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rawings/drawing3.xml" ContentType="application/vnd.openxmlformats-officedocument.drawingml.chartshapes+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356" r:id="rId3"/>
    <p:sldId id="364" r:id="rId4"/>
    <p:sldId id="365" r:id="rId5"/>
    <p:sldId id="338" r:id="rId6"/>
    <p:sldId id="348" r:id="rId7"/>
    <p:sldId id="367" r:id="rId8"/>
    <p:sldId id="368" r:id="rId9"/>
    <p:sldId id="369" r:id="rId10"/>
    <p:sldId id="370" r:id="rId11"/>
    <p:sldId id="371" r:id="rId12"/>
    <p:sldId id="347" r:id="rId13"/>
    <p:sldId id="366" r:id="rId14"/>
    <p:sldId id="355" r:id="rId15"/>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2121"/>
    <a:srgbClr val="0033CC"/>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426" autoAdjust="0"/>
    <p:restoredTop sz="94624" autoAdjust="0"/>
  </p:normalViewPr>
  <p:slideViewPr>
    <p:cSldViewPr>
      <p:cViewPr>
        <p:scale>
          <a:sx n="66" d="100"/>
          <a:sy n="66" d="100"/>
        </p:scale>
        <p:origin x="-11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Book1%20(version%203)%20(version%202)%20(version%201)%20(version%201)%20(version%201).xlsm" TargetMode="External"/><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User\Desktop\Book1%20(version%203)%20(version%202)%20(version%201)%20(version%201)%20(version%201).xlsm" TargetMode="External"/><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oleObject" Target="file:///C:\Users\User\Desktop\Book1%20(version%203)%20(version%202)%20(version%201)%20(version%201)%20(version%201).xlsm" TargetMode="Externa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User\Desktop\Book1%20(version%203)%20(version%202)%20(version%201)%20(version%201)%20(version%201).xlsm" TargetMode="External"/><Relationship Id="rId1" Type="http://schemas.openxmlformats.org/officeDocument/2006/relationships/themeOverride" Target="../theme/themeOverride3.xml"/><Relationship Id="rId5" Type="http://schemas.microsoft.com/office/2011/relationships/chartStyle" Target="style4.xml"/><Relationship Id="rId4"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User\Desktop\Book1%20(version%203)%20(version%202)%20(version%201)%20(version%201)%20(version%201).xlsm" TargetMode="External"/><Relationship Id="rId1" Type="http://schemas.openxmlformats.org/officeDocument/2006/relationships/themeOverride" Target="../theme/themeOverride4.xml"/><Relationship Id="rId5" Type="http://schemas.microsoft.com/office/2011/relationships/chartStyle" Target="style5.xml"/><Relationship Id="rId4"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2886303231265E-2"/>
          <c:y val="5.0504736946439567E-2"/>
          <c:w val="0.9318897637795277"/>
          <c:h val="0.89723024205307755"/>
        </c:manualLayout>
      </c:layout>
      <c:scatterChart>
        <c:scatterStyle val="smoothMarker"/>
        <c:ser>
          <c:idx val="0"/>
          <c:order val="0"/>
          <c:spPr>
            <a:ln w="3175" cap="rnd">
              <a:solidFill>
                <a:srgbClr val="0070C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Sheet1!$B$1:$B$11711</c:f>
              <c:numCache>
                <c:formatCode>General</c:formatCode>
                <c:ptCount val="11711"/>
                <c:pt idx="0">
                  <c:v>3.9631831071119721</c:v>
                </c:pt>
                <c:pt idx="1">
                  <c:v>3.9664934102842144</c:v>
                </c:pt>
                <c:pt idx="2">
                  <c:v>3.9696481717316985</c:v>
                </c:pt>
                <c:pt idx="3">
                  <c:v>3.9726471419380376</c:v>
                </c:pt>
                <c:pt idx="4">
                  <c:v>3.9754900837086882</c:v>
                </c:pt>
                <c:pt idx="5">
                  <c:v>3.9781767721897139</c:v>
                </c:pt>
                <c:pt idx="6">
                  <c:v>3.9807069948855447</c:v>
                </c:pt>
                <c:pt idx="7">
                  <c:v>3.9830805516758252</c:v>
                </c:pt>
                <c:pt idx="8">
                  <c:v>3.9852972548312042</c:v>
                </c:pt>
                <c:pt idx="9">
                  <c:v>3.9873569290281989</c:v>
                </c:pt>
                <c:pt idx="10">
                  <c:v>3.9892594113630704</c:v>
                </c:pt>
                <c:pt idx="11">
                  <c:v>3.991004551364691</c:v>
                </c:pt>
                <c:pt idx="12">
                  <c:v>3.9925922110064489</c:v>
                </c:pt>
                <c:pt idx="13">
                  <c:v>3.9940222647171741</c:v>
                </c:pt>
                <c:pt idx="14">
                  <c:v>3.9952945993910594</c:v>
                </c:pt>
                <c:pt idx="15">
                  <c:v>3.9964091143966169</c:v>
                </c:pt>
                <c:pt idx="16">
                  <c:v>3.9973657215846319</c:v>
                </c:pt>
                <c:pt idx="17">
                  <c:v>3.9981643452951281</c:v>
                </c:pt>
                <c:pt idx="18">
                  <c:v>3.9988049223633597</c:v>
                </c:pt>
                <c:pt idx="19">
                  <c:v>3.9992874021248124</c:v>
                </c:pt>
                <c:pt idx="20">
                  <c:v>3.9996117464191951</c:v>
                </c:pt>
                <c:pt idx="21">
                  <c:v>3.9997779295934652</c:v>
                </c:pt>
                <c:pt idx="22">
                  <c:v>3.999785938503873</c:v>
                </c:pt>
                <c:pt idx="23">
                  <c:v>3.9996357725169762</c:v>
                </c:pt>
                <c:pt idx="24">
                  <c:v>3.9993274435096917</c:v>
                </c:pt>
                <c:pt idx="25">
                  <c:v>3.9988609758683857</c:v>
                </c:pt>
                <c:pt idx="26">
                  <c:v>3.9982364064869182</c:v>
                </c:pt>
                <c:pt idx="27">
                  <c:v>3.9974537847637208</c:v>
                </c:pt>
                <c:pt idx="28">
                  <c:v>3.9965131725979171</c:v>
                </c:pt>
                <c:pt idx="29">
                  <c:v>3.9954146443843932</c:v>
                </c:pt>
                <c:pt idx="30">
                  <c:v>3.9941582870079446</c:v>
                </c:pt>
                <c:pt idx="31">
                  <c:v>3.9927441998363817</c:v>
                </c:pt>
                <c:pt idx="32">
                  <c:v>3.9911724947126879</c:v>
                </c:pt>
                <c:pt idx="33">
                  <c:v>3.9894432959461588</c:v>
                </c:pt>
                <c:pt idx="34">
                  <c:v>3.9875567403025816</c:v>
                </c:pt>
                <c:pt idx="35">
                  <c:v>3.9855129769933972</c:v>
                </c:pt>
                <c:pt idx="36">
                  <c:v>3.9833121676639407</c:v>
                </c:pt>
                <c:pt idx="37">
                  <c:v>3.9809544863806088</c:v>
                </c:pt>
                <c:pt idx="38">
                  <c:v>3.978440119617126</c:v>
                </c:pt>
                <c:pt idx="39">
                  <c:v>3.9757692662397837</c:v>
                </c:pt>
                <c:pt idx="40">
                  <c:v>3.9729421374917053</c:v>
                </c:pt>
                <c:pt idx="41">
                  <c:v>3.9699589569761566</c:v>
                </c:pt>
                <c:pt idx="42">
                  <c:v>3.966819960638833</c:v>
                </c:pt>
                <c:pt idx="43">
                  <c:v>3.9635253967492305</c:v>
                </c:pt>
                <c:pt idx="44">
                  <c:v>3.9600755258809839</c:v>
                </c:pt>
                <c:pt idx="45">
                  <c:v>3.9564706208912659</c:v>
                </c:pt>
                <c:pt idx="46">
                  <c:v>3.9527109668992222</c:v>
                </c:pt>
                <c:pt idx="47">
                  <c:v>3.9487968612633892</c:v>
                </c:pt>
                <c:pt idx="48">
                  <c:v>3.9447286135581967</c:v>
                </c:pt>
                <c:pt idx="49">
                  <c:v>3.9405065455494839</c:v>
                </c:pt>
                <c:pt idx="50">
                  <c:v>3.9361309911690379</c:v>
                </c:pt>
                <c:pt idx="51">
                  <c:v>3.9316022964881947</c:v>
                </c:pt>
                <c:pt idx="52">
                  <c:v>3.9269208196904666</c:v>
                </c:pt>
                <c:pt idx="53">
                  <c:v>3.9220869310431943</c:v>
                </c:pt>
                <c:pt idx="54">
                  <c:v>3.9171010128682942</c:v>
                </c:pt>
                <c:pt idx="55">
                  <c:v>3.9119634595119797</c:v>
                </c:pt>
                <c:pt idx="56">
                  <c:v>3.9066746773136183</c:v>
                </c:pt>
                <c:pt idx="57">
                  <c:v>3.9012350845735471</c:v>
                </c:pt>
                <c:pt idx="58">
                  <c:v>3.8956451115200252</c:v>
                </c:pt>
                <c:pt idx="59">
                  <c:v>3.8899052002751877</c:v>
                </c:pt>
                <c:pt idx="60">
                  <c:v>3.8840158048200717</c:v>
                </c:pt>
                <c:pt idx="61">
                  <c:v>3.8779773909587267</c:v>
                </c:pt>
                <c:pt idx="62">
                  <c:v>3.8717904362813687</c:v>
                </c:pt>
                <c:pt idx="63">
                  <c:v>3.8654554301265924</c:v>
                </c:pt>
                <c:pt idx="64">
                  <c:v>3.8589728735426947</c:v>
                </c:pt>
                <c:pt idx="65">
                  <c:v>3.8523432792480152</c:v>
                </c:pt>
                <c:pt idx="66">
                  <c:v>3.8455671715904152</c:v>
                </c:pt>
                <c:pt idx="67">
                  <c:v>3.8386450865057657</c:v>
                </c:pt>
                <c:pt idx="68">
                  <c:v>3.8315775714756231</c:v>
                </c:pt>
                <c:pt idx="69">
                  <c:v>3.8243651854838441</c:v>
                </c:pt>
                <c:pt idx="70">
                  <c:v>3.817008498972458</c:v>
                </c:pt>
                <c:pt idx="71">
                  <c:v>3.8095080937964823</c:v>
                </c:pt>
                <c:pt idx="72">
                  <c:v>3.8018645631779457</c:v>
                </c:pt>
                <c:pt idx="73">
                  <c:v>3.7940785116589484</c:v>
                </c:pt>
                <c:pt idx="74">
                  <c:v>3.7861505550538572</c:v>
                </c:pt>
                <c:pt idx="75">
                  <c:v>3.7780813204005876</c:v>
                </c:pt>
                <c:pt idx="76">
                  <c:v>3.7698714459110341</c:v>
                </c:pt>
                <c:pt idx="77">
                  <c:v>3.7615215809205567</c:v>
                </c:pt>
                <c:pt idx="78">
                  <c:v>3.7530323858366543</c:v>
                </c:pt>
                <c:pt idx="79">
                  <c:v>3.7444045320867212</c:v>
                </c:pt>
                <c:pt idx="80">
                  <c:v>3.7356387020649442</c:v>
                </c:pt>
                <c:pt idx="81">
                  <c:v>3.7267355890783214</c:v>
                </c:pt>
                <c:pt idx="82">
                  <c:v>3.7176958972918444</c:v>
                </c:pt>
                <c:pt idx="83">
                  <c:v>3.7085203416727897</c:v>
                </c:pt>
                <c:pt idx="84">
                  <c:v>3.6992096479341687</c:v>
                </c:pt>
                <c:pt idx="85">
                  <c:v>3.6897645524773557</c:v>
                </c:pt>
                <c:pt idx="86">
                  <c:v>3.6801858023337992</c:v>
                </c:pt>
                <c:pt idx="87">
                  <c:v>3.6704741551059872</c:v>
                </c:pt>
                <c:pt idx="88">
                  <c:v>3.6606303789074999</c:v>
                </c:pt>
                <c:pt idx="89">
                  <c:v>3.6506552523022391</c:v>
                </c:pt>
                <c:pt idx="90">
                  <c:v>3.6405495642429053</c:v>
                </c:pt>
                <c:pt idx="91">
                  <c:v>3.6303141140085375</c:v>
                </c:pt>
                <c:pt idx="92">
                  <c:v>3.6199497111413481</c:v>
                </c:pt>
                <c:pt idx="93">
                  <c:v>3.6094571753826488</c:v>
                </c:pt>
                <c:pt idx="94">
                  <c:v>3.5988373366080553</c:v>
                </c:pt>
                <c:pt idx="95">
                  <c:v>3.5880910347618191</c:v>
                </c:pt>
                <c:pt idx="96">
                  <c:v>3.5772191197904193</c:v>
                </c:pt>
                <c:pt idx="97">
                  <c:v>3.56622245157532</c:v>
                </c:pt>
                <c:pt idx="98">
                  <c:v>3.5551018998649746</c:v>
                </c:pt>
                <c:pt idx="99">
                  <c:v>3.5438583442060261</c:v>
                </c:pt>
                <c:pt idx="100">
                  <c:v>3.5324926738737439</c:v>
                </c:pt>
                <c:pt idx="101">
                  <c:v>3.5210057878017031</c:v>
                </c:pt>
                <c:pt idx="102">
                  <c:v>3.5093985945106509</c:v>
                </c:pt>
                <c:pt idx="103">
                  <c:v>3.4976720120366931</c:v>
                </c:pt>
                <c:pt idx="104">
                  <c:v>3.4858269678586544</c:v>
                </c:pt>
                <c:pt idx="105">
                  <c:v>3.4738643988247353</c:v>
                </c:pt>
                <c:pt idx="106">
                  <c:v>3.4617852510784139</c:v>
                </c:pt>
                <c:pt idx="107">
                  <c:v>3.4495904799836037</c:v>
                </c:pt>
                <c:pt idx="108">
                  <c:v>3.4372810500491102</c:v>
                </c:pt>
                <c:pt idx="109">
                  <c:v>3.4248579348523278</c:v>
                </c:pt>
                <c:pt idx="110">
                  <c:v>3.4123221169622475</c:v>
                </c:pt>
                <c:pt idx="111">
                  <c:v>3.3996745878617447</c:v>
                </c:pt>
                <c:pt idx="112">
                  <c:v>3.3869163478691542</c:v>
                </c:pt>
                <c:pt idx="113">
                  <c:v>3.3740484060591496</c:v>
                </c:pt>
                <c:pt idx="114">
                  <c:v>3.3610717801829613</c:v>
                </c:pt>
                <c:pt idx="115">
                  <c:v>3.3479874965878338</c:v>
                </c:pt>
                <c:pt idx="116">
                  <c:v>3.3347965901358876</c:v>
                </c:pt>
                <c:pt idx="117">
                  <c:v>3.3215001041222667</c:v>
                </c:pt>
                <c:pt idx="118">
                  <c:v>3.3080990901925986</c:v>
                </c:pt>
                <c:pt idx="119">
                  <c:v>3.2945946082598407</c:v>
                </c:pt>
                <c:pt idx="120">
                  <c:v>3.280987726420439</c:v>
                </c:pt>
                <c:pt idx="121">
                  <c:v>3.2672795208698444</c:v>
                </c:pt>
                <c:pt idx="122">
                  <c:v>3.2534710758174255</c:v>
                </c:pt>
                <c:pt idx="123">
                  <c:v>3.2395634834006657</c:v>
                </c:pt>
                <c:pt idx="124">
                  <c:v>3.2255578435988355</c:v>
                </c:pt>
                <c:pt idx="125">
                  <c:v>3.21145526414595</c:v>
                </c:pt>
                <c:pt idx="126">
                  <c:v>3.1972568604431864</c:v>
                </c:pt>
                <c:pt idx="127">
                  <c:v>3.1829637554706482</c:v>
                </c:pt>
                <c:pt idx="128">
                  <c:v>3.1685770796985535</c:v>
                </c:pt>
                <c:pt idx="129">
                  <c:v>3.1540979709978192</c:v>
                </c:pt>
                <c:pt idx="130">
                  <c:v>3.1395275745500699</c:v>
                </c:pt>
                <c:pt idx="131">
                  <c:v>3.1248670427570628</c:v>
                </c:pt>
                <c:pt idx="132">
                  <c:v>3.1101175351495285</c:v>
                </c:pt>
                <c:pt idx="133">
                  <c:v>3.0952802182954882</c:v>
                </c:pt>
                <c:pt idx="134">
                  <c:v>3.0803562657079633</c:v>
                </c:pt>
                <c:pt idx="135">
                  <c:v>3.0653468577521616</c:v>
                </c:pt>
                <c:pt idx="136">
                  <c:v>3.0502531815521392</c:v>
                </c:pt>
                <c:pt idx="137">
                  <c:v>3.0350764308968903</c:v>
                </c:pt>
                <c:pt idx="138">
                  <c:v>3.0198178061459382</c:v>
                </c:pt>
                <c:pt idx="139">
                  <c:v>3.0044785141343797</c:v>
                </c:pt>
                <c:pt idx="140">
                  <c:v>2.9890597680774644</c:v>
                </c:pt>
                <c:pt idx="141">
                  <c:v>2.9735627874745982</c:v>
                </c:pt>
                <c:pt idx="142">
                  <c:v>2.9579887980129378</c:v>
                </c:pt>
                <c:pt idx="143">
                  <c:v>2.9423390314704041</c:v>
                </c:pt>
                <c:pt idx="144">
                  <c:v>2.9266147256182928</c:v>
                </c:pt>
                <c:pt idx="145">
                  <c:v>2.9108171241233567</c:v>
                </c:pt>
                <c:pt idx="146">
                  <c:v>2.8949474764494467</c:v>
                </c:pt>
                <c:pt idx="147">
                  <c:v>2.8790070377586923</c:v>
                </c:pt>
                <c:pt idx="148">
                  <c:v>2.8629970688122262</c:v>
                </c:pt>
                <c:pt idx="149">
                  <c:v>2.8469188358704587</c:v>
                </c:pt>
                <c:pt idx="150">
                  <c:v>2.8307736105929502</c:v>
                </c:pt>
                <c:pt idx="151">
                  <c:v>2.8145626699378092</c:v>
                </c:pt>
                <c:pt idx="152">
                  <c:v>2.7982872960607135</c:v>
                </c:pt>
                <c:pt idx="153">
                  <c:v>2.7819487762134782</c:v>
                </c:pt>
                <c:pt idx="154">
                  <c:v>2.7655484026422688</c:v>
                </c:pt>
                <c:pt idx="155">
                  <c:v>2.7490874724853938</c:v>
                </c:pt>
                <c:pt idx="156">
                  <c:v>2.7325672876706792</c:v>
                </c:pt>
                <c:pt idx="157">
                  <c:v>2.7159891548125481</c:v>
                </c:pt>
                <c:pt idx="158">
                  <c:v>2.6993543851086303</c:v>
                </c:pt>
                <c:pt idx="159">
                  <c:v>2.6826642942360857</c:v>
                </c:pt>
                <c:pt idx="160">
                  <c:v>2.6659202022475368</c:v>
                </c:pt>
                <c:pt idx="161">
                  <c:v>2.6491234334666469</c:v>
                </c:pt>
                <c:pt idx="162">
                  <c:v>2.6322753163834136</c:v>
                </c:pt>
                <c:pt idx="163">
                  <c:v>2.6153771835490667</c:v>
                </c:pt>
                <c:pt idx="164">
                  <c:v>2.5984303714706782</c:v>
                </c:pt>
                <c:pt idx="165">
                  <c:v>2.5814362205054544</c:v>
                </c:pt>
                <c:pt idx="166">
                  <c:v>2.5643960747547392</c:v>
                </c:pt>
                <c:pt idx="167">
                  <c:v>2.5473112819576946</c:v>
                </c:pt>
                <c:pt idx="168">
                  <c:v>2.5301831933846897</c:v>
                </c:pt>
                <c:pt idx="169">
                  <c:v>2.5130131637304736</c:v>
                </c:pt>
                <c:pt idx="170">
                  <c:v>2.4958025510069741</c:v>
                </c:pt>
                <c:pt idx="171">
                  <c:v>2.4785527164359236</c:v>
                </c:pt>
                <c:pt idx="172">
                  <c:v>2.4612650243411864</c:v>
                </c:pt>
                <c:pt idx="173">
                  <c:v>2.4439408420408641</c:v>
                </c:pt>
                <c:pt idx="174">
                  <c:v>2.4265815397391237</c:v>
                </c:pt>
                <c:pt idx="175">
                  <c:v>2.4091884904178587</c:v>
                </c:pt>
                <c:pt idx="176">
                  <c:v>2.3917630697280727</c:v>
                </c:pt>
                <c:pt idx="177">
                  <c:v>2.3743066558810915</c:v>
                </c:pt>
                <c:pt idx="178">
                  <c:v>2.3568206295395435</c:v>
                </c:pt>
                <c:pt idx="179">
                  <c:v>2.3393063737081818</c:v>
                </c:pt>
                <c:pt idx="180">
                  <c:v>2.3217652736244778</c:v>
                </c:pt>
                <c:pt idx="181">
                  <c:v>2.3041987166490605</c:v>
                </c:pt>
                <c:pt idx="182">
                  <c:v>2.2866080921560106</c:v>
                </c:pt>
                <c:pt idx="183">
                  <c:v>2.2689947914229514</c:v>
                </c:pt>
                <c:pt idx="184">
                  <c:v>2.2513602075210035</c:v>
                </c:pt>
                <c:pt idx="185">
                  <c:v>2.2337057352046332</c:v>
                </c:pt>
                <c:pt idx="186">
                  <c:v>2.216032770801319</c:v>
                </c:pt>
                <c:pt idx="187">
                  <c:v>2.1983427121011001</c:v>
                </c:pt>
                <c:pt idx="188">
                  <c:v>2.1806369582460596</c:v>
                </c:pt>
                <c:pt idx="189">
                  <c:v>2.162916909619617</c:v>
                </c:pt>
                <c:pt idx="190">
                  <c:v>2.1451839677358202</c:v>
                </c:pt>
                <c:pt idx="191">
                  <c:v>2.1274395351284512</c:v>
                </c:pt>
                <c:pt idx="192">
                  <c:v>2.1096850152401228</c:v>
                </c:pt>
                <c:pt idx="193">
                  <c:v>2.0919218123112762</c:v>
                </c:pt>
                <c:pt idx="194">
                  <c:v>2.0741513312690976</c:v>
                </c:pt>
                <c:pt idx="195">
                  <c:v>2.0563749776164286</c:v>
                </c:pt>
                <c:pt idx="196">
                  <c:v>2.0385941573205812</c:v>
                </c:pt>
                <c:pt idx="197">
                  <c:v>2.0208102767021403</c:v>
                </c:pt>
                <c:pt idx="198">
                  <c:v>2.0030247423237419</c:v>
                </c:pt>
                <c:pt idx="199">
                  <c:v>1.9852389608788181</c:v>
                </c:pt>
                <c:pt idx="200">
                  <c:v>1.9674543390803458</c:v>
                </c:pt>
                <c:pt idx="201">
                  <c:v>1.9496722835495819</c:v>
                </c:pt>
                <c:pt idx="202">
                  <c:v>1.9318942007048097</c:v>
                </c:pt>
                <c:pt idx="203">
                  <c:v>1.9141214966501077</c:v>
                </c:pt>
                <c:pt idx="204">
                  <c:v>1.8963555770641345</c:v>
                </c:pt>
                <c:pt idx="205">
                  <c:v>1.8785978470889471</c:v>
                </c:pt>
                <c:pt idx="206">
                  <c:v>1.8608497112188773</c:v>
                </c:pt>
                <c:pt idx="207">
                  <c:v>1.8431125731894344</c:v>
                </c:pt>
                <c:pt idx="208">
                  <c:v>1.8253878358662905</c:v>
                </c:pt>
                <c:pt idx="209">
                  <c:v>1.8076769011343146</c:v>
                </c:pt>
                <c:pt idx="210">
                  <c:v>1.7899811697867116</c:v>
                </c:pt>
                <c:pt idx="211">
                  <c:v>1.7723020414142086</c:v>
                </c:pt>
                <c:pt idx="212">
                  <c:v>1.7546409142943784</c:v>
                </c:pt>
                <c:pt idx="213">
                  <c:v>1.736999185281036</c:v>
                </c:pt>
                <c:pt idx="214">
                  <c:v>1.7193782496937644</c:v>
                </c:pt>
                <c:pt idx="215">
                  <c:v>1.7017795012075467</c:v>
                </c:pt>
                <c:pt idx="216">
                  <c:v>1.6842043317425501</c:v>
                </c:pt>
                <c:pt idx="217">
                  <c:v>1.6666541313540262</c:v>
                </c:pt>
                <c:pt idx="218">
                  <c:v>1.6491302881223715</c:v>
                </c:pt>
                <c:pt idx="219">
                  <c:v>1.6316341880433496</c:v>
                </c:pt>
                <c:pt idx="220">
                  <c:v>1.6141672149184541</c:v>
                </c:pt>
                <c:pt idx="221">
                  <c:v>1.5967307502454726</c:v>
                </c:pt>
                <c:pt idx="222">
                  <c:v>1.5793261731092219</c:v>
                </c:pt>
                <c:pt idx="223">
                  <c:v>1.5619548600724626</c:v>
                </c:pt>
                <c:pt idx="224">
                  <c:v>1.5446181850670404</c:v>
                </c:pt>
                <c:pt idx="225">
                  <c:v>1.5273175192852024</c:v>
                </c:pt>
                <c:pt idx="226">
                  <c:v>1.510054231071154</c:v>
                </c:pt>
                <c:pt idx="227">
                  <c:v>1.4928296858128403</c:v>
                </c:pt>
                <c:pt idx="228">
                  <c:v>1.4756452458339462</c:v>
                </c:pt>
                <c:pt idx="229">
                  <c:v>1.4585022702861477</c:v>
                </c:pt>
                <c:pt idx="230">
                  <c:v>1.441402115041617</c:v>
                </c:pt>
                <c:pt idx="231">
                  <c:v>1.424346132585786</c:v>
                </c:pt>
                <c:pt idx="232">
                  <c:v>1.4073356719103656</c:v>
                </c:pt>
                <c:pt idx="233">
                  <c:v>1.3903720784066667</c:v>
                </c:pt>
                <c:pt idx="234">
                  <c:v>1.3734566937591726</c:v>
                </c:pt>
                <c:pt idx="235">
                  <c:v>1.3565908558394431</c:v>
                </c:pt>
                <c:pt idx="236">
                  <c:v>1.3397758986002808</c:v>
                </c:pt>
                <c:pt idx="237">
                  <c:v>1.3230131519702339</c:v>
                </c:pt>
                <c:pt idx="238">
                  <c:v>1.3063039417484119</c:v>
                </c:pt>
                <c:pt idx="239">
                  <c:v>1.2896495894996192</c:v>
                </c:pt>
                <c:pt idx="240">
                  <c:v>1.273051412449838</c:v>
                </c:pt>
                <c:pt idx="241">
                  <c:v>1.2565107233820407</c:v>
                </c:pt>
                <c:pt idx="242">
                  <c:v>1.2400288305323586</c:v>
                </c:pt>
                <c:pt idx="243">
                  <c:v>1.2236070374866124</c:v>
                </c:pt>
                <c:pt idx="244">
                  <c:v>1.2072466430772106</c:v>
                </c:pt>
                <c:pt idx="245">
                  <c:v>1.1909489412804244</c:v>
                </c:pt>
                <c:pt idx="246">
                  <c:v>1.1747152211140321</c:v>
                </c:pt>
                <c:pt idx="247">
                  <c:v>1.1585467665353855</c:v>
                </c:pt>
                <c:pt idx="248">
                  <c:v>1.1424448563398455</c:v>
                </c:pt>
                <c:pt idx="249">
                  <c:v>1.1264107640596501</c:v>
                </c:pt>
                <c:pt idx="250">
                  <c:v>1.1104457578631768</c:v>
                </c:pt>
                <c:pt idx="251">
                  <c:v>1.0945511004546515</c:v>
                </c:pt>
                <c:pt idx="252">
                  <c:v>1.0787280489742717</c:v>
                </c:pt>
                <c:pt idx="253">
                  <c:v>1.0629778548987809</c:v>
                </c:pt>
                <c:pt idx="254">
                  <c:v>1.0473017639424798</c:v>
                </c:pt>
                <c:pt idx="255">
                  <c:v>1.0317010159587137</c:v>
                </c:pt>
                <c:pt idx="256">
                  <c:v>1.0161768448417965</c:v>
                </c:pt>
                <c:pt idx="257">
                  <c:v>1.0007304784294204</c:v>
                </c:pt>
                <c:pt idx="258">
                  <c:v>0.98536313840555989</c:v>
                </c:pt>
                <c:pt idx="259">
                  <c:v>0.9700760402038251</c:v>
                </c:pt>
                <c:pt idx="260">
                  <c:v>0.9548703929113429</c:v>
                </c:pt>
                <c:pt idx="261">
                  <c:v>0.93974739917312589</c:v>
                </c:pt>
                <c:pt idx="262">
                  <c:v>0.92470825509694998</c:v>
                </c:pt>
                <c:pt idx="263">
                  <c:v>0.9097541501587566</c:v>
                </c:pt>
                <c:pt idx="264">
                  <c:v>0.89488626710857022</c:v>
                </c:pt>
                <c:pt idx="265">
                  <c:v>0.88010578187695243</c:v>
                </c:pt>
                <c:pt idx="266">
                  <c:v>0.86541386348200222</c:v>
                </c:pt>
                <c:pt idx="267">
                  <c:v>0.85081167393688484</c:v>
                </c:pt>
                <c:pt idx="268">
                  <c:v>0.83630036815793207</c:v>
                </c:pt>
                <c:pt idx="269">
                  <c:v>0.8218810938733031</c:v>
                </c:pt>
                <c:pt idx="270">
                  <c:v>0.80755499153219445</c:v>
                </c:pt>
                <c:pt idx="271">
                  <c:v>0.79332319421465269</c:v>
                </c:pt>
                <c:pt idx="272">
                  <c:v>0.77918682754195057</c:v>
                </c:pt>
                <c:pt idx="273">
                  <c:v>0.76514700958756077</c:v>
                </c:pt>
                <c:pt idx="274">
                  <c:v>0.75120485078872334</c:v>
                </c:pt>
                <c:pt idx="275">
                  <c:v>0.73736145385862162</c:v>
                </c:pt>
                <c:pt idx="276">
                  <c:v>0.72361791369916706</c:v>
                </c:pt>
                <c:pt idx="277">
                  <c:v>0.70997531731439811</c:v>
                </c:pt>
                <c:pt idx="278">
                  <c:v>0.69643474372450753</c:v>
                </c:pt>
                <c:pt idx="279">
                  <c:v>0.68299726388050452</c:v>
                </c:pt>
                <c:pt idx="280">
                  <c:v>0.66966394057950518</c:v>
                </c:pt>
                <c:pt idx="281">
                  <c:v>0.65643582838067793</c:v>
                </c:pt>
                <c:pt idx="282">
                  <c:v>0.64331397352183461</c:v>
                </c:pt>
                <c:pt idx="283">
                  <c:v>0.63029941383668275</c:v>
                </c:pt>
                <c:pt idx="284">
                  <c:v>0.61739317867273769</c:v>
                </c:pt>
                <c:pt idx="285">
                  <c:v>0.60459628880991556</c:v>
                </c:pt>
                <c:pt idx="286">
                  <c:v>0.59190975637979371</c:v>
                </c:pt>
                <c:pt idx="287">
                  <c:v>0.57933458478555422</c:v>
                </c:pt>
                <c:pt idx="288">
                  <c:v>0.56687176862263755</c:v>
                </c:pt>
                <c:pt idx="289">
                  <c:v>0.554522293600061</c:v>
                </c:pt>
                <c:pt idx="290">
                  <c:v>0.5422871364624684</c:v>
                </c:pt>
                <c:pt idx="291">
                  <c:v>0.53016726491287258</c:v>
                </c:pt>
                <c:pt idx="292">
                  <c:v>0.5181636375361196</c:v>
                </c:pt>
                <c:pt idx="293">
                  <c:v>0.50627720372307083</c:v>
                </c:pt>
                <c:pt idx="294">
                  <c:v>0.49450890359551614</c:v>
                </c:pt>
                <c:pt idx="295">
                  <c:v>0.48285966793181462</c:v>
                </c:pt>
                <c:pt idx="296">
                  <c:v>0.4713304180932798</c:v>
                </c:pt>
                <c:pt idx="297">
                  <c:v>0.45992206595130702</c:v>
                </c:pt>
                <c:pt idx="298">
                  <c:v>0.44863551381525124</c:v>
                </c:pt>
                <c:pt idx="299">
                  <c:v>0.43747165436106134</c:v>
                </c:pt>
                <c:pt idx="300">
                  <c:v>0.42643137056067698</c:v>
                </c:pt>
                <c:pt idx="301">
                  <c:v>0.41551553561219307</c:v>
                </c:pt>
                <c:pt idx="302">
                  <c:v>0.40472501287079599</c:v>
                </c:pt>
                <c:pt idx="303">
                  <c:v>0.39406065578047944</c:v>
                </c:pt>
                <c:pt idx="304">
                  <c:v>0.38352330780654303</c:v>
                </c:pt>
                <c:pt idx="305">
                  <c:v>0.37311380236888292</c:v>
                </c:pt>
                <c:pt idx="306">
                  <c:v>0.36283296277607335</c:v>
                </c:pt>
                <c:pt idx="307">
                  <c:v>0.35268160216024941</c:v>
                </c:pt>
                <c:pt idx="308">
                  <c:v>0.3426605234127959</c:v>
                </c:pt>
                <c:pt idx="309">
                  <c:v>0.33277051912084493</c:v>
                </c:pt>
                <c:pt idx="310">
                  <c:v>0.32301237150458628</c:v>
                </c:pt>
                <c:pt idx="311">
                  <c:v>0.31338685235540392</c:v>
                </c:pt>
                <c:pt idx="312">
                  <c:v>0.30389472297483061</c:v>
                </c:pt>
                <c:pt idx="313">
                  <c:v>0.29453673411433551</c:v>
                </c:pt>
                <c:pt idx="314">
                  <c:v>0.28531362591594794</c:v>
                </c:pt>
                <c:pt idx="315">
                  <c:v>0.27622612785371342</c:v>
                </c:pt>
                <c:pt idx="316">
                  <c:v>0.2672749586760037</c:v>
                </c:pt>
                <c:pt idx="317">
                  <c:v>0.25846082634866541</c:v>
                </c:pt>
                <c:pt idx="318">
                  <c:v>0.24978442799902664</c:v>
                </c:pt>
                <c:pt idx="319">
                  <c:v>0.24124644986076144</c:v>
                </c:pt>
                <c:pt idx="320">
                  <c:v>0.23284756721961128</c:v>
                </c:pt>
                <c:pt idx="321">
                  <c:v>0.22458844435997899</c:v>
                </c:pt>
                <c:pt idx="322">
                  <c:v>0.21646973451238527</c:v>
                </c:pt>
                <c:pt idx="323">
                  <c:v>0.20849207980180604</c:v>
                </c:pt>
                <c:pt idx="324">
                  <c:v>0.20065611119688492</c:v>
                </c:pt>
                <c:pt idx="325">
                  <c:v>0.1929624484600285</c:v>
                </c:pt>
                <c:pt idx="326">
                  <c:v>0.18541170009838723</c:v>
                </c:pt>
                <c:pt idx="327">
                  <c:v>0.17800446331572917</c:v>
                </c:pt>
                <c:pt idx="328">
                  <c:v>0.17074132396520464</c:v>
                </c:pt>
                <c:pt idx="329">
                  <c:v>0.16362285650301006</c:v>
                </c:pt>
                <c:pt idx="330">
                  <c:v>0.15664962394295373</c:v>
                </c:pt>
                <c:pt idx="331">
                  <c:v>0.14982217781192522</c:v>
                </c:pt>
                <c:pt idx="332">
                  <c:v>0.14314105810627401</c:v>
                </c:pt>
                <c:pt idx="333">
                  <c:v>0.13660679324910072</c:v>
                </c:pt>
                <c:pt idx="334">
                  <c:v>0.13021990004846298</c:v>
                </c:pt>
                <c:pt idx="335">
                  <c:v>0.12398088365649891</c:v>
                </c:pt>
                <c:pt idx="336">
                  <c:v>0.11789023752947554</c:v>
                </c:pt>
                <c:pt idx="337">
                  <c:v>0.11194844338875842</c:v>
                </c:pt>
                <c:pt idx="338">
                  <c:v>0.10615597118271296</c:v>
                </c:pt>
                <c:pt idx="339">
                  <c:v>0.100513279049534</c:v>
                </c:pt>
                <c:pt idx="340">
                  <c:v>9.5020813281011571E-2</c:v>
                </c:pt>
                <c:pt idx="341">
                  <c:v>8.9679008287232478E-2</c:v>
                </c:pt>
                <c:pt idx="342">
                  <c:v>8.4488286562221709E-2</c:v>
                </c:pt>
                <c:pt idx="343">
                  <c:v>7.9449058650527329E-2</c:v>
                </c:pt>
                <c:pt idx="344">
                  <c:v>7.4561723114748624E-2</c:v>
                </c:pt>
                <c:pt idx="345">
                  <c:v>6.9826666504013854E-2</c:v>
                </c:pt>
                <c:pt idx="346">
                  <c:v>6.5244263323406673E-2</c:v>
                </c:pt>
                <c:pt idx="347">
                  <c:v>6.0814876004346437E-2</c:v>
                </c:pt>
                <c:pt idx="348">
                  <c:v>5.6538854875922112E-2</c:v>
                </c:pt>
                <c:pt idx="349">
                  <c:v>5.24165381371847E-2</c:v>
                </c:pt>
                <c:pt idx="350">
                  <c:v>4.8448251830397512E-2</c:v>
                </c:pt>
                <c:pt idx="351">
                  <c:v>4.463430981524999E-2</c:v>
                </c:pt>
                <c:pt idx="352">
                  <c:v>4.0975013744032916E-2</c:v>
                </c:pt>
                <c:pt idx="353">
                  <c:v>3.7470653037780612E-2</c:v>
                </c:pt>
                <c:pt idx="354">
                  <c:v>3.4121504863380038E-2</c:v>
                </c:pt>
                <c:pt idx="355">
                  <c:v>3.0927834111648869E-2</c:v>
                </c:pt>
                <c:pt idx="356">
                  <c:v>2.7889893376385189E-2</c:v>
                </c:pt>
                <c:pt idx="357">
                  <c:v>2.5007922934388676E-2</c:v>
                </c:pt>
                <c:pt idx="358">
                  <c:v>2.2282150726457357E-2</c:v>
                </c:pt>
                <c:pt idx="359">
                  <c:v>1.9712792339358881E-2</c:v>
                </c:pt>
                <c:pt idx="360">
                  <c:v>1.7300050988779361E-2</c:v>
                </c:pt>
                <c:pt idx="361">
                  <c:v>1.5044117503250749E-2</c:v>
                </c:pt>
                <c:pt idx="362">
                  <c:v>1.2945170309057787E-2</c:v>
                </c:pt>
                <c:pt idx="363">
                  <c:v>1.1003375416126011E-2</c:v>
                </c:pt>
                <c:pt idx="364">
                  <c:v>9.218886404891373E-3</c:v>
                </c:pt>
                <c:pt idx="365">
                  <c:v>7.5918444141537022E-3</c:v>
                </c:pt>
                <c:pt idx="366">
                  <c:v>6.1223781299134293E-3</c:v>
                </c:pt>
                <c:pt idx="367">
                  <c:v>4.8106037751937105E-3</c:v>
                </c:pt>
                <c:pt idx="368">
                  <c:v>3.6566251008479721E-3</c:v>
                </c:pt>
                <c:pt idx="369">
                  <c:v>2.6605333773542486E-3</c:v>
                </c:pt>
                <c:pt idx="370">
                  <c:v>1.8224073875962538E-3</c:v>
                </c:pt>
                <c:pt idx="371">
                  <c:v>1.1423134206323634E-3</c:v>
                </c:pt>
                <c:pt idx="372">
                  <c:v>6.2030526645266606E-4</c:v>
                </c:pt>
                <c:pt idx="373">
                  <c:v>2.5642421172457201E-4</c:v>
                </c:pt>
                <c:pt idx="374">
                  <c:v>5.069903652742631E-5</c:v>
                </c:pt>
                <c:pt idx="375">
                  <c:v>3.146012076192942E-6</c:v>
                </c:pt>
                <c:pt idx="376">
                  <c:v>1.1376889943454381E-4</c:v>
                </c:pt>
                <c:pt idx="377">
                  <c:v>3.8255894921738803E-4</c:v>
                </c:pt>
                <c:pt idx="378">
                  <c:v>8.0949490228288329E-4</c:v>
                </c:pt>
                <c:pt idx="379">
                  <c:v>1.3945429914138578E-3</c:v>
                </c:pt>
                <c:pt idx="380">
                  <c:v>2.13765694398854E-3</c:v>
                </c:pt>
                <c:pt idx="381">
                  <c:v>3.0387779856402906E-3</c:v>
                </c:pt>
                <c:pt idx="382">
                  <c:v>4.0978348449063305E-3</c:v>
                </c:pt>
                <c:pt idx="383">
                  <c:v>5.3147437588645591E-3</c:v>
                </c:pt>
                <c:pt idx="384">
                  <c:v>6.6894084797586772E-3</c:v>
                </c:pt>
                <c:pt idx="385">
                  <c:v>8.2217202826104906E-3</c:v>
                </c:pt>
                <c:pt idx="386">
                  <c:v>9.9115579738193564E-3</c:v>
                </c:pt>
                <c:pt idx="387">
                  <c:v>1.17587879007474E-2</c:v>
                </c:pt>
                <c:pt idx="388">
                  <c:v>1.3763263962290622E-2</c:v>
                </c:pt>
                <c:pt idx="389">
                  <c:v>1.5924827620434089E-2</c:v>
                </c:pt>
                <c:pt idx="390">
                  <c:v>1.8243307912791145E-2</c:v>
                </c:pt>
                <c:pt idx="391">
                  <c:v>2.0718521466125201E-2</c:v>
                </c:pt>
                <c:pt idx="392">
                  <c:v>2.3350272510853098E-2</c:v>
                </c:pt>
                <c:pt idx="393">
                  <c:v>2.6138352896528612E-2</c:v>
                </c:pt>
                <c:pt idx="394">
                  <c:v>2.9082542108306055E-2</c:v>
                </c:pt>
                <c:pt idx="395">
                  <c:v>3.2182607284380653E-2</c:v>
                </c:pt>
                <c:pt idx="396">
                  <c:v>3.5438303234406443E-2</c:v>
                </c:pt>
                <c:pt idx="397">
                  <c:v>3.8849372458888781E-2</c:v>
                </c:pt>
                <c:pt idx="398">
                  <c:v>4.2415545169550227E-2</c:v>
                </c:pt>
                <c:pt idx="399">
                  <c:v>4.6136539310669224E-2</c:v>
                </c:pt>
                <c:pt idx="400">
                  <c:v>5.0012060581387727E-2</c:v>
                </c:pt>
                <c:pt idx="401">
                  <c:v>5.4041802458988472E-2</c:v>
                </c:pt>
                <c:pt idx="402">
                  <c:v>5.8225446223138223E-2</c:v>
                </c:pt>
                <c:pt idx="403">
                  <c:v>6.256266098109714E-2</c:v>
                </c:pt>
                <c:pt idx="404">
                  <c:v>6.7053103693887672E-2</c:v>
                </c:pt>
                <c:pt idx="405">
                  <c:v>7.1696419203427675E-2</c:v>
                </c:pt>
                <c:pt idx="406">
                  <c:v>7.6492240260620389E-2</c:v>
                </c:pt>
                <c:pt idx="407">
                  <c:v>8.144018755440019E-2</c:v>
                </c:pt>
                <c:pt idx="408">
                  <c:v>8.6539869741734415E-2</c:v>
                </c:pt>
                <c:pt idx="409">
                  <c:v>9.1790883478573768E-2</c:v>
                </c:pt>
                <c:pt idx="410">
                  <c:v>9.7192813451755081E-2</c:v>
                </c:pt>
                <c:pt idx="411">
                  <c:v>0.10274523241184853</c:v>
                </c:pt>
                <c:pt idx="412">
                  <c:v>0.1084477012069496</c:v>
                </c:pt>
                <c:pt idx="413">
                  <c:v>0.1142997688174127</c:v>
                </c:pt>
                <c:pt idx="414">
                  <c:v>0.12030097239152314</c:v>
                </c:pt>
                <c:pt idx="415">
                  <c:v>0.1264508372821054</c:v>
                </c:pt>
                <c:pt idx="416">
                  <c:v>0.13274887708406299</c:v>
                </c:pt>
                <c:pt idx="417">
                  <c:v>0.13919459367285006</c:v>
                </c:pt>
                <c:pt idx="418">
                  <c:v>0.1457874772438689</c:v>
                </c:pt>
                <c:pt idx="419">
                  <c:v>0.15252700635279082</c:v>
                </c:pt>
                <c:pt idx="420">
                  <c:v>0.15941264795679932</c:v>
                </c:pt>
                <c:pt idx="421">
                  <c:v>0.16644385745674792</c:v>
                </c:pt>
                <c:pt idx="422">
                  <c:v>0.17362007874023508</c:v>
                </c:pt>
                <c:pt idx="423">
                  <c:v>0.18094074422558809</c:v>
                </c:pt>
                <c:pt idx="424">
                  <c:v>0.18840527490675341</c:v>
                </c:pt>
                <c:pt idx="425">
                  <c:v>0.19601308039909204</c:v>
                </c:pt>
                <c:pt idx="426">
                  <c:v>0.20376355898607301</c:v>
                </c:pt>
                <c:pt idx="427">
                  <c:v>0.21165609766686724</c:v>
                </c:pt>
                <c:pt idx="428">
                  <c:v>0.2196900722048275</c:v>
                </c:pt>
                <c:pt idx="429">
                  <c:v>0.22786484717686295</c:v>
                </c:pt>
                <c:pt idx="430">
                  <c:v>0.23617977602369467</c:v>
                </c:pt>
                <c:pt idx="431">
                  <c:v>0.24463420110099476</c:v>
                </c:pt>
                <c:pt idx="432">
                  <c:v>0.25322745373139871</c:v>
                </c:pt>
                <c:pt idx="433">
                  <c:v>0.26195885425739518</c:v>
                </c:pt>
                <c:pt idx="434">
                  <c:v>0.27082771209507828</c:v>
                </c:pt>
                <c:pt idx="435">
                  <c:v>0.27983332578876918</c:v>
                </c:pt>
                <c:pt idx="436">
                  <c:v>0.28897498306649594</c:v>
                </c:pt>
                <c:pt idx="437">
                  <c:v>0.29825196089632683</c:v>
                </c:pt>
                <c:pt idx="438">
                  <c:v>0.3076635255435588</c:v>
                </c:pt>
                <c:pt idx="439">
                  <c:v>0.31720893262874778</c:v>
                </c:pt>
                <c:pt idx="440">
                  <c:v>0.32688742718658326</c:v>
                </c:pt>
                <c:pt idx="441">
                  <c:v>0.33669824372560236</c:v>
                </c:pt>
                <c:pt idx="442">
                  <c:v>0.34664060628873111</c:v>
                </c:pt>
                <c:pt idx="443">
                  <c:v>0.35671372851465832</c:v>
                </c:pt>
                <c:pt idx="444">
                  <c:v>0.36691681370003038</c:v>
                </c:pt>
                <c:pt idx="445">
                  <c:v>0.37724905486246196</c:v>
                </c:pt>
                <c:pt idx="446">
                  <c:v>0.38770963480436632</c:v>
                </c:pt>
                <c:pt idx="447">
                  <c:v>0.39829772617758386</c:v>
                </c:pt>
                <c:pt idx="448">
                  <c:v>0.40901249154882247</c:v>
                </c:pt>
                <c:pt idx="449">
                  <c:v>0.41985308346589018</c:v>
                </c:pt>
                <c:pt idx="450">
                  <c:v>0.43081864452472157</c:v>
                </c:pt>
                <c:pt idx="451">
                  <c:v>0.44190830743719411</c:v>
                </c:pt>
                <c:pt idx="452">
                  <c:v>0.45312119509971982</c:v>
                </c:pt>
                <c:pt idx="453">
                  <c:v>0.46445642066262022</c:v>
                </c:pt>
                <c:pt idx="454">
                  <c:v>0.47591308760026763</c:v>
                </c:pt>
                <c:pt idx="455">
                  <c:v>0.48749028978199388</c:v>
                </c:pt>
                <c:pt idx="456">
                  <c:v>0.49918711154375706</c:v>
                </c:pt>
                <c:pt idx="457">
                  <c:v>0.51100262776056327</c:v>
                </c:pt>
                <c:pt idx="458">
                  <c:v>0.5229359039196394</c:v>
                </c:pt>
                <c:pt idx="459">
                  <c:v>0.53498599619434062</c:v>
                </c:pt>
                <c:pt idx="460">
                  <c:v>0.54715195151880436</c:v>
                </c:pt>
                <c:pt idx="461">
                  <c:v>0.5594328076633257</c:v>
                </c:pt>
                <c:pt idx="462">
                  <c:v>0.57182759331046762</c:v>
                </c:pt>
                <c:pt idx="463">
                  <c:v>0.58433532813187783</c:v>
                </c:pt>
                <c:pt idx="464">
                  <c:v>0.59695502286583102</c:v>
                </c:pt>
                <c:pt idx="465">
                  <c:v>0.60968567939546636</c:v>
                </c:pt>
                <c:pt idx="466">
                  <c:v>0.62252629082773436</c:v>
                </c:pt>
                <c:pt idx="467">
                  <c:v>0.63547584157303405</c:v>
                </c:pt>
                <c:pt idx="468">
                  <c:v>0.64853330742553361</c:v>
                </c:pt>
                <c:pt idx="469">
                  <c:v>0.66169765564418315</c:v>
                </c:pt>
                <c:pt idx="470">
                  <c:v>0.67496784503438778</c:v>
                </c:pt>
                <c:pt idx="471">
                  <c:v>0.68834282603036956</c:v>
                </c:pt>
                <c:pt idx="472">
                  <c:v>0.70182154077816861</c:v>
                </c:pt>
                <c:pt idx="473">
                  <c:v>0.71540292321931798</c:v>
                </c:pt>
                <c:pt idx="474">
                  <c:v>0.72908589917515654</c:v>
                </c:pt>
                <c:pt idx="475">
                  <c:v>0.74286938643178835</c:v>
                </c:pt>
                <c:pt idx="476">
                  <c:v>0.75675229482567952</c:v>
                </c:pt>
                <c:pt idx="477">
                  <c:v>0.77073352632987968</c:v>
                </c:pt>
                <c:pt idx="478">
                  <c:v>0.78481197514086554</c:v>
                </c:pt>
                <c:pt idx="479">
                  <c:v>0.79898652776600543</c:v>
                </c:pt>
                <c:pt idx="480">
                  <c:v>0.81325606311162457</c:v>
                </c:pt>
                <c:pt idx="481">
                  <c:v>0.82761945257167435</c:v>
                </c:pt>
                <c:pt idx="482">
                  <c:v>0.84207556011699469</c:v>
                </c:pt>
                <c:pt idx="483">
                  <c:v>0.85662324238517185</c:v>
                </c:pt>
                <c:pt idx="484">
                  <c:v>0.87126134877095784</c:v>
                </c:pt>
                <c:pt idx="485">
                  <c:v>0.88598872151728969</c:v>
                </c:pt>
                <c:pt idx="486">
                  <c:v>0.90080419580684079</c:v>
                </c:pt>
                <c:pt idx="487">
                  <c:v>0.91570659985416358</c:v>
                </c:pt>
                <c:pt idx="488">
                  <c:v>0.93069475499835885</c:v>
                </c:pt>
                <c:pt idx="489">
                  <c:v>0.94576747579630227</c:v>
                </c:pt>
                <c:pt idx="490">
                  <c:v>0.96092357011640495</c:v>
                </c:pt>
                <c:pt idx="491">
                  <c:v>0.97616183923289912</c:v>
                </c:pt>
                <c:pt idx="492">
                  <c:v>0.99148107792064555</c:v>
                </c:pt>
                <c:pt idx="493">
                  <c:v>1.0068800745504645</c:v>
                </c:pt>
                <c:pt idx="494">
                  <c:v>1.0223576111849573</c:v>
                </c:pt>
                <c:pt idx="495">
                  <c:v>1.0379124636748411</c:v>
                </c:pt>
                <c:pt idx="496">
                  <c:v>1.0535434017557681</c:v>
                </c:pt>
                <c:pt idx="497">
                  <c:v>1.0692491891456275</c:v>
                </c:pt>
                <c:pt idx="498">
                  <c:v>1.0850285836423288</c:v>
                </c:pt>
                <c:pt idx="499">
                  <c:v>1.1008803372220486</c:v>
                </c:pt>
                <c:pt idx="500">
                  <c:v>1.1168031961379374</c:v>
                </c:pt>
                <c:pt idx="501">
                  <c:v>1.1327959010192843</c:v>
                </c:pt>
                <c:pt idx="502">
                  <c:v>1.1488571869711222</c:v>
                </c:pt>
                <c:pt idx="503">
                  <c:v>1.1649857836742641</c:v>
                </c:pt>
                <c:pt idx="504">
                  <c:v>1.1811804154857901</c:v>
                </c:pt>
                <c:pt idx="505">
                  <c:v>1.1974398015399266</c:v>
                </c:pt>
                <c:pt idx="506">
                  <c:v>1.2137626558493564</c:v>
                </c:pt>
                <c:pt idx="507">
                  <c:v>1.2301476874069392</c:v>
                </c:pt>
                <c:pt idx="508">
                  <c:v>1.2465936002877998</c:v>
                </c:pt>
                <c:pt idx="509">
                  <c:v>1.2630990937518478</c:v>
                </c:pt>
                <c:pt idx="510">
                  <c:v>1.2796628623466404</c:v>
                </c:pt>
                <c:pt idx="511">
                  <c:v>1.2962835960106389</c:v>
                </c:pt>
                <c:pt idx="512">
                  <c:v>1.3129599801768259</c:v>
                </c:pt>
                <c:pt idx="513">
                  <c:v>1.3296906958766692</c:v>
                </c:pt>
                <c:pt idx="514">
                  <c:v>1.3464744198444556</c:v>
                </c:pt>
                <c:pt idx="515">
                  <c:v>1.3633098246219353</c:v>
                </c:pt>
                <c:pt idx="516">
                  <c:v>1.3801955786633215</c:v>
                </c:pt>
                <c:pt idx="517">
                  <c:v>1.3971303464406029</c:v>
                </c:pt>
                <c:pt idx="518">
                  <c:v>1.4141127885491778</c:v>
                </c:pt>
                <c:pt idx="519">
                  <c:v>1.4311415618137839</c:v>
                </c:pt>
                <c:pt idx="520">
                  <c:v>1.4482153193947327</c:v>
                </c:pt>
                <c:pt idx="521">
                  <c:v>1.4653327108944392</c:v>
                </c:pt>
                <c:pt idx="522">
                  <c:v>1.4824923824642278</c:v>
                </c:pt>
                <c:pt idx="523">
                  <c:v>1.4996929769114</c:v>
                </c:pt>
                <c:pt idx="524">
                  <c:v>1.5169331338065901</c:v>
                </c:pt>
                <c:pt idx="525">
                  <c:v>1.5342114895913601</c:v>
                </c:pt>
                <c:pt idx="526">
                  <c:v>1.5515266776860397</c:v>
                </c:pt>
                <c:pt idx="527">
                  <c:v>1.5688773285978292</c:v>
                </c:pt>
                <c:pt idx="528">
                  <c:v>1.5862620700290895</c:v>
                </c:pt>
                <c:pt idx="529">
                  <c:v>1.6036795269859061</c:v>
                </c:pt>
                <c:pt idx="530">
                  <c:v>1.6211283218868224</c:v>
                </c:pt>
                <c:pt idx="531">
                  <c:v>1.6386070746718009</c:v>
                </c:pt>
                <c:pt idx="532">
                  <c:v>1.6561144029113741</c:v>
                </c:pt>
                <c:pt idx="533">
                  <c:v>1.6736489219159945</c:v>
                </c:pt>
                <c:pt idx="534">
                  <c:v>1.6912092448455291</c:v>
                </c:pt>
                <c:pt idx="535">
                  <c:v>1.7087939828189704</c:v>
                </c:pt>
                <c:pt idx="536">
                  <c:v>1.7264017450242717</c:v>
                </c:pt>
                <c:pt idx="537">
                  <c:v>1.7440311388283578</c:v>
                </c:pt>
                <c:pt idx="538">
                  <c:v>1.7616807698872619</c:v>
                </c:pt>
                <c:pt idx="539">
                  <c:v>1.7793492422564139</c:v>
                </c:pt>
                <c:pt idx="540">
                  <c:v>1.7970351585010527</c:v>
                </c:pt>
                <c:pt idx="541">
                  <c:v>1.8147371198067392</c:v>
                </c:pt>
                <c:pt idx="542">
                  <c:v>1.8324537260899971</c:v>
                </c:pt>
                <c:pt idx="543">
                  <c:v>1.8501835761090599</c:v>
                </c:pt>
                <c:pt idx="544">
                  <c:v>1.8679252675746738</c:v>
                </c:pt>
                <c:pt idx="545">
                  <c:v>1.8856773972610359</c:v>
                </c:pt>
                <c:pt idx="546">
                  <c:v>1.9034385611167521</c:v>
                </c:pt>
                <c:pt idx="547">
                  <c:v>1.9212073543759016</c:v>
                </c:pt>
                <c:pt idx="548">
                  <c:v>1.9389823716691392</c:v>
                </c:pt>
                <c:pt idx="549">
                  <c:v>1.9567622071348474</c:v>
                </c:pt>
                <c:pt idx="550">
                  <c:v>1.9745454545303343</c:v>
                </c:pt>
                <c:pt idx="551">
                  <c:v>1.9923307073430454</c:v>
                </c:pt>
                <c:pt idx="552">
                  <c:v>2.0101165589018186</c:v>
                </c:pt>
                <c:pt idx="553">
                  <c:v>2.0279016024881282</c:v>
                </c:pt>
                <c:pt idx="554">
                  <c:v>2.045684431447361</c:v>
                </c:pt>
                <c:pt idx="555">
                  <c:v>2.0634636393000627</c:v>
                </c:pt>
                <c:pt idx="556">
                  <c:v>2.0812378198531745</c:v>
                </c:pt>
                <c:pt idx="557">
                  <c:v>2.0990055673112598</c:v>
                </c:pt>
                <c:pt idx="558">
                  <c:v>2.1167654763876853</c:v>
                </c:pt>
                <c:pt idx="559">
                  <c:v>2.134516142415781</c:v>
                </c:pt>
                <c:pt idx="560">
                  <c:v>2.1522561614599107</c:v>
                </c:pt>
                <c:pt idx="561">
                  <c:v>2.1699841304265459</c:v>
                </c:pt>
                <c:pt idx="562">
                  <c:v>2.1876986471752158</c:v>
                </c:pt>
                <c:pt idx="563">
                  <c:v>2.2053983106294059</c:v>
                </c:pt>
                <c:pt idx="564">
                  <c:v>2.2230817208873979</c:v>
                </c:pt>
                <c:pt idx="565">
                  <c:v>2.2407474793329412</c:v>
                </c:pt>
                <c:pt idx="566">
                  <c:v>2.2583941887459358</c:v>
                </c:pt>
                <c:pt idx="567">
                  <c:v>2.2760204534128787</c:v>
                </c:pt>
                <c:pt idx="568">
                  <c:v>2.2936248792373077</c:v>
                </c:pt>
                <c:pt idx="569">
                  <c:v>2.3112060738500135</c:v>
                </c:pt>
                <c:pt idx="570">
                  <c:v>2.3287626467192157</c:v>
                </c:pt>
                <c:pt idx="571">
                  <c:v>2.3462932092604945</c:v>
                </c:pt>
                <c:pt idx="572">
                  <c:v>2.3637963749466522</c:v>
                </c:pt>
                <c:pt idx="573">
                  <c:v>2.3812707594173554</c:v>
                </c:pt>
                <c:pt idx="574">
                  <c:v>2.3987149805886361</c:v>
                </c:pt>
                <c:pt idx="575">
                  <c:v>2.4161276587622091</c:v>
                </c:pt>
                <c:pt idx="576">
                  <c:v>2.4335074167345798</c:v>
                </c:pt>
                <c:pt idx="577">
                  <c:v>2.4508528799059786</c:v>
                </c:pt>
                <c:pt idx="578">
                  <c:v>2.4681626763890878</c:v>
                </c:pt>
                <c:pt idx="579">
                  <c:v>2.4854354371175287</c:v>
                </c:pt>
                <c:pt idx="580">
                  <c:v>2.5026697959541595</c:v>
                </c:pt>
                <c:pt idx="581">
                  <c:v>2.5198643897991229</c:v>
                </c:pt>
                <c:pt idx="582">
                  <c:v>2.5370178586976588</c:v>
                </c:pt>
                <c:pt idx="583">
                  <c:v>2.5541288459476394</c:v>
                </c:pt>
                <c:pt idx="584">
                  <c:v>2.5711959982069184</c:v>
                </c:pt>
                <c:pt idx="585">
                  <c:v>2.588217965600339</c:v>
                </c:pt>
                <c:pt idx="586">
                  <c:v>2.6051934018265026</c:v>
                </c:pt>
                <c:pt idx="587">
                  <c:v>2.6221209642642571</c:v>
                </c:pt>
                <c:pt idx="588">
                  <c:v>2.6389993140788826</c:v>
                </c:pt>
                <c:pt idx="589">
                  <c:v>2.6558271163279885</c:v>
                </c:pt>
                <c:pt idx="590">
                  <c:v>2.6726030400670822</c:v>
                </c:pt>
                <c:pt idx="591">
                  <c:v>2.6893257584548556</c:v>
                </c:pt>
                <c:pt idx="592">
                  <c:v>2.7059939488581075</c:v>
                </c:pt>
                <c:pt idx="593">
                  <c:v>2.7226062929563772</c:v>
                </c:pt>
                <c:pt idx="594">
                  <c:v>2.7391614768461872</c:v>
                </c:pt>
                <c:pt idx="595">
                  <c:v>2.755658191144986</c:v>
                </c:pt>
                <c:pt idx="596">
                  <c:v>2.7720951310946931</c:v>
                </c:pt>
                <c:pt idx="597">
                  <c:v>2.7884709966649015</c:v>
                </c:pt>
                <c:pt idx="598">
                  <c:v>2.8047844926556982</c:v>
                </c:pt>
                <c:pt idx="599">
                  <c:v>2.821034328800101</c:v>
                </c:pt>
                <c:pt idx="600">
                  <c:v>2.8372192198661197</c:v>
                </c:pt>
                <c:pt idx="601">
                  <c:v>2.8533378857584002</c:v>
                </c:pt>
                <c:pt idx="602">
                  <c:v>2.8693890516194602</c:v>
                </c:pt>
                <c:pt idx="603">
                  <c:v>2.8853714479305412</c:v>
                </c:pt>
                <c:pt idx="604">
                  <c:v>2.9012838106119938</c:v>
                </c:pt>
                <c:pt idx="605">
                  <c:v>2.9171248811232782</c:v>
                </c:pt>
                <c:pt idx="606">
                  <c:v>2.9328934065624868</c:v>
                </c:pt>
                <c:pt idx="607">
                  <c:v>2.9485881397654587</c:v>
                </c:pt>
                <c:pt idx="608">
                  <c:v>2.9642078394043976</c:v>
                </c:pt>
                <c:pt idx="609">
                  <c:v>2.9797512700860636</c:v>
                </c:pt>
                <c:pt idx="610">
                  <c:v>2.9952172024494805</c:v>
                </c:pt>
                <c:pt idx="611">
                  <c:v>3.010604413263168</c:v>
                </c:pt>
                <c:pt idx="612">
                  <c:v>3.0259116855219057</c:v>
                </c:pt>
                <c:pt idx="613">
                  <c:v>3.041137808542949</c:v>
                </c:pt>
                <c:pt idx="614">
                  <c:v>3.0562815780618142</c:v>
                </c:pt>
                <c:pt idx="615">
                  <c:v>3.071341796327538</c:v>
                </c:pt>
                <c:pt idx="616">
                  <c:v>3.0863172721973777</c:v>
                </c:pt>
                <c:pt idx="617">
                  <c:v>3.1012068212310342</c:v>
                </c:pt>
                <c:pt idx="618">
                  <c:v>3.1160092657843395</c:v>
                </c:pt>
                <c:pt idx="619">
                  <c:v>3.1307234351023983</c:v>
                </c:pt>
                <c:pt idx="620">
                  <c:v>3.1453481654121647</c:v>
                </c:pt>
                <c:pt idx="621">
                  <c:v>3.159882300014516</c:v>
                </c:pt>
                <c:pt idx="622">
                  <c:v>3.1743246893757191</c:v>
                </c:pt>
                <c:pt idx="623">
                  <c:v>3.1886741912183583</c:v>
                </c:pt>
                <c:pt idx="624">
                  <c:v>3.2029296706116686</c:v>
                </c:pt>
                <c:pt idx="625">
                  <c:v>3.2170900000613214</c:v>
                </c:pt>
                <c:pt idx="626">
                  <c:v>3.231154059598575</c:v>
                </c:pt>
                <c:pt idx="627">
                  <c:v>3.2451207368688801</c:v>
                </c:pt>
                <c:pt idx="628">
                  <c:v>3.2589889272198307</c:v>
                </c:pt>
                <c:pt idx="629">
                  <c:v>3.272757533788559</c:v>
                </c:pt>
                <c:pt idx="630">
                  <c:v>3.2864254675884772</c:v>
                </c:pt>
                <c:pt idx="631">
                  <c:v>3.2999916475954016</c:v>
                </c:pt>
                <c:pt idx="632">
                  <c:v>3.3134550008330543</c:v>
                </c:pt>
                <c:pt idx="633">
                  <c:v>3.3268144624579552</c:v>
                </c:pt>
                <c:pt idx="634">
                  <c:v>3.3400689758435895</c:v>
                </c:pt>
                <c:pt idx="635">
                  <c:v>3.3532174926640339</c:v>
                </c:pt>
                <c:pt idx="636">
                  <c:v>3.366258972976826</c:v>
                </c:pt>
                <c:pt idx="637">
                  <c:v>3.3791923853052461</c:v>
                </c:pt>
                <c:pt idx="638">
                  <c:v>3.3920167067198825</c:v>
                </c:pt>
                <c:pt idx="639">
                  <c:v>3.4047309229195442</c:v>
                </c:pt>
                <c:pt idx="640">
                  <c:v>3.4173340283114819</c:v>
                </c:pt>
                <c:pt idx="641">
                  <c:v>3.4298250260909113</c:v>
                </c:pt>
                <c:pt idx="642">
                  <c:v>3.4422029283198765</c:v>
                </c:pt>
                <c:pt idx="643">
                  <c:v>3.4544667560053788</c:v>
                </c:pt>
                <c:pt idx="644">
                  <c:v>3.4666155391767779</c:v>
                </c:pt>
                <c:pt idx="645">
                  <c:v>3.4786483169625657</c:v>
                </c:pt>
                <c:pt idx="646">
                  <c:v>3.4905641376663099</c:v>
                </c:pt>
                <c:pt idx="647">
                  <c:v>3.5023620588419537</c:v>
                </c:pt>
                <c:pt idx="648">
                  <c:v>3.5140411473683435</c:v>
                </c:pt>
                <c:pt idx="649">
                  <c:v>3.5256004795230496</c:v>
                </c:pt>
                <c:pt idx="650">
                  <c:v>3.5370391410554096</c:v>
                </c:pt>
                <c:pt idx="651">
                  <c:v>3.5483562272588332</c:v>
                </c:pt>
                <c:pt idx="652">
                  <c:v>3.5595508430423712</c:v>
                </c:pt>
                <c:pt idx="653">
                  <c:v>3.5706221030015026</c:v>
                </c:pt>
                <c:pt idx="654">
                  <c:v>3.5815691314881724</c:v>
                </c:pt>
                <c:pt idx="655">
                  <c:v>3.5923910626800351</c:v>
                </c:pt>
                <c:pt idx="656">
                  <c:v>3.6030870406489339</c:v>
                </c:pt>
                <c:pt idx="657">
                  <c:v>3.6136562194286066</c:v>
                </c:pt>
                <c:pt idx="658">
                  <c:v>3.6240977630816102</c:v>
                </c:pt>
                <c:pt idx="659">
                  <c:v>3.6344108457653932</c:v>
                </c:pt>
                <c:pt idx="660">
                  <c:v>3.6445946517976524</c:v>
                </c:pt>
                <c:pt idx="661">
                  <c:v>3.6546483757208241</c:v>
                </c:pt>
                <c:pt idx="662">
                  <c:v>3.6645712223658209</c:v>
                </c:pt>
                <c:pt idx="663">
                  <c:v>3.6743624069148662</c:v>
                </c:pt>
                <c:pt idx="664">
                  <c:v>3.6840211549636344</c:v>
                </c:pt>
                <c:pt idx="665">
                  <c:v>3.6935467025824456</c:v>
                </c:pt>
                <c:pt idx="666">
                  <c:v>3.7029382963767099</c:v>
                </c:pt>
                <c:pt idx="667">
                  <c:v>3.7121951935465267</c:v>
                </c:pt>
                <c:pt idx="668">
                  <c:v>3.7213166619454103</c:v>
                </c:pt>
                <c:pt idx="669">
                  <c:v>3.7303019801382034</c:v>
                </c:pt>
                <c:pt idx="670">
                  <c:v>3.7391504374581479</c:v>
                </c:pt>
                <c:pt idx="671">
                  <c:v>3.7478613340630877</c:v>
                </c:pt>
                <c:pt idx="672">
                  <c:v>3.7564339809908076</c:v>
                </c:pt>
                <c:pt idx="673">
                  <c:v>3.7648677002135451</c:v>
                </c:pt>
                <c:pt idx="674">
                  <c:v>3.7731618246916012</c:v>
                </c:pt>
                <c:pt idx="675">
                  <c:v>3.7813156984261052</c:v>
                </c:pt>
                <c:pt idx="676">
                  <c:v>3.789328676510904</c:v>
                </c:pt>
                <c:pt idx="677">
                  <c:v>3.7972001251835521</c:v>
                </c:pt>
                <c:pt idx="678">
                  <c:v>3.8049294218754581</c:v>
                </c:pt>
                <c:pt idx="679">
                  <c:v>3.8125159552611065</c:v>
                </c:pt>
                <c:pt idx="680">
                  <c:v>3.8199591253064256</c:v>
                </c:pt>
                <c:pt idx="681">
                  <c:v>3.8272583433162284</c:v>
                </c:pt>
                <c:pt idx="682">
                  <c:v>3.834413031980787</c:v>
                </c:pt>
                <c:pt idx="683">
                  <c:v>3.8414226254214832</c:v>
                </c:pt>
                <c:pt idx="684">
                  <c:v>3.8482865692355772</c:v>
                </c:pt>
                <c:pt idx="685">
                  <c:v>3.8550043205400395</c:v>
                </c:pt>
                <c:pt idx="686">
                  <c:v>3.8615753480145072</c:v>
                </c:pt>
                <c:pt idx="687">
                  <c:v>3.8679991319432907</c:v>
                </c:pt>
                <c:pt idx="688">
                  <c:v>3.8742751642564923</c:v>
                </c:pt>
                <c:pt idx="689">
                  <c:v>3.8804029485701821</c:v>
                </c:pt>
                <c:pt idx="690">
                  <c:v>3.8863820002256593</c:v>
                </c:pt>
                <c:pt idx="691">
                  <c:v>3.8922118463277906</c:v>
                </c:pt>
                <c:pt idx="692">
                  <c:v>3.8978920257824008</c:v>
                </c:pt>
                <c:pt idx="693">
                  <c:v>3.9034220893327576</c:v>
                </c:pt>
                <c:pt idx="694">
                  <c:v>3.9088015995950869</c:v>
                </c:pt>
                <c:pt idx="695">
                  <c:v>3.914030131093178</c:v>
                </c:pt>
                <c:pt idx="696">
                  <c:v>3.9191072702920393</c:v>
                </c:pt>
                <c:pt idx="697">
                  <c:v>3.9240326156305825</c:v>
                </c:pt>
                <c:pt idx="698">
                  <c:v>3.9288057775534142</c:v>
                </c:pt>
                <c:pt idx="699">
                  <c:v>3.9334263785416232</c:v>
                </c:pt>
                <c:pt idx="700">
                  <c:v>3.9378940531426512</c:v>
                </c:pt>
                <c:pt idx="701">
                  <c:v>3.942208447999187</c:v>
                </c:pt>
                <c:pt idx="702">
                  <c:v>3.9463692218771342</c:v>
                </c:pt>
                <c:pt idx="703">
                  <c:v>3.9503760456925683</c:v>
                </c:pt>
                <c:pt idx="704">
                  <c:v>3.9542286025377931</c:v>
                </c:pt>
                <c:pt idx="705">
                  <c:v>3.9579265877064005</c:v>
                </c:pt>
                <c:pt idx="706">
                  <c:v>3.9614697087173485</c:v>
                </c:pt>
                <c:pt idx="707">
                  <c:v>3.9648576853381221</c:v>
                </c:pt>
                <c:pt idx="708">
                  <c:v>3.9680902496068939</c:v>
                </c:pt>
                <c:pt idx="709">
                  <c:v>3.9711671458536868</c:v>
                </c:pt>
                <c:pt idx="710">
                  <c:v>3.9740881307206388</c:v>
                </c:pt>
                <c:pt idx="711">
                  <c:v>3.9768529731812206</c:v>
                </c:pt>
                <c:pt idx="712">
                  <c:v>3.9794614545585287</c:v>
                </c:pt>
                <c:pt idx="713">
                  <c:v>3.981913368542557</c:v>
                </c:pt>
                <c:pt idx="714">
                  <c:v>3.9842085212065208</c:v>
                </c:pt>
                <c:pt idx="715">
                  <c:v>3.9863467310222247</c:v>
                </c:pt>
                <c:pt idx="716">
                  <c:v>3.988327828874382</c:v>
                </c:pt>
                <c:pt idx="717">
                  <c:v>3.9901516580740015</c:v>
                </c:pt>
                <c:pt idx="718">
                  <c:v>3.9918180743707925</c:v>
                </c:pt>
                <c:pt idx="719">
                  <c:v>3.9933269459645682</c:v>
                </c:pt>
                <c:pt idx="720">
                  <c:v>3.9946781535156508</c:v>
                </c:pt>
                <c:pt idx="721">
                  <c:v>3.9958715901543438</c:v>
                </c:pt>
                <c:pt idx="722">
                  <c:v>3.9969071614893572</c:v>
                </c:pt>
                <c:pt idx="723">
                  <c:v>3.9977847856152855</c:v>
                </c:pt>
                <c:pt idx="724">
                  <c:v>3.9985043931190827</c:v>
                </c:pt>
                <c:pt idx="725">
                  <c:v>3.999065927085558</c:v>
                </c:pt>
                <c:pt idx="726">
                  <c:v>3.9994693431018664</c:v>
                </c:pt>
                <c:pt idx="727">
                  <c:v>3.9997146092610318</c:v>
                </c:pt>
                <c:pt idx="728">
                  <c:v>3.9998017061644595</c:v>
                </c:pt>
                <c:pt idx="729">
                  <c:v>3.9997306269234847</c:v>
                </c:pt>
                <c:pt idx="730">
                  <c:v>3.9995013771599046</c:v>
                </c:pt>
                <c:pt idx="731">
                  <c:v>3.999113975005542</c:v>
                </c:pt>
                <c:pt idx="732">
                  <c:v>3.9985684511008053</c:v>
                </c:pt>
                <c:pt idx="733">
                  <c:v>3.9978648485922754</c:v>
                </c:pt>
                <c:pt idx="734">
                  <c:v>3.9970032231292678</c:v>
                </c:pt>
                <c:pt idx="735">
                  <c:v>3.9959836428594788</c:v>
                </c:pt>
                <c:pt idx="736">
                  <c:v>3.9948061884235297</c:v>
                </c:pt>
                <c:pt idx="737">
                  <c:v>3.9934709529486558</c:v>
                </c:pt>
                <c:pt idx="738">
                  <c:v>3.9919780420412918</c:v>
                </c:pt>
                <c:pt idx="739">
                  <c:v>3.9903275737787469</c:v>
                </c:pt>
                <c:pt idx="740">
                  <c:v>3.988519678699848</c:v>
                </c:pt>
                <c:pt idx="741">
                  <c:v>3.9865544997946274</c:v>
                </c:pt>
                <c:pt idx="742">
                  <c:v>3.9844321924930162</c:v>
                </c:pt>
                <c:pt idx="743">
                  <c:v>3.9821529246525307</c:v>
                </c:pt>
                <c:pt idx="744">
                  <c:v>3.9797168765450182</c:v>
                </c:pt>
                <c:pt idx="745">
                  <c:v>3.9771242408423908</c:v>
                </c:pt>
                <c:pt idx="746">
                  <c:v>3.9743752226013789</c:v>
                </c:pt>
                <c:pt idx="747">
                  <c:v>3.9714700392473241</c:v>
                </c:pt>
                <c:pt idx="748">
                  <c:v>3.9684089205569881</c:v>
                </c:pt>
                <c:pt idx="749">
                  <c:v>3.9651921086403612</c:v>
                </c:pt>
                <c:pt idx="750">
                  <c:v>3.9618198579215176</c:v>
                </c:pt>
                <c:pt idx="751">
                  <c:v>3.9582924351184947</c:v>
                </c:pt>
                <c:pt idx="752">
                  <c:v>3.9546101192222198</c:v>
                </c:pt>
                <c:pt idx="753">
                  <c:v>3.950773201474409</c:v>
                </c:pt>
                <c:pt idx="754">
                  <c:v>3.9467819853445434</c:v>
                </c:pt>
                <c:pt idx="755">
                  <c:v>3.9426367865058807</c:v>
                </c:pt>
                <c:pt idx="756">
                  <c:v>3.9383379328104775</c:v>
                </c:pt>
                <c:pt idx="757">
                  <c:v>3.9338857642632528</c:v>
                </c:pt>
                <c:pt idx="758">
                  <c:v>3.929280632995114</c:v>
                </c:pt>
                <c:pt idx="759">
                  <c:v>3.9245229032350868</c:v>
                </c:pt>
                <c:pt idx="760">
                  <c:v>3.9196129512815228</c:v>
                </c:pt>
                <c:pt idx="761">
                  <c:v>3.9145511654723242</c:v>
                </c:pt>
                <c:pt idx="762">
                  <c:v>3.909337946154241</c:v>
                </c:pt>
                <c:pt idx="763">
                  <c:v>3.9039737056512038</c:v>
                </c:pt>
                <c:pt idx="764">
                  <c:v>3.8984588682316987</c:v>
                </c:pt>
                <c:pt idx="765">
                  <c:v>3.8927938700752387</c:v>
                </c:pt>
                <c:pt idx="766">
                  <c:v>3.8869791592378387</c:v>
                </c:pt>
                <c:pt idx="767">
                  <c:v>3.8810151956165937</c:v>
                </c:pt>
                <c:pt idx="768">
                  <c:v>3.8749024509132939</c:v>
                </c:pt>
                <c:pt idx="769">
                  <c:v>3.8686414085971306</c:v>
                </c:pt>
                <c:pt idx="770">
                  <c:v>3.8622325638664399</c:v>
                </c:pt>
                <c:pt idx="771">
                  <c:v>3.8556764236095491</c:v>
                </c:pt>
                <c:pt idx="772">
                  <c:v>3.8489735063646946</c:v>
                </c:pt>
                <c:pt idx="773">
                  <c:v>3.8421243422789813</c:v>
                </c:pt>
                <c:pt idx="774">
                  <c:v>3.835129473066468</c:v>
                </c:pt>
                <c:pt idx="775">
                  <c:v>3.8279894519653452</c:v>
                </c:pt>
                <c:pt idx="776">
                  <c:v>3.820704843694128</c:v>
                </c:pt>
                <c:pt idx="777">
                  <c:v>3.8132762244070397</c:v>
                </c:pt>
                <c:pt idx="778">
                  <c:v>3.8057041816484172</c:v>
                </c:pt>
                <c:pt idx="779">
                  <c:v>3.7979893143062404</c:v>
                </c:pt>
                <c:pt idx="780">
                  <c:v>3.7901322325647779</c:v>
                </c:pt>
                <c:pt idx="781">
                  <c:v>3.7821335578563158</c:v>
                </c:pt>
                <c:pt idx="782">
                  <c:v>3.7739939228120041</c:v>
                </c:pt>
                <c:pt idx="783">
                  <c:v>3.7657139712118415</c:v>
                </c:pt>
                <c:pt idx="784">
                  <c:v>3.757294357933739</c:v>
                </c:pt>
                <c:pt idx="785">
                  <c:v>3.748735748901721</c:v>
                </c:pt>
                <c:pt idx="786">
                  <c:v>3.7400388210332607</c:v>
                </c:pt>
                <c:pt idx="787">
                  <c:v>3.7312042621857691</c:v>
                </c:pt>
                <c:pt idx="788">
                  <c:v>3.7222327711021395</c:v>
                </c:pt>
                <c:pt idx="789">
                  <c:v>3.7131250573555206</c:v>
                </c:pt>
                <c:pt idx="790">
                  <c:v>3.7038818412931778</c:v>
                </c:pt>
                <c:pt idx="791">
                  <c:v>3.6945038539795312</c:v>
                </c:pt>
                <c:pt idx="792">
                  <c:v>3.6849918371383326</c:v>
                </c:pt>
                <c:pt idx="793">
                  <c:v>3.6753465430939807</c:v>
                </c:pt>
                <c:pt idx="794">
                  <c:v>3.6655687347120542</c:v>
                </c:pt>
                <c:pt idx="795">
                  <c:v>3.6556591853389353</c:v>
                </c:pt>
                <c:pt idx="796">
                  <c:v>3.6456186787406857</c:v>
                </c:pt>
                <c:pt idx="797">
                  <c:v>3.635448009041014</c:v>
                </c:pt>
                <c:pt idx="798">
                  <c:v>3.6251479806585083</c:v>
                </c:pt>
                <c:pt idx="799">
                  <c:v>3.6147194082429794</c:v>
                </c:pt>
                <c:pt idx="800">
                  <c:v>3.6041631166110415</c:v>
                </c:pt>
                <c:pt idx="801">
                  <c:v>3.5934799406808877</c:v>
                </c:pt>
                <c:pt idx="802">
                  <c:v>3.5826707254062398</c:v>
                </c:pt>
                <c:pt idx="803">
                  <c:v>3.5717363257095172</c:v>
                </c:pt>
                <c:pt idx="804">
                  <c:v>3.5606776064142309</c:v>
                </c:pt>
                <c:pt idx="805">
                  <c:v>3.5494954421765752</c:v>
                </c:pt>
                <c:pt idx="806">
                  <c:v>3.5381907174162524</c:v>
                </c:pt>
                <c:pt idx="807">
                  <c:v>3.5267643262465196</c:v>
                </c:pt>
                <c:pt idx="808">
                  <c:v>3.5152171724034744</c:v>
                </c:pt>
                <c:pt idx="809">
                  <c:v>3.5035501691745772</c:v>
                </c:pt>
                <c:pt idx="810">
                  <c:v>3.4917642393264101</c:v>
                </c:pt>
                <c:pt idx="811">
                  <c:v>3.4798603150317056</c:v>
                </c:pt>
                <c:pt idx="812">
                  <c:v>3.4678393377956116</c:v>
                </c:pt>
                <c:pt idx="813">
                  <c:v>3.4557022583812222</c:v>
                </c:pt>
                <c:pt idx="814">
                  <c:v>3.4434500367343865</c:v>
                </c:pt>
                <c:pt idx="815">
                  <c:v>3.4310836419077866</c:v>
                </c:pt>
                <c:pt idx="816">
                  <c:v>3.4186040519842837</c:v>
                </c:pt>
                <c:pt idx="817">
                  <c:v>3.4060122539995721</c:v>
                </c:pt>
                <c:pt idx="818">
                  <c:v>3.3933092438640986</c:v>
                </c:pt>
                <c:pt idx="819">
                  <c:v>3.3804960262843036</c:v>
                </c:pt>
                <c:pt idx="820">
                  <c:v>3.3675736146831583</c:v>
                </c:pt>
                <c:pt idx="821">
                  <c:v>3.3545430311199991</c:v>
                </c:pt>
                <c:pt idx="822">
                  <c:v>3.3414053062097095</c:v>
                </c:pt>
                <c:pt idx="823">
                  <c:v>3.3281614790411878</c:v>
                </c:pt>
                <c:pt idx="824">
                  <c:v>3.3148125970951727</c:v>
                </c:pt>
                <c:pt idx="825">
                  <c:v>3.3013597161614014</c:v>
                </c:pt>
                <c:pt idx="826">
                  <c:v>3.2878039002550881</c:v>
                </c:pt>
                <c:pt idx="827">
                  <c:v>3.2741462215327881</c:v>
                </c:pt>
                <c:pt idx="828">
                  <c:v>3.2603877602075908</c:v>
                </c:pt>
                <c:pt idx="829">
                  <c:v>3.2465296044636687</c:v>
                </c:pt>
                <c:pt idx="830">
                  <c:v>3.23257285037025</c:v>
                </c:pt>
                <c:pt idx="831">
                  <c:v>3.2185186017948797</c:v>
                </c:pt>
                <c:pt idx="832">
                  <c:v>3.2043679703161536</c:v>
                </c:pt>
                <c:pt idx="833">
                  <c:v>3.1901220751357657</c:v>
                </c:pt>
                <c:pt idx="834">
                  <c:v>3.1757820429900252</c:v>
                </c:pt>
                <c:pt idx="835">
                  <c:v>3.1613490080607138</c:v>
                </c:pt>
                <c:pt idx="836">
                  <c:v>3.1468241118853792</c:v>
                </c:pt>
                <c:pt idx="837">
                  <c:v>3.1322085032670741</c:v>
                </c:pt>
                <c:pt idx="838">
                  <c:v>3.1175033381834791</c:v>
                </c:pt>
                <c:pt idx="839">
                  <c:v>3.1027097796954592</c:v>
                </c:pt>
                <c:pt idx="840">
                  <c:v>3.0878289978551026</c:v>
                </c:pt>
                <c:pt idx="841">
                  <c:v>3.0728621696131606</c:v>
                </c:pt>
                <c:pt idx="842">
                  <c:v>3.0578104787259832</c:v>
                </c:pt>
                <c:pt idx="843">
                  <c:v>3.042675115661845</c:v>
                </c:pt>
                <c:pt idx="844">
                  <c:v>3.0274572775068544</c:v>
                </c:pt>
                <c:pt idx="845">
                  <c:v>3.0121581678702039</c:v>
                </c:pt>
                <c:pt idx="846">
                  <c:v>2.9967789967890441</c:v>
                </c:pt>
                <c:pt idx="847">
                  <c:v>2.981320980632729</c:v>
                </c:pt>
                <c:pt idx="848">
                  <c:v>2.9657853420066211</c:v>
                </c:pt>
                <c:pt idx="849">
                  <c:v>2.9501733096554088</c:v>
                </c:pt>
                <c:pt idx="850">
                  <c:v>2.9344861183659101</c:v>
                </c:pt>
                <c:pt idx="851">
                  <c:v>2.9187250088694152</c:v>
                </c:pt>
                <c:pt idx="852">
                  <c:v>2.9028912277435461</c:v>
                </c:pt>
                <c:pt idx="853">
                  <c:v>2.8869860273136778</c:v>
                </c:pt>
                <c:pt idx="854">
                  <c:v>2.8710106655538761</c:v>
                </c:pt>
                <c:pt idx="855">
                  <c:v>2.8549664059874105</c:v>
                </c:pt>
                <c:pt idx="856">
                  <c:v>2.8388545175868067</c:v>
                </c:pt>
                <c:pt idx="857">
                  <c:v>2.8226762746734986</c:v>
                </c:pt>
                <c:pt idx="858">
                  <c:v>2.806432956817031</c:v>
                </c:pt>
                <c:pt idx="859">
                  <c:v>2.7901258487338492</c:v>
                </c:pt>
                <c:pt idx="860">
                  <c:v>2.7737562401856999</c:v>
                </c:pt>
                <c:pt idx="861">
                  <c:v>2.7573254258776139</c:v>
                </c:pt>
                <c:pt idx="862">
                  <c:v>2.7408347053555127</c:v>
                </c:pt>
                <c:pt idx="863">
                  <c:v>2.7242853829034082</c:v>
                </c:pt>
                <c:pt idx="864">
                  <c:v>2.7076787674402767</c:v>
                </c:pt>
                <c:pt idx="865">
                  <c:v>2.6910161724164894</c:v>
                </c:pt>
                <c:pt idx="866">
                  <c:v>2.6742989157099708</c:v>
                </c:pt>
                <c:pt idx="867">
                  <c:v>2.6575283195219401</c:v>
                </c:pt>
                <c:pt idx="868">
                  <c:v>2.6407057102723415</c:v>
                </c:pt>
                <c:pt idx="869">
                  <c:v>2.6238324184949335</c:v>
                </c:pt>
                <c:pt idx="870">
                  <c:v>2.6069097787320632</c:v>
                </c:pt>
                <c:pt idx="871">
                  <c:v>2.5899391294291068</c:v>
                </c:pt>
                <c:pt idx="872">
                  <c:v>2.5729218128286138</c:v>
                </c:pt>
                <c:pt idx="873">
                  <c:v>2.5558591748641311</c:v>
                </c:pt>
                <c:pt idx="874">
                  <c:v>2.5387525650537799</c:v>
                </c:pt>
                <c:pt idx="875">
                  <c:v>2.5216033363934907</c:v>
                </c:pt>
                <c:pt idx="876">
                  <c:v>2.504412845250009</c:v>
                </c:pt>
                <c:pt idx="877">
                  <c:v>2.487182451253608</c:v>
                </c:pt>
                <c:pt idx="878">
                  <c:v>2.4699135171905602</c:v>
                </c:pt>
                <c:pt idx="879">
                  <c:v>2.4526074088953513</c:v>
                </c:pt>
                <c:pt idx="880">
                  <c:v>2.4352654951426445</c:v>
                </c:pt>
                <c:pt idx="881">
                  <c:v>2.4178891475390407</c:v>
                </c:pt>
                <c:pt idx="882">
                  <c:v>2.4004797404145681</c:v>
                </c:pt>
                <c:pt idx="883">
                  <c:v>2.3830386507140053</c:v>
                </c:pt>
                <c:pt idx="884">
                  <c:v>2.3655672578879741</c:v>
                </c:pt>
                <c:pt idx="885">
                  <c:v>2.3480669437838095</c:v>
                </c:pt>
                <c:pt idx="886">
                  <c:v>2.3305390925363252</c:v>
                </c:pt>
                <c:pt idx="887">
                  <c:v>2.3129850904582661</c:v>
                </c:pt>
                <c:pt idx="888">
                  <c:v>2.2954063259307267</c:v>
                </c:pt>
                <c:pt idx="889">
                  <c:v>2.2778041892932928</c:v>
                </c:pt>
                <c:pt idx="890">
                  <c:v>2.2601800727341095</c:v>
                </c:pt>
                <c:pt idx="891">
                  <c:v>2.2425353701797408</c:v>
                </c:pt>
                <c:pt idx="892">
                  <c:v>2.2248714771849651</c:v>
                </c:pt>
                <c:pt idx="893">
                  <c:v>2.2071897908223508</c:v>
                </c:pt>
                <c:pt idx="894">
                  <c:v>2.1894917095717799</c:v>
                </c:pt>
                <c:pt idx="895">
                  <c:v>2.1717786332098439</c:v>
                </c:pt>
                <c:pt idx="896">
                  <c:v>2.1540519626991417</c:v>
                </c:pt>
                <c:pt idx="897">
                  <c:v>2.1363131000774342</c:v>
                </c:pt>
                <c:pt idx="898">
                  <c:v>2.1185634483467939</c:v>
                </c:pt>
                <c:pt idx="899">
                  <c:v>2.1008044113626232</c:v>
                </c:pt>
                <c:pt idx="900">
                  <c:v>2.0830373937226292</c:v>
                </c:pt>
                <c:pt idx="901">
                  <c:v>2.0652638006557149</c:v>
                </c:pt>
                <c:pt idx="902">
                  <c:v>2.0474850379108562</c:v>
                </c:pt>
                <c:pt idx="903">
                  <c:v>2.0297025116459042</c:v>
                </c:pt>
                <c:pt idx="904">
                  <c:v>2.0119176283163736</c:v>
                </c:pt>
                <c:pt idx="905">
                  <c:v>1.9941317945642019</c:v>
                </c:pt>
                <c:pt idx="906">
                  <c:v>1.9763464171065088</c:v>
                </c:pt>
                <c:pt idx="907">
                  <c:v>1.9585629026243128</c:v>
                </c:pt>
                <c:pt idx="908">
                  <c:v>1.9407826576512908</c:v>
                </c:pt>
                <c:pt idx="909">
                  <c:v>1.9230070884625259</c:v>
                </c:pt>
                <c:pt idx="910">
                  <c:v>1.9052376009632879</c:v>
                </c:pt>
                <c:pt idx="911">
                  <c:v>1.8874756005778279</c:v>
                </c:pt>
                <c:pt idx="912">
                  <c:v>1.8697224921382318</c:v>
                </c:pt>
                <c:pt idx="913">
                  <c:v>1.8519796797732997</c:v>
                </c:pt>
                <c:pt idx="914">
                  <c:v>1.8342485667974981</c:v>
                </c:pt>
                <c:pt idx="915">
                  <c:v>1.8165305555999598</c:v>
                </c:pt>
                <c:pt idx="916">
                  <c:v>1.7988270475335799</c:v>
                </c:pt>
                <c:pt idx="917">
                  <c:v>1.7811394428041623</c:v>
                </c:pt>
                <c:pt idx="918">
                  <c:v>1.763469140359694</c:v>
                </c:pt>
                <c:pt idx="919">
                  <c:v>1.7458175377796841</c:v>
                </c:pt>
                <c:pt idx="920">
                  <c:v>1.7281860311646327</c:v>
                </c:pt>
                <c:pt idx="921">
                  <c:v>1.7105760150256077</c:v>
                </c:pt>
                <c:pt idx="922">
                  <c:v>1.6929888821739587</c:v>
                </c:pt>
                <c:pt idx="923">
                  <c:v>1.6754260236111447</c:v>
                </c:pt>
                <c:pt idx="924">
                  <c:v>1.6578888284187265</c:v>
                </c:pt>
                <c:pt idx="925">
                  <c:v>1.6403786836484917</c:v>
                </c:pt>
                <c:pt idx="926">
                  <c:v>1.6228969742127641</c:v>
                </c:pt>
                <c:pt idx="927">
                  <c:v>1.6054450827748548</c:v>
                </c:pt>
                <c:pt idx="928">
                  <c:v>1.5880243896397108</c:v>
                </c:pt>
                <c:pt idx="929">
                  <c:v>1.5706362726447434</c:v>
                </c:pt>
                <c:pt idx="930">
                  <c:v>1.5532821070508529</c:v>
                </c:pt>
                <c:pt idx="931">
                  <c:v>1.5359632654336532</c:v>
                </c:pt>
                <c:pt idx="932">
                  <c:v>1.5186811175749162</c:v>
                </c:pt>
                <c:pt idx="933">
                  <c:v>1.5014370303542324</c:v>
                </c:pt>
                <c:pt idx="934">
                  <c:v>1.4842323676408966</c:v>
                </c:pt>
                <c:pt idx="935">
                  <c:v>1.4670684901860418</c:v>
                </c:pt>
                <c:pt idx="936">
                  <c:v>1.4499467555150156</c:v>
                </c:pt>
                <c:pt idx="937">
                  <c:v>1.4328685178200098</c:v>
                </c:pt>
                <c:pt idx="938">
                  <c:v>1.415835127852946</c:v>
                </c:pt>
                <c:pt idx="939">
                  <c:v>1.3988479328186607</c:v>
                </c:pt>
                <c:pt idx="940">
                  <c:v>1.3819082762683266</c:v>
                </c:pt>
                <c:pt idx="941">
                  <c:v>1.3650174979932179</c:v>
                </c:pt>
                <c:pt idx="942">
                  <c:v>1.3481769339187182</c:v>
                </c:pt>
                <c:pt idx="943">
                  <c:v>1.3313879159986721</c:v>
                </c:pt>
                <c:pt idx="944">
                  <c:v>1.3146517721100384</c:v>
                </c:pt>
                <c:pt idx="945">
                  <c:v>1.29796982594786</c:v>
                </c:pt>
                <c:pt idx="946">
                  <c:v>1.2813433969205779</c:v>
                </c:pt>
                <c:pt idx="947">
                  <c:v>1.2647738000456654</c:v>
                </c:pt>
                <c:pt idx="948">
                  <c:v>1.2482623458456319</c:v>
                </c:pt>
                <c:pt idx="949">
                  <c:v>1.231810340244365</c:v>
                </c:pt>
                <c:pt idx="950">
                  <c:v>1.2154190844638471</c:v>
                </c:pt>
                <c:pt idx="951">
                  <c:v>1.199089874921232</c:v>
                </c:pt>
                <c:pt idx="952">
                  <c:v>1.18282400312631</c:v>
                </c:pt>
                <c:pt idx="953">
                  <c:v>1.1666227555793698</c:v>
                </c:pt>
                <c:pt idx="954">
                  <c:v>1.1504874136694367</c:v>
                </c:pt>
                <c:pt idx="955">
                  <c:v>1.1344192535729252</c:v>
                </c:pt>
                <c:pt idx="956">
                  <c:v>1.1184195461527076</c:v>
                </c:pt>
                <c:pt idx="957">
                  <c:v>1.1024895568575961</c:v>
                </c:pt>
                <c:pt idx="958">
                  <c:v>1.08663054562226</c:v>
                </c:pt>
                <c:pt idx="959">
                  <c:v>1.0708437667675699</c:v>
                </c:pt>
                <c:pt idx="960">
                  <c:v>1.0551304689013921</c:v>
                </c:pt>
                <c:pt idx="961">
                  <c:v>1.0394918948198364</c:v>
                </c:pt>
                <c:pt idx="962">
                  <c:v>1.0239292814089604</c:v>
                </c:pt>
                <c:pt idx="963">
                  <c:v>1.0084438595469409</c:v>
                </c:pt>
                <c:pt idx="964">
                  <c:v>0.99303685400671549</c:v>
                </c:pt>
                <c:pt idx="965">
                  <c:v>0.97770948335912489</c:v>
                </c:pt>
                <c:pt idx="966">
                  <c:v>0.96246295987652108</c:v>
                </c:pt>
                <c:pt idx="967">
                  <c:v>0.94729848943689954</c:v>
                </c:pt>
                <c:pt idx="968">
                  <c:v>0.93221727142850874</c:v>
                </c:pt>
                <c:pt idx="969">
                  <c:v>0.91722049865500332</c:v>
                </c:pt>
                <c:pt idx="970">
                  <c:v>0.90230935724108963</c:v>
                </c:pt>
                <c:pt idx="971">
                  <c:v>0.88748502653872396</c:v>
                </c:pt>
                <c:pt idx="972">
                  <c:v>0.8727486790338258</c:v>
                </c:pt>
                <c:pt idx="973">
                  <c:v>0.85810148025354926</c:v>
                </c:pt>
                <c:pt idx="974">
                  <c:v>0.84354458867409965</c:v>
                </c:pt>
                <c:pt idx="975">
                  <c:v>0.82907915562910395</c:v>
                </c:pt>
                <c:pt idx="976">
                  <c:v>0.8147063252185488</c:v>
                </c:pt>
                <c:pt idx="977">
                  <c:v>0.80042723421829853</c:v>
                </c:pt>
                <c:pt idx="978">
                  <c:v>0.78624301199017532</c:v>
                </c:pt>
                <c:pt idx="979">
                  <c:v>0.77215478039264307</c:v>
                </c:pt>
                <c:pt idx="980">
                  <c:v>0.75816365369207706</c:v>
                </c:pt>
                <c:pt idx="981">
                  <c:v>0.74427073847462677</c:v>
                </c:pt>
                <c:pt idx="982">
                  <c:v>0.73047713355870503</c:v>
                </c:pt>
                <c:pt idx="983">
                  <c:v>0.71678392990806949</c:v>
                </c:pt>
                <c:pt idx="984">
                  <c:v>0.70319221054554792</c:v>
                </c:pt>
                <c:pt idx="985">
                  <c:v>0.68970305046736546</c:v>
                </c:pt>
                <c:pt idx="986">
                  <c:v>0.67631751655813421</c:v>
                </c:pt>
                <c:pt idx="987">
                  <c:v>0.66303666750646162</c:v>
                </c:pt>
                <c:pt idx="988">
                  <c:v>0.64986155372122467</c:v>
                </c:pt>
                <c:pt idx="989">
                  <c:v>0.63679321724848603</c:v>
                </c:pt>
                <c:pt idx="990">
                  <c:v>0.62383269168907218</c:v>
                </c:pt>
                <c:pt idx="991">
                  <c:v>0.61098100211683648</c:v>
                </c:pt>
                <c:pt idx="992">
                  <c:v>0.59823916499757268</c:v>
                </c:pt>
                <c:pt idx="993">
                  <c:v>0.58560818810862614</c:v>
                </c:pt>
                <c:pt idx="994">
                  <c:v>0.57308907045918511</c:v>
                </c:pt>
                <c:pt idx="995">
                  <c:v>0.56068280221126454</c:v>
                </c:pt>
                <c:pt idx="996">
                  <c:v>0.54839036460139934</c:v>
                </c:pt>
                <c:pt idx="997">
                  <c:v>0.53621272986302748</c:v>
                </c:pt>
                <c:pt idx="998">
                  <c:v>0.52415086114960352</c:v>
                </c:pt>
                <c:pt idx="999">
                  <c:v>0.51220571245841118</c:v>
                </c:pt>
                <c:pt idx="1000">
                  <c:v>0.4944977733747592</c:v>
                </c:pt>
                <c:pt idx="1001">
                  <c:v>0.47698190284651987</c:v>
                </c:pt>
                <c:pt idx="1002">
                  <c:v>0.45966488706107816</c:v>
                </c:pt>
                <c:pt idx="1003">
                  <c:v>0.44255358192971805</c:v>
                </c:pt>
                <c:pt idx="1004">
                  <c:v>0.42565490916995441</c:v>
                </c:pt>
                <c:pt idx="1005">
                  <c:v>0.40897585219545396</c:v>
                </c:pt>
                <c:pt idx="1006">
                  <c:v>0.39252345181358328</c:v>
                </c:pt>
                <c:pt idx="1007">
                  <c:v>0.37630480173092812</c:v>
                </c:pt>
                <c:pt idx="1008">
                  <c:v>0.36032704386750714</c:v>
                </c:pt>
                <c:pt idx="1009">
                  <c:v>0.34459736348068765</c:v>
                </c:pt>
                <c:pt idx="1010">
                  <c:v>0.3291229841002602</c:v>
                </c:pt>
                <c:pt idx="1011">
                  <c:v>0.31391116227641203</c:v>
                </c:pt>
                <c:pt idx="1012">
                  <c:v>0.29896918214279744</c:v>
                </c:pt>
                <c:pt idx="1013">
                  <c:v>0.28430434979722585</c:v>
                </c:pt>
                <c:pt idx="1014">
                  <c:v>0.26992398750293306</c:v>
                </c:pt>
                <c:pt idx="1015">
                  <c:v>0.25583542771378776</c:v>
                </c:pt>
                <c:pt idx="1016">
                  <c:v>0.2420460069271953</c:v>
                </c:pt>
                <c:pt idx="1017">
                  <c:v>0.22856305936887394</c:v>
                </c:pt>
                <c:pt idx="1018">
                  <c:v>0.21539391051411588</c:v>
                </c:pt>
                <c:pt idx="1019">
                  <c:v>0.2025458704505412</c:v>
                </c:pt>
                <c:pt idx="1020">
                  <c:v>0.19002622708782232</c:v>
                </c:pt>
                <c:pt idx="1021">
                  <c:v>0.17784223922023751</c:v>
                </c:pt>
                <c:pt idx="1022">
                  <c:v>0.16600112944839501</c:v>
                </c:pt>
                <c:pt idx="1023">
                  <c:v>0.15451007696683791</c:v>
                </c:pt>
                <c:pt idx="1024">
                  <c:v>0.14337621022473568</c:v>
                </c:pt>
                <c:pt idx="1025">
                  <c:v>0.13260659946724321</c:v>
                </c:pt>
                <c:pt idx="1026">
                  <c:v>0.12220824916554623</c:v>
                </c:pt>
                <c:pt idx="1027">
                  <c:v>0.11218809034405082</c:v>
                </c:pt>
                <c:pt idx="1028">
                  <c:v>0.10255297281355212</c:v>
                </c:pt>
                <c:pt idx="1029">
                  <c:v>9.3309657319639513E-2</c:v>
                </c:pt>
                <c:pt idx="1030">
                  <c:v>8.44648076159982E-2</c:v>
                </c:pt>
                <c:pt idx="1031">
                  <c:v>7.6024982472637143E-2</c:v>
                </c:pt>
                <c:pt idx="1032">
                  <c:v>6.7996627629455575E-2</c:v>
                </c:pt>
                <c:pt idx="1033">
                  <c:v>6.0386067705924876E-2</c:v>
                </c:pt>
                <c:pt idx="1034">
                  <c:v>5.3199498078003692E-2</c:v>
                </c:pt>
                <c:pt idx="1035">
                  <c:v>4.6442976733745665E-2</c:v>
                </c:pt>
                <c:pt idx="1036">
                  <c:v>4.0122416119366108E-2</c:v>
                </c:pt>
                <c:pt idx="1037">
                  <c:v>3.4243574987846394E-2</c:v>
                </c:pt>
                <c:pt idx="1038">
                  <c:v>2.8812050262419158E-2</c:v>
                </c:pt>
                <c:pt idx="1039">
                  <c:v>2.3833268927551048E-2</c:v>
                </c:pt>
                <c:pt idx="1040">
                  <c:v>1.9312479960271103E-2</c:v>
                </c:pt>
                <c:pt idx="1041">
                  <c:v>1.5254746314911961E-2</c:v>
                </c:pt>
                <c:pt idx="1042">
                  <c:v>1.1664936974520677E-2</c:v>
                </c:pt>
                <c:pt idx="1043">
                  <c:v>8.5477190823674762E-3</c:v>
                </c:pt>
                <c:pt idx="1044">
                  <c:v>5.9075501671193489E-3</c:v>
                </c:pt>
                <c:pt idx="1045">
                  <c:v>3.7486704753616411E-3</c:v>
                </c:pt>
                <c:pt idx="1046">
                  <c:v>2.0750954252377225E-3</c:v>
                </c:pt>
                <c:pt idx="1047">
                  <c:v>8.9060819503500148E-4</c:v>
                </c:pt>
                <c:pt idx="1048">
                  <c:v>1.9875246057428665E-4</c:v>
                </c:pt>
                <c:pt idx="1049">
                  <c:v>2.8252952584775782E-6</c:v>
                </c:pt>
                <c:pt idx="1050">
                  <c:v>3.0587024660326491E-4</c:v>
                </c:pt>
                <c:pt idx="1051">
                  <c:v>1.110670603009122E-3</c:v>
                </c:pt>
                <c:pt idx="1052">
                  <c:v>2.4197428644373038E-3</c:v>
                </c:pt>
                <c:pt idx="1053">
                  <c:v>4.2353304305239002E-3</c:v>
                </c:pt>
                <c:pt idx="1054">
                  <c:v>6.5593975195042528E-3</c:v>
                </c:pt>
                <c:pt idx="1055">
                  <c:v>9.3936233311256463E-3</c:v>
                </c:pt>
                <c:pt idx="1056">
                  <c:v>1.2739396466496996E-2</c:v>
                </c:pt>
                <c:pt idx="1057">
                  <c:v>1.659780961756439E-2</c:v>
                </c:pt>
                <c:pt idx="1058">
                  <c:v>2.0969654538605106E-2</c:v>
                </c:pt>
                <c:pt idx="1059">
                  <c:v>2.5855417311805528E-2</c:v>
                </c:pt>
                <c:pt idx="1060">
                  <c:v>3.125527391862739E-2</c:v>
                </c:pt>
                <c:pt idx="1061">
                  <c:v>3.7169086128272154E-2</c:v>
                </c:pt>
                <c:pt idx="1062">
                  <c:v>4.359639771413145E-2</c:v>
                </c:pt>
                <c:pt idx="1063">
                  <c:v>5.053643100864836E-2</c:v>
                </c:pt>
                <c:pt idx="1064">
                  <c:v>5.7988083806534162E-2</c:v>
                </c:pt>
                <c:pt idx="1065">
                  <c:v>6.5949926625756383E-2</c:v>
                </c:pt>
                <c:pt idx="1066">
                  <c:v>7.4420200335184025E-2</c:v>
                </c:pt>
                <c:pt idx="1067">
                  <c:v>8.3396814157173663E-2</c:v>
                </c:pt>
                <c:pt idx="1068">
                  <c:v>9.2877344052816682E-2</c:v>
                </c:pt>
                <c:pt idx="1069">
                  <c:v>0.1028590314968932</c:v>
                </c:pt>
                <c:pt idx="1070">
                  <c:v>0.11333878264896435</c:v>
                </c:pt>
                <c:pt idx="1071">
                  <c:v>0.12431316792633972</c:v>
                </c:pt>
                <c:pt idx="1072">
                  <c:v>0.13577842198396572</c:v>
                </c:pt>
                <c:pt idx="1073">
                  <c:v>0.14773044410555794</c:v>
                </c:pt>
                <c:pt idx="1074">
                  <c:v>0.16016479900955288</c:v>
                </c:pt>
                <c:pt idx="1075">
                  <c:v>0.17307671807275268</c:v>
                </c:pt>
                <c:pt idx="1076">
                  <c:v>0.1864611009736955</c:v>
                </c:pt>
                <c:pt idx="1077">
                  <c:v>0.20031251775704761</c:v>
                </c:pt>
                <c:pt idx="1078">
                  <c:v>0.21462521131953763</c:v>
                </c:pt>
                <c:pt idx="1079">
                  <c:v>0.22939310031708954</c:v>
                </c:pt>
                <c:pt idx="1080">
                  <c:v>0.24460978249208795</c:v>
                </c:pt>
                <c:pt idx="1081">
                  <c:v>0.26026853841880077</c:v>
                </c:pt>
                <c:pt idx="1082">
                  <c:v>0.27636233566427765</c:v>
                </c:pt>
                <c:pt idx="1083">
                  <c:v>0.29288383336110946</c:v>
                </c:pt>
                <c:pt idx="1084">
                  <c:v>0.30982538718772912</c:v>
                </c:pt>
                <c:pt idx="1085">
                  <c:v>0.32717905475104331</c:v>
                </c:pt>
                <c:pt idx="1086">
                  <c:v>0.34493660136541743</c:v>
                </c:pt>
                <c:pt idx="1087">
                  <c:v>0.36308950622126435</c:v>
                </c:pt>
                <c:pt idx="1088">
                  <c:v>0.38162896893558607</c:v>
                </c:pt>
                <c:pt idx="1089">
                  <c:v>0.4005459164762466</c:v>
                </c:pt>
                <c:pt idx="1090">
                  <c:v>0.41983101045079185</c:v>
                </c:pt>
                <c:pt idx="1091">
                  <c:v>0.43947465474999553</c:v>
                </c:pt>
                <c:pt idx="1092">
                  <c:v>0.4594670035355663</c:v>
                </c:pt>
                <c:pt idx="1093">
                  <c:v>0.47979796956083098</c:v>
                </c:pt>
                <c:pt idx="1094">
                  <c:v>0.50045723281228249</c:v>
                </c:pt>
                <c:pt idx="1095">
                  <c:v>0.5214342494595906</c:v>
                </c:pt>
                <c:pt idx="1096">
                  <c:v>0.54271826110069898</c:v>
                </c:pt>
                <c:pt idx="1097">
                  <c:v>0.56429830428829431</c:v>
                </c:pt>
                <c:pt idx="1098">
                  <c:v>0.58616322032318513</c:v>
                </c:pt>
                <c:pt idx="1099">
                  <c:v>0.6083016652997012</c:v>
                </c:pt>
                <c:pt idx="1100">
                  <c:v>0.63070212038770301</c:v>
                </c:pt>
                <c:pt idx="1101">
                  <c:v>0.65335290233524423</c:v>
                </c:pt>
                <c:pt idx="1102">
                  <c:v>0.6762421741756357</c:v>
                </c:pt>
                <c:pt idx="1103">
                  <c:v>0.69935795612209373</c:v>
                </c:pt>
                <c:pt idx="1104">
                  <c:v>0.7226881366330179</c:v>
                </c:pt>
                <c:pt idx="1105">
                  <c:v>0.7462204836303411</c:v>
                </c:pt>
                <c:pt idx="1106">
                  <c:v>0.76994265585346766</c:v>
                </c:pt>
                <c:pt idx="1107">
                  <c:v>0.79384221433064561</c:v>
                </c:pt>
                <c:pt idx="1108">
                  <c:v>0.8179066339499641</c:v>
                </c:pt>
                <c:pt idx="1109">
                  <c:v>0.84212331511139915</c:v>
                </c:pt>
                <c:pt idx="1110">
                  <c:v>0.86647959544179065</c:v>
                </c:pt>
                <c:pt idx="1111">
                  <c:v>0.89096276155414</c:v>
                </c:pt>
                <c:pt idx="1112">
                  <c:v>0.91556006083288699</c:v>
                </c:pt>
                <c:pt idx="1113">
                  <c:v>0.94025871322657484</c:v>
                </c:pt>
                <c:pt idx="1114">
                  <c:v>0.9650459230296109</c:v>
                </c:pt>
                <c:pt idx="1115">
                  <c:v>0.98990889063484411</c:v>
                </c:pt>
                <c:pt idx="1116">
                  <c:v>1.01483482423862</c:v>
                </c:pt>
                <c:pt idx="1117">
                  <c:v>1.039810951480634</c:v>
                </c:pt>
                <c:pt idx="1118">
                  <c:v>1.0648245310005082</c:v>
                </c:pt>
                <c:pt idx="1119">
                  <c:v>1.0898628638938161</c:v>
                </c:pt>
                <c:pt idx="1120">
                  <c:v>1.1149133050502802</c:v>
                </c:pt>
                <c:pt idx="1121">
                  <c:v>1.1399632743572898</c:v>
                </c:pt>
                <c:pt idx="1122">
                  <c:v>1.1650002677522227</c:v>
                </c:pt>
                <c:pt idx="1123">
                  <c:v>1.1900118681075003</c:v>
                </c:pt>
                <c:pt idx="1124">
                  <c:v>1.2149857559327397</c:v>
                </c:pt>
                <c:pt idx="1125">
                  <c:v>1.2399097198788498</c:v>
                </c:pt>
                <c:pt idx="1126">
                  <c:v>1.264771667029295</c:v>
                </c:pt>
                <c:pt idx="1127">
                  <c:v>1.2895596329644734</c:v>
                </c:pt>
                <c:pt idx="1128">
                  <c:v>1.3142617915856885</c:v>
                </c:pt>
                <c:pt idx="1129">
                  <c:v>1.338866464685402</c:v>
                </c:pt>
                <c:pt idx="1130">
                  <c:v>1.3633621312517947</c:v>
                </c:pt>
                <c:pt idx="1131">
                  <c:v>1.387737436495516</c:v>
                </c:pt>
                <c:pt idx="1132">
                  <c:v>1.4119812005877077</c:v>
                </c:pt>
                <c:pt idx="1133">
                  <c:v>1.4360824270986403</c:v>
                </c:pt>
                <c:pt idx="1134">
                  <c:v>1.4600303111273694</c:v>
                </c:pt>
                <c:pt idx="1135">
                  <c:v>1.4838142471132667</c:v>
                </c:pt>
                <c:pt idx="1136">
                  <c:v>1.5074238363209385</c:v>
                </c:pt>
                <c:pt idx="1137">
                  <c:v>1.5308488939909408</c:v>
                </c:pt>
                <c:pt idx="1138">
                  <c:v>1.5540794561495557</c:v>
                </c:pt>
                <c:pt idx="1139">
                  <c:v>1.5771057860707931</c:v>
                </c:pt>
                <c:pt idx="1140">
                  <c:v>1.5999183803859638</c:v>
                </c:pt>
                <c:pt idx="1141">
                  <c:v>1.622507974835425</c:v>
                </c:pt>
                <c:pt idx="1142">
                  <c:v>1.6448655496586781</c:v>
                </c:pt>
                <c:pt idx="1143">
                  <c:v>1.666982334619783</c:v>
                </c:pt>
                <c:pt idx="1144">
                  <c:v>1.6888498136650119</c:v>
                </c:pt>
                <c:pt idx="1145">
                  <c:v>1.7104597292115298</c:v>
                </c:pt>
                <c:pt idx="1146">
                  <c:v>1.7318040860653108</c:v>
                </c:pt>
                <c:pt idx="1147">
                  <c:v>1.7528751549685853</c:v>
                </c:pt>
                <c:pt idx="1148">
                  <c:v>1.7736654757763493</c:v>
                </c:pt>
                <c:pt idx="1149">
                  <c:v>1.7941678602636073</c:v>
                </c:pt>
                <c:pt idx="1150">
                  <c:v>1.81437539456451</c:v>
                </c:pt>
                <c:pt idx="1151">
                  <c:v>1.8342814412456401</c:v>
                </c:pt>
                <c:pt idx="1152">
                  <c:v>1.8538796410167286</c:v>
                </c:pt>
                <c:pt idx="1153">
                  <c:v>1.8731639140820195</c:v>
                </c:pt>
                <c:pt idx="1154">
                  <c:v>1.8921284611365226</c:v>
                </c:pt>
                <c:pt idx="1155">
                  <c:v>1.9107677640115999</c:v>
                </c:pt>
                <c:pt idx="1156">
                  <c:v>1.9290765859757637</c:v>
                </c:pt>
                <c:pt idx="1157">
                  <c:v>1.9470499716956391</c:v>
                </c:pt>
                <c:pt idx="1158">
                  <c:v>1.9646832468640998</c:v>
                </c:pt>
                <c:pt idx="1159">
                  <c:v>1.9819720175018438</c:v>
                </c:pt>
                <c:pt idx="1160">
                  <c:v>1.9989121689399358</c:v>
                </c:pt>
                <c:pt idx="1161">
                  <c:v>2.0154998644909332</c:v>
                </c:pt>
                <c:pt idx="1162">
                  <c:v>2.0317315438163885</c:v>
                </c:pt>
                <c:pt idx="1163">
                  <c:v>2.0476039209997174</c:v>
                </c:pt>
                <c:pt idx="1164">
                  <c:v>2.0631139823327111</c:v>
                </c:pt>
                <c:pt idx="1165">
                  <c:v>2.078258983824933</c:v>
                </c:pt>
                <c:pt idx="1166">
                  <c:v>2.0930364484458015</c:v>
                </c:pt>
                <c:pt idx="1167">
                  <c:v>2.1074441631084997</c:v>
                </c:pt>
                <c:pt idx="1168">
                  <c:v>2.1214801754060759</c:v>
                </c:pt>
                <c:pt idx="1169">
                  <c:v>2.1351427901095823</c:v>
                </c:pt>
                <c:pt idx="1170">
                  <c:v>2.148430565438824</c:v>
                </c:pt>
                <c:pt idx="1171">
                  <c:v>2.1613423091161437</c:v>
                </c:pt>
                <c:pt idx="1172">
                  <c:v>2.1738770742138747</c:v>
                </c:pt>
                <c:pt idx="1173">
                  <c:v>2.186034154806078</c:v>
                </c:pt>
                <c:pt idx="1174">
                  <c:v>2.1978130814357542</c:v>
                </c:pt>
                <c:pt idx="1175">
                  <c:v>2.209213616407919</c:v>
                </c:pt>
                <c:pt idx="1176">
                  <c:v>2.2202357489200444</c:v>
                </c:pt>
                <c:pt idx="1177">
                  <c:v>2.2308796900401808</c:v>
                </c:pt>
                <c:pt idx="1178">
                  <c:v>2.2411458675442071</c:v>
                </c:pt>
                <c:pt idx="1179">
                  <c:v>2.251034920622879</c:v>
                </c:pt>
                <c:pt idx="1180">
                  <c:v>2.2605476944692562</c:v>
                </c:pt>
                <c:pt idx="1181">
                  <c:v>2.2696852347580103</c:v>
                </c:pt>
                <c:pt idx="1182">
                  <c:v>2.2784487820260053</c:v>
                </c:pt>
                <c:pt idx="1183">
                  <c:v>2.2868397659661293</c:v>
                </c:pt>
                <c:pt idx="1184">
                  <c:v>2.2948597996436702</c:v>
                </c:pt>
                <c:pt idx="1185">
                  <c:v>2.3025106736458967</c:v>
                </c:pt>
                <c:pt idx="1186">
                  <c:v>2.3097943501749993</c:v>
                </c:pt>
                <c:pt idx="1187">
                  <c:v>2.3167129570940035</c:v>
                </c:pt>
                <c:pt idx="1188">
                  <c:v>2.3232687819355942</c:v>
                </c:pt>
                <c:pt idx="1189">
                  <c:v>2.3294642658828719</c:v>
                </c:pt>
                <c:pt idx="1190">
                  <c:v>2.3353019977321772</c:v>
                </c:pt>
                <c:pt idx="1191">
                  <c:v>2.3407847078455983</c:v>
                </c:pt>
                <c:pt idx="1192">
                  <c:v>2.3459152621032628</c:v>
                </c:pt>
                <c:pt idx="1193">
                  <c:v>2.350696655863167</c:v>
                </c:pt>
                <c:pt idx="1194">
                  <c:v>2.3551320079366542</c:v>
                </c:pt>
                <c:pt idx="1195">
                  <c:v>2.3592245545878674</c:v>
                </c:pt>
                <c:pt idx="1196">
                  <c:v>2.3629776435647996</c:v>
                </c:pt>
                <c:pt idx="1197">
                  <c:v>2.366394728168804</c:v>
                </c:pt>
                <c:pt idx="1198">
                  <c:v>2.3694793613702743</c:v>
                </c:pt>
                <c:pt idx="1199">
                  <c:v>2.3722351899767045</c:v>
                </c:pt>
                <c:pt idx="1200">
                  <c:v>2.3746659488601747</c:v>
                </c:pt>
                <c:pt idx="1201">
                  <c:v>2.3767754552495322</c:v>
                </c:pt>
                <c:pt idx="1202">
                  <c:v>2.378567603094174</c:v>
                </c:pt>
                <c:pt idx="1203">
                  <c:v>2.3800463575040807</c:v>
                </c:pt>
                <c:pt idx="1204">
                  <c:v>2.3812157492718704</c:v>
                </c:pt>
                <c:pt idx="1205">
                  <c:v>2.3820798694814638</c:v>
                </c:pt>
                <c:pt idx="1206">
                  <c:v>2.382642864208139</c:v>
                </c:pt>
                <c:pt idx="1207">
                  <c:v>2.3829089293144174</c:v>
                </c:pt>
                <c:pt idx="1208">
                  <c:v>2.382882305345198</c:v>
                </c:pt>
                <c:pt idx="1209">
                  <c:v>2.3825672725268952</c:v>
                </c:pt>
                <c:pt idx="1210">
                  <c:v>2.3819681458725688</c:v>
                </c:pt>
                <c:pt idx="1211">
                  <c:v>2.3810892703977071</c:v>
                </c:pt>
                <c:pt idx="1212">
                  <c:v>2.3799350164483024</c:v>
                </c:pt>
                <c:pt idx="1213">
                  <c:v>2.3785097751442268</c:v>
                </c:pt>
                <c:pt idx="1214">
                  <c:v>2.3768179539405083</c:v>
                </c:pt>
                <c:pt idx="1215">
                  <c:v>2.3748639723076828</c:v>
                </c:pt>
                <c:pt idx="1216">
                  <c:v>2.3726522575337978</c:v>
                </c:pt>
                <c:pt idx="1217">
                  <c:v>2.3701872406494409</c:v>
                </c:pt>
                <c:pt idx="1218">
                  <c:v>2.3674733524761349</c:v>
                </c:pt>
                <c:pt idx="1219">
                  <c:v>2.3645150198006593</c:v>
                </c:pt>
                <c:pt idx="1220">
                  <c:v>2.3613166616744832</c:v>
                </c:pt>
                <c:pt idx="1221">
                  <c:v>2.3578826858400017</c:v>
                </c:pt>
                <c:pt idx="1222">
                  <c:v>2.3542174852834767</c:v>
                </c:pt>
                <c:pt idx="1223">
                  <c:v>2.3503254349145513</c:v>
                </c:pt>
                <c:pt idx="1224">
                  <c:v>2.3462108883728718</c:v>
                </c:pt>
                <c:pt idx="1225">
                  <c:v>2.3418781749609967</c:v>
                </c:pt>
                <c:pt idx="1226">
                  <c:v>2.3373315967033403</c:v>
                </c:pt>
                <c:pt idx="1227">
                  <c:v>2.332575425530695</c:v>
                </c:pt>
                <c:pt idx="1228">
                  <c:v>2.3276139005891197</c:v>
                </c:pt>
                <c:pt idx="1229">
                  <c:v>2.3224512256728147</c:v>
                </c:pt>
                <c:pt idx="1230">
                  <c:v>2.3170915667792582</c:v>
                </c:pt>
                <c:pt idx="1231">
                  <c:v>2.3115390497858734</c:v>
                </c:pt>
                <c:pt idx="1232">
                  <c:v>2.3057977582466185</c:v>
                </c:pt>
                <c:pt idx="1233">
                  <c:v>2.2998717313068959</c:v>
                </c:pt>
                <c:pt idx="1234">
                  <c:v>2.293764961735576</c:v>
                </c:pt>
                <c:pt idx="1235">
                  <c:v>2.2874813940718872</c:v>
                </c:pt>
                <c:pt idx="1236">
                  <c:v>2.2810249228857575</c:v>
                </c:pt>
                <c:pt idx="1237">
                  <c:v>2.2743993911496512</c:v>
                </c:pt>
                <c:pt idx="1238">
                  <c:v>2.267608588719539</c:v>
                </c:pt>
                <c:pt idx="1239">
                  <c:v>2.2606562509234895</c:v>
                </c:pt>
                <c:pt idx="1240">
                  <c:v>2.2535460572553405</c:v>
                </c:pt>
                <c:pt idx="1241">
                  <c:v>2.2462816301713882</c:v>
                </c:pt>
                <c:pt idx="1242">
                  <c:v>2.2388665339879532</c:v>
                </c:pt>
                <c:pt idx="1243">
                  <c:v>2.2313042738772051</c:v>
                </c:pt>
                <c:pt idx="1244">
                  <c:v>2.2235982949592832</c:v>
                </c:pt>
                <c:pt idx="1245">
                  <c:v>2.2157519814881943</c:v>
                </c:pt>
                <c:pt idx="1246">
                  <c:v>2.2077686561286609</c:v>
                </c:pt>
                <c:pt idx="1247">
                  <c:v>2.1996515793226141</c:v>
                </c:pt>
                <c:pt idx="1248">
                  <c:v>2.1914039487415899</c:v>
                </c:pt>
                <c:pt idx="1249">
                  <c:v>2.1830288988232009</c:v>
                </c:pt>
                <c:pt idx="1250">
                  <c:v>2.1745295003894998</c:v>
                </c:pt>
                <c:pt idx="1251">
                  <c:v>2.1659087603442182</c:v>
                </c:pt>
                <c:pt idx="1252">
                  <c:v>2.1571696214466001</c:v>
                </c:pt>
                <c:pt idx="1253">
                  <c:v>2.1483149621597564</c:v>
                </c:pt>
                <c:pt idx="1254">
                  <c:v>2.1393475965705115</c:v>
                </c:pt>
                <c:pt idx="1255">
                  <c:v>2.1302702743786797</c:v>
                </c:pt>
                <c:pt idx="1256">
                  <c:v>2.1210856809534877</c:v>
                </c:pt>
                <c:pt idx="1257">
                  <c:v>2.1117964374543279</c:v>
                </c:pt>
                <c:pt idx="1258">
                  <c:v>2.1024051010139577</c:v>
                </c:pt>
                <c:pt idx="1259">
                  <c:v>2.0929141649816243</c:v>
                </c:pt>
                <c:pt idx="1260">
                  <c:v>2.0833260592239262</c:v>
                </c:pt>
                <c:pt idx="1261">
                  <c:v>2.073643150480772</c:v>
                </c:pt>
                <c:pt idx="1262">
                  <c:v>2.063867742775122</c:v>
                </c:pt>
                <c:pt idx="1263">
                  <c:v>2.0540020778732795</c:v>
                </c:pt>
                <c:pt idx="1264">
                  <c:v>2.044048335794534</c:v>
                </c:pt>
                <c:pt idx="1265">
                  <c:v>2.0340086353674485</c:v>
                </c:pt>
                <c:pt idx="1266">
                  <c:v>2.0238850348311663</c:v>
                </c:pt>
                <c:pt idx="1267">
                  <c:v>2.0136795324795638</c:v>
                </c:pt>
                <c:pt idx="1268">
                  <c:v>2.0033940673465085</c:v>
                </c:pt>
                <c:pt idx="1269">
                  <c:v>1.993030519929903</c:v>
                </c:pt>
                <c:pt idx="1270">
                  <c:v>1.9825907129535039</c:v>
                </c:pt>
                <c:pt idx="1271">
                  <c:v>1.9720764121639838</c:v>
                </c:pt>
                <c:pt idx="1272">
                  <c:v>1.9614893271620428</c:v>
                </c:pt>
                <c:pt idx="1273">
                  <c:v>1.9508311122652418</c:v>
                </c:pt>
                <c:pt idx="1274">
                  <c:v>1.9401033674023498</c:v>
                </c:pt>
                <c:pt idx="1275">
                  <c:v>1.9293076390357993</c:v>
                </c:pt>
                <c:pt idx="1276">
                  <c:v>1.9184454211123501</c:v>
                </c:pt>
                <c:pt idx="1277">
                  <c:v>1.9075181560397092</c:v>
                </c:pt>
                <c:pt idx="1278">
                  <c:v>1.896527235688094</c:v>
                </c:pt>
                <c:pt idx="1279">
                  <c:v>1.8854740024150476</c:v>
                </c:pt>
                <c:pt idx="1280">
                  <c:v>1.8743597501128175</c:v>
                </c:pt>
                <c:pt idx="1281">
                  <c:v>1.8631857252766479</c:v>
                </c:pt>
                <c:pt idx="1282">
                  <c:v>1.8519531280928621</c:v>
                </c:pt>
                <c:pt idx="1283">
                  <c:v>1.8406631135461307</c:v>
                </c:pt>
                <c:pt idx="1284">
                  <c:v>1.829316792544126</c:v>
                </c:pt>
                <c:pt idx="1285">
                  <c:v>1.8179152330593338</c:v>
                </c:pt>
                <c:pt idx="1286">
                  <c:v>1.8064594612866121</c:v>
                </c:pt>
                <c:pt idx="1287">
                  <c:v>1.7949504628157438</c:v>
                </c:pt>
                <c:pt idx="1288">
                  <c:v>1.7833891838183498</c:v>
                </c:pt>
                <c:pt idx="1289">
                  <c:v>1.7717765322481289</c:v>
                </c:pt>
                <c:pt idx="1290">
                  <c:v>1.7601133790536998</c:v>
                </c:pt>
                <c:pt idx="1291">
                  <c:v>1.7484005594037728</c:v>
                </c:pt>
                <c:pt idx="1292">
                  <c:v>1.7366388739233729</c:v>
                </c:pt>
                <c:pt idx="1293">
                  <c:v>1.7248290899410141</c:v>
                </c:pt>
                <c:pt idx="1294">
                  <c:v>1.7129719427462424</c:v>
                </c:pt>
                <c:pt idx="1295">
                  <c:v>1.7010681368566891</c:v>
                </c:pt>
                <c:pt idx="1296">
                  <c:v>1.6891183472945486</c:v>
                </c:pt>
                <c:pt idx="1297">
                  <c:v>1.677123220871934</c:v>
                </c:pt>
                <c:pt idx="1298">
                  <c:v>1.6650833774846518</c:v>
                </c:pt>
                <c:pt idx="1299">
                  <c:v>1.6529994114138744</c:v>
                </c:pt>
                <c:pt idx="1300">
                  <c:v>1.6408718926359758</c:v>
                </c:pt>
                <c:pt idx="1301">
                  <c:v>1.6287013681394682</c:v>
                </c:pt>
                <c:pt idx="1302">
                  <c:v>1.6164883632495075</c:v>
                </c:pt>
                <c:pt idx="1303">
                  <c:v>1.6042333829588791</c:v>
                </c:pt>
                <c:pt idx="1304">
                  <c:v>1.5919369132661958</c:v>
                </c:pt>
                <c:pt idx="1305">
                  <c:v>1.5795994225204133</c:v>
                </c:pt>
                <c:pt idx="1306">
                  <c:v>1.5672213627718619</c:v>
                </c:pt>
                <c:pt idx="1307">
                  <c:v>1.5548031711292847</c:v>
                </c:pt>
                <c:pt idx="1308">
                  <c:v>1.5423452711231462</c:v>
                </c:pt>
                <c:pt idx="1309">
                  <c:v>1.529848074075028</c:v>
                </c:pt>
                <c:pt idx="1310">
                  <c:v>1.5173119804725292</c:v>
                </c:pt>
                <c:pt idx="1311">
                  <c:v>1.504737381350274</c:v>
                </c:pt>
                <c:pt idx="1312">
                  <c:v>1.4921246596763986</c:v>
                </c:pt>
                <c:pt idx="1313">
                  <c:v>1.4794741917446448</c:v>
                </c:pt>
                <c:pt idx="1314">
                  <c:v>1.4667863485721857</c:v>
                </c:pt>
                <c:pt idx="1315">
                  <c:v>1.4540614973023556</c:v>
                </c:pt>
                <c:pt idx="1316">
                  <c:v>1.4413000026133778</c:v>
                </c:pt>
                <c:pt idx="1317">
                  <c:v>1.4285022281319042</c:v>
                </c:pt>
                <c:pt idx="1318">
                  <c:v>1.4156685378517799</c:v>
                </c:pt>
                <c:pt idx="1319">
                  <c:v>1.402799297558168</c:v>
                </c:pt>
                <c:pt idx="1320">
                  <c:v>1.38989487625621</c:v>
                </c:pt>
                <c:pt idx="1321">
                  <c:v>1.3769556476049738</c:v>
                </c:pt>
                <c:pt idx="1322">
                  <c:v>1.3639819913557973</c:v>
                </c:pt>
                <c:pt idx="1323">
                  <c:v>1.3509742947954126</c:v>
                </c:pt>
                <c:pt idx="1324">
                  <c:v>1.337932954193368</c:v>
                </c:pt>
                <c:pt idx="1325">
                  <c:v>1.3248583762536701</c:v>
                </c:pt>
                <c:pt idx="1326">
                  <c:v>1.3117509795704885</c:v>
                </c:pt>
                <c:pt idx="1327">
                  <c:v>1.298611196087571</c:v>
                </c:pt>
                <c:pt idx="1328">
                  <c:v>1.2854394725611709</c:v>
                </c:pt>
                <c:pt idx="1329">
                  <c:v>1.2722362720262654</c:v>
                </c:pt>
                <c:pt idx="1330">
                  <c:v>1.2590020752653786</c:v>
                </c:pt>
                <c:pt idx="1331">
                  <c:v>1.2457373822803053</c:v>
                </c:pt>
                <c:pt idx="1332">
                  <c:v>1.2324427137656131</c:v>
                </c:pt>
                <c:pt idx="1333">
                  <c:v>1.219118612583967</c:v>
                </c:pt>
                <c:pt idx="1334">
                  <c:v>1.2057656452426779</c:v>
                </c:pt>
                <c:pt idx="1335">
                  <c:v>1.1923844033707729</c:v>
                </c:pt>
                <c:pt idx="1336">
                  <c:v>1.1789755051962729</c:v>
                </c:pt>
                <c:pt idx="1337">
                  <c:v>1.1655395970230467</c:v>
                </c:pt>
                <c:pt idx="1338">
                  <c:v>1.15207735470624</c:v>
                </c:pt>
                <c:pt idx="1339">
                  <c:v>1.1385894851260558</c:v>
                </c:pt>
                <c:pt idx="1340">
                  <c:v>1.1250767276586937</c:v>
                </c:pt>
                <c:pt idx="1341">
                  <c:v>1.1115398556439973</c:v>
                </c:pt>
                <c:pt idx="1342">
                  <c:v>1.0979796778486544</c:v>
                </c:pt>
                <c:pt idx="1343">
                  <c:v>1.0843970399240705</c:v>
                </c:pt>
                <c:pt idx="1344">
                  <c:v>1.0707928258580166</c:v>
                </c:pt>
                <c:pt idx="1345">
                  <c:v>1.0571679594190651</c:v>
                </c:pt>
                <c:pt idx="1346">
                  <c:v>1.0435234055924116</c:v>
                </c:pt>
                <c:pt idx="1347">
                  <c:v>1.0298601720062657</c:v>
                </c:pt>
                <c:pt idx="1348">
                  <c:v>1.0161793103472134</c:v>
                </c:pt>
                <c:pt idx="1349">
                  <c:v>1.0024819177636908</c:v>
                </c:pt>
                <c:pt idx="1350">
                  <c:v>0.98876913825572976</c:v>
                </c:pt>
                <c:pt idx="1351">
                  <c:v>0.97504216404990018</c:v>
                </c:pt>
                <c:pt idx="1352">
                  <c:v>0.96130223695785799</c:v>
                </c:pt>
                <c:pt idx="1353">
                  <c:v>0.94755064971675429</c:v>
                </c:pt>
                <c:pt idx="1354">
                  <c:v>0.93378874731025252</c:v>
                </c:pt>
                <c:pt idx="1355">
                  <c:v>0.92001792826803319</c:v>
                </c:pt>
                <c:pt idx="1356">
                  <c:v>0.90623964594241457</c:v>
                </c:pt>
                <c:pt idx="1357">
                  <c:v>0.89245540975998461</c:v>
                </c:pt>
                <c:pt idx="1358">
                  <c:v>0.87866678644655261</c:v>
                </c:pt>
                <c:pt idx="1359">
                  <c:v>0.86487540122321205</c:v>
                </c:pt>
                <c:pt idx="1360">
                  <c:v>0.85108293897189768</c:v>
                </c:pt>
                <c:pt idx="1361">
                  <c:v>0.83729114536789662</c:v>
                </c:pt>
                <c:pt idx="1362">
                  <c:v>0.82350182797760052</c:v>
                </c:pt>
                <c:pt idx="1363">
                  <c:v>0.8097168573189335</c:v>
                </c:pt>
                <c:pt idx="1364">
                  <c:v>0.7959381678824804</c:v>
                </c:pt>
                <c:pt idx="1365">
                  <c:v>0.7821677591108005</c:v>
                </c:pt>
                <c:pt idx="1366">
                  <c:v>0.7684076963337757</c:v>
                </c:pt>
                <c:pt idx="1367">
                  <c:v>0.75466011165733971</c:v>
                </c:pt>
                <c:pt idx="1368">
                  <c:v>0.74092720480322782</c:v>
                </c:pt>
                <c:pt idx="1369">
                  <c:v>0.72721124389733827</c:v>
                </c:pt>
                <c:pt idx="1370">
                  <c:v>0.713514566204005</c:v>
                </c:pt>
                <c:pt idx="1371">
                  <c:v>0.69983957880363212</c:v>
                </c:pt>
                <c:pt idx="1372">
                  <c:v>0.68618875921111644</c:v>
                </c:pt>
                <c:pt idx="1373">
                  <c:v>0.67256465593235859</c:v>
                </c:pt>
                <c:pt idx="1374">
                  <c:v>0.6589698889561405</c:v>
                </c:pt>
                <c:pt idx="1375">
                  <c:v>0.64540715017878314</c:v>
                </c:pt>
                <c:pt idx="1376">
                  <c:v>0.63187920375873319</c:v>
                </c:pt>
                <c:pt idx="1377">
                  <c:v>0.61838888639844702</c:v>
                </c:pt>
                <c:pt idx="1378">
                  <c:v>0.60493910755074365</c:v>
                </c:pt>
                <c:pt idx="1379">
                  <c:v>0.59153284954690089</c:v>
                </c:pt>
                <c:pt idx="1380">
                  <c:v>0.57817316764391913</c:v>
                </c:pt>
                <c:pt idx="1381">
                  <c:v>0.56486318998789131</c:v>
                </c:pt>
                <c:pt idx="1382">
                  <c:v>0.55160611749110289</c:v>
                </c:pt>
                <c:pt idx="1383">
                  <c:v>0.53840522361996812</c:v>
                </c:pt>
                <c:pt idx="1384">
                  <c:v>0.52526385409124332</c:v>
                </c:pt>
                <c:pt idx="1385">
                  <c:v>0.51218542647379994</c:v>
                </c:pt>
                <c:pt idx="1386">
                  <c:v>0.49917342969349632</c:v>
                </c:pt>
                <c:pt idx="1387">
                  <c:v>0.48623142343854175</c:v>
                </c:pt>
                <c:pt idx="1388">
                  <c:v>0.47336303746289332</c:v>
                </c:pt>
                <c:pt idx="1389">
                  <c:v>0.46057197078534262</c:v>
                </c:pt>
                <c:pt idx="1390">
                  <c:v>0.44786199078184813</c:v>
                </c:pt>
                <c:pt idx="1391">
                  <c:v>0.43523693216899484</c:v>
                </c:pt>
                <c:pt idx="1392">
                  <c:v>0.42270069587638731</c:v>
                </c:pt>
                <c:pt idx="1393">
                  <c:v>0.41025724780586881</c:v>
                </c:pt>
                <c:pt idx="1394">
                  <c:v>0.39791061747570222</c:v>
                </c:pt>
                <c:pt idx="1395">
                  <c:v>0.38566489654785729</c:v>
                </c:pt>
                <c:pt idx="1396">
                  <c:v>0.37352423723663808</c:v>
                </c:pt>
                <c:pt idx="1397">
                  <c:v>0.36149285059717351</c:v>
                </c:pt>
                <c:pt idx="1398">
                  <c:v>0.34957500469235286</c:v>
                </c:pt>
                <c:pt idx="1399">
                  <c:v>0.33777502263676684</c:v>
                </c:pt>
                <c:pt idx="1400">
                  <c:v>0.32609728051677056</c:v>
                </c:pt>
                <c:pt idx="1401">
                  <c:v>0.31454620518552906</c:v>
                </c:pt>
                <c:pt idx="1402">
                  <c:v>0.30312627193239566</c:v>
                </c:pt>
                <c:pt idx="1403">
                  <c:v>0.29184200202592858</c:v>
                </c:pt>
                <c:pt idx="1404">
                  <c:v>0.28069796013029785</c:v>
                </c:pt>
                <c:pt idx="1405">
                  <c:v>0.26969875159474127</c:v>
                </c:pt>
                <c:pt idx="1406">
                  <c:v>0.25884901961618423</c:v>
                </c:pt>
                <c:pt idx="1407">
                  <c:v>0.24815344227521344</c:v>
                </c:pt>
                <c:pt idx="1408">
                  <c:v>0.23761672944590034</c:v>
                </c:pt>
                <c:pt idx="1409">
                  <c:v>0.22724361958012951</c:v>
                </c:pt>
                <c:pt idx="1410">
                  <c:v>0.21703887636737282</c:v>
                </c:pt>
                <c:pt idx="1411">
                  <c:v>0.20700728527110598</c:v>
                </c:pt>
                <c:pt idx="1412">
                  <c:v>0.1971536499432669</c:v>
                </c:pt>
                <c:pt idx="1413">
                  <c:v>0.18748278851844902</c:v>
                </c:pt>
                <c:pt idx="1414">
                  <c:v>0.1779995297897782</c:v>
                </c:pt>
                <c:pt idx="1415">
                  <c:v>0.16870870926867251</c:v>
                </c:pt>
                <c:pt idx="1416">
                  <c:v>0.15961516513098079</c:v>
                </c:pt>
                <c:pt idx="1417">
                  <c:v>0.15072373405224648</c:v>
                </c:pt>
                <c:pt idx="1418">
                  <c:v>0.14203924693514178</c:v>
                </c:pt>
                <c:pt idx="1419">
                  <c:v>0.13356652453237208</c:v>
                </c:pt>
                <c:pt idx="1420">
                  <c:v>0.1253103729686631</c:v>
                </c:pt>
                <c:pt idx="1421">
                  <c:v>0.11727557916568779</c:v>
                </c:pt>
                <c:pt idx="1422">
                  <c:v>0.10946690617414312</c:v>
                </c:pt>
                <c:pt idx="1423">
                  <c:v>0.10188908841735801</c:v>
                </c:pt>
                <c:pt idx="1424">
                  <c:v>9.4546826851218568E-2</c:v>
                </c:pt>
                <c:pt idx="1425">
                  <c:v>8.7444784045406815E-2</c:v>
                </c:pt>
                <c:pt idx="1426">
                  <c:v>8.0587579191217229E-2</c:v>
                </c:pt>
                <c:pt idx="1427">
                  <c:v>7.3979783041561123E-2</c:v>
                </c:pt>
                <c:pt idx="1428">
                  <c:v>6.7625912788958215E-2</c:v>
                </c:pt>
                <c:pt idx="1429">
                  <c:v>6.1530426887635083E-2</c:v>
                </c:pt>
                <c:pt idx="1430">
                  <c:v>5.5697719826107175E-2</c:v>
                </c:pt>
                <c:pt idx="1431">
                  <c:v>5.0132116856834497E-2</c:v>
                </c:pt>
                <c:pt idx="1432">
                  <c:v>4.483786868983973E-2</c:v>
                </c:pt>
                <c:pt idx="1433">
                  <c:v>3.9819146157392904E-2</c:v>
                </c:pt>
                <c:pt idx="1434">
                  <c:v>3.5080034857082061E-2</c:v>
                </c:pt>
                <c:pt idx="1435">
                  <c:v>3.062452978084065E-2</c:v>
                </c:pt>
                <c:pt idx="1436">
                  <c:v>2.6456529937686324E-2</c:v>
                </c:pt>
                <c:pt idx="1437">
                  <c:v>2.2579832978133242E-2</c:v>
                </c:pt>
                <c:pt idx="1438">
                  <c:v>1.8998129828422208E-2</c:v>
                </c:pt>
                <c:pt idx="1439">
                  <c:v>1.5714999342890681E-2</c:v>
                </c:pt>
                <c:pt idx="1440">
                  <c:v>1.2733902982948218E-2</c:v>
                </c:pt>
                <c:pt idx="1441">
                  <c:v>1.0058179531283804E-2</c:v>
                </c:pt>
                <c:pt idx="1442">
                  <c:v>7.6910398500390342E-3</c:v>
                </c:pt>
                <c:pt idx="1443">
                  <c:v>5.6355616918108576E-3</c:v>
                </c:pt>
                <c:pt idx="1444">
                  <c:v>3.8946845724236795E-3</c:v>
                </c:pt>
                <c:pt idx="1445">
                  <c:v>2.4712047144995791E-3</c:v>
                </c:pt>
                <c:pt idx="1446">
                  <c:v>1.367770070904976E-3</c:v>
                </c:pt>
                <c:pt idx="1447">
                  <c:v>5.8687543719357707E-4</c:v>
                </c:pt>
                <c:pt idx="1448">
                  <c:v>1.3085766218459254E-4</c:v>
                </c:pt>
                <c:pt idx="1449">
                  <c:v>1.8909658129371992E-6</c:v>
                </c:pt>
                <c:pt idx="1450">
                  <c:v>2.0198237336750056E-4</c:v>
                </c:pt>
                <c:pt idx="1451">
                  <c:v>7.3296727519112895E-4</c:v>
                </c:pt>
                <c:pt idx="1452">
                  <c:v>1.5965051208525086E-3</c:v>
                </c:pt>
                <c:pt idx="1453">
                  <c:v>2.794075256715108E-3</c:v>
                </c:pt>
                <c:pt idx="1454">
                  <c:v>4.3269729157220322E-3</c:v>
                </c:pt>
                <c:pt idx="1455">
                  <c:v>6.1963053680866194E-3</c:v>
                </c:pt>
                <c:pt idx="1456">
                  <c:v>8.4029882414289585E-3</c:v>
                </c:pt>
                <c:pt idx="1457">
                  <c:v>1.0947742018723982E-2</c:v>
                </c:pt>
                <c:pt idx="1458">
                  <c:v>1.3831088722238899E-2</c:v>
                </c:pt>
                <c:pt idx="1459">
                  <c:v>1.7053348791407505E-2</c:v>
                </c:pt>
                <c:pt idx="1460">
                  <c:v>2.0614638162370056E-2</c:v>
                </c:pt>
                <c:pt idx="1461">
                  <c:v>2.4514865556631182E-2</c:v>
                </c:pt>
                <c:pt idx="1462">
                  <c:v>2.8753729986016996E-2</c:v>
                </c:pt>
                <c:pt idx="1463">
                  <c:v>3.3330718480805016E-2</c:v>
                </c:pt>
                <c:pt idx="1464">
                  <c:v>3.8245104047589518E-2</c:v>
                </c:pt>
                <c:pt idx="1465">
                  <c:v>4.3495943863086736E-2</c:v>
                </c:pt>
                <c:pt idx="1466">
                  <c:v>4.9082077709740046E-2</c:v>
                </c:pt>
                <c:pt idx="1467">
                  <c:v>5.5002126658592831E-2</c:v>
                </c:pt>
                <c:pt idx="1468">
                  <c:v>6.1254492004515312E-2</c:v>
                </c:pt>
                <c:pt idx="1469">
                  <c:v>6.7837354458429713E-2</c:v>
                </c:pt>
                <c:pt idx="1470">
                  <c:v>7.4748673600784604E-2</c:v>
                </c:pt>
                <c:pt idx="1471">
                  <c:v>8.1986187600047486E-2</c:v>
                </c:pt>
                <c:pt idx="1472">
                  <c:v>8.9547413199557044E-2</c:v>
                </c:pt>
                <c:pt idx="1473">
                  <c:v>9.7429645975579737E-2</c:v>
                </c:pt>
                <c:pt idx="1474">
                  <c:v>0.10562996086892026</c:v>
                </c:pt>
                <c:pt idx="1475">
                  <c:v>0.11414521299200125</c:v>
                </c:pt>
                <c:pt idx="1476">
                  <c:v>0.12297203871272025</c:v>
                </c:pt>
                <c:pt idx="1477">
                  <c:v>0.1321068570159902</c:v>
                </c:pt>
                <c:pt idx="1478">
                  <c:v>0.14154587114323766</c:v>
                </c:pt>
                <c:pt idx="1479">
                  <c:v>0.15128507050969336</c:v>
                </c:pt>
                <c:pt idx="1480">
                  <c:v>0.16132023289874145</c:v>
                </c:pt>
                <c:pt idx="1481">
                  <c:v>0.17164692693202471</c:v>
                </c:pt>
                <c:pt idx="1482">
                  <c:v>0.18226051481355687</c:v>
                </c:pt>
                <c:pt idx="1483">
                  <c:v>0.19315615534541891</c:v>
                </c:pt>
                <c:pt idx="1484">
                  <c:v>0.20432880721225835</c:v>
                </c:pt>
                <c:pt idx="1485">
                  <c:v>0.21577323253104758</c:v>
                </c:pt>
                <c:pt idx="1486">
                  <c:v>0.22748400066230107</c:v>
                </c:pt>
                <c:pt idx="1487">
                  <c:v>0.23945549227816457</c:v>
                </c:pt>
                <c:pt idx="1488">
                  <c:v>0.25168190368239735</c:v>
                </c:pt>
                <c:pt idx="1489">
                  <c:v>0.26415725137687135</c:v>
                </c:pt>
                <c:pt idx="1490">
                  <c:v>0.27687537686837571</c:v>
                </c:pt>
                <c:pt idx="1491">
                  <c:v>0.28982995170946052</c:v>
                </c:pt>
                <c:pt idx="1492">
                  <c:v>0.30301448276614656</c:v>
                </c:pt>
                <c:pt idx="1493">
                  <c:v>0.31642231770530993</c:v>
                </c:pt>
                <c:pt idx="1494">
                  <c:v>0.33004665069356376</c:v>
                </c:pt>
                <c:pt idx="1495">
                  <c:v>0.34388052829966448</c:v>
                </c:pt>
                <c:pt idx="1496">
                  <c:v>0.35791685559142539</c:v>
                </c:pt>
                <c:pt idx="1497">
                  <c:v>0.37214840241825531</c:v>
                </c:pt>
                <c:pt idx="1498">
                  <c:v>0.38656780986965317</c:v>
                </c:pt>
                <c:pt idx="1499">
                  <c:v>0.40116759689994402</c:v>
                </c:pt>
                <c:pt idx="1500">
                  <c:v>0.41594016710901854</c:v>
                </c:pt>
                <c:pt idx="1501">
                  <c:v>0.43087781566859823</c:v>
                </c:pt>
                <c:pt idx="1502">
                  <c:v>0.44597273638331097</c:v>
                </c:pt>
                <c:pt idx="1503">
                  <c:v>0.46121702887542815</c:v>
                </c:pt>
                <c:pt idx="1504">
                  <c:v>0.47660270588213632</c:v>
                </c:pt>
                <c:pt idx="1505">
                  <c:v>0.49212170065377381</c:v>
                </c:pt>
                <c:pt idx="1506">
                  <c:v>0.50776587444147203</c:v>
                </c:pt>
                <c:pt idx="1507">
                  <c:v>0.52352702406219309</c:v>
                </c:pt>
                <c:pt idx="1508">
                  <c:v>0.53939688952955711</c:v>
                </c:pt>
                <c:pt idx="1509">
                  <c:v>0.5553671617379885</c:v>
                </c:pt>
                <c:pt idx="1510">
                  <c:v>0.57142949018847722</c:v>
                </c:pt>
                <c:pt idx="1511">
                  <c:v>0.58757549074350113</c:v>
                </c:pt>
                <c:pt idx="1512">
                  <c:v>0.6037967533990658</c:v>
                </c:pt>
                <c:pt idx="1513">
                  <c:v>0.6200848500616496</c:v>
                </c:pt>
                <c:pt idx="1514">
                  <c:v>0.6364313423179534</c:v>
                </c:pt>
                <c:pt idx="1515">
                  <c:v>0.65282778918537854</c:v>
                </c:pt>
                <c:pt idx="1516">
                  <c:v>0.66926575483114603</c:v>
                </c:pt>
                <c:pt idx="1517">
                  <c:v>0.68573681624842886</c:v>
                </c:pt>
                <c:pt idx="1518">
                  <c:v>0.70223257087762803</c:v>
                </c:pt>
                <c:pt idx="1519">
                  <c:v>0.71874464416118911</c:v>
                </c:pt>
                <c:pt idx="1520">
                  <c:v>0.73526469702088149</c:v>
                </c:pt>
                <c:pt idx="1521">
                  <c:v>0.75178443324604471</c:v>
                </c:pt>
                <c:pt idx="1522">
                  <c:v>0.76829560678239883</c:v>
                </c:pt>
                <c:pt idx="1523">
                  <c:v>0.78479002891023508</c:v>
                </c:pt>
                <c:pt idx="1524">
                  <c:v>0.80125957530226688</c:v>
                </c:pt>
                <c:pt idx="1525">
                  <c:v>0.81769619295065354</c:v>
                </c:pt>
                <c:pt idx="1526">
                  <c:v>0.83409190695374813</c:v>
                </c:pt>
                <c:pt idx="1527">
                  <c:v>0.85043882715327634</c:v>
                </c:pt>
                <c:pt idx="1528">
                  <c:v>0.86672915461283484</c:v>
                </c:pt>
                <c:pt idx="1529">
                  <c:v>0.88295518792916483</c:v>
                </c:pt>
                <c:pt idx="1530">
                  <c:v>0.89910932936819621</c:v>
                </c:pt>
                <c:pt idx="1531">
                  <c:v>0.91518409081785856</c:v>
                </c:pt>
                <c:pt idx="1532">
                  <c:v>0.9311720995504833</c:v>
                </c:pt>
                <c:pt idx="1533">
                  <c:v>0.94706610378772127</c:v>
                </c:pt>
                <c:pt idx="1534">
                  <c:v>0.96285897806186371</c:v>
                </c:pt>
                <c:pt idx="1535">
                  <c:v>0.97854372836708658</c:v>
                </c:pt>
                <c:pt idx="1536">
                  <c:v>0.99411349709563468</c:v>
                </c:pt>
                <c:pt idx="1537">
                  <c:v>1.0095615677532457</c:v>
                </c:pt>
                <c:pt idx="1538">
                  <c:v>1.0248813694501107</c:v>
                </c:pt>
                <c:pt idx="1539">
                  <c:v>1.0400664811621139</c:v>
                </c:pt>
                <c:pt idx="1540">
                  <c:v>1.0551106357599198</c:v>
                </c:pt>
                <c:pt idx="1541">
                  <c:v>1.0700077238020529</c:v>
                </c:pt>
                <c:pt idx="1542">
                  <c:v>1.084751797089293</c:v>
                </c:pt>
                <c:pt idx="1543">
                  <c:v>1.0993370719787989</c:v>
                </c:pt>
                <c:pt idx="1544">
                  <c:v>1.1137579324555169</c:v>
                </c:pt>
                <c:pt idx="1545">
                  <c:v>1.1280089329604501</c:v>
                </c:pt>
                <c:pt idx="1546">
                  <c:v>1.1420848009742146</c:v>
                </c:pt>
                <c:pt idx="1547">
                  <c:v>1.1559804393565227</c:v>
                </c:pt>
                <c:pt idx="1548">
                  <c:v>1.169690928440668</c:v>
                </c:pt>
                <c:pt idx="1549">
                  <c:v>1.1832115278849711</c:v>
                </c:pt>
                <c:pt idx="1550">
                  <c:v>1.1965376782810822</c:v>
                </c:pt>
                <c:pt idx="1551">
                  <c:v>1.2096650025211964</c:v>
                </c:pt>
                <c:pt idx="1552">
                  <c:v>1.2225893069261293</c:v>
                </c:pt>
                <c:pt idx="1553">
                  <c:v>1.2353065821363716</c:v>
                </c:pt>
                <c:pt idx="1554">
                  <c:v>1.2478130037690558</c:v>
                </c:pt>
                <c:pt idx="1555">
                  <c:v>1.2601049328434737</c:v>
                </c:pt>
                <c:pt idx="1556">
                  <c:v>1.272178915979566</c:v>
                </c:pt>
                <c:pt idx="1557">
                  <c:v>1.284031685371867</c:v>
                </c:pt>
                <c:pt idx="1558">
                  <c:v>1.2956601585442731</c:v>
                </c:pt>
                <c:pt idx="1559">
                  <c:v>1.3070614378893846</c:v>
                </c:pt>
                <c:pt idx="1560">
                  <c:v>1.3182328099973448</c:v>
                </c:pt>
                <c:pt idx="1561">
                  <c:v>1.3291717447794777</c:v>
                </c:pt>
                <c:pt idx="1562">
                  <c:v>1.339875894391608</c:v>
                </c:pt>
                <c:pt idx="1563">
                  <c:v>1.3503430919629629</c:v>
                </c:pt>
                <c:pt idx="1564">
                  <c:v>1.3605713501365186</c:v>
                </c:pt>
                <c:pt idx="1565">
                  <c:v>1.3705588594263625</c:v>
                </c:pt>
                <c:pt idx="1566">
                  <c:v>1.3803039863987849</c:v>
                </c:pt>
                <c:pt idx="1567">
                  <c:v>1.3898052716832703</c:v>
                </c:pt>
                <c:pt idx="1568">
                  <c:v>1.3990614278199378</c:v>
                </c:pt>
                <c:pt idx="1569">
                  <c:v>1.4080713369500111</c:v>
                </c:pt>
                <c:pt idx="1570">
                  <c:v>1.4168340483565158</c:v>
                </c:pt>
                <c:pt idx="1571">
                  <c:v>1.425348775861796</c:v>
                </c:pt>
                <c:pt idx="1572">
                  <c:v>1.4336148950888312</c:v>
                </c:pt>
                <c:pt idx="1573">
                  <c:v>1.4416319405936662</c:v>
                </c:pt>
                <c:pt idx="1574">
                  <c:v>1.4493996028762515</c:v>
                </c:pt>
                <c:pt idx="1575">
                  <c:v>1.4569177252760601</c:v>
                </c:pt>
                <c:pt idx="1576">
                  <c:v>1.4641863007607945</c:v>
                </c:pt>
                <c:pt idx="1577">
                  <c:v>1.471205468614579</c:v>
                </c:pt>
                <c:pt idx="1578">
                  <c:v>1.4779755110332566</c:v>
                </c:pt>
                <c:pt idx="1579">
                  <c:v>1.4844968496335733</c:v>
                </c:pt>
                <c:pt idx="1580">
                  <c:v>1.4907700418839753</c:v>
                </c:pt>
                <c:pt idx="1581">
                  <c:v>1.4967957774635314</c:v>
                </c:pt>
                <c:pt idx="1582">
                  <c:v>1.5025748745562661</c:v>
                </c:pt>
                <c:pt idx="1583">
                  <c:v>1.5081082760880089</c:v>
                </c:pt>
                <c:pt idx="1584">
                  <c:v>1.5133970459120958</c:v>
                </c:pt>
                <c:pt idx="1585">
                  <c:v>1.518442364951325</c:v>
                </c:pt>
                <c:pt idx="1586">
                  <c:v>1.5232455273022067</c:v>
                </c:pt>
                <c:pt idx="1587">
                  <c:v>1.5278079363085519</c:v>
                </c:pt>
                <c:pt idx="1588">
                  <c:v>1.5321311006102871</c:v>
                </c:pt>
                <c:pt idx="1589">
                  <c:v>1.5362166301740017</c:v>
                </c:pt>
                <c:pt idx="1590">
                  <c:v>1.5400662323115504</c:v>
                </c:pt>
                <c:pt idx="1591">
                  <c:v>1.5436817076917817</c:v>
                </c:pt>
                <c:pt idx="1592">
                  <c:v>1.547064946352452</c:v>
                </c:pt>
                <c:pt idx="1593">
                  <c:v>1.5502179237166109</c:v>
                </c:pt>
                <c:pt idx="1594">
                  <c:v>1.5531426966198278</c:v>
                </c:pt>
                <c:pt idx="1595">
                  <c:v>1.5558413993528124</c:v>
                </c:pt>
                <c:pt idx="1596">
                  <c:v>1.5583162397251777</c:v>
                </c:pt>
                <c:pt idx="1597">
                  <c:v>1.5605694951543136</c:v>
                </c:pt>
                <c:pt idx="1598">
                  <c:v>1.5626035087849077</c:v>
                </c:pt>
                <c:pt idx="1599">
                  <c:v>1.5644206856430052</c:v>
                </c:pt>
                <c:pt idx="1600">
                  <c:v>1.5660234888290598</c:v>
                </c:pt>
                <c:pt idx="1601">
                  <c:v>1.567414435753917</c:v>
                </c:pt>
                <c:pt idx="1602">
                  <c:v>1.5685960944217701</c:v>
                </c:pt>
                <c:pt idx="1603">
                  <c:v>1.5695710797635785</c:v>
                </c:pt>
                <c:pt idx="1604">
                  <c:v>1.5703420500245484</c:v>
                </c:pt>
                <c:pt idx="1605">
                  <c:v>1.5709117032087239</c:v>
                </c:pt>
                <c:pt idx="1606">
                  <c:v>1.5712827735837309</c:v>
                </c:pt>
                <c:pt idx="1607">
                  <c:v>1.5714580282488551</c:v>
                </c:pt>
                <c:pt idx="1608">
                  <c:v>1.571440263768612</c:v>
                </c:pt>
                <c:pt idx="1609">
                  <c:v>1.5712323028747879</c:v>
                </c:pt>
                <c:pt idx="1610">
                  <c:v>1.5708369912383588</c:v>
                </c:pt>
                <c:pt idx="1611">
                  <c:v>1.5702571943145838</c:v>
                </c:pt>
                <c:pt idx="1612">
                  <c:v>1.5694957942618548</c:v>
                </c:pt>
                <c:pt idx="1613">
                  <c:v>1.5685556869369244</c:v>
                </c:pt>
                <c:pt idx="1614">
                  <c:v>1.567439778967598</c:v>
                </c:pt>
                <c:pt idx="1615">
                  <c:v>1.5661509849040856</c:v>
                </c:pt>
                <c:pt idx="1616">
                  <c:v>1.5646922244506041</c:v>
                </c:pt>
                <c:pt idx="1617">
                  <c:v>1.5630664197779602</c:v>
                </c:pt>
                <c:pt idx="1618">
                  <c:v>1.5612764929177894</c:v>
                </c:pt>
                <c:pt idx="1619">
                  <c:v>1.5593253632394894</c:v>
                </c:pt>
                <c:pt idx="1620">
                  <c:v>1.5572159450098899</c:v>
                </c:pt>
                <c:pt idx="1621">
                  <c:v>1.5549511450364848</c:v>
                </c:pt>
                <c:pt idx="1622">
                  <c:v>1.5525338603941938</c:v>
                </c:pt>
                <c:pt idx="1623">
                  <c:v>1.5499669762356318</c:v>
                </c:pt>
                <c:pt idx="1624">
                  <c:v>1.5472533636852379</c:v>
                </c:pt>
                <c:pt idx="1625">
                  <c:v>1.5443958778165501</c:v>
                </c:pt>
                <c:pt idx="1626">
                  <c:v>1.5413973557128076</c:v>
                </c:pt>
                <c:pt idx="1627">
                  <c:v>1.5382606146101399</c:v>
                </c:pt>
                <c:pt idx="1628">
                  <c:v>1.5349884501229563</c:v>
                </c:pt>
                <c:pt idx="1629">
                  <c:v>1.5315836345509846</c:v>
                </c:pt>
                <c:pt idx="1630">
                  <c:v>1.5280489152670111</c:v>
                </c:pt>
                <c:pt idx="1631">
                  <c:v>1.5243870131848141</c:v>
                </c:pt>
                <c:pt idx="1632">
                  <c:v>1.5206006213058481</c:v>
                </c:pt>
                <c:pt idx="1633">
                  <c:v>1.5166924033445612</c:v>
                </c:pt>
                <c:pt idx="1634">
                  <c:v>1.5126649924303051</c:v>
                </c:pt>
                <c:pt idx="1635">
                  <c:v>1.5085209898855045</c:v>
                </c:pt>
                <c:pt idx="1636">
                  <c:v>1.5042629640783256</c:v>
                </c:pt>
                <c:pt idx="1637">
                  <c:v>1.4998934493489731</c:v>
                </c:pt>
                <c:pt idx="1638">
                  <c:v>1.4954149450079892</c:v>
                </c:pt>
                <c:pt idx="1639">
                  <c:v>1.4908299144055079</c:v>
                </c:pt>
                <c:pt idx="1640">
                  <c:v>1.4861407840698488</c:v>
                </c:pt>
                <c:pt idx="1641">
                  <c:v>1.4813499429138119</c:v>
                </c:pt>
                <c:pt idx="1642">
                  <c:v>1.476459741507919</c:v>
                </c:pt>
                <c:pt idx="1643">
                  <c:v>1.4714724914180992</c:v>
                </c:pt>
                <c:pt idx="1644">
                  <c:v>1.4663904646069021</c:v>
                </c:pt>
                <c:pt idx="1645">
                  <c:v>1.4612158928969059</c:v>
                </c:pt>
                <c:pt idx="1646">
                  <c:v>1.4559509674936228</c:v>
                </c:pt>
                <c:pt idx="1647">
                  <c:v>1.4505978385678053</c:v>
                </c:pt>
                <c:pt idx="1648">
                  <c:v>1.4451586148944184</c:v>
                </c:pt>
                <c:pt idx="1649">
                  <c:v>1.4396353635468566</c:v>
                </c:pt>
                <c:pt idx="1650">
                  <c:v>1.4340301096454171</c:v>
                </c:pt>
                <c:pt idx="1651">
                  <c:v>1.4283448361576572</c:v>
                </c:pt>
                <c:pt idx="1652">
                  <c:v>1.4225814837491406</c:v>
                </c:pt>
                <c:pt idx="1653">
                  <c:v>1.4167419506835959</c:v>
                </c:pt>
                <c:pt idx="1654">
                  <c:v>1.4108280927700054</c:v>
                </c:pt>
                <c:pt idx="1655">
                  <c:v>1.4048417233556298</c:v>
                </c:pt>
                <c:pt idx="1656">
                  <c:v>1.3987846133631419</c:v>
                </c:pt>
                <c:pt idx="1657">
                  <c:v>1.3926584913704176</c:v>
                </c:pt>
                <c:pt idx="1658">
                  <c:v>1.3864650437312669</c:v>
                </c:pt>
                <c:pt idx="1659">
                  <c:v>1.3802059147357544</c:v>
                </c:pt>
                <c:pt idx="1660">
                  <c:v>1.3738827068088837</c:v>
                </c:pt>
                <c:pt idx="1661">
                  <c:v>1.3674969807450097</c:v>
                </c:pt>
                <c:pt idx="1662">
                  <c:v>1.3610502559783437</c:v>
                </c:pt>
                <c:pt idx="1663">
                  <c:v>1.3545440108864812</c:v>
                </c:pt>
                <c:pt idx="1664">
                  <c:v>1.347979683126284</c:v>
                </c:pt>
                <c:pt idx="1665">
                  <c:v>1.3413586700012055</c:v>
                </c:pt>
                <c:pt idx="1666">
                  <c:v>1.3346823288573957</c:v>
                </c:pt>
                <c:pt idx="1667">
                  <c:v>1.3279519775088515</c:v>
                </c:pt>
                <c:pt idx="1668">
                  <c:v>1.3211688946891318</c:v>
                </c:pt>
                <c:pt idx="1669">
                  <c:v>1.3143343205290079</c:v>
                </c:pt>
                <c:pt idx="1670">
                  <c:v>1.3074494570587818</c:v>
                </c:pt>
                <c:pt idx="1671">
                  <c:v>1.3005154687340281</c:v>
                </c:pt>
                <c:pt idx="1672">
                  <c:v>1.2935334829836778</c:v>
                </c:pt>
                <c:pt idx="1673">
                  <c:v>1.2865045907789632</c:v>
                </c:pt>
                <c:pt idx="1674">
                  <c:v>1.2794298472234107</c:v>
                </c:pt>
                <c:pt idx="1675">
                  <c:v>1.2723102721609858</c:v>
                </c:pt>
                <c:pt idx="1676">
                  <c:v>1.2651468508032802</c:v>
                </c:pt>
                <c:pt idx="1677">
                  <c:v>1.2579405343733221</c:v>
                </c:pt>
                <c:pt idx="1678">
                  <c:v>1.2506922407662875</c:v>
                </c:pt>
                <c:pt idx="1679">
                  <c:v>1.2434028552253058</c:v>
                </c:pt>
                <c:pt idx="1680">
                  <c:v>1.2360732310321119</c:v>
                </c:pt>
                <c:pt idx="1681">
                  <c:v>1.2287041902116917</c:v>
                </c:pt>
                <c:pt idx="1682">
                  <c:v>1.2212965242497837</c:v>
                </c:pt>
                <c:pt idx="1683">
                  <c:v>1.213850994823094</c:v>
                </c:pt>
                <c:pt idx="1684">
                  <c:v>1.2063683345410317</c:v>
                </c:pt>
                <c:pt idx="1685">
                  <c:v>1.1988492476986718</c:v>
                </c:pt>
                <c:pt idx="1686">
                  <c:v>1.1912944110401966</c:v>
                </c:pt>
                <c:pt idx="1687">
                  <c:v>1.1837044745321199</c:v>
                </c:pt>
                <c:pt idx="1688">
                  <c:v>1.1760800621460765</c:v>
                </c:pt>
                <c:pt idx="1689">
                  <c:v>1.1684217726503308</c:v>
                </c:pt>
                <c:pt idx="1690">
                  <c:v>1.1607301804096275</c:v>
                </c:pt>
                <c:pt idx="1691">
                  <c:v>1.1530058361931745</c:v>
                </c:pt>
                <c:pt idx="1692">
                  <c:v>1.1452492679898778</c:v>
                </c:pt>
                <c:pt idx="1693">
                  <c:v>1.1374609818308861</c:v>
                </c:pt>
                <c:pt idx="1694">
                  <c:v>1.1296414626189208</c:v>
                </c:pt>
                <c:pt idx="1695">
                  <c:v>1.1217911749637552</c:v>
                </c:pt>
                <c:pt idx="1696">
                  <c:v>1.1139105640240949</c:v>
                </c:pt>
                <c:pt idx="1697">
                  <c:v>1.1060000563553301</c:v>
                </c:pt>
                <c:pt idx="1698">
                  <c:v>1.0980600607626001</c:v>
                </c:pt>
                <c:pt idx="1699">
                  <c:v>1.0900909691593161</c:v>
                </c:pt>
                <c:pt idx="1700">
                  <c:v>1.0820931574309074</c:v>
                </c:pt>
                <c:pt idx="1701">
                  <c:v>1.0740669863033783</c:v>
                </c:pt>
                <c:pt idx="1702">
                  <c:v>1.0660128022167255</c:v>
                </c:pt>
                <c:pt idx="1703">
                  <c:v>1.0579309382027084</c:v>
                </c:pt>
                <c:pt idx="1704">
                  <c:v>1.0498217147673656</c:v>
                </c:pt>
                <c:pt idx="1705">
                  <c:v>1.0416854407776999</c:v>
                </c:pt>
                <c:pt idx="1706">
                  <c:v>1.0335224143526642</c:v>
                </c:pt>
                <c:pt idx="1707">
                  <c:v>1.0253329237580304</c:v>
                </c:pt>
                <c:pt idx="1708">
                  <c:v>1.0171172483054938</c:v>
                </c:pt>
                <c:pt idx="1709">
                  <c:v>1.0088756592557684</c:v>
                </c:pt>
                <c:pt idx="1710">
                  <c:v>1.0006084207252839</c:v>
                </c:pt>
                <c:pt idx="1711">
                  <c:v>0.99231579059692965</c:v>
                </c:pt>
                <c:pt idx="1712">
                  <c:v>0.98399802143439841</c:v>
                </c:pt>
                <c:pt idx="1713">
                  <c:v>0.97565536140021558</c:v>
                </c:pt>
                <c:pt idx="1714">
                  <c:v>0.96728805517761696</c:v>
                </c:pt>
                <c:pt idx="1715">
                  <c:v>0.95889634489555653</c:v>
                </c:pt>
                <c:pt idx="1716">
                  <c:v>0.95048047105779931</c:v>
                </c:pt>
                <c:pt idx="1717">
                  <c:v>0.94204067347496645</c:v>
                </c:pt>
                <c:pt idx="1718">
                  <c:v>0.93357719220033952</c:v>
                </c:pt>
                <c:pt idx="1719">
                  <c:v>0.92509026846892572</c:v>
                </c:pt>
                <c:pt idx="1720">
                  <c:v>0.9165801456396333</c:v>
                </c:pt>
                <c:pt idx="1721">
                  <c:v>0.90804707014094621</c:v>
                </c:pt>
                <c:pt idx="1722">
                  <c:v>0.89949129241944192</c:v>
                </c:pt>
                <c:pt idx="1723">
                  <c:v>0.89091306789150615</c:v>
                </c:pt>
                <c:pt idx="1724">
                  <c:v>0.88231265789782221</c:v>
                </c:pt>
                <c:pt idx="1725">
                  <c:v>0.87369033066077173</c:v>
                </c:pt>
                <c:pt idx="1726">
                  <c:v>0.86504636224428377</c:v>
                </c:pt>
                <c:pt idx="1727">
                  <c:v>0.85638103751645489</c:v>
                </c:pt>
                <c:pt idx="1728">
                  <c:v>0.84769465111412734</c:v>
                </c:pt>
                <c:pt idx="1729">
                  <c:v>0.8389875084099605</c:v>
                </c:pt>
                <c:pt idx="1730">
                  <c:v>0.83025992648093294</c:v>
                </c:pt>
                <c:pt idx="1731">
                  <c:v>0.82151223507901416</c:v>
                </c:pt>
                <c:pt idx="1732">
                  <c:v>0.81274477760281372</c:v>
                </c:pt>
                <c:pt idx="1733">
                  <c:v>0.80395791207056133</c:v>
                </c:pt>
                <c:pt idx="1734">
                  <c:v>0.79515201209377084</c:v>
                </c:pt>
                <c:pt idx="1735">
                  <c:v>0.78632746785137753</c:v>
                </c:pt>
                <c:pt idx="1736">
                  <c:v>0.77748468706396157</c:v>
                </c:pt>
                <c:pt idx="1737">
                  <c:v>0.76862409596759784</c:v>
                </c:pt>
                <c:pt idx="1738">
                  <c:v>0.75974614028694398</c:v>
                </c:pt>
                <c:pt idx="1739">
                  <c:v>0.75085128620705699</c:v>
                </c:pt>
                <c:pt idx="1740">
                  <c:v>0.74194002134350767</c:v>
                </c:pt>
                <c:pt idx="1741">
                  <c:v>0.73301285571015251</c:v>
                </c:pt>
                <c:pt idx="1742">
                  <c:v>0.72407032268413973</c:v>
                </c:pt>
                <c:pt idx="1743">
                  <c:v>0.71511297996726675</c:v>
                </c:pt>
                <c:pt idx="1744">
                  <c:v>0.70614141054330593</c:v>
                </c:pt>
                <c:pt idx="1745">
                  <c:v>0.69715622363057272</c:v>
                </c:pt>
                <c:pt idx="1746">
                  <c:v>0.68815805562870624</c:v>
                </c:pt>
                <c:pt idx="1747">
                  <c:v>0.67914757105942825</c:v>
                </c:pt>
                <c:pt idx="1748">
                  <c:v>0.67012546349985069</c:v>
                </c:pt>
                <c:pt idx="1749">
                  <c:v>0.66109245650803039</c:v>
                </c:pt>
                <c:pt idx="1750">
                  <c:v>0.65204930453939913</c:v>
                </c:pt>
                <c:pt idx="1751">
                  <c:v>0.64299679385356512</c:v>
                </c:pt>
                <c:pt idx="1752">
                  <c:v>0.63393574341014591</c:v>
                </c:pt>
                <c:pt idx="1753">
                  <c:v>0.62486700575270859</c:v>
                </c:pt>
                <c:pt idx="1754">
                  <c:v>0.61579146787996064</c:v>
                </c:pt>
                <c:pt idx="1755">
                  <c:v>0.60671005210268802</c:v>
                </c:pt>
                <c:pt idx="1756">
                  <c:v>0.59762371688561189</c:v>
                </c:pt>
                <c:pt idx="1757">
                  <c:v>0.58853345767280962</c:v>
                </c:pt>
                <c:pt idx="1758">
                  <c:v>0.57944030769550359</c:v>
                </c:pt>
                <c:pt idx="1759">
                  <c:v>0.57034533876074467</c:v>
                </c:pt>
                <c:pt idx="1760">
                  <c:v>0.56124966202013682</c:v>
                </c:pt>
                <c:pt idx="1761">
                  <c:v>0.55215442871658604</c:v>
                </c:pt>
                <c:pt idx="1762">
                  <c:v>0.54306083090823543</c:v>
                </c:pt>
                <c:pt idx="1763">
                  <c:v>0.5339701021677683</c:v>
                </c:pt>
                <c:pt idx="1764">
                  <c:v>0.52488351825573787</c:v>
                </c:pt>
                <c:pt idx="1765">
                  <c:v>0.51580239776644021</c:v>
                </c:pt>
                <c:pt idx="1766">
                  <c:v>0.5067281027446533</c:v>
                </c:pt>
                <c:pt idx="1767">
                  <c:v>0.49766203927169461</c:v>
                </c:pt>
                <c:pt idx="1768">
                  <c:v>0.4886056580192259</c:v>
                </c:pt>
                <c:pt idx="1769">
                  <c:v>0.47956045476906389</c:v>
                </c:pt>
                <c:pt idx="1770">
                  <c:v>0.47052797089743315</c:v>
                </c:pt>
                <c:pt idx="1771">
                  <c:v>0.46150979382175861</c:v>
                </c:pt>
                <c:pt idx="1772">
                  <c:v>0.45250755740849674</c:v>
                </c:pt>
                <c:pt idx="1773">
                  <c:v>0.44352294234005729</c:v>
                </c:pt>
                <c:pt idx="1774">
                  <c:v>0.43455767643921855</c:v>
                </c:pt>
                <c:pt idx="1775">
                  <c:v>0.42561353494905896</c:v>
                </c:pt>
                <c:pt idx="1776">
                  <c:v>0.41669234076680328</c:v>
                </c:pt>
                <c:pt idx="1777">
                  <c:v>0.40779596462964934</c:v>
                </c:pt>
                <c:pt idx="1778">
                  <c:v>0.39892632525085986</c:v>
                </c:pt>
                <c:pt idx="1779">
                  <c:v>0.39008538940412713</c:v>
                </c:pt>
                <c:pt idx="1780">
                  <c:v>0.3812751719547452</c:v>
                </c:pt>
                <c:pt idx="1781">
                  <c:v>0.3724977358354235</c:v>
                </c:pt>
                <c:pt idx="1782">
                  <c:v>0.36375519196514339</c:v>
                </c:pt>
                <c:pt idx="1783">
                  <c:v>0.35504969910931938</c:v>
                </c:pt>
                <c:pt idx="1784">
                  <c:v>0.34638346367938982</c:v>
                </c:pt>
                <c:pt idx="1785">
                  <c:v>0.3377587394701419</c:v>
                </c:pt>
                <c:pt idx="1786">
                  <c:v>0.3291778273331859</c:v>
                </c:pt>
                <c:pt idx="1787">
                  <c:v>0.32064307478471732</c:v>
                </c:pt>
                <c:pt idx="1788">
                  <c:v>0.3121568755461373</c:v>
                </c:pt>
                <c:pt idx="1789">
                  <c:v>0.30372166901576914</c:v>
                </c:pt>
                <c:pt idx="1790">
                  <c:v>0.29533993967028271</c:v>
                </c:pt>
                <c:pt idx="1791">
                  <c:v>0.28701421639425778</c:v>
                </c:pt>
                <c:pt idx="1792">
                  <c:v>0.27874707173649071</c:v>
                </c:pt>
                <c:pt idx="1793">
                  <c:v>0.27054112109172179</c:v>
                </c:pt>
                <c:pt idx="1794">
                  <c:v>0.26239902180646701</c:v>
                </c:pt>
                <c:pt idx="1795">
                  <c:v>0.25432347220774426</c:v>
                </c:pt>
                <c:pt idx="1796">
                  <c:v>0.24631721055357919</c:v>
                </c:pt>
                <c:pt idx="1797">
                  <c:v>0.23838301390427108</c:v>
                </c:pt>
                <c:pt idx="1798">
                  <c:v>0.23052369691348487</c:v>
                </c:pt>
                <c:pt idx="1799">
                  <c:v>0.22274211053827112</c:v>
                </c:pt>
                <c:pt idx="1800">
                  <c:v>0.21504114066734545</c:v>
                </c:pt>
                <c:pt idx="1801">
                  <c:v>0.20742370666694621</c:v>
                </c:pt>
                <c:pt idx="1802">
                  <c:v>0.19989275984383678</c:v>
                </c:pt>
                <c:pt idx="1803">
                  <c:v>0.19245128182492818</c:v>
                </c:pt>
                <c:pt idx="1804">
                  <c:v>0.18510228285346542</c:v>
                </c:pt>
                <c:pt idx="1805">
                  <c:v>0.17784880000144057</c:v>
                </c:pt>
                <c:pt idx="1806">
                  <c:v>0.170693895298413</c:v>
                </c:pt>
                <c:pt idx="1807">
                  <c:v>0.16364065377676076</c:v>
                </c:pt>
                <c:pt idx="1808">
                  <c:v>0.15669218143378499</c:v>
                </c:pt>
                <c:pt idx="1809">
                  <c:v>0.14985160311102574</c:v>
                </c:pt>
                <c:pt idx="1810">
                  <c:v>0.1431220602914598</c:v>
                </c:pt>
                <c:pt idx="1811">
                  <c:v>0.13650670881532151</c:v>
                </c:pt>
                <c:pt idx="1812">
                  <c:v>0.13000871651553725</c:v>
                </c:pt>
                <c:pt idx="1813">
                  <c:v>0.12363126077381102</c:v>
                </c:pt>
                <c:pt idx="1814">
                  <c:v>0.11737752599871051</c:v>
                </c:pt>
                <c:pt idx="1815">
                  <c:v>0.11125070102717773</c:v>
                </c:pt>
                <c:pt idx="1816">
                  <c:v>0.10525397645108657</c:v>
                </c:pt>
                <c:pt idx="1817">
                  <c:v>9.9390541870724006E-2</c:v>
                </c:pt>
                <c:pt idx="1818">
                  <c:v>9.3663583077127507E-2</c:v>
                </c:pt>
                <c:pt idx="1819">
                  <c:v>8.807627916551064E-2</c:v>
                </c:pt>
                <c:pt idx="1820">
                  <c:v>8.2631799582133098E-2</c:v>
                </c:pt>
                <c:pt idx="1821">
                  <c:v>7.7333301107157318E-2</c:v>
                </c:pt>
                <c:pt idx="1822">
                  <c:v>7.2183924776295705E-2</c:v>
                </c:pt>
                <c:pt idx="1823">
                  <c:v>6.7186792744092019E-2</c:v>
                </c:pt>
                <c:pt idx="1824">
                  <c:v>6.2345005092037512E-2</c:v>
                </c:pt>
                <c:pt idx="1825">
                  <c:v>5.7661636584791807E-2</c:v>
                </c:pt>
                <c:pt idx="1826">
                  <c:v>5.313973337798597E-2</c:v>
                </c:pt>
                <c:pt idx="1827">
                  <c:v>4.8782309681315104E-2</c:v>
                </c:pt>
                <c:pt idx="1828">
                  <c:v>4.4592344380723181E-2</c:v>
                </c:pt>
                <c:pt idx="1829">
                  <c:v>4.057277762374982E-2</c:v>
                </c:pt>
                <c:pt idx="1830">
                  <c:v>3.672650737220922E-2</c:v>
                </c:pt>
                <c:pt idx="1831">
                  <c:v>3.3056385926571757E-2</c:v>
                </c:pt>
                <c:pt idx="1832">
                  <c:v>2.9565216426585269E-2</c:v>
                </c:pt>
                <c:pt idx="1833">
                  <c:v>2.6255749332807259E-2</c:v>
                </c:pt>
                <c:pt idx="1834">
                  <c:v>2.3130678893901351E-2</c:v>
                </c:pt>
                <c:pt idx="1835">
                  <c:v>2.019263960466194E-2</c:v>
                </c:pt>
                <c:pt idx="1836">
                  <c:v>1.7444202659905126E-2</c:v>
                </c:pt>
                <c:pt idx="1837">
                  <c:v>1.4887872409459669E-2</c:v>
                </c:pt>
                <c:pt idx="1838">
                  <c:v>1.2526082819640707E-2</c:v>
                </c:pt>
                <c:pt idx="1839">
                  <c:v>1.0361193946685443E-2</c:v>
                </c:pt>
                <c:pt idx="1840">
                  <c:v>8.3954884277391284E-3</c:v>
                </c:pt>
                <c:pt idx="1841">
                  <c:v>6.6311679950803335E-3</c:v>
                </c:pt>
                <c:pt idx="1842">
                  <c:v>5.0703500193401297E-3</c:v>
                </c:pt>
                <c:pt idx="1843">
                  <c:v>3.7150640875667279E-3</c:v>
                </c:pt>
                <c:pt idx="1844">
                  <c:v>2.5672486220275695E-3</c:v>
                </c:pt>
                <c:pt idx="1845">
                  <c:v>1.6287475457032409E-3</c:v>
                </c:pt>
                <c:pt idx="1846">
                  <c:v>9.0130700046138165E-4</c:v>
                </c:pt>
                <c:pt idx="1847">
                  <c:v>3.8657212392385562E-4</c:v>
                </c:pt>
                <c:pt idx="1848">
                  <c:v>8.6083891054259331E-5</c:v>
                </c:pt>
                <c:pt idx="1849">
                  <c:v>1.2760264910527869E-6</c:v>
                </c:pt>
                <c:pt idx="1850">
                  <c:v>1.3347199363821096E-4</c:v>
                </c:pt>
                <c:pt idx="1851">
                  <c:v>4.8388206649699908E-4</c:v>
                </c:pt>
                <c:pt idx="1852">
                  <c:v>1.053600490180768E-3</c:v>
                </c:pt>
                <c:pt idx="1853">
                  <c:v>1.8436027359985683E-3</c:v>
                </c:pt>
                <c:pt idx="1854">
                  <c:v>2.8547428569234683E-3</c:v>
                </c:pt>
                <c:pt idx="1855">
                  <c:v>4.0877509491756177E-3</c:v>
                </c:pt>
                <c:pt idx="1856">
                  <c:v>5.543230725552825E-3</c:v>
                </c:pt>
                <c:pt idx="1857">
                  <c:v>7.2216572060245727E-3</c:v>
                </c:pt>
                <c:pt idx="1858">
                  <c:v>9.1233745309828411E-3</c:v>
                </c:pt>
                <c:pt idx="1859">
                  <c:v>1.1248593902390927E-2</c:v>
                </c:pt>
                <c:pt idx="1860">
                  <c:v>1.3597391657926243E-2</c:v>
                </c:pt>
                <c:pt idx="1861">
                  <c:v>1.6169707483032848E-2</c:v>
                </c:pt>
                <c:pt idx="1862">
                  <c:v>1.8965342765618339E-2</c:v>
                </c:pt>
                <c:pt idx="1863">
                  <c:v>2.1983959097927032E-2</c:v>
                </c:pt>
                <c:pt idx="1864">
                  <c:v>2.5225076929921628E-2</c:v>
                </c:pt>
                <c:pt idx="1865">
                  <c:v>2.8688074378256784E-2</c:v>
                </c:pt>
                <c:pt idx="1866">
                  <c:v>3.2372186194718572E-2</c:v>
                </c:pt>
                <c:pt idx="1867">
                  <c:v>3.6276502897728061E-2</c:v>
                </c:pt>
                <c:pt idx="1868">
                  <c:v>4.0399970070264954E-2</c:v>
                </c:pt>
                <c:pt idx="1869">
                  <c:v>4.474138782727799E-2</c:v>
                </c:pt>
                <c:pt idx="1870">
                  <c:v>4.9299410455377342E-2</c:v>
                </c:pt>
                <c:pt idx="1871">
                  <c:v>5.4072546227304896E-2</c:v>
                </c:pt>
                <c:pt idx="1872">
                  <c:v>5.905915739337373E-2</c:v>
                </c:pt>
                <c:pt idx="1873">
                  <c:v>6.4257460351764981E-2</c:v>
                </c:pt>
                <c:pt idx="1874">
                  <c:v>6.9665525999218561E-2</c:v>
                </c:pt>
                <c:pt idx="1875">
                  <c:v>7.5281280263394076E-2</c:v>
                </c:pt>
                <c:pt idx="1876">
                  <c:v>8.1102504817754481E-2</c:v>
                </c:pt>
                <c:pt idx="1877">
                  <c:v>8.7126837979569841E-2</c:v>
                </c:pt>
                <c:pt idx="1878">
                  <c:v>9.335177579123119E-2</c:v>
                </c:pt>
                <c:pt idx="1879">
                  <c:v>9.977467328475767E-2</c:v>
                </c:pt>
                <c:pt idx="1880">
                  <c:v>0.10639274592900964</c:v>
                </c:pt>
                <c:pt idx="1881">
                  <c:v>0.11320307125876242</c:v>
                </c:pt>
                <c:pt idx="1882">
                  <c:v>0.12020259068446314</c:v>
                </c:pt>
                <c:pt idx="1883">
                  <c:v>0.12738811148110571</c:v>
                </c:pt>
                <c:pt idx="1884">
                  <c:v>0.13475630895436091</c:v>
                </c:pt>
                <c:pt idx="1885">
                  <c:v>0.1423037287816305</c:v>
                </c:pt>
                <c:pt idx="1886">
                  <c:v>0.15002678952553991</c:v>
                </c:pt>
                <c:pt idx="1887">
                  <c:v>0.15792178531680276</c:v>
                </c:pt>
                <c:pt idx="1888">
                  <c:v>0.16598488870323475</c:v>
                </c:pt>
                <c:pt idx="1889">
                  <c:v>0.1742121536612885</c:v>
                </c:pt>
                <c:pt idx="1890">
                  <c:v>0.18259951876610514</c:v>
                </c:pt>
                <c:pt idx="1891">
                  <c:v>0.19114281051587348</c:v>
                </c:pt>
                <c:pt idx="1892">
                  <c:v>0.19983774680582875</c:v>
                </c:pt>
                <c:pt idx="1893">
                  <c:v>0.20867994054706468</c:v>
                </c:pt>
                <c:pt idx="1894">
                  <c:v>0.21766490342487499</c:v>
                </c:pt>
                <c:pt idx="1895">
                  <c:v>0.22678804979128825</c:v>
                </c:pt>
                <c:pt idx="1896">
                  <c:v>0.23604470068584571</c:v>
                </c:pt>
                <c:pt idx="1897">
                  <c:v>0.24543008797883484</c:v>
                </c:pt>
                <c:pt idx="1898">
                  <c:v>0.2549393586305152</c:v>
                </c:pt>
                <c:pt idx="1899">
                  <c:v>0.26456757906001432</c:v>
                </c:pt>
                <c:pt idx="1900">
                  <c:v>0.27430973961705157</c:v>
                </c:pt>
                <c:pt idx="1901">
                  <c:v>0.28416075914966304</c:v>
                </c:pt>
                <c:pt idx="1902">
                  <c:v>0.29411548966080137</c:v>
                </c:pt>
                <c:pt idx="1903">
                  <c:v>0.30416872104651882</c:v>
                </c:pt>
                <c:pt idx="1904">
                  <c:v>0.31431518590831897</c:v>
                </c:pt>
                <c:pt idx="1905">
                  <c:v>0.32454956443208682</c:v>
                </c:pt>
                <c:pt idx="1906">
                  <c:v>0.33486648932604068</c:v>
                </c:pt>
                <c:pt idx="1907">
                  <c:v>0.34526055080961465</c:v>
                </c:pt>
                <c:pt idx="1908">
                  <c:v>0.35572630164580765</c:v>
                </c:pt>
                <c:pt idx="1909">
                  <c:v>0.36625826220866203</c:v>
                </c:pt>
                <c:pt idx="1910">
                  <c:v>0.3768509255781774</c:v>
                </c:pt>
                <c:pt idx="1911">
                  <c:v>0.38749876265445127</c:v>
                </c:pt>
                <c:pt idx="1912">
                  <c:v>0.39819622728309462</c:v>
                </c:pt>
                <c:pt idx="1913">
                  <c:v>0.40893776138391513</c:v>
                </c:pt>
                <c:pt idx="1914">
                  <c:v>0.41971780007481363</c:v>
                </c:pt>
                <c:pt idx="1915">
                  <c:v>0.43053077678297563</c:v>
                </c:pt>
                <c:pt idx="1916">
                  <c:v>0.44137112833536696</c:v>
                </c:pt>
                <c:pt idx="1917">
                  <c:v>0.45223330002093209</c:v>
                </c:pt>
                <c:pt idx="1918">
                  <c:v>0.46311175061651966</c:v>
                </c:pt>
                <c:pt idx="1919">
                  <c:v>0.47400095736908127</c:v>
                </c:pt>
                <c:pt idx="1920">
                  <c:v>0.4848954209266183</c:v>
                </c:pt>
                <c:pt idx="1921">
                  <c:v>0.49578967021051107</c:v>
                </c:pt>
                <c:pt idx="1922">
                  <c:v>0.50667826722225151</c:v>
                </c:pt>
                <c:pt idx="1923">
                  <c:v>0.5175558117771043</c:v>
                </c:pt>
                <c:pt idx="1924">
                  <c:v>0.52841694615860779</c:v>
                </c:pt>
                <c:pt idx="1925">
                  <c:v>0.53925635968660257</c:v>
                </c:pt>
                <c:pt idx="1926">
                  <c:v>0.55006879319287261</c:v>
                </c:pt>
                <c:pt idx="1927">
                  <c:v>0.56084904339808928</c:v>
                </c:pt>
                <c:pt idx="1928">
                  <c:v>0.57159196718413563</c:v>
                </c:pt>
                <c:pt idx="1929">
                  <c:v>0.58229248575609927</c:v>
                </c:pt>
                <c:pt idx="1930">
                  <c:v>0.59294558868879021</c:v>
                </c:pt>
                <c:pt idx="1931">
                  <c:v>0.60354633785232759</c:v>
                </c:pt>
                <c:pt idx="1932">
                  <c:v>0.61408987121222569</c:v>
                </c:pt>
                <c:pt idx="1933">
                  <c:v>0.624571406499149</c:v>
                </c:pt>
                <c:pt idx="1934">
                  <c:v>0.63498624474454723</c:v>
                </c:pt>
                <c:pt idx="1935">
                  <c:v>0.64532977367758959</c:v>
                </c:pt>
                <c:pt idx="1936">
                  <c:v>0.65559747098039256</c:v>
                </c:pt>
                <c:pt idx="1937">
                  <c:v>0.66578490739759522</c:v>
                </c:pt>
                <c:pt idx="1938">
                  <c:v>0.67588774969789489</c:v>
                </c:pt>
                <c:pt idx="1939">
                  <c:v>0.68590176348417919</c:v>
                </c:pt>
                <c:pt idx="1940">
                  <c:v>0.69582281585041295</c:v>
                </c:pt>
                <c:pt idx="1941">
                  <c:v>0.70564687788303582</c:v>
                </c:pt>
                <c:pt idx="1942">
                  <c:v>0.71537002700487584</c:v>
                </c:pt>
                <c:pt idx="1943">
                  <c:v>0.72498844916052763</c:v>
                </c:pt>
                <c:pt idx="1944">
                  <c:v>0.73449844084192351</c:v>
                </c:pt>
                <c:pt idx="1945">
                  <c:v>0.74389641095320402</c:v>
                </c:pt>
                <c:pt idx="1946">
                  <c:v>0.75317888251454479</c:v>
                </c:pt>
                <c:pt idx="1947">
                  <c:v>0.7623424942048258</c:v>
                </c:pt>
                <c:pt idx="1948">
                  <c:v>0.77138400174272026</c:v>
                </c:pt>
                <c:pt idx="1949">
                  <c:v>0.7803002791076854</c:v>
                </c:pt>
                <c:pt idx="1950">
                  <c:v>0.78908831960037162</c:v>
                </c:pt>
                <c:pt idx="1951">
                  <c:v>0.79774523674427966</c:v>
                </c:pt>
                <c:pt idx="1952">
                  <c:v>0.80626826502946858</c:v>
                </c:pt>
                <c:pt idx="1953">
                  <c:v>0.81465476050018193</c:v>
                </c:pt>
                <c:pt idx="1954">
                  <c:v>0.82290220118793833</c:v>
                </c:pt>
                <c:pt idx="1955">
                  <c:v>0.8310081873920826</c:v>
                </c:pt>
                <c:pt idx="1956">
                  <c:v>0.8389704418105286</c:v>
                </c:pt>
                <c:pt idx="1957">
                  <c:v>0.8467868095226474</c:v>
                </c:pt>
                <c:pt idx="1958">
                  <c:v>0.85445525782718323</c:v>
                </c:pt>
                <c:pt idx="1959">
                  <c:v>0.8619738759385942</c:v>
                </c:pt>
                <c:pt idx="1960">
                  <c:v>0.86934087454426334</c:v>
                </c:pt>
                <c:pt idx="1961">
                  <c:v>0.87655458522651486</c:v>
                </c:pt>
                <c:pt idx="1962">
                  <c:v>0.88361345975238825</c:v>
                </c:pt>
                <c:pt idx="1963">
                  <c:v>0.8905160692354025</c:v>
                </c:pt>
                <c:pt idx="1964">
                  <c:v>0.89726110317284891</c:v>
                </c:pt>
                <c:pt idx="1965">
                  <c:v>0.90384736836240842</c:v>
                </c:pt>
                <c:pt idx="1966">
                  <c:v>0.91027378770259748</c:v>
                </c:pt>
                <c:pt idx="1967">
                  <c:v>0.91653939888093627</c:v>
                </c:pt>
                <c:pt idx="1968">
                  <c:v>0.92264335295438682</c:v>
                </c:pt>
                <c:pt idx="1969">
                  <c:v>0.92858491282619204</c:v>
                </c:pt>
                <c:pt idx="1970">
                  <c:v>0.93436345162393553</c:v>
                </c:pt>
                <c:pt idx="1971">
                  <c:v>0.93997845098325661</c:v>
                </c:pt>
                <c:pt idx="1972">
                  <c:v>0.94542949924167363</c:v>
                </c:pt>
                <c:pt idx="1973">
                  <c:v>0.95071628954744858</c:v>
                </c:pt>
                <c:pt idx="1974">
                  <c:v>0.95583861788828695</c:v>
                </c:pt>
                <c:pt idx="1975">
                  <c:v>0.96079638104399501</c:v>
                </c:pt>
                <c:pt idx="1976">
                  <c:v>0.96558957446866189</c:v>
                </c:pt>
                <c:pt idx="1977">
                  <c:v>0.97021829010660776</c:v>
                </c:pt>
                <c:pt idx="1978">
                  <c:v>0.97468271414704777</c:v>
                </c:pt>
                <c:pt idx="1979">
                  <c:v>0.97898312472183047</c:v>
                </c:pt>
                <c:pt idx="1980">
                  <c:v>0.98311988955180052</c:v>
                </c:pt>
                <c:pt idx="1981">
                  <c:v>0.98709346354536953</c:v>
                </c:pt>
                <c:pt idx="1982">
                  <c:v>0.99090438635486966</c:v>
                </c:pt>
                <c:pt idx="1983">
                  <c:v>0.99455327989470788</c:v>
                </c:pt>
                <c:pt idx="1984">
                  <c:v>0.9980408458259723</c:v>
                </c:pt>
                <c:pt idx="1985">
                  <c:v>1.001367863012125</c:v>
                </c:pt>
                <c:pt idx="1986">
                  <c:v>1.0045351849498081</c:v>
                </c:pt>
                <c:pt idx="1987">
                  <c:v>1.0075437371795057</c:v>
                </c:pt>
                <c:pt idx="1988">
                  <c:v>1.010394514679859</c:v>
                </c:pt>
                <c:pt idx="1989">
                  <c:v>1.0130885792497681</c:v>
                </c:pt>
                <c:pt idx="1990">
                  <c:v>1.015627056882924</c:v>
                </c:pt>
                <c:pt idx="1991">
                  <c:v>1.0180111351375081</c:v>
                </c:pt>
                <c:pt idx="1992">
                  <c:v>1.0202420605062306</c:v>
                </c:pt>
                <c:pt idx="1993">
                  <c:v>1.022321135789273</c:v>
                </c:pt>
                <c:pt idx="1994">
                  <c:v>1.0242497174742358</c:v>
                </c:pt>
                <c:pt idx="1995">
                  <c:v>1.0260292131263833</c:v>
                </c:pt>
                <c:pt idx="1996">
                  <c:v>1.0276610787929767</c:v>
                </c:pt>
                <c:pt idx="1997">
                  <c:v>1.0291468164237283</c:v>
                </c:pt>
                <c:pt idx="1998">
                  <c:v>1.0304879713119133</c:v>
                </c:pt>
                <c:pt idx="1999">
                  <c:v>1.0316861295580437</c:v>
                </c:pt>
                <c:pt idx="2000">
                  <c:v>1.0327429155593015</c:v>
                </c:pt>
                <c:pt idx="2001">
                  <c:v>1.03365998952725</c:v>
                </c:pt>
                <c:pt idx="2002">
                  <c:v>1.0344390450365948</c:v>
                </c:pt>
                <c:pt idx="2003">
                  <c:v>1.0350818066072327</c:v>
                </c:pt>
                <c:pt idx="2004">
                  <c:v>1.035590027321782</c:v>
                </c:pt>
                <c:pt idx="2005">
                  <c:v>1.0359654864809846</c:v>
                </c:pt>
                <c:pt idx="2006">
                  <c:v>1.0362099872987949</c:v>
                </c:pt>
                <c:pt idx="2007">
                  <c:v>1.0363253546389222</c:v>
                </c:pt>
                <c:pt idx="2008">
                  <c:v>1.0363134327949719</c:v>
                </c:pt>
                <c:pt idx="2009">
                  <c:v>1.0361760833154632</c:v>
                </c:pt>
                <c:pt idx="2010">
                  <c:v>1.0359151828750719</c:v>
                </c:pt>
                <c:pt idx="2011">
                  <c:v>1.0355326211940179</c:v>
                </c:pt>
                <c:pt idx="2012">
                  <c:v>1.0350302990062639</c:v>
                </c:pt>
                <c:pt idx="2013">
                  <c:v>1.0344101260778409</c:v>
                </c:pt>
                <c:pt idx="2014">
                  <c:v>1.0336740192764784</c:v>
                </c:pt>
                <c:pt idx="2015">
                  <c:v>1.0328239006930624</c:v>
                </c:pt>
                <c:pt idx="2016">
                  <c:v>1.0318616958159235</c:v>
                </c:pt>
                <c:pt idx="2017">
                  <c:v>1.0307893317585681</c:v>
                </c:pt>
                <c:pt idx="2018">
                  <c:v>1.0296087355413406</c:v>
                </c:pt>
                <c:pt idx="2019">
                  <c:v>1.0283218324275418</c:v>
                </c:pt>
                <c:pt idx="2020">
                  <c:v>1.0269305443141399</c:v>
                </c:pt>
                <c:pt idx="2021">
                  <c:v>1.0254367881775277</c:v>
                </c:pt>
                <c:pt idx="2022">
                  <c:v>1.0238424745745183</c:v>
                </c:pt>
                <c:pt idx="2023">
                  <c:v>1.0221495061981922</c:v>
                </c:pt>
                <c:pt idx="2024">
                  <c:v>1.0203597764892629</c:v>
                </c:pt>
                <c:pt idx="2025">
                  <c:v>1.0184751683021345</c:v>
                </c:pt>
                <c:pt idx="2026">
                  <c:v>1.0164975526259379</c:v>
                </c:pt>
                <c:pt idx="2027">
                  <c:v>1.014428787360113</c:v>
                </c:pt>
                <c:pt idx="2028">
                  <c:v>1.0122707161440962</c:v>
                </c:pt>
                <c:pt idx="2029">
                  <c:v>1.0100251672408662</c:v>
                </c:pt>
                <c:pt idx="2030">
                  <c:v>1.0076939524737878</c:v>
                </c:pt>
                <c:pt idx="2031">
                  <c:v>1.0052788662162977</c:v>
                </c:pt>
                <c:pt idx="2032">
                  <c:v>1.0027816844334456</c:v>
                </c:pt>
                <c:pt idx="2033">
                  <c:v>1.0002041637754164</c:v>
                </c:pt>
                <c:pt idx="2034">
                  <c:v>0.99754804072155301</c:v>
                </c:pt>
                <c:pt idx="2035">
                  <c:v>0.99481503077451783</c:v>
                </c:pt>
                <c:pt idx="2036">
                  <c:v>0.99200682770376036</c:v>
                </c:pt>
                <c:pt idx="2037">
                  <c:v>0.98912510283749966</c:v>
                </c:pt>
                <c:pt idx="2038">
                  <c:v>0.986171504402094</c:v>
                </c:pt>
                <c:pt idx="2039">
                  <c:v>0.98314765690829564</c:v>
                </c:pt>
                <c:pt idx="2040">
                  <c:v>0.98005516058330511</c:v>
                </c:pt>
                <c:pt idx="2041">
                  <c:v>0.97689559084719968</c:v>
                </c:pt>
                <c:pt idx="2042">
                  <c:v>0.97367049783383264</c:v>
                </c:pt>
                <c:pt idx="2043">
                  <c:v>0.97038140595400257</c:v>
                </c:pt>
                <c:pt idx="2044">
                  <c:v>0.96702981350068873</c:v>
                </c:pt>
                <c:pt idx="2045">
                  <c:v>0.96361719229510778</c:v>
                </c:pt>
                <c:pt idx="2046">
                  <c:v>0.96014498737221654</c:v>
                </c:pt>
                <c:pt idx="2047">
                  <c:v>0.95661461670518877</c:v>
                </c:pt>
                <c:pt idx="2048">
                  <c:v>0.95302747096745088</c:v>
                </c:pt>
                <c:pt idx="2049">
                  <c:v>0.94938491333097363</c:v>
                </c:pt>
                <c:pt idx="2050">
                  <c:v>0.94568827930048405</c:v>
                </c:pt>
                <c:pt idx="2051">
                  <c:v>0.94193887658178022</c:v>
                </c:pt>
                <c:pt idx="2052">
                  <c:v>0.93813798498342549</c:v>
                </c:pt>
                <c:pt idx="2053">
                  <c:v>0.93428685635079012</c:v>
                </c:pt>
                <c:pt idx="2054">
                  <c:v>0.93038671453130051</c:v>
                </c:pt>
                <c:pt idx="2055">
                  <c:v>0.92643875536987863</c:v>
                </c:pt>
                <c:pt idx="2056">
                  <c:v>0.92244414673332753</c:v>
                </c:pt>
                <c:pt idx="2057">
                  <c:v>0.91840402856307701</c:v>
                </c:pt>
                <c:pt idx="2058">
                  <c:v>0.91431951295482905</c:v>
                </c:pt>
                <c:pt idx="2059">
                  <c:v>0.91019168426431163</c:v>
                </c:pt>
                <c:pt idx="2060">
                  <c:v>0.9060215992382068</c:v>
                </c:pt>
                <c:pt idx="2061">
                  <c:v>0.90181028716894751</c:v>
                </c:pt>
                <c:pt idx="2062">
                  <c:v>0.89755875007299024</c:v>
                </c:pt>
                <c:pt idx="2063">
                  <c:v>0.89326796289110444</c:v>
                </c:pt>
                <c:pt idx="2064">
                  <c:v>0.88893887370980895</c:v>
                </c:pt>
                <c:pt idx="2065">
                  <c:v>0.88457240400366299</c:v>
                </c:pt>
                <c:pt idx="2066">
                  <c:v>0.88016944889656468</c:v>
                </c:pt>
                <c:pt idx="2067">
                  <c:v>0.87573087744206912</c:v>
                </c:pt>
                <c:pt idx="2068">
                  <c:v>0.87125753292132835</c:v>
                </c:pt>
                <c:pt idx="2069">
                  <c:v>0.86675023315813504</c:v>
                </c:pt>
                <c:pt idx="2070">
                  <c:v>0.86220977085016171</c:v>
                </c:pt>
                <c:pt idx="2071">
                  <c:v>0.85763691391571673</c:v>
                </c:pt>
                <c:pt idx="2072">
                  <c:v>0.85303240585515561</c:v>
                </c:pt>
                <c:pt idx="2073">
                  <c:v>0.8483969661262365</c:v>
                </c:pt>
                <c:pt idx="2074">
                  <c:v>0.84373129053306983</c:v>
                </c:pt>
                <c:pt idx="2075">
                  <c:v>0.83903605162723549</c:v>
                </c:pt>
                <c:pt idx="2076">
                  <c:v>0.83431189912144388</c:v>
                </c:pt>
                <c:pt idx="2077">
                  <c:v>0.82955946031410144</c:v>
                </c:pt>
                <c:pt idx="2078">
                  <c:v>0.82477934052506174</c:v>
                </c:pt>
                <c:pt idx="2079">
                  <c:v>0.8199721235412657</c:v>
                </c:pt>
                <c:pt idx="2080">
                  <c:v>0.8151383720723081</c:v>
                </c:pt>
                <c:pt idx="2081">
                  <c:v>0.81027862821500385</c:v>
                </c:pt>
                <c:pt idx="2082">
                  <c:v>0.8053934139267539</c:v>
                </c:pt>
                <c:pt idx="2083">
                  <c:v>0.8004832315069752</c:v>
                </c:pt>
                <c:pt idx="2084">
                  <c:v>0.79554856408630759</c:v>
                </c:pt>
                <c:pt idx="2085">
                  <c:v>0.79058987612321563</c:v>
                </c:pt>
                <c:pt idx="2086">
                  <c:v>0.78560761390738365</c:v>
                </c:pt>
                <c:pt idx="2087">
                  <c:v>0.78060220606970765</c:v>
                </c:pt>
                <c:pt idx="2088">
                  <c:v>0.77557406409859631</c:v>
                </c:pt>
                <c:pt idx="2089">
                  <c:v>0.77052358286179057</c:v>
                </c:pt>
                <c:pt idx="2090">
                  <c:v>0.76545114113401513</c:v>
                </c:pt>
                <c:pt idx="2091">
                  <c:v>0.76035710212971375</c:v>
                </c:pt>
                <c:pt idx="2092">
                  <c:v>0.75524181404075819</c:v>
                </c:pt>
                <c:pt idx="2093">
                  <c:v>0.75010561057885183</c:v>
                </c:pt>
                <c:pt idx="2094">
                  <c:v>0.74494881152247627</c:v>
                </c:pt>
                <c:pt idx="2095">
                  <c:v>0.73977172326786433</c:v>
                </c:pt>
                <c:pt idx="2096">
                  <c:v>0.73457463938426715</c:v>
                </c:pt>
                <c:pt idx="2097">
                  <c:v>0.72935784117289881</c:v>
                </c:pt>
                <c:pt idx="2098">
                  <c:v>0.7241215982296213</c:v>
                </c:pt>
                <c:pt idx="2099">
                  <c:v>0.71886616901107059</c:v>
                </c:pt>
                <c:pt idx="2100">
                  <c:v>0.71359180140433065</c:v>
                </c:pt>
                <c:pt idx="2101">
                  <c:v>0.70829873329964266</c:v>
                </c:pt>
                <c:pt idx="2102">
                  <c:v>0.70298719316648861</c:v>
                </c:pt>
                <c:pt idx="2103">
                  <c:v>0.69765740063242365</c:v>
                </c:pt>
                <c:pt idx="2104">
                  <c:v>0.69230956706500912</c:v>
                </c:pt>
                <c:pt idx="2105">
                  <c:v>0.6869438961567248</c:v>
                </c:pt>
                <c:pt idx="2106">
                  <c:v>0.68156058451234458</c:v>
                </c:pt>
                <c:pt idx="2107">
                  <c:v>0.67615982223926963</c:v>
                </c:pt>
                <c:pt idx="2108">
                  <c:v>0.67074179354032271</c:v>
                </c:pt>
                <c:pt idx="2109">
                  <c:v>0.66530667730939774</c:v>
                </c:pt>
                <c:pt idx="2110">
                  <c:v>0.65985464772934355</c:v>
                </c:pt>
                <c:pt idx="2111">
                  <c:v>0.65438587487262589</c:v>
                </c:pt>
                <c:pt idx="2112">
                  <c:v>0.64890052530429942</c:v>
                </c:pt>
                <c:pt idx="2113">
                  <c:v>0.64339876268740248</c:v>
                </c:pt>
                <c:pt idx="2114">
                  <c:v>0.63788074839090503</c:v>
                </c:pt>
                <c:pt idx="2115">
                  <c:v>0.63234664209975533</c:v>
                </c:pt>
                <c:pt idx="2116">
                  <c:v>0.62679660242753821</c:v>
                </c:pt>
                <c:pt idx="2117">
                  <c:v>0.6212307875312062</c:v>
                </c:pt>
                <c:pt idx="2118">
                  <c:v>0.61564935572811486</c:v>
                </c:pt>
                <c:pt idx="2119">
                  <c:v>0.61005246611543162</c:v>
                </c:pt>
                <c:pt idx="2120">
                  <c:v>0.6044402791913267</c:v>
                </c:pt>
                <c:pt idx="2121">
                  <c:v>0.5988129574787141</c:v>
                </c:pt>
                <c:pt idx="2122">
                  <c:v>0.59317066615073888</c:v>
                </c:pt>
                <c:pt idx="2123">
                  <c:v>0.58751357365840895</c:v>
                </c:pt>
                <c:pt idx="2124">
                  <c:v>0.5818418523600547</c:v>
                </c:pt>
                <c:pt idx="2125">
                  <c:v>0.57615567915261867</c:v>
                </c:pt>
                <c:pt idx="2126">
                  <c:v>0.57045523610479321</c:v>
                </c:pt>
                <c:pt idx="2127">
                  <c:v>0.56474071109170065</c:v>
                </c:pt>
                <c:pt idx="2128">
                  <c:v>0.55901229843106859</c:v>
                </c:pt>
                <c:pt idx="2129">
                  <c:v>0.55327019952093459</c:v>
                </c:pt>
                <c:pt idx="2130">
                  <c:v>0.54751462347840463</c:v>
                </c:pt>
                <c:pt idx="2131">
                  <c:v>0.54174578777966054</c:v>
                </c:pt>
                <c:pt idx="2132">
                  <c:v>0.53596391890085349</c:v>
                </c:pt>
                <c:pt idx="2133">
                  <c:v>0.53016925295965023</c:v>
                </c:pt>
                <c:pt idx="2134">
                  <c:v>0.52436203635737533</c:v>
                </c:pt>
                <c:pt idx="2135">
                  <c:v>0.51854252642139653</c:v>
                </c:pt>
                <c:pt idx="2136">
                  <c:v>0.51271099204757364</c:v>
                </c:pt>
                <c:pt idx="2137">
                  <c:v>0.50686771434250799</c:v>
                </c:pt>
                <c:pt idx="2138">
                  <c:v>0.50101298726521737</c:v>
                </c:pt>
                <c:pt idx="2139">
                  <c:v>0.49514711826803426</c:v>
                </c:pt>
                <c:pt idx="2140">
                  <c:v>0.48927042893631068</c:v>
                </c:pt>
                <c:pt idx="2141">
                  <c:v>0.48338325562667722</c:v>
                </c:pt>
                <c:pt idx="2142">
                  <c:v>0.47748595010337008</c:v>
                </c:pt>
                <c:pt idx="2143">
                  <c:v>0.47157888017225263</c:v>
                </c:pt>
                <c:pt idx="2144">
                  <c:v>0.46566243031205723</c:v>
                </c:pt>
                <c:pt idx="2145">
                  <c:v>0.45973700230261949</c:v>
                </c:pt>
                <c:pt idx="2146">
                  <c:v>0.45380301584922006</c:v>
                </c:pt>
                <c:pt idx="2147">
                  <c:v>0.44786090920295285</c:v>
                </c:pt>
                <c:pt idx="2148">
                  <c:v>0.44191113977619068</c:v>
                </c:pt>
                <c:pt idx="2149">
                  <c:v>0.43595418475296305</c:v>
                </c:pt>
                <c:pt idx="2150">
                  <c:v>0.42999054169327439</c:v>
                </c:pt>
                <c:pt idx="2151">
                  <c:v>0.42402072913109451</c:v>
                </c:pt>
                <c:pt idx="2152">
                  <c:v>0.41804528716513367</c:v>
                </c:pt>
                <c:pt idx="2153">
                  <c:v>0.41206477804170671</c:v>
                </c:pt>
                <c:pt idx="2154">
                  <c:v>0.40607978672926448</c:v>
                </c:pt>
                <c:pt idx="2155">
                  <c:v>0.40009092148349745</c:v>
                </c:pt>
                <c:pt idx="2156">
                  <c:v>0.39409881440245903</c:v>
                </c:pt>
                <c:pt idx="2157">
                  <c:v>0.38810412197092303</c:v>
                </c:pt>
                <c:pt idx="2158">
                  <c:v>0.38210752559301442</c:v>
                </c:pt>
                <c:pt idx="2159">
                  <c:v>0.37610973211236431</c:v>
                </c:pt>
                <c:pt idx="2160">
                  <c:v>0.37011147431895197</c:v>
                </c:pt>
                <c:pt idx="2161">
                  <c:v>0.36411351144159776</c:v>
                </c:pt>
                <c:pt idx="2162">
                  <c:v>0.35811662962531932</c:v>
                </c:pt>
                <c:pt idx="2163">
                  <c:v>0.35212164239245436</c:v>
                </c:pt>
                <c:pt idx="2164">
                  <c:v>0.34612939108671154</c:v>
                </c:pt>
                <c:pt idx="2165">
                  <c:v>0.34014074529903865</c:v>
                </c:pt>
                <c:pt idx="2166">
                  <c:v>0.33415660327431207</c:v>
                </c:pt>
                <c:pt idx="2167">
                  <c:v>0.32817789229780236</c:v>
                </c:pt>
                <c:pt idx="2168">
                  <c:v>0.32220556906034925</c:v>
                </c:pt>
                <c:pt idx="2169">
                  <c:v>0.31624062000112879</c:v>
                </c:pt>
                <c:pt idx="2170">
                  <c:v>0.31028406162696737</c:v>
                </c:pt>
                <c:pt idx="2171">
                  <c:v>0.30433694080694434</c:v>
                </c:pt>
                <c:pt idx="2172">
                  <c:v>0.29840033504132218</c:v>
                </c:pt>
                <c:pt idx="2173">
                  <c:v>0.29247535270344982</c:v>
                </c:pt>
                <c:pt idx="2174">
                  <c:v>0.28656313325372051</c:v>
                </c:pt>
                <c:pt idx="2175">
                  <c:v>0.28066484742407477</c:v>
                </c:pt>
                <c:pt idx="2176">
                  <c:v>0.27478169737222924</c:v>
                </c:pt>
                <c:pt idx="2177">
                  <c:v>0.26891491680414387</c:v>
                </c:pt>
                <c:pt idx="2178">
                  <c:v>0.26306577106375567</c:v>
                </c:pt>
                <c:pt idx="2179">
                  <c:v>0.25723555718856916</c:v>
                </c:pt>
                <c:pt idx="2180">
                  <c:v>0.25142560393015134</c:v>
                </c:pt>
                <c:pt idx="2181">
                  <c:v>0.24563727173816571</c:v>
                </c:pt>
                <c:pt idx="2182">
                  <c:v>0.2398719527068027</c:v>
                </c:pt>
                <c:pt idx="2183">
                  <c:v>0.2341310704825304</c:v>
                </c:pt>
                <c:pt idx="2184">
                  <c:v>0.22841608013186207</c:v>
                </c:pt>
                <c:pt idx="2185">
                  <c:v>0.22272846796812082</c:v>
                </c:pt>
                <c:pt idx="2186">
                  <c:v>0.21706975133603446</c:v>
                </c:pt>
                <c:pt idx="2187">
                  <c:v>0.21144147835304336</c:v>
                </c:pt>
                <c:pt idx="2188">
                  <c:v>0.20584522760628773</c:v>
                </c:pt>
                <c:pt idx="2189">
                  <c:v>0.20028260780420371</c:v>
                </c:pt>
                <c:pt idx="2190">
                  <c:v>0.19475525738172492</c:v>
                </c:pt>
                <c:pt idx="2191">
                  <c:v>0.18926484405809138</c:v>
                </c:pt>
                <c:pt idx="2192">
                  <c:v>0.18381306434638744</c:v>
                </c:pt>
                <c:pt idx="2193">
                  <c:v>0.17840164301386638</c:v>
                </c:pt>
                <c:pt idx="2194">
                  <c:v>0.17303233249222019</c:v>
                </c:pt>
                <c:pt idx="2195">
                  <c:v>0.16770691223702802</c:v>
                </c:pt>
                <c:pt idx="2196">
                  <c:v>0.16242718803559175</c:v>
                </c:pt>
                <c:pt idx="2197">
                  <c:v>0.15719499126253444</c:v>
                </c:pt>
                <c:pt idx="2198">
                  <c:v>0.15201217808252476</c:v>
                </c:pt>
                <c:pt idx="2199">
                  <c:v>0.14688062859952855</c:v>
                </c:pt>
                <c:pt idx="2200">
                  <c:v>0.14180224595216481</c:v>
                </c:pt>
                <c:pt idx="2201">
                  <c:v>0.13677895535470511</c:v>
                </c:pt>
                <c:pt idx="2202">
                  <c:v>0.1318127030834354</c:v>
                </c:pt>
                <c:pt idx="2203">
                  <c:v>0.12690545540802101</c:v>
                </c:pt>
                <c:pt idx="2204">
                  <c:v>0.12205919746787036</c:v>
                </c:pt>
                <c:pt idx="2205">
                  <c:v>0.11727593209323278</c:v>
                </c:pt>
                <c:pt idx="2206">
                  <c:v>0.11255767857118286</c:v>
                </c:pt>
                <c:pt idx="2207">
                  <c:v>0.10790647135649008</c:v>
                </c:pt>
                <c:pt idx="2208">
                  <c:v>0.10332435872766393</c:v>
                </c:pt>
                <c:pt idx="2209">
                  <c:v>9.8813401388386735E-2</c:v>
                </c:pt>
                <c:pt idx="2210">
                  <c:v>9.4375671014821846E-2</c:v>
                </c:pt>
                <c:pt idx="2211">
                  <c:v>9.0013248749226241E-2</c:v>
                </c:pt>
                <c:pt idx="2212">
                  <c:v>8.5728223640577264E-2</c:v>
                </c:pt>
                <c:pt idx="2213">
                  <c:v>8.1522691032863276E-2</c:v>
                </c:pt>
                <c:pt idx="2214">
                  <c:v>7.7398750901931018E-2</c:v>
                </c:pt>
                <c:pt idx="2215">
                  <c:v>7.3358506141850119E-2</c:v>
                </c:pt>
                <c:pt idx="2216">
                  <c:v>6.9404060801842721E-2</c:v>
                </c:pt>
                <c:pt idx="2217">
                  <c:v>6.5537518275020801E-2</c:v>
                </c:pt>
                <c:pt idx="2218">
                  <c:v>6.1760979440213457E-2</c:v>
                </c:pt>
                <c:pt idx="2219">
                  <c:v>5.8076540758352571E-2</c:v>
                </c:pt>
                <c:pt idx="2220">
                  <c:v>5.4486292324961695E-2</c:v>
                </c:pt>
                <c:pt idx="2221">
                  <c:v>5.0992315880441938E-2</c:v>
                </c:pt>
                <c:pt idx="2222">
                  <c:v>4.7596682779987513E-2</c:v>
                </c:pt>
                <c:pt idx="2223">
                  <c:v>4.4301451925018977E-2</c:v>
                </c:pt>
                <c:pt idx="2224">
                  <c:v>4.1108667658231124E-2</c:v>
                </c:pt>
                <c:pt idx="2225">
                  <c:v>3.8020357624433482E-2</c:v>
                </c:pt>
                <c:pt idx="2226">
                  <c:v>3.503853059944869E-2</c:v>
                </c:pt>
                <c:pt idx="2227">
                  <c:v>3.2165174289538551E-2</c:v>
                </c:pt>
                <c:pt idx="2228">
                  <c:v>2.9402253103852215E-2</c:v>
                </c:pt>
                <c:pt idx="2229">
                  <c:v>2.6751705902585358E-2</c:v>
                </c:pt>
                <c:pt idx="2230">
                  <c:v>2.4215443723594316E-2</c:v>
                </c:pt>
                <c:pt idx="2231">
                  <c:v>2.1795347490358215E-2</c:v>
                </c:pt>
                <c:pt idx="2232">
                  <c:v>1.9493265704271668E-2</c:v>
                </c:pt>
                <c:pt idx="2233">
                  <c:v>1.7311012124349944E-2</c:v>
                </c:pt>
                <c:pt idx="2234">
                  <c:v>1.5250363437555481E-2</c:v>
                </c:pt>
                <c:pt idx="2235">
                  <c:v>1.3313056923004758E-2</c:v>
                </c:pt>
                <c:pt idx="2236">
                  <c:v>1.1500788113460331E-2</c:v>
                </c:pt>
                <c:pt idx="2237">
                  <c:v>9.8152084575461283E-3</c:v>
                </c:pt>
                <c:pt idx="2238">
                  <c:v>8.2579229862426266E-3</c:v>
                </c:pt>
                <c:pt idx="2239">
                  <c:v>6.8304879872742317E-3</c:v>
                </c:pt>
                <c:pt idx="2240">
                  <c:v>5.5344086910739361E-3</c:v>
                </c:pt>
                <c:pt idx="2241">
                  <c:v>4.3711369720753424E-3</c:v>
                </c:pt>
                <c:pt idx="2242">
                  <c:v>3.342069069129918E-3</c:v>
                </c:pt>
                <c:pt idx="2243">
                  <c:v>2.4485433289056402E-3</c:v>
                </c:pt>
                <c:pt idx="2244">
                  <c:v>1.6918379761551644E-3</c:v>
                </c:pt>
                <c:pt idx="2245">
                  <c:v>1.073168914777726E-3</c:v>
                </c:pt>
                <c:pt idx="2246">
                  <c:v>5.9368756362534634E-4</c:v>
                </c:pt>
                <c:pt idx="2247">
                  <c:v>2.5447873101853036E-4</c:v>
                </c:pt>
                <c:pt idx="2248">
                  <c:v>5.6558531945758563E-5</c:v>
                </c:pt>
                <c:pt idx="2249">
                  <c:v>8.7235192045635168E-7</c:v>
                </c:pt>
                <c:pt idx="2250">
                  <c:v>8.8292861459971284E-5</c:v>
                </c:pt>
                <c:pt idx="2251">
                  <c:v>3.1961808513249006E-4</c:v>
                </c:pt>
                <c:pt idx="2252">
                  <c:v>6.9556952909032358E-4</c:v>
                </c:pt>
                <c:pt idx="2253">
                  <c:v>1.2167903709709303E-3</c:v>
                </c:pt>
                <c:pt idx="2254">
                  <c:v>1.8838437160009877E-3</c:v>
                </c:pt>
                <c:pt idx="2255">
                  <c:v>2.6972109230824276E-3</c:v>
                </c:pt>
                <c:pt idx="2256">
                  <c:v>3.6572900045743449E-3</c:v>
                </c:pt>
                <c:pt idx="2257">
                  <c:v>4.7643941034091319E-3</c:v>
                </c:pt>
                <c:pt idx="2258">
                  <c:v>6.0187500510988133E-3</c:v>
                </c:pt>
                <c:pt idx="2259">
                  <c:v>7.420497010087704E-3</c:v>
                </c:pt>
                <c:pt idx="2260">
                  <c:v>8.9696852038132699E-3</c:v>
                </c:pt>
                <c:pt idx="2261">
                  <c:v>1.0666274737714292E-2</c:v>
                </c:pt>
                <c:pt idx="2262">
                  <c:v>1.2510134514312382E-2</c:v>
                </c:pt>
                <c:pt idx="2263">
                  <c:v>1.4501041245349622E-2</c:v>
                </c:pt>
                <c:pt idx="2264">
                  <c:v>1.6638678563846893E-2</c:v>
                </c:pt>
                <c:pt idx="2265">
                  <c:v>1.8922636238767273E-2</c:v>
                </c:pt>
                <c:pt idx="2266">
                  <c:v>2.1352409494845088E-2</c:v>
                </c:pt>
                <c:pt idx="2267">
                  <c:v>2.3927398439953319E-2</c:v>
                </c:pt>
                <c:pt idx="2268">
                  <c:v>2.6646907602215612E-2</c:v>
                </c:pt>
                <c:pt idx="2269">
                  <c:v>2.9510145578894871E-2</c:v>
                </c:pt>
                <c:pt idx="2270">
                  <c:v>3.2516224798893253E-2</c:v>
                </c:pt>
                <c:pt idx="2271">
                  <c:v>3.5664161400516342E-2</c:v>
                </c:pt>
                <c:pt idx="2272">
                  <c:v>3.8952875225936982E-2</c:v>
                </c:pt>
                <c:pt idx="2273">
                  <c:v>4.2381189933618446E-2</c:v>
                </c:pt>
                <c:pt idx="2274">
                  <c:v>4.5947833229694111E-2</c:v>
                </c:pt>
                <c:pt idx="2275">
                  <c:v>4.9651437219152321E-2</c:v>
                </c:pt>
                <c:pt idx="2276">
                  <c:v>5.3490538877396E-2</c:v>
                </c:pt>
                <c:pt idx="2277">
                  <c:v>5.7463580642554614E-2</c:v>
                </c:pt>
                <c:pt idx="2278">
                  <c:v>6.1568911128685441E-2</c:v>
                </c:pt>
                <c:pt idx="2279">
                  <c:v>6.5804785959789724E-2</c:v>
                </c:pt>
                <c:pt idx="2280">
                  <c:v>7.0169368724301392E-2</c:v>
                </c:pt>
                <c:pt idx="2281">
                  <c:v>7.4660732049524656E-2</c:v>
                </c:pt>
                <c:pt idx="2282">
                  <c:v>7.9276858795208544E-2</c:v>
                </c:pt>
                <c:pt idx="2283">
                  <c:v>8.4015643365248693E-2</c:v>
                </c:pt>
                <c:pt idx="2284">
                  <c:v>8.8874893136287658E-2</c:v>
                </c:pt>
                <c:pt idx="2285">
                  <c:v>9.3852330001651815E-2</c:v>
                </c:pt>
                <c:pt idx="2286">
                  <c:v>9.8945592029028126E-2</c:v>
                </c:pt>
                <c:pt idx="2287">
                  <c:v>0.10415223522980728</c:v>
                </c:pt>
                <c:pt idx="2288">
                  <c:v>0.10946973543801924</c:v>
                </c:pt>
                <c:pt idx="2289">
                  <c:v>0.11489549029642349</c:v>
                </c:pt>
                <c:pt idx="2290">
                  <c:v>0.12042682134714229</c:v>
                </c:pt>
                <c:pt idx="2291">
                  <c:v>0.1260609762240591</c:v>
                </c:pt>
                <c:pt idx="2292">
                  <c:v>0.13179513094387021</c:v>
                </c:pt>
                <c:pt idx="2293">
                  <c:v>0.1376263922926684</c:v>
                </c:pt>
                <c:pt idx="2294">
                  <c:v>0.1435518003045122</c:v>
                </c:pt>
                <c:pt idx="2295">
                  <c:v>0.14956833082848808</c:v>
                </c:pt>
                <c:pt idx="2296">
                  <c:v>0.15567289818036412</c:v>
                </c:pt>
                <c:pt idx="2297">
                  <c:v>0.16186235787496281</c:v>
                </c:pt>
                <c:pt idx="2298">
                  <c:v>0.1681335094350534</c:v>
                </c:pt>
                <c:pt idx="2299">
                  <c:v>0.17448309927254441</c:v>
                </c:pt>
                <c:pt idx="2300">
                  <c:v>0.18090782363749286</c:v>
                </c:pt>
                <c:pt idx="2301">
                  <c:v>0.1874043316304054</c:v>
                </c:pt>
                <c:pt idx="2302">
                  <c:v>0.19396922827317009</c:v>
                </c:pt>
                <c:pt idx="2303">
                  <c:v>0.20059907763376661</c:v>
                </c:pt>
                <c:pt idx="2304">
                  <c:v>0.20729040599988149</c:v>
                </c:pt>
                <c:pt idx="2305">
                  <c:v>0.21403970509643422</c:v>
                </c:pt>
                <c:pt idx="2306">
                  <c:v>0.22084343534203335</c:v>
                </c:pt>
                <c:pt idx="2307">
                  <c:v>0.22769802913898091</c:v>
                </c:pt>
                <c:pt idx="2308">
                  <c:v>0.23459989419196475</c:v>
                </c:pt>
                <c:pt idx="2309">
                  <c:v>0.24154541684991224</c:v>
                </c:pt>
                <c:pt idx="2310">
                  <c:v>0.24853096546592482</c:v>
                </c:pt>
                <c:pt idx="2311">
                  <c:v>0.25555289376987989</c:v>
                </c:pt>
                <c:pt idx="2312">
                  <c:v>0.26260754424846833</c:v>
                </c:pt>
                <c:pt idx="2313">
                  <c:v>0.26969125152741225</c:v>
                </c:pt>
                <c:pt idx="2314">
                  <c:v>0.27680034575046414</c:v>
                </c:pt>
                <c:pt idx="2315">
                  <c:v>0.28393115595007185</c:v>
                </c:pt>
                <c:pt idx="2316">
                  <c:v>0.2910800134043775</c:v>
                </c:pt>
                <c:pt idx="2317">
                  <c:v>0.29824325497552145</c:v>
                </c:pt>
                <c:pt idx="2318">
                  <c:v>0.30541722642407981</c:v>
                </c:pt>
                <c:pt idx="2319">
                  <c:v>0.31259828569460879</c:v>
                </c:pt>
                <c:pt idx="2320">
                  <c:v>0.31978280616740656</c:v>
                </c:pt>
                <c:pt idx="2321">
                  <c:v>0.32696717987161167</c:v>
                </c:pt>
                <c:pt idx="2322">
                  <c:v>0.334147820655049</c:v>
                </c:pt>
                <c:pt idx="2323">
                  <c:v>0.34132116730588541</c:v>
                </c:pt>
                <c:pt idx="2324">
                  <c:v>0.34848368662201129</c:v>
                </c:pt>
                <c:pt idx="2325">
                  <c:v>0.35563187642353061</c:v>
                </c:pt>
                <c:pt idx="2326">
                  <c:v>0.3627622685042049</c:v>
                </c:pt>
                <c:pt idx="2327">
                  <c:v>0.36987143151778612</c:v>
                </c:pt>
                <c:pt idx="2328">
                  <c:v>0.37695597379551443</c:v>
                </c:pt>
                <c:pt idx="2329">
                  <c:v>0.38401254609065327</c:v>
                </c:pt>
                <c:pt idx="2330">
                  <c:v>0.39103784424701132</c:v>
                </c:pt>
                <c:pt idx="2331">
                  <c:v>0.39802861178764487</c:v>
                </c:pt>
                <c:pt idx="2332">
                  <c:v>0.40498164242080731</c:v>
                </c:pt>
                <c:pt idx="2333">
                  <c:v>0.41189378245998731</c:v>
                </c:pt>
                <c:pt idx="2334">
                  <c:v>0.41876193315540405</c:v>
                </c:pt>
                <c:pt idx="2335">
                  <c:v>0.4255830529341319</c:v>
                </c:pt>
                <c:pt idx="2336">
                  <c:v>0.43235415954670781</c:v>
                </c:pt>
                <c:pt idx="2337">
                  <c:v>0.43907233211772495</c:v>
                </c:pt>
                <c:pt idx="2338">
                  <c:v>0.44573471309874363</c:v>
                </c:pt>
                <c:pt idx="2339">
                  <c:v>0.4523385101214048</c:v>
                </c:pt>
                <c:pt idx="2340">
                  <c:v>0.45888099774949259</c:v>
                </c:pt>
                <c:pt idx="2341">
                  <c:v>0.46535951912837931</c:v>
                </c:pt>
                <c:pt idx="2342">
                  <c:v>0.47177148753067588</c:v>
                </c:pt>
                <c:pt idx="2343">
                  <c:v>0.47811438779737836</c:v>
                </c:pt>
                <c:pt idx="2344">
                  <c:v>0.48438577767345886</c:v>
                </c:pt>
                <c:pt idx="2345">
                  <c:v>0.49058328903767356</c:v>
                </c:pt>
                <c:pt idx="2346">
                  <c:v>0.49670462902604673</c:v>
                </c:pt>
                <c:pt idx="2347">
                  <c:v>0.50274758104911954</c:v>
                </c:pt>
                <c:pt idx="2348">
                  <c:v>0.50871000570262226</c:v>
                </c:pt>
                <c:pt idx="2349">
                  <c:v>0.5145898415725827</c:v>
                </c:pt>
                <c:pt idx="2350">
                  <c:v>0.52038510593453957</c:v>
                </c:pt>
                <c:pt idx="2351">
                  <c:v>0.52609389534803985</c:v>
                </c:pt>
                <c:pt idx="2352">
                  <c:v>0.53171438614699551</c:v>
                </c:pt>
                <c:pt idx="2353">
                  <c:v>0.53724483482709662</c:v>
                </c:pt>
                <c:pt idx="2354">
                  <c:v>0.54268357833136149</c:v>
                </c:pt>
                <c:pt idx="2355">
                  <c:v>0.54802903423498572</c:v>
                </c:pt>
                <c:pt idx="2356">
                  <c:v>0.55327970083153499</c:v>
                </c:pt>
                <c:pt idx="2357">
                  <c:v>0.55843415712151123</c:v>
                </c:pt>
                <c:pt idx="2358">
                  <c:v>0.56349106270541194</c:v>
                </c:pt>
                <c:pt idx="2359">
                  <c:v>0.56844915758332815</c:v>
                </c:pt>
                <c:pt idx="2360">
                  <c:v>0.5733072618629379</c:v>
                </c:pt>
                <c:pt idx="2361">
                  <c:v>0.57806427537814864</c:v>
                </c:pt>
                <c:pt idx="2362">
                  <c:v>0.5827191772207001</c:v>
                </c:pt>
                <c:pt idx="2363">
                  <c:v>0.58727102518732133</c:v>
                </c:pt>
                <c:pt idx="2364">
                  <c:v>0.59171895514465644</c:v>
                </c:pt>
                <c:pt idx="2365">
                  <c:v>0.5960621803148608</c:v>
                </c:pt>
                <c:pt idx="2366">
                  <c:v>0.60029999048438343</c:v>
                </c:pt>
                <c:pt idx="2367">
                  <c:v>0.6044317511387618</c:v>
                </c:pt>
                <c:pt idx="2368">
                  <c:v>0.6084569025264257</c:v>
                </c:pt>
                <c:pt idx="2369">
                  <c:v>0.61237495865412983</c:v>
                </c:pt>
                <c:pt idx="2370">
                  <c:v>0.6161855062173377</c:v>
                </c:pt>
                <c:pt idx="2371">
                  <c:v>0.61988820346816931</c:v>
                </c:pt>
                <c:pt idx="2372">
                  <c:v>0.6234827790243499</c:v>
                </c:pt>
                <c:pt idx="2373">
                  <c:v>0.62696903062196374</c:v>
                </c:pt>
                <c:pt idx="2374">
                  <c:v>0.63034682381537832</c:v>
                </c:pt>
                <c:pt idx="2375">
                  <c:v>0.63361609062701563</c:v>
                </c:pt>
                <c:pt idx="2376">
                  <c:v>0.63677682815069081</c:v>
                </c:pt>
                <c:pt idx="2377">
                  <c:v>0.63982909711124636</c:v>
                </c:pt>
                <c:pt idx="2378">
                  <c:v>0.64277302038374273</c:v>
                </c:pt>
                <c:pt idx="2379">
                  <c:v>0.64560878147519274</c:v>
                </c:pt>
                <c:pt idx="2380">
                  <c:v>0.64833662297231842</c:v>
                </c:pt>
                <c:pt idx="2381">
                  <c:v>0.65095684495787454</c:v>
                </c:pt>
                <c:pt idx="2382">
                  <c:v>0.65346980339908467</c:v>
                </c:pt>
                <c:pt idx="2383">
                  <c:v>0.65587590851093003</c:v>
                </c:pt>
                <c:pt idx="2384">
                  <c:v>0.65817562309725064</c:v>
                </c:pt>
                <c:pt idx="2385">
                  <c:v>0.66036946087291259</c:v>
                </c:pt>
                <c:pt idx="2386">
                  <c:v>0.66245798476935081</c:v>
                </c:pt>
                <c:pt idx="2387">
                  <c:v>0.66444180522706464</c:v>
                </c:pt>
                <c:pt idx="2388">
                  <c:v>0.66632157847716433</c:v>
                </c:pt>
                <c:pt idx="2389">
                  <c:v>0.66809800481496162</c:v>
                </c:pt>
                <c:pt idx="2390">
                  <c:v>0.6697718268685503</c:v>
                </c:pt>
                <c:pt idx="2391">
                  <c:v>0.6713438278641346</c:v>
                </c:pt>
                <c:pt idx="2392">
                  <c:v>0.6728148298916875</c:v>
                </c:pt>
                <c:pt idx="2393">
                  <c:v>0.67418569217248281</c:v>
                </c:pt>
                <c:pt idx="2394">
                  <c:v>0.6754573093312024</c:v>
                </c:pt>
                <c:pt idx="2395">
                  <c:v>0.67663060967493782</c:v>
                </c:pt>
                <c:pt idx="2396">
                  <c:v>0.67770655348133335</c:v>
                </c:pt>
                <c:pt idx="2397">
                  <c:v>0.67868613129757493</c:v>
                </c:pt>
                <c:pt idx="2398">
                  <c:v>0.67957036225278777</c:v>
                </c:pt>
                <c:pt idx="2399">
                  <c:v>0.68036029238546425</c:v>
                </c:pt>
                <c:pt idx="2400">
                  <c:v>0.68105699298778277</c:v>
                </c:pt>
                <c:pt idx="2401">
                  <c:v>0.68166155896870673</c:v>
                </c:pt>
                <c:pt idx="2402">
                  <c:v>0.68217510723732722</c:v>
                </c:pt>
                <c:pt idx="2403">
                  <c:v>0.68259877510849598</c:v>
                </c:pt>
                <c:pt idx="2404">
                  <c:v>0.68293371873152053</c:v>
                </c:pt>
                <c:pt idx="2405">
                  <c:v>0.68318111154410066</c:v>
                </c:pt>
                <c:pt idx="2406">
                  <c:v>0.68334214275220351</c:v>
                </c:pt>
                <c:pt idx="2407">
                  <c:v>0.68341801583754014</c:v>
                </c:pt>
                <c:pt idx="2408">
                  <c:v>0.68340994709352865</c:v>
                </c:pt>
                <c:pt idx="2409">
                  <c:v>0.68331916419108663</c:v>
                </c:pt>
                <c:pt idx="2410">
                  <c:v>0.68314690477471685</c:v>
                </c:pt>
                <c:pt idx="2411">
                  <c:v>0.6828944150904962</c:v>
                </c:pt>
                <c:pt idx="2412">
                  <c:v>0.68256294864612177</c:v>
                </c:pt>
                <c:pt idx="2413">
                  <c:v>0.68215376490415991</c:v>
                </c:pt>
                <c:pt idx="2414">
                  <c:v>0.6816681280089969</c:v>
                </c:pt>
                <c:pt idx="2415">
                  <c:v>0.68110730554802679</c:v>
                </c:pt>
                <c:pt idx="2416">
                  <c:v>0.6804725673477211</c:v>
                </c:pt>
                <c:pt idx="2417">
                  <c:v>0.67976518430482513</c:v>
                </c:pt>
                <c:pt idx="2418">
                  <c:v>0.67898642725329206</c:v>
                </c:pt>
                <c:pt idx="2419">
                  <c:v>0.67813756586697349</c:v>
                </c:pt>
                <c:pt idx="2420">
                  <c:v>0.67721986759833375</c:v>
                </c:pt>
                <c:pt idx="2421">
                  <c:v>0.67623459665361318</c:v>
                </c:pt>
                <c:pt idx="2422">
                  <c:v>0.67518301300422456</c:v>
                </c:pt>
                <c:pt idx="2423">
                  <c:v>0.67406637143445369</c:v>
                </c:pt>
                <c:pt idx="2424">
                  <c:v>0.67288592062570785</c:v>
                </c:pt>
                <c:pt idx="2425">
                  <c:v>0.67164290227684775</c:v>
                </c:pt>
                <c:pt idx="2426">
                  <c:v>0.67033855026082445</c:v>
                </c:pt>
                <c:pt idx="2427">
                  <c:v>0.66897408981721251</c:v>
                </c:pt>
                <c:pt idx="2428">
                  <c:v>0.66755073678043664</c:v>
                </c:pt>
                <c:pt idx="2429">
                  <c:v>0.66606969684360984</c:v>
                </c:pt>
                <c:pt idx="2430">
                  <c:v>0.66453216485735622</c:v>
                </c:pt>
                <c:pt idx="2431">
                  <c:v>0.66293932416367618</c:v>
                </c:pt>
                <c:pt idx="2432">
                  <c:v>0.6612923459637946</c:v>
                </c:pt>
                <c:pt idx="2433">
                  <c:v>0.65959238872048487</c:v>
                </c:pt>
                <c:pt idx="2434">
                  <c:v>0.65784059759359004</c:v>
                </c:pt>
                <c:pt idx="2435">
                  <c:v>0.6560381039086004</c:v>
                </c:pt>
                <c:pt idx="2436">
                  <c:v>0.65418602465780862</c:v>
                </c:pt>
                <c:pt idx="2437">
                  <c:v>0.65228546203344706</c:v>
                </c:pt>
                <c:pt idx="2438">
                  <c:v>0.65033750299194448</c:v>
                </c:pt>
                <c:pt idx="2439">
                  <c:v>0.64834321884939294</c:v>
                </c:pt>
                <c:pt idx="2440">
                  <c:v>0.64630366490685653</c:v>
                </c:pt>
                <c:pt idx="2441">
                  <c:v>0.64421988010527764</c:v>
                </c:pt>
                <c:pt idx="2442">
                  <c:v>0.64209288670941489</c:v>
                </c:pt>
                <c:pt idx="2443">
                  <c:v>0.63992369001990845</c:v>
                </c:pt>
                <c:pt idx="2444">
                  <c:v>0.63771327811292322</c:v>
                </c:pt>
                <c:pt idx="2445">
                  <c:v>0.63546262160678668</c:v>
                </c:pt>
                <c:pt idx="2446">
                  <c:v>0.63317267345459083</c:v>
                </c:pt>
                <c:pt idx="2447">
                  <c:v>0.63084436876255212</c:v>
                </c:pt>
                <c:pt idx="2448">
                  <c:v>0.62847862463310544</c:v>
                </c:pt>
                <c:pt idx="2449">
                  <c:v>0.6260763400318724</c:v>
                </c:pt>
                <c:pt idx="2450">
                  <c:v>0.62363839567841195</c:v>
                </c:pt>
                <c:pt idx="2451">
                  <c:v>0.62116565395942702</c:v>
                </c:pt>
                <c:pt idx="2452">
                  <c:v>0.61865895886382394</c:v>
                </c:pt>
                <c:pt idx="2453">
                  <c:v>0.61611913593943812</c:v>
                </c:pt>
                <c:pt idx="2454">
                  <c:v>0.61354699226997966</c:v>
                </c:pt>
                <c:pt idx="2455">
                  <c:v>0.61094331647214373</c:v>
                </c:pt>
                <c:pt idx="2456">
                  <c:v>0.6083088787116836</c:v>
                </c:pt>
                <c:pt idx="2457">
                  <c:v>0.60564443073822793</c:v>
                </c:pt>
                <c:pt idx="2458">
                  <c:v>0.60295070593782807</c:v>
                </c:pt>
                <c:pt idx="2459">
                  <c:v>0.60022841940272864</c:v>
                </c:pt>
                <c:pt idx="2460">
                  <c:v>0.5974782680177082</c:v>
                </c:pt>
                <c:pt idx="2461">
                  <c:v>0.59470093056222761</c:v>
                </c:pt>
                <c:pt idx="2462">
                  <c:v>0.59189706782800799</c:v>
                </c:pt>
                <c:pt idx="2463">
                  <c:v>0.58906732275108542</c:v>
                </c:pt>
                <c:pt idx="2464">
                  <c:v>0.58621232055794648</c:v>
                </c:pt>
                <c:pt idx="2465">
                  <c:v>0.58333266892526825</c:v>
                </c:pt>
                <c:pt idx="2466">
                  <c:v>0.58042895815229323</c:v>
                </c:pt>
                <c:pt idx="2467">
                  <c:v>0.57750176134565956</c:v>
                </c:pt>
                <c:pt idx="2468">
                  <c:v>0.57455163461598413</c:v>
                </c:pt>
                <c:pt idx="2469">
                  <c:v>0.57157911728557931</c:v>
                </c:pt>
                <c:pt idx="2470">
                  <c:v>0.5685847321069406</c:v>
                </c:pt>
                <c:pt idx="2471">
                  <c:v>0.56556898549140056</c:v>
                </c:pt>
                <c:pt idx="2472">
                  <c:v>0.56253236774757198</c:v>
                </c:pt>
                <c:pt idx="2473">
                  <c:v>0.55947535332879406</c:v>
                </c:pt>
                <c:pt idx="2474">
                  <c:v>0.55639840108970773</c:v>
                </c:pt>
                <c:pt idx="2475">
                  <c:v>0.55330195455083164</c:v>
                </c:pt>
                <c:pt idx="2476">
                  <c:v>0.55018644217126766</c:v>
                </c:pt>
                <c:pt idx="2477">
                  <c:v>0.54705227762879982</c:v>
                </c:pt>
                <c:pt idx="2478">
                  <c:v>0.54389986010725422</c:v>
                </c:pt>
                <c:pt idx="2479">
                  <c:v>0.54072957459034365</c:v>
                </c:pt>
                <c:pt idx="2480">
                  <c:v>0.53754179216219311</c:v>
                </c:pt>
                <c:pt idx="2481">
                  <c:v>0.53433687031364518</c:v>
                </c:pt>
                <c:pt idx="2482">
                  <c:v>0.53111515325452852</c:v>
                </c:pt>
                <c:pt idx="2483">
                  <c:v>0.52787697223105501</c:v>
                </c:pt>
                <c:pt idx="2484">
                  <c:v>0.52462264584852181</c:v>
                </c:pt>
                <c:pt idx="2485">
                  <c:v>0.52135248039880433</c:v>
                </c:pt>
                <c:pt idx="2486">
                  <c:v>0.51806677019231773</c:v>
                </c:pt>
                <c:pt idx="2487">
                  <c:v>0.51476579789439469</c:v>
                </c:pt>
                <c:pt idx="2488">
                  <c:v>0.51144983486571061</c:v>
                </c:pt>
                <c:pt idx="2489">
                  <c:v>0.50811914150647941</c:v>
                </c:pt>
                <c:pt idx="2490">
                  <c:v>0.50477396760440263</c:v>
                </c:pt>
                <c:pt idx="2491">
                  <c:v>0.50141455268601209</c:v>
                </c:pt>
                <c:pt idx="2492">
                  <c:v>0.49804112637128056</c:v>
                </c:pt>
                <c:pt idx="2493">
                  <c:v>0.49465390873131893</c:v>
                </c:pt>
                <c:pt idx="2494">
                  <c:v>0.49125311064907895</c:v>
                </c:pt>
                <c:pt idx="2495">
                  <c:v>0.48783893418272301</c:v>
                </c:pt>
                <c:pt idx="2496">
                  <c:v>0.48441157293178816</c:v>
                </c:pt>
                <c:pt idx="2497">
                  <c:v>0.48097121240583551</c:v>
                </c:pt>
                <c:pt idx="2498">
                  <c:v>0.47751803039549351</c:v>
                </c:pt>
                <c:pt idx="2499">
                  <c:v>0.47405219734582793</c:v>
                </c:pt>
                <c:pt idx="2500">
                  <c:v>0.47057387673200668</c:v>
                </c:pt>
                <c:pt idx="2501">
                  <c:v>0.46708322543700487</c:v>
                </c:pt>
                <c:pt idx="2502">
                  <c:v>0.46358039413155883</c:v>
                </c:pt>
                <c:pt idx="2503">
                  <c:v>0.46006552765578257</c:v>
                </c:pt>
                <c:pt idx="2504">
                  <c:v>0.45653876540307181</c:v>
                </c:pt>
                <c:pt idx="2505">
                  <c:v>0.45300024170571784</c:v>
                </c:pt>
                <c:pt idx="2506">
                  <c:v>0.44945008622233945</c:v>
                </c:pt>
                <c:pt idx="2507">
                  <c:v>0.44588842432719444</c:v>
                </c:pt>
                <c:pt idx="2508">
                  <c:v>0.44231537750105943</c:v>
                </c:pt>
                <c:pt idx="2509">
                  <c:v>0.43873106372408688</c:v>
                </c:pt>
                <c:pt idx="2510">
                  <c:v>0.43513559787006312</c:v>
                </c:pt>
                <c:pt idx="2511">
                  <c:v>0.43152909210255797</c:v>
                </c:pt>
                <c:pt idx="2512">
                  <c:v>0.42791165627255351</c:v>
                </c:pt>
                <c:pt idx="2513">
                  <c:v>0.42428339831767442</c:v>
                </c:pt>
                <c:pt idx="2514">
                  <c:v>0.42064442466309077</c:v>
                </c:pt>
                <c:pt idx="2515">
                  <c:v>0.41699484062387981</c:v>
                </c:pt>
                <c:pt idx="2516">
                  <c:v>0.41333475080901572</c:v>
                </c:pt>
                <c:pt idx="2517">
                  <c:v>0.40966425952675561</c:v>
                </c:pt>
                <c:pt idx="2518">
                  <c:v>0.40598347119156697</c:v>
                </c:pt>
                <c:pt idx="2519">
                  <c:v>0.40229249073261175</c:v>
                </c:pt>
                <c:pt idx="2520">
                  <c:v>0.39859142400340686</c:v>
                </c:pt>
                <c:pt idx="2521">
                  <c:v>0.39488037819311073</c:v>
                </c:pt>
                <c:pt idx="2522">
                  <c:v>0.39115946223905868</c:v>
                </c:pt>
                <c:pt idx="2523">
                  <c:v>0.38742878724063562</c:v>
                </c:pt>
                <c:pt idx="2524">
                  <c:v>0.38368846687440478</c:v>
                </c:pt>
                <c:pt idx="2525">
                  <c:v>0.37993861781037463</c:v>
                </c:pt>
                <c:pt idx="2526">
                  <c:v>0.37617936012956615</c:v>
                </c:pt>
                <c:pt idx="2527">
                  <c:v>0.37241081774255086</c:v>
                </c:pt>
                <c:pt idx="2528">
                  <c:v>0.36863311880894961</c:v>
                </c:pt>
                <c:pt idx="2529">
                  <c:v>0.36484639615802</c:v>
                </c:pt>
                <c:pt idx="2530">
                  <c:v>0.36105078770984739</c:v>
                </c:pt>
                <c:pt idx="2531">
                  <c:v>0.35724643689741492</c:v>
                </c:pt>
                <c:pt idx="2532">
                  <c:v>0.35343349308927297</c:v>
                </c:pt>
                <c:pt idx="2533">
                  <c:v>0.34961211201253317</c:v>
                </c:pt>
                <c:pt idx="2534">
                  <c:v>0.34578245617641212</c:v>
                </c:pt>
                <c:pt idx="2535">
                  <c:v>0.34194469529580679</c:v>
                </c:pt>
                <c:pt idx="2536">
                  <c:v>0.33809900671496107</c:v>
                </c:pt>
                <c:pt idx="2537">
                  <c:v>0.33424557583101988</c:v>
                </c:pt>
                <c:pt idx="2538">
                  <c:v>0.33038459651714336</c:v>
                </c:pt>
                <c:pt idx="2539">
                  <c:v>0.32651627154517338</c:v>
                </c:pt>
                <c:pt idx="2540">
                  <c:v>0.32264081300747516</c:v>
                </c:pt>
                <c:pt idx="2541">
                  <c:v>0.31875844273783188</c:v>
                </c:pt>
                <c:pt idx="2542">
                  <c:v>0.31486939273106584</c:v>
                </c:pt>
                <c:pt idx="2543">
                  <c:v>0.31097390556114152</c:v>
                </c:pt>
                <c:pt idx="2544">
                  <c:v>0.30707223479742762</c:v>
                </c:pt>
                <c:pt idx="2545">
                  <c:v>0.30316464541898358</c:v>
                </c:pt>
                <c:pt idx="2546">
                  <c:v>0.29925141422627866</c:v>
                </c:pt>
                <c:pt idx="2547">
                  <c:v>0.29533283025026213</c:v>
                </c:pt>
                <c:pt idx="2548">
                  <c:v>0.29140919515826258</c:v>
                </c:pt>
                <c:pt idx="2549">
                  <c:v>0.28748082365645722</c:v>
                </c:pt>
                <c:pt idx="2550">
                  <c:v>0.283548043888385</c:v>
                </c:pt>
                <c:pt idx="2551">
                  <c:v>0.27961119782929583</c:v>
                </c:pt>
                <c:pt idx="2552">
                  <c:v>0.27567064167571087</c:v>
                </c:pt>
                <c:pt idx="2553">
                  <c:v>0.27172674622976911</c:v>
                </c:pt>
                <c:pt idx="2554">
                  <c:v>0.26777989727812185</c:v>
                </c:pt>
                <c:pt idx="2555">
                  <c:v>0.2638304959645244</c:v>
                </c:pt>
                <c:pt idx="2556">
                  <c:v>0.25987895915595738</c:v>
                </c:pt>
                <c:pt idx="2557">
                  <c:v>0.2559257198015133</c:v>
                </c:pt>
                <c:pt idx="2558">
                  <c:v>0.25197122728370558</c:v>
                </c:pt>
                <c:pt idx="2559">
                  <c:v>0.2480159477613724</c:v>
                </c:pt>
                <c:pt idx="2560">
                  <c:v>0.24406036450397539</c:v>
                </c:pt>
                <c:pt idx="2561">
                  <c:v>0.24010497821630408</c:v>
                </c:pt>
                <c:pt idx="2562">
                  <c:v>0.23615030735325868</c:v>
                </c:pt>
                <c:pt idx="2563">
                  <c:v>0.23219688842392891</c:v>
                </c:pt>
                <c:pt idx="2564">
                  <c:v>0.22824527628436195</c:v>
                </c:pt>
                <c:pt idx="2565">
                  <c:v>0.22429604441841497</c:v>
                </c:pt>
                <c:pt idx="2566">
                  <c:v>0.22034978520590576</c:v>
                </c:pt>
                <c:pt idx="2567">
                  <c:v>0.21640711017741987</c:v>
                </c:pt>
                <c:pt idx="2568">
                  <c:v>0.21246865025513556</c:v>
                </c:pt>
                <c:pt idx="2569">
                  <c:v>0.2085350559787949</c:v>
                </c:pt>
                <c:pt idx="2570">
                  <c:v>0.20460699771626198</c:v>
                </c:pt>
                <c:pt idx="2571">
                  <c:v>0.20068516585776974</c:v>
                </c:pt>
                <c:pt idx="2572">
                  <c:v>0.19677027099321864</c:v>
                </c:pt>
                <c:pt idx="2573">
                  <c:v>0.19286304407168514</c:v>
                </c:pt>
                <c:pt idx="2574">
                  <c:v>0.1889642365424509</c:v>
                </c:pt>
                <c:pt idx="2575">
                  <c:v>0.18507462047668166</c:v>
                </c:pt>
                <c:pt idx="2576">
                  <c:v>0.18119498866904624</c:v>
                </c:pt>
                <c:pt idx="2577">
                  <c:v>0.17732615471847771</c:v>
                </c:pt>
                <c:pt idx="2578">
                  <c:v>0.17346895308729135</c:v>
                </c:pt>
                <c:pt idx="2579">
                  <c:v>0.16962423913780464</c:v>
                </c:pt>
                <c:pt idx="2580">
                  <c:v>0.16579288914580825</c:v>
                </c:pt>
                <c:pt idx="2581">
                  <c:v>0.16197580029001096</c:v>
                </c:pt>
                <c:pt idx="2582">
                  <c:v>0.15817389061664969</c:v>
                </c:pt>
                <c:pt idx="2583">
                  <c:v>0.15438809897862121</c:v>
                </c:pt>
                <c:pt idx="2584">
                  <c:v>0.15061938494824387</c:v>
                </c:pt>
                <c:pt idx="2585">
                  <c:v>0.14686872870294584</c:v>
                </c:pt>
                <c:pt idx="2586">
                  <c:v>0.14313713088320676</c:v>
                </c:pt>
                <c:pt idx="2587">
                  <c:v>0.13942561242188059</c:v>
                </c:pt>
                <c:pt idx="2588">
                  <c:v>0.13573521434434921</c:v>
                </c:pt>
                <c:pt idx="2589">
                  <c:v>0.13206699753870554</c:v>
                </c:pt>
                <c:pt idx="2590">
                  <c:v>0.12842204249535621</c:v>
                </c:pt>
                <c:pt idx="2591">
                  <c:v>0.12480144901537851</c:v>
                </c:pt>
                <c:pt idx="2592">
                  <c:v>0.12120633588701601</c:v>
                </c:pt>
                <c:pt idx="2593">
                  <c:v>0.11763784052975219</c:v>
                </c:pt>
                <c:pt idx="2594">
                  <c:v>0.11409711860535671</c:v>
                </c:pt>
                <c:pt idx="2595">
                  <c:v>0.11058534359542402</c:v>
                </c:pt>
                <c:pt idx="2596">
                  <c:v>0.10710370634486192</c:v>
                </c:pt>
                <c:pt idx="2597">
                  <c:v>0.1036534145709565</c:v>
                </c:pt>
                <c:pt idx="2598">
                  <c:v>0.10023569233755257</c:v>
                </c:pt>
                <c:pt idx="2599">
                  <c:v>9.6851779493960441E-2</c:v>
                </c:pt>
                <c:pt idx="2600">
                  <c:v>9.3502931078359358E-2</c:v>
                </c:pt>
                <c:pt idx="2601">
                  <c:v>9.0190416685304003E-2</c:v>
                </c:pt>
                <c:pt idx="2602">
                  <c:v>8.6915519797249902E-2</c:v>
                </c:pt>
                <c:pt idx="2603">
                  <c:v>8.3679537079774893E-2</c:v>
                </c:pt>
                <c:pt idx="2604">
                  <c:v>8.0483777640549564E-2</c:v>
                </c:pt>
                <c:pt idx="2605">
                  <c:v>7.7329562251853723E-2</c:v>
                </c:pt>
                <c:pt idx="2606">
                  <c:v>7.4218222536750519E-2</c:v>
                </c:pt>
                <c:pt idx="2607">
                  <c:v>7.1151100118931429E-2</c:v>
                </c:pt>
                <c:pt idx="2608">
                  <c:v>6.8129545736370076E-2</c:v>
                </c:pt>
                <c:pt idx="2609">
                  <c:v>6.5154918319008492E-2</c:v>
                </c:pt>
                <c:pt idx="2610">
                  <c:v>6.2228584030711846E-2</c:v>
                </c:pt>
                <c:pt idx="2611">
                  <c:v>5.935191527584141E-2</c:v>
                </c:pt>
                <c:pt idx="2612">
                  <c:v>5.6526289670878027E-2</c:v>
                </c:pt>
                <c:pt idx="2613">
                  <c:v>5.3753088981523256E-2</c:v>
                </c:pt>
                <c:pt idx="2614">
                  <c:v>5.1033698025896745E-2</c:v>
                </c:pt>
                <c:pt idx="2615">
                  <c:v>4.8369503544430106E-2</c:v>
                </c:pt>
                <c:pt idx="2616">
                  <c:v>4.5761893037164499E-2</c:v>
                </c:pt>
                <c:pt idx="2617">
                  <c:v>4.3212253569270907E-2</c:v>
                </c:pt>
                <c:pt idx="2618">
                  <c:v>4.0721970545641605E-2</c:v>
                </c:pt>
                <c:pt idx="2619">
                  <c:v>3.8292426455505152E-2</c:v>
                </c:pt>
                <c:pt idx="2620">
                  <c:v>3.5924999588105667E-2</c:v>
                </c:pt>
                <c:pt idx="2621">
                  <c:v>3.3621062720550952E-2</c:v>
                </c:pt>
                <c:pt idx="2622">
                  <c:v>3.1381981779036297E-2</c:v>
                </c:pt>
                <c:pt idx="2623">
                  <c:v>2.9209114474695898E-2</c:v>
                </c:pt>
                <c:pt idx="2624">
                  <c:v>2.710380891546529E-2</c:v>
                </c:pt>
                <c:pt idx="2625">
                  <c:v>2.5067402195380076E-2</c:v>
                </c:pt>
                <c:pt idx="2626">
                  <c:v>2.3101218962818297E-2</c:v>
                </c:pt>
                <c:pt idx="2627">
                  <c:v>2.1206569969312035E-2</c:v>
                </c:pt>
                <c:pt idx="2628">
                  <c:v>1.938475060056254E-2</c:v>
                </c:pt>
                <c:pt idx="2629">
                  <c:v>1.7637039391448298E-2</c:v>
                </c:pt>
                <c:pt idx="2630">
                  <c:v>1.5964696526823564E-2</c:v>
                </c:pt>
                <c:pt idx="2631">
                  <c:v>1.4368962330022109E-2</c:v>
                </c:pt>
                <c:pt idx="2632">
                  <c:v>1.2851055741028201E-2</c:v>
                </c:pt>
                <c:pt idx="2633">
                  <c:v>1.1412172786351921E-2</c:v>
                </c:pt>
                <c:pt idx="2634">
                  <c:v>1.0053485042721362E-2</c:v>
                </c:pt>
                <c:pt idx="2635">
                  <c:v>8.7761380967413521E-3</c:v>
                </c:pt>
                <c:pt idx="2636">
                  <c:v>7.5812500027677594E-3</c:v>
                </c:pt>
                <c:pt idx="2637">
                  <c:v>6.4699097412600588E-3</c:v>
                </c:pt>
                <c:pt idx="2638">
                  <c:v>5.4431756799591113E-3</c:v>
                </c:pt>
                <c:pt idx="2639">
                  <c:v>4.5020740402737895E-3</c:v>
                </c:pt>
                <c:pt idx="2640">
                  <c:v>3.6475973713056054E-3</c:v>
                </c:pt>
                <c:pt idx="2641">
                  <c:v>2.8807030339836935E-3</c:v>
                </c:pt>
                <c:pt idx="2642">
                  <c:v>2.2023116978157351E-3</c:v>
                </c:pt>
                <c:pt idx="2643">
                  <c:v>1.6133058527976283E-3</c:v>
                </c:pt>
                <c:pt idx="2644">
                  <c:v>1.1145283390454669E-3</c:v>
                </c:pt>
                <c:pt idx="2645">
                  <c:v>7.0678089673803285E-4</c:v>
                </c:pt>
                <c:pt idx="2646">
                  <c:v>3.9082273897521206E-4</c:v>
                </c:pt>
                <c:pt idx="2647">
                  <c:v>1.6736915016663762E-4</c:v>
                </c:pt>
                <c:pt idx="2648">
                  <c:v>3.709011257202846E-5</c:v>
                </c:pt>
                <c:pt idx="2649">
                  <c:v>6.0896361317683163E-7</c:v>
                </c:pt>
                <c:pt idx="2650">
                  <c:v>5.8501086572297726E-5</c:v>
                </c:pt>
                <c:pt idx="2651">
                  <c:v>2.11292637278739E-4</c:v>
                </c:pt>
                <c:pt idx="2652">
                  <c:v>4.5945930936805435E-4</c:v>
                </c:pt>
                <c:pt idx="2653">
                  <c:v>8.0342514067303049E-4</c:v>
                </c:pt>
                <c:pt idx="2654">
                  <c:v>1.2435613632757361E-3</c:v>
                </c:pt>
                <c:pt idx="2655">
                  <c:v>1.7801852997127066E-3</c:v>
                </c:pt>
                <c:pt idx="2656">
                  <c:v>2.4135593077821041E-3</c:v>
                </c:pt>
                <c:pt idx="2657">
                  <c:v>3.1438897763525018E-3</c:v>
                </c:pt>
                <c:pt idx="2658">
                  <c:v>3.9713261745178826E-3</c:v>
                </c:pt>
                <c:pt idx="2659">
                  <c:v>4.895960156377486E-3</c:v>
                </c:pt>
                <c:pt idx="2660">
                  <c:v>5.9178247236594183E-3</c:v>
                </c:pt>
                <c:pt idx="2661">
                  <c:v>7.0368934483205706E-3</c:v>
                </c:pt>
                <c:pt idx="2662">
                  <c:v>8.2530797571876997E-3</c:v>
                </c:pt>
                <c:pt idx="2663">
                  <c:v>9.5662362806039312E-3</c:v>
                </c:pt>
                <c:pt idx="2664">
                  <c:v>1.0976154266972193E-2</c:v>
                </c:pt>
                <c:pt idx="2665">
                  <c:v>1.248256306496218E-2</c:v>
                </c:pt>
                <c:pt idx="2666">
                  <c:v>1.408512967507263E-2</c:v>
                </c:pt>
                <c:pt idx="2667">
                  <c:v>1.5783458372112504E-2</c:v>
                </c:pt>
                <c:pt idx="2668">
                  <c:v>1.7577090400053841E-2</c:v>
                </c:pt>
                <c:pt idx="2669">
                  <c:v>1.9465503740600368E-2</c:v>
                </c:pt>
                <c:pt idx="2670">
                  <c:v>2.1448112956675227E-2</c:v>
                </c:pt>
                <c:pt idx="2671">
                  <c:v>2.3524269111927079E-2</c:v>
                </c:pt>
                <c:pt idx="2672">
                  <c:v>2.5693259767189225E-2</c:v>
                </c:pt>
                <c:pt idx="2673">
                  <c:v>2.7954309054733631E-2</c:v>
                </c:pt>
                <c:pt idx="2674">
                  <c:v>3.030657783096868E-2</c:v>
                </c:pt>
                <c:pt idx="2675">
                  <c:v>3.2749163908146112E-2</c:v>
                </c:pt>
                <c:pt idx="2676">
                  <c:v>3.5281102365450789E-2</c:v>
                </c:pt>
                <c:pt idx="2677">
                  <c:v>3.7901365939713889E-2</c:v>
                </c:pt>
                <c:pt idx="2678">
                  <c:v>4.0608865495860666E-2</c:v>
                </c:pt>
                <c:pt idx="2679">
                  <c:v>4.3402450577016929E-2</c:v>
                </c:pt>
                <c:pt idx="2680">
                  <c:v>4.6280910034069173E-2</c:v>
                </c:pt>
                <c:pt idx="2681">
                  <c:v>4.9242972734322564E-2</c:v>
                </c:pt>
                <c:pt idx="2682">
                  <c:v>5.2287308348727093E-2</c:v>
                </c:pt>
                <c:pt idx="2683">
                  <c:v>5.5412528216990817E-2</c:v>
                </c:pt>
                <c:pt idx="2684">
                  <c:v>5.8617186289802233E-2</c:v>
                </c:pt>
                <c:pt idx="2685">
                  <c:v>6.1899780147087524E-2</c:v>
                </c:pt>
                <c:pt idx="2686">
                  <c:v>6.5258752091290215E-2</c:v>
                </c:pt>
                <c:pt idx="2687">
                  <c:v>6.8692490314282276E-2</c:v>
                </c:pt>
                <c:pt idx="2688">
                  <c:v>7.219933013653683E-2</c:v>
                </c:pt>
                <c:pt idx="2689">
                  <c:v>7.5777555316982284E-2</c:v>
                </c:pt>
                <c:pt idx="2690">
                  <c:v>7.9425399431768795E-2</c:v>
                </c:pt>
                <c:pt idx="2691">
                  <c:v>8.3141047320166708E-2</c:v>
                </c:pt>
                <c:pt idx="2692">
                  <c:v>8.6922636595513761E-2</c:v>
                </c:pt>
                <c:pt idx="2693">
                  <c:v>9.0768259219140002E-2</c:v>
                </c:pt>
                <c:pt idx="2694">
                  <c:v>9.4675963134977129E-2</c:v>
                </c:pt>
                <c:pt idx="2695">
                  <c:v>9.8643753962510447E-2</c:v>
                </c:pt>
                <c:pt idx="2696">
                  <c:v>0.10266959674550177</c:v>
                </c:pt>
                <c:pt idx="2697">
                  <c:v>0.1067514177539607</c:v>
                </c:pt>
                <c:pt idx="2698">
                  <c:v>0.11088710633655909</c:v>
                </c:pt>
                <c:pt idx="2699">
                  <c:v>0.11507451682071677</c:v>
                </c:pt>
                <c:pt idx="2700">
                  <c:v>0.11931147045743061</c:v>
                </c:pt>
                <c:pt idx="2701">
                  <c:v>0.12359575740780177</c:v>
                </c:pt>
                <c:pt idx="2702">
                  <c:v>0.12792513876825545</c:v>
                </c:pt>
                <c:pt idx="2703">
                  <c:v>0.13229734863120282</c:v>
                </c:pt>
                <c:pt idx="2704">
                  <c:v>0.13671009617795757</c:v>
                </c:pt>
                <c:pt idx="2705">
                  <c:v>0.14116106780060272</c:v>
                </c:pt>
                <c:pt idx="2706">
                  <c:v>0.14564792924951919</c:v>
                </c:pt>
                <c:pt idx="2707">
                  <c:v>0.15016832780305306</c:v>
                </c:pt>
                <c:pt idx="2708">
                  <c:v>0.1547198944560785</c:v>
                </c:pt>
                <c:pt idx="2709">
                  <c:v>0.15930024612383281</c:v>
                </c:pt>
                <c:pt idx="2710">
                  <c:v>0.16390698785767904</c:v>
                </c:pt>
                <c:pt idx="2711">
                  <c:v>0.16853771506920751</c:v>
                </c:pt>
                <c:pt idx="2712">
                  <c:v>0.17319001575925003</c:v>
                </c:pt>
                <c:pt idx="2713">
                  <c:v>0.17786147274831243</c:v>
                </c:pt>
                <c:pt idx="2714">
                  <c:v>0.18254966590488336</c:v>
                </c:pt>
                <c:pt idx="2715">
                  <c:v>0.18725217436825992</c:v>
                </c:pt>
                <c:pt idx="2716">
                  <c:v>0.19196657876232001</c:v>
                </c:pt>
                <c:pt idx="2717">
                  <c:v>0.19669046339700713</c:v>
                </c:pt>
                <c:pt idx="2718">
                  <c:v>0.20142141845403366</c:v>
                </c:pt>
                <c:pt idx="2719">
                  <c:v>0.20615704215354838</c:v>
                </c:pt>
                <c:pt idx="2720">
                  <c:v>0.21089494289850721</c:v>
                </c:pt>
                <c:pt idx="2721">
                  <c:v>0.21563274139356364</c:v>
                </c:pt>
                <c:pt idx="2722">
                  <c:v>0.22036807273539494</c:v>
                </c:pt>
                <c:pt idx="2723">
                  <c:v>0.22509858847129247</c:v>
                </c:pt>
                <c:pt idx="2724">
                  <c:v>0.22982195862324376</c:v>
                </c:pt>
                <c:pt idx="2725">
                  <c:v>0.23453587367448561</c:v>
                </c:pt>
                <c:pt idx="2726">
                  <c:v>0.23923804651583488</c:v>
                </c:pt>
                <c:pt idx="2727">
                  <c:v>0.24392621434902251</c:v>
                </c:pt>
                <c:pt idx="2728">
                  <c:v>0.2485981405446937</c:v>
                </c:pt>
                <c:pt idx="2729">
                  <c:v>0.25325161645223804</c:v>
                </c:pt>
                <c:pt idx="2730">
                  <c:v>0.25788446315951663</c:v>
                </c:pt>
                <c:pt idx="2731">
                  <c:v>0.26249453319991889</c:v>
                </c:pt>
                <c:pt idx="2732">
                  <c:v>0.26707971220487242</c:v>
                </c:pt>
                <c:pt idx="2733">
                  <c:v>0.27163792049971519</c:v>
                </c:pt>
                <c:pt idx="2734">
                  <c:v>0.27616711464109733</c:v>
                </c:pt>
                <c:pt idx="2735">
                  <c:v>0.28066528889421682</c:v>
                </c:pt>
                <c:pt idx="2736">
                  <c:v>0.28513047664829527</c:v>
                </c:pt>
                <c:pt idx="2737">
                  <c:v>0.28956075176882223</c:v>
                </c:pt>
                <c:pt idx="2738">
                  <c:v>0.29395422988530434</c:v>
                </c:pt>
                <c:pt idx="2739">
                  <c:v>0.29830906961325165</c:v>
                </c:pt>
                <c:pt idx="2740">
                  <c:v>0.30262347370947268</c:v>
                </c:pt>
                <c:pt idx="2741">
                  <c:v>0.30689569015976398</c:v>
                </c:pt>
                <c:pt idx="2742">
                  <c:v>0.31112401319808286</c:v>
                </c:pt>
                <c:pt idx="2743">
                  <c:v>0.31530678425684422</c:v>
                </c:pt>
                <c:pt idx="2744">
                  <c:v>0.31944239284758114</c:v>
                </c:pt>
                <c:pt idx="2745">
                  <c:v>0.32352927737187209</c:v>
                </c:pt>
                <c:pt idx="2746">
                  <c:v>0.3275659258621415</c:v>
                </c:pt>
                <c:pt idx="2747">
                  <c:v>0.33155087665236865</c:v>
                </c:pt>
                <c:pt idx="2748">
                  <c:v>0.33548271897856335</c:v>
                </c:pt>
                <c:pt idx="2749">
                  <c:v>0.33936009350960966</c:v>
                </c:pt>
                <c:pt idx="2750">
                  <c:v>0.34318169280823946</c:v>
                </c:pt>
                <c:pt idx="2751">
                  <c:v>0.34694626172302773</c:v>
                </c:pt>
                <c:pt idx="2752">
                  <c:v>0.350652597711617</c:v>
                </c:pt>
                <c:pt idx="2753">
                  <c:v>0.35429955109613948</c:v>
                </c:pt>
                <c:pt idx="2754">
                  <c:v>0.35788602525138852</c:v>
                </c:pt>
                <c:pt idx="2755">
                  <c:v>0.36141097672668027</c:v>
                </c:pt>
                <c:pt idx="2756">
                  <c:v>0.36487341530254169</c:v>
                </c:pt>
                <c:pt idx="2757">
                  <c:v>0.36827240398309435</c:v>
                </c:pt>
                <c:pt idx="2758">
                  <c:v>0.37160705892544738</c:v>
                </c:pt>
                <c:pt idx="2759">
                  <c:v>0.37487654930745251</c:v>
                </c:pt>
                <c:pt idx="2760">
                  <c:v>0.37808009713499929</c:v>
                </c:pt>
                <c:pt idx="2761">
                  <c:v>0.38121697699049101</c:v>
                </c:pt>
                <c:pt idx="2762">
                  <c:v>0.38428651572383338</c:v>
                </c:pt>
                <c:pt idx="2763">
                  <c:v>0.38728809208777665</c:v>
                </c:pt>
                <c:pt idx="2764">
                  <c:v>0.39022113631903582</c:v>
                </c:pt>
                <c:pt idx="2765">
                  <c:v>0.39308512966704573</c:v>
                </c:pt>
                <c:pt idx="2766">
                  <c:v>0.39587960387215543</c:v>
                </c:pt>
                <c:pt idx="2767">
                  <c:v>0.39860414059496196</c:v>
                </c:pt>
                <c:pt idx="2768">
                  <c:v>0.4012583707987894</c:v>
                </c:pt>
                <c:pt idx="2769">
                  <c:v>0.40384197408724576</c:v>
                </c:pt>
                <c:pt idx="2770">
                  <c:v>0.4063546779986873</c:v>
                </c:pt>
                <c:pt idx="2771">
                  <c:v>0.40879625725966795</c:v>
                </c:pt>
                <c:pt idx="2772">
                  <c:v>0.41116653299936767</c:v>
                </c:pt>
                <c:pt idx="2773">
                  <c:v>0.41346537192705429</c:v>
                </c:pt>
                <c:pt idx="2774">
                  <c:v>0.41569268547462934</c:v>
                </c:pt>
                <c:pt idx="2775">
                  <c:v>0.41784842890620633</c:v>
                </c:pt>
                <c:pt idx="2776">
                  <c:v>0.41993260039694963</c:v>
                </c:pt>
                <c:pt idx="2777">
                  <c:v>0.42194524008315826</c:v>
                </c:pt>
                <c:pt idx="2778">
                  <c:v>0.42388642908572116</c:v>
                </c:pt>
                <c:pt idx="2779">
                  <c:v>0.42575628850878222</c:v>
                </c:pt>
                <c:pt idx="2780">
                  <c:v>0.42755497841606233</c:v>
                </c:pt>
                <c:pt idx="2781">
                  <c:v>0.42928269678643982</c:v>
                </c:pt>
                <c:pt idx="2782">
                  <c:v>0.43093967845117109</c:v>
                </c:pt>
                <c:pt idx="2783">
                  <c:v>0.43252619401441583</c:v>
                </c:pt>
                <c:pt idx="2784">
                  <c:v>0.43404254875935688</c:v>
                </c:pt>
                <c:pt idx="2785">
                  <c:v>0.4354890815415734</c:v>
                </c:pt>
                <c:pt idx="2786">
                  <c:v>0.43686616367161496</c:v>
                </c:pt>
                <c:pt idx="2787">
                  <c:v>0.43817419778899125</c:v>
                </c:pt>
                <c:pt idx="2788">
                  <c:v>0.43941361672882973</c:v>
                </c:pt>
                <c:pt idx="2789">
                  <c:v>0.4405848823833633</c:v>
                </c:pt>
                <c:pt idx="2790">
                  <c:v>0.44168848456010168</c:v>
                </c:pt>
                <c:pt idx="2791">
                  <c:v>0.44272493983789629</c:v>
                </c:pt>
                <c:pt idx="2792">
                  <c:v>0.44369479042314081</c:v>
                </c:pt>
                <c:pt idx="2793">
                  <c:v>0.44459860300728354</c:v>
                </c:pt>
                <c:pt idx="2794">
                  <c:v>0.44543696762734419</c:v>
                </c:pt>
                <c:pt idx="2795">
                  <c:v>0.44621049653094963</c:v>
                </c:pt>
                <c:pt idx="2796">
                  <c:v>0.44691982304743255</c:v>
                </c:pt>
                <c:pt idx="2797">
                  <c:v>0.4475656004660688</c:v>
                </c:pt>
                <c:pt idx="2798">
                  <c:v>0.44814850092319636</c:v>
                </c:pt>
                <c:pt idx="2799">
                  <c:v>0.44866921429911971</c:v>
                </c:pt>
                <c:pt idx="2800">
                  <c:v>0.44912844712638911</c:v>
                </c:pt>
                <c:pt idx="2801">
                  <c:v>0.44952692151022977</c:v>
                </c:pt>
                <c:pt idx="2802">
                  <c:v>0.44986537406242916</c:v>
                </c:pt>
                <c:pt idx="2803">
                  <c:v>0.45014455484995647</c:v>
                </c:pt>
                <c:pt idx="2804">
                  <c:v>0.45036522635874576</c:v>
                </c:pt>
                <c:pt idx="2805">
                  <c:v>0.45052816247410515</c:v>
                </c:pt>
                <c:pt idx="2806">
                  <c:v>0.45063414747827479</c:v>
                </c:pt>
                <c:pt idx="2807">
                  <c:v>0.45068397506620628</c:v>
                </c:pt>
                <c:pt idx="2808">
                  <c:v>0.45067844738007268</c:v>
                </c:pt>
                <c:pt idx="2809">
                  <c:v>0.45061837406346394</c:v>
                </c:pt>
                <c:pt idx="2810">
                  <c:v>0.45050457133561261</c:v>
                </c:pt>
                <c:pt idx="2811">
                  <c:v>0.45033786108659846</c:v>
                </c:pt>
                <c:pt idx="2812">
                  <c:v>0.45011906999371326</c:v>
                </c:pt>
                <c:pt idx="2813">
                  <c:v>0.44984902865974991</c:v>
                </c:pt>
                <c:pt idx="2814">
                  <c:v>0.4495285707734808</c:v>
                </c:pt>
                <c:pt idx="2815">
                  <c:v>0.44915853229273117</c:v>
                </c:pt>
                <c:pt idx="2816">
                  <c:v>0.44873975065046062</c:v>
                </c:pt>
                <c:pt idx="2817">
                  <c:v>0.4482730639840023</c:v>
                </c:pt>
                <c:pt idx="2818">
                  <c:v>0.44775931038788785</c:v>
                </c:pt>
                <c:pt idx="2819">
                  <c:v>0.44719932719020072</c:v>
                </c:pt>
                <c:pt idx="2820">
                  <c:v>0.44659395025276721</c:v>
                </c:pt>
                <c:pt idx="2821">
                  <c:v>0.44594401329532984</c:v>
                </c:pt>
                <c:pt idx="2822">
                  <c:v>0.4452503472436164</c:v>
                </c:pt>
                <c:pt idx="2823">
                  <c:v>0.44451377960137939</c:v>
                </c:pt>
                <c:pt idx="2824">
                  <c:v>0.44373513384649704</c:v>
                </c:pt>
                <c:pt idx="2825">
                  <c:v>0.44291522885093271</c:v>
                </c:pt>
                <c:pt idx="2826">
                  <c:v>0.44205487832457085</c:v>
                </c:pt>
                <c:pt idx="2827">
                  <c:v>0.44115489028275751</c:v>
                </c:pt>
                <c:pt idx="2828">
                  <c:v>0.44021606653736323</c:v>
                </c:pt>
                <c:pt idx="2829">
                  <c:v>0.43923920221138829</c:v>
                </c:pt>
                <c:pt idx="2830">
                  <c:v>0.43822508527654552</c:v>
                </c:pt>
                <c:pt idx="2831">
                  <c:v>0.43717449611402154</c:v>
                </c:pt>
                <c:pt idx="2832">
                  <c:v>0.43608820709762047</c:v>
                </c:pt>
                <c:pt idx="2833">
                  <c:v>0.43496698219965735</c:v>
                </c:pt>
                <c:pt idx="2834">
                  <c:v>0.43381157661874098</c:v>
                </c:pt>
                <c:pt idx="2835">
                  <c:v>0.43262273642934335</c:v>
                </c:pt>
                <c:pt idx="2836">
                  <c:v>0.431401198252854</c:v>
                </c:pt>
                <c:pt idx="2837">
                  <c:v>0.43014768894975641</c:v>
                </c:pt>
                <c:pt idx="2838">
                  <c:v>0.42886292533229009</c:v>
                </c:pt>
                <c:pt idx="2839">
                  <c:v>0.42754761389769508</c:v>
                </c:pt>
                <c:pt idx="2840">
                  <c:v>0.42620245058118783</c:v>
                </c:pt>
                <c:pt idx="2841">
                  <c:v>0.42482812052833568</c:v>
                </c:pt>
                <c:pt idx="2842">
                  <c:v>0.42342529788677563</c:v>
                </c:pt>
                <c:pt idx="2843">
                  <c:v>0.42199464561625766</c:v>
                </c:pt>
                <c:pt idx="2844">
                  <c:v>0.42053681531702042</c:v>
                </c:pt>
                <c:pt idx="2845">
                  <c:v>0.41905244707593081</c:v>
                </c:pt>
                <c:pt idx="2846">
                  <c:v>0.41754216932972804</c:v>
                </c:pt>
                <c:pt idx="2847">
                  <c:v>0.41600659874529966</c:v>
                </c:pt>
                <c:pt idx="2848">
                  <c:v>0.41444634011619874</c:v>
                </c:pt>
                <c:pt idx="2849">
                  <c:v>0.41286198627494797</c:v>
                </c:pt>
                <c:pt idx="2850">
                  <c:v>0.41125411802106276</c:v>
                </c:pt>
                <c:pt idx="2851">
                  <c:v>0.40962330406376835</c:v>
                </c:pt>
                <c:pt idx="2852">
                  <c:v>0.40797010097929487</c:v>
                </c:pt>
                <c:pt idx="2853">
                  <c:v>0.40629505318228315</c:v>
                </c:pt>
                <c:pt idx="2854">
                  <c:v>0.40459869291064288</c:v>
                </c:pt>
                <c:pt idx="2855">
                  <c:v>0.40288154022368255</c:v>
                </c:pt>
                <c:pt idx="2856">
                  <c:v>0.40114410301272518</c:v>
                </c:pt>
                <c:pt idx="2857">
                  <c:v>0.39938687702408604</c:v>
                </c:pt>
                <c:pt idx="2858">
                  <c:v>0.39761034589374666</c:v>
                </c:pt>
                <c:pt idx="2859">
                  <c:v>0.39581498119341318</c:v>
                </c:pt>
                <c:pt idx="2860">
                  <c:v>0.3940012424874853</c:v>
                </c:pt>
                <c:pt idx="2861">
                  <c:v>0.39216957740038166</c:v>
                </c:pt>
                <c:pt idx="2862">
                  <c:v>0.39032042169418379</c:v>
                </c:pt>
                <c:pt idx="2863">
                  <c:v>0.38845419935565034</c:v>
                </c:pt>
                <c:pt idx="2864">
                  <c:v>0.38657132269272321</c:v>
                </c:pt>
                <c:pt idx="2865">
                  <c:v>0.38467219243979567</c:v>
                </c:pt>
                <c:pt idx="2866">
                  <c:v>0.38275719787145146</c:v>
                </c:pt>
                <c:pt idx="2867">
                  <c:v>0.38082671692435643</c:v>
                </c:pt>
                <c:pt idx="2868">
                  <c:v>0.37888111632692623</c:v>
                </c:pt>
                <c:pt idx="2869">
                  <c:v>0.37692075173635853</c:v>
                </c:pt>
                <c:pt idx="2870">
                  <c:v>0.37494596788266016</c:v>
                </c:pt>
                <c:pt idx="2871">
                  <c:v>0.37295709871953547</c:v>
                </c:pt>
                <c:pt idx="2872">
                  <c:v>0.37095446758158956</c:v>
                </c:pt>
                <c:pt idx="2873">
                  <c:v>0.36893838734756901</c:v>
                </c:pt>
                <c:pt idx="2874">
                  <c:v>0.36690916060955192</c:v>
                </c:pt>
                <c:pt idx="2875">
                  <c:v>0.36486707984745176</c:v>
                </c:pt>
                <c:pt idx="2876">
                  <c:v>0.36281242760888055</c:v>
                </c:pt>
                <c:pt idx="2877">
                  <c:v>0.36074547669386531</c:v>
                </c:pt>
                <c:pt idx="2878">
                  <c:v>0.35866649034438935</c:v>
                </c:pt>
                <c:pt idx="2879">
                  <c:v>0.35657572243815394</c:v>
                </c:pt>
                <c:pt idx="2880">
                  <c:v>0.35447341768680052</c:v>
                </c:pt>
                <c:pt idx="2881">
                  <c:v>0.35235981183792547</c:v>
                </c:pt>
                <c:pt idx="2882">
                  <c:v>0.35023513188100575</c:v>
                </c:pt>
                <c:pt idx="2883">
                  <c:v>0.34809959625672082</c:v>
                </c:pt>
                <c:pt idx="2884">
                  <c:v>0.3459534150698097</c:v>
                </c:pt>
                <c:pt idx="2885">
                  <c:v>0.34379679030501176</c:v>
                </c:pt>
                <c:pt idx="2886">
                  <c:v>0.3416299160460135</c:v>
                </c:pt>
                <c:pt idx="2887">
                  <c:v>0.33945297869729918</c:v>
                </c:pt>
                <c:pt idx="2888">
                  <c:v>0.33726615720861824</c:v>
                </c:pt>
                <c:pt idx="2889">
                  <c:v>0.33506962330204126</c:v>
                </c:pt>
                <c:pt idx="2890">
                  <c:v>0.33286354170137505</c:v>
                </c:pt>
                <c:pt idx="2891">
                  <c:v>0.33064807036390853</c:v>
                </c:pt>
                <c:pt idx="2892">
                  <c:v>0.32842336071422989</c:v>
                </c:pt>
                <c:pt idx="2893">
                  <c:v>0.3261895578801714</c:v>
                </c:pt>
                <c:pt idx="2894">
                  <c:v>0.32394680093066852</c:v>
                </c:pt>
                <c:pt idx="2895">
                  <c:v>0.321695223115393</c:v>
                </c:pt>
                <c:pt idx="2896">
                  <c:v>0.31943495210621198</c:v>
                </c:pt>
                <c:pt idx="2897">
                  <c:v>0.31716611024035241</c:v>
                </c:pt>
                <c:pt idx="2898">
                  <c:v>0.31488881476507363</c:v>
                </c:pt>
                <c:pt idx="2899">
                  <c:v>0.31260317808387938</c:v>
                </c:pt>
                <c:pt idx="2900">
                  <c:v>0.31030930800428397</c:v>
                </c:pt>
                <c:pt idx="2901">
                  <c:v>0.3080073079868999</c:v>
                </c:pt>
                <c:pt idx="2902">
                  <c:v>0.30569727739599467</c:v>
                </c:pt>
                <c:pt idx="2903">
                  <c:v>0.30337931175116412</c:v>
                </c:pt>
                <c:pt idx="2904">
                  <c:v>0.30105350298050992</c:v>
                </c:pt>
                <c:pt idx="2905">
                  <c:v>0.29871993967495453</c:v>
                </c:pt>
                <c:pt idx="2906">
                  <c:v>0.29637870734368665</c:v>
                </c:pt>
                <c:pt idx="2907">
                  <c:v>0.29402988867098157</c:v>
                </c:pt>
                <c:pt idx="2908">
                  <c:v>0.29167356377392745</c:v>
                </c:pt>
                <c:pt idx="2909">
                  <c:v>0.28930981046149107</c:v>
                </c:pt>
                <c:pt idx="2910">
                  <c:v>0.28693870449454134</c:v>
                </c:pt>
                <c:pt idx="2911">
                  <c:v>0.28456031984709507</c:v>
                </c:pt>
                <c:pt idx="2912">
                  <c:v>0.28217472896853812</c:v>
                </c:pt>
                <c:pt idx="2913">
                  <c:v>0.27978200304690248</c:v>
                </c:pt>
                <c:pt idx="2914">
                  <c:v>0.27738221227322296</c:v>
                </c:pt>
                <c:pt idx="2915">
                  <c:v>0.27497542610693559</c:v>
                </c:pt>
                <c:pt idx="2916">
                  <c:v>0.27256171354223435</c:v>
                </c:pt>
                <c:pt idx="2917">
                  <c:v>0.27014114337544431</c:v>
                </c:pt>
                <c:pt idx="2918">
                  <c:v>0.26771378447334793</c:v>
                </c:pt>
                <c:pt idx="2919">
                  <c:v>0.26527970604260082</c:v>
                </c:pt>
                <c:pt idx="2920">
                  <c:v>0.26283897789982719</c:v>
                </c:pt>
                <c:pt idx="2921">
                  <c:v>0.26039167074290182</c:v>
                </c:pt>
                <c:pt idx="2922">
                  <c:v>0.25793785642297329</c:v>
                </c:pt>
                <c:pt idx="2923">
                  <c:v>0.25547760821738458</c:v>
                </c:pt>
                <c:pt idx="2924">
                  <c:v>0.25301100110344582</c:v>
                </c:pt>
                <c:pt idx="2925">
                  <c:v>0.25053811203292875</c:v>
                </c:pt>
                <c:pt idx="2926">
                  <c:v>0.2480590202074559</c:v>
                </c:pt>
                <c:pt idx="2927">
                  <c:v>0.24557380735447654</c:v>
                </c:pt>
                <c:pt idx="2928">
                  <c:v>0.24308255800390738</c:v>
                </c:pt>
                <c:pt idx="2929">
                  <c:v>0.24058535976551226</c:v>
                </c:pt>
                <c:pt idx="2930">
                  <c:v>0.23808230360662072</c:v>
                </c:pt>
                <c:pt idx="2931">
                  <c:v>0.23557348413048398</c:v>
                </c:pt>
                <c:pt idx="2932">
                  <c:v>0.23305899985498371</c:v>
                </c:pt>
                <c:pt idx="2933">
                  <c:v>0.23053895349157644</c:v>
                </c:pt>
                <c:pt idx="2934">
                  <c:v>0.22801345222461886</c:v>
                </c:pt>
                <c:pt idx="2935">
                  <c:v>0.22548260799064074</c:v>
                </c:pt>
                <c:pt idx="2936">
                  <c:v>0.22294653775776699</c:v>
                </c:pt>
                <c:pt idx="2937">
                  <c:v>0.22040536380499406</c:v>
                </c:pt>
                <c:pt idx="2938">
                  <c:v>0.21785921400123784</c:v>
                </c:pt>
                <c:pt idx="2939">
                  <c:v>0.21530822208402872</c:v>
                </c:pt>
                <c:pt idx="2940">
                  <c:v>0.21275252793768587</c:v>
                </c:pt>
                <c:pt idx="2941">
                  <c:v>0.21019227787087491</c:v>
                </c:pt>
                <c:pt idx="2942">
                  <c:v>0.20762762489332448</c:v>
                </c:pt>
                <c:pt idx="2943">
                  <c:v>0.20505872899151387</c:v>
                </c:pt>
                <c:pt idx="2944">
                  <c:v>0.20248575740318042</c:v>
                </c:pt>
                <c:pt idx="2945">
                  <c:v>0.19990888489050193</c:v>
                </c:pt>
                <c:pt idx="2946">
                  <c:v>0.19732829401158966</c:v>
                </c:pt>
                <c:pt idx="2947">
                  <c:v>0.19474417539024602</c:v>
                </c:pt>
                <c:pt idx="2948">
                  <c:v>0.19215672798360695</c:v>
                </c:pt>
                <c:pt idx="2949">
                  <c:v>0.18956615934754789</c:v>
                </c:pt>
                <c:pt idx="2950">
                  <c:v>0.18697268589945168</c:v>
                </c:pt>
                <c:pt idx="2951">
                  <c:v>0.18437653317825892</c:v>
                </c:pt>
                <c:pt idx="2952">
                  <c:v>0.18177793610133758</c:v>
                </c:pt>
                <c:pt idx="2953">
                  <c:v>0.17917713921792419</c:v>
                </c:pt>
                <c:pt idx="2954">
                  <c:v>0.17657439695896449</c:v>
                </c:pt>
                <c:pt idx="2955">
                  <c:v>0.17396997388279567</c:v>
                </c:pt>
                <c:pt idx="2956">
                  <c:v>0.17136414491657725</c:v>
                </c:pt>
                <c:pt idx="2957">
                  <c:v>0.16875719559291899</c:v>
                </c:pt>
                <c:pt idx="2958">
                  <c:v>0.16614942228152943</c:v>
                </c:pt>
                <c:pt idx="2959">
                  <c:v>0.16354113241534696</c:v>
                </c:pt>
                <c:pt idx="2960">
                  <c:v>0.16093264471092386</c:v>
                </c:pt>
                <c:pt idx="2961">
                  <c:v>0.15832428938256668</c:v>
                </c:pt>
                <c:pt idx="2962">
                  <c:v>0.15571640834986772</c:v>
                </c:pt>
                <c:pt idx="2963">
                  <c:v>0.15310935543821091</c:v>
                </c:pt>
                <c:pt idx="2964">
                  <c:v>0.15050349657181622</c:v>
                </c:pt>
                <c:pt idx="2965">
                  <c:v>0.14789920995889941</c:v>
                </c:pt>
                <c:pt idx="2966">
                  <c:v>0.14529688626849874</c:v>
                </c:pt>
                <c:pt idx="2967">
                  <c:v>0.1426969287984553</c:v>
                </c:pt>
                <c:pt idx="2968">
                  <c:v>0.14009975363419541</c:v>
                </c:pt>
                <c:pt idx="2969">
                  <c:v>0.13750578979773262</c:v>
                </c:pt>
                <c:pt idx="2970">
                  <c:v>0.13491547938646156</c:v>
                </c:pt>
                <c:pt idx="2971">
                  <c:v>0.13232927770123448</c:v>
                </c:pt>
                <c:pt idx="2972">
                  <c:v>0.12974765336324423</c:v>
                </c:pt>
                <c:pt idx="2973">
                  <c:v>0.12717108841916935</c:v>
                </c:pt>
                <c:pt idx="2974">
                  <c:v>0.12460007843414422</c:v>
                </c:pt>
                <c:pt idx="2975">
                  <c:v>0.12203513257195861</c:v>
                </c:pt>
                <c:pt idx="2976">
                  <c:v>0.1194767736620399</c:v>
                </c:pt>
                <c:pt idx="2977">
                  <c:v>0.11692553825265618</c:v>
                </c:pt>
                <c:pt idx="2978">
                  <c:v>0.11438197664987446</c:v>
                </c:pt>
                <c:pt idx="2979">
                  <c:v>0.11184665294166594</c:v>
                </c:pt>
                <c:pt idx="2980">
                  <c:v>0.10932014500674515</c:v>
                </c:pt>
                <c:pt idx="2981">
                  <c:v>0.10680304450756696</c:v>
                </c:pt>
                <c:pt idx="2982">
                  <c:v>0.10429595686695112</c:v>
                </c:pt>
                <c:pt idx="2983">
                  <c:v>0.10179950122788843</c:v>
                </c:pt>
                <c:pt idx="2984">
                  <c:v>9.9314310395984762E-2</c:v>
                </c:pt>
                <c:pt idx="2985">
                  <c:v>9.6841030764018524E-2</c:v>
                </c:pt>
                <c:pt idx="2986">
                  <c:v>9.4380322218217211E-2</c:v>
                </c:pt>
                <c:pt idx="2987">
                  <c:v>9.1932858025667877E-2</c:v>
                </c:pt>
                <c:pt idx="2988">
                  <c:v>8.9499324702476152E-2</c:v>
                </c:pt>
                <c:pt idx="2989">
                  <c:v>8.7080421862168633E-2</c:v>
                </c:pt>
                <c:pt idx="2990">
                  <c:v>8.4676862043923398E-2</c:v>
                </c:pt>
                <c:pt idx="2991">
                  <c:v>8.2289370520211944E-2</c:v>
                </c:pt>
                <c:pt idx="2992">
                  <c:v>7.9918685083403163E-2</c:v>
                </c:pt>
                <c:pt idx="2993">
                  <c:v>7.756555581101271E-2</c:v>
                </c:pt>
                <c:pt idx="2994">
                  <c:v>7.5230744809149638E-2</c:v>
                </c:pt>
                <c:pt idx="2995">
                  <c:v>7.2915025933889405E-2</c:v>
                </c:pt>
                <c:pt idx="2996">
                  <c:v>7.0619184490171127E-2</c:v>
                </c:pt>
                <c:pt idx="2997">
                  <c:v>6.834401690800937E-2</c:v>
                </c:pt>
                <c:pt idx="2998">
                  <c:v>6.6090330395695993E-2</c:v>
                </c:pt>
                <c:pt idx="2999">
                  <c:v>6.385894256973805E-2</c:v>
                </c:pt>
                <c:pt idx="3000">
                  <c:v>6.1650681061388823E-2</c:v>
                </c:pt>
                <c:pt idx="3001">
                  <c:v>5.9466383099508559E-2</c:v>
                </c:pt>
                <c:pt idx="3002">
                  <c:v>5.7306895069683512E-2</c:v>
                </c:pt>
                <c:pt idx="3003">
                  <c:v>5.5173072049431907E-2</c:v>
                </c:pt>
                <c:pt idx="3004">
                  <c:v>5.3065777319472533E-2</c:v>
                </c:pt>
                <c:pt idx="3005">
                  <c:v>5.0985881850983371E-2</c:v>
                </c:pt>
                <c:pt idx="3006">
                  <c:v>4.8934263768874449E-2</c:v>
                </c:pt>
                <c:pt idx="3007">
                  <c:v>4.6911807791114875E-2</c:v>
                </c:pt>
                <c:pt idx="3008">
                  <c:v>4.4919404644194055E-2</c:v>
                </c:pt>
                <c:pt idx="3009">
                  <c:v>4.2957950454862733E-2</c:v>
                </c:pt>
                <c:pt idx="3010">
                  <c:v>4.1028346118310008E-2</c:v>
                </c:pt>
                <c:pt idx="3011">
                  <c:v>3.9131496643014275E-2</c:v>
                </c:pt>
                <c:pt idx="3012">
                  <c:v>3.7268310472545745E-2</c:v>
                </c:pt>
                <c:pt idx="3013">
                  <c:v>3.5439698784602118E-2</c:v>
                </c:pt>
                <c:pt idx="3014">
                  <c:v>3.3646574767693602E-2</c:v>
                </c:pt>
                <c:pt idx="3015">
                  <c:v>3.1889852875863017E-2</c:v>
                </c:pt>
                <c:pt idx="3016">
                  <c:v>3.0170448061911017E-2</c:v>
                </c:pt>
                <c:pt idx="3017">
                  <c:v>2.8489274989675479E-2</c:v>
                </c:pt>
                <c:pt idx="3018">
                  <c:v>2.6847247225905441E-2</c:v>
                </c:pt>
                <c:pt idx="3019">
                  <c:v>2.5245276412378219E-2</c:v>
                </c:pt>
                <c:pt idx="3020">
                  <c:v>2.3684271418931604E-2</c:v>
                </c:pt>
                <c:pt idx="3021">
                  <c:v>2.2165137478150628E-2</c:v>
                </c:pt>
                <c:pt idx="3022">
                  <c:v>2.0688775302489491E-2</c:v>
                </c:pt>
                <c:pt idx="3023">
                  <c:v>1.9256080184675384E-2</c:v>
                </c:pt>
                <c:pt idx="3024">
                  <c:v>1.786794108228772E-2</c:v>
                </c:pt>
                <c:pt idx="3025">
                  <c:v>1.6525239687461415E-2</c:v>
                </c:pt>
                <c:pt idx="3026">
                  <c:v>1.5228849482709987E-2</c:v>
                </c:pt>
                <c:pt idx="3027">
                  <c:v>1.3979634783933747E-2</c:v>
                </c:pt>
                <c:pt idx="3028">
                  <c:v>1.2778449771697425E-2</c:v>
                </c:pt>
                <c:pt idx="3029">
                  <c:v>1.1626137511954604E-2</c:v>
                </c:pt>
                <c:pt idx="3030">
                  <c:v>1.0523528967404052E-2</c:v>
                </c:pt>
                <c:pt idx="3031">
                  <c:v>9.4714420007393236E-3</c:v>
                </c:pt>
                <c:pt idx="3032">
                  <c:v>8.4706803710908919E-3</c:v>
                </c:pt>
                <c:pt idx="3033">
                  <c:v>7.5220327249983232E-3</c:v>
                </c:pt>
                <c:pt idx="3034">
                  <c:v>6.6262715833083153E-3</c:v>
                </c:pt>
                <c:pt idx="3035">
                  <c:v>5.7841523254171219E-3</c:v>
                </c:pt>
                <c:pt idx="3036">
                  <c:v>4.9964121723375127E-3</c:v>
                </c:pt>
                <c:pt idx="3037">
                  <c:v>4.2637691700861133E-3</c:v>
                </c:pt>
                <c:pt idx="3038">
                  <c:v>3.586921174935954E-3</c:v>
                </c:pt>
                <c:pt idx="3039">
                  <c:v>2.966544842107639E-3</c:v>
                </c:pt>
                <c:pt idx="3040">
                  <c:v>2.4032946195006559E-3</c:v>
                </c:pt>
                <c:pt idx="3041">
                  <c:v>1.8978017480948779E-3</c:v>
                </c:pt>
                <c:pt idx="3042">
                  <c:v>1.4506732706753252E-3</c:v>
                </c:pt>
                <c:pt idx="3043">
                  <c:v>1.0624910505565351E-3</c:v>
                </c:pt>
                <c:pt idx="3044">
                  <c:v>7.3381080199693446E-4</c:v>
                </c:pt>
                <c:pt idx="3045">
                  <c:v>4.6516113401067405E-4</c:v>
                </c:pt>
                <c:pt idx="3046">
                  <c:v>2.570426092942004E-4</c:v>
                </c:pt>
                <c:pt idx="3047">
                  <c:v>1.0992681999223667E-4</c:v>
                </c:pt>
                <c:pt idx="3048">
                  <c:v>2.4255482031484099E-5</c:v>
                </c:pt>
                <c:pt idx="3049">
                  <c:v>4.3954974983819191E-7</c:v>
                </c:pt>
                <c:pt idx="3050">
                  <c:v>3.8858352545419161E-5</c:v>
                </c:pt>
                <c:pt idx="3051">
                  <c:v>1.3985875526114724E-4</c:v>
                </c:pt>
                <c:pt idx="3052">
                  <c:v>3.0375434400891011E-4</c:v>
                </c:pt>
                <c:pt idx="3053">
                  <c:v>5.3082463912111806E-4</c:v>
                </c:pt>
                <c:pt idx="3054">
                  <c:v>8.2131433689744523E-4</c:v>
                </c:pt>
                <c:pt idx="3055">
                  <c:v>1.1754325817900108E-3</c:v>
                </c:pt>
                <c:pt idx="3056">
                  <c:v>1.593352270641981E-3</c:v>
                </c:pt>
                <c:pt idx="3057">
                  <c:v>2.0752093905615897E-3</c:v>
                </c:pt>
                <c:pt idx="3058">
                  <c:v>2.6211023919780851E-3</c:v>
                </c:pt>
                <c:pt idx="3059">
                  <c:v>3.2310915983821326E-3</c:v>
                </c:pt>
                <c:pt idx="3060">
                  <c:v>3.9051986542127282E-3</c:v>
                </c:pt>
                <c:pt idx="3061">
                  <c:v>4.6434060122989979E-3</c:v>
                </c:pt>
                <c:pt idx="3062">
                  <c:v>5.4456564622159514E-3</c:v>
                </c:pt>
                <c:pt idx="3063">
                  <c:v>6.3118527008517531E-3</c:v>
                </c:pt>
                <c:pt idx="3064">
                  <c:v>7.2418569464310304E-3</c:v>
                </c:pt>
                <c:pt idx="3065">
                  <c:v>8.2354905971624339E-3</c:v>
                </c:pt>
                <c:pt idx="3066">
                  <c:v>9.2925339356227342E-3</c:v>
                </c:pt>
                <c:pt idx="3067">
                  <c:v>1.0412725879910191E-2</c:v>
                </c:pt>
                <c:pt idx="3068">
                  <c:v>1.1595763782525061E-2</c:v>
                </c:pt>
                <c:pt idx="3069">
                  <c:v>1.2841303277862549E-2</c:v>
                </c:pt>
                <c:pt idx="3070">
                  <c:v>1.4148958179113515E-2</c:v>
                </c:pt>
                <c:pt idx="3071">
                  <c:v>1.5518300425292553E-2</c:v>
                </c:pt>
                <c:pt idx="3072">
                  <c:v>1.6948860079019482E-2</c:v>
                </c:pt>
                <c:pt idx="3073">
                  <c:v>1.8440125375596285E-2</c:v>
                </c:pt>
                <c:pt idx="3074">
                  <c:v>1.9991542823820613E-2</c:v>
                </c:pt>
                <c:pt idx="3075">
                  <c:v>2.1602517358895929E-2</c:v>
                </c:pt>
                <c:pt idx="3076">
                  <c:v>2.3272412547695288E-2</c:v>
                </c:pt>
                <c:pt idx="3077">
                  <c:v>2.5000550846529961E-2</c:v>
                </c:pt>
                <c:pt idx="3078">
                  <c:v>2.6786213911501013E-2</c:v>
                </c:pt>
                <c:pt idx="3079">
                  <c:v>2.8628642961376492E-2</c:v>
                </c:pt>
                <c:pt idx="3080">
                  <c:v>3.0527039192869348E-2</c:v>
                </c:pt>
                <c:pt idx="3081">
                  <c:v>3.2480564248071851E-2</c:v>
                </c:pt>
                <c:pt idx="3082">
                  <c:v>3.4488340733700856E-2</c:v>
                </c:pt>
                <c:pt idx="3083">
                  <c:v>3.6549452791708945E-2</c:v>
                </c:pt>
                <c:pt idx="3084">
                  <c:v>3.866294672073245E-2</c:v>
                </c:pt>
                <c:pt idx="3085">
                  <c:v>4.0827831647693338E-2</c:v>
                </c:pt>
                <c:pt idx="3086">
                  <c:v>4.3043080248863975E-2</c:v>
                </c:pt>
                <c:pt idx="3087">
                  <c:v>4.5307629519485096E-2</c:v>
                </c:pt>
                <c:pt idx="3088">
                  <c:v>4.7620381591041809E-2</c:v>
                </c:pt>
                <c:pt idx="3089">
                  <c:v>4.9980204595138862E-2</c:v>
                </c:pt>
                <c:pt idx="3090">
                  <c:v>5.238593357282912E-2</c:v>
                </c:pt>
                <c:pt idx="3091">
                  <c:v>5.483637142819521E-2</c:v>
                </c:pt>
                <c:pt idx="3092">
                  <c:v>5.7330289924839101E-2</c:v>
                </c:pt>
                <c:pt idx="3093">
                  <c:v>5.9866430723886838E-2</c:v>
                </c:pt>
                <c:pt idx="3094">
                  <c:v>6.2443506462020092E-2</c:v>
                </c:pt>
                <c:pt idx="3095">
                  <c:v>6.5060201867968265E-2</c:v>
                </c:pt>
                <c:pt idx="3096">
                  <c:v>6.7715174915782675E-2</c:v>
                </c:pt>
                <c:pt idx="3097">
                  <c:v>7.0407058013217005E-2</c:v>
                </c:pt>
                <c:pt idx="3098">
                  <c:v>7.3134459223372333E-2</c:v>
                </c:pt>
                <c:pt idx="3099">
                  <c:v>7.5895963517772114E-2</c:v>
                </c:pt>
                <c:pt idx="3100">
                  <c:v>7.8690134058944539E-2</c:v>
                </c:pt>
                <c:pt idx="3101">
                  <c:v>8.1515513510490245E-2</c:v>
                </c:pt>
                <c:pt idx="3102">
                  <c:v>8.4370625372672842E-2</c:v>
                </c:pt>
                <c:pt idx="3103">
                  <c:v>8.7253975341362519E-2</c:v>
                </c:pt>
                <c:pt idx="3104">
                  <c:v>9.0164052688267285E-2</c:v>
                </c:pt>
                <c:pt idx="3105">
                  <c:v>9.3099331660225298E-2</c:v>
                </c:pt>
                <c:pt idx="3106">
                  <c:v>9.6058272895441055E-2</c:v>
                </c:pt>
                <c:pt idx="3107">
                  <c:v>9.9039324854293606E-2</c:v>
                </c:pt>
                <c:pt idx="3108">
                  <c:v>0.10204092526262305</c:v>
                </c:pt>
                <c:pt idx="3109">
                  <c:v>0.10506150256506142</c:v>
                </c:pt>
                <c:pt idx="3110">
                  <c:v>0.10809947738624436</c:v>
                </c:pt>
                <c:pt idx="3111">
                  <c:v>0.11115326399750412</c:v>
                </c:pt>
                <c:pt idx="3112">
                  <c:v>0.11422127178680706</c:v>
                </c:pt>
                <c:pt idx="3113">
                  <c:v>0.11730190672960923</c:v>
                </c:pt>
                <c:pt idx="3114">
                  <c:v>0.12039357285832812</c:v>
                </c:pt>
                <c:pt idx="3115">
                  <c:v>0.12349467372816657</c:v>
                </c:pt>
                <c:pt idx="3116">
                  <c:v>0.12660361387699121</c:v>
                </c:pt>
                <c:pt idx="3117">
                  <c:v>0.12971880027707663</c:v>
                </c:pt>
                <c:pt idx="3118">
                  <c:v>0.13283864377645388</c:v>
                </c:pt>
                <c:pt idx="3119">
                  <c:v>0.135961560527704</c:v>
                </c:pt>
                <c:pt idx="3120">
                  <c:v>0.13908597340203074</c:v>
                </c:pt>
                <c:pt idx="3121">
                  <c:v>0.14221031338653062</c:v>
                </c:pt>
                <c:pt idx="3122">
                  <c:v>0.14533302096263942</c:v>
                </c:pt>
                <c:pt idx="3123">
                  <c:v>0.14845254746361161</c:v>
                </c:pt>
                <c:pt idx="3124">
                  <c:v>0.15156735640927108</c:v>
                </c:pt>
                <c:pt idx="3125">
                  <c:v>0.15467592481599859</c:v>
                </c:pt>
                <c:pt idx="3126">
                  <c:v>0.15777674448017981</c:v>
                </c:pt>
                <c:pt idx="3127">
                  <c:v>0.16086832323332428</c:v>
                </c:pt>
                <c:pt idx="3128">
                  <c:v>0.16394918616724483</c:v>
                </c:pt>
                <c:pt idx="3129">
                  <c:v>0.16701787682750824</c:v>
                </c:pt>
                <c:pt idx="3130">
                  <c:v>0.17007295837380287</c:v>
                </c:pt>
                <c:pt idx="3131">
                  <c:v>0.17311301470561968</c:v>
                </c:pt>
                <c:pt idx="3132">
                  <c:v>0.17613665155190383</c:v>
                </c:pt>
                <c:pt idx="3133">
                  <c:v>0.17914249752339115</c:v>
                </c:pt>
                <c:pt idx="3134">
                  <c:v>0.18212920512638106</c:v>
                </c:pt>
                <c:pt idx="3135">
                  <c:v>0.1850954517368025</c:v>
                </c:pt>
                <c:pt idx="3136">
                  <c:v>0.18803994053357628</c:v>
                </c:pt>
                <c:pt idx="3137">
                  <c:v>0.19096140139028336</c:v>
                </c:pt>
                <c:pt idx="3138">
                  <c:v>0.19385859172426911</c:v>
                </c:pt>
                <c:pt idx="3139">
                  <c:v>0.19673029730240896</c:v>
                </c:pt>
                <c:pt idx="3140">
                  <c:v>0.19957533300286115</c:v>
                </c:pt>
                <c:pt idx="3141">
                  <c:v>0.20239254353226777</c:v>
                </c:pt>
                <c:pt idx="3142">
                  <c:v>0.20518080409775902</c:v>
                </c:pt>
                <c:pt idx="3143">
                  <c:v>0.20793902103352546</c:v>
                </c:pt>
                <c:pt idx="3144">
                  <c:v>0.21066613238147344</c:v>
                </c:pt>
                <c:pt idx="3145">
                  <c:v>0.21336110842590386</c:v>
                </c:pt>
                <c:pt idx="3146">
                  <c:v>0.21602295218192702</c:v>
                </c:pt>
                <c:pt idx="3147">
                  <c:v>0.21865069983768221</c:v>
                </c:pt>
                <c:pt idx="3148">
                  <c:v>0.22124342115019996</c:v>
                </c:pt>
                <c:pt idx="3149">
                  <c:v>0.22380021979538406</c:v>
                </c:pt>
                <c:pt idx="3150">
                  <c:v>0.22632023367191217</c:v>
                </c:pt>
                <c:pt idx="3151">
                  <c:v>0.22880263515960725</c:v>
                </c:pt>
                <c:pt idx="3152">
                  <c:v>0.23124663133252579</c:v>
                </c:pt>
                <c:pt idx="3153">
                  <c:v>0.23365146412726887</c:v>
                </c:pt>
                <c:pt idx="3154">
                  <c:v>0.23601641046700886</c:v>
                </c:pt>
                <c:pt idx="3155">
                  <c:v>0.23834078234169756</c:v>
                </c:pt>
                <c:pt idx="3156">
                  <c:v>0.24062392684543391</c:v>
                </c:pt>
                <c:pt idx="3157">
                  <c:v>0.24286522617124853</c:v>
                </c:pt>
                <c:pt idx="3158">
                  <c:v>0.24506409756454045</c:v>
                </c:pt>
                <c:pt idx="3159">
                  <c:v>0.24721999323570851</c:v>
                </c:pt>
                <c:pt idx="3160">
                  <c:v>0.24933240023302042</c:v>
                </c:pt>
                <c:pt idx="3161">
                  <c:v>0.2514008402766218</c:v>
                </c:pt>
                <c:pt idx="3162">
                  <c:v>0.25342486955469523</c:v>
                </c:pt>
                <c:pt idx="3163">
                  <c:v>0.25540407848287816</c:v>
                </c:pt>
                <c:pt idx="3164">
                  <c:v>0.25733809142796682</c:v>
                </c:pt>
                <c:pt idx="3165">
                  <c:v>0.25922656639704506</c:v>
                </c:pt>
                <c:pt idx="3166">
                  <c:v>0.26106919469331274</c:v>
                </c:pt>
                <c:pt idx="3167">
                  <c:v>0.26286570053967356</c:v>
                </c:pt>
                <c:pt idx="3168">
                  <c:v>0.26461584067143923</c:v>
                </c:pt>
                <c:pt idx="3169">
                  <c:v>0.26631940389937087</c:v>
                </c:pt>
                <c:pt idx="3170">
                  <c:v>0.26797621064440402</c:v>
                </c:pt>
                <c:pt idx="3171">
                  <c:v>0.26958611244517577</c:v>
                </c:pt>
                <c:pt idx="3172">
                  <c:v>0.27114899143998256</c:v>
                </c:pt>
                <c:pt idx="3173">
                  <c:v>0.27266475982425087</c:v>
                </c:pt>
                <c:pt idx="3174">
                  <c:v>0.27413335928502874</c:v>
                </c:pt>
                <c:pt idx="3175">
                  <c:v>0.27555476041375021</c:v>
                </c:pt>
                <c:pt idx="3176">
                  <c:v>0.2769289620986834</c:v>
                </c:pt>
                <c:pt idx="3177">
                  <c:v>0.27825599089846331</c:v>
                </c:pt>
                <c:pt idx="3178">
                  <c:v>0.27953590039806581</c:v>
                </c:pt>
                <c:pt idx="3179">
                  <c:v>0.28076877054839933</c:v>
                </c:pt>
                <c:pt idx="3180">
                  <c:v>0.28195470699121156</c:v>
                </c:pt>
                <c:pt idx="3181">
                  <c:v>0.2830938403702698</c:v>
                </c:pt>
                <c:pt idx="3182">
                  <c:v>0.28418632563048285</c:v>
                </c:pt>
                <c:pt idx="3183">
                  <c:v>0.28523234130600994</c:v>
                </c:pt>
                <c:pt idx="3184">
                  <c:v>0.28623208879882767</c:v>
                </c:pt>
                <c:pt idx="3185">
                  <c:v>0.28718579164894104</c:v>
                </c:pt>
                <c:pt idx="3186">
                  <c:v>0.28809369479746211</c:v>
                </c:pt>
                <c:pt idx="3187">
                  <c:v>0.28895606384402928</c:v>
                </c:pt>
                <c:pt idx="3188">
                  <c:v>0.28977318429938276</c:v>
                </c:pt>
                <c:pt idx="3189">
                  <c:v>0.29054536083455257</c:v>
                </c:pt>
                <c:pt idx="3190">
                  <c:v>0.29127291652784404</c:v>
                </c:pt>
                <c:pt idx="3191">
                  <c:v>0.29195619211045554</c:v>
                </c:pt>
                <c:pt idx="3192">
                  <c:v>0.29259554521217435</c:v>
                </c:pt>
                <c:pt idx="3193">
                  <c:v>0.29319134960793375</c:v>
                </c:pt>
                <c:pt idx="3194">
                  <c:v>0.29374399446636479</c:v>
                </c:pt>
                <c:pt idx="3195">
                  <c:v>0.29425388360135052</c:v>
                </c:pt>
                <c:pt idx="3196">
                  <c:v>0.29472143472752677</c:v>
                </c:pt>
                <c:pt idx="3197">
                  <c:v>0.29514707872054785</c:v>
                </c:pt>
                <c:pt idx="3198">
                  <c:v>0.29553125888316373</c:v>
                </c:pt>
                <c:pt idx="3199">
                  <c:v>0.29587443021781856</c:v>
                </c:pt>
                <c:pt idx="3200">
                  <c:v>0.29617705870666322</c:v>
                </c:pt>
                <c:pt idx="3201">
                  <c:v>0.29643962059966178</c:v>
                </c:pt>
                <c:pt idx="3202">
                  <c:v>0.29666260171151881</c:v>
                </c:pt>
                <c:pt idx="3203">
                  <c:v>0.29684649672837471</c:v>
                </c:pt>
                <c:pt idx="3204">
                  <c:v>0.29699180852445667</c:v>
                </c:pt>
                <c:pt idx="3205">
                  <c:v>0.29709904748969884</c:v>
                </c:pt>
                <c:pt idx="3206">
                  <c:v>0.2971687308687308</c:v>
                </c:pt>
                <c:pt idx="3207">
                  <c:v>0.29720138211180186</c:v>
                </c:pt>
                <c:pt idx="3208">
                  <c:v>0.29719753023811829</c:v>
                </c:pt>
                <c:pt idx="3209">
                  <c:v>0.29715770921212831</c:v>
                </c:pt>
                <c:pt idx="3210">
                  <c:v>0.29708245733305233</c:v>
                </c:pt>
                <c:pt idx="3211">
                  <c:v>0.29697231663820906</c:v>
                </c:pt>
                <c:pt idx="3212">
                  <c:v>0.29682783232033</c:v>
                </c:pt>
                <c:pt idx="3213">
                  <c:v>0.2966495521593181</c:v>
                </c:pt>
                <c:pt idx="3214">
                  <c:v>0.29643802596862612</c:v>
                </c:pt>
                <c:pt idx="3215">
                  <c:v>0.29619380505659326</c:v>
                </c:pt>
                <c:pt idx="3216">
                  <c:v>0.29591744170286044</c:v>
                </c:pt>
                <c:pt idx="3217">
                  <c:v>0.29560948865016989</c:v>
                </c:pt>
                <c:pt idx="3218">
                  <c:v>0.29527049861160282</c:v>
                </c:pt>
                <c:pt idx="3219">
                  <c:v>0.29490102379344324</c:v>
                </c:pt>
                <c:pt idx="3220">
                  <c:v>0.29450161543369685</c:v>
                </c:pt>
                <c:pt idx="3221">
                  <c:v>0.29407282335640528</c:v>
                </c:pt>
                <c:pt idx="3222">
                  <c:v>0.29361519554183141</c:v>
                </c:pt>
                <c:pt idx="3223">
                  <c:v>0.29312927771229896</c:v>
                </c:pt>
                <c:pt idx="3224">
                  <c:v>0.29261561293402338</c:v>
                </c:pt>
                <c:pt idx="3225">
                  <c:v>0.29207474123459942</c:v>
                </c:pt>
                <c:pt idx="3226">
                  <c:v>0.2915071992363083</c:v>
                </c:pt>
                <c:pt idx="3227">
                  <c:v>0.29091351980497088</c:v>
                </c:pt>
                <c:pt idx="3228">
                  <c:v>0.29029423171439406</c:v>
                </c:pt>
                <c:pt idx="3229">
                  <c:v>0.28964985932625731</c:v>
                </c:pt>
                <c:pt idx="3230">
                  <c:v>0.28898092228526195</c:v>
                </c:pt>
                <c:pt idx="3231">
                  <c:v>0.28828793522946583</c:v>
                </c:pt>
                <c:pt idx="3232">
                  <c:v>0.28757140751541366</c:v>
                </c:pt>
                <c:pt idx="3233">
                  <c:v>0.28683184295828157</c:v>
                </c:pt>
                <c:pt idx="3234">
                  <c:v>0.28606973958646176</c:v>
                </c:pt>
                <c:pt idx="3235">
                  <c:v>0.28528558941048471</c:v>
                </c:pt>
                <c:pt idx="3236">
                  <c:v>0.28447987820612958</c:v>
                </c:pt>
                <c:pt idx="3237">
                  <c:v>0.28365308531145073</c:v>
                </c:pt>
                <c:pt idx="3238">
                  <c:v>0.28280568343735046</c:v>
                </c:pt>
                <c:pt idx="3239">
                  <c:v>0.28193813849166161</c:v>
                </c:pt>
                <c:pt idx="3240">
                  <c:v>0.28105090941630084</c:v>
                </c:pt>
                <c:pt idx="3241">
                  <c:v>0.28014444803718624</c:v>
                </c:pt>
                <c:pt idx="3242">
                  <c:v>0.27921919892689689</c:v>
                </c:pt>
                <c:pt idx="3243">
                  <c:v>0.27827559927948592</c:v>
                </c:pt>
                <c:pt idx="3244">
                  <c:v>0.27731407879726139</c:v>
                </c:pt>
                <c:pt idx="3245">
                  <c:v>0.27633505958940735</c:v>
                </c:pt>
                <c:pt idx="3246">
                  <c:v>0.27533895608181386</c:v>
                </c:pt>
                <c:pt idx="3247">
                  <c:v>0.27432617493814465</c:v>
                </c:pt>
                <c:pt idx="3248">
                  <c:v>0.27329711499161669</c:v>
                </c:pt>
                <c:pt idx="3249">
                  <c:v>0.27225216718724227</c:v>
                </c:pt>
                <c:pt idx="3250">
                  <c:v>0.27119171453432472</c:v>
                </c:pt>
                <c:pt idx="3251">
                  <c:v>0.27011613206877383</c:v>
                </c:pt>
                <c:pt idx="3252">
                  <c:v>0.26902578682491768</c:v>
                </c:pt>
                <c:pt idx="3253">
                  <c:v>0.26792103781671572</c:v>
                </c:pt>
                <c:pt idx="3254">
                  <c:v>0.26680223602777781</c:v>
                </c:pt>
                <c:pt idx="3255">
                  <c:v>0.26566972441015863</c:v>
                </c:pt>
                <c:pt idx="3256">
                  <c:v>0.26452383789139294</c:v>
                </c:pt>
                <c:pt idx="3257">
                  <c:v>0.26336490338965185</c:v>
                </c:pt>
                <c:pt idx="3258">
                  <c:v>0.26219323983667625</c:v>
                </c:pt>
                <c:pt idx="3259">
                  <c:v>0.26100915820813436</c:v>
                </c:pt>
                <c:pt idx="3260">
                  <c:v>0.25981296156121764</c:v>
                </c:pt>
                <c:pt idx="3261">
                  <c:v>0.25860494507908532</c:v>
                </c:pt>
                <c:pt idx="3262">
                  <c:v>0.25738539612207312</c:v>
                </c:pt>
                <c:pt idx="3263">
                  <c:v>0.25615459428509052</c:v>
                </c:pt>
                <c:pt idx="3264">
                  <c:v>0.25491281146132455</c:v>
                </c:pt>
                <c:pt idx="3265">
                  <c:v>0.25366031191161131</c:v>
                </c:pt>
                <c:pt idx="3266">
                  <c:v>0.25239735233953803</c:v>
                </c:pt>
                <c:pt idx="3267">
                  <c:v>0.25112418197178937</c:v>
                </c:pt>
                <c:pt idx="3268">
                  <c:v>0.24984104264370824</c:v>
                </c:pt>
                <c:pt idx="3269">
                  <c:v>0.24854816888965978</c:v>
                </c:pt>
                <c:pt idx="3270">
                  <c:v>0.24724578803806124</c:v>
                </c:pt>
                <c:pt idx="3271">
                  <c:v>0.24593412031086279</c:v>
                </c:pt>
                <c:pt idx="3272">
                  <c:v>0.24461337892727991</c:v>
                </c:pt>
                <c:pt idx="3273">
                  <c:v>0.24328377021143099</c:v>
                </c:pt>
                <c:pt idx="3274">
                  <c:v>0.24194549370391844</c:v>
                </c:pt>
                <c:pt idx="3275">
                  <c:v>0.24059874227695599</c:v>
                </c:pt>
                <c:pt idx="3276">
                  <c:v>0.23924370225297953</c:v>
                </c:pt>
                <c:pt idx="3277">
                  <c:v>0.23788055352647028</c:v>
                </c:pt>
                <c:pt idx="3278">
                  <c:v>0.23650946968896824</c:v>
                </c:pt>
                <c:pt idx="3279">
                  <c:v>0.23513061815686581</c:v>
                </c:pt>
                <c:pt idx="3280">
                  <c:v>0.23374416030214243</c:v>
                </c:pt>
                <c:pt idx="3281">
                  <c:v>0.23235025158559974</c:v>
                </c:pt>
                <c:pt idx="3282">
                  <c:v>0.23094904169265701</c:v>
                </c:pt>
                <c:pt idx="3283">
                  <c:v>0.22954067467143097</c:v>
                </c:pt>
                <c:pt idx="3284">
                  <c:v>0.22812528907309573</c:v>
                </c:pt>
                <c:pt idx="3285">
                  <c:v>0.22670301809429788</c:v>
                </c:pt>
                <c:pt idx="3286">
                  <c:v>0.22527398972157339</c:v>
                </c:pt>
                <c:pt idx="3287">
                  <c:v>0.22383832687763758</c:v>
                </c:pt>
                <c:pt idx="3288">
                  <c:v>0.22239614756944015</c:v>
                </c:pt>
                <c:pt idx="3289">
                  <c:v>0.22094756503790741</c:v>
                </c:pt>
                <c:pt idx="3290">
                  <c:v>0.21949268790920851</c:v>
                </c:pt>
                <c:pt idx="3291">
                  <c:v>0.21803162034764273</c:v>
                </c:pt>
                <c:pt idx="3292">
                  <c:v>0.21656446220980768</c:v>
                </c:pt>
                <c:pt idx="3293">
                  <c:v>0.21509130920020594</c:v>
                </c:pt>
                <c:pt idx="3294">
                  <c:v>0.21361225302812467</c:v>
                </c:pt>
                <c:pt idx="3295">
                  <c:v>0.21212738156565075</c:v>
                </c:pt>
                <c:pt idx="3296">
                  <c:v>0.2106367790069337</c:v>
                </c:pt>
                <c:pt idx="3297">
                  <c:v>0.20914052602853048</c:v>
                </c:pt>
                <c:pt idx="3298">
                  <c:v>0.20763869995077153</c:v>
                </c:pt>
                <c:pt idx="3299">
                  <c:v>0.20613137490012604</c:v>
                </c:pt>
                <c:pt idx="3300">
                  <c:v>0.20461862197260988</c:v>
                </c:pt>
                <c:pt idx="3301">
                  <c:v>0.20310050939804472</c:v>
                </c:pt>
                <c:pt idx="3302">
                  <c:v>0.20157710270528839</c:v>
                </c:pt>
                <c:pt idx="3303">
                  <c:v>0.20004846488823289</c:v>
                </c:pt>
                <c:pt idx="3304">
                  <c:v>0.19851465657273296</c:v>
                </c:pt>
                <c:pt idx="3305">
                  <c:v>0.19697573618434247</c:v>
                </c:pt>
                <c:pt idx="3306">
                  <c:v>0.19543176011677219</c:v>
                </c:pt>
                <c:pt idx="3307">
                  <c:v>0.19388278290125513</c:v>
                </c:pt>
                <c:pt idx="3308">
                  <c:v>0.19232885737647279</c:v>
                </c:pt>
                <c:pt idx="3309">
                  <c:v>0.19077003485947114</c:v>
                </c:pt>
                <c:pt idx="3310">
                  <c:v>0.1892063653170668</c:v>
                </c:pt>
                <c:pt idx="3311">
                  <c:v>0.18763789753816842</c:v>
                </c:pt>
                <c:pt idx="3312">
                  <c:v>0.18606467930668302</c:v>
                </c:pt>
                <c:pt idx="3313">
                  <c:v>0.18448675757515179</c:v>
                </c:pt>
                <c:pt idx="3314">
                  <c:v>0.18290417863906724</c:v>
                </c:pt>
                <c:pt idx="3315">
                  <c:v>0.18131698831190113</c:v>
                </c:pt>
                <c:pt idx="3316">
                  <c:v>0.17972523210073652</c:v>
                </c:pt>
                <c:pt idx="3317">
                  <c:v>0.17812895538261903</c:v>
                </c:pt>
                <c:pt idx="3318">
                  <c:v>0.17652820358148125</c:v>
                </c:pt>
                <c:pt idx="3319">
                  <c:v>0.1749230223457974</c:v>
                </c:pt>
                <c:pt idx="3320">
                  <c:v>0.17331345772674181</c:v>
                </c:pt>
                <c:pt idx="3321">
                  <c:v>0.17169955635703274</c:v>
                </c:pt>
                <c:pt idx="3322">
                  <c:v>0.17008136563034476</c:v>
                </c:pt>
                <c:pt idx="3323">
                  <c:v>0.16845893388128391</c:v>
                </c:pt>
                <c:pt idx="3324">
                  <c:v>0.16683231056590647</c:v>
                </c:pt>
                <c:pt idx="3325">
                  <c:v>0.16520154644275278</c:v>
                </c:pt>
                <c:pt idx="3326">
                  <c:v>0.16356669375442962</c:v>
                </c:pt>
                <c:pt idx="3327">
                  <c:v>0.16192780640961313</c:v>
                </c:pt>
                <c:pt idx="3328">
                  <c:v>0.16028494016546699</c:v>
                </c:pt>
                <c:pt idx="3329">
                  <c:v>0.15863815281054988</c:v>
                </c:pt>
                <c:pt idx="3330">
                  <c:v>0.15698750434795514</c:v>
                </c:pt>
                <c:pt idx="3331">
                  <c:v>0.15533305717887938</c:v>
                </c:pt>
                <c:pt idx="3332">
                  <c:v>0.15367487628638418</c:v>
                </c:pt>
                <c:pt idx="3333">
                  <c:v>0.15201302941935391</c:v>
                </c:pt>
                <c:pt idx="3334">
                  <c:v>0.15034758727669031</c:v>
                </c:pt>
                <c:pt idx="3335">
                  <c:v>0.14867862369145488</c:v>
                </c:pt>
                <c:pt idx="3336">
                  <c:v>0.14700621581513901</c:v>
                </c:pt>
                <c:pt idx="3337">
                  <c:v>0.14533044430181671</c:v>
                </c:pt>
                <c:pt idx="3338">
                  <c:v>0.14365139349215031</c:v>
                </c:pt>
                <c:pt idx="3339">
                  <c:v>0.14196915159716444</c:v>
                </c:pt>
                <c:pt idx="3340">
                  <c:v>0.14028381088167638</c:v>
                </c:pt>
                <c:pt idx="3341">
                  <c:v>0.13859546784731544</c:v>
                </c:pt>
                <c:pt idx="3342">
                  <c:v>0.13690422341499581</c:v>
                </c:pt>
                <c:pt idx="3343">
                  <c:v>0.13521018310669933</c:v>
                </c:pt>
                <c:pt idx="3344">
                  <c:v>0.13351345722648333</c:v>
                </c:pt>
                <c:pt idx="3345">
                  <c:v>0.13181416104061661</c:v>
                </c:pt>
                <c:pt idx="3346">
                  <c:v>0.13011241495659698</c:v>
                </c:pt>
                <c:pt idx="3347">
                  <c:v>0.12840834470103532</c:v>
                </c:pt>
                <c:pt idx="3348">
                  <c:v>0.12670208149610918</c:v>
                </c:pt>
                <c:pt idx="3349">
                  <c:v>0.12499376223459353</c:v>
                </c:pt>
                <c:pt idx="3350">
                  <c:v>0.12328352965310553</c:v>
                </c:pt>
                <c:pt idx="3351">
                  <c:v>0.12157153250358749</c:v>
                </c:pt>
                <c:pt idx="3352">
                  <c:v>0.11985792572265502</c:v>
                </c:pt>
                <c:pt idx="3353">
                  <c:v>0.11814287059873729</c:v>
                </c:pt>
                <c:pt idx="3354">
                  <c:v>0.11642653493678415</c:v>
                </c:pt>
                <c:pt idx="3355">
                  <c:v>0.11470909322027709</c:v>
                </c:pt>
                <c:pt idx="3356">
                  <c:v>0.11299072677039919</c:v>
                </c:pt>
                <c:pt idx="3357">
                  <c:v>0.11127162390206879</c:v>
                </c:pt>
                <c:pt idx="3358">
                  <c:v>0.10955198007666359</c:v>
                </c:pt>
                <c:pt idx="3359">
                  <c:v>0.1078319980511189</c:v>
                </c:pt>
                <c:pt idx="3360">
                  <c:v>0.10611188802323605</c:v>
                </c:pt>
                <c:pt idx="3361">
                  <c:v>0.10439186777286234</c:v>
                </c:pt>
                <c:pt idx="3362">
                  <c:v>0.10267216279871462</c:v>
                </c:pt>
                <c:pt idx="3363">
                  <c:v>0.10095300645059042</c:v>
                </c:pt>
                <c:pt idx="3364">
                  <c:v>9.9234640056615919E-2</c:v>
                </c:pt>
                <c:pt idx="3365">
                  <c:v>9.7517313045333898E-2</c:v>
                </c:pt>
                <c:pt idx="3366">
                  <c:v>9.5801283062275963E-2</c:v>
                </c:pt>
                <c:pt idx="3367">
                  <c:v>9.4086816080698868E-2</c:v>
                </c:pt>
                <c:pt idx="3368">
                  <c:v>9.2374186506265513E-2</c:v>
                </c:pt>
                <c:pt idx="3369">
                  <c:v>9.0663677275266072E-2</c:v>
                </c:pt>
                <c:pt idx="3370">
                  <c:v>8.8955579946111751E-2</c:v>
                </c:pt>
                <c:pt idx="3371">
                  <c:v>8.7250194783748375E-2</c:v>
                </c:pt>
                <c:pt idx="3372">
                  <c:v>8.5547830836719296E-2</c:v>
                </c:pt>
                <c:pt idx="3373">
                  <c:v>8.3848806006446314E-2</c:v>
                </c:pt>
                <c:pt idx="3374">
                  <c:v>8.2153447108501976E-2</c:v>
                </c:pt>
                <c:pt idx="3375">
                  <c:v>8.0462089925468938E-2</c:v>
                </c:pt>
                <c:pt idx="3376">
                  <c:v>7.8775079251063293E-2</c:v>
                </c:pt>
                <c:pt idx="3377">
                  <c:v>7.7092768925184046E-2</c:v>
                </c:pt>
                <c:pt idx="3378">
                  <c:v>7.5415521859557438E-2</c:v>
                </c:pt>
                <c:pt idx="3379">
                  <c:v>7.3743710053595243E-2</c:v>
                </c:pt>
                <c:pt idx="3380">
                  <c:v>7.2077714600185055E-2</c:v>
                </c:pt>
                <c:pt idx="3381">
                  <c:v>7.0417925681022522E-2</c:v>
                </c:pt>
                <c:pt idx="3382">
                  <c:v>6.8764742551162022E-2</c:v>
                </c:pt>
                <c:pt idx="3383">
                  <c:v>6.7118573512465293E-2</c:v>
                </c:pt>
                <c:pt idx="3384">
                  <c:v>6.5479835875596193E-2</c:v>
                </c:pt>
                <c:pt idx="3385">
                  <c:v>6.3848955910240784E-2</c:v>
                </c:pt>
                <c:pt idx="3386">
                  <c:v>6.2226368783243183E-2</c:v>
                </c:pt>
                <c:pt idx="3387">
                  <c:v>6.0612518484324723E-2</c:v>
                </c:pt>
                <c:pt idx="3388">
                  <c:v>5.900785773909175E-2</c:v>
                </c:pt>
                <c:pt idx="3389">
                  <c:v>5.7412847909026392E-2</c:v>
                </c:pt>
                <c:pt idx="3390">
                  <c:v>5.5827958878160784E-2</c:v>
                </c:pt>
                <c:pt idx="3391">
                  <c:v>5.4253668926192787E-2</c:v>
                </c:pt>
                <c:pt idx="3392">
                  <c:v>5.2690464587711129E-2</c:v>
                </c:pt>
                <c:pt idx="3393">
                  <c:v>5.1138840497348702E-2</c:v>
                </c:pt>
                <c:pt idx="3394">
                  <c:v>4.9599299220554123E-2</c:v>
                </c:pt>
                <c:pt idx="3395">
                  <c:v>4.807235106980829E-2</c:v>
                </c:pt>
                <c:pt idx="3396">
                  <c:v>4.6558513906020824E-2</c:v>
                </c:pt>
                <c:pt idx="3397">
                  <c:v>4.50583129249661E-2</c:v>
                </c:pt>
                <c:pt idx="3398">
                  <c:v>4.3572280428542026E-2</c:v>
                </c:pt>
                <c:pt idx="3399">
                  <c:v>4.2100955580698526E-2</c:v>
                </c:pt>
                <c:pt idx="3400">
                  <c:v>4.0644884147918794E-2</c:v>
                </c:pt>
                <c:pt idx="3401">
                  <c:v>3.9204618224097092E-2</c:v>
                </c:pt>
                <c:pt idx="3402">
                  <c:v>3.7780715939767714E-2</c:v>
                </c:pt>
                <c:pt idx="3403">
                  <c:v>3.6373741155549623E-2</c:v>
                </c:pt>
                <c:pt idx="3404">
                  <c:v>3.4984263139824785E-2</c:v>
                </c:pt>
                <c:pt idx="3405">
                  <c:v>3.3612856230570649E-2</c:v>
                </c:pt>
                <c:pt idx="3406">
                  <c:v>3.2260099481380165E-2</c:v>
                </c:pt>
                <c:pt idx="3407">
                  <c:v>3.0926576291697174E-2</c:v>
                </c:pt>
                <c:pt idx="3408">
                  <c:v>2.9612874021307696E-2</c:v>
                </c:pt>
                <c:pt idx="3409">
                  <c:v>2.8319583589193651E-2</c:v>
                </c:pt>
                <c:pt idx="3410">
                  <c:v>2.7047299056848405E-2</c:v>
                </c:pt>
                <c:pt idx="3411">
                  <c:v>2.5796617196212072E-2</c:v>
                </c:pt>
                <c:pt idx="3412">
                  <c:v>2.4568137042410315E-2</c:v>
                </c:pt>
                <c:pt idx="3413">
                  <c:v>2.3362459431475031E-2</c:v>
                </c:pt>
                <c:pt idx="3414">
                  <c:v>2.2180186523337742E-2</c:v>
                </c:pt>
                <c:pt idx="3415">
                  <c:v>2.1021921310331489E-2</c:v>
                </c:pt>
                <c:pt idx="3416">
                  <c:v>1.9888267111525103E-2</c:v>
                </c:pt>
                <c:pt idx="3417">
                  <c:v>1.8779827053243398E-2</c:v>
                </c:pt>
                <c:pt idx="3418">
                  <c:v>1.7697203536136567E-2</c:v>
                </c:pt>
                <c:pt idx="3419">
                  <c:v>1.6640997689221046E-2</c:v>
                </c:pt>
                <c:pt idx="3420">
                  <c:v>1.5611808811336326E-2</c:v>
                </c:pt>
                <c:pt idx="3421">
                  <c:v>1.4610233800509222E-2</c:v>
                </c:pt>
                <c:pt idx="3422">
                  <c:v>1.3636866571735937E-2</c:v>
                </c:pt>
                <c:pt idx="3423">
                  <c:v>1.2692297463739087E-2</c:v>
                </c:pt>
                <c:pt idx="3424">
                  <c:v>1.1777112635298121E-2</c:v>
                </c:pt>
                <c:pt idx="3425">
                  <c:v>1.0891893451767172E-2</c:v>
                </c:pt>
                <c:pt idx="3426">
                  <c:v>1.0037215862443702E-2</c:v>
                </c:pt>
                <c:pt idx="3427">
                  <c:v>9.2136497694907723E-3</c:v>
                </c:pt>
                <c:pt idx="3428">
                  <c:v>8.4217583891246367E-3</c:v>
                </c:pt>
                <c:pt idx="3429">
                  <c:v>7.6620976058462131E-3</c:v>
                </c:pt>
                <c:pt idx="3430">
                  <c:v>6.9352153204991348E-3</c:v>
                </c:pt>
                <c:pt idx="3431">
                  <c:v>6.241650792983131E-3</c:v>
                </c:pt>
                <c:pt idx="3432">
                  <c:v>5.5819339804818536E-3</c:v>
                </c:pt>
                <c:pt idx="3433">
                  <c:v>4.9565848720869157E-3</c:v>
                </c:pt>
                <c:pt idx="3434">
                  <c:v>4.3661128207384365E-3</c:v>
                </c:pt>
                <c:pt idx="3435">
                  <c:v>3.8110158734166689E-3</c:v>
                </c:pt>
                <c:pt idx="3436">
                  <c:v>3.2917801005624011E-3</c:v>
                </c:pt>
                <c:pt idx="3437">
                  <c:v>2.808878925711624E-3</c:v>
                </c:pt>
                <c:pt idx="3438">
                  <c:v>2.3627724563632397E-3</c:v>
                </c:pt>
                <c:pt idx="3439">
                  <c:v>1.9539068171176501E-3</c:v>
                </c:pt>
                <c:pt idx="3440">
                  <c:v>1.5827134861420625E-3</c:v>
                </c:pt>
                <c:pt idx="3441">
                  <c:v>1.2496086360382667E-3</c:v>
                </c:pt>
                <c:pt idx="3442">
                  <c:v>9.5499248020122361E-4</c:v>
                </c:pt>
                <c:pt idx="3443">
                  <c:v>6.9924862577636299E-4</c:v>
                </c:pt>
                <c:pt idx="3444">
                  <c:v>4.8274343432786506E-4</c:v>
                </c:pt>
                <c:pt idx="3445">
                  <c:v>3.0582539134549802E-4</c:v>
                </c:pt>
                <c:pt idx="3446">
                  <c:v>1.6882448572191398E-4</c:v>
                </c:pt>
                <c:pt idx="3447">
                  <c:v>7.2051600337533149E-5</c:v>
                </c:pt>
                <c:pt idx="3448">
                  <c:v>1.5797914892915067E-5</c:v>
                </c:pt>
                <c:pt idx="3449">
                  <c:v>3.3432212791996188E-7</c:v>
                </c:pt>
                <c:pt idx="3450">
                  <c:v>2.5910858564610958E-5</c:v>
                </c:pt>
                <c:pt idx="3451">
                  <c:v>9.2756150905334741E-5</c:v>
                </c:pt>
                <c:pt idx="3452">
                  <c:v>2.0107687920959069E-4</c:v>
                </c:pt>
                <c:pt idx="3453">
                  <c:v>3.5105725796266533E-4</c:v>
                </c:pt>
                <c:pt idx="3454">
                  <c:v>5.4285853613570301E-4</c:v>
                </c:pt>
                <c:pt idx="3455">
                  <c:v>7.7661851732084065E-4</c:v>
                </c:pt>
                <c:pt idx="3456">
                  <c:v>1.0524511010062566E-3</c:v>
                </c:pt>
                <c:pt idx="3457">
                  <c:v>1.3704458460342239E-3</c:v>
                </c:pt>
                <c:pt idx="3458">
                  <c:v>1.7306675572620188E-3</c:v>
                </c:pt>
                <c:pt idx="3459">
                  <c:v>2.1331558964163486E-3</c:v>
                </c:pt>
                <c:pt idx="3460">
                  <c:v>2.5779250181051094E-3</c:v>
                </c:pt>
                <c:pt idx="3461">
                  <c:v>3.0649632319157709E-3</c:v>
                </c:pt>
                <c:pt idx="3462">
                  <c:v>3.5942326914952887E-3</c:v>
                </c:pt>
                <c:pt idx="3463">
                  <c:v>4.1656691114685621E-3</c:v>
                </c:pt>
                <c:pt idx="3464">
                  <c:v>4.7791815130148333E-3</c:v>
                </c:pt>
                <c:pt idx="3465">
                  <c:v>5.4346519988722995E-3</c:v>
                </c:pt>
                <c:pt idx="3466">
                  <c:v>6.1319355585059869E-3</c:v>
                </c:pt>
                <c:pt idx="3467">
                  <c:v>6.8708599041164033E-3</c:v>
                </c:pt>
                <c:pt idx="3468">
                  <c:v>7.6512253381237141E-3</c:v>
                </c:pt>
                <c:pt idx="3469">
                  <c:v>8.4728046527108875E-3</c:v>
                </c:pt>
                <c:pt idx="3470">
                  <c:v>9.335343061945757E-3</c:v>
                </c:pt>
                <c:pt idx="3471">
                  <c:v>1.0238558166963787E-2</c:v>
                </c:pt>
                <c:pt idx="3472">
                  <c:v>1.1182139954616685E-2</c:v>
                </c:pt>
                <c:pt idx="3473">
                  <c:v>1.2165750829950321E-2</c:v>
                </c:pt>
                <c:pt idx="3474">
                  <c:v>1.3189025682797241E-2</c:v>
                </c:pt>
                <c:pt idx="3475">
                  <c:v>1.4251571988725028E-2</c:v>
                </c:pt>
                <c:pt idx="3476">
                  <c:v>1.5352969944510644E-2</c:v>
                </c:pt>
                <c:pt idx="3477">
                  <c:v>1.649277263823351E-2</c:v>
                </c:pt>
                <c:pt idx="3478">
                  <c:v>1.7670506254047067E-2</c:v>
                </c:pt>
                <c:pt idx="3479">
                  <c:v>1.8885670311585723E-2</c:v>
                </c:pt>
                <c:pt idx="3480">
                  <c:v>2.0137737939924481E-2</c:v>
                </c:pt>
                <c:pt idx="3481">
                  <c:v>2.1426156185936688E-2</c:v>
                </c:pt>
                <c:pt idx="3482">
                  <c:v>2.2750346356807886E-2</c:v>
                </c:pt>
                <c:pt idx="3483">
                  <c:v>2.4109704396430637E-2</c:v>
                </c:pt>
                <c:pt idx="3484">
                  <c:v>2.5503601295313372E-2</c:v>
                </c:pt>
                <c:pt idx="3485">
                  <c:v>2.6931383533566479E-2</c:v>
                </c:pt>
                <c:pt idx="3486">
                  <c:v>2.8392373556500951E-2</c:v>
                </c:pt>
                <c:pt idx="3487">
                  <c:v>2.988587028224433E-2</c:v>
                </c:pt>
                <c:pt idx="3488">
                  <c:v>3.1411149640780012E-2</c:v>
                </c:pt>
                <c:pt idx="3489">
                  <c:v>3.2967465143717595E-2</c:v>
                </c:pt>
                <c:pt idx="3490">
                  <c:v>3.4554048484029112E-2</c:v>
                </c:pt>
                <c:pt idx="3491">
                  <c:v>3.6170110164966532E-2</c:v>
                </c:pt>
                <c:pt idx="3492">
                  <c:v>3.7814840157274487E-2</c:v>
                </c:pt>
                <c:pt idx="3493">
                  <c:v>3.948740858377138E-2</c:v>
                </c:pt>
                <c:pt idx="3494">
                  <c:v>4.1186966430328653E-2</c:v>
                </c:pt>
                <c:pt idx="3495">
                  <c:v>4.2912646282202524E-2</c:v>
                </c:pt>
                <c:pt idx="3496">
                  <c:v>4.4663563084621612E-2</c:v>
                </c:pt>
                <c:pt idx="3497">
                  <c:v>4.6438814926522937E-2</c:v>
                </c:pt>
                <c:pt idx="3498">
                  <c:v>4.8237483846214319E-2</c:v>
                </c:pt>
                <c:pt idx="3499">
                  <c:v>5.0058636657766747E-2</c:v>
                </c:pt>
                <c:pt idx="3500">
                  <c:v>5.1901325796853505E-2</c:v>
                </c:pt>
                <c:pt idx="3501">
                  <c:v>5.3764590184715931E-2</c:v>
                </c:pt>
                <c:pt idx="3502">
                  <c:v>5.5647456108954212E-2</c:v>
                </c:pt>
                <c:pt idx="3503">
                  <c:v>5.7548938119709923E-2</c:v>
                </c:pt>
                <c:pt idx="3504">
                  <c:v>5.9468039939889139E-2</c:v>
                </c:pt>
                <c:pt idx="3505">
                  <c:v>6.1403755387945992E-2</c:v>
                </c:pt>
                <c:pt idx="3506">
                  <c:v>6.3355069311838194E-2</c:v>
                </c:pt>
                <c:pt idx="3507">
                  <c:v>6.5320958532585571E-2</c:v>
                </c:pt>
                <c:pt idx="3508">
                  <c:v>6.7300392796045994E-2</c:v>
                </c:pt>
                <c:pt idx="3509">
                  <c:v>6.9292335731334587E-2</c:v>
                </c:pt>
                <c:pt idx="3510">
                  <c:v>7.1295745814394115E-2</c:v>
                </c:pt>
                <c:pt idx="3511">
                  <c:v>7.3309577335226639E-2</c:v>
                </c:pt>
                <c:pt idx="3512">
                  <c:v>7.5332781367213608E-2</c:v>
                </c:pt>
                <c:pt idx="3513">
                  <c:v>7.7364306737065153E-2</c:v>
                </c:pt>
                <c:pt idx="3514">
                  <c:v>7.9403100993841971E-2</c:v>
                </c:pt>
                <c:pt idx="3515">
                  <c:v>8.1448111375566692E-2</c:v>
                </c:pt>
                <c:pt idx="3516">
                  <c:v>8.3498285771921213E-2</c:v>
                </c:pt>
                <c:pt idx="3517">
                  <c:v>8.5552573681553654E-2</c:v>
                </c:pt>
                <c:pt idx="3518">
                  <c:v>8.7609927162550227E-2</c:v>
                </c:pt>
                <c:pt idx="3519">
                  <c:v>8.9669301774603985E-2</c:v>
                </c:pt>
                <c:pt idx="3520">
                  <c:v>9.1729657511487026E-2</c:v>
                </c:pt>
                <c:pt idx="3521">
                  <c:v>9.3789959722432828E-2</c:v>
                </c:pt>
                <c:pt idx="3522">
                  <c:v>9.5849180021083863E-2</c:v>
                </c:pt>
                <c:pt idx="3523">
                  <c:v>9.7906297180644031E-2</c:v>
                </c:pt>
                <c:pt idx="3524">
                  <c:v>9.9960298014013238E-2</c:v>
                </c:pt>
                <c:pt idx="3525">
                  <c:v>0.10201017823759449</c:v>
                </c:pt>
                <c:pt idx="3526">
                  <c:v>0.10405494331758756</c:v>
                </c:pt>
                <c:pt idx="3527">
                  <c:v>0.10609360929762719</c:v>
                </c:pt>
                <c:pt idx="3528">
                  <c:v>0.10812520360663544</c:v>
                </c:pt>
                <c:pt idx="3529">
                  <c:v>0.11014876584577382</c:v>
                </c:pt>
                <c:pt idx="3530">
                  <c:v>0.11216334855356863</c:v>
                </c:pt>
                <c:pt idx="3531">
                  <c:v>0.11416801794815769</c:v>
                </c:pt>
                <c:pt idx="3532">
                  <c:v>0.11616185464578387</c:v>
                </c:pt>
                <c:pt idx="3533">
                  <c:v>0.11814395435465873</c:v>
                </c:pt>
                <c:pt idx="3534">
                  <c:v>0.12011342854341062</c:v>
                </c:pt>
                <c:pt idx="3535">
                  <c:v>0.12206940508334713</c:v>
                </c:pt>
                <c:pt idx="3536">
                  <c:v>0.12401102886386678</c:v>
                </c:pt>
                <c:pt idx="3537">
                  <c:v>0.12593746238036493</c:v>
                </c:pt>
                <c:pt idx="3538">
                  <c:v>0.12784788629409688</c:v>
                </c:pt>
                <c:pt idx="3539">
                  <c:v>0.12974149996341736</c:v>
                </c:pt>
                <c:pt idx="3540">
                  <c:v>0.13161752194604473</c:v>
                </c:pt>
                <c:pt idx="3541">
                  <c:v>0.13347519047190837</c:v>
                </c:pt>
                <c:pt idx="3542">
                  <c:v>0.13531376388619551</c:v>
                </c:pt>
                <c:pt idx="3543">
                  <c:v>0.13713252106245247</c:v>
                </c:pt>
                <c:pt idx="3544">
                  <c:v>0.13893076178539152</c:v>
                </c:pt>
                <c:pt idx="3545">
                  <c:v>0.14070780710337941</c:v>
                </c:pt>
                <c:pt idx="3546">
                  <c:v>0.14246299965043097</c:v>
                </c:pt>
                <c:pt idx="3547">
                  <c:v>0.14419570393770459</c:v>
                </c:pt>
                <c:pt idx="3548">
                  <c:v>0.14590530661448101</c:v>
                </c:pt>
                <c:pt idx="3549">
                  <c:v>0.14759121669883554</c:v>
                </c:pt>
                <c:pt idx="3550">
                  <c:v>0.14925286577794511</c:v>
                </c:pt>
                <c:pt idx="3551">
                  <c:v>0.1508897081783824</c:v>
                </c:pt>
                <c:pt idx="3552">
                  <c:v>0.15250122110651904</c:v>
                </c:pt>
                <c:pt idx="3553">
                  <c:v>0.15408690475942949</c:v>
                </c:pt>
                <c:pt idx="3554">
                  <c:v>0.15564628240658027</c:v>
                </c:pt>
                <c:pt idx="3555">
                  <c:v>0.15717890044262223</c:v>
                </c:pt>
                <c:pt idx="3556">
                  <c:v>0.15868432841192875</c:v>
                </c:pt>
                <c:pt idx="3557">
                  <c:v>0.16016215900508771</c:v>
                </c:pt>
                <c:pt idx="3558">
                  <c:v>0.16161200802806044</c:v>
                </c:pt>
                <c:pt idx="3559">
                  <c:v>0.16303351434451302</c:v>
                </c:pt>
                <c:pt idx="3560">
                  <c:v>0.16442633979186649</c:v>
                </c:pt>
                <c:pt idx="3561">
                  <c:v>0.16579016907174599</c:v>
                </c:pt>
                <c:pt idx="3562">
                  <c:v>0.16712470961547846</c:v>
                </c:pt>
                <c:pt idx="3563">
                  <c:v>0.16842969142535882</c:v>
                </c:pt>
                <c:pt idx="3564">
                  <c:v>0.16970486689235006</c:v>
                </c:pt>
                <c:pt idx="3565">
                  <c:v>0.17095001059101475</c:v>
                </c:pt>
                <c:pt idx="3566">
                  <c:v>0.17216491905244791</c:v>
                </c:pt>
                <c:pt idx="3567">
                  <c:v>0.17334941051600877</c:v>
                </c:pt>
                <c:pt idx="3568">
                  <c:v>0.17450332466062254</c:v>
                </c:pt>
                <c:pt idx="3569">
                  <c:v>0.17562652231657827</c:v>
                </c:pt>
                <c:pt idx="3570">
                  <c:v>0.17671888515863851</c:v>
                </c:pt>
                <c:pt idx="3571">
                  <c:v>0.17778031538117742</c:v>
                </c:pt>
                <c:pt idx="3572">
                  <c:v>0.17881073535653788</c:v>
                </c:pt>
                <c:pt idx="3573">
                  <c:v>0.17981008727716638</c:v>
                </c:pt>
                <c:pt idx="3574">
                  <c:v>0.18077833278264027</c:v>
                </c:pt>
                <c:pt idx="3575">
                  <c:v>0.18171545257236438</c:v>
                </c:pt>
                <c:pt idx="3576">
                  <c:v>0.18262144600486424</c:v>
                </c:pt>
                <c:pt idx="3577">
                  <c:v>0.18349633068460597</c:v>
                </c:pt>
                <c:pt idx="3578">
                  <c:v>0.18434014203725199</c:v>
                </c:pt>
                <c:pt idx="3579">
                  <c:v>0.18515293287409693</c:v>
                </c:pt>
                <c:pt idx="3580">
                  <c:v>0.1859347729468597</c:v>
                </c:pt>
                <c:pt idx="3581">
                  <c:v>0.18668574849337424</c:v>
                </c:pt>
                <c:pt idx="3582">
                  <c:v>0.18740596177536911</c:v>
                </c:pt>
                <c:pt idx="3583">
                  <c:v>0.18809553060897416</c:v>
                </c:pt>
                <c:pt idx="3584">
                  <c:v>0.18875458788895308</c:v>
                </c:pt>
                <c:pt idx="3585">
                  <c:v>0.18938328110739108</c:v>
                </c:pt>
                <c:pt idx="3586">
                  <c:v>0.18998177186772253</c:v>
                </c:pt>
                <c:pt idx="3587">
                  <c:v>0.19055023539499749</c:v>
                </c:pt>
                <c:pt idx="3588">
                  <c:v>0.19108886004298153</c:v>
                </c:pt>
                <c:pt idx="3589">
                  <c:v>0.19159784679902056</c:v>
                </c:pt>
                <c:pt idx="3590">
                  <c:v>0.19207740878742885</c:v>
                </c:pt>
                <c:pt idx="3591">
                  <c:v>0.19252777077201272</c:v>
                </c:pt>
                <c:pt idx="3592">
                  <c:v>0.19294916865861425</c:v>
                </c:pt>
                <c:pt idx="3593">
                  <c:v>0.19334184899827281</c:v>
                </c:pt>
                <c:pt idx="3594">
                  <c:v>0.19370606849164645</c:v>
                </c:pt>
                <c:pt idx="3595">
                  <c:v>0.19404209349546148</c:v>
                </c:pt>
                <c:pt idx="3596">
                  <c:v>0.19435019953153879</c:v>
                </c:pt>
                <c:pt idx="3597">
                  <c:v>0.19463067079898375</c:v>
                </c:pt>
                <c:pt idx="3598">
                  <c:v>0.19488379969019445</c:v>
                </c:pt>
                <c:pt idx="3599">
                  <c:v>0.19510988631118445</c:v>
                </c:pt>
                <c:pt idx="3600">
                  <c:v>0.19530923800679045</c:v>
                </c:pt>
                <c:pt idx="3601">
                  <c:v>0.1954821688912157</c:v>
                </c:pt>
                <c:pt idx="3602">
                  <c:v>0.19562899938440631</c:v>
                </c:pt>
                <c:pt idx="3603">
                  <c:v>0.19575005575486257</c:v>
                </c:pt>
                <c:pt idx="3604">
                  <c:v>0.19584566966900091</c:v>
                </c:pt>
                <c:pt idx="3605">
                  <c:v>0.1959161777477724</c:v>
                </c:pt>
                <c:pt idx="3606">
                  <c:v>0.19596192113079933</c:v>
                </c:pt>
                <c:pt idx="3607">
                  <c:v>0.19598324504831763</c:v>
                </c:pt>
                <c:pt idx="3608">
                  <c:v>0.19598049840137044</c:v>
                </c:pt>
                <c:pt idx="3609">
                  <c:v>0.19595403335052231</c:v>
                </c:pt>
                <c:pt idx="3610">
                  <c:v>0.19590420491328844</c:v>
                </c:pt>
                <c:pt idx="3611">
                  <c:v>0.19583137057070074</c:v>
                </c:pt>
                <c:pt idx="3612">
                  <c:v>0.19573588988305649</c:v>
                </c:pt>
                <c:pt idx="3613">
                  <c:v>0.19561812411522425</c:v>
                </c:pt>
                <c:pt idx="3614">
                  <c:v>0.19547843587160119</c:v>
                </c:pt>
                <c:pt idx="3615">
                  <c:v>0.19531718874088153</c:v>
                </c:pt>
                <c:pt idx="3616">
                  <c:v>0.19513474695083641</c:v>
                </c:pt>
                <c:pt idx="3617">
                  <c:v>0.19493147503318964</c:v>
                </c:pt>
                <c:pt idx="3618">
                  <c:v>0.19470773749870673</c:v>
                </c:pt>
                <c:pt idx="3619">
                  <c:v>0.19446389852256143</c:v>
                </c:pt>
                <c:pt idx="3620">
                  <c:v>0.19420032164006504</c:v>
                </c:pt>
                <c:pt idx="3621">
                  <c:v>0.19391736945276017</c:v>
                </c:pt>
                <c:pt idx="3622">
                  <c:v>0.19361540334502597</c:v>
                </c:pt>
                <c:pt idx="3623">
                  <c:v>0.19329478321099558</c:v>
                </c:pt>
                <c:pt idx="3624">
                  <c:v>0.19295586719200924</c:v>
                </c:pt>
                <c:pt idx="3625">
                  <c:v>0.19259901142438748</c:v>
                </c:pt>
                <c:pt idx="3626">
                  <c:v>0.19222456979766625</c:v>
                </c:pt>
                <c:pt idx="3627">
                  <c:v>0.19183289372306317</c:v>
                </c:pt>
                <c:pt idx="3628">
                  <c:v>0.19142433191220637</c:v>
                </c:pt>
                <c:pt idx="3629">
                  <c:v>0.19099923016609707</c:v>
                </c:pt>
                <c:pt idx="3630">
                  <c:v>0.19055793117409286</c:v>
                </c:pt>
                <c:pt idx="3631">
                  <c:v>0.19010077432292621</c:v>
                </c:pt>
                <c:pt idx="3632">
                  <c:v>0.18962809551548007</c:v>
                </c:pt>
                <c:pt idx="3633">
                  <c:v>0.18914022699944091</c:v>
                </c:pt>
                <c:pt idx="3634">
                  <c:v>0.1886374972055094</c:v>
                </c:pt>
                <c:pt idx="3635">
                  <c:v>0.18812023059504496</c:v>
                </c:pt>
                <c:pt idx="3636">
                  <c:v>0.18758874751706703</c:v>
                </c:pt>
                <c:pt idx="3637">
                  <c:v>0.18704336407443761</c:v>
                </c:pt>
                <c:pt idx="3638">
                  <c:v>0.186484391998988</c:v>
                </c:pt>
                <c:pt idx="3639">
                  <c:v>0.18591213853551869</c:v>
                </c:pt>
                <c:pt idx="3640">
                  <c:v>0.18532690633445653</c:v>
                </c:pt>
                <c:pt idx="3641">
                  <c:v>0.18472899335292692</c:v>
                </c:pt>
                <c:pt idx="3642">
                  <c:v>0.18411869276418563</c:v>
                </c:pt>
                <c:pt idx="3643">
                  <c:v>0.18349629287512167</c:v>
                </c:pt>
                <c:pt idx="3644">
                  <c:v>0.18286207705161403</c:v>
                </c:pt>
                <c:pt idx="3645">
                  <c:v>0.18221632365171414</c:v>
                </c:pt>
                <c:pt idx="3646">
                  <c:v>0.18155930596620004</c:v>
                </c:pt>
                <c:pt idx="3647">
                  <c:v>0.18089129216657787</c:v>
                </c:pt>
                <c:pt idx="3648">
                  <c:v>0.1802125452600925</c:v>
                </c:pt>
                <c:pt idx="3649">
                  <c:v>0.17952332305169391</c:v>
                </c:pt>
                <c:pt idx="3650">
                  <c:v>0.1788238781127367</c:v>
                </c:pt>
                <c:pt idx="3651">
                  <c:v>0.17811445775612697</c:v>
                </c:pt>
                <c:pt idx="3652">
                  <c:v>0.17739530401780546</c:v>
                </c:pt>
                <c:pt idx="3653">
                  <c:v>0.17666665364435682</c:v>
                </c:pt>
                <c:pt idx="3654">
                  <c:v>0.17592873808645881</c:v>
                </c:pt>
                <c:pt idx="3655">
                  <c:v>0.17518178349812119</c:v>
                </c:pt>
                <c:pt idx="3656">
                  <c:v>0.17442601074134279</c:v>
                </c:pt>
                <c:pt idx="3657">
                  <c:v>0.17366163539613308</c:v>
                </c:pt>
                <c:pt idx="3658">
                  <c:v>0.17288886777566614</c:v>
                </c:pt>
                <c:pt idx="3659">
                  <c:v>0.17210791294631445</c:v>
                </c:pt>
                <c:pt idx="3660">
                  <c:v>0.17131897075247174</c:v>
                </c:pt>
                <c:pt idx="3661">
                  <c:v>0.17052223584588511</c:v>
                </c:pt>
                <c:pt idx="3662">
                  <c:v>0.16971789771944673</c:v>
                </c:pt>
                <c:pt idx="3663">
                  <c:v>0.16890614074505941</c:v>
                </c:pt>
                <c:pt idx="3664">
                  <c:v>0.16808714421568488</c:v>
                </c:pt>
                <c:pt idx="3665">
                  <c:v>0.16726108239108511</c:v>
                </c:pt>
                <c:pt idx="3666">
                  <c:v>0.16642812454739367</c:v>
                </c:pt>
                <c:pt idx="3667">
                  <c:v>0.16558843503011345</c:v>
                </c:pt>
                <c:pt idx="3668">
                  <c:v>0.16474217331055921</c:v>
                </c:pt>
                <c:pt idx="3669">
                  <c:v>0.16388949404544556</c:v>
                </c:pt>
                <c:pt idx="3670">
                  <c:v>0.1630305471396144</c:v>
                </c:pt>
                <c:pt idx="3671">
                  <c:v>0.16216547781162258</c:v>
                </c:pt>
                <c:pt idx="3672">
                  <c:v>0.16129442666217936</c:v>
                </c:pt>
                <c:pt idx="3673">
                  <c:v>0.16041752974513201</c:v>
                </c:pt>
                <c:pt idx="3674">
                  <c:v>0.15953491864109076</c:v>
                </c:pt>
                <c:pt idx="3675">
                  <c:v>0.15864672053333956</c:v>
                </c:pt>
                <c:pt idx="3676">
                  <c:v>0.15775305828608541</c:v>
                </c:pt>
                <c:pt idx="3677">
                  <c:v>0.15685405052478721</c:v>
                </c:pt>
                <c:pt idx="3678">
                  <c:v>0.15594981171864344</c:v>
                </c:pt>
                <c:pt idx="3679">
                  <c:v>0.15504045226486424</c:v>
                </c:pt>
                <c:pt idx="3680">
                  <c:v>0.15412607857488098</c:v>
                </c:pt>
                <c:pt idx="3681">
                  <c:v>0.15320679316225383</c:v>
                </c:pt>
                <c:pt idx="3682">
                  <c:v>0.15228269473220432</c:v>
                </c:pt>
                <c:pt idx="3683">
                  <c:v>0.1513538782727061</c:v>
                </c:pt>
                <c:pt idx="3684">
                  <c:v>0.15042043514705006</c:v>
                </c:pt>
                <c:pt idx="3685">
                  <c:v>0.1494824531877679</c:v>
                </c:pt>
                <c:pt idx="3686">
                  <c:v>0.14854001679188156</c:v>
                </c:pt>
                <c:pt idx="3687">
                  <c:v>0.14759320701737877</c:v>
                </c:pt>
                <c:pt idx="3688">
                  <c:v>0.14664210168088004</c:v>
                </c:pt>
                <c:pt idx="3689">
                  <c:v>0.14568677545635797</c:v>
                </c:pt>
                <c:pt idx="3690">
                  <c:v>0.14472729997493577</c:v>
                </c:pt>
                <c:pt idx="3691">
                  <c:v>0.14376374392569691</c:v>
                </c:pt>
                <c:pt idx="3692">
                  <c:v>0.14279617315736987</c:v>
                </c:pt>
                <c:pt idx="3693">
                  <c:v>0.14182465078093651</c:v>
                </c:pt>
                <c:pt idx="3694">
                  <c:v>0.1408492372731098</c:v>
                </c:pt>
                <c:pt idx="3695">
                  <c:v>0.13986999058054117</c:v>
                </c:pt>
                <c:pt idx="3696">
                  <c:v>0.13888696622484567</c:v>
                </c:pt>
                <c:pt idx="3697">
                  <c:v>0.1379002174083514</c:v>
                </c:pt>
                <c:pt idx="3698">
                  <c:v>0.13690979512051429</c:v>
                </c:pt>
                <c:pt idx="3699">
                  <c:v>0.13591574824501401</c:v>
                </c:pt>
                <c:pt idx="3700">
                  <c:v>0.13491812366749173</c:v>
                </c:pt>
                <c:pt idx="3701">
                  <c:v>0.13391696638389142</c:v>
                </c:pt>
                <c:pt idx="3702">
                  <c:v>0.13291231960942329</c:v>
                </c:pt>
                <c:pt idx="3703">
                  <c:v>0.13190422488803374</c:v>
                </c:pt>
                <c:pt idx="3704">
                  <c:v>0.13089272220249124</c:v>
                </c:pt>
                <c:pt idx="3705">
                  <c:v>0.12987785008499805</c:v>
                </c:pt>
                <c:pt idx="3706">
                  <c:v>0.12885964572829103</c:v>
                </c:pt>
                <c:pt idx="3707">
                  <c:v>0.12783814509732339</c:v>
                </c:pt>
                <c:pt idx="3708">
                  <c:v>0.12681338304133402</c:v>
                </c:pt>
                <c:pt idx="3709">
                  <c:v>0.12578539340654091</c:v>
                </c:pt>
                <c:pt idx="3710">
                  <c:v>0.12475420914920443</c:v>
                </c:pt>
                <c:pt idx="3711">
                  <c:v>0.12371986244924757</c:v>
                </c:pt>
                <c:pt idx="3712">
                  <c:v>0.12268238482426798</c:v>
                </c:pt>
                <c:pt idx="3713">
                  <c:v>0.12164180724406665</c:v>
                </c:pt>
                <c:pt idx="3714">
                  <c:v>0.12059816024559263</c:v>
                </c:pt>
                <c:pt idx="3715">
                  <c:v>0.11955147404834661</c:v>
                </c:pt>
                <c:pt idx="3716">
                  <c:v>0.11850177867023202</c:v>
                </c:pt>
                <c:pt idx="3717">
                  <c:v>0.1174491040438079</c:v>
                </c:pt>
                <c:pt idx="3718">
                  <c:v>0.1163934801330026</c:v>
                </c:pt>
                <c:pt idx="3719">
                  <c:v>0.11533493705023168</c:v>
                </c:pt>
                <c:pt idx="3720">
                  <c:v>0.11427350517389517</c:v>
                </c:pt>
                <c:pt idx="3721">
                  <c:v>0.11320921526630712</c:v>
                </c:pt>
                <c:pt idx="3722">
                  <c:v>0.11214209859201643</c:v>
                </c:pt>
                <c:pt idx="3723">
                  <c:v>0.11107218703646807</c:v>
                </c:pt>
                <c:pt idx="3724">
                  <c:v>0.10999951322505169</c:v>
                </c:pt>
                <c:pt idx="3725">
                  <c:v>0.10892411064248451</c:v>
                </c:pt>
                <c:pt idx="3726">
                  <c:v>0.10784601375253219</c:v>
                </c:pt>
                <c:pt idx="3727">
                  <c:v>0.10676525811803855</c:v>
                </c:pt>
                <c:pt idx="3728">
                  <c:v>0.10568188052120618</c:v>
                </c:pt>
                <c:pt idx="3729">
                  <c:v>0.10459591908420394</c:v>
                </c:pt>
                <c:pt idx="3730">
                  <c:v>0.10350741338994704</c:v>
                </c:pt>
                <c:pt idx="3731">
                  <c:v>0.10241640460311596</c:v>
                </c:pt>
                <c:pt idx="3732">
                  <c:v>0.10132293559134338</c:v>
                </c:pt>
                <c:pt idx="3733">
                  <c:v>0.10022705104652158</c:v>
                </c:pt>
                <c:pt idx="3734">
                  <c:v>9.9128797606237648E-2</c:v>
                </c:pt>
                <c:pt idx="3735">
                  <c:v>9.8028223975213311E-2</c:v>
                </c:pt>
                <c:pt idx="3736">
                  <c:v>9.6925381046799278E-2</c:v>
                </c:pt>
                <c:pt idx="3737">
                  <c:v>9.582032202440699E-2</c:v>
                </c:pt>
                <c:pt idx="3738">
                  <c:v>9.4713102542832162E-2</c:v>
                </c:pt>
                <c:pt idx="3739">
                  <c:v>9.360378078943242E-2</c:v>
                </c:pt>
                <c:pt idx="3740">
                  <c:v>9.2492417625079357E-2</c:v>
                </c:pt>
                <c:pt idx="3741">
                  <c:v>9.1379076704827644E-2</c:v>
                </c:pt>
                <c:pt idx="3742">
                  <c:v>9.0263824598235842E-2</c:v>
                </c:pt>
                <c:pt idx="3743">
                  <c:v>8.9146730909224578E-2</c:v>
                </c:pt>
                <c:pt idx="3744">
                  <c:v>8.8027868395423065E-2</c:v>
                </c:pt>
                <c:pt idx="3745">
                  <c:v>8.6907313086942217E-2</c:v>
                </c:pt>
                <c:pt idx="3746">
                  <c:v>8.5785144404405975E-2</c:v>
                </c:pt>
                <c:pt idx="3747">
                  <c:v>8.466144527624099E-2</c:v>
                </c:pt>
                <c:pt idx="3748">
                  <c:v>8.3536302255013892E-2</c:v>
                </c:pt>
                <c:pt idx="3749">
                  <c:v>8.2409805632838645E-2</c:v>
                </c:pt>
                <c:pt idx="3750">
                  <c:v>8.128204955559816E-2</c:v>
                </c:pt>
                <c:pt idx="3751">
                  <c:v>8.015313213600235E-2</c:v>
                </c:pt>
                <c:pt idx="3752">
                  <c:v>7.90231555652431E-2</c:v>
                </c:pt>
                <c:pt idx="3753">
                  <c:v>7.7892226223193126E-2</c:v>
                </c:pt>
                <c:pt idx="3754">
                  <c:v>7.6760454786995808E-2</c:v>
                </c:pt>
                <c:pt idx="3755">
                  <c:v>7.5627956337873323E-2</c:v>
                </c:pt>
                <c:pt idx="3756">
                  <c:v>7.4494850466065285E-2</c:v>
                </c:pt>
                <c:pt idx="3757">
                  <c:v>7.3361261373703968E-2</c:v>
                </c:pt>
                <c:pt idx="3758">
                  <c:v>7.2227317975493907E-2</c:v>
                </c:pt>
                <c:pt idx="3759">
                  <c:v>7.1093153997000308E-2</c:v>
                </c:pt>
                <c:pt idx="3760">
                  <c:v>6.995890807045739E-2</c:v>
                </c:pt>
                <c:pt idx="3761">
                  <c:v>6.8824723827822537E-2</c:v>
                </c:pt>
                <c:pt idx="3762">
                  <c:v>6.7690749990987814E-2</c:v>
                </c:pt>
                <c:pt idx="3763">
                  <c:v>6.65571404589205E-2</c:v>
                </c:pt>
                <c:pt idx="3764">
                  <c:v>6.542405439155706E-2</c:v>
                </c:pt>
                <c:pt idx="3765">
                  <c:v>6.4291656290271351E-2</c:v>
                </c:pt>
                <c:pt idx="3766">
                  <c:v>6.3160116074714293E-2</c:v>
                </c:pt>
                <c:pt idx="3767">
                  <c:v>6.2029609155810496E-2</c:v>
                </c:pt>
                <c:pt idx="3768">
                  <c:v>6.0900316504745124E-2</c:v>
                </c:pt>
                <c:pt idx="3769">
                  <c:v>5.9772424717709459E-2</c:v>
                </c:pt>
                <c:pt idx="3770">
                  <c:v>5.8646126076189652E-2</c:v>
                </c:pt>
                <c:pt idx="3771">
                  <c:v>5.7521618602605483E-2</c:v>
                </c:pt>
                <c:pt idx="3772">
                  <c:v>5.6399106111082072E-2</c:v>
                </c:pt>
                <c:pt idx="3773">
                  <c:v>5.5278798253104972E-2</c:v>
                </c:pt>
                <c:pt idx="3774">
                  <c:v>5.4160910557883898E-2</c:v>
                </c:pt>
                <c:pt idx="3775">
                  <c:v>5.3045664467171426E-2</c:v>
                </c:pt>
                <c:pt idx="3776">
                  <c:v>5.1933287364320339E-2</c:v>
                </c:pt>
                <c:pt idx="3777">
                  <c:v>5.0824012597357505E-2</c:v>
                </c:pt>
                <c:pt idx="3778">
                  <c:v>4.9718079495851601E-2</c:v>
                </c:pt>
                <c:pt idx="3779">
                  <c:v>4.8615733381330184E-2</c:v>
                </c:pt>
                <c:pt idx="3780">
                  <c:v>4.7517225571056913E-2</c:v>
                </c:pt>
                <c:pt idx="3781">
                  <c:v>4.642281337491401E-2</c:v>
                </c:pt>
                <c:pt idx="3782">
                  <c:v>4.5332760085163112E-2</c:v>
                </c:pt>
                <c:pt idx="3783">
                  <c:v>4.4247334958905107E-2</c:v>
                </c:pt>
                <c:pt idx="3784">
                  <c:v>4.3166813192966308E-2</c:v>
                </c:pt>
                <c:pt idx="3785">
                  <c:v>4.2091475891031745E-2</c:v>
                </c:pt>
                <c:pt idx="3786">
                  <c:v>4.1021610022807811E-2</c:v>
                </c:pt>
                <c:pt idx="3787">
                  <c:v>3.9957508374991201E-2</c:v>
                </c:pt>
                <c:pt idx="3788">
                  <c:v>3.8899469493860854E-2</c:v>
                </c:pt>
                <c:pt idx="3789">
                  <c:v>3.7847797619285944E-2</c:v>
                </c:pt>
                <c:pt idx="3790">
                  <c:v>3.6802802609949517E-2</c:v>
                </c:pt>
                <c:pt idx="3791">
                  <c:v>3.5764799859632372E-2</c:v>
                </c:pt>
                <c:pt idx="3792">
                  <c:v>3.4734110204337511E-2</c:v>
                </c:pt>
                <c:pt idx="3793">
                  <c:v>3.3711059820135086E-2</c:v>
                </c:pt>
                <c:pt idx="3794">
                  <c:v>3.2695980111526898E-2</c:v>
                </c:pt>
                <c:pt idx="3795">
                  <c:v>3.1689207590203092E-2</c:v>
                </c:pt>
                <c:pt idx="3796">
                  <c:v>3.0691083744040819E-2</c:v>
                </c:pt>
                <c:pt idx="3797">
                  <c:v>2.9701954896225718E-2</c:v>
                </c:pt>
                <c:pt idx="3798">
                  <c:v>2.8722172054371754E-2</c:v>
                </c:pt>
                <c:pt idx="3799">
                  <c:v>2.7752090749531871E-2</c:v>
                </c:pt>
                <c:pt idx="3800">
                  <c:v>2.6792070865018544E-2</c:v>
                </c:pt>
                <c:pt idx="3801">
                  <c:v>2.5842476454942642E-2</c:v>
                </c:pt>
                <c:pt idx="3802">
                  <c:v>2.4903675552428148E-2</c:v>
                </c:pt>
                <c:pt idx="3803">
                  <c:v>2.3976039967419597E-2</c:v>
                </c:pt>
                <c:pt idx="3804">
                  <c:v>2.3059945074097709E-2</c:v>
                </c:pt>
                <c:pt idx="3805">
                  <c:v>2.2155769587841961E-2</c:v>
                </c:pt>
                <c:pt idx="3806">
                  <c:v>2.1263895331769537E-2</c:v>
                </c:pt>
                <c:pt idx="3807">
                  <c:v>2.038470699286624E-2</c:v>
                </c:pt>
                <c:pt idx="3808">
                  <c:v>1.9518591867736561E-2</c:v>
                </c:pt>
                <c:pt idx="3809">
                  <c:v>1.8665939598042181E-2</c:v>
                </c:pt>
                <c:pt idx="3810">
                  <c:v>1.7827141895697573E-2</c:v>
                </c:pt>
                <c:pt idx="3811">
                  <c:v>1.7002592257922278E-2</c:v>
                </c:pt>
                <c:pt idx="3812">
                  <c:v>1.6192685672277152E-2</c:v>
                </c:pt>
                <c:pt idx="3813">
                  <c:v>1.5397818311794681E-2</c:v>
                </c:pt>
                <c:pt idx="3814">
                  <c:v>1.4618387220403E-2</c:v>
                </c:pt>
                <c:pt idx="3815">
                  <c:v>1.3854789988794025E-2</c:v>
                </c:pt>
                <c:pt idx="3816">
                  <c:v>1.3107424420951079E-2</c:v>
                </c:pt>
                <c:pt idx="3817">
                  <c:v>1.2376688191569781E-2</c:v>
                </c:pt>
                <c:pt idx="3818">
                  <c:v>1.1662978494610066E-2</c:v>
                </c:pt>
                <c:pt idx="3819">
                  <c:v>1.0966691683259209E-2</c:v>
                </c:pt>
                <c:pt idx="3820">
                  <c:v>1.0288222901600978E-2</c:v>
                </c:pt>
                <c:pt idx="3821">
                  <c:v>9.6279657083082702E-3</c:v>
                </c:pt>
                <c:pt idx="3822">
                  <c:v>8.986311692706344E-3</c:v>
                </c:pt>
                <c:pt idx="3823">
                  <c:v>8.3636500835629242E-3</c:v>
                </c:pt>
                <c:pt idx="3824">
                  <c:v>7.7603673510089595E-3</c:v>
                </c:pt>
                <c:pt idx="3825">
                  <c:v>7.1768468019897929E-3</c:v>
                </c:pt>
                <c:pt idx="3826">
                  <c:v>6.6134681696856396E-3</c:v>
                </c:pt>
                <c:pt idx="3827">
                  <c:v>6.0706071973650119E-3</c:v>
                </c:pt>
                <c:pt idx="3828">
                  <c:v>5.5486352171421989E-3</c:v>
                </c:pt>
                <c:pt idx="3829">
                  <c:v>5.0479187241472996E-3</c:v>
                </c:pt>
                <c:pt idx="3830">
                  <c:v>4.5688189466314161E-3</c:v>
                </c:pt>
                <c:pt idx="3831">
                  <c:v>4.1116914125487831E-3</c:v>
                </c:pt>
                <c:pt idx="3832">
                  <c:v>3.6768855131836834E-3</c:v>
                </c:pt>
                <c:pt idx="3833">
                  <c:v>3.2647440644055985E-3</c:v>
                </c:pt>
                <c:pt idx="3834">
                  <c:v>2.8756028661558247E-3</c:v>
                </c:pt>
                <c:pt idx="3835">
                  <c:v>2.5097902607857971E-3</c:v>
                </c:pt>
                <c:pt idx="3836">
                  <c:v>2.1676266908885662E-3</c:v>
                </c:pt>
                <c:pt idx="3837">
                  <c:v>1.8494242572756718E-3</c:v>
                </c:pt>
                <c:pt idx="3838">
                  <c:v>1.5554862777698618E-3</c:v>
                </c:pt>
                <c:pt idx="3839">
                  <c:v>1.2861068474986309E-3</c:v>
                </c:pt>
                <c:pt idx="3840">
                  <c:v>1.0415704013846453E-3</c:v>
                </c:pt>
                <c:pt idx="3841">
                  <c:v>8.2215127954255796E-4</c:v>
                </c:pt>
                <c:pt idx="3842">
                  <c:v>6.2811329629974507E-4</c:v>
                </c:pt>
                <c:pt idx="3843">
                  <c:v>4.5970931357165891E-4</c:v>
                </c:pt>
                <c:pt idx="3844">
                  <c:v>3.1718081932526613E-4</c:v>
                </c:pt>
                <c:pt idx="3845">
                  <c:v>2.0075751187383252E-4</c:v>
                </c:pt>
                <c:pt idx="3846">
                  <c:v>1.1065689074980382E-4</c:v>
                </c:pt>
                <c:pt idx="3847">
                  <c:v>4.7083854905412924E-5</c:v>
                </c:pt>
                <c:pt idx="3848">
                  <c:v>1.0230308992571881E-5</c:v>
                </c:pt>
                <c:pt idx="3849">
                  <c:v>2.7477847345945629E-7</c:v>
                </c:pt>
                <c:pt idx="3850">
                  <c:v>1.73820343113892E-5</c:v>
                </c:pt>
                <c:pt idx="3851">
                  <c:v>6.170272798800965E-5</c:v>
                </c:pt>
                <c:pt idx="3852">
                  <c:v>1.3337303758772622E-4</c:v>
                </c:pt>
                <c:pt idx="3853">
                  <c:v>2.3251432568316825E-4</c:v>
                </c:pt>
                <c:pt idx="3854">
                  <c:v>3.5923280974681568E-4</c:v>
                </c:pt>
                <c:pt idx="3855">
                  <c:v>5.1361924580322434E-4</c:v>
                </c:pt>
                <c:pt idx="3856">
                  <c:v>6.9574862602393315E-4</c:v>
                </c:pt>
                <c:pt idx="3857">
                  <c:v>9.0567989095296901E-4</c:v>
                </c:pt>
                <c:pt idx="3858">
                  <c:v>1.143455657035044E-3</c:v>
                </c:pt>
                <c:pt idx="3859">
                  <c:v>1.409101960099851E-3</c:v>
                </c:pt>
                <c:pt idx="3860">
                  <c:v>1.7026280154379123E-3</c:v>
                </c:pt>
                <c:pt idx="3861">
                  <c:v>2.0240259950805432E-3</c:v>
                </c:pt>
                <c:pt idx="3862">
                  <c:v>2.3732708228736783E-3</c:v>
                </c:pt>
                <c:pt idx="3863">
                  <c:v>2.750319987911472E-3</c:v>
                </c:pt>
                <c:pt idx="3864">
                  <c:v>3.1551133768685899E-3</c:v>
                </c:pt>
                <c:pt idx="3865">
                  <c:v>3.5875731257400314E-3</c:v>
                </c:pt>
                <c:pt idx="3866">
                  <c:v>4.0476034914725175E-3</c:v>
                </c:pt>
                <c:pt idx="3867">
                  <c:v>4.535090743934083E-3</c:v>
                </c:pt>
                <c:pt idx="3868">
                  <c:v>5.0499030786409745E-3</c:v>
                </c:pt>
                <c:pt idx="3869">
                  <c:v>5.5918905506247172E-3</c:v>
                </c:pt>
                <c:pt idx="3870">
                  <c:v>6.1608850297845633E-3</c:v>
                </c:pt>
                <c:pt idx="3871">
                  <c:v>6.7567001780402319E-3</c:v>
                </c:pt>
                <c:pt idx="3872">
                  <c:v>7.3791314485541042E-3</c:v>
                </c:pt>
                <c:pt idx="3873">
                  <c:v>8.0279561072612738E-3</c:v>
                </c:pt>
                <c:pt idx="3874">
                  <c:v>8.7029332768945155E-3</c:v>
                </c:pt>
                <c:pt idx="3875">
                  <c:v>9.4038040036663086E-3</c:v>
                </c:pt>
                <c:pt idx="3876">
                  <c:v>1.0130291346715383E-2</c:v>
                </c:pt>
                <c:pt idx="3877">
                  <c:v>1.088210049038371E-2</c:v>
                </c:pt>
                <c:pt idx="3878">
                  <c:v>1.1658918879357045E-2</c:v>
                </c:pt>
                <c:pt idx="3879">
                  <c:v>1.2460416376648473E-2</c:v>
                </c:pt>
                <c:pt idx="3880">
                  <c:v>1.3286245444361845E-2</c:v>
                </c:pt>
                <c:pt idx="3881">
                  <c:v>1.4136041347139021E-2</c:v>
                </c:pt>
                <c:pt idx="3882">
                  <c:v>1.5009422378128761E-2</c:v>
                </c:pt>
                <c:pt idx="3883">
                  <c:v>1.5905990107295497E-2</c:v>
                </c:pt>
                <c:pt idx="3884">
                  <c:v>1.6825329651826204E-2</c:v>
                </c:pt>
                <c:pt idx="3885">
                  <c:v>1.7767009968347933E-2</c:v>
                </c:pt>
                <c:pt idx="3886">
                  <c:v>1.8730584166648249E-2</c:v>
                </c:pt>
                <c:pt idx="3887">
                  <c:v>1.9715589844506137E-2</c:v>
                </c:pt>
                <c:pt idx="3888">
                  <c:v>2.0721549443243292E-2</c:v>
                </c:pt>
                <c:pt idx="3889">
                  <c:v>2.1747970623533733E-2</c:v>
                </c:pt>
                <c:pt idx="3890">
                  <c:v>2.2794346660976603E-2</c:v>
                </c:pt>
                <c:pt idx="3891">
                  <c:v>2.386015686090431E-2</c:v>
                </c:pt>
                <c:pt idx="3892">
                  <c:v>2.4944866991846788E-2</c:v>
                </c:pt>
                <c:pt idx="3893">
                  <c:v>2.6047929737043563E-2</c:v>
                </c:pt>
                <c:pt idx="3894">
                  <c:v>2.7168785163352662E-2</c:v>
                </c:pt>
                <c:pt idx="3895">
                  <c:v>2.8306861206883981E-2</c:v>
                </c:pt>
                <c:pt idx="3896">
                  <c:v>2.9461574174616256E-2</c:v>
                </c:pt>
                <c:pt idx="3897">
                  <c:v>3.0632329261275248E-2</c:v>
                </c:pt>
                <c:pt idx="3898">
                  <c:v>3.1818521080672915E-2</c:v>
                </c:pt>
                <c:pt idx="3899">
                  <c:v>3.3019534210706386E-2</c:v>
                </c:pt>
                <c:pt idx="3900">
                  <c:v>3.4234743751178583E-2</c:v>
                </c:pt>
                <c:pt idx="3901">
                  <c:v>3.5463515893570288E-2</c:v>
                </c:pt>
                <c:pt idx="3902">
                  <c:v>3.6705208501895903E-2</c:v>
                </c:pt>
                <c:pt idx="3903">
                  <c:v>3.7959171703716522E-2</c:v>
                </c:pt>
                <c:pt idx="3904">
                  <c:v>3.9224748490394007E-2</c:v>
                </c:pt>
                <c:pt idx="3905">
                  <c:v>4.0501275325632483E-2</c:v>
                </c:pt>
                <c:pt idx="3906">
                  <c:v>4.1788082761377847E-2</c:v>
                </c:pt>
                <c:pt idx="3907">
                  <c:v>4.3084496060050714E-2</c:v>
                </c:pt>
                <c:pt idx="3908">
                  <c:v>4.4389835822184337E-2</c:v>
                </c:pt>
                <c:pt idx="3909">
                  <c:v>4.570341861845173E-2</c:v>
                </c:pt>
                <c:pt idx="3910">
                  <c:v>4.7024557625068963E-2</c:v>
                </c:pt>
                <c:pt idx="3911">
                  <c:v>4.8352563261623439E-2</c:v>
                </c:pt>
                <c:pt idx="3912">
                  <c:v>4.9686743830265945E-2</c:v>
                </c:pt>
                <c:pt idx="3913">
                  <c:v>5.1026406155317429E-2</c:v>
                </c:pt>
                <c:pt idx="3914">
                  <c:v>5.2370856222254007E-2</c:v>
                </c:pt>
                <c:pt idx="3915">
                  <c:v>5.3719399815106497E-2</c:v>
                </c:pt>
                <c:pt idx="3916">
                  <c:v>5.5071343151264177E-2</c:v>
                </c:pt>
                <c:pt idx="3917">
                  <c:v>5.6425993512731171E-2</c:v>
                </c:pt>
                <c:pt idx="3918">
                  <c:v>5.7782659872867223E-2</c:v>
                </c:pt>
                <c:pt idx="3919">
                  <c:v>5.9140653517633077E-2</c:v>
                </c:pt>
                <c:pt idx="3920">
                  <c:v>6.0499288660468484E-2</c:v>
                </c:pt>
                <c:pt idx="3921">
                  <c:v>6.1857883049826243E-2</c:v>
                </c:pt>
                <c:pt idx="3922">
                  <c:v>6.3215758568516911E-2</c:v>
                </c:pt>
                <c:pt idx="3923">
                  <c:v>6.4572241823945262E-2</c:v>
                </c:pt>
                <c:pt idx="3924">
                  <c:v>6.5926664728445925E-2</c:v>
                </c:pt>
                <c:pt idx="3925">
                  <c:v>6.7278365068844978E-2</c:v>
                </c:pt>
                <c:pt idx="3926">
                  <c:v>6.8626687064467257E-2</c:v>
                </c:pt>
                <c:pt idx="3927">
                  <c:v>6.9970981912838903E-2</c:v>
                </c:pt>
                <c:pt idx="3928">
                  <c:v>7.1310608322353503E-2</c:v>
                </c:pt>
                <c:pt idx="3929">
                  <c:v>7.2644933031121781E-2</c:v>
                </c:pt>
                <c:pt idx="3930">
                  <c:v>7.3973331311460111E-2</c:v>
                </c:pt>
                <c:pt idx="3931">
                  <c:v>7.5295187459264182E-2</c:v>
                </c:pt>
                <c:pt idx="3932">
                  <c:v>7.6609895267727365E-2</c:v>
                </c:pt>
                <c:pt idx="3933">
                  <c:v>7.7916858484812723E-2</c:v>
                </c:pt>
                <c:pt idx="3934">
                  <c:v>7.9215491253967707E-2</c:v>
                </c:pt>
                <c:pt idx="3935">
                  <c:v>8.0505218537551979E-2</c:v>
                </c:pt>
                <c:pt idx="3936">
                  <c:v>8.1785476522584208E-2</c:v>
                </c:pt>
                <c:pt idx="3937">
                  <c:v>8.3055713008321264E-2</c:v>
                </c:pt>
                <c:pt idx="3938">
                  <c:v>8.431538777537019E-2</c:v>
                </c:pt>
                <c:pt idx="3939">
                  <c:v>8.5563972935889201E-2</c:v>
                </c:pt>
                <c:pt idx="3940">
                  <c:v>8.6800953264716707E-2</c:v>
                </c:pt>
                <c:pt idx="3941">
                  <c:v>8.8025826511084149E-2</c:v>
                </c:pt>
                <c:pt idx="3942">
                  <c:v>8.923810369066254E-2</c:v>
                </c:pt>
                <c:pt idx="3943">
                  <c:v>9.0437309357890058E-2</c:v>
                </c:pt>
                <c:pt idx="3944">
                  <c:v>9.1622981858292402E-2</c:v>
                </c:pt>
                <c:pt idx="3945">
                  <c:v>9.2794673560841631E-2</c:v>
                </c:pt>
                <c:pt idx="3946">
                  <c:v>9.3951951070169737E-2</c:v>
                </c:pt>
                <c:pt idx="3947">
                  <c:v>9.5094395418700753E-2</c:v>
                </c:pt>
                <c:pt idx="3948">
                  <c:v>9.6221602238640638E-2</c:v>
                </c:pt>
                <c:pt idx="3949">
                  <c:v>9.7333181913990929E-2</c:v>
                </c:pt>
                <c:pt idx="3950">
                  <c:v>9.8428759712538269E-2</c:v>
                </c:pt>
                <c:pt idx="3951">
                  <c:v>9.9507975898050188E-2</c:v>
                </c:pt>
                <c:pt idx="3952">
                  <c:v>0.10057048582274845</c:v>
                </c:pt>
                <c:pt idx="3953">
                  <c:v>0.10161596000037149</c:v>
                </c:pt>
                <c:pt idx="3954">
                  <c:v>0.10264408415991309</c:v>
                </c:pt>
                <c:pt idx="3955">
                  <c:v>0.10365455928035917</c:v>
                </c:pt>
                <c:pt idx="3956">
                  <c:v>0.10464710160675993</c:v>
                </c:pt>
                <c:pt idx="3957">
                  <c:v>0.1056214426478292</c:v>
                </c:pt>
                <c:pt idx="3958">
                  <c:v>0.10657732915551121</c:v>
                </c:pt>
                <c:pt idx="3959">
                  <c:v>0.10751452308685024</c:v>
                </c:pt>
                <c:pt idx="3960">
                  <c:v>0.10843280154855289</c:v>
                </c:pt>
                <c:pt idx="3961">
                  <c:v>0.10933195672465526</c:v>
                </c:pt>
                <c:pt idx="3962">
                  <c:v>0.11021179578773213</c:v>
                </c:pt>
                <c:pt idx="3963">
                  <c:v>0.1110721407941393</c:v>
                </c:pt>
                <c:pt idx="3964">
                  <c:v>0.11191282856372502</c:v>
                </c:pt>
                <c:pt idx="3965">
                  <c:v>0.1127337105445062</c:v>
                </c:pt>
                <c:pt idx="3966">
                  <c:v>0.1135346526628675</c:v>
                </c:pt>
                <c:pt idx="3967">
                  <c:v>0.11431553515975154</c:v>
                </c:pt>
                <c:pt idx="3968">
                  <c:v>0.11507625241340859</c:v>
                </c:pt>
                <c:pt idx="3969">
                  <c:v>0.11581671274927025</c:v>
                </c:pt>
                <c:pt idx="3970">
                  <c:v>0.11653683823750047</c:v>
                </c:pt>
                <c:pt idx="3971">
                  <c:v>0.11723656447871252</c:v>
                </c:pt>
                <c:pt idx="3972">
                  <c:v>0.11791584037860624</c:v>
                </c:pt>
                <c:pt idx="3973">
                  <c:v>0.1185746279119162</c:v>
                </c:pt>
                <c:pt idx="3974">
                  <c:v>0.11921290187641312</c:v>
                </c:pt>
                <c:pt idx="3975">
                  <c:v>0.11983064963742639</c:v>
                </c:pt>
                <c:pt idx="3976">
                  <c:v>0.12042787086356349</c:v>
                </c:pt>
                <c:pt idx="3977">
                  <c:v>0.1210045772541945</c:v>
                </c:pt>
                <c:pt idx="3978">
                  <c:v>0.12156079225930193</c:v>
                </c:pt>
                <c:pt idx="3979">
                  <c:v>0.12209655079221277</c:v>
                </c:pt>
                <c:pt idx="3980">
                  <c:v>0.12261189893597874</c:v>
                </c:pt>
                <c:pt idx="3981">
                  <c:v>0.12310689364372861</c:v>
                </c:pt>
                <c:pt idx="3982">
                  <c:v>0.12358160243384442</c:v>
                </c:pt>
                <c:pt idx="3983">
                  <c:v>0.12403610308031654</c:v>
                </c:pt>
                <c:pt idx="3984">
                  <c:v>0.12447048329897271</c:v>
                </c:pt>
                <c:pt idx="3985">
                  <c:v>0.12488484043005876</c:v>
                </c:pt>
                <c:pt idx="3986">
                  <c:v>0.12527928111773984</c:v>
                </c:pt>
                <c:pt idx="3987">
                  <c:v>0.12565392098712697</c:v>
                </c:pt>
                <c:pt idx="3988">
                  <c:v>0.12600888431922241</c:v>
                </c:pt>
                <c:pt idx="3989">
                  <c:v>0.12634430372439062</c:v>
                </c:pt>
                <c:pt idx="3990">
                  <c:v>0.12666031981484588</c:v>
                </c:pt>
                <c:pt idx="3991">
                  <c:v>0.12695708087660426</c:v>
                </c:pt>
                <c:pt idx="3992">
                  <c:v>0.127234742541419</c:v>
                </c:pt>
                <c:pt idx="3993">
                  <c:v>0.12749346745912768</c:v>
                </c:pt>
                <c:pt idx="3994">
                  <c:v>0.1277334249708604</c:v>
                </c:pt>
                <c:pt idx="3995">
                  <c:v>0.12795479078356348</c:v>
                </c:pt>
                <c:pt idx="3996">
                  <c:v>0.1281577466462186</c:v>
                </c:pt>
                <c:pt idx="3997">
                  <c:v>0.12834248002817999</c:v>
                </c:pt>
                <c:pt idx="3998">
                  <c:v>0.12850918380000279</c:v>
                </c:pt>
                <c:pt idx="3999">
                  <c:v>0.12865805591712576</c:v>
                </c:pt>
                <c:pt idx="4000">
                  <c:v>0.12878929910679868</c:v>
                </c:pt>
                <c:pt idx="4001">
                  <c:v>0.12890312055848541</c:v>
                </c:pt>
                <c:pt idx="4002">
                  <c:v>0.12899973161817338</c:v>
                </c:pt>
                <c:pt idx="4003">
                  <c:v>0.12907934748686425</c:v>
                </c:pt>
                <c:pt idx="4004">
                  <c:v>0.12914218692344323</c:v>
                </c:pt>
                <c:pt idx="4005">
                  <c:v>0.12918847195230521</c:v>
                </c:pt>
                <c:pt idx="4006">
                  <c:v>0.12921842757593432</c:v>
                </c:pt>
                <c:pt idx="4007">
                  <c:v>0.12923228149265872</c:v>
                </c:pt>
                <c:pt idx="4008">
                  <c:v>0.12923026381982122</c:v>
                </c:pt>
                <c:pt idx="4009">
                  <c:v>0.12921260682258903</c:v>
                </c:pt>
                <c:pt idx="4010">
                  <c:v>0.12917954464849918</c:v>
                </c:pt>
                <c:pt idx="4011">
                  <c:v>0.12913131306804437</c:v>
                </c:pt>
                <c:pt idx="4012">
                  <c:v>0.12906814922128931</c:v>
                </c:pt>
                <c:pt idx="4013">
                  <c:v>0.12899029137083043</c:v>
                </c:pt>
                <c:pt idx="4014">
                  <c:v>0.12889797866107833</c:v>
                </c:pt>
                <c:pt idx="4015">
                  <c:v>0.12879145088403862</c:v>
                </c:pt>
                <c:pt idx="4016">
                  <c:v>0.12867094825169192</c:v>
                </c:pt>
                <c:pt idx="4017">
                  <c:v>0.12853671117502399</c:v>
                </c:pt>
                <c:pt idx="4018">
                  <c:v>0.12838898004978938</c:v>
                </c:pt>
                <c:pt idx="4019">
                  <c:v>0.12822799504907886</c:v>
                </c:pt>
                <c:pt idx="4020">
                  <c:v>0.12805399592267377</c:v>
                </c:pt>
                <c:pt idx="4021">
                  <c:v>0.12786722180329271</c:v>
                </c:pt>
                <c:pt idx="4022">
                  <c:v>0.12766791101972069</c:v>
                </c:pt>
                <c:pt idx="4023">
                  <c:v>0.12745630091676241</c:v>
                </c:pt>
                <c:pt idx="4024">
                  <c:v>0.12723262768215438</c:v>
                </c:pt>
                <c:pt idx="4025">
                  <c:v>0.12699712618025372</c:v>
                </c:pt>
                <c:pt idx="4026">
                  <c:v>0.12675002979264952</c:v>
                </c:pt>
                <c:pt idx="4027">
                  <c:v>0.12649157026551183</c:v>
                </c:pt>
                <c:pt idx="4028">
                  <c:v>0.12622197756370468</c:v>
                </c:pt>
                <c:pt idx="4029">
                  <c:v>0.12594147973166844</c:v>
                </c:pt>
                <c:pt idx="4030">
                  <c:v>0.12565030276087732</c:v>
                </c:pt>
                <c:pt idx="4031">
                  <c:v>0.12534867046393633</c:v>
                </c:pt>
                <c:pt idx="4032">
                  <c:v>0.12503680435511819</c:v>
                </c:pt>
                <c:pt idx="4033">
                  <c:v>0.12471492353739688</c:v>
                </c:pt>
                <c:pt idx="4034">
                  <c:v>0.12438324459578853</c:v>
                </c:pt>
                <c:pt idx="4035">
                  <c:v>0.1240419814969171</c:v>
                </c:pt>
                <c:pt idx="4036">
                  <c:v>0.12369134549475316</c:v>
                </c:pt>
                <c:pt idx="4037">
                  <c:v>0.12333154504239321</c:v>
                </c:pt>
                <c:pt idx="4038">
                  <c:v>0.12296278570975885</c:v>
                </c:pt>
                <c:pt idx="4039">
                  <c:v>0.12258527010712469</c:v>
                </c:pt>
                <c:pt idx="4040">
                  <c:v>0.12219919781436349</c:v>
                </c:pt>
                <c:pt idx="4041">
                  <c:v>0.12180476531575153</c:v>
                </c:pt>
                <c:pt idx="4042">
                  <c:v>0.12140216594026014</c:v>
                </c:pt>
                <c:pt idx="4043">
                  <c:v>0.12099158980720522</c:v>
                </c:pt>
                <c:pt idx="4044">
                  <c:v>0.12057322377704108</c:v>
                </c:pt>
                <c:pt idx="4045">
                  <c:v>0.12014725140732532</c:v>
                </c:pt>
                <c:pt idx="4046">
                  <c:v>0.11971385291356693</c:v>
                </c:pt>
                <c:pt idx="4047">
                  <c:v>0.11927320513494874</c:v>
                </c:pt>
                <c:pt idx="4048">
                  <c:v>0.11882548150469981</c:v>
                </c:pt>
                <c:pt idx="4049">
                  <c:v>0.11837085202503476</c:v>
                </c:pt>
                <c:pt idx="4050">
                  <c:v>0.11790948324654497</c:v>
                </c:pt>
                <c:pt idx="4051">
                  <c:v>0.11744153825184413</c:v>
                </c:pt>
                <c:pt idx="4052">
                  <c:v>0.11696717664337519</c:v>
                </c:pt>
                <c:pt idx="4053">
                  <c:v>0.11648655453527108</c:v>
                </c:pt>
                <c:pt idx="4054">
                  <c:v>0.11599982454906663</c:v>
                </c:pt>
                <c:pt idx="4055">
                  <c:v>0.11550713581320983</c:v>
                </c:pt>
                <c:pt idx="4056">
                  <c:v>0.11500863396616506</c:v>
                </c:pt>
                <c:pt idx="4057">
                  <c:v>0.11450446116306079</c:v>
                </c:pt>
                <c:pt idx="4058">
                  <c:v>0.11399475608568065</c:v>
                </c:pt>
                <c:pt idx="4059">
                  <c:v>0.11347965395571825</c:v>
                </c:pt>
                <c:pt idx="4060">
                  <c:v>0.11295928655116126</c:v>
                </c:pt>
                <c:pt idx="4061">
                  <c:v>0.11243378222566348</c:v>
                </c:pt>
                <c:pt idx="4062">
                  <c:v>0.11190326593084364</c:v>
                </c:pt>
                <c:pt idx="4063">
                  <c:v>0.11136785924128123</c:v>
                </c:pt>
                <c:pt idx="4064">
                  <c:v>0.11082768038227009</c:v>
                </c:pt>
                <c:pt idx="4065">
                  <c:v>0.1102828442599937</c:v>
                </c:pt>
                <c:pt idx="4066">
                  <c:v>0.10973346249424493</c:v>
                </c:pt>
                <c:pt idx="4067">
                  <c:v>0.10917964345338188</c:v>
                </c:pt>
                <c:pt idx="4068">
                  <c:v>0.10862149229158589</c:v>
                </c:pt>
                <c:pt idx="4069">
                  <c:v>0.10805911098815812</c:v>
                </c:pt>
                <c:pt idx="4070">
                  <c:v>0.10749259838890754</c:v>
                </c:pt>
                <c:pt idx="4071">
                  <c:v>0.10692205024942979</c:v>
                </c:pt>
                <c:pt idx="4072">
                  <c:v>0.10634755928023812</c:v>
                </c:pt>
                <c:pt idx="4073">
                  <c:v>0.10576921519360402</c:v>
                </c:pt>
                <c:pt idx="4074">
                  <c:v>0.10518710475211576</c:v>
                </c:pt>
                <c:pt idx="4075">
                  <c:v>0.10460131181876391</c:v>
                </c:pt>
                <c:pt idx="4076">
                  <c:v>0.10401191740854344</c:v>
                </c:pt>
                <c:pt idx="4077">
                  <c:v>0.10341899974145458</c:v>
                </c:pt>
                <c:pt idx="4078">
                  <c:v>0.10282263429689828</c:v>
                </c:pt>
                <c:pt idx="4079">
                  <c:v>0.10222289386927341</c:v>
                </c:pt>
                <c:pt idx="4080">
                  <c:v>0.10161984862483806</c:v>
                </c:pt>
                <c:pt idx="4081">
                  <c:v>0.10101356615968513</c:v>
                </c:pt>
                <c:pt idx="4082">
                  <c:v>0.10040411155881072</c:v>
                </c:pt>
                <c:pt idx="4083">
                  <c:v>9.9791547456174218E-2</c:v>
                </c:pt>
                <c:pt idx="4084">
                  <c:v>9.917593409577273E-2</c:v>
                </c:pt>
                <c:pt idx="4085">
                  <c:v>9.8557329393570009E-2</c:v>
                </c:pt>
                <c:pt idx="4086">
                  <c:v>9.7935789000333381E-2</c:v>
                </c:pt>
                <c:pt idx="4087">
                  <c:v>9.7311366365258237E-2</c:v>
                </c:pt>
                <c:pt idx="4088">
                  <c:v>9.6684112800377447E-2</c:v>
                </c:pt>
                <c:pt idx="4089">
                  <c:v>9.6054077545679337E-2</c:v>
                </c:pt>
                <c:pt idx="4090">
                  <c:v>9.5421307834917965E-2</c:v>
                </c:pt>
                <c:pt idx="4091">
                  <c:v>9.4785848962112576E-2</c:v>
                </c:pt>
                <c:pt idx="4092">
                  <c:v>9.4147744348595713E-2</c:v>
                </c:pt>
                <c:pt idx="4093">
                  <c:v>9.3507035610697425E-2</c:v>
                </c:pt>
                <c:pt idx="4094">
                  <c:v>9.286376262798525E-2</c:v>
                </c:pt>
                <c:pt idx="4095">
                  <c:v>9.2217963611985393E-2</c:v>
                </c:pt>
                <c:pt idx="4096">
                  <c:v>9.1569675175448464E-2</c:v>
                </c:pt>
                <c:pt idx="4097">
                  <c:v>9.091893240209574E-2</c:v>
                </c:pt>
                <c:pt idx="4098">
                  <c:v>9.0265768916799771E-2</c:v>
                </c:pt>
                <c:pt idx="4099">
                  <c:v>8.9610216956203761E-2</c:v>
                </c:pt>
                <c:pt idx="4100">
                  <c:v>8.8952307439775738E-2</c:v>
                </c:pt>
                <c:pt idx="4101">
                  <c:v>8.8292070041264811E-2</c:v>
                </c:pt>
                <c:pt idx="4102">
                  <c:v>8.7629533260555448E-2</c:v>
                </c:pt>
                <c:pt idx="4103">
                  <c:v>8.6964724495855489E-2</c:v>
                </c:pt>
                <c:pt idx="4104">
                  <c:v>8.6297670116297562E-2</c:v>
                </c:pt>
                <c:pt idx="4105">
                  <c:v>8.5628395534888838E-2</c:v>
                </c:pt>
                <c:pt idx="4106">
                  <c:v>8.4956925281769707E-2</c:v>
                </c:pt>
                <c:pt idx="4107">
                  <c:v>8.4283283077868199E-2</c:v>
                </c:pt>
                <c:pt idx="4108">
                  <c:v>8.3607491908799042E-2</c:v>
                </c:pt>
                <c:pt idx="4109">
                  <c:v>8.2929574099189066E-2</c:v>
                </c:pt>
                <c:pt idx="4110">
                  <c:v>8.2249551387222064E-2</c:v>
                </c:pt>
                <c:pt idx="4111">
                  <c:v>8.1567444999576355E-2</c:v>
                </c:pt>
                <c:pt idx="4112">
                  <c:v>8.0883275726608153E-2</c:v>
                </c:pt>
                <c:pt idx="4113">
                  <c:v>8.0197063997868342E-2</c:v>
                </c:pt>
                <c:pt idx="4114">
                  <c:v>7.9508829957906063E-2</c:v>
                </c:pt>
                <c:pt idx="4115">
                  <c:v>7.881859354236713E-2</c:v>
                </c:pt>
                <c:pt idx="4116">
                  <c:v>7.8126374554386591E-2</c:v>
                </c:pt>
                <c:pt idx="4117">
                  <c:v>7.7432192741258107E-2</c:v>
                </c:pt>
                <c:pt idx="4118">
                  <c:v>7.6736067871380237E-2</c:v>
                </c:pt>
                <c:pt idx="4119">
                  <c:v>7.6038019811500615E-2</c:v>
                </c:pt>
                <c:pt idx="4120">
                  <c:v>7.5338068604184238E-2</c:v>
                </c:pt>
                <c:pt idx="4121">
                  <c:v>7.4636234545582381E-2</c:v>
                </c:pt>
                <c:pt idx="4122">
                  <c:v>7.3932538263450587E-2</c:v>
                </c:pt>
                <c:pt idx="4123">
                  <c:v>7.322700079539643E-2</c:v>
                </c:pt>
                <c:pt idx="4124">
                  <c:v>7.2519643667368683E-2</c:v>
                </c:pt>
                <c:pt idx="4125">
                  <c:v>7.1810488972392825E-2</c:v>
                </c:pt>
                <c:pt idx="4126">
                  <c:v>7.1099559449500707E-2</c:v>
                </c:pt>
                <c:pt idx="4127">
                  <c:v>7.0386878562877453E-2</c:v>
                </c:pt>
                <c:pt idx="4128">
                  <c:v>6.9672470581175913E-2</c:v>
                </c:pt>
                <c:pt idx="4129">
                  <c:v>6.8956360657036697E-2</c:v>
                </c:pt>
                <c:pt idx="4130">
                  <c:v>6.8238574906729896E-2</c:v>
                </c:pt>
                <c:pt idx="4131">
                  <c:v>6.7519140489942064E-2</c:v>
                </c:pt>
                <c:pt idx="4132">
                  <c:v>6.6798085689694933E-2</c:v>
                </c:pt>
                <c:pt idx="4133">
                  <c:v>6.6075439992318782E-2</c:v>
                </c:pt>
                <c:pt idx="4134">
                  <c:v>6.5351234167518396E-2</c:v>
                </c:pt>
                <c:pt idx="4135">
                  <c:v>6.4625500348454407E-2</c:v>
                </c:pt>
                <c:pt idx="4136">
                  <c:v>6.3898272111837517E-2</c:v>
                </c:pt>
                <c:pt idx="4137">
                  <c:v>6.3169584557997524E-2</c:v>
                </c:pt>
                <c:pt idx="4138">
                  <c:v>6.2439474390872156E-2</c:v>
                </c:pt>
                <c:pt idx="4139">
                  <c:v>6.1707979997905463E-2</c:v>
                </c:pt>
                <c:pt idx="4140">
                  <c:v>6.0975141529788175E-2</c:v>
                </c:pt>
                <c:pt idx="4141">
                  <c:v>6.0241000980017063E-2</c:v>
                </c:pt>
                <c:pt idx="4142">
                  <c:v>5.9505602264225133E-2</c:v>
                </c:pt>
                <c:pt idx="4143">
                  <c:v>5.8768991299199422E-2</c:v>
                </c:pt>
                <c:pt idx="4144">
                  <c:v>5.8031216081567694E-2</c:v>
                </c:pt>
                <c:pt idx="4145">
                  <c:v>5.7292326766098994E-2</c:v>
                </c:pt>
                <c:pt idx="4146">
                  <c:v>5.6552375743526104E-2</c:v>
                </c:pt>
                <c:pt idx="4147">
                  <c:v>5.5811417717858802E-2</c:v>
                </c:pt>
                <c:pt idx="4148">
                  <c:v>5.5069509783092614E-2</c:v>
                </c:pt>
                <c:pt idx="4149">
                  <c:v>5.4326711499281928E-2</c:v>
                </c:pt>
                <c:pt idx="4150">
                  <c:v>5.3583084967843898E-2</c:v>
                </c:pt>
                <c:pt idx="4151">
                  <c:v>5.2838694906089334E-2</c:v>
                </c:pt>
                <c:pt idx="4152">
                  <c:v>5.2093608720826363E-2</c:v>
                </c:pt>
                <c:pt idx="4153">
                  <c:v>5.1347896581009009E-2</c:v>
                </c:pt>
                <c:pt idx="4154">
                  <c:v>5.0601631489313431E-2</c:v>
                </c:pt>
                <c:pt idx="4155">
                  <c:v>4.9854889352551994E-2</c:v>
                </c:pt>
                <c:pt idx="4156">
                  <c:v>4.910774905084337E-2</c:v>
                </c:pt>
                <c:pt idx="4157">
                  <c:v>4.8360292505422071E-2</c:v>
                </c:pt>
                <c:pt idx="4158">
                  <c:v>4.7612604745005498E-2</c:v>
                </c:pt>
                <c:pt idx="4159">
                  <c:v>4.6864773970580337E-2</c:v>
                </c:pt>
                <c:pt idx="4160">
                  <c:v>4.6116891618548331E-2</c:v>
                </c:pt>
                <c:pt idx="4161">
                  <c:v>4.5369052422062107E-2</c:v>
                </c:pt>
                <c:pt idx="4162">
                  <c:v>4.462135447047836E-2</c:v>
                </c:pt>
                <c:pt idx="4163">
                  <c:v>4.3873899266795302E-2</c:v>
                </c:pt>
                <c:pt idx="4164">
                  <c:v>4.3126791782937497E-2</c:v>
                </c:pt>
                <c:pt idx="4165">
                  <c:v>4.2380140512788191E-2</c:v>
                </c:pt>
                <c:pt idx="4166">
                  <c:v>4.1634057522824827E-2</c:v>
                </c:pt>
                <c:pt idx="4167">
                  <c:v>4.0888658500222302E-2</c:v>
                </c:pt>
                <c:pt idx="4168">
                  <c:v>4.014406279830738E-2</c:v>
                </c:pt>
                <c:pt idx="4169">
                  <c:v>3.9400393479218809E-2</c:v>
                </c:pt>
                <c:pt idx="4170">
                  <c:v>3.8657777353629311E-2</c:v>
                </c:pt>
                <c:pt idx="4171">
                  <c:v>3.7916345017393771E-2</c:v>
                </c:pt>
                <c:pt idx="4172">
                  <c:v>3.717623088499452E-2</c:v>
                </c:pt>
                <c:pt idx="4173">
                  <c:v>3.6437573219611427E-2</c:v>
                </c:pt>
                <c:pt idx="4174">
                  <c:v>3.5700514159693691E-2</c:v>
                </c:pt>
                <c:pt idx="4175">
                  <c:v>3.4965199741887679E-2</c:v>
                </c:pt>
                <c:pt idx="4176">
                  <c:v>3.4231779920153978E-2</c:v>
                </c:pt>
                <c:pt idx="4177">
                  <c:v>3.350040858094129E-2</c:v>
                </c:pt>
                <c:pt idx="4178">
                  <c:v>3.2771243554276436E-2</c:v>
                </c:pt>
                <c:pt idx="4179">
                  <c:v>3.2044446620581403E-2</c:v>
                </c:pt>
                <c:pt idx="4180">
                  <c:v>3.1320183513130172E-2</c:v>
                </c:pt>
                <c:pt idx="4181">
                  <c:v>3.059862391594826E-2</c:v>
                </c:pt>
                <c:pt idx="4182">
                  <c:v>2.9879941457019693E-2</c:v>
                </c:pt>
                <c:pt idx="4183">
                  <c:v>2.9164313696674458E-2</c:v>
                </c:pt>
                <c:pt idx="4184">
                  <c:v>2.8451922110990829E-2</c:v>
                </c:pt>
                <c:pt idx="4185">
                  <c:v>2.7742952070073497E-2</c:v>
                </c:pt>
                <c:pt idx="4186">
                  <c:v>2.7037592811083942E-2</c:v>
                </c:pt>
                <c:pt idx="4187">
                  <c:v>2.6336037405865459E-2</c:v>
                </c:pt>
                <c:pt idx="4188">
                  <c:v>2.5638482723041804E-2</c:v>
                </c:pt>
                <c:pt idx="4189">
                  <c:v>2.4945129384458732E-2</c:v>
                </c:pt>
                <c:pt idx="4190">
                  <c:v>2.4256181715831267E-2</c:v>
                </c:pt>
                <c:pt idx="4191">
                  <c:v>2.3571847691494393E-2</c:v>
                </c:pt>
                <c:pt idx="4192">
                  <c:v>2.2892338873119086E-2</c:v>
                </c:pt>
                <c:pt idx="4193">
                  <c:v>2.2217870342303225E-2</c:v>
                </c:pt>
                <c:pt idx="4194">
                  <c:v>2.1548660626916124E-2</c:v>
                </c:pt>
                <c:pt idx="4195">
                  <c:v>2.0884931621105558E-2</c:v>
                </c:pt>
                <c:pt idx="4196">
                  <c:v>2.0226908498871148E-2</c:v>
                </c:pt>
                <c:pt idx="4197">
                  <c:v>1.9574819621123261E-2</c:v>
                </c:pt>
                <c:pt idx="4198">
                  <c:v>1.8928896436151723E-2</c:v>
                </c:pt>
                <c:pt idx="4199">
                  <c:v>1.8289373373424202E-2</c:v>
                </c:pt>
                <c:pt idx="4200">
                  <c:v>1.7656487730668326E-2</c:v>
                </c:pt>
                <c:pt idx="4201">
                  <c:v>1.7030479554174298E-2</c:v>
                </c:pt>
                <c:pt idx="4202">
                  <c:v>1.6411591512288791E-2</c:v>
                </c:pt>
                <c:pt idx="4203">
                  <c:v>1.5800068762051714E-2</c:v>
                </c:pt>
                <c:pt idx="4204">
                  <c:v>1.5196158808973811E-2</c:v>
                </c:pt>
                <c:pt idx="4205">
                  <c:v>1.4600111359930541E-2</c:v>
                </c:pt>
                <c:pt idx="4206">
                  <c:v>1.4012178169178982E-2</c:v>
                </c:pt>
                <c:pt idx="4207">
                  <c:v>1.3432612877512653E-2</c:v>
                </c:pt>
                <c:pt idx="4208">
                  <c:v>1.2861670844574284E-2</c:v>
                </c:pt>
                <c:pt idx="4209">
                  <c:v>1.2299608974369845E-2</c:v>
                </c:pt>
                <c:pt idx="4210">
                  <c:v>1.1746685534029284E-2</c:v>
                </c:pt>
                <c:pt idx="4211">
                  <c:v>1.1203159965881023E-2</c:v>
                </c:pt>
                <c:pt idx="4212">
                  <c:v>1.0669292692921054E-2</c:v>
                </c:pt>
                <c:pt idx="4213">
                  <c:v>1.0145344917755561E-2</c:v>
                </c:pt>
                <c:pt idx="4214">
                  <c:v>9.6315784151418879E-3</c:v>
                </c:pt>
                <c:pt idx="4215">
                  <c:v>9.1282553182309677E-3</c:v>
                </c:pt>
                <c:pt idx="4216">
                  <c:v>8.6356378986527267E-3</c:v>
                </c:pt>
                <c:pt idx="4217">
                  <c:v>8.1539883405982571E-3</c:v>
                </c:pt>
                <c:pt idx="4218">
                  <c:v>7.6835685090562243E-3</c:v>
                </c:pt>
                <c:pt idx="4219">
                  <c:v>7.2246397123874933E-3</c:v>
                </c:pt>
                <c:pt idx="4220">
                  <c:v>6.7774624594327867E-3</c:v>
                </c:pt>
                <c:pt idx="4221">
                  <c:v>6.342296211363339E-3</c:v>
                </c:pt>
                <c:pt idx="4222">
                  <c:v>5.9193991285027689E-3</c:v>
                </c:pt>
                <c:pt idx="4223">
                  <c:v>5.5090278123561117E-3</c:v>
                </c:pt>
                <c:pt idx="4224">
                  <c:v>5.1114370431109704E-3</c:v>
                </c:pt>
                <c:pt idx="4225">
                  <c:v>4.7268795128750096E-3</c:v>
                </c:pt>
                <c:pt idx="4226">
                  <c:v>4.3556055549410378E-3</c:v>
                </c:pt>
                <c:pt idx="4227">
                  <c:v>3.9978628693817832E-3</c:v>
                </c:pt>
                <c:pt idx="4228">
                  <c:v>3.6538962452886139E-3</c:v>
                </c:pt>
                <c:pt idx="4229">
                  <c:v>3.3239472799880512E-3</c:v>
                </c:pt>
                <c:pt idx="4230">
                  <c:v>3.0082540955797682E-3</c:v>
                </c:pt>
                <c:pt idx="4231">
                  <c:v>2.7070510531559387E-3</c:v>
                </c:pt>
                <c:pt idx="4232">
                  <c:v>2.420568465073763E-3</c:v>
                </c:pt>
                <c:pt idx="4233">
                  <c:v>2.149032305667457E-3</c:v>
                </c:pt>
                <c:pt idx="4234">
                  <c:v>1.8926639207973803E-3</c:v>
                </c:pt>
                <c:pt idx="4235">
                  <c:v>1.6516797366446859E-3</c:v>
                </c:pt>
                <c:pt idx="4236">
                  <c:v>1.4262909681754601E-3</c:v>
                </c:pt>
                <c:pt idx="4237">
                  <c:v>1.2167033277031333E-3</c:v>
                </c:pt>
                <c:pt idx="4238">
                  <c:v>1.0231167339927526E-3</c:v>
                </c:pt>
                <c:pt idx="4239">
                  <c:v>8.4572502235781175E-4</c:v>
                </c:pt>
                <c:pt idx="4240">
                  <c:v>6.8471565620891383E-4</c:v>
                </c:pt>
                <c:pt idx="4241">
                  <c:v>5.4026944052209982E-4</c:v>
                </c:pt>
                <c:pt idx="4242">
                  <c:v>4.1256023770017911E-4</c:v>
                </c:pt>
                <c:pt idx="4243">
                  <c:v>3.0175468630843272E-4</c:v>
                </c:pt>
                <c:pt idx="4244">
                  <c:v>2.0801192316885134E-4</c:v>
                </c:pt>
                <c:pt idx="4245">
                  <c:v>1.3148330930258883E-4</c:v>
                </c:pt>
                <c:pt idx="4246">
                  <c:v>7.231216021315479E-5</c:v>
                </c:pt>
                <c:pt idx="4247">
                  <c:v>3.0633481004644165E-5</c:v>
                </c:pt>
                <c:pt idx="4248">
                  <c:v>6.5737068305369171E-6</c:v>
                </c:pt>
                <c:pt idx="4249">
                  <c:v>2.5044916842873427E-7</c:v>
                </c:pt>
                <c:pt idx="4250">
                  <c:v>1.1772248414990006E-5</c:v>
                </c:pt>
                <c:pt idx="4251">
                  <c:v>4.1238333293007133E-5</c:v>
                </c:pt>
                <c:pt idx="4252">
                  <c:v>8.8738387558990844E-5</c:v>
                </c:pt>
                <c:pt idx="4253">
                  <c:v>1.5435232449514632E-4</c:v>
                </c:pt>
                <c:pt idx="4254">
                  <c:v>2.381500696638036E-4</c:v>
                </c:pt>
                <c:pt idx="4255">
                  <c:v>3.4019135239525739E-4</c:v>
                </c:pt>
                <c:pt idx="4256">
                  <c:v>4.6052550647195605E-4</c:v>
                </c:pt>
                <c:pt idx="4257">
                  <c:v>5.9919128046247703E-4</c:v>
                </c:pt>
                <c:pt idx="4258">
                  <c:v>7.5621665814843537E-4</c:v>
                </c:pt>
                <c:pt idx="4259">
                  <c:v>9.3161868947501468E-4</c:v>
                </c:pt>
                <c:pt idx="4260">
                  <c:v>1.1254033324440661E-3</c:v>
                </c:pt>
                <c:pt idx="4261">
                  <c:v>1.3375653063533697E-3</c:v>
                </c:pt>
                <c:pt idx="4262">
                  <c:v>1.5680879567714612E-3</c:v>
                </c:pt>
                <c:pt idx="4263">
                  <c:v>1.8169431326199121E-3</c:v>
                </c:pt>
                <c:pt idx="4264">
                  <c:v>2.0840910757195584E-3</c:v>
                </c:pt>
                <c:pt idx="4265">
                  <c:v>2.3694803231351464E-3</c:v>
                </c:pt>
                <c:pt idx="4266">
                  <c:v>2.6730476226376533E-3</c:v>
                </c:pt>
                <c:pt idx="4267">
                  <c:v>2.9947178615792221E-3</c:v>
                </c:pt>
                <c:pt idx="4268">
                  <c:v>3.3344040094555379E-3</c:v>
                </c:pt>
                <c:pt idx="4269">
                  <c:v>3.6920070744098613E-3</c:v>
                </c:pt>
                <c:pt idx="4270">
                  <c:v>4.0674160739043062E-3</c:v>
                </c:pt>
                <c:pt idx="4271">
                  <c:v>4.4605080197669435E-3</c:v>
                </c:pt>
                <c:pt idx="4272">
                  <c:v>4.8711479177921749E-3</c:v>
                </c:pt>
                <c:pt idx="4273">
                  <c:v>5.2991887820503141E-3</c:v>
                </c:pt>
                <c:pt idx="4274">
                  <c:v>5.7444716640308313E-3</c:v>
                </c:pt>
                <c:pt idx="4275">
                  <c:v>6.2068256967250535E-3</c:v>
                </c:pt>
                <c:pt idx="4276">
                  <c:v>6.6860681537197738E-3</c:v>
                </c:pt>
                <c:pt idx="4277">
                  <c:v>7.1820045233439711E-3</c:v>
                </c:pt>
                <c:pt idx="4278">
                  <c:v>7.6944285978921105E-3</c:v>
                </c:pt>
                <c:pt idx="4279">
                  <c:v>8.2231225779076291E-3</c:v>
                </c:pt>
                <c:pt idx="4280">
                  <c:v>8.7678571914878347E-3</c:v>
                </c:pt>
                <c:pt idx="4281">
                  <c:v>9.3283918285444727E-3</c:v>
                </c:pt>
                <c:pt idx="4282">
                  <c:v>9.9044746899126755E-3</c:v>
                </c:pt>
                <c:pt idx="4283">
                  <c:v>1.0495842951192078E-2</c:v>
                </c:pt>
                <c:pt idx="4284">
                  <c:v>1.1102222941153721E-2</c:v>
                </c:pt>
                <c:pt idx="4285">
                  <c:v>1.1723330334530234E-2</c:v>
                </c:pt>
                <c:pt idx="4286">
                  <c:v>1.2358870358979281E-2</c:v>
                </c:pt>
                <c:pt idx="4287">
                  <c:v>1.3008538015970572E-2</c:v>
                </c:pt>
                <c:pt idx="4288">
                  <c:v>1.3672018315326048E-2</c:v>
                </c:pt>
                <c:pt idx="4289">
                  <c:v>1.4348986523122158E-2</c:v>
                </c:pt>
                <c:pt idx="4290">
                  <c:v>1.5039108422617138E-2</c:v>
                </c:pt>
                <c:pt idx="4291">
                  <c:v>1.5742040587861501E-2</c:v>
                </c:pt>
                <c:pt idx="4292">
                  <c:v>1.6457430669605644E-2</c:v>
                </c:pt>
                <c:pt idx="4293">
                  <c:v>1.7184917693104412E-2</c:v>
                </c:pt>
                <c:pt idx="4294">
                  <c:v>1.7924132367393604E-2</c:v>
                </c:pt>
                <c:pt idx="4295">
                  <c:v>1.8674697405586003E-2</c:v>
                </c:pt>
                <c:pt idx="4296">
                  <c:v>1.9436227855706114E-2</c:v>
                </c:pt>
                <c:pt idx="4297">
                  <c:v>2.0208331441584994E-2</c:v>
                </c:pt>
                <c:pt idx="4298">
                  <c:v>2.0990608913284799E-2</c:v>
                </c:pt>
                <c:pt idx="4299">
                  <c:v>2.178265440652789E-2</c:v>
                </c:pt>
                <c:pt idx="4300">
                  <c:v>2.2584055810574554E-2</c:v>
                </c:pt>
                <c:pt idx="4301">
                  <c:v>2.339439514398315E-2</c:v>
                </c:pt>
                <c:pt idx="4302">
                  <c:v>2.4213248937665938E-2</c:v>
                </c:pt>
                <c:pt idx="4303">
                  <c:v>2.5040188624645819E-2</c:v>
                </c:pt>
                <c:pt idx="4304">
                  <c:v>2.5874780935897911E-2</c:v>
                </c:pt>
                <c:pt idx="4305">
                  <c:v>2.671658830165349E-2</c:v>
                </c:pt>
                <c:pt idx="4306">
                  <c:v>2.7565169257550672E-2</c:v>
                </c:pt>
                <c:pt idx="4307">
                  <c:v>2.8420078854956291E-2</c:v>
                </c:pt>
                <c:pt idx="4308">
                  <c:v>2.9280869074849898E-2</c:v>
                </c:pt>
                <c:pt idx="4309">
                  <c:v>3.01470892445923E-2</c:v>
                </c:pt>
                <c:pt idx="4310">
                  <c:v>3.1018286456923595E-2</c:v>
                </c:pt>
                <c:pt idx="4311">
                  <c:v>3.1894005990545211E-2</c:v>
                </c:pt>
                <c:pt idx="4312">
                  <c:v>3.2773791731608881E-2</c:v>
                </c:pt>
                <c:pt idx="4313">
                  <c:v>3.3657186595465828E-2</c:v>
                </c:pt>
                <c:pt idx="4314">
                  <c:v>3.4543732948002316E-2</c:v>
                </c:pt>
                <c:pt idx="4315">
                  <c:v>3.543297302592778E-2</c:v>
                </c:pt>
                <c:pt idx="4316">
                  <c:v>3.6324449355349599E-2</c:v>
                </c:pt>
                <c:pt idx="4317">
                  <c:v>3.7217705167997828E-2</c:v>
                </c:pt>
                <c:pt idx="4318">
                  <c:v>3.8112284814467594E-2</c:v>
                </c:pt>
                <c:pt idx="4319">
                  <c:v>3.9007734173844663E-2</c:v>
                </c:pt>
                <c:pt idx="4320">
                  <c:v>3.9903601059116965E-2</c:v>
                </c:pt>
                <c:pt idx="4321">
                  <c:v>4.079943561774229E-2</c:v>
                </c:pt>
                <c:pt idx="4322">
                  <c:v>4.1694790726813577E-2</c:v>
                </c:pt>
                <c:pt idx="4323">
                  <c:v>4.2589222382214416E-2</c:v>
                </c:pt>
                <c:pt idx="4324">
                  <c:v>4.3482290081239168E-2</c:v>
                </c:pt>
                <c:pt idx="4325">
                  <c:v>4.4373557198111098E-2</c:v>
                </c:pt>
                <c:pt idx="4326">
                  <c:v>4.526259135186754E-2</c:v>
                </c:pt>
                <c:pt idx="4327">
                  <c:v>4.6148964766143136E-2</c:v>
                </c:pt>
                <c:pt idx="4328">
                  <c:v>4.7032254620335529E-2</c:v>
                </c:pt>
                <c:pt idx="4329">
                  <c:v>4.7912043391674312E-2</c:v>
                </c:pt>
                <c:pt idx="4330">
                  <c:v>4.878791918780382E-2</c:v>
                </c:pt>
                <c:pt idx="4331">
                  <c:v>4.9659476069406912E-2</c:v>
                </c:pt>
                <c:pt idx="4332">
                  <c:v>5.052631436249129E-2</c:v>
                </c:pt>
                <c:pt idx="4333">
                  <c:v>5.1388040959974783E-2</c:v>
                </c:pt>
                <c:pt idx="4334">
                  <c:v>5.2244269612202097E-2</c:v>
                </c:pt>
                <c:pt idx="4335">
                  <c:v>5.3094621206079058E-2</c:v>
                </c:pt>
                <c:pt idx="4336">
                  <c:v>5.3938724032522742E-2</c:v>
                </c:pt>
                <c:pt idx="4337">
                  <c:v>5.4776214041953493E-2</c:v>
                </c:pt>
                <c:pt idx="4338">
                  <c:v>5.5606735087592084E-2</c:v>
                </c:pt>
                <c:pt idx="4339">
                  <c:v>5.6429939156288196E-2</c:v>
                </c:pt>
                <c:pt idx="4340">
                  <c:v>5.7245486586778915E-2</c:v>
                </c:pt>
                <c:pt idx="4341">
                  <c:v>5.8053046275133351E-2</c:v>
                </c:pt>
                <c:pt idx="4342">
                  <c:v>5.8852295867230252E-2</c:v>
                </c:pt>
                <c:pt idx="4343">
                  <c:v>5.9642921938237489E-2</c:v>
                </c:pt>
                <c:pt idx="4344">
                  <c:v>6.0424620158893369E-2</c:v>
                </c:pt>
                <c:pt idx="4345">
                  <c:v>6.1197095448623499E-2</c:v>
                </c:pt>
                <c:pt idx="4346">
                  <c:v>6.1960062115371667E-2</c:v>
                </c:pt>
                <c:pt idx="4347">
                  <c:v>6.2713243982203487E-2</c:v>
                </c:pt>
                <c:pt idx="4348">
                  <c:v>6.3456374500603305E-2</c:v>
                </c:pt>
                <c:pt idx="4349">
                  <c:v>6.4189196850620536E-2</c:v>
                </c:pt>
                <c:pt idx="4350">
                  <c:v>6.4911464027800916E-2</c:v>
                </c:pt>
                <c:pt idx="4351">
                  <c:v>6.5622938917063528E-2</c:v>
                </c:pt>
                <c:pt idx="4352">
                  <c:v>6.6323394353595938E-2</c:v>
                </c:pt>
                <c:pt idx="4353">
                  <c:v>6.7012613170902985E-2</c:v>
                </c:pt>
                <c:pt idx="4354">
                  <c:v>6.7690388236172863E-2</c:v>
                </c:pt>
                <c:pt idx="4355">
                  <c:v>6.8356522473071821E-2</c:v>
                </c:pt>
                <c:pt idx="4356">
                  <c:v>6.9010828872243274E-2</c:v>
                </c:pt>
                <c:pt idx="4357">
                  <c:v>6.9653130489635923E-2</c:v>
                </c:pt>
                <c:pt idx="4358">
                  <c:v>7.0283260432932954E-2</c:v>
                </c:pt>
                <c:pt idx="4359">
                  <c:v>7.0901061836316975E-2</c:v>
                </c:pt>
                <c:pt idx="4360">
                  <c:v>7.150638782381824E-2</c:v>
                </c:pt>
                <c:pt idx="4361">
                  <c:v>7.2099101461536211E-2</c:v>
                </c:pt>
                <c:pt idx="4362">
                  <c:v>7.2679075698997508E-2</c:v>
                </c:pt>
                <c:pt idx="4363">
                  <c:v>7.3246193299991963E-2</c:v>
                </c:pt>
                <c:pt idx="4364">
                  <c:v>7.3800346763171654E-2</c:v>
                </c:pt>
                <c:pt idx="4365">
                  <c:v>7.4341438232731538E-2</c:v>
                </c:pt>
                <c:pt idx="4366">
                  <c:v>7.4869379399558414E-2</c:v>
                </c:pt>
                <c:pt idx="4367">
                  <c:v>7.5384091393121785E-2</c:v>
                </c:pt>
                <c:pt idx="4368">
                  <c:v>7.5885504664535919E-2</c:v>
                </c:pt>
                <c:pt idx="4369">
                  <c:v>7.6373558861098784E-2</c:v>
                </c:pt>
                <c:pt idx="4370">
                  <c:v>7.6848202692736692E-2</c:v>
                </c:pt>
                <c:pt idx="4371">
                  <c:v>7.7309393790632092E-2</c:v>
                </c:pt>
                <c:pt idx="4372">
                  <c:v>7.775709855854987E-2</c:v>
                </c:pt>
                <c:pt idx="4373">
                  <c:v>7.8191292017122077E-2</c:v>
                </c:pt>
                <c:pt idx="4374">
                  <c:v>7.8611957641578134E-2</c:v>
                </c:pt>
                <c:pt idx="4375">
                  <c:v>7.9019087193210533E-2</c:v>
                </c:pt>
                <c:pt idx="4376">
                  <c:v>7.941268054506341E-2</c:v>
                </c:pt>
                <c:pt idx="4377">
                  <c:v>7.9792745502171317E-2</c:v>
                </c:pt>
                <c:pt idx="4378">
                  <c:v>8.0159297616786127E-2</c:v>
                </c:pt>
                <c:pt idx="4379">
                  <c:v>8.0512359998889241E-2</c:v>
                </c:pt>
                <c:pt idx="4380">
                  <c:v>8.0851963122542364E-2</c:v>
                </c:pt>
                <c:pt idx="4381">
                  <c:v>8.1178144628247823E-2</c:v>
                </c:pt>
                <c:pt idx="4382">
                  <c:v>8.1490949121912862E-2</c:v>
                </c:pt>
                <c:pt idx="4383">
                  <c:v>8.1790427970621735E-2</c:v>
                </c:pt>
                <c:pt idx="4384">
                  <c:v>8.2076639095704687E-2</c:v>
                </c:pt>
                <c:pt idx="4385">
                  <c:v>8.2349646763394055E-2</c:v>
                </c:pt>
                <c:pt idx="4386">
                  <c:v>8.2609521373454245E-2</c:v>
                </c:pt>
                <c:pt idx="4387">
                  <c:v>8.2856339246190375E-2</c:v>
                </c:pt>
                <c:pt idx="4388">
                  <c:v>8.3090182408070909E-2</c:v>
                </c:pt>
                <c:pt idx="4389">
                  <c:v>8.3311138376393298E-2</c:v>
                </c:pt>
                <c:pt idx="4390">
                  <c:v>8.3519299943308145E-2</c:v>
                </c:pt>
                <c:pt idx="4391">
                  <c:v>8.3714764959472235E-2</c:v>
                </c:pt>
                <c:pt idx="4392">
                  <c:v>8.3897636117712518E-2</c:v>
                </c:pt>
                <c:pt idx="4393">
                  <c:v>8.4068020736953381E-2</c:v>
                </c:pt>
                <c:pt idx="4394">
                  <c:v>8.4226030546729475E-2</c:v>
                </c:pt>
                <c:pt idx="4395">
                  <c:v>8.4371781472531979E-2</c:v>
                </c:pt>
                <c:pt idx="4396">
                  <c:v>8.4505393422326824E-2</c:v>
                </c:pt>
                <c:pt idx="4397">
                  <c:v>8.4626990074417929E-2</c:v>
                </c:pt>
                <c:pt idx="4398">
                  <c:v>8.473669866700731E-2</c:v>
                </c:pt>
                <c:pt idx="4399">
                  <c:v>8.4834649789593305E-2</c:v>
                </c:pt>
                <c:pt idx="4400">
                  <c:v>8.4920977176536169E-2</c:v>
                </c:pt>
                <c:pt idx="4401">
                  <c:v>8.4995817502919555E-2</c:v>
                </c:pt>
                <c:pt idx="4402">
                  <c:v>8.5059310182970152E-2</c:v>
                </c:pt>
                <c:pt idx="4403">
                  <c:v>8.5111597171253703E-2</c:v>
                </c:pt>
                <c:pt idx="4404">
                  <c:v>8.5152822766757272E-2</c:v>
                </c:pt>
                <c:pt idx="4405">
                  <c:v>8.5183133420100837E-2</c:v>
                </c:pt>
                <c:pt idx="4406">
                  <c:v>8.520267754402297E-2</c:v>
                </c:pt>
                <c:pt idx="4407">
                  <c:v>8.5211605327290454E-2</c:v>
                </c:pt>
                <c:pt idx="4408">
                  <c:v>8.521006855215052E-2</c:v>
                </c:pt>
                <c:pt idx="4409">
                  <c:v>8.5198220415546769E-2</c:v>
                </c:pt>
                <c:pt idx="4410">
                  <c:v>8.5176215354074797E-2</c:v>
                </c:pt>
                <c:pt idx="4411">
                  <c:v>8.5144208872957025E-2</c:v>
                </c:pt>
                <c:pt idx="4412">
                  <c:v>8.5102357378965127E-2</c:v>
                </c:pt>
                <c:pt idx="4413">
                  <c:v>8.5050818017558566E-2</c:v>
                </c:pt>
                <c:pt idx="4414">
                  <c:v>8.4989748514163008E-2</c:v>
                </c:pt>
                <c:pt idx="4415">
                  <c:v>8.491930701975306E-2</c:v>
                </c:pt>
                <c:pt idx="4416">
                  <c:v>8.483965196078673E-2</c:v>
                </c:pt>
                <c:pt idx="4417">
                  <c:v>8.4750941893508264E-2</c:v>
                </c:pt>
                <c:pt idx="4418">
                  <c:v>8.4653335362727594E-2</c:v>
                </c:pt>
                <c:pt idx="4419">
                  <c:v>8.4546990765045044E-2</c:v>
                </c:pt>
                <c:pt idx="4420">
                  <c:v>8.4432066216581295E-2</c:v>
                </c:pt>
                <c:pt idx="4421">
                  <c:v>8.4308719425243886E-2</c:v>
                </c:pt>
                <c:pt idx="4422">
                  <c:v>8.4177107567521878E-2</c:v>
                </c:pt>
                <c:pt idx="4423">
                  <c:v>8.4037387169806813E-2</c:v>
                </c:pt>
                <c:pt idx="4424">
                  <c:v>8.3889713994278206E-2</c:v>
                </c:pt>
                <c:pt idx="4425">
                  <c:v>8.3734242929267427E-2</c:v>
                </c:pt>
                <c:pt idx="4426">
                  <c:v>8.3571127884187774E-2</c:v>
                </c:pt>
                <c:pt idx="4427">
                  <c:v>8.3400521688906964E-2</c:v>
                </c:pt>
                <c:pt idx="4428">
                  <c:v>8.3222575997579734E-2</c:v>
                </c:pt>
                <c:pt idx="4429">
                  <c:v>8.3037441196941578E-2</c:v>
                </c:pt>
                <c:pt idx="4430">
                  <c:v>8.2845266318942429E-2</c:v>
                </c:pt>
                <c:pt idx="4431">
                  <c:v>8.2646198957759265E-2</c:v>
                </c:pt>
                <c:pt idx="4432">
                  <c:v>8.2440385191053997E-2</c:v>
                </c:pt>
                <c:pt idx="4433">
                  <c:v>8.2227969505502777E-2</c:v>
                </c:pt>
                <c:pt idx="4434">
                  <c:v>8.2009094726514672E-2</c:v>
                </c:pt>
                <c:pt idx="4435">
                  <c:v>8.1783901952026825E-2</c:v>
                </c:pt>
                <c:pt idx="4436">
                  <c:v>8.1552530490374225E-2</c:v>
                </c:pt>
                <c:pt idx="4437">
                  <c:v>8.1315117802161468E-2</c:v>
                </c:pt>
                <c:pt idx="4438">
                  <c:v>8.1071799446011616E-2</c:v>
                </c:pt>
                <c:pt idx="4439">
                  <c:v>8.0822709028182227E-2</c:v>
                </c:pt>
                <c:pt idx="4440">
                  <c:v>8.0567978155934777E-2</c:v>
                </c:pt>
                <c:pt idx="4441">
                  <c:v>8.0307736394574447E-2</c:v>
                </c:pt>
                <c:pt idx="4442">
                  <c:v>8.0042111228115859E-2</c:v>
                </c:pt>
                <c:pt idx="4443">
                  <c:v>7.9771228023464022E-2</c:v>
                </c:pt>
                <c:pt idx="4444">
                  <c:v>7.9495209998012184E-2</c:v>
                </c:pt>
                <c:pt idx="4445">
                  <c:v>7.9214178190619614E-2</c:v>
                </c:pt>
                <c:pt idx="4446">
                  <c:v>7.8928251435836858E-2</c:v>
                </c:pt>
                <c:pt idx="4447">
                  <c:v>7.8637546341322292E-2</c:v>
                </c:pt>
                <c:pt idx="4448">
                  <c:v>7.8342177268340432E-2</c:v>
                </c:pt>
                <c:pt idx="4449">
                  <c:v>7.804225631526511E-2</c:v>
                </c:pt>
                <c:pt idx="4450">
                  <c:v>7.7737893304014816E-2</c:v>
                </c:pt>
                <c:pt idx="4451">
                  <c:v>7.7429195769302281E-2</c:v>
                </c:pt>
                <c:pt idx="4452">
                  <c:v>7.7116268950615699E-2</c:v>
                </c:pt>
                <c:pt idx="4453">
                  <c:v>7.6799215786880384E-2</c:v>
                </c:pt>
                <c:pt idx="4454">
                  <c:v>7.6478136913656652E-2</c:v>
                </c:pt>
                <c:pt idx="4455">
                  <c:v>7.6153130662849469E-2</c:v>
                </c:pt>
                <c:pt idx="4456">
                  <c:v>7.5824293064775866E-2</c:v>
                </c:pt>
                <c:pt idx="4457">
                  <c:v>7.5491717852566531E-2</c:v>
                </c:pt>
                <c:pt idx="4458">
                  <c:v>7.5155496468795713E-2</c:v>
                </c:pt>
                <c:pt idx="4459">
                  <c:v>7.4815718074228682E-2</c:v>
                </c:pt>
                <c:pt idx="4460">
                  <c:v>7.4472469558662518E-2</c:v>
                </c:pt>
                <c:pt idx="4461">
                  <c:v>7.4125835553714173E-2</c:v>
                </c:pt>
                <c:pt idx="4462">
                  <c:v>7.3775898447551128E-2</c:v>
                </c:pt>
                <c:pt idx="4463">
                  <c:v>7.3422738401395113E-2</c:v>
                </c:pt>
                <c:pt idx="4464">
                  <c:v>7.3066433367848391E-2</c:v>
                </c:pt>
                <c:pt idx="4465">
                  <c:v>7.2707059110806938E-2</c:v>
                </c:pt>
                <c:pt idx="4466">
                  <c:v>7.2344689227057932E-2</c:v>
                </c:pt>
                <c:pt idx="4467">
                  <c:v>7.1979395169357946E-2</c:v>
                </c:pt>
                <c:pt idx="4468">
                  <c:v>7.1611246271009565E-2</c:v>
                </c:pt>
                <c:pt idx="4469">
                  <c:v>7.1240309771801472E-2</c:v>
                </c:pt>
                <c:pt idx="4470">
                  <c:v>7.0866650845313447E-2</c:v>
                </c:pt>
                <c:pt idx="4471">
                  <c:v>7.0490332627475824E-2</c:v>
                </c:pt>
                <c:pt idx="4472">
                  <c:v>7.0111416246352823E-2</c:v>
                </c:pt>
                <c:pt idx="4473">
                  <c:v>6.9729960853030112E-2</c:v>
                </c:pt>
                <c:pt idx="4474">
                  <c:v>6.9346023653671596E-2</c:v>
                </c:pt>
                <c:pt idx="4475">
                  <c:v>6.8959659942548823E-2</c:v>
                </c:pt>
                <c:pt idx="4476">
                  <c:v>6.8570923136089423E-2</c:v>
                </c:pt>
                <c:pt idx="4477">
                  <c:v>6.8179864807839274E-2</c:v>
                </c:pt>
                <c:pt idx="4478">
                  <c:v>6.7786534724349937E-2</c:v>
                </c:pt>
                <c:pt idx="4479">
                  <c:v>6.7390980881850152E-2</c:v>
                </c:pt>
                <c:pt idx="4480">
                  <c:v>6.6993249543757238E-2</c:v>
                </c:pt>
                <c:pt idx="4481">
                  <c:v>6.6593385278920322E-2</c:v>
                </c:pt>
                <c:pt idx="4482">
                  <c:v>6.6191431000577755E-2</c:v>
                </c:pt>
                <c:pt idx="4483">
                  <c:v>6.5787428005988011E-2</c:v>
                </c:pt>
                <c:pt idx="4484">
                  <c:v>6.5381416016698293E-2</c:v>
                </c:pt>
                <c:pt idx="4485">
                  <c:v>6.4973433219405782E-2</c:v>
                </c:pt>
                <c:pt idx="4486">
                  <c:v>6.4563516307393043E-2</c:v>
                </c:pt>
                <c:pt idx="4487">
                  <c:v>6.4151700522505933E-2</c:v>
                </c:pt>
                <c:pt idx="4488">
                  <c:v>6.3738019697625423E-2</c:v>
                </c:pt>
                <c:pt idx="4489">
                  <c:v>6.3322506299620149E-2</c:v>
                </c:pt>
                <c:pt idx="4490">
                  <c:v>6.2905191472758373E-2</c:v>
                </c:pt>
                <c:pt idx="4491">
                  <c:v>6.2486105082557863E-2</c:v>
                </c:pt>
                <c:pt idx="4492">
                  <c:v>6.2065275760014312E-2</c:v>
                </c:pt>
                <c:pt idx="4493">
                  <c:v>6.1642730946234021E-2</c:v>
                </c:pt>
                <c:pt idx="4494">
                  <c:v>6.121849693744888E-2</c:v>
                </c:pt>
                <c:pt idx="4495">
                  <c:v>6.0792598930328678E-2</c:v>
                </c:pt>
                <c:pt idx="4496">
                  <c:v>6.0365061067676397E-2</c:v>
                </c:pt>
                <c:pt idx="4497">
                  <c:v>5.9935906484414901E-2</c:v>
                </c:pt>
                <c:pt idx="4498">
                  <c:v>5.9505157353871345E-2</c:v>
                </c:pt>
                <c:pt idx="4499">
                  <c:v>5.9072834934359622E-2</c:v>
                </c:pt>
                <c:pt idx="4500">
                  <c:v>5.8638959616029676E-2</c:v>
                </c:pt>
                <c:pt idx="4501">
                  <c:v>5.8203550967998674E-2</c:v>
                </c:pt>
                <c:pt idx="4502">
                  <c:v>5.7766627785731287E-2</c:v>
                </c:pt>
                <c:pt idx="4503">
                  <c:v>5.7328208138648237E-2</c:v>
                </c:pt>
                <c:pt idx="4504">
                  <c:v>5.688830941800796E-2</c:v>
                </c:pt>
                <c:pt idx="4505">
                  <c:v>5.6446948385008675E-2</c:v>
                </c:pt>
                <c:pt idx="4506">
                  <c:v>5.6004141219099399E-2</c:v>
                </c:pt>
                <c:pt idx="4507">
                  <c:v>5.5559903566551737E-2</c:v>
                </c:pt>
                <c:pt idx="4508">
                  <c:v>5.5114250589194703E-2</c:v>
                </c:pt>
                <c:pt idx="4509">
                  <c:v>5.4667197013426719E-2</c:v>
                </c:pt>
                <c:pt idx="4510">
                  <c:v>5.4218757179368193E-2</c:v>
                </c:pt>
                <c:pt idx="4511">
                  <c:v>5.3768945090279664E-2</c:v>
                </c:pt>
                <c:pt idx="4512">
                  <c:v>5.3317774462144911E-2</c:v>
                </c:pt>
                <c:pt idx="4513">
                  <c:v>5.2865258773457401E-2</c:v>
                </c:pt>
                <c:pt idx="4514">
                  <c:v>5.2411411315210536E-2</c:v>
                </c:pt>
                <c:pt idx="4515">
                  <c:v>5.1956245241082374E-2</c:v>
                </c:pt>
                <c:pt idx="4516">
                  <c:v>5.1499773617798394E-2</c:v>
                </c:pt>
                <c:pt idx="4517">
                  <c:v>5.1042009475690577E-2</c:v>
                </c:pt>
                <c:pt idx="4518">
                  <c:v>5.0582965859439291E-2</c:v>
                </c:pt>
                <c:pt idx="4519">
                  <c:v>5.0122655878997974E-2</c:v>
                </c:pt>
                <c:pt idx="4520">
                  <c:v>4.9661092760681091E-2</c:v>
                </c:pt>
                <c:pt idx="4521">
                  <c:v>4.9198289898437324E-2</c:v>
                </c:pt>
                <c:pt idx="4522">
                  <c:v>4.8734260905289623E-2</c:v>
                </c:pt>
                <c:pt idx="4523">
                  <c:v>4.8269019664937546E-2</c:v>
                </c:pt>
                <c:pt idx="4524">
                  <c:v>4.7802580383495726E-2</c:v>
                </c:pt>
                <c:pt idx="4525">
                  <c:v>4.7334957641419144E-2</c:v>
                </c:pt>
                <c:pt idx="4526">
                  <c:v>4.6866166445536199E-2</c:v>
                </c:pt>
                <c:pt idx="4527">
                  <c:v>4.6396222281234994E-2</c:v>
                </c:pt>
                <c:pt idx="4528">
                  <c:v>4.5925141164755469E-2</c:v>
                </c:pt>
                <c:pt idx="4529">
                  <c:v>4.5452939695623605E-2</c:v>
                </c:pt>
                <c:pt idx="4530">
                  <c:v>4.4979635109150685E-2</c:v>
                </c:pt>
                <c:pt idx="4531">
                  <c:v>4.4505245329044464E-2</c:v>
                </c:pt>
                <c:pt idx="4532">
                  <c:v>4.4029789020094093E-2</c:v>
                </c:pt>
                <c:pt idx="4533">
                  <c:v>4.3553285640896902E-2</c:v>
                </c:pt>
                <c:pt idx="4534">
                  <c:v>4.307575549664399E-2</c:v>
                </c:pt>
                <c:pt idx="4535">
                  <c:v>4.2597219791914984E-2</c:v>
                </c:pt>
                <c:pt idx="4536">
                  <c:v>4.2117700683482973E-2</c:v>
                </c:pt>
                <c:pt idx="4537">
                  <c:v>4.1637221333095199E-2</c:v>
                </c:pt>
                <c:pt idx="4538">
                  <c:v>4.1155805960211227E-2</c:v>
                </c:pt>
                <c:pt idx="4539">
                  <c:v>4.0673479894671183E-2</c:v>
                </c:pt>
                <c:pt idx="4540">
                  <c:v>4.0190269629262303E-2</c:v>
                </c:pt>
                <c:pt idx="4541">
                  <c:v>3.9706202872168209E-2</c:v>
                </c:pt>
                <c:pt idx="4542">
                  <c:v>3.9221308599263427E-2</c:v>
                </c:pt>
                <c:pt idx="4543">
                  <c:v>3.8735617106198994E-2</c:v>
                </c:pt>
                <c:pt idx="4544">
                  <c:v>3.8249160060276073E-2</c:v>
                </c:pt>
                <c:pt idx="4545">
                  <c:v>3.7761970552055685E-2</c:v>
                </c:pt>
                <c:pt idx="4546">
                  <c:v>3.7274083146660808E-2</c:v>
                </c:pt>
                <c:pt idx="4547">
                  <c:v>3.6785533934734681E-2</c:v>
                </c:pt>
                <c:pt idx="4548">
                  <c:v>3.6296360583005498E-2</c:v>
                </c:pt>
                <c:pt idx="4549">
                  <c:v>3.5806602384424596E-2</c:v>
                </c:pt>
                <c:pt idx="4550">
                  <c:v>3.5316300307807552E-2</c:v>
                </c:pt>
                <c:pt idx="4551">
                  <c:v>3.4825497046950232E-2</c:v>
                </c:pt>
                <c:pt idx="4552">
                  <c:v>3.4334237069145103E-2</c:v>
                </c:pt>
                <c:pt idx="4553">
                  <c:v>3.3842566663060451E-2</c:v>
                </c:pt>
                <c:pt idx="4554">
                  <c:v>3.3350533985916093E-2</c:v>
                </c:pt>
                <c:pt idx="4555">
                  <c:v>3.2858189109885215E-2</c:v>
                </c:pt>
                <c:pt idx="4556">
                  <c:v>3.236558406768212E-2</c:v>
                </c:pt>
                <c:pt idx="4557">
                  <c:v>3.1872772897249893E-2</c:v>
                </c:pt>
                <c:pt idx="4558">
                  <c:v>3.1379811685491622E-2</c:v>
                </c:pt>
                <c:pt idx="4559">
                  <c:v>3.08867586109659E-2</c:v>
                </c:pt>
                <c:pt idx="4560">
                  <c:v>3.0393673985496351E-2</c:v>
                </c:pt>
                <c:pt idx="4561">
                  <c:v>2.9900620294584714E-2</c:v>
                </c:pt>
                <c:pt idx="4562">
                  <c:v>2.9407662236583292E-2</c:v>
                </c:pt>
                <c:pt idx="4563">
                  <c:v>2.8914866760540184E-2</c:v>
                </c:pt>
                <c:pt idx="4564">
                  <c:v>2.8422303102621966E-2</c:v>
                </c:pt>
                <c:pt idx="4565">
                  <c:v>2.7930042821048058E-2</c:v>
                </c:pt>
                <c:pt idx="4566">
                  <c:v>2.7438159829448354E-2</c:v>
                </c:pt>
                <c:pt idx="4567">
                  <c:v>2.6946730428547849E-2</c:v>
                </c:pt>
                <c:pt idx="4568">
                  <c:v>2.6455833336103882E-2</c:v>
                </c:pt>
                <c:pt idx="4569">
                  <c:v>2.5965549714999994E-2</c:v>
                </c:pt>
                <c:pt idx="4570">
                  <c:v>2.5475963199404598E-2</c:v>
                </c:pt>
                <c:pt idx="4571">
                  <c:v>2.4987159918896752E-2</c:v>
                </c:pt>
                <c:pt idx="4572">
                  <c:v>2.4499228520485371E-2</c:v>
                </c:pt>
                <c:pt idx="4573">
                  <c:v>2.4012260188396365E-2</c:v>
                </c:pt>
                <c:pt idx="4574">
                  <c:v>2.3526348661558099E-2</c:v>
                </c:pt>
                <c:pt idx="4575">
                  <c:v>2.3041590248678391E-2</c:v>
                </c:pt>
                <c:pt idx="4576">
                  <c:v>2.2558083840811517E-2</c:v>
                </c:pt>
                <c:pt idx="4577">
                  <c:v>2.207593092132324E-2</c:v>
                </c:pt>
                <c:pt idx="4578">
                  <c:v>2.1595235573162459E-2</c:v>
                </c:pt>
                <c:pt idx="4579">
                  <c:v>2.111610448331569E-2</c:v>
                </c:pt>
                <c:pt idx="4580">
                  <c:v>2.0638646944385448E-2</c:v>
                </c:pt>
                <c:pt idx="4581">
                  <c:v>2.0162974853162478E-2</c:v>
                </c:pt>
                <c:pt idx="4582">
                  <c:v>1.9689202706104393E-2</c:v>
                </c:pt>
                <c:pt idx="4583">
                  <c:v>1.9217447591636433E-2</c:v>
                </c:pt>
                <c:pt idx="4584">
                  <c:v>1.8747829179163841E-2</c:v>
                </c:pt>
                <c:pt idx="4585">
                  <c:v>1.8280469704705093E-2</c:v>
                </c:pt>
                <c:pt idx="4586">
                  <c:v>1.7815493953064983E-2</c:v>
                </c:pt>
                <c:pt idx="4587">
                  <c:v>1.7353029236444027E-2</c:v>
                </c:pt>
                <c:pt idx="4588">
                  <c:v>1.6893205369403124E-2</c:v>
                </c:pt>
                <c:pt idx="4589">
                  <c:v>1.6436154640097771E-2</c:v>
                </c:pt>
                <c:pt idx="4590">
                  <c:v>1.5982011777692141E-2</c:v>
                </c:pt>
                <c:pt idx="4591">
                  <c:v>1.553091391588441E-2</c:v>
                </c:pt>
                <c:pt idx="4592">
                  <c:v>1.5083000552453223E-2</c:v>
                </c:pt>
                <c:pt idx="4593">
                  <c:v>1.4638413504767783E-2</c:v>
                </c:pt>
                <c:pt idx="4594">
                  <c:v>1.4197296861175308E-2</c:v>
                </c:pt>
                <c:pt idx="4595">
                  <c:v>1.3759796928212683E-2</c:v>
                </c:pt>
                <c:pt idx="4596">
                  <c:v>1.3326062173576779E-2</c:v>
                </c:pt>
                <c:pt idx="4597">
                  <c:v>1.2896243164797766E-2</c:v>
                </c:pt>
                <c:pt idx="4598">
                  <c:v>1.2470492503568915E-2</c:v>
                </c:pt>
                <c:pt idx="4599">
                  <c:v>1.2048964755677113E-2</c:v>
                </c:pt>
                <c:pt idx="4600">
                  <c:v>1.1631816376508263E-2</c:v>
                </c:pt>
                <c:pt idx="4601">
                  <c:v>1.1219205632080507E-2</c:v>
                </c:pt>
                <c:pt idx="4602">
                  <c:v>1.0811292515589535E-2</c:v>
                </c:pt>
                <c:pt idx="4603">
                  <c:v>1.0408238659433485E-2</c:v>
                </c:pt>
                <c:pt idx="4604">
                  <c:v>1.0010207242717751E-2</c:v>
                </c:pt>
                <c:pt idx="4605">
                  <c:v>9.6173628942171126E-3</c:v>
                </c:pt>
                <c:pt idx="4606">
                  <c:v>9.2298715908097091E-3</c:v>
                </c:pt>
                <c:pt idx="4607">
                  <c:v>8.847900551385568E-3</c:v>
                </c:pt>
                <c:pt idx="4608">
                  <c:v>8.4716181262430596E-3</c:v>
                </c:pt>
                <c:pt idx="4609">
                  <c:v>8.1011936820072246E-3</c:v>
                </c:pt>
                <c:pt idx="4610">
                  <c:v>7.7367974820930765E-3</c:v>
                </c:pt>
                <c:pt idx="4611">
                  <c:v>7.378600562764983E-3</c:v>
                </c:pt>
                <c:pt idx="4612">
                  <c:v>7.0267746048399511E-3</c:v>
                </c:pt>
                <c:pt idx="4613">
                  <c:v>6.6814918010902353E-3</c:v>
                </c:pt>
                <c:pt idx="4614">
                  <c:v>6.3429247194261287E-3</c:v>
                </c:pt>
                <c:pt idx="4615">
                  <c:v>6.0112461619280235E-3</c:v>
                </c:pt>
                <c:pt idx="4616">
                  <c:v>5.6866290198204841E-3</c:v>
                </c:pt>
                <c:pt idx="4617">
                  <c:v>5.3692461244896515E-3</c:v>
                </c:pt>
                <c:pt idx="4618">
                  <c:v>5.0592700946487318E-3</c:v>
                </c:pt>
                <c:pt idx="4619">
                  <c:v>4.7568731797721434E-3</c:v>
                </c:pt>
                <c:pt idx="4620">
                  <c:v>4.4622270999271881E-3</c:v>
                </c:pt>
                <c:pt idx="4621">
                  <c:v>4.1755028821418528E-3</c:v>
                </c:pt>
                <c:pt idx="4622">
                  <c:v>3.8968706934590577E-3</c:v>
                </c:pt>
                <c:pt idx="4623">
                  <c:v>3.6264996708334466E-3</c:v>
                </c:pt>
                <c:pt idx="4624">
                  <c:v>3.3645577480446685E-3</c:v>
                </c:pt>
                <c:pt idx="4625">
                  <c:v>3.111211479802361E-3</c:v>
                </c:pt>
                <c:pt idx="4626">
                  <c:v>2.8666258632344004E-3</c:v>
                </c:pt>
                <c:pt idx="4627">
                  <c:v>2.630964156957967E-3</c:v>
                </c:pt>
                <c:pt idx="4628">
                  <c:v>2.4043876979400933E-3</c:v>
                </c:pt>
                <c:pt idx="4629">
                  <c:v>2.1870557163690008E-3</c:v>
                </c:pt>
                <c:pt idx="4630">
                  <c:v>1.9791251487617689E-3</c:v>
                </c:pt>
                <c:pt idx="4631">
                  <c:v>1.7807504495459469E-3</c:v>
                </c:pt>
                <c:pt idx="4632">
                  <c:v>1.5920834013612166E-3</c:v>
                </c:pt>
                <c:pt idx="4633">
                  <c:v>1.4132729243344164E-3</c:v>
                </c:pt>
                <c:pt idx="4634">
                  <c:v>1.2444648845913785E-3</c:v>
                </c:pt>
                <c:pt idx="4635">
                  <c:v>1.0858019022740649E-3</c:v>
                </c:pt>
                <c:pt idx="4636">
                  <c:v>9.3742315934319505E-4</c:v>
                </c:pt>
                <c:pt idx="4637">
                  <c:v>7.9946420744869608E-4</c:v>
                </c:pt>
                <c:pt idx="4638">
                  <c:v>6.7205677616066816E-4</c:v>
                </c:pt>
                <c:pt idx="4639">
                  <c:v>5.5532858185794779E-4</c:v>
                </c:pt>
                <c:pt idx="4640">
                  <c:v>4.4940313757728921E-4</c:v>
                </c:pt>
                <c:pt idx="4641">
                  <c:v>3.5439956413135581E-4</c:v>
                </c:pt>
                <c:pt idx="4642">
                  <c:v>2.7043240280789406E-4</c:v>
                </c:pt>
                <c:pt idx="4643">
                  <c:v>1.9761142996729234E-4</c:v>
                </c:pt>
                <c:pt idx="4644">
                  <c:v>1.3604147385783678E-4</c:v>
                </c:pt>
                <c:pt idx="4645">
                  <c:v>8.5822233971493065E-5</c:v>
                </c:pt>
                <c:pt idx="4646">
                  <c:v>4.7048103264920148E-5</c:v>
                </c:pt>
                <c:pt idx="4647">
                  <c:v>1.980799357164578E-5</c:v>
                </c:pt>
                <c:pt idx="4648">
                  <c:v>4.1851645320420398E-6</c:v>
                </c:pt>
                <c:pt idx="4649">
                  <c:v>2.5705636772628825E-7</c:v>
                </c:pt>
                <c:pt idx="4650">
                  <c:v>8.095126826223036E-6</c:v>
                </c:pt>
                <c:pt idx="4651">
                  <c:v>2.776469262014698E-5</c:v>
                </c:pt>
                <c:pt idx="4652">
                  <c:v>5.9324775682924986E-5</c:v>
                </c:pt>
                <c:pt idx="4653">
                  <c:v>1.0282795455997948E-4</c:v>
                </c:pt>
                <c:pt idx="4654">
                  <c:v>1.5832022125053012E-4</c:v>
                </c:pt>
                <c:pt idx="4655">
                  <c:v>2.2584084381046556E-4</c:v>
                </c:pt>
                <c:pt idx="4656">
                  <c:v>3.0542223502139966E-4</c:v>
                </c:pt>
                <c:pt idx="4657">
                  <c:v>3.9708982742485372E-4</c:v>
                </c:pt>
                <c:pt idx="4658">
                  <c:v>5.0086195501360901E-4</c:v>
                </c:pt>
                <c:pt idx="4659">
                  <c:v>6.1674974186406734E-4</c:v>
                </c:pt>
                <c:pt idx="4660">
                  <c:v>7.4475699798583163E-4</c:v>
                </c:pt>
                <c:pt idx="4661">
                  <c:v>8.8488012265440269E-4</c:v>
                </c:pt>
                <c:pt idx="4662">
                  <c:v>1.0371080154837214E-3</c:v>
                </c:pt>
                <c:pt idx="4663">
                  <c:v>1.2014219954834785E-3</c:v>
                </c:pt>
                <c:pt idx="4664">
                  <c:v>1.3777957283362665E-3</c:v>
                </c:pt>
                <c:pt idx="4665">
                  <c:v>1.5661951621149439E-3</c:v>
                </c:pt>
                <c:pt idx="4666">
                  <c:v>1.766578471650411E-3</c:v>
                </c:pt>
                <c:pt idx="4667">
                  <c:v>1.9788960117443281E-3</c:v>
                </c:pt>
                <c:pt idx="4668">
                  <c:v>2.203090279407724E-3</c:v>
                </c:pt>
                <c:pt idx="4669">
                  <c:v>2.4390958852929666E-3</c:v>
                </c:pt>
                <c:pt idx="4670">
                  <c:v>2.6868395344675929E-3</c:v>
                </c:pt>
                <c:pt idx="4671">
                  <c:v>2.9462400166674206E-3</c:v>
                </c:pt>
                <c:pt idx="4672">
                  <c:v>3.2172082061462468E-3</c:v>
                </c:pt>
                <c:pt idx="4673">
                  <c:v>3.4996470712235451E-3</c:v>
                </c:pt>
                <c:pt idx="4674">
                  <c:v>3.7934516936131649E-3</c:v>
                </c:pt>
                <c:pt idx="4675">
                  <c:v>4.0985092976030648E-3</c:v>
                </c:pt>
                <c:pt idx="4676">
                  <c:v>4.4146992891307447E-3</c:v>
                </c:pt>
                <c:pt idx="4677">
                  <c:v>4.7418933047842201E-3</c:v>
                </c:pt>
                <c:pt idx="4678">
                  <c:v>5.0799552707440762E-3</c:v>
                </c:pt>
                <c:pt idx="4679">
                  <c:v>5.4287414716527619E-3</c:v>
                </c:pt>
                <c:pt idx="4680">
                  <c:v>5.7881006293886124E-3</c:v>
                </c:pt>
                <c:pt idx="4681">
                  <c:v>6.1578739916993272E-3</c:v>
                </c:pt>
                <c:pt idx="4682">
                  <c:v>6.5378954306250878E-3</c:v>
                </c:pt>
                <c:pt idx="4683">
                  <c:v>6.9279915506317014E-3</c:v>
                </c:pt>
                <c:pt idx="4684">
                  <c:v>7.3279818063489216E-3</c:v>
                </c:pt>
                <c:pt idx="4685">
                  <c:v>7.7376786297884371E-3</c:v>
                </c:pt>
                <c:pt idx="4686">
                  <c:v>8.1568875669055605E-3</c:v>
                </c:pt>
                <c:pt idx="4687">
                  <c:v>8.5854074233389244E-3</c:v>
                </c:pt>
                <c:pt idx="4688">
                  <c:v>9.0230304191518396E-3</c:v>
                </c:pt>
                <c:pt idx="4689">
                  <c:v>9.4695423523777841E-3</c:v>
                </c:pt>
                <c:pt idx="4690">
                  <c:v>9.9247227711546718E-3</c:v>
                </c:pt>
                <c:pt idx="4691">
                  <c:v>1.0388345154218107E-2</c:v>
                </c:pt>
                <c:pt idx="4692">
                  <c:v>1.0860177099497431E-2</c:v>
                </c:pt>
                <c:pt idx="4693">
                  <c:v>1.1339980520557867E-2</c:v>
                </c:pt>
                <c:pt idx="4694">
                  <c:v>1.1827511850596805E-2</c:v>
                </c:pt>
                <c:pt idx="4695">
                  <c:v>1.232252225370847E-2</c:v>
                </c:pt>
                <c:pt idx="4696">
                  <c:v>1.282475784308988E-2</c:v>
                </c:pt>
                <c:pt idx="4697">
                  <c:v>1.33339599058791E-2</c:v>
                </c:pt>
                <c:pt idx="4698">
                  <c:v>1.3849865134269624E-2</c:v>
                </c:pt>
                <c:pt idx="4699">
                  <c:v>1.4372205862561755E-2</c:v>
                </c:pt>
                <c:pt idx="4700">
                  <c:v>1.4900710309778555E-2</c:v>
                </c:pt>
                <c:pt idx="4701">
                  <c:v>1.5435102827474682E-2</c:v>
                </c:pt>
                <c:pt idx="4702">
                  <c:v>1.5975104152353942E-2</c:v>
                </c:pt>
                <c:pt idx="4703">
                  <c:v>1.6520431663296826E-2</c:v>
                </c:pt>
                <c:pt idx="4704">
                  <c:v>1.7070799642401227E-2</c:v>
                </c:pt>
                <c:pt idx="4705">
                  <c:v>1.7625919539613542E-2</c:v>
                </c:pt>
                <c:pt idx="4706">
                  <c:v>1.8185500240558643E-2</c:v>
                </c:pt>
                <c:pt idx="4707">
                  <c:v>1.8749248337109441E-2</c:v>
                </c:pt>
                <c:pt idx="4708">
                  <c:v>1.931686840030469E-2</c:v>
                </c:pt>
                <c:pt idx="4709">
                  <c:v>1.9888063255161677E-2</c:v>
                </c:pt>
                <c:pt idx="4710">
                  <c:v>2.0462534256955638E-2</c:v>
                </c:pt>
                <c:pt idx="4711">
                  <c:v>2.103998156854121E-2</c:v>
                </c:pt>
                <c:pt idx="4712">
                  <c:v>2.1620104438260224E-2</c:v>
                </c:pt>
                <c:pt idx="4713">
                  <c:v>2.2202601478026648E-2</c:v>
                </c:pt>
                <c:pt idx="4714">
                  <c:v>2.2787170941125513E-2</c:v>
                </c:pt>
                <c:pt idx="4715">
                  <c:v>2.3373510999322219E-2</c:v>
                </c:pt>
                <c:pt idx="4716">
                  <c:v>2.3961320018835351E-2</c:v>
                </c:pt>
                <c:pt idx="4717">
                  <c:v>2.4550296834755209E-2</c:v>
                </c:pt>
                <c:pt idx="4718">
                  <c:v>2.5140141023494586E-2</c:v>
                </c:pt>
                <c:pt idx="4719">
                  <c:v>2.573055317284589E-2</c:v>
                </c:pt>
                <c:pt idx="4720">
                  <c:v>2.6321235149260654E-2</c:v>
                </c:pt>
                <c:pt idx="4721">
                  <c:v>2.6911890361927666E-2</c:v>
                </c:pt>
                <c:pt idx="4722">
                  <c:v>2.7502224023283856E-2</c:v>
                </c:pt>
                <c:pt idx="4723">
                  <c:v>2.8091943405564257E-2</c:v>
                </c:pt>
                <c:pt idx="4724">
                  <c:v>2.868075809303364E-2</c:v>
                </c:pt>
                <c:pt idx="4725">
                  <c:v>2.9268380229533042E-2</c:v>
                </c:pt>
                <c:pt idx="4726">
                  <c:v>2.9854524760992145E-2</c:v>
                </c:pt>
                <c:pt idx="4727">
                  <c:v>3.0438909672592409E-2</c:v>
                </c:pt>
                <c:pt idx="4728">
                  <c:v>3.1021256220247373E-2</c:v>
                </c:pt>
                <c:pt idx="4729">
                  <c:v>3.1601289156082485E-2</c:v>
                </c:pt>
                <c:pt idx="4730">
                  <c:v>3.2178736947655516E-2</c:v>
                </c:pt>
                <c:pt idx="4731">
                  <c:v>3.2753331990603402E-2</c:v>
                </c:pt>
                <c:pt idx="4732">
                  <c:v>3.3324810814481576E-2</c:v>
                </c:pt>
                <c:pt idx="4733">
                  <c:v>3.3892914281531052E-2</c:v>
                </c:pt>
                <c:pt idx="4734">
                  <c:v>3.4457387778158523E-2</c:v>
                </c:pt>
                <c:pt idx="4735">
                  <c:v>3.5017981398893241E-2</c:v>
                </c:pt>
                <c:pt idx="4736">
                  <c:v>3.5574450122656011E-2</c:v>
                </c:pt>
                <c:pt idx="4737">
                  <c:v>3.6126553981125235E-2</c:v>
                </c:pt>
                <c:pt idx="4738">
                  <c:v>3.6674058219067218E-2</c:v>
                </c:pt>
                <c:pt idx="4739">
                  <c:v>3.7216733446448852E-2</c:v>
                </c:pt>
                <c:pt idx="4740">
                  <c:v>3.7754355782250809E-2</c:v>
                </c:pt>
                <c:pt idx="4741">
                  <c:v>3.8286706989831651E-2</c:v>
                </c:pt>
                <c:pt idx="4742">
                  <c:v>3.8813574603751275E-2</c:v>
                </c:pt>
                <c:pt idx="4743">
                  <c:v>3.9334752048008986E-2</c:v>
                </c:pt>
                <c:pt idx="4744">
                  <c:v>3.9850038745588803E-2</c:v>
                </c:pt>
                <c:pt idx="4745">
                  <c:v>4.0359240219317721E-2</c:v>
                </c:pt>
                <c:pt idx="4746">
                  <c:v>4.0862168183965382E-2</c:v>
                </c:pt>
                <c:pt idx="4747">
                  <c:v>4.1358640629623522E-2</c:v>
                </c:pt>
                <c:pt idx="4748">
                  <c:v>4.1848481896308326E-2</c:v>
                </c:pt>
                <c:pt idx="4749">
                  <c:v>4.2331522739892734E-2</c:v>
                </c:pt>
                <c:pt idx="4750">
                  <c:v>4.280760038932379E-2</c:v>
                </c:pt>
                <c:pt idx="4751">
                  <c:v>4.3276558595240815E-2</c:v>
                </c:pt>
                <c:pt idx="4752">
                  <c:v>4.3738247670021255E-2</c:v>
                </c:pt>
                <c:pt idx="4753">
                  <c:v>4.4192524519366137E-2</c:v>
                </c:pt>
                <c:pt idx="4754">
                  <c:v>4.4639252665520886E-2</c:v>
                </c:pt>
                <c:pt idx="4755">
                  <c:v>4.5078302262208825E-2</c:v>
                </c:pt>
                <c:pt idx="4756">
                  <c:v>4.5509550101456374E-2</c:v>
                </c:pt>
                <c:pt idx="4757">
                  <c:v>4.5932879612391592E-2</c:v>
                </c:pt>
                <c:pt idx="4758">
                  <c:v>4.6348180852210034E-2</c:v>
                </c:pt>
                <c:pt idx="4759">
                  <c:v>4.6755350489438553E-2</c:v>
                </c:pt>
                <c:pt idx="4760">
                  <c:v>4.7154291779674916E-2</c:v>
                </c:pt>
                <c:pt idx="4761">
                  <c:v>4.7544914533999331E-2</c:v>
                </c:pt>
                <c:pt idx="4762">
                  <c:v>4.7927135080213734E-2</c:v>
                </c:pt>
                <c:pt idx="4763">
                  <c:v>4.8300876217158874E-2</c:v>
                </c:pt>
                <c:pt idx="4764">
                  <c:v>4.8666067162271502E-2</c:v>
                </c:pt>
                <c:pt idx="4765">
                  <c:v>4.9022643492604746E-2</c:v>
                </c:pt>
                <c:pt idx="4766">
                  <c:v>4.9370547079576665E-2</c:v>
                </c:pt>
                <c:pt idx="4767">
                  <c:v>4.9709726017599924E-2</c:v>
                </c:pt>
                <c:pt idx="4768">
                  <c:v>5.0040134546907984E-2</c:v>
                </c:pt>
                <c:pt idx="4769">
                  <c:v>5.0361732970754074E-2</c:v>
                </c:pt>
                <c:pt idx="4770">
                  <c:v>5.0674487567274468E-2</c:v>
                </c:pt>
                <c:pt idx="4771">
                  <c:v>5.0978370496208222E-2</c:v>
                </c:pt>
                <c:pt idx="4772">
                  <c:v>5.1273359700799721E-2</c:v>
                </c:pt>
                <c:pt idx="4773">
                  <c:v>5.1559438805057582E-2</c:v>
                </c:pt>
                <c:pt idx="4774">
                  <c:v>5.1836597006700152E-2</c:v>
                </c:pt>
                <c:pt idx="4775">
                  <c:v>5.2104828965971295E-2</c:v>
                </c:pt>
                <c:pt idx="4776">
                  <c:v>5.2364134690646769E-2</c:v>
                </c:pt>
                <c:pt idx="4777">
                  <c:v>5.2614519417454292E-2</c:v>
                </c:pt>
                <c:pt idx="4778">
                  <c:v>5.2855993490183134E-2</c:v>
                </c:pt>
                <c:pt idx="4779">
                  <c:v>5.3088572234704583E-2</c:v>
                </c:pt>
                <c:pt idx="4780">
                  <c:v>5.3312275831226448E-2</c:v>
                </c:pt>
                <c:pt idx="4781">
                  <c:v>5.3527129183944311E-2</c:v>
                </c:pt>
                <c:pt idx="4782">
                  <c:v>5.3733161788434083E-2</c:v>
                </c:pt>
                <c:pt idx="4783">
                  <c:v>5.3930407596961889E-2</c:v>
                </c:pt>
                <c:pt idx="4784">
                  <c:v>5.4118904882000843E-2</c:v>
                </c:pt>
                <c:pt idx="4785">
                  <c:v>5.4298696098158537E-2</c:v>
                </c:pt>
                <c:pt idx="4786">
                  <c:v>5.4469827742788114E-2</c:v>
                </c:pt>
                <c:pt idx="4787">
                  <c:v>5.4632350215509419E-2</c:v>
                </c:pt>
                <c:pt idx="4788">
                  <c:v>5.4786317676834298E-2</c:v>
                </c:pt>
                <c:pt idx="4789">
                  <c:v>5.4931787906161322E-2</c:v>
                </c:pt>
                <c:pt idx="4790">
                  <c:v>5.5068822159344957E-2</c:v>
                </c:pt>
                <c:pt idx="4791">
                  <c:v>5.5197485026028385E-2</c:v>
                </c:pt>
                <c:pt idx="4792">
                  <c:v>5.531784428697533E-2</c:v>
                </c:pt>
                <c:pt idx="4793">
                  <c:v>5.542997077159946E-2</c:v>
                </c:pt>
                <c:pt idx="4794">
                  <c:v>5.55339382158508E-2</c:v>
                </c:pt>
                <c:pt idx="4795">
                  <c:v>5.5629823120685575E-2</c:v>
                </c:pt>
                <c:pt idx="4796">
                  <c:v>5.5717704611288187E-2</c:v>
                </c:pt>
                <c:pt idx="4797">
                  <c:v>5.5797664297194953E-2</c:v>
                </c:pt>
                <c:pt idx="4798">
                  <c:v>5.5869786133528873E-2</c:v>
                </c:pt>
                <c:pt idx="4799">
                  <c:v>5.5934156283460067E-2</c:v>
                </c:pt>
                <c:pt idx="4800">
                  <c:v>5.5990862982091098E-2</c:v>
                </c:pt>
                <c:pt idx="4801">
                  <c:v>5.6039996401851887E-2</c:v>
                </c:pt>
                <c:pt idx="4802">
                  <c:v>5.6081648519589467E-2</c:v>
                </c:pt>
                <c:pt idx="4803">
                  <c:v>5.6115912985500789E-2</c:v>
                </c:pt>
                <c:pt idx="4804">
                  <c:v>5.6142884993948837E-2</c:v>
                </c:pt>
                <c:pt idx="4805">
                  <c:v>5.6162661156354522E-2</c:v>
                </c:pt>
                <c:pt idx="4806">
                  <c:v>5.6175339376257356E-2</c:v>
                </c:pt>
                <c:pt idx="4807">
                  <c:v>5.6181018726616953E-2</c:v>
                </c:pt>
                <c:pt idx="4808">
                  <c:v>5.6179799329470703E-2</c:v>
                </c:pt>
                <c:pt idx="4809">
                  <c:v>5.6171782238058042E-2</c:v>
                </c:pt>
                <c:pt idx="4810">
                  <c:v>5.6157069321424162E-2</c:v>
                </c:pt>
                <c:pt idx="4811">
                  <c:v>5.6135763151666164E-2</c:v>
                </c:pt>
                <c:pt idx="4812">
                  <c:v>5.6107966893794242E-2</c:v>
                </c:pt>
                <c:pt idx="4813">
                  <c:v>5.6073784198359969E-2</c:v>
                </c:pt>
                <c:pt idx="4814">
                  <c:v>5.6033319096827822E-2</c:v>
                </c:pt>
                <c:pt idx="4815">
                  <c:v>5.5986675899775511E-2</c:v>
                </c:pt>
                <c:pt idx="4816">
                  <c:v>5.5933959097976618E-2</c:v>
                </c:pt>
                <c:pt idx="4817">
                  <c:v>5.5875273266349702E-2</c:v>
                </c:pt>
                <c:pt idx="4818">
                  <c:v>5.5810722970874797E-2</c:v>
                </c:pt>
                <c:pt idx="4819">
                  <c:v>5.5740412678430114E-2</c:v>
                </c:pt>
                <c:pt idx="4820">
                  <c:v>5.566444666961138E-2</c:v>
                </c:pt>
                <c:pt idx="4821">
                  <c:v>5.5582928954521479E-2</c:v>
                </c:pt>
                <c:pt idx="4822">
                  <c:v>5.5495963191579324E-2</c:v>
                </c:pt>
                <c:pt idx="4823">
                  <c:v>5.540365260928843E-2</c:v>
                </c:pt>
                <c:pt idx="4824">
                  <c:v>5.5306099931017684E-2</c:v>
                </c:pt>
                <c:pt idx="4825">
                  <c:v>5.5203407302750022E-2</c:v>
                </c:pt>
                <c:pt idx="4826">
                  <c:v>5.5095676223825017E-2</c:v>
                </c:pt>
                <c:pt idx="4827">
                  <c:v>5.4983007480626338E-2</c:v>
                </c:pt>
                <c:pt idx="4828">
                  <c:v>5.4865501083196135E-2</c:v>
                </c:pt>
                <c:pt idx="4829">
                  <c:v>5.4743256204802776E-2</c:v>
                </c:pt>
                <c:pt idx="4830">
                  <c:v>5.4616371124367041E-2</c:v>
                </c:pt>
                <c:pt idx="4831">
                  <c:v>5.4484943171768177E-2</c:v>
                </c:pt>
                <c:pt idx="4832">
                  <c:v>5.4349068675958678E-2</c:v>
                </c:pt>
                <c:pt idx="4833">
                  <c:v>5.4208842915896484E-2</c:v>
                </c:pt>
                <c:pt idx="4834">
                  <c:v>5.4064360074229115E-2</c:v>
                </c:pt>
                <c:pt idx="4835">
                  <c:v>5.3915713193676183E-2</c:v>
                </c:pt>
                <c:pt idx="4836">
                  <c:v>5.3762994136093839E-2</c:v>
                </c:pt>
                <c:pt idx="4837">
                  <c:v>5.3606293544174018E-2</c:v>
                </c:pt>
                <c:pt idx="4838">
                  <c:v>5.3445700805710816E-2</c:v>
                </c:pt>
                <c:pt idx="4839">
                  <c:v>5.3281304020412111E-2</c:v>
                </c:pt>
                <c:pt idx="4840">
                  <c:v>5.3113189969169944E-2</c:v>
                </c:pt>
                <c:pt idx="4841">
                  <c:v>5.2941444085783128E-2</c:v>
                </c:pt>
                <c:pt idx="4842">
                  <c:v>5.2766150431039625E-2</c:v>
                </c:pt>
                <c:pt idx="4843">
                  <c:v>5.2587391669135196E-2</c:v>
                </c:pt>
                <c:pt idx="4844">
                  <c:v>5.2405249046333521E-2</c:v>
                </c:pt>
                <c:pt idx="4845">
                  <c:v>5.2219802371867845E-2</c:v>
                </c:pt>
                <c:pt idx="4846">
                  <c:v>5.2031130000967429E-2</c:v>
                </c:pt>
                <c:pt idx="4847">
                  <c:v>5.1839308820001533E-2</c:v>
                </c:pt>
                <c:pt idx="4848">
                  <c:v>5.1644414233644589E-2</c:v>
                </c:pt>
                <c:pt idx="4849">
                  <c:v>5.1446520154033476E-2</c:v>
                </c:pt>
                <c:pt idx="4850">
                  <c:v>5.1245698991846514E-2</c:v>
                </c:pt>
                <c:pt idx="4851">
                  <c:v>5.104202164924411E-2</c:v>
                </c:pt>
                <c:pt idx="4852">
                  <c:v>5.0835557514611399E-2</c:v>
                </c:pt>
                <c:pt idx="4853">
                  <c:v>5.0626374459061124E-2</c:v>
                </c:pt>
                <c:pt idx="4854">
                  <c:v>5.0414538834614317E-2</c:v>
                </c:pt>
                <c:pt idx="4855">
                  <c:v>5.020011547403861E-2</c:v>
                </c:pt>
                <c:pt idx="4856">
                  <c:v>4.9983167692228429E-2</c:v>
                </c:pt>
                <c:pt idx="4857">
                  <c:v>4.9763757289140786E-2</c:v>
                </c:pt>
                <c:pt idx="4858">
                  <c:v>4.9541944554189581E-2</c:v>
                </c:pt>
                <c:pt idx="4859">
                  <c:v>4.9317788272034022E-2</c:v>
                </c:pt>
                <c:pt idx="4860">
                  <c:v>4.9091345729751684E-2</c:v>
                </c:pt>
                <c:pt idx="4861">
                  <c:v>4.8862672725299532E-2</c:v>
                </c:pt>
                <c:pt idx="4862">
                  <c:v>4.8631823577238283E-2</c:v>
                </c:pt>
                <c:pt idx="4863">
                  <c:v>4.839885113565174E-2</c:v>
                </c:pt>
                <c:pt idx="4864">
                  <c:v>4.8163806794235334E-2</c:v>
                </c:pt>
                <c:pt idx="4865">
                  <c:v>4.7926740503464328E-2</c:v>
                </c:pt>
                <c:pt idx="4866">
                  <c:v>4.7687700784841934E-2</c:v>
                </c:pt>
                <c:pt idx="4867">
                  <c:v>4.7446734746144796E-2</c:v>
                </c:pt>
                <c:pt idx="4868">
                  <c:v>4.720388809764365E-2</c:v>
                </c:pt>
                <c:pt idx="4869">
                  <c:v>4.6959205169229822E-2</c:v>
                </c:pt>
                <c:pt idx="4870">
                  <c:v>4.6712728928435435E-2</c:v>
                </c:pt>
                <c:pt idx="4871">
                  <c:v>4.6464500999286312E-2</c:v>
                </c:pt>
                <c:pt idx="4872">
                  <c:v>4.6214561681951899E-2</c:v>
                </c:pt>
                <c:pt idx="4873">
                  <c:v>4.5962949973139093E-2</c:v>
                </c:pt>
                <c:pt idx="4874">
                  <c:v>4.5709703587235237E-2</c:v>
                </c:pt>
                <c:pt idx="4875">
                  <c:v>4.5454858978110364E-2</c:v>
                </c:pt>
                <c:pt idx="4876">
                  <c:v>4.5198451361582001E-2</c:v>
                </c:pt>
                <c:pt idx="4877">
                  <c:v>4.4940514738482706E-2</c:v>
                </c:pt>
                <c:pt idx="4878">
                  <c:v>4.4681081918340304E-2</c:v>
                </c:pt>
                <c:pt idx="4879">
                  <c:v>4.4420184543567484E-2</c:v>
                </c:pt>
                <c:pt idx="4880">
                  <c:v>4.4157853114219117E-2</c:v>
                </c:pt>
                <c:pt idx="4881">
                  <c:v>4.3894117013211727E-2</c:v>
                </c:pt>
                <c:pt idx="4882">
                  <c:v>4.3629004532032382E-2</c:v>
                </c:pt>
                <c:pt idx="4883">
                  <c:v>4.3362542896877049E-2</c:v>
                </c:pt>
                <c:pt idx="4884">
                  <c:v>4.309475829521995E-2</c:v>
                </c:pt>
                <c:pt idx="4885">
                  <c:v>4.282567590276324E-2</c:v>
                </c:pt>
                <c:pt idx="4886">
                  <c:v>4.2555319910772632E-2</c:v>
                </c:pt>
                <c:pt idx="4887">
                  <c:v>4.2283713553769954E-2</c:v>
                </c:pt>
                <c:pt idx="4888">
                  <c:v>4.2010879137540529E-2</c:v>
                </c:pt>
                <c:pt idx="4889">
                  <c:v>4.173683806747381E-2</c:v>
                </c:pt>
                <c:pt idx="4890">
                  <c:v>4.1461610877192891E-2</c:v>
                </c:pt>
                <c:pt idx="4891">
                  <c:v>4.1185217257476509E-2</c:v>
                </c:pt>
                <c:pt idx="4892">
                  <c:v>4.0907676085434122E-2</c:v>
                </c:pt>
                <c:pt idx="4893">
                  <c:v>4.0629005453942317E-2</c:v>
                </c:pt>
                <c:pt idx="4894">
                  <c:v>4.0349222701334231E-2</c:v>
                </c:pt>
                <c:pt idx="4895">
                  <c:v>4.0068344441285132E-2</c:v>
                </c:pt>
                <c:pt idx="4896">
                  <c:v>3.9786386592949641E-2</c:v>
                </c:pt>
                <c:pt idx="4897">
                  <c:v>3.9503364411292312E-2</c:v>
                </c:pt>
                <c:pt idx="4898">
                  <c:v>3.9219292517610811E-2</c:v>
                </c:pt>
                <c:pt idx="4899">
                  <c:v>3.8934184930258728E-2</c:v>
                </c:pt>
                <c:pt idx="4900">
                  <c:v>3.864805509554025E-2</c:v>
                </c:pt>
                <c:pt idx="4901">
                  <c:v>3.8360915918795417E-2</c:v>
                </c:pt>
                <c:pt idx="4902">
                  <c:v>3.8072779795643712E-2</c:v>
                </c:pt>
                <c:pt idx="4903">
                  <c:v>3.7783658643382775E-2</c:v>
                </c:pt>
                <c:pt idx="4904">
                  <c:v>3.7493563932560231E-2</c:v>
                </c:pt>
                <c:pt idx="4905">
                  <c:v>3.7202506718698652E-2</c:v>
                </c:pt>
                <c:pt idx="4906">
                  <c:v>3.6910497674150847E-2</c:v>
                </c:pt>
                <c:pt idx="4907">
                  <c:v>3.6617547120132522E-2</c:v>
                </c:pt>
                <c:pt idx="4908">
                  <c:v>3.6323665058856792E-2</c:v>
                </c:pt>
                <c:pt idx="4909">
                  <c:v>3.6028861205852941E-2</c:v>
                </c:pt>
                <c:pt idx="4910">
                  <c:v>3.5733145022381577E-2</c:v>
                </c:pt>
                <c:pt idx="4911">
                  <c:v>3.5436525748013877E-2</c:v>
                </c:pt>
                <c:pt idx="4912">
                  <c:v>3.5139012433332395E-2</c:v>
                </c:pt>
                <c:pt idx="4913">
                  <c:v>3.4840613972759366E-2</c:v>
                </c:pt>
                <c:pt idx="4914">
                  <c:v>3.45413391375122E-2</c:v>
                </c:pt>
                <c:pt idx="4915">
                  <c:v>3.4241196608699918E-2</c:v>
                </c:pt>
                <c:pt idx="4916">
                  <c:v>3.3940195010526995E-2</c:v>
                </c:pt>
                <c:pt idx="4917">
                  <c:v>3.3638342943630842E-2</c:v>
                </c:pt>
                <c:pt idx="4918">
                  <c:v>3.3335649018534114E-2</c:v>
                </c:pt>
                <c:pt idx="4919">
                  <c:v>3.3032121889224719E-2</c:v>
                </c:pt>
                <c:pt idx="4920">
                  <c:v>3.272777028683662E-2</c:v>
                </c:pt>
                <c:pt idx="4921">
                  <c:v>3.2422603053455602E-2</c:v>
                </c:pt>
                <c:pt idx="4922">
                  <c:v>3.2116629176032155E-2</c:v>
                </c:pt>
                <c:pt idx="4923">
                  <c:v>3.1809857820404949E-2</c:v>
                </c:pt>
                <c:pt idx="4924">
                  <c:v>3.1502298365406411E-2</c:v>
                </c:pt>
                <c:pt idx="4925">
                  <c:v>3.1193960437100914E-2</c:v>
                </c:pt>
                <c:pt idx="4926">
                  <c:v>3.0884853943082331E-2</c:v>
                </c:pt>
                <c:pt idx="4927">
                  <c:v>3.0574989106882781E-2</c:v>
                </c:pt>
                <c:pt idx="4928">
                  <c:v>3.0264376502443038E-2</c:v>
                </c:pt>
                <c:pt idx="4929">
                  <c:v>2.9953027088676209E-2</c:v>
                </c:pt>
                <c:pt idx="4930">
                  <c:v>2.964095224408312E-2</c:v>
                </c:pt>
                <c:pt idx="4931">
                  <c:v>2.9328163801426128E-2</c:v>
                </c:pt>
                <c:pt idx="4932">
                  <c:v>2.9014674082462052E-2</c:v>
                </c:pt>
                <c:pt idx="4933">
                  <c:v>2.8700495932703116E-2</c:v>
                </c:pt>
                <c:pt idx="4934">
                  <c:v>2.838564275620328E-2</c:v>
                </c:pt>
                <c:pt idx="4935">
                  <c:v>2.8070128550363005E-2</c:v>
                </c:pt>
                <c:pt idx="4936">
                  <c:v>2.775396794073786E-2</c:v>
                </c:pt>
                <c:pt idx="4937">
                  <c:v>2.743717621582259E-2</c:v>
                </c:pt>
                <c:pt idx="4938">
                  <c:v>2.7119769361817241E-2</c:v>
                </c:pt>
                <c:pt idx="4939">
                  <c:v>2.6801764097338542E-2</c:v>
                </c:pt>
                <c:pt idx="4940">
                  <c:v>2.6483177908066185E-2</c:v>
                </c:pt>
                <c:pt idx="4941">
                  <c:v>2.6164029081313333E-2</c:v>
                </c:pt>
                <c:pt idx="4942">
                  <c:v>2.5844336740489252E-2</c:v>
                </c:pt>
                <c:pt idx="4943">
                  <c:v>2.5524120879430141E-2</c:v>
                </c:pt>
                <c:pt idx="4944">
                  <c:v>2.5203402396582711E-2</c:v>
                </c:pt>
                <c:pt idx="4945">
                  <c:v>2.4882203129017694E-2</c:v>
                </c:pt>
                <c:pt idx="4946">
                  <c:v>2.4560545886238953E-2</c:v>
                </c:pt>
                <c:pt idx="4947">
                  <c:v>2.4238454483763244E-2</c:v>
                </c:pt>
                <c:pt idx="4948">
                  <c:v>2.3915953776441276E-2</c:v>
                </c:pt>
                <c:pt idx="4949">
                  <c:v>2.3593069691496771E-2</c:v>
                </c:pt>
                <c:pt idx="4950">
                  <c:v>2.3269829261235848E-2</c:v>
                </c:pt>
                <c:pt idx="4951">
                  <c:v>2.294626065541144E-2</c:v>
                </c:pt>
                <c:pt idx="4952">
                  <c:v>2.2622393213191056E-2</c:v>
                </c:pt>
                <c:pt idx="4953">
                  <c:v>2.2298257474700166E-2</c:v>
                </c:pt>
                <c:pt idx="4954">
                  <c:v>2.1973885212106286E-2</c:v>
                </c:pt>
                <c:pt idx="4955">
                  <c:v>2.1649309460187342E-2</c:v>
                </c:pt>
                <c:pt idx="4956">
                  <c:v>2.1324564546367438E-2</c:v>
                </c:pt>
                <c:pt idx="4957">
                  <c:v>2.0999686120152593E-2</c:v>
                </c:pt>
                <c:pt idx="4958">
                  <c:v>2.0674711181941498E-2</c:v>
                </c:pt>
                <c:pt idx="4959">
                  <c:v>2.0349678111144361E-2</c:v>
                </c:pt>
                <c:pt idx="4960">
                  <c:v>2.0024626693593409E-2</c:v>
                </c:pt>
                <c:pt idx="4961">
                  <c:v>1.9699598148159182E-2</c:v>
                </c:pt>
                <c:pt idx="4962">
                  <c:v>1.937463515254699E-2</c:v>
                </c:pt>
                <c:pt idx="4963">
                  <c:v>1.9049781868222676E-2</c:v>
                </c:pt>
                <c:pt idx="4964">
                  <c:v>1.8725083964392208E-2</c:v>
                </c:pt>
                <c:pt idx="4965">
                  <c:v>1.8400588641006424E-2</c:v>
                </c:pt>
                <c:pt idx="4966">
                  <c:v>1.8076344650721263E-2</c:v>
                </c:pt>
                <c:pt idx="4967">
                  <c:v>1.775240231975465E-2</c:v>
                </c:pt>
                <c:pt idx="4968">
                  <c:v>1.7428813567591118E-2</c:v>
                </c:pt>
                <c:pt idx="4969">
                  <c:v>1.710563192547164E-2</c:v>
                </c:pt>
                <c:pt idx="4970">
                  <c:v>1.6782912553602081E-2</c:v>
                </c:pt>
                <c:pt idx="4971">
                  <c:v>1.6460712257028269E-2</c:v>
                </c:pt>
                <c:pt idx="4972">
                  <c:v>1.6139089500113231E-2</c:v>
                </c:pt>
                <c:pt idx="4973">
                  <c:v>1.5818104419546501E-2</c:v>
                </c:pt>
                <c:pt idx="4974">
                  <c:v>1.5497818835837613E-2</c:v>
                </c:pt>
                <c:pt idx="4975">
                  <c:v>1.5178296263214442E-2</c:v>
                </c:pt>
                <c:pt idx="4976">
                  <c:v>1.4859601917870269E-2</c:v>
                </c:pt>
                <c:pt idx="4977">
                  <c:v>1.4541802724496181E-2</c:v>
                </c:pt>
                <c:pt idx="4978">
                  <c:v>1.422496732103196E-2</c:v>
                </c:pt>
                <c:pt idx="4979">
                  <c:v>1.3909166061564081E-2</c:v>
                </c:pt>
                <c:pt idx="4980">
                  <c:v>1.3594471017323445E-2</c:v>
                </c:pt>
                <c:pt idx="4981">
                  <c:v>1.3280955975703761E-2</c:v>
                </c:pt>
                <c:pt idx="4982">
                  <c:v>1.29686964372359E-2</c:v>
                </c:pt>
                <c:pt idx="4983">
                  <c:v>1.2657769610470862E-2</c:v>
                </c:pt>
                <c:pt idx="4984">
                  <c:v>1.2348254404690329E-2</c:v>
                </c:pt>
                <c:pt idx="4985">
                  <c:v>1.20402314203929E-2</c:v>
                </c:pt>
                <c:pt idx="4986">
                  <c:v>1.173378293749499E-2</c:v>
                </c:pt>
                <c:pt idx="4987">
                  <c:v>1.1428992901185073E-2</c:v>
                </c:pt>
                <c:pt idx="4988">
                  <c:v>1.1125946905372004E-2</c:v>
                </c:pt>
                <c:pt idx="4989">
                  <c:v>1.0824732173676112E-2</c:v>
                </c:pt>
                <c:pt idx="4990">
                  <c:v>1.052543753789922E-2</c:v>
                </c:pt>
                <c:pt idx="4991">
                  <c:v>1.022815341393323E-2</c:v>
                </c:pt>
                <c:pt idx="4992">
                  <c:v>9.9329717750436565E-3</c:v>
                </c:pt>
                <c:pt idx="4993">
                  <c:v>9.6399861224923476E-3</c:v>
                </c:pt>
                <c:pt idx="4994">
                  <c:v>9.3492914534416254E-3</c:v>
                </c:pt>
                <c:pt idx="4995">
                  <c:v>9.060984226108881E-3</c:v>
                </c:pt>
                <c:pt idx="4996">
                  <c:v>8.7751623221195823E-3</c:v>
                </c:pt>
                <c:pt idx="4997">
                  <c:v>8.4919250060327117E-3</c:v>
                </c:pt>
                <c:pt idx="4998">
                  <c:v>8.2113728819999503E-3</c:v>
                </c:pt>
                <c:pt idx="4999">
                  <c:v>7.9336078475246586E-3</c:v>
                </c:pt>
                <c:pt idx="5000">
                  <c:v>7.658733044307353E-3</c:v>
                </c:pt>
                <c:pt idx="5001">
                  <c:v>7.386852806138597E-3</c:v>
                </c:pt>
                <c:pt idx="5002">
                  <c:v>7.1180726038372194E-3</c:v>
                </c:pt>
                <c:pt idx="5003">
                  <c:v>6.8524989872074497E-3</c:v>
                </c:pt>
                <c:pt idx="5004">
                  <c:v>6.5902395240167938E-3</c:v>
                </c:pt>
                <c:pt idx="5005">
                  <c:v>6.3314027359804128E-3</c:v>
                </c:pt>
                <c:pt idx="5006">
                  <c:v>6.0760980317609526E-3</c:v>
                </c:pt>
                <c:pt idx="5007">
                  <c:v>5.8244356369858792E-3</c:v>
                </c:pt>
                <c:pt idx="5008">
                  <c:v>5.5765265212902185E-3</c:v>
                </c:pt>
                <c:pt idx="5009">
                  <c:v>5.3324823224101797E-3</c:v>
                </c:pt>
                <c:pt idx="5010">
                  <c:v>5.0924152673386082E-3</c:v>
                </c:pt>
                <c:pt idx="5011">
                  <c:v>4.8564380905800203E-3</c:v>
                </c:pt>
                <c:pt idx="5012">
                  <c:v>4.6246639495346924E-3</c:v>
                </c:pt>
                <c:pt idx="5013">
                  <c:v>4.3972063370486571E-3</c:v>
                </c:pt>
                <c:pt idx="5014">
                  <c:v>4.1741789911834875E-3</c:v>
                </c:pt>
                <c:pt idx="5015">
                  <c:v>3.9556958022515694E-3</c:v>
                </c:pt>
                <c:pt idx="5016">
                  <c:v>3.7418707171772321E-3</c:v>
                </c:pt>
                <c:pt idx="5017">
                  <c:v>3.5328176412514826E-3</c:v>
                </c:pt>
                <c:pt idx="5018">
                  <c:v>3.3286503373495635E-3</c:v>
                </c:pt>
                <c:pt idx="5019">
                  <c:v>3.1294823226900659E-3</c:v>
                </c:pt>
                <c:pt idx="5020">
                  <c:v>2.9354267632207892E-3</c:v>
                </c:pt>
                <c:pt idx="5021">
                  <c:v>2.7465963657246017E-3</c:v>
                </c:pt>
                <c:pt idx="5022">
                  <c:v>2.56310326774137E-3</c:v>
                </c:pt>
                <c:pt idx="5023">
                  <c:v>2.3850589254115072E-3</c:v>
                </c:pt>
                <c:pt idx="5024">
                  <c:v>2.2125739993550031E-3</c:v>
                </c:pt>
                <c:pt idx="5025">
                  <c:v>2.045758238701074E-3</c:v>
                </c:pt>
                <c:pt idx="5026">
                  <c:v>1.8847203633957552E-3</c:v>
                </c:pt>
                <c:pt idx="5027">
                  <c:v>1.7295679449182105E-3</c:v>
                </c:pt>
                <c:pt idx="5028">
                  <c:v>1.5804072855426024E-3</c:v>
                </c:pt>
                <c:pt idx="5029">
                  <c:v>1.4373432962911401E-3</c:v>
                </c:pt>
                <c:pt idx="5030">
                  <c:v>1.3004793737275522E-3</c:v>
                </c:pt>
                <c:pt idx="5031">
                  <c:v>1.1699172757469697E-3</c:v>
                </c:pt>
                <c:pt idx="5032">
                  <c:v>1.0457569965252528E-3</c:v>
                </c:pt>
                <c:pt idx="5033">
                  <c:v>9.280966407943992E-4</c:v>
                </c:pt>
                <c:pt idx="5034">
                  <c:v>8.1703229761772786E-4</c:v>
                </c:pt>
                <c:pt idx="5035">
                  <c:v>7.1265791384217804E-4</c:v>
                </c:pt>
                <c:pt idx="5036">
                  <c:v>6.1506516741228221E-4</c:v>
                </c:pt>
                <c:pt idx="5037">
                  <c:v>5.2434334073208223E-4</c:v>
                </c:pt>
                <c:pt idx="5038">
                  <c:v>4.4057919426765543E-4</c:v>
                </c:pt>
                <c:pt idx="5039">
                  <c:v>3.6385684058675002E-4</c:v>
                </c:pt>
                <c:pt idx="5040">
                  <c:v>2.9425761903473577E-4</c:v>
                </c:pt>
                <c:pt idx="5041">
                  <c:v>2.318599712503165E-4</c:v>
                </c:pt>
                <c:pt idx="5042">
                  <c:v>1.7673931772704213E-4</c:v>
                </c:pt>
                <c:pt idx="5043">
                  <c:v>1.2896793562945313E-4</c:v>
                </c:pt>
                <c:pt idx="5044">
                  <c:v>8.8614838074667352E-5</c:v>
                </c:pt>
                <c:pt idx="5045">
                  <c:v>5.5745655092046665E-5</c:v>
                </c:pt>
                <c:pt idx="5046">
                  <c:v>3.0422516475028253E-5</c:v>
                </c:pt>
                <c:pt idx="5047">
                  <c:v>1.2703936740024643E-5</c:v>
                </c:pt>
                <c:pt idx="5048">
                  <c:v>2.6447024076443246E-6</c:v>
                </c:pt>
                <c:pt idx="5049">
                  <c:v>2.9576182155796452E-7</c:v>
                </c:pt>
                <c:pt idx="5050">
                  <c:v>5.7041177197798138E-6</c:v>
                </c:pt>
                <c:pt idx="5051">
                  <c:v>1.8912722772080055E-5</c:v>
                </c:pt>
                <c:pt idx="5052">
                  <c:v>3.9960378295772966E-5</c:v>
                </c:pt>
                <c:pt idx="5053">
                  <c:v>6.8881636360075196E-5</c:v>
                </c:pt>
                <c:pt idx="5054">
                  <c:v>1.0570670548673417E-4</c:v>
                </c:pt>
                <c:pt idx="5055">
                  <c:v>1.5046136015150555E-4</c:v>
                </c:pt>
                <c:pt idx="5056">
                  <c:v>2.0316685428760313E-4</c:v>
                </c:pt>
                <c:pt idx="5057">
                  <c:v>2.638398389880382E-4</c:v>
                </c:pt>
                <c:pt idx="5058">
                  <c:v>3.3249228459933085E-4</c:v>
                </c:pt>
                <c:pt idx="5059">
                  <c:v>4.0913140739365432E-4</c:v>
                </c:pt>
                <c:pt idx="5060">
                  <c:v>4.9375960100128625E-4</c:v>
                </c:pt>
                <c:pt idx="5061">
                  <c:v>5.8637437277868907E-4</c:v>
                </c:pt>
                <c:pt idx="5062">
                  <c:v>6.8696828528128052E-4</c:v>
                </c:pt>
                <c:pt idx="5063">
                  <c:v>7.9552890300217834E-4</c:v>
                </c:pt>
                <c:pt idx="5064">
                  <c:v>9.1203874453190227E-4</c:v>
                </c:pt>
                <c:pt idx="5065">
                  <c:v>1.0364752402840789E-3</c:v>
                </c:pt>
                <c:pt idx="5066">
                  <c:v>1.1688106959256686E-3</c:v>
                </c:pt>
                <c:pt idx="5067">
                  <c:v>1.3090122616396119E-3</c:v>
                </c:pt>
                <c:pt idx="5068">
                  <c:v>1.4570419073394046E-3</c:v>
                </c:pt>
                <c:pt idx="5069">
                  <c:v>1.612856403945358E-3</c:v>
                </c:pt>
                <c:pt idx="5070">
                  <c:v>1.776407310821059E-3</c:v>
                </c:pt>
                <c:pt idx="5071">
                  <c:v>1.9476409694591604E-3</c:v>
                </c:pt>
                <c:pt idx="5072">
                  <c:v>2.1264985034953931E-3</c:v>
                </c:pt>
                <c:pt idx="5073">
                  <c:v>2.3129158251158979E-3</c:v>
                </c:pt>
                <c:pt idx="5074">
                  <c:v>2.5068236479137279E-3</c:v>
                </c:pt>
                <c:pt idx="5075">
                  <c:v>2.7081475062387395E-3</c:v>
                </c:pt>
                <c:pt idx="5076">
                  <c:v>2.9168077810731241E-3</c:v>
                </c:pt>
                <c:pt idx="5077">
                  <c:v>3.1327197324483155E-3</c:v>
                </c:pt>
                <c:pt idx="5078">
                  <c:v>3.3557935384167297E-3</c:v>
                </c:pt>
                <c:pt idx="5079">
                  <c:v>3.5859343405666194E-3</c:v>
                </c:pt>
                <c:pt idx="5080">
                  <c:v>3.8230422960669214E-3</c:v>
                </c:pt>
                <c:pt idx="5081">
                  <c:v>4.0670126362100144E-3</c:v>
                </c:pt>
                <c:pt idx="5082">
                  <c:v>4.317735731408181E-3</c:v>
                </c:pt>
                <c:pt idx="5083">
                  <c:v>4.5750971625897127E-3</c:v>
                </c:pt>
                <c:pt idx="5084">
                  <c:v>4.8389777989264818E-3</c:v>
                </c:pt>
                <c:pt idx="5085">
                  <c:v>5.1092538818086394E-3</c:v>
                </c:pt>
                <c:pt idx="5086">
                  <c:v>5.3857971149775738E-3</c:v>
                </c:pt>
                <c:pt idx="5087">
                  <c:v>5.6684747607087856E-3</c:v>
                </c:pt>
                <c:pt idx="5088">
                  <c:v>5.9571497419250042E-3</c:v>
                </c:pt>
                <c:pt idx="5089">
                  <c:v>6.2516807501132067E-3</c:v>
                </c:pt>
                <c:pt idx="5090">
                  <c:v>6.5519223588999783E-3</c:v>
                </c:pt>
                <c:pt idx="5091">
                  <c:v>6.857725143135142E-3</c:v>
                </c:pt>
                <c:pt idx="5092">
                  <c:v>7.1689358033160053E-3</c:v>
                </c:pt>
                <c:pt idx="5093">
                  <c:v>7.4853972951791211E-3</c:v>
                </c:pt>
                <c:pt idx="5094">
                  <c:v>7.8069489642697675E-3</c:v>
                </c:pt>
                <c:pt idx="5095">
                  <c:v>8.1334266853015005E-3</c:v>
                </c:pt>
                <c:pt idx="5096">
                  <c:v>8.4646630060855495E-3</c:v>
                </c:pt>
                <c:pt idx="5097">
                  <c:v>8.800487295833305E-3</c:v>
                </c:pt>
                <c:pt idx="5098">
                  <c:v>9.1407258975871788E-3</c:v>
                </c:pt>
                <c:pt idx="5099">
                  <c:v>9.4852022845676263E-3</c:v>
                </c:pt>
                <c:pt idx="5100">
                  <c:v>9.8337372201801262E-3</c:v>
                </c:pt>
                <c:pt idx="5101">
                  <c:v>1.0186148921445591E-2</c:v>
                </c:pt>
                <c:pt idx="5102">
                  <c:v>1.0542253225593349E-2</c:v>
                </c:pt>
                <c:pt idx="5103">
                  <c:v>1.0901863759559996E-2</c:v>
                </c:pt>
                <c:pt idx="5104">
                  <c:v>1.1264792112128641E-2</c:v>
                </c:pt>
                <c:pt idx="5105">
                  <c:v>1.1630848008431111E-2</c:v>
                </c:pt>
                <c:pt idx="5106">
                  <c:v>1.1999839486555646E-2</c:v>
                </c:pt>
                <c:pt idx="5107">
                  <c:v>1.2371573075953669E-2</c:v>
                </c:pt>
                <c:pt idx="5108">
                  <c:v>1.2745853977393463E-2</c:v>
                </c:pt>
                <c:pt idx="5109">
                  <c:v>1.3122486244156923E-2</c:v>
                </c:pt>
                <c:pt idx="5110">
                  <c:v>1.3501272964198873E-2</c:v>
                </c:pt>
                <c:pt idx="5111">
                  <c:v>1.3882016442989554E-2</c:v>
                </c:pt>
                <c:pt idx="5112">
                  <c:v>1.4264518386738118E-2</c:v>
                </c:pt>
                <c:pt idx="5113">
                  <c:v>1.4648580085729475E-2</c:v>
                </c:pt>
                <c:pt idx="5114">
                  <c:v>1.503400259746766E-2</c:v>
                </c:pt>
                <c:pt idx="5115">
                  <c:v>1.5420586929360245E-2</c:v>
                </c:pt>
                <c:pt idx="5116">
                  <c:v>1.5808134220647838E-2</c:v>
                </c:pt>
                <c:pt idx="5117">
                  <c:v>1.61964459233064E-2</c:v>
                </c:pt>
                <c:pt idx="5118">
                  <c:v>1.65853239816489E-2</c:v>
                </c:pt>
                <c:pt idx="5119">
                  <c:v>1.697457101033905E-2</c:v>
                </c:pt>
                <c:pt idx="5120">
                  <c:v>1.7363990470576681E-2</c:v>
                </c:pt>
                <c:pt idx="5121">
                  <c:v>1.7753386844162236E-2</c:v>
                </c:pt>
                <c:pt idx="5122">
                  <c:v>1.8142565805211824E-2</c:v>
                </c:pt>
                <c:pt idx="5123">
                  <c:v>1.8531334389249723E-2</c:v>
                </c:pt>
                <c:pt idx="5124">
                  <c:v>1.8919501159456363E-2</c:v>
                </c:pt>
                <c:pt idx="5125">
                  <c:v>1.930687636981944E-2</c:v>
                </c:pt>
                <c:pt idx="5126">
                  <c:v>1.9693272124965501E-2</c:v>
                </c:pt>
                <c:pt idx="5127">
                  <c:v>2.0078502536458542E-2</c:v>
                </c:pt>
                <c:pt idx="5128">
                  <c:v>2.0462383875349998E-2</c:v>
                </c:pt>
                <c:pt idx="5129">
                  <c:v>2.0844734720772001E-2</c:v>
                </c:pt>
                <c:pt idx="5130">
                  <c:v>2.1225376104393758E-2</c:v>
                </c:pt>
                <c:pt idx="5131">
                  <c:v>2.1604131650549648E-2</c:v>
                </c:pt>
                <c:pt idx="5132">
                  <c:v>2.1980827711870349E-2</c:v>
                </c:pt>
                <c:pt idx="5133">
                  <c:v>2.2355293500249566E-2</c:v>
                </c:pt>
                <c:pt idx="5134">
                  <c:v>2.2727361213006451E-2</c:v>
                </c:pt>
                <c:pt idx="5135">
                  <c:v>2.3096866154084131E-2</c:v>
                </c:pt>
                <c:pt idx="5136">
                  <c:v>2.3463646850176038E-2</c:v>
                </c:pt>
                <c:pt idx="5137">
                  <c:v>2.3827545161641806E-2</c:v>
                </c:pt>
                <c:pt idx="5138">
                  <c:v>2.4188406388123692E-2</c:v>
                </c:pt>
                <c:pt idx="5139">
                  <c:v>2.4546079368741869E-2</c:v>
                </c:pt>
                <c:pt idx="5140">
                  <c:v>2.4900416576815975E-2</c:v>
                </c:pt>
                <c:pt idx="5141">
                  <c:v>2.5251274209016763E-2</c:v>
                </c:pt>
                <c:pt idx="5142">
                  <c:v>2.5598512268885334E-2</c:v>
                </c:pt>
                <c:pt idx="5143">
                  <c:v>2.5941994644689634E-2</c:v>
                </c:pt>
                <c:pt idx="5144">
                  <c:v>2.6281589181549558E-2</c:v>
                </c:pt>
                <c:pt idx="5145">
                  <c:v>2.6617167747834888E-2</c:v>
                </c:pt>
                <c:pt idx="5146">
                  <c:v>2.6948606295787339E-2</c:v>
                </c:pt>
                <c:pt idx="5147">
                  <c:v>2.7275784916391488E-2</c:v>
                </c:pt>
                <c:pt idx="5148">
                  <c:v>2.7598587888463359E-2</c:v>
                </c:pt>
                <c:pt idx="5149">
                  <c:v>2.7916903722017179E-2</c:v>
                </c:pt>
                <c:pt idx="5150">
                  <c:v>2.8230625195890747E-2</c:v>
                </c:pt>
                <c:pt idx="5151">
                  <c:v>2.8539649389697389E-2</c:v>
                </c:pt>
                <c:pt idx="5152">
                  <c:v>2.8843877710130441E-2</c:v>
                </c:pt>
                <c:pt idx="5153">
                  <c:v>2.9143215911691965E-2</c:v>
                </c:pt>
                <c:pt idx="5154">
                  <c:v>2.9437574111898752E-2</c:v>
                </c:pt>
                <c:pt idx="5155">
                  <c:v>2.9726866801032203E-2</c:v>
                </c:pt>
                <c:pt idx="5156">
                  <c:v>3.0011012846546462E-2</c:v>
                </c:pt>
                <c:pt idx="5157">
                  <c:v>3.0289935492177358E-2</c:v>
                </c:pt>
                <c:pt idx="5158">
                  <c:v>3.056356235188722E-2</c:v>
                </c:pt>
                <c:pt idx="5159">
                  <c:v>3.0831825398750297E-2</c:v>
                </c:pt>
                <c:pt idx="5160">
                  <c:v>3.1094660948854835E-2</c:v>
                </c:pt>
                <c:pt idx="5161">
                  <c:v>3.1352009640392003E-2</c:v>
                </c:pt>
                <c:pt idx="5162">
                  <c:v>3.1603816408014636E-2</c:v>
                </c:pt>
                <c:pt idx="5163">
                  <c:v>3.1850030452628408E-2</c:v>
                </c:pt>
                <c:pt idx="5164">
                  <c:v>3.2090605206731411E-2</c:v>
                </c:pt>
                <c:pt idx="5165">
                  <c:v>3.2325498295450589E-2</c:v>
                </c:pt>
                <c:pt idx="5166">
                  <c:v>3.2554671493435682E-2</c:v>
                </c:pt>
                <c:pt idx="5167">
                  <c:v>3.2778090677728897E-2</c:v>
                </c:pt>
                <c:pt idx="5168">
                  <c:v>3.2995725776807469E-2</c:v>
                </c:pt>
                <c:pt idx="5169">
                  <c:v>3.3207550715916211E-2</c:v>
                </c:pt>
                <c:pt idx="5170">
                  <c:v>3.3413543358891698E-2</c:v>
                </c:pt>
                <c:pt idx="5171">
                  <c:v>3.3613685446587022E-2</c:v>
                </c:pt>
                <c:pt idx="5172">
                  <c:v>3.3807962532133549E-2</c:v>
                </c:pt>
                <c:pt idx="5173">
                  <c:v>3.3996363913134403E-2</c:v>
                </c:pt>
                <c:pt idx="5174">
                  <c:v>3.417888256102624E-2</c:v>
                </c:pt>
                <c:pt idx="5175">
                  <c:v>3.4355515047711178E-2</c:v>
                </c:pt>
                <c:pt idx="5176">
                  <c:v>3.4526261469683552E-2</c:v>
                </c:pt>
                <c:pt idx="5177">
                  <c:v>3.469112536980061E-2</c:v>
                </c:pt>
                <c:pt idx="5178">
                  <c:v>3.4850113656859832E-2</c:v>
                </c:pt>
                <c:pt idx="5179">
                  <c:v>3.5003236523156976E-2</c:v>
                </c:pt>
                <c:pt idx="5180">
                  <c:v>3.515050736021267E-2</c:v>
                </c:pt>
                <c:pt idx="5181">
                  <c:v>3.529194267279074E-2</c:v>
                </c:pt>
                <c:pt idx="5182">
                  <c:v>3.5427561991423495E-2</c:v>
                </c:pt>
                <c:pt idx="5183">
                  <c:v>3.5557387783578941E-2</c:v>
                </c:pt>
                <c:pt idx="5184">
                  <c:v>3.568144536363281E-2</c:v>
                </c:pt>
                <c:pt idx="5185">
                  <c:v>3.5799762801806634E-2</c:v>
                </c:pt>
                <c:pt idx="5186">
                  <c:v>3.5912370832236466E-2</c:v>
                </c:pt>
                <c:pt idx="5187">
                  <c:v>3.6019302760326125E-2</c:v>
                </c:pt>
                <c:pt idx="5188">
                  <c:v>3.6120594369509602E-2</c:v>
                </c:pt>
                <c:pt idx="5189">
                  <c:v>3.6216283827605805E-2</c:v>
                </c:pt>
                <c:pt idx="5190">
                  <c:v>3.6306411592891892E-2</c:v>
                </c:pt>
                <c:pt idx="5191">
                  <c:v>3.6391020320018272E-2</c:v>
                </c:pt>
                <c:pt idx="5192">
                  <c:v>3.6470154765937672E-2</c:v>
                </c:pt>
                <c:pt idx="5193">
                  <c:v>3.6543861695951252E-2</c:v>
                </c:pt>
                <c:pt idx="5194">
                  <c:v>3.661218979000945E-2</c:v>
                </c:pt>
                <c:pt idx="5195">
                  <c:v>3.6675189549384452E-2</c:v>
                </c:pt>
                <c:pt idx="5196">
                  <c:v>3.6732913203846439E-2</c:v>
                </c:pt>
                <c:pt idx="5197">
                  <c:v>3.6785414619441653E-2</c:v>
                </c:pt>
                <c:pt idx="5198">
                  <c:v>3.6832749206999554E-2</c:v>
                </c:pt>
                <c:pt idx="5199">
                  <c:v>3.6874973831445626E-2</c:v>
                </c:pt>
                <c:pt idx="5200">
                  <c:v>3.6912146722068238E-2</c:v>
                </c:pt>
                <c:pt idx="5201">
                  <c:v>3.6944327383769446E-2</c:v>
                </c:pt>
                <c:pt idx="5202">
                  <c:v>3.6971576509446269E-2</c:v>
                </c:pt>
                <c:pt idx="5203">
                  <c:v>3.699395589357906E-2</c:v>
                </c:pt>
                <c:pt idx="5204">
                  <c:v>3.7011528347068619E-2</c:v>
                </c:pt>
                <c:pt idx="5205">
                  <c:v>3.7024357613447301E-2</c:v>
                </c:pt>
                <c:pt idx="5206">
                  <c:v>3.7032508286507927E-2</c:v>
                </c:pt>
                <c:pt idx="5207">
                  <c:v>3.7036045729431519E-2</c:v>
                </c:pt>
                <c:pt idx="5208">
                  <c:v>3.7035035995450737E-2</c:v>
                </c:pt>
                <c:pt idx="5209">
                  <c:v>3.7029545750152139E-2</c:v>
                </c:pt>
                <c:pt idx="5210">
                  <c:v>3.7019642195412712E-2</c:v>
                </c:pt>
                <c:pt idx="5211">
                  <c:v>3.7005392995077706E-2</c:v>
                </c:pt>
                <c:pt idx="5212">
                  <c:v>3.698686620236466E-2</c:v>
                </c:pt>
                <c:pt idx="5213">
                  <c:v>3.6964130189094786E-2</c:v>
                </c:pt>
                <c:pt idx="5214">
                  <c:v>3.6937253576727176E-2</c:v>
                </c:pt>
                <c:pt idx="5215">
                  <c:v>3.6906305169273484E-2</c:v>
                </c:pt>
                <c:pt idx="5216">
                  <c:v>3.6871353888095704E-2</c:v>
                </c:pt>
                <c:pt idx="5217">
                  <c:v>3.6832468708610518E-2</c:v>
                </c:pt>
                <c:pt idx="5218">
                  <c:v>3.6789718598937947E-2</c:v>
                </c:pt>
                <c:pt idx="5219">
                  <c:v>3.674317246048673E-2</c:v>
                </c:pt>
                <c:pt idx="5220">
                  <c:v>3.6692899070502945E-2</c:v>
                </c:pt>
                <c:pt idx="5221">
                  <c:v>3.6638967026573259E-2</c:v>
                </c:pt>
                <c:pt idx="5222">
                  <c:v>3.6581444693125291E-2</c:v>
                </c:pt>
                <c:pt idx="5223">
                  <c:v>3.652040014987918E-2</c:v>
                </c:pt>
                <c:pt idx="5224">
                  <c:v>3.6455901142279791E-2</c:v>
                </c:pt>
                <c:pt idx="5225">
                  <c:v>3.6388015033897242E-2</c:v>
                </c:pt>
                <c:pt idx="5226">
                  <c:v>3.6316808760790166E-2</c:v>
                </c:pt>
                <c:pt idx="5227">
                  <c:v>3.624234878781539E-2</c:v>
                </c:pt>
                <c:pt idx="5228">
                  <c:v>3.616470106687085E-2</c:v>
                </c:pt>
                <c:pt idx="5229">
                  <c:v>3.6083930997083132E-2</c:v>
                </c:pt>
                <c:pt idx="5230">
                  <c:v>3.6000103386876418E-2</c:v>
                </c:pt>
                <c:pt idx="5231">
                  <c:v>3.5913282417946807E-2</c:v>
                </c:pt>
                <c:pt idx="5232">
                  <c:v>3.582353161108448E-2</c:v>
                </c:pt>
                <c:pt idx="5233">
                  <c:v>3.5730913793853993E-2</c:v>
                </c:pt>
                <c:pt idx="5234">
                  <c:v>3.5635491070089932E-2</c:v>
                </c:pt>
                <c:pt idx="5235">
                  <c:v>3.5537324791171596E-2</c:v>
                </c:pt>
                <c:pt idx="5236">
                  <c:v>3.5436475529062816E-2</c:v>
                </c:pt>
                <c:pt idx="5237">
                  <c:v>3.5333003051096865E-2</c:v>
                </c:pt>
                <c:pt idx="5238">
                  <c:v>3.522696629644189E-2</c:v>
                </c:pt>
                <c:pt idx="5239">
                  <c:v>3.5118423354254857E-2</c:v>
                </c:pt>
                <c:pt idx="5240">
                  <c:v>3.5007431443450282E-2</c:v>
                </c:pt>
                <c:pt idx="5241">
                  <c:v>3.4894046894090675E-2</c:v>
                </c:pt>
                <c:pt idx="5242">
                  <c:v>3.4778325130324396E-2</c:v>
                </c:pt>
                <c:pt idx="5243">
                  <c:v>3.4660320654872651E-2</c:v>
                </c:pt>
                <c:pt idx="5244">
                  <c:v>3.4540087034991673E-2</c:v>
                </c:pt>
                <c:pt idx="5245">
                  <c:v>3.4417676889904519E-2</c:v>
                </c:pt>
                <c:pt idx="5246">
                  <c:v>3.4293141879644592E-2</c:v>
                </c:pt>
                <c:pt idx="5247">
                  <c:v>3.4166532695289069E-2</c:v>
                </c:pt>
                <c:pt idx="5248">
                  <c:v>3.4037899050526899E-2</c:v>
                </c:pt>
                <c:pt idx="5249">
                  <c:v>3.3907289674536385E-2</c:v>
                </c:pt>
                <c:pt idx="5250">
                  <c:v>3.3774752306132708E-2</c:v>
                </c:pt>
                <c:pt idx="5251">
                  <c:v>3.3640333689141065E-2</c:v>
                </c:pt>
                <c:pt idx="5252">
                  <c:v>3.3504079568957255E-2</c:v>
                </c:pt>
                <c:pt idx="5253">
                  <c:v>3.3366034690271135E-2</c:v>
                </c:pt>
                <c:pt idx="5254">
                  <c:v>3.3226242795891946E-2</c:v>
                </c:pt>
                <c:pt idx="5255">
                  <c:v>3.3084746626665648E-2</c:v>
                </c:pt>
                <c:pt idx="5256">
                  <c:v>3.2941587922415416E-2</c:v>
                </c:pt>
                <c:pt idx="5257">
                  <c:v>3.2796807423899184E-2</c:v>
                </c:pt>
                <c:pt idx="5258">
                  <c:v>3.2650444875729163E-2</c:v>
                </c:pt>
                <c:pt idx="5259">
                  <c:v>3.2502539030219733E-2</c:v>
                </c:pt>
                <c:pt idx="5260">
                  <c:v>3.2353127652132371E-2</c:v>
                </c:pt>
                <c:pt idx="5261">
                  <c:v>3.2202247524282676E-2</c:v>
                </c:pt>
                <c:pt idx="5262">
                  <c:v>3.2049934453972764E-2</c:v>
                </c:pt>
                <c:pt idx="5263">
                  <c:v>3.1896223280211945E-2</c:v>
                </c:pt>
                <c:pt idx="5264">
                  <c:v>3.1741147881709626E-2</c:v>
                </c:pt>
                <c:pt idx="5265">
                  <c:v>3.1584741185579635E-2</c:v>
                </c:pt>
                <c:pt idx="5266">
                  <c:v>3.1427035176751696E-2</c:v>
                </c:pt>
                <c:pt idx="5267">
                  <c:v>3.1268060908046694E-2</c:v>
                </c:pt>
                <c:pt idx="5268">
                  <c:v>3.1107848510888641E-2</c:v>
                </c:pt>
                <c:pt idx="5269">
                  <c:v>3.0946427206619179E-2</c:v>
                </c:pt>
                <c:pt idx="5270">
                  <c:v>3.0783825318389808E-2</c:v>
                </c:pt>
                <c:pt idx="5271">
                  <c:v>3.0620070283621015E-2</c:v>
                </c:pt>
                <c:pt idx="5272">
                  <c:v>3.0455188666966504E-2</c:v>
                </c:pt>
                <c:pt idx="5273">
                  <c:v>3.0289206173779996E-2</c:v>
                </c:pt>
                <c:pt idx="5274">
                  <c:v>3.0122147664072185E-2</c:v>
                </c:pt>
                <c:pt idx="5275">
                  <c:v>2.9954037166903258E-2</c:v>
                </c:pt>
                <c:pt idx="5276">
                  <c:v>2.978489789520385E-2</c:v>
                </c:pt>
                <c:pt idx="5277">
                  <c:v>2.961475226100891E-2</c:v>
                </c:pt>
                <c:pt idx="5278">
                  <c:v>2.9443621891076681E-2</c:v>
                </c:pt>
                <c:pt idx="5279">
                  <c:v>2.9271527642856888E-2</c:v>
                </c:pt>
                <c:pt idx="5280">
                  <c:v>2.9098489620825316E-2</c:v>
                </c:pt>
                <c:pt idx="5281">
                  <c:v>2.8924527193126732E-2</c:v>
                </c:pt>
                <c:pt idx="5282">
                  <c:v>2.8749659008536741E-2</c:v>
                </c:pt>
                <c:pt idx="5283">
                  <c:v>2.8573903013710371E-2</c:v>
                </c:pt>
                <c:pt idx="5284">
                  <c:v>2.8397276470707791E-2</c:v>
                </c:pt>
                <c:pt idx="5285">
                  <c:v>2.8219795974779058E-2</c:v>
                </c:pt>
                <c:pt idx="5286">
                  <c:v>2.8041477472395559E-2</c:v>
                </c:pt>
                <c:pt idx="5287">
                  <c:v>2.7862336279519766E-2</c:v>
                </c:pt>
                <c:pt idx="5288">
                  <c:v>2.7682387100082282E-2</c:v>
                </c:pt>
                <c:pt idx="5289">
                  <c:v>2.7501644044675897E-2</c:v>
                </c:pt>
                <c:pt idx="5290">
                  <c:v>2.7320120649444002E-2</c:v>
                </c:pt>
                <c:pt idx="5291">
                  <c:v>2.7137829895154803E-2</c:v>
                </c:pt>
                <c:pt idx="5292">
                  <c:v>2.6954784226448703E-2</c:v>
                </c:pt>
                <c:pt idx="5293">
                  <c:v>2.6770995571253946E-2</c:v>
                </c:pt>
                <c:pt idx="5294">
                  <c:v>2.6586475360369212E-2</c:v>
                </c:pt>
                <c:pt idx="5295">
                  <c:v>2.6401234547175301E-2</c:v>
                </c:pt>
                <c:pt idx="5296">
                  <c:v>2.6215283627512846E-2</c:v>
                </c:pt>
                <c:pt idx="5297">
                  <c:v>2.602863265968601E-2</c:v>
                </c:pt>
                <c:pt idx="5298">
                  <c:v>2.5841291284594316E-2</c:v>
                </c:pt>
                <c:pt idx="5299">
                  <c:v>2.565326874599384E-2</c:v>
                </c:pt>
                <c:pt idx="5300">
                  <c:v>2.5464573910872548E-2</c:v>
                </c:pt>
                <c:pt idx="5301">
                  <c:v>2.5275215289950994E-2</c:v>
                </c:pt>
                <c:pt idx="5302">
                  <c:v>2.5085201058285364E-2</c:v>
                </c:pt>
                <c:pt idx="5303">
                  <c:v>2.4894539075976396E-2</c:v>
                </c:pt>
                <c:pt idx="5304">
                  <c:v>2.470323690898624E-2</c:v>
                </c:pt>
                <c:pt idx="5305">
                  <c:v>2.4511301850059012E-2</c:v>
                </c:pt>
                <c:pt idx="5306">
                  <c:v>2.4318740939731388E-2</c:v>
                </c:pt>
                <c:pt idx="5307">
                  <c:v>2.412556098744854E-2</c:v>
                </c:pt>
                <c:pt idx="5308">
                  <c:v>2.3931768592757491E-2</c:v>
                </c:pt>
                <c:pt idx="5309">
                  <c:v>2.3737370166616808E-2</c:v>
                </c:pt>
                <c:pt idx="5310">
                  <c:v>2.354237195276878E-2</c:v>
                </c:pt>
                <c:pt idx="5311">
                  <c:v>2.3346780049224494E-2</c:v>
                </c:pt>
                <c:pt idx="5312">
                  <c:v>2.3150600429818091E-2</c:v>
                </c:pt>
                <c:pt idx="5313">
                  <c:v>2.2953838965857499E-2</c:v>
                </c:pt>
                <c:pt idx="5314">
                  <c:v>2.2756501447849443E-2</c:v>
                </c:pt>
                <c:pt idx="5315">
                  <c:v>2.2558593607321251E-2</c:v>
                </c:pt>
                <c:pt idx="5316">
                  <c:v>2.2360121138709714E-2</c:v>
                </c:pt>
                <c:pt idx="5317">
                  <c:v>2.2161089721342071E-2</c:v>
                </c:pt>
                <c:pt idx="5318">
                  <c:v>2.1961505041487951E-2</c:v>
                </c:pt>
                <c:pt idx="5319">
                  <c:v>2.1761372814498529E-2</c:v>
                </c:pt>
                <c:pt idx="5320">
                  <c:v>2.1560698807006951E-2</c:v>
                </c:pt>
                <c:pt idx="5321">
                  <c:v>2.1359488859218793E-2</c:v>
                </c:pt>
                <c:pt idx="5322">
                  <c:v>2.1157748907261773E-2</c:v>
                </c:pt>
                <c:pt idx="5323">
                  <c:v>2.0955485005616451E-2</c:v>
                </c:pt>
                <c:pt idx="5324">
                  <c:v>2.0752703349600003E-2</c:v>
                </c:pt>
                <c:pt idx="5325">
                  <c:v>2.0549410297928641E-2</c:v>
                </c:pt>
                <c:pt idx="5326">
                  <c:v>2.0345612395331409E-2</c:v>
                </c:pt>
                <c:pt idx="5327">
                  <c:v>2.01413163952254E-2</c:v>
                </c:pt>
                <c:pt idx="5328">
                  <c:v>1.9936529282437294E-2</c:v>
                </c:pt>
                <c:pt idx="5329">
                  <c:v>1.97312582959841E-2</c:v>
                </c:pt>
                <c:pt idx="5330">
                  <c:v>1.9525510951886933E-2</c:v>
                </c:pt>
                <c:pt idx="5331">
                  <c:v>1.9319295066024415E-2</c:v>
                </c:pt>
                <c:pt idx="5332">
                  <c:v>1.9112618777022496E-2</c:v>
                </c:pt>
                <c:pt idx="5333">
                  <c:v>1.8905490569163883E-2</c:v>
                </c:pt>
                <c:pt idx="5334">
                  <c:v>1.8697919295310641E-2</c:v>
                </c:pt>
                <c:pt idx="5335">
                  <c:v>1.8489914199843551E-2</c:v>
                </c:pt>
                <c:pt idx="5336">
                  <c:v>1.828148494159668E-2</c:v>
                </c:pt>
                <c:pt idx="5337">
                  <c:v>1.8072641616782674E-2</c:v>
                </c:pt>
                <c:pt idx="5338">
                  <c:v>1.7863394781897839E-2</c:v>
                </c:pt>
                <c:pt idx="5339">
                  <c:v>1.7653755476596034E-2</c:v>
                </c:pt>
                <c:pt idx="5340">
                  <c:v>1.7443735246517253E-2</c:v>
                </c:pt>
                <c:pt idx="5341">
                  <c:v>1.7233346166064843E-2</c:v>
                </c:pt>
                <c:pt idx="5342">
                  <c:v>1.7022600861111237E-2</c:v>
                </c:pt>
                <c:pt idx="5343">
                  <c:v>1.6811512531617119E-2</c:v>
                </c:pt>
                <c:pt idx="5344">
                  <c:v>1.6600094974151387E-2</c:v>
                </c:pt>
                <c:pt idx="5345">
                  <c:v>1.6388362604299142E-2</c:v>
                </c:pt>
                <c:pt idx="5346">
                  <c:v>1.6176330478934606E-2</c:v>
                </c:pt>
                <c:pt idx="5347">
                  <c:v>1.5964014318338857E-2</c:v>
                </c:pt>
                <c:pt idx="5348">
                  <c:v>1.5751430528152761E-2</c:v>
                </c:pt>
                <c:pt idx="5349">
                  <c:v>1.5538596221135792E-2</c:v>
                </c:pt>
                <c:pt idx="5350">
                  <c:v>1.5325529238711654E-2</c:v>
                </c:pt>
                <c:pt idx="5351">
                  <c:v>1.5112248172284574E-2</c:v>
                </c:pt>
                <c:pt idx="5352">
                  <c:v>1.4898772384291751E-2</c:v>
                </c:pt>
                <c:pt idx="5353">
                  <c:v>1.4685122028978873E-2</c:v>
                </c:pt>
                <c:pt idx="5354">
                  <c:v>1.4471318072865991E-2</c:v>
                </c:pt>
                <c:pt idx="5355">
                  <c:v>1.4257382314879656E-2</c:v>
                </c:pt>
                <c:pt idx="5356">
                  <c:v>1.4043337406127801E-2</c:v>
                </c:pt>
                <c:pt idx="5357">
                  <c:v>1.3829206869280401E-2</c:v>
                </c:pt>
                <c:pt idx="5358">
                  <c:v>1.3615015117537772E-2</c:v>
                </c:pt>
                <c:pt idx="5359">
                  <c:v>1.3400787473140947E-2</c:v>
                </c:pt>
                <c:pt idx="5360">
                  <c:v>1.3186550185413743E-2</c:v>
                </c:pt>
                <c:pt idx="5361">
                  <c:v>1.2972330448281921E-2</c:v>
                </c:pt>
                <c:pt idx="5362">
                  <c:v>1.2758156417250402E-2</c:v>
                </c:pt>
                <c:pt idx="5363">
                  <c:v>1.2544057225805174E-2</c:v>
                </c:pt>
                <c:pt idx="5364">
                  <c:v>1.2330063001191232E-2</c:v>
                </c:pt>
                <c:pt idx="5365">
                  <c:v>1.211620487954687E-2</c:v>
                </c:pt>
                <c:pt idx="5366">
                  <c:v>1.1902515020349195E-2</c:v>
                </c:pt>
                <c:pt idx="5367">
                  <c:v>1.1689026620129777E-2</c:v>
                </c:pt>
                <c:pt idx="5368">
                  <c:v>1.147577392543218E-2</c:v>
                </c:pt>
                <c:pt idx="5369">
                  <c:v>1.1262792244965182E-2</c:v>
                </c:pt>
                <c:pt idx="5370">
                  <c:v>1.1050117960914829E-2</c:v>
                </c:pt>
                <c:pt idx="5371">
                  <c:v>1.0837788539370643E-2</c:v>
                </c:pt>
                <c:pt idx="5372">
                  <c:v>1.0625842539835801E-2</c:v>
                </c:pt>
                <c:pt idx="5373">
                  <c:v>1.0414319623764221E-2</c:v>
                </c:pt>
                <c:pt idx="5374">
                  <c:v>1.0203260562100649E-2</c:v>
                </c:pt>
                <c:pt idx="5375">
                  <c:v>9.9927072417660984E-3</c:v>
                </c:pt>
                <c:pt idx="5376">
                  <c:v>9.7827026710575523E-3</c:v>
                </c:pt>
                <c:pt idx="5377">
                  <c:v>9.5732909839120646E-3</c:v>
                </c:pt>
                <c:pt idx="5378">
                  <c:v>9.3645174429997716E-3</c:v>
                </c:pt>
                <c:pt idx="5379">
                  <c:v>9.1564284415937523E-3</c:v>
                </c:pt>
                <c:pt idx="5380">
                  <c:v>8.9490715041846726E-3</c:v>
                </c:pt>
                <c:pt idx="5381">
                  <c:v>8.7424952857933797E-3</c:v>
                </c:pt>
                <c:pt idx="5382">
                  <c:v>8.5367495699332011E-3</c:v>
                </c:pt>
                <c:pt idx="5383">
                  <c:v>8.3318852651939491E-3</c:v>
                </c:pt>
                <c:pt idx="5384">
                  <c:v>8.1279544003934213E-3</c:v>
                </c:pt>
                <c:pt idx="5385">
                  <c:v>7.9250101182617994E-3</c:v>
                </c:pt>
                <c:pt idx="5386">
                  <c:v>7.7231066676208479E-3</c:v>
                </c:pt>
                <c:pt idx="5387">
                  <c:v>7.5222993940128177E-3</c:v>
                </c:pt>
                <c:pt idx="5388">
                  <c:v>7.3226447287466946E-3</c:v>
                </c:pt>
                <c:pt idx="5389">
                  <c:v>7.1242001763209108E-3</c:v>
                </c:pt>
                <c:pt idx="5390">
                  <c:v>6.9270243001882661E-3</c:v>
                </c:pt>
                <c:pt idx="5391">
                  <c:v>6.731176706827372E-3</c:v>
                </c:pt>
                <c:pt idx="5392">
                  <c:v>6.5367180280873089E-3</c:v>
                </c:pt>
                <c:pt idx="5393">
                  <c:v>6.3437099017772461E-3</c:v>
                </c:pt>
                <c:pt idx="5394">
                  <c:v>6.1522149504633994E-3</c:v>
                </c:pt>
                <c:pt idx="5395">
                  <c:v>5.9622967584542687E-3</c:v>
                </c:pt>
                <c:pt idx="5396">
                  <c:v>5.7740198469392896E-3</c:v>
                </c:pt>
                <c:pt idx="5397">
                  <c:v>5.587449647264214E-3</c:v>
                </c:pt>
                <c:pt idx="5398">
                  <c:v>5.4026524723153847E-3</c:v>
                </c:pt>
                <c:pt idx="5399">
                  <c:v>5.219695485996911E-3</c:v>
                </c:pt>
                <c:pt idx="5400">
                  <c:v>5.0386466707818631E-3</c:v>
                </c:pt>
                <c:pt idx="5401">
                  <c:v>4.8595747933236977E-3</c:v>
                </c:pt>
                <c:pt idx="5402">
                  <c:v>4.6825493681156814E-3</c:v>
                </c:pt>
                <c:pt idx="5403">
                  <c:v>4.5076406191898828E-3</c:v>
                </c:pt>
                <c:pt idx="5404">
                  <c:v>4.3349194398499694E-3</c:v>
                </c:pt>
                <c:pt idx="5405">
                  <c:v>4.1644573504335146E-3</c:v>
                </c:pt>
                <c:pt idx="5406">
                  <c:v>3.9963264541071127E-3</c:v>
                </c:pt>
                <c:pt idx="5407">
                  <c:v>3.8305993906966188E-3</c:v>
                </c:pt>
                <c:pt idx="5408">
                  <c:v>3.6673492885578082E-3</c:v>
                </c:pt>
                <c:pt idx="5409">
                  <c:v>3.5066497145037991E-3</c:v>
                </c:pt>
                <c:pt idx="5410">
                  <c:v>3.3485746217980202E-3</c:v>
                </c:pt>
                <c:pt idx="5411">
                  <c:v>3.1931982962350894E-3</c:v>
                </c:pt>
                <c:pt idx="5412">
                  <c:v>3.0405953003320185E-3</c:v>
                </c:pt>
                <c:pt idx="5413">
                  <c:v>2.890840415651828E-3</c:v>
                </c:pt>
                <c:pt idx="5414">
                  <c:v>2.7440085832971615E-3</c:v>
                </c:pt>
                <c:pt idx="5415">
                  <c:v>2.6001748426016545E-3</c:v>
                </c:pt>
                <c:pt idx="5416">
                  <c:v>2.4594142680616697E-3</c:v>
                </c:pt>
                <c:pt idx="5417">
                  <c:v>2.3218019045512447E-3</c:v>
                </c:pt>
                <c:pt idx="5418">
                  <c:v>2.1874127008662367E-3</c:v>
                </c:pt>
                <c:pt idx="5419">
                  <c:v>2.056321441650689E-3</c:v>
                </c:pt>
                <c:pt idx="5420">
                  <c:v>1.9286026777604439E-3</c:v>
                </c:pt>
                <c:pt idx="5421">
                  <c:v>1.8043306551260767E-3</c:v>
                </c:pt>
                <c:pt idx="5422">
                  <c:v>1.6835792421786469E-3</c:v>
                </c:pt>
                <c:pt idx="5423">
                  <c:v>1.5664218559078363E-3</c:v>
                </c:pt>
                <c:pt idx="5424">
                  <c:v>1.4529313866272235E-3</c:v>
                </c:pt>
                <c:pt idx="5425">
                  <c:v>1.3431801215235853E-3</c:v>
                </c:pt>
                <c:pt idx="5426">
                  <c:v>1.2372396670730481E-3</c:v>
                </c:pt>
                <c:pt idx="5427">
                  <c:v>1.1351808704113632E-3</c:v>
                </c:pt>
                <c:pt idx="5428">
                  <c:v>1.0370737397481387E-3</c:v>
                </c:pt>
                <c:pt idx="5429">
                  <c:v>9.42987363920832E-4</c:v>
                </c:pt>
                <c:pt idx="5430">
                  <c:v>8.5298983118755093E-4</c:v>
                </c:pt>
                <c:pt idx="5431">
                  <c:v>7.6714814736115805E-4</c:v>
                </c:pt>
                <c:pt idx="5432">
                  <c:v>6.8552815339212412E-4</c:v>
                </c:pt>
                <c:pt idx="5433">
                  <c:v>6.0819444251020475E-4</c:v>
                </c:pt>
                <c:pt idx="5434">
                  <c:v>5.3521027703956918E-4</c:v>
                </c:pt>
                <c:pt idx="5435">
                  <c:v>4.6663750500403116E-4</c:v>
                </c:pt>
                <c:pt idx="5436">
                  <c:v>4.0253647664432475E-4</c:v>
                </c:pt>
                <c:pt idx="5437">
                  <c:v>3.4296596097004625E-4</c:v>
                </c:pt>
                <c:pt idx="5438">
                  <c:v>2.8798306247351411E-4</c:v>
                </c:pt>
                <c:pt idx="5439">
                  <c:v>2.3764313813484978E-4</c:v>
                </c:pt>
                <c:pt idx="5440">
                  <c:v>1.9199971484979128E-4</c:v>
                </c:pt>
                <c:pt idx="5441">
                  <c:v>1.5110440741427809E-4</c:v>
                </c:pt>
                <c:pt idx="5442">
                  <c:v>1.1500683720160361E-4</c:v>
                </c:pt>
                <c:pt idx="5443">
                  <c:v>8.375455166986086E-5</c:v>
                </c:pt>
                <c:pt idx="5444">
                  <c:v>5.7392944838580857E-5</c:v>
                </c:pt>
                <c:pt idx="5445">
                  <c:v>3.5965178874714884E-5</c:v>
                </c:pt>
                <c:pt idx="5446">
                  <c:v>1.9512106929098611E-5</c:v>
                </c:pt>
                <c:pt idx="5447">
                  <c:v>8.0721973649831992E-6</c:v>
                </c:pt>
                <c:pt idx="5448">
                  <c:v>1.6814595205218204E-6</c:v>
                </c:pt>
                <c:pt idx="5449">
                  <c:v>3.7337114709562731E-7</c:v>
                </c:pt>
                <c:pt idx="5450">
                  <c:v>4.1788076650016677E-6</c:v>
                </c:pt>
                <c:pt idx="5451">
                  <c:v>1.3125973377331638E-5</c:v>
                </c:pt>
                <c:pt idx="5452">
                  <c:v>2.7240334781882013E-5</c:v>
                </c:pt>
                <c:pt idx="5453">
                  <c:v>4.6544556119595388E-5</c:v>
                </c:pt>
                <c:pt idx="5454">
                  <c:v>7.1058437296347906E-5</c:v>
                </c:pt>
                <c:pt idx="5455">
                  <c:v>1.0079885431289107E-4</c:v>
                </c:pt>
                <c:pt idx="5456">
                  <c:v>1.3577970233540415E-4</c:v>
                </c:pt>
                <c:pt idx="5457">
                  <c:v>1.7601184153639074E-4</c:v>
                </c:pt>
                <c:pt idx="5458">
                  <c:v>2.2150304583266921E-4</c:v>
                </c:pt>
                <c:pt idx="5459">
                  <c:v>2.7225795464373091E-4</c:v>
                </c:pt>
                <c:pt idx="5460">
                  <c:v>3.2827802779014615E-4</c:v>
                </c:pt>
                <c:pt idx="5461">
                  <c:v>3.8956150364750149E-4</c:v>
                </c:pt>
                <c:pt idx="5462">
                  <c:v>4.5610336066727048E-4</c:v>
                </c:pt>
                <c:pt idx="5463">
                  <c:v>5.278952823706823E-4</c:v>
                </c:pt>
                <c:pt idx="5464">
                  <c:v>6.0492562591766511E-4</c:v>
                </c:pt>
                <c:pt idx="5465">
                  <c:v>6.8717939434632025E-4</c:v>
                </c:pt>
                <c:pt idx="5466">
                  <c:v>7.7463821257425162E-4</c:v>
                </c:pt>
                <c:pt idx="5467">
                  <c:v>8.6728030724549674E-4</c:v>
                </c:pt>
                <c:pt idx="5468">
                  <c:v>9.6508049050223485E-4</c:v>
                </c:pt>
                <c:pt idx="5469">
                  <c:v>1.0680101477530612E-3</c:v>
                </c:pt>
                <c:pt idx="5470">
                  <c:v>1.1760372295026369E-3</c:v>
                </c:pt>
                <c:pt idx="5471">
                  <c:v>1.2891262473016011E-3</c:v>
                </c:pt>
                <c:pt idx="5472">
                  <c:v>1.4072382738681986E-3</c:v>
                </c:pt>
                <c:pt idx="5473">
                  <c:v>1.5303309474246939E-3</c:v>
                </c:pt>
                <c:pt idx="5474">
                  <c:v>1.6583584802847937E-3</c:v>
                </c:pt>
                <c:pt idx="5475">
                  <c:v>1.7912716717217185E-3</c:v>
                </c:pt>
                <c:pt idx="5476">
                  <c:v>1.9290179251372571E-3</c:v>
                </c:pt>
                <c:pt idx="5477">
                  <c:v>2.0715412695425277E-3</c:v>
                </c:pt>
                <c:pt idx="5478">
                  <c:v>2.2187823853588671E-3</c:v>
                </c:pt>
                <c:pt idx="5479">
                  <c:v>2.3706786345312277E-3</c:v>
                </c:pt>
                <c:pt idx="5480">
                  <c:v>2.5271640949447506E-3</c:v>
                </c:pt>
                <c:pt idx="5481">
                  <c:v>2.688169599123658E-3</c:v>
                </c:pt>
                <c:pt idx="5482">
                  <c:v>2.8536227771831235E-3</c:v>
                </c:pt>
                <c:pt idx="5483">
                  <c:v>3.0234481039980382E-3</c:v>
                </c:pt>
                <c:pt idx="5484">
                  <c:v>3.1975669505436319E-3</c:v>
                </c:pt>
                <c:pt idx="5485">
                  <c:v>3.3758976393521872E-3</c:v>
                </c:pt>
                <c:pt idx="5486">
                  <c:v>3.558355504027741E-3</c:v>
                </c:pt>
                <c:pt idx="5487">
                  <c:v>3.7448529527454155E-3</c:v>
                </c:pt>
                <c:pt idx="5488">
                  <c:v>3.9352995356587992E-3</c:v>
                </c:pt>
                <c:pt idx="5489">
                  <c:v>4.1296020161299433E-3</c:v>
                </c:pt>
                <c:pt idx="5490">
                  <c:v>4.3276644456862164E-3</c:v>
                </c:pt>
                <c:pt idx="5491">
                  <c:v>4.5293882426066584E-3</c:v>
                </c:pt>
                <c:pt idx="5492">
                  <c:v>4.7346722740238909E-3</c:v>
                </c:pt>
                <c:pt idx="5493">
                  <c:v>4.9434129414309509E-3</c:v>
                </c:pt>
                <c:pt idx="5494">
                  <c:v>5.1555042694653962E-3</c:v>
                </c:pt>
                <c:pt idx="5495">
                  <c:v>5.3708379978467304E-3</c:v>
                </c:pt>
                <c:pt idx="5496">
                  <c:v>5.5893036763249001E-3</c:v>
                </c:pt>
                <c:pt idx="5497">
                  <c:v>5.8107887625047632E-3</c:v>
                </c:pt>
                <c:pt idx="5498">
                  <c:v>6.0351787223918586E-3</c:v>
                </c:pt>
                <c:pt idx="5499">
                  <c:v>6.2623571335114299E-3</c:v>
                </c:pt>
                <c:pt idx="5500">
                  <c:v>6.4922057904407649E-3</c:v>
                </c:pt>
                <c:pt idx="5501">
                  <c:v>6.7246048125897979E-3</c:v>
                </c:pt>
                <c:pt idx="5502">
                  <c:v>6.9594327540658434E-3</c:v>
                </c:pt>
                <c:pt idx="5503">
                  <c:v>7.1965667154474935E-3</c:v>
                </c:pt>
                <c:pt idx="5504">
                  <c:v>7.4358824572950235E-3</c:v>
                </c:pt>
                <c:pt idx="5505">
                  <c:v>7.6772545152156094E-3</c:v>
                </c:pt>
                <c:pt idx="5506">
                  <c:v>7.9205563163093524E-3</c:v>
                </c:pt>
                <c:pt idx="5507">
                  <c:v>8.1656602968002978E-3</c:v>
                </c:pt>
                <c:pt idx="5508">
                  <c:v>8.4124380206783804E-3</c:v>
                </c:pt>
                <c:pt idx="5509">
                  <c:v>8.660760299161574E-3</c:v>
                </c:pt>
                <c:pt idx="5510">
                  <c:v>8.9104973107830884E-3</c:v>
                </c:pt>
                <c:pt idx="5511">
                  <c:v>9.161518721926578E-3</c:v>
                </c:pt>
                <c:pt idx="5512">
                  <c:v>9.4136938076098998E-3</c:v>
                </c:pt>
                <c:pt idx="5513">
                  <c:v>9.6668915723350183E-3</c:v>
                </c:pt>
                <c:pt idx="5514">
                  <c:v>9.9209808708084855E-3</c:v>
                </c:pt>
                <c:pt idx="5515">
                  <c:v>1.01758305283563E-2</c:v>
                </c:pt>
                <c:pt idx="5516">
                  <c:v>1.0431309460832443E-2</c:v>
                </c:pt>
                <c:pt idx="5517">
                  <c:v>1.0687286793850607E-2</c:v>
                </c:pt>
                <c:pt idx="5518">
                  <c:v>1.0943631981149235E-2</c:v>
                </c:pt>
                <c:pt idx="5519">
                  <c:v>1.120021492191312E-2</c:v>
                </c:pt>
                <c:pt idx="5520">
                  <c:v>1.1456906076875542E-2</c:v>
                </c:pt>
                <c:pt idx="5521">
                  <c:v>1.171357658302769E-2</c:v>
                </c:pt>
                <c:pt idx="5522">
                  <c:v>1.1970098366769835E-2</c:v>
                </c:pt>
                <c:pt idx="5523">
                  <c:v>1.2226344255330385E-2</c:v>
                </c:pt>
                <c:pt idx="5524">
                  <c:v>1.2482188086308013E-2</c:v>
                </c:pt>
                <c:pt idx="5525">
                  <c:v>1.2737504815167713E-2</c:v>
                </c:pt>
                <c:pt idx="5526">
                  <c:v>1.2992170620544015E-2</c:v>
                </c:pt>
                <c:pt idx="5527">
                  <c:v>1.3246063007213862E-2</c:v>
                </c:pt>
                <c:pt idx="5528">
                  <c:v>1.3499060906591868E-2</c:v>
                </c:pt>
                <c:pt idx="5529">
                  <c:v>1.3751044774618429E-2</c:v>
                </c:pt>
                <c:pt idx="5530">
                  <c:v>1.4001896686913491E-2</c:v>
                </c:pt>
                <c:pt idx="5531">
                  <c:v>1.425150043107784E-2</c:v>
                </c:pt>
                <c:pt idx="5532">
                  <c:v>1.4499741596022931E-2</c:v>
                </c:pt>
                <c:pt idx="5533">
                  <c:v>1.4746507658228989E-2</c:v>
                </c:pt>
                <c:pt idx="5534">
                  <c:v>1.4991688064827948E-2</c:v>
                </c:pt>
                <c:pt idx="5535">
                  <c:v>1.5235174313415156E-2</c:v>
                </c:pt>
                <c:pt idx="5536">
                  <c:v>1.5476860028514687E-2</c:v>
                </c:pt>
                <c:pt idx="5537">
                  <c:v>1.5716641034606411E-2</c:v>
                </c:pt>
                <c:pt idx="5538">
                  <c:v>1.5954415425661561E-2</c:v>
                </c:pt>
                <c:pt idx="5539">
                  <c:v>1.6190083631098091E-2</c:v>
                </c:pt>
                <c:pt idx="5540">
                  <c:v>1.6423548478129785E-2</c:v>
                </c:pt>
                <c:pt idx="5541">
                  <c:v>1.665471525043925E-2</c:v>
                </c:pt>
                <c:pt idx="5542">
                  <c:v>1.688349174314234E-2</c:v>
                </c:pt>
                <c:pt idx="5543">
                  <c:v>1.7109788314009944E-2</c:v>
                </c:pt>
                <c:pt idx="5544">
                  <c:v>1.7333517930920566E-2</c:v>
                </c:pt>
                <c:pt idx="5545">
                  <c:v>1.7554596215527858E-2</c:v>
                </c:pt>
                <c:pt idx="5546">
                  <c:v>1.7772941483126907E-2</c:v>
                </c:pt>
                <c:pt idx="5547">
                  <c:v>1.798847477872494E-2</c:v>
                </c:pt>
                <c:pt idx="5548">
                  <c:v>1.8201119909301473E-2</c:v>
                </c:pt>
                <c:pt idx="5549">
                  <c:v>1.8410803472296549E-2</c:v>
                </c:pt>
                <c:pt idx="5550">
                  <c:v>1.8617454880312887E-2</c:v>
                </c:pt>
                <c:pt idx="5551">
                  <c:v>1.882100638208252E-2</c:v>
                </c:pt>
                <c:pt idx="5552">
                  <c:v>1.9021393079705243E-2</c:v>
                </c:pt>
                <c:pt idx="5553">
                  <c:v>1.9218552942214803E-2</c:v>
                </c:pt>
                <c:pt idx="5554">
                  <c:v>1.9412426815505417E-2</c:v>
                </c:pt>
                <c:pt idx="5555">
                  <c:v>1.9602958428664465E-2</c:v>
                </c:pt>
                <c:pt idx="5556">
                  <c:v>1.9790094396777137E-2</c:v>
                </c:pt>
                <c:pt idx="5557">
                  <c:v>1.9973784220247839E-2</c:v>
                </c:pt>
                <c:pt idx="5558">
                  <c:v>2.0153980280715356E-2</c:v>
                </c:pt>
                <c:pt idx="5559">
                  <c:v>2.033063783362905E-2</c:v>
                </c:pt>
                <c:pt idx="5560">
                  <c:v>2.0503714997551253E-2</c:v>
                </c:pt>
                <c:pt idx="5561">
                  <c:v>2.0673172740278009E-2</c:v>
                </c:pt>
                <c:pt idx="5562">
                  <c:v>2.0838974861852492E-2</c:v>
                </c:pt>
                <c:pt idx="5563">
                  <c:v>2.1001087974561482E-2</c:v>
                </c:pt>
                <c:pt idx="5564">
                  <c:v>2.1159481480003402E-2</c:v>
                </c:pt>
                <c:pt idx="5565">
                  <c:v>2.1314127543322646E-2</c:v>
                </c:pt>
                <c:pt idx="5566">
                  <c:v>2.1465001064709156E-2</c:v>
                </c:pt>
                <c:pt idx="5567">
                  <c:v>2.1612079648255938E-2</c:v>
                </c:pt>
                <c:pt idx="5568">
                  <c:v>2.1755343568286328E-2</c:v>
                </c:pt>
                <c:pt idx="5569">
                  <c:v>2.189477573324718E-2</c:v>
                </c:pt>
                <c:pt idx="5570">
                  <c:v>2.203036164728276E-2</c:v>
                </c:pt>
                <c:pt idx="5571">
                  <c:v>2.2162089369577784E-2</c:v>
                </c:pt>
                <c:pt idx="5572">
                  <c:v>2.2289949471611167E-2</c:v>
                </c:pt>
                <c:pt idx="5573">
                  <c:v>2.24139349923956E-2</c:v>
                </c:pt>
                <c:pt idx="5574">
                  <c:v>2.2534041391847254E-2</c:v>
                </c:pt>
                <c:pt idx="5575">
                  <c:v>2.2650266502362258E-2</c:v>
                </c:pt>
                <c:pt idx="5576">
                  <c:v>2.2762610478743749E-2</c:v>
                </c:pt>
                <c:pt idx="5577">
                  <c:v>2.2871075746576E-2</c:v>
                </c:pt>
                <c:pt idx="5578">
                  <c:v>2.2975666949158154E-2</c:v>
                </c:pt>
                <c:pt idx="5579">
                  <c:v>2.3076390893106681E-2</c:v>
                </c:pt>
                <c:pt idx="5580">
                  <c:v>2.3173256492757841E-2</c:v>
                </c:pt>
                <c:pt idx="5581">
                  <c:v>2.3266274713438607E-2</c:v>
                </c:pt>
                <c:pt idx="5582">
                  <c:v>2.3355458513763968E-2</c:v>
                </c:pt>
                <c:pt idx="5583">
                  <c:v>2.3440822787036967E-2</c:v>
                </c:pt>
                <c:pt idx="5584">
                  <c:v>2.352238430186588E-2</c:v>
                </c:pt>
                <c:pt idx="5585">
                  <c:v>2.3600161642098171E-2</c:v>
                </c:pt>
                <c:pt idx="5586">
                  <c:v>2.3674175146192144E-2</c:v>
                </c:pt>
                <c:pt idx="5587">
                  <c:v>2.3744446846108273E-2</c:v>
                </c:pt>
                <c:pt idx="5588">
                  <c:v>2.3811000405823454E-2</c:v>
                </c:pt>
                <c:pt idx="5589">
                  <c:v>2.3873861059574678E-2</c:v>
                </c:pt>
                <c:pt idx="5590">
                  <c:v>2.3933055549917058E-2</c:v>
                </c:pt>
                <c:pt idx="5591">
                  <c:v>2.398861206568589E-2</c:v>
                </c:pt>
                <c:pt idx="5592">
                  <c:v>2.4040560179965999E-2</c:v>
                </c:pt>
                <c:pt idx="5593">
                  <c:v>2.4088930788143316E-2</c:v>
                </c:pt>
                <c:pt idx="5594">
                  <c:v>2.4133756046120086E-2</c:v>
                </c:pt>
                <c:pt idx="5595">
                  <c:v>2.4175069308789009E-2</c:v>
                </c:pt>
                <c:pt idx="5596">
                  <c:v>2.4212905068830309E-2</c:v>
                </c:pt>
                <c:pt idx="5597">
                  <c:v>2.4247298895914645E-2</c:v>
                </c:pt>
                <c:pt idx="5598">
                  <c:v>2.4278287376383104E-2</c:v>
                </c:pt>
                <c:pt idx="5599">
                  <c:v>2.4305908053468783E-2</c:v>
                </c:pt>
                <c:pt idx="5600">
                  <c:v>2.4330199368138229E-2</c:v>
                </c:pt>
                <c:pt idx="5601">
                  <c:v>2.4351200600593207E-2</c:v>
                </c:pt>
                <c:pt idx="5602">
                  <c:v>2.4368951812514132E-2</c:v>
                </c:pt>
                <c:pt idx="5603">
                  <c:v>2.4383493790101317E-2</c:v>
                </c:pt>
                <c:pt idx="5604">
                  <c:v>2.4394867987944224E-2</c:v>
                </c:pt>
                <c:pt idx="5605">
                  <c:v>2.4403116473794704E-2</c:v>
                </c:pt>
                <c:pt idx="5606">
                  <c:v>2.4408281874276742E-2</c:v>
                </c:pt>
                <c:pt idx="5607">
                  <c:v>2.4410407321590551E-2</c:v>
                </c:pt>
                <c:pt idx="5608">
                  <c:v>2.4409536401222807E-2</c:v>
                </c:pt>
                <c:pt idx="5609">
                  <c:v>2.4405713100744401E-2</c:v>
                </c:pt>
                <c:pt idx="5610">
                  <c:v>2.4398981759684541E-2</c:v>
                </c:pt>
                <c:pt idx="5611">
                  <c:v>2.4389387020555174E-2</c:v>
                </c:pt>
                <c:pt idx="5612">
                  <c:v>2.4376973781013781E-2</c:v>
                </c:pt>
                <c:pt idx="5613">
                  <c:v>2.4361787147230505E-2</c:v>
                </c:pt>
                <c:pt idx="5614">
                  <c:v>2.4343872388448588E-2</c:v>
                </c:pt>
                <c:pt idx="5615">
                  <c:v>2.432327489278252E-2</c:v>
                </c:pt>
                <c:pt idx="5616">
                  <c:v>2.4300040124257512E-2</c:v>
                </c:pt>
                <c:pt idx="5617">
                  <c:v>2.4274213581110666E-2</c:v>
                </c:pt>
                <c:pt idx="5618">
                  <c:v>2.4245840755372054E-2</c:v>
                </c:pt>
                <c:pt idx="5619">
                  <c:v>2.4214967093721351E-2</c:v>
                </c:pt>
                <c:pt idx="5620">
                  <c:v>2.4181637959644956E-2</c:v>
                </c:pt>
                <c:pt idx="5621">
                  <c:v>2.4145898596876509E-2</c:v>
                </c:pt>
                <c:pt idx="5622">
                  <c:v>2.4107794094160039E-2</c:v>
                </c:pt>
                <c:pt idx="5623">
                  <c:v>2.4067369351292941E-2</c:v>
                </c:pt>
                <c:pt idx="5624">
                  <c:v>2.4024669046481463E-2</c:v>
                </c:pt>
                <c:pt idx="5625">
                  <c:v>2.3979737604993299E-2</c:v>
                </c:pt>
                <c:pt idx="5626">
                  <c:v>2.393261916909914E-2</c:v>
                </c:pt>
                <c:pt idx="5627">
                  <c:v>2.388335756930534E-2</c:v>
                </c:pt>
                <c:pt idx="5628">
                  <c:v>2.383199629685517E-2</c:v>
                </c:pt>
                <c:pt idx="5629">
                  <c:v>2.3778578477516365E-2</c:v>
                </c:pt>
                <c:pt idx="5630">
                  <c:v>2.3723146846604055E-2</c:v>
                </c:pt>
                <c:pt idx="5631">
                  <c:v>2.3665743725267762E-2</c:v>
                </c:pt>
                <c:pt idx="5632">
                  <c:v>2.3606410997987975E-2</c:v>
                </c:pt>
                <c:pt idx="5633">
                  <c:v>2.3545190091304881E-2</c:v>
                </c:pt>
                <c:pt idx="5634">
                  <c:v>2.3482121953739384E-2</c:v>
                </c:pt>
                <c:pt idx="5635">
                  <c:v>2.3417247036888252E-2</c:v>
                </c:pt>
                <c:pt idx="5636">
                  <c:v>2.3350605277682429E-2</c:v>
                </c:pt>
                <c:pt idx="5637">
                  <c:v>2.3282236081797598E-2</c:v>
                </c:pt>
                <c:pt idx="5638">
                  <c:v>2.3212178308170843E-2</c:v>
                </c:pt>
                <c:pt idx="5639">
                  <c:v>2.3140470254627982E-2</c:v>
                </c:pt>
                <c:pt idx="5640">
                  <c:v>2.3067149644581716E-2</c:v>
                </c:pt>
                <c:pt idx="5641">
                  <c:v>2.2992253614790355E-2</c:v>
                </c:pt>
                <c:pt idx="5642">
                  <c:v>2.2915818704145101E-2</c:v>
                </c:pt>
                <c:pt idx="5643">
                  <c:v>2.283788084347016E-2</c:v>
                </c:pt>
                <c:pt idx="5644">
                  <c:v>2.2758475346299836E-2</c:v>
                </c:pt>
                <c:pt idx="5645">
                  <c:v>2.2677636900625419E-2</c:v>
                </c:pt>
                <c:pt idx="5646">
                  <c:v>2.2595399561567104E-2</c:v>
                </c:pt>
                <c:pt idx="5647">
                  <c:v>2.2511796744965409E-2</c:v>
                </c:pt>
                <c:pt idx="5648">
                  <c:v>2.2426861221853049E-2</c:v>
                </c:pt>
                <c:pt idx="5649">
                  <c:v>2.2340625113786216E-2</c:v>
                </c:pt>
                <c:pt idx="5650">
                  <c:v>2.2253119889016598E-2</c:v>
                </c:pt>
                <c:pt idx="5651">
                  <c:v>2.216437635946655E-2</c:v>
                </c:pt>
                <c:pt idx="5652">
                  <c:v>2.207442467849054E-2</c:v>
                </c:pt>
                <c:pt idx="5653">
                  <c:v>2.1983294339401372E-2</c:v>
                </c:pt>
                <c:pt idx="5654">
                  <c:v>2.189101417472139E-2</c:v>
                </c:pt>
                <c:pt idx="5655">
                  <c:v>2.1797612356154305E-2</c:v>
                </c:pt>
                <c:pt idx="5656">
                  <c:v>2.1703116395231512E-2</c:v>
                </c:pt>
                <c:pt idx="5657">
                  <c:v>2.1607553144626993E-2</c:v>
                </c:pt>
                <c:pt idx="5658">
                  <c:v>2.1510948800104939E-2</c:v>
                </c:pt>
                <c:pt idx="5659">
                  <c:v>2.1413328903082791E-2</c:v>
                </c:pt>
                <c:pt idx="5660">
                  <c:v>2.131471834378423E-2</c:v>
                </c:pt>
                <c:pt idx="5661">
                  <c:v>2.1215141364953678E-2</c:v>
                </c:pt>
                <c:pt idx="5662">
                  <c:v>2.1114621566123256E-2</c:v>
                </c:pt>
                <c:pt idx="5663">
                  <c:v>2.101318190839508E-2</c:v>
                </c:pt>
                <c:pt idx="5664">
                  <c:v>2.0910844719730388E-2</c:v>
                </c:pt>
                <c:pt idx="5665">
                  <c:v>2.0807631700709272E-2</c:v>
                </c:pt>
                <c:pt idx="5666">
                  <c:v>2.0703563930756914E-2</c:v>
                </c:pt>
                <c:pt idx="5667">
                  <c:v>2.059866187480399E-2</c:v>
                </c:pt>
                <c:pt idx="5668">
                  <c:v>2.0492945390370252E-2</c:v>
                </c:pt>
                <c:pt idx="5669">
                  <c:v>2.0386433735040038E-2</c:v>
                </c:pt>
                <c:pt idx="5670">
                  <c:v>2.0279145574322786E-2</c:v>
                </c:pt>
                <c:pt idx="5671">
                  <c:v>2.0171098989884853E-2</c:v>
                </c:pt>
                <c:pt idx="5672">
                  <c:v>2.0062311488111075E-2</c:v>
                </c:pt>
                <c:pt idx="5673">
                  <c:v>1.9952800009002049E-2</c:v>
                </c:pt>
                <c:pt idx="5674">
                  <c:v>1.9842580935393529E-2</c:v>
                </c:pt>
                <c:pt idx="5675">
                  <c:v>1.9731670102455863E-2</c:v>
                </c:pt>
                <c:pt idx="5676">
                  <c:v>1.9620082807484205E-2</c:v>
                </c:pt>
                <c:pt idx="5677">
                  <c:v>1.950783381995571E-2</c:v>
                </c:pt>
                <c:pt idx="5678">
                  <c:v>1.9394937391840769E-2</c:v>
                </c:pt>
                <c:pt idx="5679">
                  <c:v>1.9281407268143123E-2</c:v>
                </c:pt>
                <c:pt idx="5680">
                  <c:v>1.916725669768474E-2</c:v>
                </c:pt>
                <c:pt idx="5681">
                  <c:v>1.9052498444088496E-2</c:v>
                </c:pt>
                <c:pt idx="5682">
                  <c:v>1.893714479697424E-2</c:v>
                </c:pt>
                <c:pt idx="5683">
                  <c:v>1.8821207583341982E-2</c:v>
                </c:pt>
                <c:pt idx="5684">
                  <c:v>1.8704698179138123E-2</c:v>
                </c:pt>
                <c:pt idx="5685">
                  <c:v>1.8587627520991155E-2</c:v>
                </c:pt>
                <c:pt idx="5686">
                  <c:v>1.8470006118109804E-2</c:v>
                </c:pt>
                <c:pt idx="5687">
                  <c:v>1.8351844064338332E-2</c:v>
                </c:pt>
                <c:pt idx="5688">
                  <c:v>1.8233151050347507E-2</c:v>
                </c:pt>
                <c:pt idx="5689">
                  <c:v>1.8113936375968222E-2</c:v>
                </c:pt>
                <c:pt idx="5690">
                  <c:v>1.7994208962653468E-2</c:v>
                </c:pt>
                <c:pt idx="5691">
                  <c:v>1.7873977366062551E-2</c:v>
                </c:pt>
                <c:pt idx="5692">
                  <c:v>1.7753249788757371E-2</c:v>
                </c:pt>
                <c:pt idx="5693">
                  <c:v>1.7632034093010056E-2</c:v>
                </c:pt>
                <c:pt idx="5694">
                  <c:v>1.7510337813721705E-2</c:v>
                </c:pt>
                <c:pt idx="5695">
                  <c:v>1.7388168171424127E-2</c:v>
                </c:pt>
                <c:pt idx="5696">
                  <c:v>1.7265532085390604E-2</c:v>
                </c:pt>
                <c:pt idx="5697">
                  <c:v>1.7142436186830732E-2</c:v>
                </c:pt>
                <c:pt idx="5698">
                  <c:v>1.7018886832168303E-2</c:v>
                </c:pt>
                <c:pt idx="5699">
                  <c:v>1.6894890116402397E-2</c:v>
                </c:pt>
                <c:pt idx="5700">
                  <c:v>1.677045188654764E-2</c:v>
                </c:pt>
                <c:pt idx="5701">
                  <c:v>1.6645577755153344E-2</c:v>
                </c:pt>
                <c:pt idx="5702">
                  <c:v>1.6520273113889733E-2</c:v>
                </c:pt>
                <c:pt idx="5703">
                  <c:v>1.6394543147205998E-2</c:v>
                </c:pt>
                <c:pt idx="5704">
                  <c:v>1.6268392846054122E-2</c:v>
                </c:pt>
                <c:pt idx="5705">
                  <c:v>1.6141827021690258E-2</c:v>
                </c:pt>
                <c:pt idx="5706">
                  <c:v>1.6014850319520636E-2</c:v>
                </c:pt>
                <c:pt idx="5707">
                  <c:v>1.5887467233032838E-2</c:v>
                </c:pt>
                <c:pt idx="5708">
                  <c:v>1.5759682117763241E-2</c:v>
                </c:pt>
                <c:pt idx="5709">
                  <c:v>1.5631499205350816E-2</c:v>
                </c:pt>
                <c:pt idx="5710">
                  <c:v>1.5502922617626907E-2</c:v>
                </c:pt>
                <c:pt idx="5711">
                  <c:v>1.5373956380779197E-2</c:v>
                </c:pt>
                <c:pt idx="5712">
                  <c:v>1.5244604439563554E-2</c:v>
                </c:pt>
                <c:pt idx="5713">
                  <c:v>1.5114870671574489E-2</c:v>
                </c:pt>
                <c:pt idx="5714">
                  <c:v>1.4984758901570179E-2</c:v>
                </c:pt>
                <c:pt idx="5715">
                  <c:v>1.4854272915854739E-2</c:v>
                </c:pt>
                <c:pt idx="5716">
                  <c:v>1.4723416476708715E-2</c:v>
                </c:pt>
                <c:pt idx="5717">
                  <c:v>1.4592193336878313E-2</c:v>
                </c:pt>
                <c:pt idx="5718">
                  <c:v>1.4460607254107805E-2</c:v>
                </c:pt>
                <c:pt idx="5719">
                  <c:v>1.4328662005737581E-2</c:v>
                </c:pt>
                <c:pt idx="5720">
                  <c:v>1.4196361403331159E-2</c:v>
                </c:pt>
                <c:pt idx="5721">
                  <c:v>1.4063709307368734E-2</c:v>
                </c:pt>
                <c:pt idx="5722">
                  <c:v>1.3930709641977321E-2</c:v>
                </c:pt>
                <c:pt idx="5723">
                  <c:v>1.3797366409712734E-2</c:v>
                </c:pt>
                <c:pt idx="5724">
                  <c:v>1.3663683706376609E-2</c:v>
                </c:pt>
                <c:pt idx="5725">
                  <c:v>1.3529665735886166E-2</c:v>
                </c:pt>
                <c:pt idx="5726">
                  <c:v>1.3395316825173519E-2</c:v>
                </c:pt>
                <c:pt idx="5727">
                  <c:v>1.3260641439130239E-2</c:v>
                </c:pt>
                <c:pt idx="5728">
                  <c:v>1.3125644195578042E-2</c:v>
                </c:pt>
                <c:pt idx="5729">
                  <c:v>1.299032988027795E-2</c:v>
                </c:pt>
                <c:pt idx="5730">
                  <c:v>1.2854703461962451E-2</c:v>
                </c:pt>
                <c:pt idx="5731">
                  <c:v>1.2718770107394519E-2</c:v>
                </c:pt>
                <c:pt idx="5732">
                  <c:v>1.2582535196444223E-2</c:v>
                </c:pt>
                <c:pt idx="5733">
                  <c:v>1.2446004337183627E-2</c:v>
                </c:pt>
                <c:pt idx="5734">
                  <c:v>1.2309183380989021E-2</c:v>
                </c:pt>
                <c:pt idx="5735">
                  <c:v>1.2172078437648415E-2</c:v>
                </c:pt>
                <c:pt idx="5736">
                  <c:v>1.203469589047276E-2</c:v>
                </c:pt>
                <c:pt idx="5737">
                  <c:v>1.1897042411393895E-2</c:v>
                </c:pt>
                <c:pt idx="5738">
                  <c:v>1.1759124976052075E-2</c:v>
                </c:pt>
                <c:pt idx="5739">
                  <c:v>1.1620950878862503E-2</c:v>
                </c:pt>
                <c:pt idx="5740">
                  <c:v>1.1482527748048952E-2</c:v>
                </c:pt>
                <c:pt idx="5741">
                  <c:v>1.134386356064428E-2</c:v>
                </c:pt>
                <c:pt idx="5742">
                  <c:v>1.1204966657443773E-2</c:v>
                </c:pt>
                <c:pt idx="5743">
                  <c:v>1.1065845757899343E-2</c:v>
                </c:pt>
                <c:pt idx="5744">
                  <c:v>1.092650997494813E-2</c:v>
                </c:pt>
                <c:pt idx="5745">
                  <c:v>1.0786968829767329E-2</c:v>
                </c:pt>
                <c:pt idx="5746">
                  <c:v>1.0647232266437087E-2</c:v>
                </c:pt>
                <c:pt idx="5747">
                  <c:v>1.0507310666504345E-2</c:v>
                </c:pt>
                <c:pt idx="5748">
                  <c:v>1.0367214863431493E-2</c:v>
                </c:pt>
                <c:pt idx="5749">
                  <c:v>1.0226956156923149E-2</c:v>
                </c:pt>
                <c:pt idx="5750">
                  <c:v>1.0086546327105483E-2</c:v>
                </c:pt>
                <c:pt idx="5751">
                  <c:v>9.9459976485568678E-3</c:v>
                </c:pt>
                <c:pt idx="5752">
                  <c:v>9.8053229041638289E-3</c:v>
                </c:pt>
                <c:pt idx="5753">
                  <c:v>9.664535398792742E-3</c:v>
                </c:pt>
                <c:pt idx="5754">
                  <c:v>9.5236489727563416E-3</c:v>
                </c:pt>
                <c:pt idx="5755">
                  <c:v>9.3826780150604132E-3</c:v>
                </c:pt>
                <c:pt idx="5756">
                  <c:v>9.2416374764142644E-3</c:v>
                </c:pt>
                <c:pt idx="5757">
                  <c:v>9.1005428819790814E-3</c:v>
                </c:pt>
                <c:pt idx="5758">
                  <c:v>8.9594103438460707E-3</c:v>
                </c:pt>
                <c:pt idx="5759">
                  <c:v>8.8182565732086732E-3</c:v>
                </c:pt>
                <c:pt idx="5760">
                  <c:v>8.6770988922286619E-3</c:v>
                </c:pt>
                <c:pt idx="5761">
                  <c:v>8.5359552455553048E-3</c:v>
                </c:pt>
                <c:pt idx="5762">
                  <c:v>8.3948442114852896E-3</c:v>
                </c:pt>
                <c:pt idx="5763">
                  <c:v>8.2537850127448239E-3</c:v>
                </c:pt>
                <c:pt idx="5764">
                  <c:v>8.1127975268585496E-3</c:v>
                </c:pt>
                <c:pt idx="5765">
                  <c:v>7.9719022960930645E-3</c:v>
                </c:pt>
                <c:pt idx="5766">
                  <c:v>7.8311205369465224E-3</c:v>
                </c:pt>
                <c:pt idx="5767">
                  <c:v>7.6904741491565986E-3</c:v>
                </c:pt>
                <c:pt idx="5768">
                  <c:v>7.54998572420559E-3</c:v>
                </c:pt>
                <c:pt idx="5769">
                  <c:v>7.4096785532988532E-3</c:v>
                </c:pt>
                <c:pt idx="5770">
                  <c:v>7.2695766347837636E-3</c:v>
                </c:pt>
                <c:pt idx="5771">
                  <c:v>7.1297046809866895E-3</c:v>
                </c:pt>
                <c:pt idx="5772">
                  <c:v>6.9900881244445131E-3</c:v>
                </c:pt>
                <c:pt idx="5773">
                  <c:v>6.8507531234952212E-3</c:v>
                </c:pt>
                <c:pt idx="5774">
                  <c:v>6.7117265672083813E-3</c:v>
                </c:pt>
                <c:pt idx="5775">
                  <c:v>6.5730360796228543E-3</c:v>
                </c:pt>
                <c:pt idx="5776">
                  <c:v>6.4347100232651057E-3</c:v>
                </c:pt>
                <c:pt idx="5777">
                  <c:v>6.2967775019208104E-3</c:v>
                </c:pt>
                <c:pt idx="5778">
                  <c:v>6.159268362633679E-3</c:v>
                </c:pt>
                <c:pt idx="5779">
                  <c:v>6.0222131968959676E-3</c:v>
                </c:pt>
                <c:pt idx="5780">
                  <c:v>5.8856433410133168E-3</c:v>
                </c:pt>
                <c:pt idx="5781">
                  <c:v>5.7495908756089514E-3</c:v>
                </c:pt>
                <c:pt idx="5782">
                  <c:v>5.6140886242392017E-3</c:v>
                </c:pt>
                <c:pt idx="5783">
                  <c:v>5.4791701510989088E-3</c:v>
                </c:pt>
                <c:pt idx="5784">
                  <c:v>5.34486975778277E-3</c:v>
                </c:pt>
                <c:pt idx="5785">
                  <c:v>5.2112224790797123E-3</c:v>
                </c:pt>
                <c:pt idx="5786">
                  <c:v>5.078264077774541E-3</c:v>
                </c:pt>
                <c:pt idx="5787">
                  <c:v>4.9460310384272718E-3</c:v>
                </c:pt>
                <c:pt idx="5788">
                  <c:v>4.8145605601100675E-3</c:v>
                </c:pt>
                <c:pt idx="5789">
                  <c:v>4.6838905480727959E-3</c:v>
                </c:pt>
                <c:pt idx="5790">
                  <c:v>4.5540596043173133E-3</c:v>
                </c:pt>
                <c:pt idx="5791">
                  <c:v>4.4251070170539279E-3</c:v>
                </c:pt>
                <c:pt idx="5792">
                  <c:v>4.2970727490216111E-3</c:v>
                </c:pt>
                <c:pt idx="5793">
                  <c:v>4.1699974246493824E-3</c:v>
                </c:pt>
                <c:pt idx="5794">
                  <c:v>4.0439223160387335E-3</c:v>
                </c:pt>
                <c:pt idx="5795">
                  <c:v>3.9188893277504258E-3</c:v>
                </c:pt>
                <c:pt idx="5796">
                  <c:v>3.7949409803750408E-3</c:v>
                </c:pt>
                <c:pt idx="5797">
                  <c:v>3.6721203928759471E-3</c:v>
                </c:pt>
                <c:pt idx="5798">
                  <c:v>3.5504712636866549E-3</c:v>
                </c:pt>
                <c:pt idx="5799">
                  <c:v>3.4300378505506641E-3</c:v>
                </c:pt>
                <c:pt idx="5800">
                  <c:v>3.3108649490933622E-3</c:v>
                </c:pt>
                <c:pt idx="5801">
                  <c:v>3.1929978701160438E-3</c:v>
                </c:pt>
                <c:pt idx="5802">
                  <c:v>3.0764824156037287E-3</c:v>
                </c:pt>
                <c:pt idx="5803">
                  <c:v>2.9613648534420199E-3</c:v>
                </c:pt>
                <c:pt idx="5804">
                  <c:v>2.8476918908385235E-3</c:v>
                </c:pt>
                <c:pt idx="5805">
                  <c:v>2.7355106464475097E-3</c:v>
                </c:pt>
                <c:pt idx="5806">
                  <c:v>2.6248686211975169E-3</c:v>
                </c:pt>
                <c:pt idx="5807">
                  <c:v>2.5158136678264578E-3</c:v>
                </c:pt>
                <c:pt idx="5808">
                  <c:v>2.4083939591258863E-3</c:v>
                </c:pt>
                <c:pt idx="5809">
                  <c:v>2.3026579549055232E-3</c:v>
                </c:pt>
                <c:pt idx="5810">
                  <c:v>2.1986543676845789E-3</c:v>
                </c:pt>
                <c:pt idx="5811">
                  <c:v>2.0964321271243602E-3</c:v>
                </c:pt>
                <c:pt idx="5812">
                  <c:v>1.9960403432166094E-3</c:v>
                </c:pt>
                <c:pt idx="5813">
                  <c:v>1.897528268242784E-3</c:v>
                </c:pt>
                <c:pt idx="5814">
                  <c:v>1.8009452575291211E-3</c:v>
                </c:pt>
                <c:pt idx="5815">
                  <c:v>1.7063407290153338E-3</c:v>
                </c:pt>
                <c:pt idx="5816">
                  <c:v>1.6137641216656842E-3</c:v>
                </c:pt>
                <c:pt idx="5817">
                  <c:v>1.5232648527504018E-3</c:v>
                </c:pt>
                <c:pt idx="5818">
                  <c:v>1.4348922740280545E-3</c:v>
                </c:pt>
                <c:pt idx="5819">
                  <c:v>1.3486956268638068E-3</c:v>
                </c:pt>
                <c:pt idx="5820">
                  <c:v>1.2647239963197393E-3</c:v>
                </c:pt>
                <c:pt idx="5821">
                  <c:v>1.1830262642587117E-3</c:v>
                </c:pt>
                <c:pt idx="5822">
                  <c:v>1.1036510615030034E-3</c:v>
                </c:pt>
                <c:pt idx="5823">
                  <c:v>1.0266467190943687E-3</c:v>
                </c:pt>
                <c:pt idx="5824">
                  <c:v>9.5206121870423065E-4</c:v>
                </c:pt>
                <c:pt idx="5825">
                  <c:v>8.7994214224526004E-4</c:v>
                </c:pt>
                <c:pt idx="5826">
                  <c:v>8.1033662073865225E-4</c:v>
                </c:pt>
                <c:pt idx="5827">
                  <c:v>7.4329128249476107E-4</c:v>
                </c:pt>
                <c:pt idx="5828">
                  <c:v>6.7885220066655821E-4</c:v>
                </c:pt>
                <c:pt idx="5829">
                  <c:v>6.1706484023883919E-4</c:v>
                </c:pt>
                <c:pt idx="5830">
                  <c:v>5.5797400451865155E-4</c:v>
                </c:pt>
                <c:pt idx="5831">
                  <c:v>5.0162378119453384E-4</c:v>
                </c:pt>
                <c:pt idx="5832">
                  <c:v>4.4805748803549193E-4</c:v>
                </c:pt>
                <c:pt idx="5833">
                  <c:v>3.9731761830210971E-4</c:v>
                </c:pt>
                <c:pt idx="5834">
                  <c:v>3.4944578594561007E-4</c:v>
                </c:pt>
                <c:pt idx="5835">
                  <c:v>3.0448267067162291E-4</c:v>
                </c:pt>
                <c:pt idx="5836">
                  <c:v>2.6246796294910799E-4</c:v>
                </c:pt>
                <c:pt idx="5837">
                  <c:v>2.2344030904532011E-4</c:v>
                </c:pt>
                <c:pt idx="5838">
                  <c:v>1.8743725617058801E-4</c:v>
                </c:pt>
                <c:pt idx="5839">
                  <c:v>1.5449519781826079E-4</c:v>
                </c:pt>
                <c:pt idx="5840">
                  <c:v>1.2464931938646661E-4</c:v>
                </c:pt>
                <c:pt idx="5841">
                  <c:v>9.793354416995359E-5</c:v>
                </c:pt>
                <c:pt idx="5842">
                  <c:v>7.4380479811617144E-5</c:v>
                </c:pt>
                <c:pt idx="5843">
                  <c:v>5.4021365304428251E-5</c:v>
                </c:pt>
                <c:pt idx="5844">
                  <c:v>3.6886018635253346E-5</c:v>
                </c:pt>
                <c:pt idx="5845">
                  <c:v>2.3002785162990107E-5</c:v>
                </c:pt>
                <c:pt idx="5846">
                  <c:v>1.239848682394981E-5</c:v>
                </c:pt>
                <c:pt idx="5847">
                  <c:v>5.0983722577888501E-6</c:v>
                </c:pt>
                <c:pt idx="5848">
                  <c:v>1.1260679474669769E-6</c:v>
                </c:pt>
                <c:pt idx="5849">
                  <c:v>5.0353046668680894E-7</c:v>
                </c:pt>
                <c:pt idx="5850">
                  <c:v>3.2509999280382969E-6</c:v>
                </c:pt>
                <c:pt idx="5851">
                  <c:v>9.3869547246026806E-6</c:v>
                </c:pt>
                <c:pt idx="5852">
                  <c:v>1.8928067657115816E-5</c:v>
                </c:pt>
                <c:pt idx="5853">
                  <c:v>3.1889163537893289E-5</c:v>
                </c:pt>
                <c:pt idx="5854">
                  <c:v>4.8283178361614125E-5</c:v>
                </c:pt>
                <c:pt idx="5855">
                  <c:v>6.8121120131726067E-5</c:v>
                </c:pt>
                <c:pt idx="5856">
                  <c:v>9.1412031429656944E-5</c:v>
                </c:pt>
                <c:pt idx="5857">
                  <c:v>1.1816295381228027E-4</c:v>
                </c:pt>
                <c:pt idx="5858">
                  <c:v>1.4837889412101229E-4</c:v>
                </c:pt>
                <c:pt idx="5859">
                  <c:v>1.8206279278373179E-4</c:v>
                </c:pt>
                <c:pt idx="5860">
                  <c:v>2.1921549418821157E-4</c:v>
                </c:pt>
                <c:pt idx="5861">
                  <c:v>2.5983571920316543E-4</c:v>
                </c:pt>
                <c:pt idx="5862">
                  <c:v>3.0392003992003804E-4</c:v>
                </c:pt>
                <c:pt idx="5863">
                  <c:v>3.5146285668550794E-4</c:v>
                </c:pt>
                <c:pt idx="5864">
                  <c:v>4.0245637749162892E-4</c:v>
                </c:pt>
                <c:pt idx="5865">
                  <c:v>4.5689059978662211E-4</c:v>
                </c:pt>
                <c:pt idx="5866">
                  <c:v>5.1475329476599792E-4</c:v>
                </c:pt>
                <c:pt idx="5867">
                  <c:v>5.7602999419961915E-4</c:v>
                </c:pt>
                <c:pt idx="5868">
                  <c:v>6.4070397984600832E-4</c:v>
                </c:pt>
                <c:pt idx="5869">
                  <c:v>7.0875627550171048E-4</c:v>
                </c:pt>
                <c:pt idx="5870">
                  <c:v>7.8016564172790333E-4</c:v>
                </c:pt>
                <c:pt idx="5871">
                  <c:v>8.549085732928916E-4</c:v>
                </c:pt>
                <c:pt idx="5872">
                  <c:v>9.3295929936447323E-4</c:v>
                </c:pt>
                <c:pt idx="5873">
                  <c:v>1.0142897864800881E-3</c:v>
                </c:pt>
                <c:pt idx="5874">
                  <c:v>1.0988697443186737E-3</c:v>
                </c:pt>
                <c:pt idx="5875">
                  <c:v>1.1866666342935917E-3</c:v>
                </c:pt>
                <c:pt idx="5876">
                  <c:v>1.2776456809794618E-3</c:v>
                </c:pt>
                <c:pt idx="5877">
                  <c:v>1.371769886380581E-3</c:v>
                </c:pt>
                <c:pt idx="5878">
                  <c:v>1.4690000470453173E-3</c:v>
                </c:pt>
                <c:pt idx="5879">
                  <c:v>1.5692947740221881E-3</c:v>
                </c:pt>
                <c:pt idx="5880">
                  <c:v>1.6726105156504409E-3</c:v>
                </c:pt>
                <c:pt idx="5881">
                  <c:v>1.7789015831722918E-3</c:v>
                </c:pt>
                <c:pt idx="5882">
                  <c:v>1.8881201791459564E-3</c:v>
                </c:pt>
                <c:pt idx="5883">
                  <c:v>2.0002164286368768E-3</c:v>
                </c:pt>
                <c:pt idx="5884">
                  <c:v>2.1151384131560653E-3</c:v>
                </c:pt>
                <c:pt idx="5885">
                  <c:v>2.2328322073097047E-3</c:v>
                </c:pt>
                <c:pt idx="5886">
                  <c:v>2.3532419181207416E-3</c:v>
                </c:pt>
                <c:pt idx="5887">
                  <c:v>2.476309726974556E-3</c:v>
                </c:pt>
                <c:pt idx="5888">
                  <c:v>2.6019759341374127E-3</c:v>
                </c:pt>
                <c:pt idx="5889">
                  <c:v>2.7301790057919634E-3</c:v>
                </c:pt>
                <c:pt idx="5890">
                  <c:v>2.8608556235262027E-3</c:v>
                </c:pt>
                <c:pt idx="5891">
                  <c:v>2.9939407362110297E-3</c:v>
                </c:pt>
                <c:pt idx="5892">
                  <c:v>3.1293676141924561E-3</c:v>
                </c:pt>
                <c:pt idx="5893">
                  <c:v>3.2670679057240646E-3</c:v>
                </c:pt>
                <c:pt idx="5894">
                  <c:v>3.4069716955564097E-3</c:v>
                </c:pt>
                <c:pt idx="5895">
                  <c:v>3.5490075656004283E-3</c:v>
                </c:pt>
                <c:pt idx="5896">
                  <c:v>3.6931026575733215E-3</c:v>
                </c:pt>
                <c:pt idx="5897">
                  <c:v>3.8391827375342754E-3</c:v>
                </c:pt>
                <c:pt idx="5898">
                  <c:v>3.9871722622109029E-3</c:v>
                </c:pt>
                <c:pt idx="5899">
                  <c:v>4.1369944470177784E-3</c:v>
                </c:pt>
                <c:pt idx="5900">
                  <c:v>4.2885713356610308E-3</c:v>
                </c:pt>
                <c:pt idx="5901">
                  <c:v>4.441823871220719E-3</c:v>
                </c:pt>
                <c:pt idx="5902">
                  <c:v>4.5966719686029826E-3</c:v>
                </c:pt>
                <c:pt idx="5903">
                  <c:v>4.7530345882454096E-3</c:v>
                </c:pt>
                <c:pt idx="5904">
                  <c:v>4.9108298109632794E-3</c:v>
                </c:pt>
                <c:pt idx="5905">
                  <c:v>5.0699749138159896E-3</c:v>
                </c:pt>
                <c:pt idx="5906">
                  <c:v>5.2303864468790104E-3</c:v>
                </c:pt>
                <c:pt idx="5907">
                  <c:v>5.3919803107921726E-3</c:v>
                </c:pt>
                <c:pt idx="5908">
                  <c:v>5.5546718349700807E-3</c:v>
                </c:pt>
                <c:pt idx="5909">
                  <c:v>5.7183758563492254E-3</c:v>
                </c:pt>
                <c:pt idx="5910">
                  <c:v>5.8830067985402692E-3</c:v>
                </c:pt>
                <c:pt idx="5911">
                  <c:v>6.0484787512745533E-3</c:v>
                </c:pt>
                <c:pt idx="5912">
                  <c:v>6.2147055500064684E-3</c:v>
                </c:pt>
                <c:pt idx="5913">
                  <c:v>6.381600855557462E-3</c:v>
                </c:pt>
                <c:pt idx="5914">
                  <c:v>6.5490782336689495E-3</c:v>
                </c:pt>
                <c:pt idx="5915">
                  <c:v>6.7170512343499161E-3</c:v>
                </c:pt>
                <c:pt idx="5916">
                  <c:v>6.8854334708870731E-3</c:v>
                </c:pt>
                <c:pt idx="5917">
                  <c:v>7.0541386984018638E-3</c:v>
                </c:pt>
                <c:pt idx="5918">
                  <c:v>7.2230808918360969E-3</c:v>
                </c:pt>
                <c:pt idx="5919">
                  <c:v>7.392174323242344E-3</c:v>
                </c:pt>
                <c:pt idx="5920">
                  <c:v>7.5613336382689099E-3</c:v>
                </c:pt>
                <c:pt idx="5921">
                  <c:v>7.7304739317202989E-3</c:v>
                </c:pt>
                <c:pt idx="5922">
                  <c:v>7.8995108220892025E-3</c:v>
                </c:pt>
                <c:pt idx="5923">
                  <c:v>8.0683605249419962E-3</c:v>
                </c:pt>
                <c:pt idx="5924">
                  <c:v>8.2369399250626293E-3</c:v>
                </c:pt>
                <c:pt idx="5925">
                  <c:v>8.4051666472460852E-3</c:v>
                </c:pt>
                <c:pt idx="5926">
                  <c:v>8.5729591256416566E-3</c:v>
                </c:pt>
                <c:pt idx="5927">
                  <c:v>8.7402366715572267E-3</c:v>
                </c:pt>
                <c:pt idx="5928">
                  <c:v>8.906919539629056E-3</c:v>
                </c:pt>
                <c:pt idx="5929">
                  <c:v>9.072928992266251E-3</c:v>
                </c:pt>
                <c:pt idx="5930">
                  <c:v>9.238187362295168E-3</c:v>
                </c:pt>
                <c:pt idx="5931">
                  <c:v>9.4026181137157085E-3</c:v>
                </c:pt>
                <c:pt idx="5932">
                  <c:v>9.5661459005010382E-3</c:v>
                </c:pt>
                <c:pt idx="5933">
                  <c:v>9.7286966233673805E-3</c:v>
                </c:pt>
                <c:pt idx="5934">
                  <c:v>9.890197484449666E-3</c:v>
                </c:pt>
                <c:pt idx="5935">
                  <c:v>1.005057703981788E-2</c:v>
                </c:pt>
                <c:pt idx="5936">
                  <c:v>1.0209765249789123E-2</c:v>
                </c:pt>
                <c:pt idx="5937">
                  <c:v>1.0367693526967189E-2</c:v>
                </c:pt>
                <c:pt idx="5938">
                  <c:v>1.0524294781980881E-2</c:v>
                </c:pt>
                <c:pt idx="5939">
                  <c:v>1.0679503466863749E-2</c:v>
                </c:pt>
                <c:pt idx="5940">
                  <c:v>1.0833255616050148E-2</c:v>
                </c:pt>
                <c:pt idx="5941">
                  <c:v>1.0985488884954521E-2</c:v>
                </c:pt>
                <c:pt idx="5942">
                  <c:v>1.1136142586095472E-2</c:v>
                </c:pt>
                <c:pt idx="5943">
                  <c:v>1.1285157722762493E-2</c:v>
                </c:pt>
                <c:pt idx="5944">
                  <c:v>1.1432477020189839E-2</c:v>
                </c:pt>
                <c:pt idx="5945">
                  <c:v>1.1578044954241201E-2</c:v>
                </c:pt>
                <c:pt idx="5946">
                  <c:v>1.1721807777581156E-2</c:v>
                </c:pt>
                <c:pt idx="5947">
                  <c:v>1.1863713543353362E-2</c:v>
                </c:pt>
                <c:pt idx="5948">
                  <c:v>1.2003712126340644E-2</c:v>
                </c:pt>
                <c:pt idx="5949">
                  <c:v>1.2141755241641865E-2</c:v>
                </c:pt>
                <c:pt idx="5950">
                  <c:v>1.2277796460852195E-2</c:v>
                </c:pt>
                <c:pt idx="5951">
                  <c:v>1.2411791225783541E-2</c:v>
                </c:pt>
                <c:pt idx="5952">
                  <c:v>1.2543696859726559E-2</c:v>
                </c:pt>
                <c:pt idx="5953">
                  <c:v>1.2673472576293079E-2</c:v>
                </c:pt>
                <c:pt idx="5954">
                  <c:v>1.2801079485862623E-2</c:v>
                </c:pt>
                <c:pt idx="5955">
                  <c:v>1.2926480599655926E-2</c:v>
                </c:pt>
                <c:pt idx="5956">
                  <c:v>1.3049640831491799E-2</c:v>
                </c:pt>
                <c:pt idx="5957">
                  <c:v>1.3170526997242067E-2</c:v>
                </c:pt>
                <c:pt idx="5958">
                  <c:v>1.3289107812045755E-2</c:v>
                </c:pt>
                <c:pt idx="5959">
                  <c:v>1.3405353885327948E-2</c:v>
                </c:pt>
                <c:pt idx="5960">
                  <c:v>1.3519237713652476E-2</c:v>
                </c:pt>
                <c:pt idx="5961">
                  <c:v>1.363073367149014E-2</c:v>
                </c:pt>
                <c:pt idx="5962">
                  <c:v>1.3739817999932855E-2</c:v>
                </c:pt>
                <c:pt idx="5963">
                  <c:v>1.3846468793425893E-2</c:v>
                </c:pt>
                <c:pt idx="5964">
                  <c:v>1.3950665984568376E-2</c:v>
                </c:pt>
                <c:pt idx="5965">
                  <c:v>1.405239132705024E-2</c:v>
                </c:pt>
                <c:pt idx="5966">
                  <c:v>1.4151628376788745E-2</c:v>
                </c:pt>
                <c:pt idx="5967">
                  <c:v>1.4248362471324657E-2</c:v>
                </c:pt>
                <c:pt idx="5968">
                  <c:v>1.4342580707553355E-2</c:v>
                </c:pt>
                <c:pt idx="5969">
                  <c:v>1.443427191785474E-2</c:v>
                </c:pt>
                <c:pt idx="5970">
                  <c:v>1.4523426644695201E-2</c:v>
                </c:pt>
                <c:pt idx="5971">
                  <c:v>1.4610037113763741E-2</c:v>
                </c:pt>
                <c:pt idx="5972">
                  <c:v>1.4694097205731525E-2</c:v>
                </c:pt>
                <c:pt idx="5973">
                  <c:v>1.4775602426687259E-2</c:v>
                </c:pt>
                <c:pt idx="5974">
                  <c:v>1.4854549877342785E-2</c:v>
                </c:pt>
                <c:pt idx="5975">
                  <c:v>1.4930938221058145E-2</c:v>
                </c:pt>
                <c:pt idx="5976">
                  <c:v>1.5004767650785173E-2</c:v>
                </c:pt>
                <c:pt idx="5977">
                  <c:v>1.5076039854984982E-2</c:v>
                </c:pt>
                <c:pt idx="5978">
                  <c:v>1.5144757982603623E-2</c:v>
                </c:pt>
                <c:pt idx="5979">
                  <c:v>1.5210926607171341E-2</c:v>
                </c:pt>
                <c:pt idx="5980">
                  <c:v>1.5274551690110346E-2</c:v>
                </c:pt>
                <c:pt idx="5981">
                  <c:v>1.5335640543305381E-2</c:v>
                </c:pt>
                <c:pt idx="5982">
                  <c:v>1.5394201791029623E-2</c:v>
                </c:pt>
                <c:pt idx="5983">
                  <c:v>1.5450245331286423E-2</c:v>
                </c:pt>
                <c:pt idx="5984">
                  <c:v>1.5503782296631992E-2</c:v>
                </c:pt>
                <c:pt idx="5985">
                  <c:v>1.5554825014557239E-2</c:v>
                </c:pt>
                <c:pt idx="5986">
                  <c:v>1.5603386967495702E-2</c:v>
                </c:pt>
                <c:pt idx="5987">
                  <c:v>1.564948275252042E-2</c:v>
                </c:pt>
                <c:pt idx="5988">
                  <c:v>1.5693128040794653E-2</c:v>
                </c:pt>
                <c:pt idx="5989">
                  <c:v>1.5734339536844479E-2</c:v>
                </c:pt>
                <c:pt idx="5990">
                  <c:v>1.5773134937714824E-2</c:v>
                </c:pt>
                <c:pt idx="5991">
                  <c:v>1.5809532892062796E-2</c:v>
                </c:pt>
                <c:pt idx="5992">
                  <c:v>1.5843552959256824E-2</c:v>
                </c:pt>
                <c:pt idx="5993">
                  <c:v>1.5875215568534259E-2</c:v>
                </c:pt>
                <c:pt idx="5994">
                  <c:v>1.5904541978270691E-2</c:v>
                </c:pt>
                <c:pt idx="5995">
                  <c:v>1.5931554235416607E-2</c:v>
                </c:pt>
                <c:pt idx="5996">
                  <c:v>1.5956275135154841E-2</c:v>
                </c:pt>
                <c:pt idx="5997">
                  <c:v>1.5978728180824901E-2</c:v>
                </c:pt>
                <c:pt idx="5998">
                  <c:v>1.5998937544162723E-2</c:v>
                </c:pt>
                <c:pt idx="5999">
                  <c:v>1.6016928025902103E-2</c:v>
                </c:pt>
                <c:pt idx="6000">
                  <c:v>1.6032725016785966E-2</c:v>
                </c:pt>
                <c:pt idx="6001">
                  <c:v>1.6046354459011411E-2</c:v>
                </c:pt>
                <c:pt idx="6002">
                  <c:v>1.6057842808170977E-2</c:v>
                </c:pt>
                <c:pt idx="6003">
                  <c:v>1.6067216995715911E-2</c:v>
                </c:pt>
                <c:pt idx="6004">
                  <c:v>1.6074504391971039E-2</c:v>
                </c:pt>
                <c:pt idx="6005">
                  <c:v>1.6079732769747161E-2</c:v>
                </c:pt>
                <c:pt idx="6006">
                  <c:v>1.6082930268566015E-2</c:v>
                </c:pt>
                <c:pt idx="6007">
                  <c:v>1.6084125359550089E-2</c:v>
                </c:pt>
                <c:pt idx="6008">
                  <c:v>1.6083346810974352E-2</c:v>
                </c:pt>
                <c:pt idx="6009">
                  <c:v>1.6080623654532444E-2</c:v>
                </c:pt>
                <c:pt idx="6010">
                  <c:v>1.607598515231938E-2</c:v>
                </c:pt>
                <c:pt idx="6011">
                  <c:v>1.6069460764568673E-2</c:v>
                </c:pt>
                <c:pt idx="6012">
                  <c:v>1.6061080118144905E-2</c:v>
                </c:pt>
                <c:pt idx="6013">
                  <c:v>1.6050872975827756E-2</c:v>
                </c:pt>
                <c:pt idx="6014">
                  <c:v>1.6038869206387547E-2</c:v>
                </c:pt>
                <c:pt idx="6015">
                  <c:v>1.6025098755471943E-2</c:v>
                </c:pt>
                <c:pt idx="6016">
                  <c:v>1.6009591617318727E-2</c:v>
                </c:pt>
                <c:pt idx="6017">
                  <c:v>1.5992377807293907E-2</c:v>
                </c:pt>
                <c:pt idx="6018">
                  <c:v>1.5973487335280857E-2</c:v>
                </c:pt>
                <c:pt idx="6019">
                  <c:v>1.595295017990455E-2</c:v>
                </c:pt>
                <c:pt idx="6020">
                  <c:v>1.5930796263619425E-2</c:v>
                </c:pt>
                <c:pt idx="6021">
                  <c:v>1.5907055428639388E-2</c:v>
                </c:pt>
                <c:pt idx="6022">
                  <c:v>1.5881757413743439E-2</c:v>
                </c:pt>
                <c:pt idx="6023">
                  <c:v>1.5854931831920931E-2</c:v>
                </c:pt>
                <c:pt idx="6024">
                  <c:v>1.5826608148889264E-2</c:v>
                </c:pt>
                <c:pt idx="6025">
                  <c:v>1.5796815662459884E-2</c:v>
                </c:pt>
                <c:pt idx="6026">
                  <c:v>1.5765583482757511E-2</c:v>
                </c:pt>
                <c:pt idx="6027">
                  <c:v>1.573294051329252E-2</c:v>
                </c:pt>
                <c:pt idx="6028">
                  <c:v>1.5698915432864509E-2</c:v>
                </c:pt>
                <c:pt idx="6029">
                  <c:v>1.5663536678318397E-2</c:v>
                </c:pt>
                <c:pt idx="6030">
                  <c:v>1.5626832428114502E-2</c:v>
                </c:pt>
                <c:pt idx="6031">
                  <c:v>1.5588830586729009E-2</c:v>
                </c:pt>
                <c:pt idx="6032">
                  <c:v>1.5549558769854558E-2</c:v>
                </c:pt>
                <c:pt idx="6033">
                  <c:v>1.5509044290411743E-2</c:v>
                </c:pt>
                <c:pt idx="6034">
                  <c:v>1.5467314145347232E-2</c:v>
                </c:pt>
                <c:pt idx="6035">
                  <c:v>1.5424395003204482E-2</c:v>
                </c:pt>
                <c:pt idx="6036">
                  <c:v>1.5380313192463269E-2</c:v>
                </c:pt>
                <c:pt idx="6037">
                  <c:v>1.5335094690635221E-2</c:v>
                </c:pt>
                <c:pt idx="6038">
                  <c:v>1.5288765114091475E-2</c:v>
                </c:pt>
                <c:pt idx="6039">
                  <c:v>1.5241349708621324E-2</c:v>
                </c:pt>
                <c:pt idx="6040">
                  <c:v>1.5192873340694447E-2</c:v>
                </c:pt>
                <c:pt idx="6041">
                  <c:v>1.5143360489424811E-2</c:v>
                </c:pt>
                <c:pt idx="6042">
                  <c:v>1.5092835239211571E-2</c:v>
                </c:pt>
                <c:pt idx="6043">
                  <c:v>1.5041321273044486E-2</c:v>
                </c:pt>
                <c:pt idx="6044">
                  <c:v>1.4988841866457861E-2</c:v>
                </c:pt>
                <c:pt idx="6045">
                  <c:v>1.4935419882119223E-2</c:v>
                </c:pt>
                <c:pt idx="6046">
                  <c:v>1.4881077765028585E-2</c:v>
                </c:pt>
                <c:pt idx="6047">
                  <c:v>1.4825837538325906E-2</c:v>
                </c:pt>
                <c:pt idx="6048">
                  <c:v>1.4769720799672873E-2</c:v>
                </c:pt>
                <c:pt idx="6049">
                  <c:v>1.4712748718206901E-2</c:v>
                </c:pt>
                <c:pt idx="6050">
                  <c:v>1.4654942032045194E-2</c:v>
                </c:pt>
                <c:pt idx="6051">
                  <c:v>1.4596321046319071E-2</c:v>
                </c:pt>
                <c:pt idx="6052">
                  <c:v>1.4536905631724913E-2</c:v>
                </c:pt>
                <c:pt idx="6053">
                  <c:v>1.4476715223581425E-2</c:v>
                </c:pt>
                <c:pt idx="6054">
                  <c:v>1.4415768821358659E-2</c:v>
                </c:pt>
                <c:pt idx="6055">
                  <c:v>1.4354084988690402E-2</c:v>
                </c:pt>
                <c:pt idx="6056">
                  <c:v>1.4291681853822147E-2</c:v>
                </c:pt>
                <c:pt idx="6057">
                  <c:v>1.4228577110502587E-2</c:v>
                </c:pt>
                <c:pt idx="6058">
                  <c:v>1.4164788019294669E-2</c:v>
                </c:pt>
                <c:pt idx="6059">
                  <c:v>1.4100331409286647E-2</c:v>
                </c:pt>
                <c:pt idx="6060">
                  <c:v>1.4035223680192986E-2</c:v>
                </c:pt>
                <c:pt idx="6061">
                  <c:v>1.3969480804828807E-2</c:v>
                </c:pt>
                <c:pt idx="6062">
                  <c:v>1.3903118331941602E-2</c:v>
                </c:pt>
                <c:pt idx="6063">
                  <c:v>1.3836151389387732E-2</c:v>
                </c:pt>
                <c:pt idx="6064">
                  <c:v>1.3768594687637997E-2</c:v>
                </c:pt>
                <c:pt idx="6065">
                  <c:v>1.370046252359752E-2</c:v>
                </c:pt>
                <c:pt idx="6066">
                  <c:v>1.3631768784727823E-2</c:v>
                </c:pt>
                <c:pt idx="6067">
                  <c:v>1.3562526953457877E-2</c:v>
                </c:pt>
                <c:pt idx="6068">
                  <c:v>1.3492750111872542E-2</c:v>
                </c:pt>
                <c:pt idx="6069">
                  <c:v>1.3422450946658624E-2</c:v>
                </c:pt>
                <c:pt idx="6070">
                  <c:v>1.3351641754304833E-2</c:v>
                </c:pt>
                <c:pt idx="6071">
                  <c:v>1.3280334446545231E-2</c:v>
                </c:pt>
                <c:pt idx="6072">
                  <c:v>1.3208540556019223E-2</c:v>
                </c:pt>
                <c:pt idx="6073">
                  <c:v>1.3136271242154671E-2</c:v>
                </c:pt>
                <c:pt idx="6074">
                  <c:v>1.3063537297260031E-2</c:v>
                </c:pt>
                <c:pt idx="6075">
                  <c:v>1.2990349152801044E-2</c:v>
                </c:pt>
                <c:pt idx="6076">
                  <c:v>1.291671688587155E-2</c:v>
                </c:pt>
                <c:pt idx="6077">
                  <c:v>1.2842650225835573E-2</c:v>
                </c:pt>
                <c:pt idx="6078">
                  <c:v>1.2768158561138467E-2</c:v>
                </c:pt>
                <c:pt idx="6079">
                  <c:v>1.2693250946270327E-2</c:v>
                </c:pt>
                <c:pt idx="6080">
                  <c:v>1.2617936108884434E-2</c:v>
                </c:pt>
                <c:pt idx="6081">
                  <c:v>1.2542222457053902E-2</c:v>
                </c:pt>
                <c:pt idx="6082">
                  <c:v>1.2466118086662292E-2</c:v>
                </c:pt>
                <c:pt idx="6083">
                  <c:v>1.2389630788916037E-2</c:v>
                </c:pt>
                <c:pt idx="6084">
                  <c:v>1.2312768057985989E-2</c:v>
                </c:pt>
                <c:pt idx="6085">
                  <c:v>1.2235537098749303E-2</c:v>
                </c:pt>
                <c:pt idx="6086">
                  <c:v>1.2157944834644363E-2</c:v>
                </c:pt>
                <c:pt idx="6087">
                  <c:v>1.2079997915627758E-2</c:v>
                </c:pt>
                <c:pt idx="6088">
                  <c:v>1.2001702726219183E-2</c:v>
                </c:pt>
                <c:pt idx="6089">
                  <c:v>1.1923065393641597E-2</c:v>
                </c:pt>
                <c:pt idx="6090">
                  <c:v>1.184409179604407E-2</c:v>
                </c:pt>
                <c:pt idx="6091">
                  <c:v>1.1764787570804397E-2</c:v>
                </c:pt>
                <c:pt idx="6092">
                  <c:v>1.1685158122907388E-2</c:v>
                </c:pt>
                <c:pt idx="6093">
                  <c:v>1.1605208633395252E-2</c:v>
                </c:pt>
                <c:pt idx="6094">
                  <c:v>1.1524944067888027E-2</c:v>
                </c:pt>
                <c:pt idx="6095">
                  <c:v>1.1444369185163008E-2</c:v>
                </c:pt>
                <c:pt idx="6096">
                  <c:v>1.1363488545802729E-2</c:v>
                </c:pt>
                <c:pt idx="6097">
                  <c:v>1.1282306520897551E-2</c:v>
                </c:pt>
                <c:pt idx="6098">
                  <c:v>1.1200827300804583E-2</c:v>
                </c:pt>
                <c:pt idx="6099">
                  <c:v>1.1119054903959679E-2</c:v>
                </c:pt>
                <c:pt idx="6100">
                  <c:v>1.1036993185742059E-2</c:v>
                </c:pt>
                <c:pt idx="6101">
                  <c:v>1.0954645847388986E-2</c:v>
                </c:pt>
                <c:pt idx="6102">
                  <c:v>1.0872016444955971E-2</c:v>
                </c:pt>
                <c:pt idx="6103">
                  <c:v>1.0789108398323357E-2</c:v>
                </c:pt>
                <c:pt idx="6104">
                  <c:v>1.0705925000245795E-2</c:v>
                </c:pt>
                <c:pt idx="6105">
                  <c:v>1.0622469425451858E-2</c:v>
                </c:pt>
                <c:pt idx="6106">
                  <c:v>1.0538744739773127E-2</c:v>
                </c:pt>
                <c:pt idx="6107">
                  <c:v>1.0454753909330103E-2</c:v>
                </c:pt>
                <c:pt idx="6108">
                  <c:v>1.0370499809739959E-2</c:v>
                </c:pt>
                <c:pt idx="6109">
                  <c:v>1.0285985235380976E-2</c:v>
                </c:pt>
                <c:pt idx="6110">
                  <c:v>1.0201212908680552E-2</c:v>
                </c:pt>
                <c:pt idx="6111">
                  <c:v>1.0116185489453961E-2</c:v>
                </c:pt>
                <c:pt idx="6112">
                  <c:v>1.0030905584269559E-2</c:v>
                </c:pt>
                <c:pt idx="6113">
                  <c:v>9.9453757558557367E-3</c:v>
                </c:pt>
                <c:pt idx="6114">
                  <c:v>9.8595985325431856E-3</c:v>
                </c:pt>
                <c:pt idx="6115">
                  <c:v>9.7735764177425619E-3</c:v>
                </c:pt>
                <c:pt idx="6116">
                  <c:v>9.6873118994553701E-3</c:v>
                </c:pt>
                <c:pt idx="6117">
                  <c:v>9.6008074598215639E-3</c:v>
                </c:pt>
                <c:pt idx="6118">
                  <c:v>9.514065584697487E-3</c:v>
                </c:pt>
                <c:pt idx="6119">
                  <c:v>9.4270887732727168E-3</c:v>
                </c:pt>
                <c:pt idx="6120">
                  <c:v>9.3398795477107055E-3</c:v>
                </c:pt>
                <c:pt idx="6121">
                  <c:v>9.2524404628269042E-3</c:v>
                </c:pt>
                <c:pt idx="6122">
                  <c:v>9.1647741157961163E-3</c:v>
                </c:pt>
                <c:pt idx="6123">
                  <c:v>9.0768831558897187E-3</c:v>
                </c:pt>
                <c:pt idx="6124">
                  <c:v>8.988770294237022E-3</c:v>
                </c:pt>
                <c:pt idx="6125">
                  <c:v>8.9004383136200571E-3</c:v>
                </c:pt>
                <c:pt idx="6126">
                  <c:v>8.8118900782889198E-3</c:v>
                </c:pt>
                <c:pt idx="6127">
                  <c:v>8.7231285438041685E-3</c:v>
                </c:pt>
                <c:pt idx="6128">
                  <c:v>8.6341567668978009E-3</c:v>
                </c:pt>
                <c:pt idx="6129">
                  <c:v>8.5449779153573546E-3</c:v>
                </c:pt>
                <c:pt idx="6130">
                  <c:v>8.4555952779268272E-3</c:v>
                </c:pt>
                <c:pt idx="6131">
                  <c:v>8.3660122742220625E-3</c:v>
                </c:pt>
                <c:pt idx="6132">
                  <c:v>8.2762324646597461E-3</c:v>
                </c:pt>
                <c:pt idx="6133">
                  <c:v>8.1862595603950251E-3</c:v>
                </c:pt>
                <c:pt idx="6134">
                  <c:v>8.0960974332661625E-3</c:v>
                </c:pt>
                <c:pt idx="6135">
                  <c:v>8.0057501257407189E-3</c:v>
                </c:pt>
                <c:pt idx="6136">
                  <c:v>7.9152218608628203E-3</c:v>
                </c:pt>
                <c:pt idx="6137">
                  <c:v>7.8245170521927601E-3</c:v>
                </c:pt>
                <c:pt idx="6138">
                  <c:v>7.7336403137370242E-3</c:v>
                </c:pt>
                <c:pt idx="6139">
                  <c:v>7.6425964698664025E-3</c:v>
                </c:pt>
                <c:pt idx="6140">
                  <c:v>7.5513905652093314E-3</c:v>
                </c:pt>
                <c:pt idx="6141">
                  <c:v>7.4600278745237192E-3</c:v>
                </c:pt>
                <c:pt idx="6142">
                  <c:v>7.3685139125373974E-3</c:v>
                </c:pt>
                <c:pt idx="6143">
                  <c:v>7.2768544437478017E-3</c:v>
                </c:pt>
                <c:pt idx="6144">
                  <c:v>7.1850554921792159E-3</c:v>
                </c:pt>
                <c:pt idx="6145">
                  <c:v>7.0931233510894533E-3</c:v>
                </c:pt>
                <c:pt idx="6146">
                  <c:v>7.0010645926149133E-3</c:v>
                </c:pt>
                <c:pt idx="6147">
                  <c:v>6.9088860773518128E-3</c:v>
                </c:pt>
                <c:pt idx="6148">
                  <c:v>6.8165949638574631E-3</c:v>
                </c:pt>
                <c:pt idx="6149">
                  <c:v>6.7241987180738918E-3</c:v>
                </c:pt>
                <c:pt idx="6150">
                  <c:v>6.6317051226502631E-3</c:v>
                </c:pt>
                <c:pt idx="6151">
                  <c:v>6.5391222861701515E-3</c:v>
                </c:pt>
                <c:pt idx="6152">
                  <c:v>6.4464586522587526E-3</c:v>
                </c:pt>
                <c:pt idx="6153">
                  <c:v>6.3537230085719595E-3</c:v>
                </c:pt>
                <c:pt idx="6154">
                  <c:v>6.2609244956464321E-3</c:v>
                </c:pt>
                <c:pt idx="6155">
                  <c:v>6.1680726156054903E-3</c:v>
                </c:pt>
                <c:pt idx="6156">
                  <c:v>6.0751772407081307E-3</c:v>
                </c:pt>
                <c:pt idx="6157">
                  <c:v>5.9822486217246257E-3</c:v>
                </c:pt>
                <c:pt idx="6158">
                  <c:v>5.8892973961329103E-3</c:v>
                </c:pt>
                <c:pt idx="6159">
                  <c:v>5.7963345961135693E-3</c:v>
                </c:pt>
                <c:pt idx="6160">
                  <c:v>5.7033716563410558E-3</c:v>
                </c:pt>
                <c:pt idx="6161">
                  <c:v>5.6104204215456982E-3</c:v>
                </c:pt>
                <c:pt idx="6162">
                  <c:v>5.5174931538398342E-3</c:v>
                </c:pt>
                <c:pt idx="6163">
                  <c:v>5.4246025397909538E-3</c:v>
                </c:pt>
                <c:pt idx="6164">
                  <c:v>5.3317616972255845E-3</c:v>
                </c:pt>
                <c:pt idx="6165">
                  <c:v>5.2389841817491343E-3</c:v>
                </c:pt>
                <c:pt idx="6166">
                  <c:v>5.146283992966732E-3</c:v>
                </c:pt>
                <c:pt idx="6167">
                  <c:v>5.0536755803871755E-3</c:v>
                </c:pt>
                <c:pt idx="6168">
                  <c:v>4.9611738489925223E-3</c:v>
                </c:pt>
                <c:pt idx="6169">
                  <c:v>4.8687941644617594E-3</c:v>
                </c:pt>
                <c:pt idx="6170">
                  <c:v>4.7765523580238891E-3</c:v>
                </c:pt>
                <c:pt idx="6171">
                  <c:v>4.6844647309283718E-3</c:v>
                </c:pt>
                <c:pt idx="6172">
                  <c:v>4.5925480585136194E-3</c:v>
                </c:pt>
                <c:pt idx="6173">
                  <c:v>4.5008195938538841E-3</c:v>
                </c:pt>
                <c:pt idx="6174">
                  <c:v>4.409297070971179E-3</c:v>
                </c:pt>
                <c:pt idx="6175">
                  <c:v>4.3179987075884427E-3</c:v>
                </c:pt>
                <c:pt idx="6176">
                  <c:v>4.2269432074094962E-3</c:v>
                </c:pt>
                <c:pt idx="6177">
                  <c:v>4.1361497619050109E-3</c:v>
                </c:pt>
                <c:pt idx="6178">
                  <c:v>4.0456380515899188E-3</c:v>
                </c:pt>
                <c:pt idx="6179">
                  <c:v>3.9554282467673925E-3</c:v>
                </c:pt>
                <c:pt idx="6180">
                  <c:v>3.8655410077277799E-3</c:v>
                </c:pt>
                <c:pt idx="6181">
                  <c:v>3.7759974843804608E-3</c:v>
                </c:pt>
                <c:pt idx="6182">
                  <c:v>3.6868193152994229E-3</c:v>
                </c:pt>
                <c:pt idx="6183">
                  <c:v>3.5980286261691613E-3</c:v>
                </c:pt>
                <c:pt idx="6184">
                  <c:v>3.5096480276078971E-3</c:v>
                </c:pt>
                <c:pt idx="6185">
                  <c:v>3.4217006123530335E-3</c:v>
                </c:pt>
                <c:pt idx="6186">
                  <c:v>3.3342099517928965E-3</c:v>
                </c:pt>
                <c:pt idx="6187">
                  <c:v>3.2472000918244317E-3</c:v>
                </c:pt>
                <c:pt idx="6188">
                  <c:v>3.1606955480232997E-3</c:v>
                </c:pt>
                <c:pt idx="6189">
                  <c:v>3.0747213001091392E-3</c:v>
                </c:pt>
                <c:pt idx="6190">
                  <c:v>2.9893027856903827E-3</c:v>
                </c:pt>
                <c:pt idx="6191">
                  <c:v>2.9044658932734294E-3</c:v>
                </c:pt>
                <c:pt idx="6192">
                  <c:v>2.8202369545228959E-3</c:v>
                </c:pt>
                <c:pt idx="6193">
                  <c:v>2.7366427357587131E-3</c:v>
                </c:pt>
                <c:pt idx="6194">
                  <c:v>2.6537104286756381E-3</c:v>
                </c:pt>
                <c:pt idx="6195">
                  <c:v>2.5714676402767808E-3</c:v>
                </c:pt>
                <c:pt idx="6196">
                  <c:v>2.4899423820046052E-3</c:v>
                </c:pt>
                <c:pt idx="6197">
                  <c:v>2.4091630580641904E-3</c:v>
                </c:pt>
                <c:pt idx="6198">
                  <c:v>2.3291584529259858E-3</c:v>
                </c:pt>
                <c:pt idx="6199">
                  <c:v>2.2499577180009655E-3</c:v>
                </c:pt>
                <c:pt idx="6200">
                  <c:v>2.1715903574799165E-3</c:v>
                </c:pt>
                <c:pt idx="6201">
                  <c:v>2.0940862133324747E-3</c:v>
                </c:pt>
                <c:pt idx="6202">
                  <c:v>2.0174754494589392E-3</c:v>
                </c:pt>
                <c:pt idx="6203">
                  <c:v>1.9417885349922686E-3</c:v>
                </c:pt>
                <c:pt idx="6204">
                  <c:v>1.8670562267475285E-3</c:v>
                </c:pt>
                <c:pt idx="6205">
                  <c:v>1.7933095508178589E-3</c:v>
                </c:pt>
                <c:pt idx="6206">
                  <c:v>1.7205797833169862E-3</c:v>
                </c:pt>
                <c:pt idx="6207">
                  <c:v>1.6488984302711084E-3</c:v>
                </c:pt>
                <c:pt idx="6208">
                  <c:v>1.5782972066615483E-3</c:v>
                </c:pt>
                <c:pt idx="6209">
                  <c:v>1.5088080146255589E-3</c:v>
                </c:pt>
                <c:pt idx="6210">
                  <c:v>1.4404629208194769E-3</c:v>
                </c:pt>
                <c:pt idx="6211">
                  <c:v>1.3732941329542821E-3</c:v>
                </c:pt>
                <c:pt idx="6212">
                  <c:v>1.3073339755125077E-3</c:v>
                </c:pt>
                <c:pt idx="6213">
                  <c:v>1.2426148646572475E-3</c:v>
                </c:pt>
                <c:pt idx="6214">
                  <c:v>1.1791692823494263E-3</c:v>
                </c:pt>
                <c:pt idx="6215">
                  <c:v>1.1170297496851682E-3</c:v>
                </c:pt>
                <c:pt idx="6216">
                  <c:v>1.0562287994721439E-3</c:v>
                </c:pt>
                <c:pt idx="6217">
                  <c:v>9.9679894806401327E-4</c:v>
                </c:pt>
                <c:pt idx="6218">
                  <c:v>9.3877266647225969E-4</c:v>
                </c:pt>
                <c:pt idx="6219">
                  <c:v>8.8218235077952112E-4</c:v>
                </c:pt>
                <c:pt idx="6220">
                  <c:v>8.2706029187745332E-4</c:v>
                </c:pt>
                <c:pt idx="6221">
                  <c:v>7.7343864455720166E-4</c:v>
                </c:pt>
                <c:pt idx="6222">
                  <c:v>7.2134939597935351E-4</c:v>
                </c:pt>
                <c:pt idx="6223">
                  <c:v>6.7082433355418155E-4</c:v>
                </c:pt>
                <c:pt idx="6224">
                  <c:v>6.2189501226465795E-4</c:v>
                </c:pt>
                <c:pt idx="6225">
                  <c:v>5.7459272146567493E-4</c:v>
                </c:pt>
                <c:pt idx="6226">
                  <c:v>5.2894845119558513E-4</c:v>
                </c:pt>
                <c:pt idx="6227">
                  <c:v>4.8499285803803999E-4</c:v>
                </c:pt>
                <c:pt idx="6228">
                  <c:v>4.42756230573348E-4</c:v>
                </c:pt>
                <c:pt idx="6229">
                  <c:v>4.0226845446089167E-4</c:v>
                </c:pt>
                <c:pt idx="6230">
                  <c:v>3.635589771958642E-4</c:v>
                </c:pt>
                <c:pt idx="6231">
                  <c:v>3.2665677258465482E-4</c:v>
                </c:pt>
                <c:pt idx="6232">
                  <c:v>2.9159030498606824E-4</c:v>
                </c:pt>
                <c:pt idx="6233">
                  <c:v>2.5838749336573775E-4</c:v>
                </c:pt>
                <c:pt idx="6234">
                  <c:v>2.2707567521390234E-4</c:v>
                </c:pt>
                <c:pt idx="6235">
                  <c:v>1.9768157037718684E-4</c:v>
                </c:pt>
                <c:pt idx="6236">
                  <c:v>1.7023124485731868E-4</c:v>
                </c:pt>
                <c:pt idx="6237">
                  <c:v>1.4475007463010599E-4</c:v>
                </c:pt>
                <c:pt idx="6238">
                  <c:v>1.2126270953999333E-4</c:v>
                </c:pt>
                <c:pt idx="6239">
                  <c:v>9.9793037326314496E-5</c:v>
                </c:pt>
                <c:pt idx="6240">
                  <c:v>8.0364147838406574E-5</c:v>
                </c:pt>
                <c:pt idx="6241">
                  <c:v>6.2998297497755213E-5</c:v>
                </c:pt>
                <c:pt idx="6242">
                  <c:v>4.7716874066136949E-5</c:v>
                </c:pt>
                <c:pt idx="6243">
                  <c:v>3.4540361779600728E-5</c:v>
                </c:pt>
                <c:pt idx="6244">
                  <c:v>2.3488306908487454E-5</c:v>
                </c:pt>
                <c:pt idx="6245">
                  <c:v>1.4579283804380427E-5</c:v>
                </c:pt>
                <c:pt idx="6246">
                  <c:v>7.8308614952000536E-6</c:v>
                </c:pt>
                <c:pt idx="6247">
                  <c:v>3.2595708898630019E-6</c:v>
                </c:pt>
                <c:pt idx="6248">
                  <c:v>8.8087265405874705E-7</c:v>
                </c:pt>
                <c:pt idx="6249">
                  <c:v>7.0912581867136516E-7</c:v>
                </c:pt>
                <c:pt idx="6250">
                  <c:v>2.7575571822108985E-6</c:v>
                </c:pt>
                <c:pt idx="6251">
                  <c:v>7.0382315683070553E-6</c:v>
                </c:pt>
                <c:pt idx="6252">
                  <c:v>1.3562022998877769E-5</c:v>
                </c:pt>
                <c:pt idx="6253">
                  <c:v>2.2338586842988749E-5</c:v>
                </c:pt>
                <c:pt idx="6254">
                  <c:v>3.337633300068749E-5</c:v>
                </c:pt>
                <c:pt idx="6255">
                  <c:v>4.6682400180199584E-5</c:v>
                </c:pt>
                <c:pt idx="6256">
                  <c:v>6.226263132585739E-5</c:v>
                </c:pt>
                <c:pt idx="6257">
                  <c:v>8.0121550252916962E-5</c:v>
                </c:pt>
                <c:pt idx="6258">
                  <c:v>1.0026233954415821E-4</c:v>
                </c:pt>
                <c:pt idx="6259">
                  <c:v>1.2268681976157513E-4</c:v>
                </c:pt>
                <c:pt idx="6260">
                  <c:v>1.4739543002496055E-4</c:v>
                </c:pt>
                <c:pt idx="6261">
                  <c:v>1.7438721000732541E-4</c:v>
                </c:pt>
                <c:pt idx="6262">
                  <c:v>2.0365978339529655E-4</c:v>
                </c:pt>
                <c:pt idx="6263">
                  <c:v>2.3520934286034271E-4</c:v>
                </c:pt>
                <c:pt idx="6264">
                  <c:v>2.6903063658492975E-4</c:v>
                </c:pt>
                <c:pt idx="6265">
                  <c:v>3.0511695638484911E-4</c:v>
                </c:pt>
                <c:pt idx="6266">
                  <c:v>3.4346012746693736E-4</c:v>
                </c:pt>
                <c:pt idx="6267">
                  <c:v>3.8405049985873522E-4</c:v>
                </c:pt>
                <c:pt idx="6268">
                  <c:v>4.2687694154360103E-4</c:v>
                </c:pt>
                <c:pt idx="6269">
                  <c:v>4.7192683333279752E-4</c:v>
                </c:pt>
                <c:pt idx="6270">
                  <c:v>5.1918606550197975E-4</c:v>
                </c:pt>
                <c:pt idx="6271">
                  <c:v>5.6863903621755165E-4</c:v>
                </c:pt>
                <c:pt idx="6272">
                  <c:v>6.2026865177501828E-4</c:v>
                </c:pt>
                <c:pt idx="6273">
                  <c:v>6.7405632866757864E-4</c:v>
                </c:pt>
                <c:pt idx="6274">
                  <c:v>7.2998199750059253E-4</c:v>
                </c:pt>
                <c:pt idx="6275">
                  <c:v>7.8802410876433208E-4</c:v>
                </c:pt>
                <c:pt idx="6276">
                  <c:v>8.4815964047368192E-4</c:v>
                </c:pt>
                <c:pt idx="6277">
                  <c:v>9.1036410767905446E-4</c:v>
                </c:pt>
                <c:pt idx="6278">
                  <c:v>9.7461157385190828E-4</c:v>
                </c:pt>
                <c:pt idx="6279">
                  <c:v>1.040874664141525E-3</c:v>
                </c:pt>
                <c:pt idx="6280">
                  <c:v>1.1091245804978589E-3</c:v>
                </c:pt>
                <c:pt idx="6281">
                  <c:v>1.1793311186525804E-3</c:v>
                </c:pt>
                <c:pt idx="6282">
                  <c:v>1.2514626869434883E-3</c:v>
                </c:pt>
                <c:pt idx="6283">
                  <c:v>1.3254863269680989E-3</c:v>
                </c:pt>
                <c:pt idx="6284">
                  <c:v>1.4013677360449161E-3</c:v>
                </c:pt>
                <c:pt idx="6285">
                  <c:v>1.4790712914594755E-3</c:v>
                </c:pt>
                <c:pt idx="6286">
                  <c:v>1.5585600764682179E-3</c:v>
                </c:pt>
                <c:pt idx="6287">
                  <c:v>1.6397959080291806E-3</c:v>
                </c:pt>
                <c:pt idx="6288">
                  <c:v>1.7227393662251208E-3</c:v>
                </c:pt>
                <c:pt idx="6289">
                  <c:v>1.8073498253425944E-3</c:v>
                </c:pt>
                <c:pt idx="6290">
                  <c:v>1.8935854865642916E-3</c:v>
                </c:pt>
                <c:pt idx="6291">
                  <c:v>1.981403412232552E-3</c:v>
                </c:pt>
                <c:pt idx="6292">
                  <c:v>2.0707595616345277E-3</c:v>
                </c:pt>
                <c:pt idx="6293">
                  <c:v>2.1616088282602527E-3</c:v>
                </c:pt>
                <c:pt idx="6294">
                  <c:v>2.2539050784784079E-3</c:v>
                </c:pt>
                <c:pt idx="6295">
                  <c:v>2.3476011915751411E-3</c:v>
                </c:pt>
                <c:pt idx="6296">
                  <c:v>2.4426491010948463E-3</c:v>
                </c:pt>
                <c:pt idx="6297">
                  <c:v>2.5389998374237559E-3</c:v>
                </c:pt>
                <c:pt idx="6298">
                  <c:v>2.6366035715478489E-3</c:v>
                </c:pt>
                <c:pt idx="6299">
                  <c:v>2.7354096599226901E-3</c:v>
                </c:pt>
                <c:pt idx="6300">
                  <c:v>2.8353666903840951E-3</c:v>
                </c:pt>
                <c:pt idx="6301">
                  <c:v>2.936422529028153E-3</c:v>
                </c:pt>
                <c:pt idx="6302">
                  <c:v>3.0385243679894132E-3</c:v>
                </c:pt>
                <c:pt idx="6303">
                  <c:v>3.1416187740412379E-3</c:v>
                </c:pt>
                <c:pt idx="6304">
                  <c:v>3.2456517379425062E-3</c:v>
                </c:pt>
                <c:pt idx="6305">
                  <c:v>3.3505687244529685E-3</c:v>
                </c:pt>
                <c:pt idx="6306">
                  <c:v>3.4563147229401837E-3</c:v>
                </c:pt>
                <c:pt idx="6307">
                  <c:v>3.5628342984940992E-3</c:v>
                </c:pt>
                <c:pt idx="6308">
                  <c:v>3.6700716434729108E-3</c:v>
                </c:pt>
                <c:pt idx="6309">
                  <c:v>3.7779706293983874E-3</c:v>
                </c:pt>
                <c:pt idx="6310">
                  <c:v>3.886474859113555E-3</c:v>
                </c:pt>
                <c:pt idx="6311">
                  <c:v>3.9955277191295853E-3</c:v>
                </c:pt>
                <c:pt idx="6312">
                  <c:v>4.1050724320715231E-3</c:v>
                </c:pt>
                <c:pt idx="6313">
                  <c:v>4.2150521091455125E-3</c:v>
                </c:pt>
                <c:pt idx="6314">
                  <c:v>4.3254098025442738E-3</c:v>
                </c:pt>
                <c:pt idx="6315">
                  <c:v>4.436088557709451E-3</c:v>
                </c:pt>
                <c:pt idx="6316">
                  <c:v>4.5470314653700099E-3</c:v>
                </c:pt>
                <c:pt idx="6317">
                  <c:v>4.6581817132772107E-3</c:v>
                </c:pt>
                <c:pt idx="6318">
                  <c:v>4.7694826375574168E-3</c:v>
                </c:pt>
                <c:pt idx="6319">
                  <c:v>4.8808777736047458E-3</c:v>
                </c:pt>
                <c:pt idx="6320">
                  <c:v>4.9923109064375498E-3</c:v>
                </c:pt>
                <c:pt idx="6321">
                  <c:v>5.1037261204421661E-3</c:v>
                </c:pt>
                <c:pt idx="6322">
                  <c:v>5.2150678484351107E-3</c:v>
                </c:pt>
                <c:pt idx="6323">
                  <c:v>5.3262809199664885E-3</c:v>
                </c:pt>
                <c:pt idx="6324">
                  <c:v>5.4373106088007918E-3</c:v>
                </c:pt>
                <c:pt idx="6325">
                  <c:v>5.5481026795052074E-3</c:v>
                </c:pt>
                <c:pt idx="6326">
                  <c:v>5.6586034330778374E-3</c:v>
                </c:pt>
                <c:pt idx="6327">
                  <c:v>5.7687597515600712E-3</c:v>
                </c:pt>
                <c:pt idx="6328">
                  <c:v>5.8785191415671499E-3</c:v>
                </c:pt>
                <c:pt idx="6329">
                  <c:v>5.9878297766807302E-3</c:v>
                </c:pt>
                <c:pt idx="6330">
                  <c:v>6.0966405386499332E-3</c:v>
                </c:pt>
                <c:pt idx="6331">
                  <c:v>6.2049010573485283E-3</c:v>
                </c:pt>
                <c:pt idx="6332">
                  <c:v>6.3125617494377163E-3</c:v>
                </c:pt>
                <c:pt idx="6333">
                  <c:v>6.4195738556902604E-3</c:v>
                </c:pt>
                <c:pt idx="6334">
                  <c:v>6.5258894769321708E-3</c:v>
                </c:pt>
                <c:pt idx="6335">
                  <c:v>6.6314616085600747E-3</c:v>
                </c:pt>
                <c:pt idx="6336">
                  <c:v>6.7362441736016207E-3</c:v>
                </c:pt>
                <c:pt idx="6337">
                  <c:v>6.8401920542811873E-3</c:v>
                </c:pt>
                <c:pt idx="6338">
                  <c:v>6.9432611220631973E-3</c:v>
                </c:pt>
                <c:pt idx="6339">
                  <c:v>7.0454082661414886E-3</c:v>
                </c:pt>
                <c:pt idx="6340">
                  <c:v>7.1465914203586089E-3</c:v>
                </c:pt>
                <c:pt idx="6341">
                  <c:v>7.2467695885272358E-3</c:v>
                </c:pt>
                <c:pt idx="6342">
                  <c:v>7.3459028681377176E-3</c:v>
                </c:pt>
                <c:pt idx="6343">
                  <c:v>7.443952472441011E-3</c:v>
                </c:pt>
                <c:pt idx="6344">
                  <c:v>7.5408807508923446E-3</c:v>
                </c:pt>
                <c:pt idx="6345">
                  <c:v>7.636651207950422E-3</c:v>
                </c:pt>
                <c:pt idx="6346">
                  <c:v>7.7312285202241846E-3</c:v>
                </c:pt>
                <c:pt idx="6347">
                  <c:v>7.8245785519732592E-3</c:v>
                </c:pt>
                <c:pt idx="6348">
                  <c:v>7.9166683689498151E-3</c:v>
                </c:pt>
                <c:pt idx="6349">
                  <c:v>8.007466250606483E-3</c:v>
                </c:pt>
                <c:pt idx="6350">
                  <c:v>8.0969417006567165E-3</c:v>
                </c:pt>
                <c:pt idx="6351">
                  <c:v>8.1850654560161641E-3</c:v>
                </c:pt>
                <c:pt idx="6352">
                  <c:v>8.2718094941238596E-3</c:v>
                </c:pt>
                <c:pt idx="6353">
                  <c:v>8.3571470386713826E-3</c:v>
                </c:pt>
                <c:pt idx="6354">
                  <c:v>8.4410525637518656E-3</c:v>
                </c:pt>
                <c:pt idx="6355">
                  <c:v>8.5235017964487951E-3</c:v>
                </c:pt>
                <c:pt idx="6356">
                  <c:v>8.6044717178966647E-3</c:v>
                </c:pt>
                <c:pt idx="6357">
                  <c:v>8.6839405628286442E-3</c:v>
                </c:pt>
                <c:pt idx="6358">
                  <c:v>8.7618878176479332E-3</c:v>
                </c:pt>
                <c:pt idx="6359">
                  <c:v>8.8382942170527508E-3</c:v>
                </c:pt>
                <c:pt idx="6360">
                  <c:v>8.9131417392396273E-3</c:v>
                </c:pt>
                <c:pt idx="6361">
                  <c:v>8.9864135997285988E-3</c:v>
                </c:pt>
                <c:pt idx="6362">
                  <c:v>9.0580942438436198E-3</c:v>
                </c:pt>
                <c:pt idx="6363">
                  <c:v>9.1281693378827897E-3</c:v>
                </c:pt>
                <c:pt idx="6364">
                  <c:v>9.1966257590218748E-3</c:v>
                </c:pt>
                <c:pt idx="6365">
                  <c:v>9.2634515839902058E-3</c:v>
                </c:pt>
                <c:pt idx="6366">
                  <c:v>9.3286360765613766E-3</c:v>
                </c:pt>
                <c:pt idx="6367">
                  <c:v>9.3921696739023165E-3</c:v>
                </c:pt>
                <c:pt idx="6368">
                  <c:v>9.4540439718243698E-3</c:v>
                </c:pt>
                <c:pt idx="6369">
                  <c:v>9.5142517089838209E-3</c:v>
                </c:pt>
                <c:pt idx="6370">
                  <c:v>9.572786750075786E-3</c:v>
                </c:pt>
                <c:pt idx="6371">
                  <c:v>9.6296440680673605E-3</c:v>
                </c:pt>
                <c:pt idx="6372">
                  <c:v>9.6848197255238223E-3</c:v>
                </c:pt>
                <c:pt idx="6373">
                  <c:v>9.7383108550656867E-3</c:v>
                </c:pt>
                <c:pt idx="6374">
                  <c:v>9.790115639018904E-3</c:v>
                </c:pt>
                <c:pt idx="6375">
                  <c:v>9.8402332882871341E-3</c:v>
                </c:pt>
                <c:pt idx="6376">
                  <c:v>9.8886640205175531E-3</c:v>
                </c:pt>
                <c:pt idx="6377">
                  <c:v>9.9354090375894169E-3</c:v>
                </c:pt>
                <c:pt idx="6378">
                  <c:v>9.9804705024886236E-3</c:v>
                </c:pt>
                <c:pt idx="6379">
                  <c:v>1.0023851515602453E-2</c:v>
                </c:pt>
                <c:pt idx="6380">
                  <c:v>1.0065556090500399E-2</c:v>
                </c:pt>
                <c:pt idx="6381">
                  <c:v>1.0105589129229132E-2</c:v>
                </c:pt>
                <c:pt idx="6382">
                  <c:v>1.0143956397185325E-2</c:v>
                </c:pt>
                <c:pt idx="6383">
                  <c:v>1.0180664497606861E-2</c:v>
                </c:pt>
                <c:pt idx="6384">
                  <c:v>1.0215720845724311E-2</c:v>
                </c:pt>
                <c:pt idx="6385">
                  <c:v>1.0249133642624735E-2</c:v>
                </c:pt>
                <c:pt idx="6386">
                  <c:v>1.028091184887152E-2</c:v>
                </c:pt>
                <c:pt idx="6387">
                  <c:v>1.0311065157921339E-2</c:v>
                </c:pt>
                <c:pt idx="6388">
                  <c:v>1.0339603969382303E-2</c:v>
                </c:pt>
                <c:pt idx="6389">
                  <c:v>1.0366539362156287E-2</c:v>
                </c:pt>
                <c:pt idx="6390">
                  <c:v>1.0391883067507331E-2</c:v>
                </c:pt>
                <c:pt idx="6391">
                  <c:v>1.0415647442090838E-2</c:v>
                </c:pt>
                <c:pt idx="6392">
                  <c:v>1.0437845440989761E-2</c:v>
                </c:pt>
                <c:pt idx="6393">
                  <c:v>1.0458490590790698E-2</c:v>
                </c:pt>
                <c:pt idx="6394">
                  <c:v>1.0477596962735333E-2</c:v>
                </c:pt>
                <c:pt idx="6395">
                  <c:v>1.0495179145986643E-2</c:v>
                </c:pt>
                <c:pt idx="6396">
                  <c:v>1.0511252221039633E-2</c:v>
                </c:pt>
                <c:pt idx="6397">
                  <c:v>1.0525831733311994E-2</c:v>
                </c:pt>
                <c:pt idx="6398">
                  <c:v>1.0538933666945565E-2</c:v>
                </c:pt>
                <c:pt idx="6399">
                  <c:v>1.0550574418844655E-2</c:v>
                </c:pt>
                <c:pt idx="6400">
                  <c:v>1.0560770772989522E-2</c:v>
                </c:pt>
                <c:pt idx="6401">
                  <c:v>1.0569539875036544E-2</c:v>
                </c:pt>
                <c:pt idx="6402">
                  <c:v>1.0576899207246797E-2</c:v>
                </c:pt>
                <c:pt idx="6403">
                  <c:v>1.0582866563759509E-2</c:v>
                </c:pt>
                <c:pt idx="6404">
                  <c:v>1.0587460026233959E-2</c:v>
                </c:pt>
                <c:pt idx="6405">
                  <c:v>1.059069793988179E-2</c:v>
                </c:pt>
                <c:pt idx="6406">
                  <c:v>1.0592598889909769E-2</c:v>
                </c:pt>
                <c:pt idx="6407">
                  <c:v>1.0593181678396461E-2</c:v>
                </c:pt>
                <c:pt idx="6408">
                  <c:v>1.0592465301612761E-2</c:v>
                </c:pt>
                <c:pt idx="6409">
                  <c:v>1.0590468927808081E-2</c:v>
                </c:pt>
                <c:pt idx="6410">
                  <c:v>1.0587211875476002E-2</c:v>
                </c:pt>
                <c:pt idx="6411">
                  <c:v>1.0582713592112438E-2</c:v>
                </c:pt>
                <c:pt idx="6412">
                  <c:v>1.0576993633478415E-2</c:v>
                </c:pt>
                <c:pt idx="6413">
                  <c:v>1.057007164338063E-2</c:v>
                </c:pt>
                <c:pt idx="6414">
                  <c:v>1.0561967333977549E-2</c:v>
                </c:pt>
                <c:pt idx="6415">
                  <c:v>1.0552700466620301E-2</c:v>
                </c:pt>
                <c:pt idx="6416">
                  <c:v>1.0542290833237511E-2</c:v>
                </c:pt>
                <c:pt idx="6417">
                  <c:v>1.0530758238266776E-2</c:v>
                </c:pt>
                <c:pt idx="6418">
                  <c:v>1.0518122481146102E-2</c:v>
                </c:pt>
                <c:pt idx="6419">
                  <c:v>1.0504403339357695E-2</c:v>
                </c:pt>
                <c:pt idx="6420">
                  <c:v>1.048962055203926E-2</c:v>
                </c:pt>
                <c:pt idx="6421">
                  <c:v>1.0473793804154792E-2</c:v>
                </c:pt>
                <c:pt idx="6422">
                  <c:v>1.0456942711237071E-2</c:v>
                </c:pt>
                <c:pt idx="6423">
                  <c:v>1.0439086804690658E-2</c:v>
                </c:pt>
                <c:pt idx="6424">
                  <c:v>1.0420245517664052E-2</c:v>
                </c:pt>
                <c:pt idx="6425">
                  <c:v>1.0400438171485197E-2</c:v>
                </c:pt>
                <c:pt idx="6426">
                  <c:v>1.0379683962658211E-2</c:v>
                </c:pt>
                <c:pt idx="6427">
                  <c:v>1.0358001950421858E-2</c:v>
                </c:pt>
                <c:pt idx="6428">
                  <c:v>1.0335411044858921E-2</c:v>
                </c:pt>
                <c:pt idx="6429">
                  <c:v>1.0311929995561601E-2</c:v>
                </c:pt>
                <c:pt idx="6430">
                  <c:v>1.0287577380840582E-2</c:v>
                </c:pt>
                <c:pt idx="6431">
                  <c:v>1.0262371597475893E-2</c:v>
                </c:pt>
                <c:pt idx="6432">
                  <c:v>1.0236330850998399E-2</c:v>
                </c:pt>
                <c:pt idx="6433">
                  <c:v>1.0209473146504057E-2</c:v>
                </c:pt>
                <c:pt idx="6434">
                  <c:v>1.0181816279985427E-2</c:v>
                </c:pt>
                <c:pt idx="6435">
                  <c:v>1.0153377830175211E-2</c:v>
                </c:pt>
                <c:pt idx="6436">
                  <c:v>1.0124175150894721E-2</c:v>
                </c:pt>
                <c:pt idx="6437">
                  <c:v>1.0094225363899185E-2</c:v>
                </c:pt>
                <c:pt idx="6438">
                  <c:v>1.0063545352207175E-2</c:v>
                </c:pt>
                <c:pt idx="6439">
                  <c:v>1.0032151753910607E-2</c:v>
                </c:pt>
                <c:pt idx="6440">
                  <c:v>1.0000060956449539E-2</c:v>
                </c:pt>
                <c:pt idx="6441">
                  <c:v>9.9672890913458032E-3</c:v>
                </c:pt>
                <c:pt idx="6442">
                  <c:v>9.9338520293867916E-3</c:v>
                </c:pt>
                <c:pt idx="6443">
                  <c:v>9.8997653762428559E-3</c:v>
                </c:pt>
                <c:pt idx="6444">
                  <c:v>9.8650444685155162E-3</c:v>
                </c:pt>
                <c:pt idx="6445">
                  <c:v>9.8297043701987483E-3</c:v>
                </c:pt>
                <c:pt idx="6446">
                  <c:v>9.7937598695492633E-3</c:v>
                </c:pt>
                <c:pt idx="6447">
                  <c:v>9.7572254763487257E-3</c:v>
                </c:pt>
                <c:pt idx="6448">
                  <c:v>9.7201154195514002E-3</c:v>
                </c:pt>
                <c:pt idx="6449">
                  <c:v>9.6824436453037607E-3</c:v>
                </c:pt>
                <c:pt idx="6450">
                  <c:v>9.6442238153294224E-3</c:v>
                </c:pt>
                <c:pt idx="6451">
                  <c:v>9.6054693056598691E-3</c:v>
                </c:pt>
                <c:pt idx="6452">
                  <c:v>9.5661932057074395E-3</c:v>
                </c:pt>
                <c:pt idx="6453">
                  <c:v>9.5264083176707093E-3</c:v>
                </c:pt>
                <c:pt idx="6454">
                  <c:v>9.4861271562508703E-3</c:v>
                </c:pt>
                <c:pt idx="6455">
                  <c:v>9.4453619486849234E-3</c:v>
                </c:pt>
                <c:pt idx="6456">
                  <c:v>9.4041246350666709E-3</c:v>
                </c:pt>
                <c:pt idx="6457">
                  <c:v>9.3624268689586482E-3</c:v>
                </c:pt>
                <c:pt idx="6458">
                  <c:v>9.3202800182808684E-3</c:v>
                </c:pt>
                <c:pt idx="6459">
                  <c:v>9.277695166461316E-3</c:v>
                </c:pt>
                <c:pt idx="6460">
                  <c:v>9.2346831138449808E-3</c:v>
                </c:pt>
                <c:pt idx="6461">
                  <c:v>9.1912543793453861E-3</c:v>
                </c:pt>
                <c:pt idx="6462">
                  <c:v>9.1474192023351143E-3</c:v>
                </c:pt>
                <c:pt idx="6463">
                  <c:v>9.1031875447587281E-3</c:v>
                </c:pt>
                <c:pt idx="6464">
                  <c:v>9.0585690934654375E-3</c:v>
                </c:pt>
                <c:pt idx="6465">
                  <c:v>9.0135732627465368E-3</c:v>
                </c:pt>
                <c:pt idx="6466">
                  <c:v>8.9682091970719607E-3</c:v>
                </c:pt>
                <c:pt idx="6467">
                  <c:v>8.9224857740168497E-3</c:v>
                </c:pt>
                <c:pt idx="6468">
                  <c:v>8.8764116073700647E-3</c:v>
                </c:pt>
                <c:pt idx="6469">
                  <c:v>8.8299950504128304E-3</c:v>
                </c:pt>
                <c:pt idx="6470">
                  <c:v>8.7832441993630963E-3</c:v>
                </c:pt>
                <c:pt idx="6471">
                  <c:v>8.7361668969802818E-3</c:v>
                </c:pt>
                <c:pt idx="6472">
                  <c:v>8.6887707363126447E-3</c:v>
                </c:pt>
                <c:pt idx="6473">
                  <c:v>8.6410630645900981E-3</c:v>
                </c:pt>
                <c:pt idx="6474">
                  <c:v>8.5930509872557403E-3</c:v>
                </c:pt>
                <c:pt idx="6475">
                  <c:v>8.5447413721176473E-3</c:v>
                </c:pt>
                <c:pt idx="6476">
                  <c:v>8.4961408536276279E-3</c:v>
                </c:pt>
                <c:pt idx="6477">
                  <c:v>8.4472558372737424E-3</c:v>
                </c:pt>
                <c:pt idx="6478">
                  <c:v>8.3980925040823794E-3</c:v>
                </c:pt>
                <c:pt idx="6479">
                  <c:v>8.3486568152206612E-3</c:v>
                </c:pt>
                <c:pt idx="6480">
                  <c:v>8.2989545167021558E-3</c:v>
                </c:pt>
                <c:pt idx="6481">
                  <c:v>8.2489911441798892E-3</c:v>
                </c:pt>
                <c:pt idx="6482">
                  <c:v>8.1987720278287757E-3</c:v>
                </c:pt>
                <c:pt idx="6483">
                  <c:v>8.1483022973114147E-3</c:v>
                </c:pt>
                <c:pt idx="6484">
                  <c:v>8.0975868868208706E-3</c:v>
                </c:pt>
                <c:pt idx="6485">
                  <c:v>8.0466305401965966E-3</c:v>
                </c:pt>
                <c:pt idx="6486">
                  <c:v>7.9954378161098023E-3</c:v>
                </c:pt>
                <c:pt idx="6487">
                  <c:v>7.9440130933179608E-3</c:v>
                </c:pt>
                <c:pt idx="6488">
                  <c:v>7.8923605759754697E-3</c:v>
                </c:pt>
                <c:pt idx="6489">
                  <c:v>7.8404842990073935E-3</c:v>
                </c:pt>
                <c:pt idx="6490">
                  <c:v>7.788388133537388E-3</c:v>
                </c:pt>
                <c:pt idx="6491">
                  <c:v>7.7360757923669926E-3</c:v>
                </c:pt>
                <c:pt idx="6492">
                  <c:v>7.6835508355050314E-3</c:v>
                </c:pt>
                <c:pt idx="6493">
                  <c:v>7.6308166757440453E-3</c:v>
                </c:pt>
                <c:pt idx="6494">
                  <c:v>7.5778765842825953E-3</c:v>
                </c:pt>
                <c:pt idx="6495">
                  <c:v>7.524733696384762E-3</c:v>
                </c:pt>
                <c:pt idx="6496">
                  <c:v>7.4713910170869542E-3</c:v>
                </c:pt>
                <c:pt idx="6497">
                  <c:v>7.4178514269379195E-3</c:v>
                </c:pt>
                <c:pt idx="6498">
                  <c:v>7.3641176877761094E-3</c:v>
                </c:pt>
                <c:pt idx="6499">
                  <c:v>7.310192448542828E-3</c:v>
                </c:pt>
                <c:pt idx="6500">
                  <c:v>7.2560782511280203E-3</c:v>
                </c:pt>
                <c:pt idx="6501">
                  <c:v>7.2017775362487003E-3</c:v>
                </c:pt>
                <c:pt idx="6502">
                  <c:v>7.1472926493599152E-3</c:v>
                </c:pt>
                <c:pt idx="6503">
                  <c:v>7.0926258465903724E-3</c:v>
                </c:pt>
                <c:pt idx="6504">
                  <c:v>7.0377793007115755E-3</c:v>
                </c:pt>
                <c:pt idx="6505">
                  <c:v>6.982755107136464E-3</c:v>
                </c:pt>
                <c:pt idx="6506">
                  <c:v>6.9275552899373061E-3</c:v>
                </c:pt>
                <c:pt idx="6507">
                  <c:v>6.8721818079010974E-3</c:v>
                </c:pt>
                <c:pt idx="6508">
                  <c:v>6.8166365605995954E-3</c:v>
                </c:pt>
                <c:pt idx="6509">
                  <c:v>6.7609213944947637E-3</c:v>
                </c:pt>
                <c:pt idx="6510">
                  <c:v>6.7050381090610171E-3</c:v>
                </c:pt>
                <c:pt idx="6511">
                  <c:v>6.6489884629387409E-3</c:v>
                </c:pt>
                <c:pt idx="6512">
                  <c:v>6.5927741801064341E-3</c:v>
                </c:pt>
                <c:pt idx="6513">
                  <c:v>6.5363969560789789E-3</c:v>
                </c:pt>
                <c:pt idx="6514">
                  <c:v>6.4798584641284239E-3</c:v>
                </c:pt>
                <c:pt idx="6515">
                  <c:v>6.4231603615291727E-3</c:v>
                </c:pt>
                <c:pt idx="6516">
                  <c:v>6.3663042958229735E-3</c:v>
                </c:pt>
                <c:pt idx="6517">
                  <c:v>6.3092919111086432E-3</c:v>
                </c:pt>
                <c:pt idx="6518">
                  <c:v>6.2521248543504675E-3</c:v>
                </c:pt>
                <c:pt idx="6519">
                  <c:v>6.1948047817131343E-3</c:v>
                </c:pt>
                <c:pt idx="6520">
                  <c:v>6.1373333649102548E-3</c:v>
                </c:pt>
                <c:pt idx="6521">
                  <c:v>6.0797122975780717E-3</c:v>
                </c:pt>
                <c:pt idx="6522">
                  <c:v>6.0219433016682807E-3</c:v>
                </c:pt>
                <c:pt idx="6523">
                  <c:v>5.9640281338585923E-3</c:v>
                </c:pt>
                <c:pt idx="6524">
                  <c:v>5.9059685919803989E-3</c:v>
                </c:pt>
                <c:pt idx="6525">
                  <c:v>5.8477665214666111E-3</c:v>
                </c:pt>
                <c:pt idx="6526">
                  <c:v>5.7894238218132651E-3</c:v>
                </c:pt>
                <c:pt idx="6527">
                  <c:v>5.7309424530581779E-3</c:v>
                </c:pt>
                <c:pt idx="6528">
                  <c:v>5.6723244422712147E-3</c:v>
                </c:pt>
                <c:pt idx="6529">
                  <c:v>5.6135718900596513E-3</c:v>
                </c:pt>
                <c:pt idx="6530">
                  <c:v>5.5546869770831874E-3</c:v>
                </c:pt>
                <c:pt idx="6531">
                  <c:v>5.4956719705792044E-3</c:v>
                </c:pt>
                <c:pt idx="6532">
                  <c:v>5.4365292308947866E-3</c:v>
                </c:pt>
                <c:pt idx="6533">
                  <c:v>5.3772612180254427E-3</c:v>
                </c:pt>
                <c:pt idx="6534">
                  <c:v>5.3178704981572114E-3</c:v>
                </c:pt>
                <c:pt idx="6535">
                  <c:v>5.258359750208246E-3</c:v>
                </c:pt>
                <c:pt idx="6536">
                  <c:v>5.1987317723718772E-3</c:v>
                </c:pt>
                <c:pt idx="6537">
                  <c:v>5.1389894886536159E-3</c:v>
                </c:pt>
                <c:pt idx="6538">
                  <c:v>5.0791359554003641E-3</c:v>
                </c:pt>
                <c:pt idx="6539">
                  <c:v>5.0191743678227353E-3</c:v>
                </c:pt>
                <c:pt idx="6540">
                  <c:v>4.9591080664983635E-3</c:v>
                </c:pt>
                <c:pt idx="6541">
                  <c:v>4.898940543861567E-3</c:v>
                </c:pt>
                <c:pt idx="6542">
                  <c:v>4.8386754506728052E-3</c:v>
                </c:pt>
                <c:pt idx="6543">
                  <c:v>4.7783166024574818E-3</c:v>
                </c:pt>
                <c:pt idx="6544">
                  <c:v>4.717867985918691E-3</c:v>
                </c:pt>
                <c:pt idx="6545">
                  <c:v>4.6573337653153298E-3</c:v>
                </c:pt>
                <c:pt idx="6546">
                  <c:v>4.5967182887982237E-3</c:v>
                </c:pt>
                <c:pt idx="6547">
                  <c:v>4.5360260947043167E-3</c:v>
                </c:pt>
                <c:pt idx="6548">
                  <c:v>4.4752619177964624E-3</c:v>
                </c:pt>
                <c:pt idx="6549">
                  <c:v>4.4144306954526941E-3</c:v>
                </c:pt>
                <c:pt idx="6550">
                  <c:v>4.3535375737865775E-3</c:v>
                </c:pt>
                <c:pt idx="6551">
                  <c:v>4.2925879137050618E-3</c:v>
                </c:pt>
                <c:pt idx="6552">
                  <c:v>4.2315872968863924E-3</c:v>
                </c:pt>
                <c:pt idx="6553">
                  <c:v>4.1705415316789221E-3</c:v>
                </c:pt>
                <c:pt idx="6554">
                  <c:v>4.1094566589081928E-3</c:v>
                </c:pt>
                <c:pt idx="6555">
                  <c:v>4.0483389575878591E-3</c:v>
                </c:pt>
                <c:pt idx="6556">
                  <c:v>3.9871949505263498E-3</c:v>
                </c:pt>
                <c:pt idx="6557">
                  <c:v>3.9260314098192558E-3</c:v>
                </c:pt>
                <c:pt idx="6558">
                  <c:v>3.8648553622218779E-3</c:v>
                </c:pt>
                <c:pt idx="6559">
                  <c:v>3.8036740943891405E-3</c:v>
                </c:pt>
                <c:pt idx="6560">
                  <c:v>3.7424951579801947E-3</c:v>
                </c:pt>
                <c:pt idx="6561">
                  <c:v>3.6813263746107556E-3</c:v>
                </c:pt>
                <c:pt idx="6562">
                  <c:v>3.6201758406504401E-3</c:v>
                </c:pt>
                <c:pt idx="6563">
                  <c:v>3.5590519318509616E-3</c:v>
                </c:pt>
                <c:pt idx="6564">
                  <c:v>3.497963307798461E-3</c:v>
                </c:pt>
                <c:pt idx="6565">
                  <c:v>3.4369189161758355E-3</c:v>
                </c:pt>
                <c:pt idx="6566">
                  <c:v>3.3759279968285259E-3</c:v>
                </c:pt>
                <c:pt idx="6567">
                  <c:v>3.315000085620429E-3</c:v>
                </c:pt>
                <c:pt idx="6568">
                  <c:v>3.2541450180690558E-3</c:v>
                </c:pt>
                <c:pt idx="6569">
                  <c:v>3.1933729327520829E-3</c:v>
                </c:pt>
                <c:pt idx="6570">
                  <c:v>3.1326942744685335E-3</c:v>
                </c:pt>
                <c:pt idx="6571">
                  <c:v>3.0721197971482492E-3</c:v>
                </c:pt>
                <c:pt idx="6572">
                  <c:v>3.0116605664950655E-3</c:v>
                </c:pt>
                <c:pt idx="6573">
                  <c:v>2.9513279623521733E-3</c:v>
                </c:pt>
                <c:pt idx="6574">
                  <c:v>2.8911336807797444E-3</c:v>
                </c:pt>
                <c:pt idx="6575">
                  <c:v>2.8310897358303452E-3</c:v>
                </c:pt>
                <c:pt idx="6576">
                  <c:v>2.771208461011965E-3</c:v>
                </c:pt>
                <c:pt idx="6577">
                  <c:v>2.7115025104249455E-3</c:v>
                </c:pt>
                <c:pt idx="6578">
                  <c:v>2.6519848595632492E-3</c:v>
                </c:pt>
                <c:pt idx="6579">
                  <c:v>2.5926688057643032E-3</c:v>
                </c:pt>
                <c:pt idx="6580">
                  <c:v>2.533567968299422E-3</c:v>
                </c:pt>
                <c:pt idx="6581">
                  <c:v>2.4746962880895077E-3</c:v>
                </c:pt>
                <c:pt idx="6582">
                  <c:v>2.4160680270351028E-3</c:v>
                </c:pt>
                <c:pt idx="6583">
                  <c:v>2.3576977669505683E-3</c:v>
                </c:pt>
                <c:pt idx="6584">
                  <c:v>2.2996004080881242E-3</c:v>
                </c:pt>
                <c:pt idx="6585">
                  <c:v>2.2417911672412997E-3</c:v>
                </c:pt>
                <c:pt idx="6586">
                  <c:v>2.1842855754178807E-3</c:v>
                </c:pt>
                <c:pt idx="6587">
                  <c:v>2.1270994750680751E-3</c:v>
                </c:pt>
                <c:pt idx="6588">
                  <c:v>2.0702490168609312E-3</c:v>
                </c:pt>
                <c:pt idx="6589">
                  <c:v>2.0137506559948786E-3</c:v>
                </c:pt>
                <c:pt idx="6590">
                  <c:v>1.9576211480349403E-3</c:v>
                </c:pt>
                <c:pt idx="6591">
                  <c:v>1.9018775442648914E-3</c:v>
                </c:pt>
                <c:pt idx="6592">
                  <c:v>1.8465371865464368E-3</c:v>
                </c:pt>
                <c:pt idx="6593">
                  <c:v>1.7916177016758499E-3</c:v>
                </c:pt>
                <c:pt idx="6594">
                  <c:v>1.7371369952284897E-3</c:v>
                </c:pt>
                <c:pt idx="6595">
                  <c:v>1.6831132448863748E-3</c:v>
                </c:pt>
                <c:pt idx="6596">
                  <c:v>1.6295648932369981E-3</c:v>
                </c:pt>
                <c:pt idx="6597">
                  <c:v>1.5765106400411019E-3</c:v>
                </c:pt>
                <c:pt idx="6598">
                  <c:v>1.5239694339599114E-3</c:v>
                </c:pt>
                <c:pt idx="6599">
                  <c:v>1.4719604637382932E-3</c:v>
                </c:pt>
                <c:pt idx="6600">
                  <c:v>1.420503148838205E-3</c:v>
                </c:pt>
                <c:pt idx="6601">
                  <c:v>1.3696171295186071E-3</c:v>
                </c:pt>
                <c:pt idx="6602">
                  <c:v>1.3193222563590268E-3</c:v>
                </c:pt>
                <c:pt idx="6603">
                  <c:v>1.269638579223784E-3</c:v>
                </c:pt>
                <c:pt idx="6604">
                  <c:v>1.2205863356657665E-3</c:v>
                </c:pt>
                <c:pt idx="6605">
                  <c:v>1.1721859387691491E-3</c:v>
                </c:pt>
                <c:pt idx="6606">
                  <c:v>1.1244579644310382E-3</c:v>
                </c:pt>
                <c:pt idx="6607">
                  <c:v>1.0774231380839946E-3</c:v>
                </c:pt>
                <c:pt idx="6608">
                  <c:v>1.0311023208607857E-3</c:v>
                </c:pt>
                <c:pt idx="6609">
                  <c:v>9.8551649520542905E-4</c:v>
                </c:pt>
                <c:pt idx="6610">
                  <c:v>9.4068674993473403E-4</c:v>
                </c:pt>
                <c:pt idx="6611">
                  <c:v>8.9663426475576039E-4</c:v>
                </c:pt>
                <c:pt idx="6612">
                  <c:v>8.5338029424561208E-4</c:v>
                </c:pt>
                <c:pt idx="6613">
                  <c:v>8.1094615130134114E-4</c:v>
                </c:pt>
                <c:pt idx="6614">
                  <c:v>7.6935319006965941E-4</c:v>
                </c:pt>
                <c:pt idx="6615">
                  <c:v>7.2862278836505526E-4</c:v>
                </c:pt>
                <c:pt idx="6616">
                  <c:v>6.8877632958852021E-4</c:v>
                </c:pt>
                <c:pt idx="6617">
                  <c:v>6.4983518415979622E-4</c:v>
                </c:pt>
                <c:pt idx="6618">
                  <c:v>6.118206904756233E-4</c:v>
                </c:pt>
                <c:pt idx="6619">
                  <c:v>5.7475413541015544E-4</c:v>
                </c:pt>
                <c:pt idx="6620">
                  <c:v>5.3865673437283141E-4</c:v>
                </c:pt>
                <c:pt idx="6621">
                  <c:v>5.0354961094204603E-4</c:v>
                </c:pt>
                <c:pt idx="6622">
                  <c:v>4.6945377609260565E-4</c:v>
                </c:pt>
                <c:pt idx="6623">
                  <c:v>4.3639010703728365E-4</c:v>
                </c:pt>
                <c:pt idx="6624">
                  <c:v>4.0437932570376811E-4</c:v>
                </c:pt>
                <c:pt idx="6625">
                  <c:v>3.7344197686940293E-4</c:v>
                </c:pt>
                <c:pt idx="6626">
                  <c:v>3.435984059772931E-4</c:v>
                </c:pt>
                <c:pt idx="6627">
                  <c:v>3.1486873665897649E-4</c:v>
                </c:pt>
                <c:pt idx="6628">
                  <c:v>2.8727284798948227E-4</c:v>
                </c:pt>
                <c:pt idx="6629">
                  <c:v>2.608303515023217E-4</c:v>
                </c:pt>
                <c:pt idx="6630">
                  <c:v>2.3556056799277879E-4</c:v>
                </c:pt>
                <c:pt idx="6631">
                  <c:v>2.1148250413890646E-4</c:v>
                </c:pt>
                <c:pt idx="6632">
                  <c:v>1.8861482897114244E-4</c:v>
                </c:pt>
                <c:pt idx="6633">
                  <c:v>1.669758502220648E-4</c:v>
                </c:pt>
                <c:pt idx="6634">
                  <c:v>1.4658349058906301E-4</c:v>
                </c:pt>
                <c:pt idx="6635">
                  <c:v>1.2745526394351833E-4</c:v>
                </c:pt>
                <c:pt idx="6636">
                  <c:v>1.0960825152124343E-4</c:v>
                </c:pt>
                <c:pt idx="6637">
                  <c:v>9.3059078129433144E-5</c:v>
                </c:pt>
                <c:pt idx="6638">
                  <c:v>7.7823888406489843E-5</c:v>
                </c:pt>
                <c:pt idx="6639">
                  <c:v>6.3918323171711146E-5</c:v>
                </c:pt>
                <c:pt idx="6640">
                  <c:v>5.1357495902516042E-5</c:v>
                </c:pt>
                <c:pt idx="6641">
                  <c:v>4.0155969377490636E-5</c:v>
                </c:pt>
                <c:pt idx="6642">
                  <c:v>3.0327732524090854E-5</c:v>
                </c:pt>
                <c:pt idx="6643">
                  <c:v>2.1886177510399446E-5</c:v>
                </c:pt>
                <c:pt idx="6644">
                  <c:v>1.4844077120561733E-5</c:v>
                </c:pt>
                <c:pt idx="6645">
                  <c:v>9.213562453978364E-6</c:v>
                </c:pt>
                <c:pt idx="6646">
                  <c:v>5.006100988533829E-6</c:v>
                </c:pt>
                <c:pt idx="6647">
                  <c:v>2.2324750482778119E-6</c:v>
                </c:pt>
                <c:pt idx="6648">
                  <c:v>9.0276071604921248E-7</c:v>
                </c:pt>
                <c:pt idx="6649">
                  <c:v>1.0263072315132271E-6</c:v>
                </c:pt>
                <c:pt idx="6650">
                  <c:v>2.6117169149680605E-6</c:v>
                </c:pt>
                <c:pt idx="6651">
                  <c:v>5.6668256570649504E-6</c:v>
                </c:pt>
                <c:pt idx="6652">
                  <c:v>1.0198684014291225E-5</c:v>
                </c:pt>
                <c:pt idx="6653">
                  <c:v>1.6213538949661811E-5</c:v>
                </c:pt>
                <c:pt idx="6654">
                  <c:v>2.371681625758358E-5</c:v>
                </c:pt>
                <c:pt idx="6655">
                  <c:v>3.2713103711253646E-5</c:v>
                </c:pt>
                <c:pt idx="6656">
                  <c:v>4.3206134970274885E-5</c:v>
                </c:pt>
                <c:pt idx="6657">
                  <c:v>5.5198774285386962E-5</c:v>
                </c:pt>
                <c:pt idx="6658">
                  <c:v>6.8693002036335945E-5</c:v>
                </c:pt>
                <c:pt idx="6659">
                  <c:v>8.3689901137883868E-5</c:v>
                </c:pt>
                <c:pt idx="6660">
                  <c:v>1.0018964434797253E-4</c:v>
                </c:pt>
                <c:pt idx="6661">
                  <c:v>1.1819148251078424E-4</c:v>
                </c:pt>
                <c:pt idx="6662">
                  <c:v>1.376937337662831E-4</c:v>
                </c:pt>
                <c:pt idx="6663">
                  <c:v>1.5869377375630982E-4</c:v>
                </c:pt>
                <c:pt idx="6664">
                  <c:v>1.8118802685611373E-4</c:v>
                </c:pt>
                <c:pt idx="6665">
                  <c:v>2.0517195845835842E-4</c:v>
                </c:pt>
                <c:pt idx="6666">
                  <c:v>2.3064006833528849E-4</c:v>
                </c:pt>
                <c:pt idx="6667">
                  <c:v>2.5758588510289165E-4</c:v>
                </c:pt>
                <c:pt idx="6668">
                  <c:v>2.8600196180916191E-4</c:v>
                </c:pt>
                <c:pt idx="6669">
                  <c:v>3.1587987266680278E-4</c:v>
                </c:pt>
                <c:pt idx="6670">
                  <c:v>3.472102109485101E-4</c:v>
                </c:pt>
                <c:pt idx="6671">
                  <c:v>3.7998258806128555E-4</c:v>
                </c:pt>
                <c:pt idx="6672">
                  <c:v>4.1418563381421066E-4</c:v>
                </c:pt>
                <c:pt idx="6673">
                  <c:v>4.4980699789165269E-4</c:v>
                </c:pt>
                <c:pt idx="6674">
                  <c:v>4.8683335254182401E-4</c:v>
                </c:pt>
                <c:pt idx="6675">
                  <c:v>5.2525039648882669E-4</c:v>
                </c:pt>
                <c:pt idx="6676">
                  <c:v>5.6504286007367198E-4</c:v>
                </c:pt>
                <c:pt idx="6677">
                  <c:v>6.0619451162695825E-4</c:v>
                </c:pt>
                <c:pt idx="6678">
                  <c:v>6.4868816507516656E-4</c:v>
                </c:pt>
                <c:pt idx="6679">
                  <c:v>6.9250568877827839E-4</c:v>
                </c:pt>
                <c:pt idx="6680">
                  <c:v>7.3762801559508777E-4</c:v>
                </c:pt>
                <c:pt idx="6681">
                  <c:v>7.8403515417080328E-4</c:v>
                </c:pt>
                <c:pt idx="6682">
                  <c:v>8.3170620143728881E-4</c:v>
                </c:pt>
                <c:pt idx="6683">
                  <c:v>8.8061935631568542E-4</c:v>
                </c:pt>
                <c:pt idx="6684">
                  <c:v>9.3075193460822388E-4</c:v>
                </c:pt>
                <c:pt idx="6685">
                  <c:v>9.8208038506278047E-4</c:v>
                </c:pt>
                <c:pt idx="6686">
                  <c:v>1.0345803065932829E-3</c:v>
                </c:pt>
                <c:pt idx="6687">
                  <c:v>1.0882264666344577E-3</c:v>
                </c:pt>
                <c:pt idx="6688">
                  <c:v>1.1429928206091104E-3</c:v>
                </c:pt>
                <c:pt idx="6689">
                  <c:v>1.1988525324827656E-3</c:v>
                </c:pt>
                <c:pt idx="6690">
                  <c:v>1.2557779963782347E-3</c:v>
                </c:pt>
                <c:pt idx="6691">
                  <c:v>1.3137408592215731E-3</c:v>
                </c:pt>
                <c:pt idx="6692">
                  <c:v>1.3727120443873489E-3</c:v>
                </c:pt>
                <c:pt idx="6693">
                  <c:v>1.4326617763101746E-3</c:v>
                </c:pt>
                <c:pt idx="6694">
                  <c:v>1.4935596060268992E-3</c:v>
                </c:pt>
                <c:pt idx="6695">
                  <c:v>1.5553744376127642E-3</c:v>
                </c:pt>
                <c:pt idx="6696">
                  <c:v>1.6180745554712716E-3</c:v>
                </c:pt>
                <c:pt idx="6697">
                  <c:v>1.6816276524386964E-3</c:v>
                </c:pt>
                <c:pt idx="6698">
                  <c:v>1.7460008586583332E-3</c:v>
                </c:pt>
                <c:pt idx="6699">
                  <c:v>1.8111607711831226E-3</c:v>
                </c:pt>
                <c:pt idx="6700">
                  <c:v>1.8770734842590855E-3</c:v>
                </c:pt>
                <c:pt idx="6701">
                  <c:v>1.9437046202438629E-3</c:v>
                </c:pt>
                <c:pt idx="6702">
                  <c:v>2.0110193611119183E-3</c:v>
                </c:pt>
                <c:pt idx="6703">
                  <c:v>2.0789824804972354E-3</c:v>
                </c:pt>
                <c:pt idx="6704">
                  <c:v>2.1475583762231259E-3</c:v>
                </c:pt>
                <c:pt idx="6705">
                  <c:v>2.2167111032683658E-3</c:v>
                </c:pt>
                <c:pt idx="6706">
                  <c:v>2.2864044071174644E-3</c:v>
                </c:pt>
                <c:pt idx="6707">
                  <c:v>2.3566017574426562E-3</c:v>
                </c:pt>
                <c:pt idx="6708">
                  <c:v>2.4272663820635166E-3</c:v>
                </c:pt>
                <c:pt idx="6709">
                  <c:v>2.4983613011334183E-3</c:v>
                </c:pt>
                <c:pt idx="6710">
                  <c:v>2.5698493614945391E-3</c:v>
                </c:pt>
                <c:pt idx="6711">
                  <c:v>2.6416932711516581E-3</c:v>
                </c:pt>
                <c:pt idx="6712">
                  <c:v>2.7138556338081768E-3</c:v>
                </c:pt>
                <c:pt idx="6713">
                  <c:v>2.7862989834108389E-3</c:v>
                </c:pt>
                <c:pt idx="6714">
                  <c:v>2.8589858186497201E-3</c:v>
                </c:pt>
                <c:pt idx="6715">
                  <c:v>2.9318786373597064E-3</c:v>
                </c:pt>
                <c:pt idx="6716">
                  <c:v>3.0049399707698069E-3</c:v>
                </c:pt>
                <c:pt idx="6717">
                  <c:v>3.0781324175490747E-3</c:v>
                </c:pt>
                <c:pt idx="6718">
                  <c:v>3.1514186775960006E-3</c:v>
                </c:pt>
                <c:pt idx="6719">
                  <c:v>3.2247615855207027E-3</c:v>
                </c:pt>
                <c:pt idx="6720">
                  <c:v>3.2981241437704846E-3</c:v>
                </c:pt>
                <c:pt idx="6721">
                  <c:v>3.3714695553478092E-3</c:v>
                </c:pt>
                <c:pt idx="6722">
                  <c:v>3.4447612560749613E-3</c:v>
                </c:pt>
                <c:pt idx="6723">
                  <c:v>3.5179629463560017E-3</c:v>
                </c:pt>
                <c:pt idx="6724">
                  <c:v>3.5910386223927983E-3</c:v>
                </c:pt>
                <c:pt idx="6725">
                  <c:v>3.6639526068098396E-3</c:v>
                </c:pt>
                <c:pt idx="6726">
                  <c:v>3.7366695786434432E-3</c:v>
                </c:pt>
                <c:pt idx="6727">
                  <c:v>3.8091546026588312E-3</c:v>
                </c:pt>
                <c:pt idx="6728">
                  <c:v>3.8813731579508252E-3</c:v>
                </c:pt>
                <c:pt idx="6729">
                  <c:v>3.9532911657925657E-3</c:v>
                </c:pt>
                <c:pt idx="6730">
                  <c:v>4.0248750166972831E-3</c:v>
                </c:pt>
                <c:pt idx="6731">
                  <c:v>4.0960915966563281E-3</c:v>
                </c:pt>
                <c:pt idx="6732">
                  <c:v>4.1669083125239429E-3</c:v>
                </c:pt>
                <c:pt idx="6733">
                  <c:v>4.2372931165168036E-3</c:v>
                </c:pt>
                <c:pt idx="6734">
                  <c:v>4.3072145298015075E-3</c:v>
                </c:pt>
                <c:pt idx="6735">
                  <c:v>4.3766416651412326E-3</c:v>
                </c:pt>
                <c:pt idx="6736">
                  <c:v>4.4455442485810577E-3</c:v>
                </c:pt>
                <c:pt idx="6737">
                  <c:v>4.5138926401477328E-3</c:v>
                </c:pt>
                <c:pt idx="6738">
                  <c:v>4.5816578535434775E-3</c:v>
                </c:pt>
                <c:pt idx="6739">
                  <c:v>4.6488115748171783E-3</c:v>
                </c:pt>
                <c:pt idx="6740">
                  <c:v>4.7153261799978913E-3</c:v>
                </c:pt>
                <c:pt idx="6741">
                  <c:v>4.7811747516763705E-3</c:v>
                </c:pt>
                <c:pt idx="6742">
                  <c:v>4.8463310945218415E-3</c:v>
                </c:pt>
                <c:pt idx="6743">
                  <c:v>4.9107697497287718E-3</c:v>
                </c:pt>
                <c:pt idx="6744">
                  <c:v>4.9744660083819933E-3</c:v>
                </c:pt>
                <c:pt idx="6745">
                  <c:v>5.0373959237398434E-3</c:v>
                </c:pt>
                <c:pt idx="6746">
                  <c:v>5.0995363224270989E-3</c:v>
                </c:pt>
                <c:pt idx="6747">
                  <c:v>5.1608648145447904E-3</c:v>
                </c:pt>
                <c:pt idx="6748">
                  <c:v>5.2213598026867617E-3</c:v>
                </c:pt>
                <c:pt idx="6749">
                  <c:v>5.2810004898800342E-3</c:v>
                </c:pt>
                <c:pt idx="6750">
                  <c:v>5.3397668864416615E-3</c:v>
                </c:pt>
                <c:pt idx="6751">
                  <c:v>5.3976398157671458E-3</c:v>
                </c:pt>
                <c:pt idx="6752">
                  <c:v>5.454600919055929E-3</c:v>
                </c:pt>
                <c:pt idx="6753">
                  <c:v>5.5106326589852324E-3</c:v>
                </c:pt>
                <c:pt idx="6754">
                  <c:v>5.565718322346631E-3</c:v>
                </c:pt>
                <c:pt idx="6755">
                  <c:v>5.6198420216553475E-3</c:v>
                </c:pt>
                <c:pt idx="6756">
                  <c:v>5.6729886957532357E-3</c:v>
                </c:pt>
                <c:pt idx="6757">
                  <c:v>5.725144109418252E-3</c:v>
                </c:pt>
                <c:pt idx="6758">
                  <c:v>5.7762948520008982E-3</c:v>
                </c:pt>
                <c:pt idx="6759">
                  <c:v>5.8264283351112476E-3</c:v>
                </c:pt>
                <c:pt idx="6760">
                  <c:v>5.8755327893697477E-3</c:v>
                </c:pt>
                <c:pt idx="6761">
                  <c:v>5.9235972602537388E-3</c:v>
                </c:pt>
                <c:pt idx="6762">
                  <c:v>5.9706116030577025E-3</c:v>
                </c:pt>
                <c:pt idx="6763">
                  <c:v>6.0165664769949081E-3</c:v>
                </c:pt>
                <c:pt idx="6764">
                  <c:v>6.0614533384647723E-3</c:v>
                </c:pt>
                <c:pt idx="6765">
                  <c:v>6.1052644335146053E-3</c:v>
                </c:pt>
                <c:pt idx="6766">
                  <c:v>6.1479927895233656E-3</c:v>
                </c:pt>
                <c:pt idx="6767">
                  <c:v>6.1896322061340495E-3</c:v>
                </c:pt>
                <c:pt idx="6768">
                  <c:v>6.2301772454666348E-3</c:v>
                </c:pt>
                <c:pt idx="6769">
                  <c:v>6.2696232216409029E-3</c:v>
                </c:pt>
                <c:pt idx="6770">
                  <c:v>6.3079661896384889E-3</c:v>
                </c:pt>
                <c:pt idx="6771">
                  <c:v>6.3452029335345815E-3</c:v>
                </c:pt>
                <c:pt idx="6772">
                  <c:v>6.381330954135218E-3</c:v>
                </c:pt>
                <c:pt idx="6773">
                  <c:v>6.4163484560431161E-3</c:v>
                </c:pt>
                <c:pt idx="6774">
                  <c:v>6.4502543341978559E-3</c:v>
                </c:pt>
                <c:pt idx="6775">
                  <c:v>6.4830481599018278E-3</c:v>
                </c:pt>
                <c:pt idx="6776">
                  <c:v>6.5147301663862735E-3</c:v>
                </c:pt>
                <c:pt idx="6777">
                  <c:v>6.5453012339343787E-3</c:v>
                </c:pt>
                <c:pt idx="6778">
                  <c:v>6.5747628746002096E-3</c:v>
                </c:pt>
                <c:pt idx="6779">
                  <c:v>6.6031172165504897E-3</c:v>
                </c:pt>
                <c:pt idx="6780">
                  <c:v>6.6303669880684946E-3</c:v>
                </c:pt>
                <c:pt idx="6781">
                  <c:v>6.6565155012432969E-3</c:v>
                </c:pt>
                <c:pt idx="6782">
                  <c:v>6.6815666353804521E-3</c:v>
                </c:pt>
                <c:pt idx="6783">
                  <c:v>6.7055248201665814E-3</c:v>
                </c:pt>
                <c:pt idx="6784">
                  <c:v>6.7283950186102027E-3</c:v>
                </c:pt>
                <c:pt idx="6785">
                  <c:v>6.7501827097996526E-3</c:v>
                </c:pt>
                <c:pt idx="6786">
                  <c:v>6.7708938714966206E-3</c:v>
                </c:pt>
                <c:pt idx="6787">
                  <c:v>6.7905349626053105E-3</c:v>
                </c:pt>
                <c:pt idx="6788">
                  <c:v>6.8091129055346767E-3</c:v>
                </c:pt>
                <c:pt idx="6789">
                  <c:v>6.8266350684894304E-3</c:v>
                </c:pt>
                <c:pt idx="6790">
                  <c:v>6.8431092477130619E-3</c:v>
                </c:pt>
                <c:pt idx="6791">
                  <c:v>6.8585436497089107E-3</c:v>
                </c:pt>
                <c:pt idx="6792">
                  <c:v>6.8729468734664324E-3</c:v>
                </c:pt>
                <c:pt idx="6793">
                  <c:v>6.886327892718232E-3</c:v>
                </c:pt>
                <c:pt idx="6794">
                  <c:v>6.8986960382464409E-3</c:v>
                </c:pt>
                <c:pt idx="6795">
                  <c:v>6.9100609802692893E-3</c:v>
                </c:pt>
                <c:pt idx="6796">
                  <c:v>6.9204327109231275E-3</c:v>
                </c:pt>
                <c:pt idx="6797">
                  <c:v>6.9298215268659338E-3</c:v>
                </c:pt>
                <c:pt idx="6798">
                  <c:v>6.9382380120215342E-3</c:v>
                </c:pt>
                <c:pt idx="6799">
                  <c:v>6.9456930204813581E-3</c:v>
                </c:pt>
                <c:pt idx="6800">
                  <c:v>6.9521976595904589E-3</c:v>
                </c:pt>
                <c:pt idx="6801">
                  <c:v>6.9577632732223289E-3</c:v>
                </c:pt>
                <c:pt idx="6802">
                  <c:v>6.9624014252739801E-3</c:v>
                </c:pt>
                <c:pt idx="6803">
                  <c:v>6.9661238833879906E-3</c:v>
                </c:pt>
                <c:pt idx="6804">
                  <c:v>6.9689426029200972E-3</c:v>
                </c:pt>
                <c:pt idx="6805">
                  <c:v>6.9708697111648173E-3</c:v>
                </c:pt>
                <c:pt idx="6806">
                  <c:v>6.97191749185333E-3</c:v>
                </c:pt>
                <c:pt idx="6807">
                  <c:v>6.9720983699381803E-3</c:v>
                </c:pt>
                <c:pt idx="6808">
                  <c:v>6.971424896672118E-3</c:v>
                </c:pt>
                <c:pt idx="6809">
                  <c:v>6.9699097349958375E-3</c:v>
                </c:pt>
                <c:pt idx="6810">
                  <c:v>6.9675656452396406E-3</c:v>
                </c:pt>
                <c:pt idx="6811">
                  <c:v>6.964405471154774E-3</c:v>
                </c:pt>
                <c:pt idx="6812">
                  <c:v>6.9604421262755446E-3</c:v>
                </c:pt>
                <c:pt idx="6813">
                  <c:v>6.955688580624079E-3</c:v>
                </c:pt>
                <c:pt idx="6814">
                  <c:v>6.9501578477628731E-3</c:v>
                </c:pt>
                <c:pt idx="6815">
                  <c:v>6.9438629721995278E-3</c:v>
                </c:pt>
                <c:pt idx="6816">
                  <c:v>6.9368170171521474E-3</c:v>
                </c:pt>
                <c:pt idx="6817">
                  <c:v>6.929033052673614E-3</c:v>
                </c:pt>
                <c:pt idx="6818">
                  <c:v>6.9205241441476903E-3</c:v>
                </c:pt>
                <c:pt idx="6819">
                  <c:v>6.9113033411461067E-3</c:v>
                </c:pt>
                <c:pt idx="6820">
                  <c:v>6.9013836666655141E-3</c:v>
                </c:pt>
                <c:pt idx="6821">
                  <c:v>6.8907781067281499E-3</c:v>
                </c:pt>
                <c:pt idx="6822">
                  <c:v>6.879499600362664E-3</c:v>
                </c:pt>
                <c:pt idx="6823">
                  <c:v>6.867561029953383E-3</c:v>
                </c:pt>
                <c:pt idx="6824">
                  <c:v>6.8549752119658443E-3</c:v>
                </c:pt>
                <c:pt idx="6825">
                  <c:v>6.8417548880423821E-3</c:v>
                </c:pt>
                <c:pt idx="6826">
                  <c:v>6.827912716469816E-3</c:v>
                </c:pt>
                <c:pt idx="6827">
                  <c:v>6.8134612640139347E-3</c:v>
                </c:pt>
                <c:pt idx="6828">
                  <c:v>6.7984129981214694E-3</c:v>
                </c:pt>
                <c:pt idx="6829">
                  <c:v>6.7827802794849894E-3</c:v>
                </c:pt>
                <c:pt idx="6830">
                  <c:v>6.7665753549666753E-3</c:v>
                </c:pt>
                <c:pt idx="6831">
                  <c:v>6.7498103508811889E-3</c:v>
                </c:pt>
                <c:pt idx="6832">
                  <c:v>6.7324972666254245E-3</c:v>
                </c:pt>
                <c:pt idx="6833">
                  <c:v>6.7146479686601389E-3</c:v>
                </c:pt>
                <c:pt idx="6834">
                  <c:v>6.6962741848334588E-3</c:v>
                </c:pt>
                <c:pt idx="6835">
                  <c:v>6.6773874990393306E-3</c:v>
                </c:pt>
                <c:pt idx="6836">
                  <c:v>6.6579993462100237E-3</c:v>
                </c:pt>
                <c:pt idx="6837">
                  <c:v>6.6381210076355236E-3</c:v>
                </c:pt>
                <c:pt idx="6838">
                  <c:v>6.6177636066019913E-3</c:v>
                </c:pt>
                <c:pt idx="6839">
                  <c:v>6.596938104344521E-3</c:v>
                </c:pt>
                <c:pt idx="6840">
                  <c:v>6.5756552963088131E-3</c:v>
                </c:pt>
                <c:pt idx="6841">
                  <c:v>6.5539258087127178E-3</c:v>
                </c:pt>
                <c:pt idx="6842">
                  <c:v>6.5317600954049862E-3</c:v>
                </c:pt>
                <c:pt idx="6843">
                  <c:v>6.5091684350089621E-3</c:v>
                </c:pt>
                <c:pt idx="6844">
                  <c:v>6.4861609283483074E-3</c:v>
                </c:pt>
                <c:pt idx="6845">
                  <c:v>6.4627474961494605E-3</c:v>
                </c:pt>
                <c:pt idx="6846">
                  <c:v>6.4389378770056144E-3</c:v>
                </c:pt>
                <c:pt idx="6847">
                  <c:v>6.4147416256050303E-3</c:v>
                </c:pt>
                <c:pt idx="6848">
                  <c:v>6.3901681112095571E-3</c:v>
                </c:pt>
                <c:pt idx="6849">
                  <c:v>6.3652265163778345E-3</c:v>
                </c:pt>
                <c:pt idx="6850">
                  <c:v>6.3399258359305823E-3</c:v>
                </c:pt>
                <c:pt idx="6851">
                  <c:v>6.3142748761409306E-3</c:v>
                </c:pt>
                <c:pt idx="6852">
                  <c:v>6.2882822541511811E-3</c:v>
                </c:pt>
                <c:pt idx="6853">
                  <c:v>6.2619563976081477E-3</c:v>
                </c:pt>
                <c:pt idx="6854">
                  <c:v>6.2353055445010701E-3</c:v>
                </c:pt>
                <c:pt idx="6855">
                  <c:v>6.2083377432105595E-3</c:v>
                </c:pt>
                <c:pt idx="6856">
                  <c:v>6.1810608527438846E-3</c:v>
                </c:pt>
                <c:pt idx="6857">
                  <c:v>6.1534825431643981E-3</c:v>
                </c:pt>
                <c:pt idx="6858">
                  <c:v>6.1256102961985397E-3</c:v>
                </c:pt>
                <c:pt idx="6859">
                  <c:v>6.0974514060194544E-3</c:v>
                </c:pt>
                <c:pt idx="6860">
                  <c:v>6.0690129801966933E-3</c:v>
                </c:pt>
                <c:pt idx="6861">
                  <c:v>6.0403019408088437E-3</c:v>
                </c:pt>
                <c:pt idx="6862">
                  <c:v>6.0113250257079424E-3</c:v>
                </c:pt>
                <c:pt idx="6863">
                  <c:v>5.9820887899351954E-3</c:v>
                </c:pt>
                <c:pt idx="6864">
                  <c:v>5.9525996072772903E-3</c:v>
                </c:pt>
                <c:pt idx="6865">
                  <c:v>5.9228636719592812E-3</c:v>
                </c:pt>
                <c:pt idx="6866">
                  <c:v>5.8928870004665308E-3</c:v>
                </c:pt>
                <c:pt idx="6867">
                  <c:v>5.8626754334922017E-3</c:v>
                </c:pt>
                <c:pt idx="6868">
                  <c:v>5.8322346380038914E-3</c:v>
                </c:pt>
                <c:pt idx="6869">
                  <c:v>5.8015701094218074E-3</c:v>
                </c:pt>
                <c:pt idx="6870">
                  <c:v>5.7706871739056746E-3</c:v>
                </c:pt>
                <c:pt idx="6871">
                  <c:v>5.739590990746459E-3</c:v>
                </c:pt>
                <c:pt idx="6872">
                  <c:v>5.7082865548521954E-3</c:v>
                </c:pt>
                <c:pt idx="6873">
                  <c:v>5.6767786993281539E-3</c:v>
                </c:pt>
                <c:pt idx="6874">
                  <c:v>5.6450720981498087E-3</c:v>
                </c:pt>
                <c:pt idx="6875">
                  <c:v>5.6131712689107081E-3</c:v>
                </c:pt>
                <c:pt idx="6876">
                  <c:v>5.5810805756587875E-3</c:v>
                </c:pt>
                <c:pt idx="6877">
                  <c:v>5.5488042318028218E-3</c:v>
                </c:pt>
                <c:pt idx="6878">
                  <c:v>5.5163463030918781E-3</c:v>
                </c:pt>
                <c:pt idx="6879">
                  <c:v>5.4837107106614639E-3</c:v>
                </c:pt>
                <c:pt idx="6880">
                  <c:v>5.4509012341459944E-3</c:v>
                </c:pt>
                <c:pt idx="6881">
                  <c:v>5.4179215148486429E-3</c:v>
                </c:pt>
                <c:pt idx="6882">
                  <c:v>5.3847750589700941E-3</c:v>
                </c:pt>
                <c:pt idx="6883">
                  <c:v>5.351465240890748E-3</c:v>
                </c:pt>
                <c:pt idx="6884">
                  <c:v>5.3179953065044224E-3</c:v>
                </c:pt>
                <c:pt idx="6885">
                  <c:v>5.2843683765991913E-3</c:v>
                </c:pt>
                <c:pt idx="6886">
                  <c:v>5.2505874502827964E-3</c:v>
                </c:pt>
                <c:pt idx="6887">
                  <c:v>5.2166554084547533E-3</c:v>
                </c:pt>
                <c:pt idx="6888">
                  <c:v>5.1825750173140998E-3</c:v>
                </c:pt>
                <c:pt idx="6889">
                  <c:v>5.14834893190785E-3</c:v>
                </c:pt>
                <c:pt idx="6890">
                  <c:v>5.1139796997154967E-3</c:v>
                </c:pt>
                <c:pt idx="6891">
                  <c:v>5.0794697642668777E-3</c:v>
                </c:pt>
                <c:pt idx="6892">
                  <c:v>5.0448214687918861E-3</c:v>
                </c:pt>
                <c:pt idx="6893">
                  <c:v>5.0100370599021971E-3</c:v>
                </c:pt>
                <c:pt idx="6894">
                  <c:v>4.9751186913004914E-3</c:v>
                </c:pt>
                <c:pt idx="6895">
                  <c:v>4.9400684275166373E-3</c:v>
                </c:pt>
                <c:pt idx="6896">
                  <c:v>4.9048882476723094E-3</c:v>
                </c:pt>
                <c:pt idx="6897">
                  <c:v>4.8695800492681825E-3</c:v>
                </c:pt>
                <c:pt idx="6898">
                  <c:v>4.8341456519949378E-3</c:v>
                </c:pt>
                <c:pt idx="6899">
                  <c:v>4.7985868015676687E-3</c:v>
                </c:pt>
                <c:pt idx="6900">
                  <c:v>4.7629051735813728E-3</c:v>
                </c:pt>
                <c:pt idx="6901">
                  <c:v>4.7271023773873865E-3</c:v>
                </c:pt>
                <c:pt idx="6902">
                  <c:v>4.6911799599912577E-3</c:v>
                </c:pt>
                <c:pt idx="6903">
                  <c:v>4.6551394099651512E-3</c:v>
                </c:pt>
                <c:pt idx="6904">
                  <c:v>4.6189821613840804E-3</c:v>
                </c:pt>
                <c:pt idx="6905">
                  <c:v>4.5827095977794934E-3</c:v>
                </c:pt>
                <c:pt idx="6906">
                  <c:v>4.546323056105632E-3</c:v>
                </c:pt>
                <c:pt idx="6907">
                  <c:v>4.5098238307302412E-3</c:v>
                </c:pt>
                <c:pt idx="6908">
                  <c:v>4.4732131774342437E-3</c:v>
                </c:pt>
                <c:pt idx="6909">
                  <c:v>4.4364923174350012E-3</c:v>
                </c:pt>
                <c:pt idx="6910">
                  <c:v>4.3996624414196087E-3</c:v>
                </c:pt>
                <c:pt idx="6911">
                  <c:v>4.3627247135984825E-3</c:v>
                </c:pt>
                <c:pt idx="6912">
                  <c:v>4.3256802757704804E-3</c:v>
                </c:pt>
                <c:pt idx="6913">
                  <c:v>4.2885302514058064E-3</c:v>
                </c:pt>
                <c:pt idx="6914">
                  <c:v>4.2512757497421942E-3</c:v>
                </c:pt>
                <c:pt idx="6915">
                  <c:v>4.2139178698976628E-3</c:v>
                </c:pt>
                <c:pt idx="6916">
                  <c:v>4.1764577049947576E-3</c:v>
                </c:pt>
                <c:pt idx="6917">
                  <c:v>4.138896346301906E-3</c:v>
                </c:pt>
                <c:pt idx="6918">
                  <c:v>4.1012348873854043E-3</c:v>
                </c:pt>
                <c:pt idx="6919">
                  <c:v>4.063474428279497E-3</c:v>
                </c:pt>
                <c:pt idx="6920">
                  <c:v>4.0256160796641408E-3</c:v>
                </c:pt>
                <c:pt idx="6921">
                  <c:v>3.9876609670594226E-3</c:v>
                </c:pt>
                <c:pt idx="6922">
                  <c:v>3.9496102350312957E-3</c:v>
                </c:pt>
                <c:pt idx="6923">
                  <c:v>3.9114650514095201E-3</c:v>
                </c:pt>
                <c:pt idx="6924">
                  <c:v>3.873226611515815E-3</c:v>
                </c:pt>
                <c:pt idx="6925">
                  <c:v>3.8348961424045478E-3</c:v>
                </c:pt>
                <c:pt idx="6926">
                  <c:v>3.796474907112735E-3</c:v>
                </c:pt>
                <c:pt idx="6927">
                  <c:v>3.7579642089195799E-3</c:v>
                </c:pt>
                <c:pt idx="6928">
                  <c:v>3.7193653956144089E-3</c:v>
                </c:pt>
                <c:pt idx="6929">
                  <c:v>3.6806798637731919E-3</c:v>
                </c:pt>
                <c:pt idx="6930">
                  <c:v>3.6419090630409527E-3</c:v>
                </c:pt>
                <c:pt idx="6931">
                  <c:v>3.6030545004205445E-3</c:v>
                </c:pt>
                <c:pt idx="6932">
                  <c:v>3.5641177445651156E-3</c:v>
                </c:pt>
                <c:pt idx="6933">
                  <c:v>3.5251004300744689E-3</c:v>
                </c:pt>
                <c:pt idx="6934">
                  <c:v>3.4860042617935248E-3</c:v>
                </c:pt>
                <c:pt idx="6935">
                  <c:v>3.4468310191084948E-3</c:v>
                </c:pt>
                <c:pt idx="6936">
                  <c:v>3.4075825602453633E-3</c:v>
                </c:pt>
                <c:pt idx="6937">
                  <c:v>3.368260826561342E-3</c:v>
                </c:pt>
                <c:pt idx="6938">
                  <c:v>3.3288678468334303E-3</c:v>
                </c:pt>
                <c:pt idx="6939">
                  <c:v>3.28940574153897E-3</c:v>
                </c:pt>
                <c:pt idx="6940">
                  <c:v>3.2498767271246401E-3</c:v>
                </c:pt>
                <c:pt idx="6941">
                  <c:v>3.2102831202660211E-3</c:v>
                </c:pt>
                <c:pt idx="6942">
                  <c:v>3.1706273421115618E-3</c:v>
                </c:pt>
                <c:pt idx="6943">
                  <c:v>3.1309119225075492E-3</c:v>
                </c:pt>
                <c:pt idx="6944">
                  <c:v>3.0911395042041278E-3</c:v>
                </c:pt>
                <c:pt idx="6945">
                  <c:v>3.0513128470376497E-3</c:v>
                </c:pt>
                <c:pt idx="6946">
                  <c:v>3.0114348320857292E-3</c:v>
                </c:pt>
                <c:pt idx="6947">
                  <c:v>2.9715084657926639E-3</c:v>
                </c:pt>
                <c:pt idx="6948">
                  <c:v>2.9315368840593984E-3</c:v>
                </c:pt>
                <c:pt idx="6949">
                  <c:v>2.8915233562987492E-3</c:v>
                </c:pt>
                <c:pt idx="6950">
                  <c:v>2.8514712894448734E-3</c:v>
                </c:pt>
                <c:pt idx="6951">
                  <c:v>2.8113842319206334E-3</c:v>
                </c:pt>
                <c:pt idx="6952">
                  <c:v>2.7712658775518998E-3</c:v>
                </c:pt>
                <c:pt idx="6953">
                  <c:v>2.731120069428542E-3</c:v>
                </c:pt>
                <c:pt idx="6954">
                  <c:v>2.6909508037044703E-3</c:v>
                </c:pt>
                <c:pt idx="6955">
                  <c:v>2.6507622333339482E-3</c:v>
                </c:pt>
                <c:pt idx="6956">
                  <c:v>2.6105586717377754E-3</c:v>
                </c:pt>
                <c:pt idx="6957">
                  <c:v>2.5703445963942296E-3</c:v>
                </c:pt>
                <c:pt idx="6958">
                  <c:v>2.530124652349682E-3</c:v>
                </c:pt>
                <c:pt idx="6959">
                  <c:v>2.4899036556414707E-3</c:v>
                </c:pt>
                <c:pt idx="6960">
                  <c:v>2.4496865966308888E-3</c:v>
                </c:pt>
                <c:pt idx="6961">
                  <c:v>2.4094786432351297E-3</c:v>
                </c:pt>
                <c:pt idx="6962">
                  <c:v>2.3692851440562444E-3</c:v>
                </c:pt>
                <c:pt idx="6963">
                  <c:v>2.3291116313986352E-3</c:v>
                </c:pt>
                <c:pt idx="6964">
                  <c:v>2.2889638241687981E-3</c:v>
                </c:pt>
                <c:pt idx="6965">
                  <c:v>2.2488476306504611E-3</c:v>
                </c:pt>
                <c:pt idx="6966">
                  <c:v>2.2087691511492092E-3</c:v>
                </c:pt>
                <c:pt idx="6967">
                  <c:v>2.1687346804976099E-3</c:v>
                </c:pt>
                <c:pt idx="6968">
                  <c:v>2.128750710415332E-3</c:v>
                </c:pt>
                <c:pt idx="6969">
                  <c:v>2.0888239317171211E-3</c:v>
                </c:pt>
                <c:pt idx="6970">
                  <c:v>2.048961236359486E-3</c:v>
                </c:pt>
                <c:pt idx="6971">
                  <c:v>2.0091697193198037E-3</c:v>
                </c:pt>
                <c:pt idx="6972">
                  <c:v>1.969456680300762E-3</c:v>
                </c:pt>
                <c:pt idx="6973">
                  <c:v>1.9298296252504958E-3</c:v>
                </c:pt>
                <c:pt idx="6974">
                  <c:v>1.8902962676928424E-3</c:v>
                </c:pt>
                <c:pt idx="6975">
                  <c:v>1.8508645298582701E-3</c:v>
                </c:pt>
                <c:pt idx="6976">
                  <c:v>1.8115425436083465E-3</c:v>
                </c:pt>
                <c:pt idx="6977">
                  <c:v>1.7723386511451264E-3</c:v>
                </c:pt>
                <c:pt idx="6978">
                  <c:v>1.7332614054993381E-3</c:v>
                </c:pt>
                <c:pt idx="6979">
                  <c:v>1.6943195707860661E-3</c:v>
                </c:pt>
                <c:pt idx="6980">
                  <c:v>1.6555221222242854E-3</c:v>
                </c:pt>
                <c:pt idx="6981">
                  <c:v>1.6168782459086701E-3</c:v>
                </c:pt>
                <c:pt idx="6982">
                  <c:v>1.5783973383273787E-3</c:v>
                </c:pt>
                <c:pt idx="6983">
                  <c:v>1.5400890056191782E-3</c:v>
                </c:pt>
                <c:pt idx="6984">
                  <c:v>1.5019630625597677E-3</c:v>
                </c:pt>
                <c:pt idx="6985">
                  <c:v>1.4640295312715291E-3</c:v>
                </c:pt>
                <c:pt idx="6986">
                  <c:v>1.4262986396494271E-3</c:v>
                </c:pt>
                <c:pt idx="6987">
                  <c:v>1.3887808194941627E-3</c:v>
                </c:pt>
                <c:pt idx="6988">
                  <c:v>1.3514867043475703E-3</c:v>
                </c:pt>
                <c:pt idx="6989">
                  <c:v>1.3144271270216904E-3</c:v>
                </c:pt>
                <c:pt idx="6990">
                  <c:v>1.2776131168160114E-3</c:v>
                </c:pt>
                <c:pt idx="6991">
                  <c:v>1.2410558964156182E-3</c:v>
                </c:pt>
                <c:pt idx="6992">
                  <c:v>1.2047668784650699E-3</c:v>
                </c:pt>
                <c:pt idx="6993">
                  <c:v>1.1687576618111799E-3</c:v>
                </c:pt>
                <c:pt idx="6994">
                  <c:v>1.1330400274098648E-3</c:v>
                </c:pt>
                <c:pt idx="6995">
                  <c:v>1.0976259338920449E-3</c:v>
                </c:pt>
                <c:pt idx="6996">
                  <c:v>1.0625275127825659E-3</c:v>
                </c:pt>
                <c:pt idx="6997">
                  <c:v>1.0277570633696711E-3</c:v>
                </c:pt>
                <c:pt idx="6998">
                  <c:v>9.9332704721941003E-4</c:v>
                </c:pt>
                <c:pt idx="6999">
                  <c:v>9.5925008233241175E-4</c:v>
                </c:pt>
                <c:pt idx="7000">
                  <c:v>9.2553893693931742E-4</c:v>
                </c:pt>
                <c:pt idx="7001">
                  <c:v>8.9220652293308734E-4</c:v>
                </c:pt>
                <c:pt idx="7002">
                  <c:v>8.5926588893529355E-4</c:v>
                </c:pt>
                <c:pt idx="7003">
                  <c:v>8.2673021299556511E-4</c:v>
                </c:pt>
                <c:pt idx="7004">
                  <c:v>7.9461279492307982E-4</c:v>
                </c:pt>
                <c:pt idx="7005">
                  <c:v>7.6292704824959328E-4</c:v>
                </c:pt>
                <c:pt idx="7006">
                  <c:v>7.3168649182430746E-4</c:v>
                </c:pt>
                <c:pt idx="7007">
                  <c:v>7.0090474104226924E-4</c:v>
                </c:pt>
                <c:pt idx="7008">
                  <c:v>6.7059549870645164E-4</c:v>
                </c:pt>
                <c:pt idx="7009">
                  <c:v>6.4077254552704537E-4</c:v>
                </c:pt>
                <c:pt idx="7010">
                  <c:v>6.1144973026039514E-4</c:v>
                </c:pt>
                <c:pt idx="7011">
                  <c:v>5.8264095949142429E-4</c:v>
                </c:pt>
                <c:pt idx="7012">
                  <c:v>5.5436018706371505E-4</c:v>
                </c:pt>
                <c:pt idx="7013">
                  <c:v>5.2662140316249082E-4</c:v>
                </c:pt>
                <c:pt idx="7014">
                  <c:v>4.9943862305709674E-4</c:v>
                </c:pt>
                <c:pt idx="7015">
                  <c:v>4.7282587550843372E-4</c:v>
                </c:pt>
                <c:pt idx="7016">
                  <c:v>4.4679719084982089E-4</c:v>
                </c:pt>
                <c:pt idx="7017">
                  <c:v>4.2136658874948412E-4</c:v>
                </c:pt>
                <c:pt idx="7018">
                  <c:v>3.9654806566331017E-4</c:v>
                </c:pt>
                <c:pt idx="7019">
                  <c:v>3.7235558198831713E-4</c:v>
                </c:pt>
                <c:pt idx="7020">
                  <c:v>3.4880304892717868E-4</c:v>
                </c:pt>
                <c:pt idx="7021">
                  <c:v>3.25904315075757E-4</c:v>
                </c:pt>
                <c:pt idx="7022">
                  <c:v>3.0367315274575205E-4</c:v>
                </c:pt>
                <c:pt idx="7023">
                  <c:v>2.8212324403577771E-4</c:v>
                </c:pt>
                <c:pt idx="7024">
                  <c:v>2.6126816666497381E-4</c:v>
                </c:pt>
                <c:pt idx="7025">
                  <c:v>2.4112137958395399E-4</c:v>
                </c:pt>
                <c:pt idx="7026">
                  <c:v>2.2169620837873895E-4</c:v>
                </c:pt>
                <c:pt idx="7027">
                  <c:v>2.0300583048420153E-4</c:v>
                </c:pt>
                <c:pt idx="7028">
                  <c:v>1.8506326022420361E-4</c:v>
                </c:pt>
                <c:pt idx="7029">
                  <c:v>1.6788133369644945E-4</c:v>
                </c:pt>
                <c:pt idx="7030">
                  <c:v>1.5147269352095842E-4</c:v>
                </c:pt>
                <c:pt idx="7031">
                  <c:v>1.3584977347138184E-4</c:v>
                </c:pt>
                <c:pt idx="7032">
                  <c:v>1.2102478300970937E-4</c:v>
                </c:pt>
                <c:pt idx="7033">
                  <c:v>1.0700969174499099E-4</c:v>
                </c:pt>
                <c:pt idx="7034">
                  <c:v>9.3816213837801874E-5</c:v>
                </c:pt>
                <c:pt idx="7035">
                  <c:v>8.1455792372541291E-5</c:v>
                </c:pt>
                <c:pt idx="7036">
                  <c:v>6.9939583720428827E-5</c:v>
                </c:pt>
                <c:pt idx="7037">
                  <c:v>5.9278441916471391E-5</c:v>
                </c:pt>
                <c:pt idx="7038">
                  <c:v>4.9482903074312533E-5</c:v>
                </c:pt>
                <c:pt idx="7039">
                  <c:v>4.0563169863318775E-5</c:v>
                </c:pt>
                <c:pt idx="7040">
                  <c:v>3.2529096072711811E-5</c:v>
                </c:pt>
                <c:pt idx="7041">
                  <c:v>2.5390171287916657E-5</c:v>
                </c:pt>
                <c:pt idx="7042">
                  <c:v>1.9155505704706008E-5</c:v>
                </c:pt>
                <c:pt idx="7043">
                  <c:v>1.3833815107023167E-5</c:v>
                </c:pt>
                <c:pt idx="7044">
                  <c:v>9.4334060345610499E-6</c:v>
                </c:pt>
                <c:pt idx="7045">
                  <c:v>5.9621611664370557E-6</c:v>
                </c:pt>
                <c:pt idx="7046">
                  <c:v>3.4275249474439458E-6</c:v>
                </c:pt>
                <c:pt idx="7047">
                  <c:v>1.8364894834324745E-6</c:v>
                </c:pt>
                <c:pt idx="7048">
                  <c:v>1.1955807324291982E-6</c:v>
                </c:pt>
                <c:pt idx="7049">
                  <c:v>1.5108450180720813E-6</c:v>
                </c:pt>
                <c:pt idx="7050">
                  <c:v>2.7878358918640571E-6</c:v>
                </c:pt>
                <c:pt idx="7051">
                  <c:v>5.0316013705990309E-6</c:v>
                </c:pt>
                <c:pt idx="7052">
                  <c:v>8.2466715751166645E-6</c:v>
                </c:pt>
                <c:pt idx="7053">
                  <c:v>1.2437046796266267E-5</c:v>
                </c:pt>
                <c:pt idx="7054">
                  <c:v>1.7606186013640452E-5</c:v>
                </c:pt>
                <c:pt idx="7055">
                  <c:v>2.3756995892236523E-5</c:v>
                </c:pt>
                <c:pt idx="7056">
                  <c:v>3.0891820281746383E-5</c:v>
                </c:pt>
                <c:pt idx="7057">
                  <c:v>3.9012430242658664E-5</c:v>
                </c:pt>
                <c:pt idx="7058">
                  <c:v>4.812001462277299E-5</c:v>
                </c:pt>
                <c:pt idx="7059">
                  <c:v>5.8215171207049207E-5</c:v>
                </c:pt>
                <c:pt idx="7060">
                  <c:v>6.929789846305337E-5</c:v>
                </c:pt>
                <c:pt idx="7061">
                  <c:v>8.1367587903429222E-5</c:v>
                </c:pt>
                <c:pt idx="7062">
                  <c:v>9.4423017086050619E-5</c:v>
                </c:pt>
                <c:pt idx="7063">
                  <c:v>1.0846234327151095E-4</c:v>
                </c:pt>
                <c:pt idx="7064">
                  <c:v>1.2348309775681146E-4</c:v>
                </c:pt>
                <c:pt idx="7065">
                  <c:v>1.3948218090292311E-4</c:v>
                </c:pt>
                <c:pt idx="7066">
                  <c:v>1.5645585787293722E-4</c:v>
                </c:pt>
                <c:pt idx="7067">
                  <c:v>1.7439975509639131E-4</c:v>
                </c:pt>
                <c:pt idx="7068">
                  <c:v>1.9330885747410631E-4</c:v>
                </c:pt>
                <c:pt idx="7069">
                  <c:v>2.131775063367982E-4</c:v>
                </c:pt>
                <c:pt idx="7070">
                  <c:v>2.3399939816923574E-4</c:v>
                </c:pt>
                <c:pt idx="7071">
                  <c:v>2.5576758411061345E-4</c:v>
                </c:pt>
                <c:pt idx="7072">
                  <c:v>2.7847447024040935E-4</c:v>
                </c:pt>
                <c:pt idx="7073">
                  <c:v>3.0211181865754061E-4</c:v>
                </c:pt>
                <c:pt idx="7074">
                  <c:v>3.2667074935905011E-4</c:v>
                </c:pt>
                <c:pt idx="7075">
                  <c:v>3.5214174292365894E-4</c:v>
                </c:pt>
                <c:pt idx="7076">
                  <c:v>3.7851464400343884E-4</c:v>
                </c:pt>
                <c:pt idx="7077">
                  <c:v>4.057786656253467E-4</c:v>
                </c:pt>
                <c:pt idx="7078">
                  <c:v>4.3392239430371755E-4</c:v>
                </c:pt>
                <c:pt idx="7079">
                  <c:v>4.6293379596189092E-4</c:v>
                </c:pt>
                <c:pt idx="7080">
                  <c:v>4.9280022266059542E-4</c:v>
                </c:pt>
                <c:pt idx="7081">
                  <c:v>5.2350842012927501E-4</c:v>
                </c:pt>
                <c:pt idx="7082">
                  <c:v>5.5504453609380811E-4</c:v>
                </c:pt>
                <c:pt idx="7083">
                  <c:v>5.8739412939369192E-4</c:v>
                </c:pt>
                <c:pt idx="7084">
                  <c:v>6.2054217988008974E-4</c:v>
                </c:pt>
                <c:pt idx="7085">
                  <c:v>6.5447309908326019E-4</c:v>
                </c:pt>
                <c:pt idx="7086">
                  <c:v>6.8917074163845195E-4</c:v>
                </c:pt>
                <c:pt idx="7087">
                  <c:v>7.2461841745613076E-4</c:v>
                </c:pt>
                <c:pt idx="7088">
                  <c:v>7.6079890462143725E-4</c:v>
                </c:pt>
                <c:pt idx="7089">
                  <c:v>7.9769446300664523E-4</c:v>
                </c:pt>
                <c:pt idx="7090">
                  <c:v>8.3528684857820973E-4</c:v>
                </c:pt>
                <c:pt idx="7091">
                  <c:v>8.7355732837973883E-4</c:v>
                </c:pt>
                <c:pt idx="7092">
                  <c:v>9.1248669616911238E-4</c:v>
                </c:pt>
                <c:pt idx="7093">
                  <c:v>9.5205528868851888E-4</c:v>
                </c:pt>
                <c:pt idx="7094">
                  <c:v>9.9224300254341477E-4</c:v>
                </c:pt>
                <c:pt idx="7095">
                  <c:v>1.0330293116661911E-3</c:v>
                </c:pt>
                <c:pt idx="7096">
                  <c:v>1.0743932853381E-3</c:v>
                </c:pt>
                <c:pt idx="7097">
                  <c:v>1.1163136067435758E-3</c:v>
                </c:pt>
                <c:pt idx="7098">
                  <c:v>1.158768592027188E-3</c:v>
                </c:pt>
                <c:pt idx="7099">
                  <c:v>1.2017362098259959E-3</c:v>
                </c:pt>
                <c:pt idx="7100">
                  <c:v>1.245194101246068E-3</c:v>
                </c:pt>
                <c:pt idx="7101">
                  <c:v>1.2891196002525851E-3</c:v>
                </c:pt>
                <c:pt idx="7102">
                  <c:v>1.3334897544420201E-3</c:v>
                </c:pt>
                <c:pt idx="7103">
                  <c:v>1.3782813461640008E-3</c:v>
                </c:pt>
                <c:pt idx="7104">
                  <c:v>1.4234709139589127E-3</c:v>
                </c:pt>
                <c:pt idx="7105">
                  <c:v>1.4690347742788775E-3</c:v>
                </c:pt>
                <c:pt idx="7106">
                  <c:v>1.5149490434570229E-3</c:v>
                </c:pt>
                <c:pt idx="7107">
                  <c:v>1.5611896598902585E-3</c:v>
                </c:pt>
                <c:pt idx="7108">
                  <c:v>1.6077324064010261E-3</c:v>
                </c:pt>
                <c:pt idx="7109">
                  <c:v>1.6545529327433345E-3</c:v>
                </c:pt>
                <c:pt idx="7110">
                  <c:v>1.7016267782154521E-3</c:v>
                </c:pt>
                <c:pt idx="7111">
                  <c:v>1.7489293943469301E-3</c:v>
                </c:pt>
                <c:pt idx="7112">
                  <c:v>1.7964361676208642E-3</c:v>
                </c:pt>
                <c:pt idx="7113">
                  <c:v>1.8441224421990104E-3</c:v>
                </c:pt>
                <c:pt idx="7114">
                  <c:v>1.8919635426120024E-3</c:v>
                </c:pt>
                <c:pt idx="7115">
                  <c:v>1.9399347963810617E-3</c:v>
                </c:pt>
                <c:pt idx="7116">
                  <c:v>1.988011556535065E-3</c:v>
                </c:pt>
                <c:pt idx="7117">
                  <c:v>2.0361692239892833E-3</c:v>
                </c:pt>
                <c:pt idx="7118">
                  <c:v>2.0843832697520319E-3</c:v>
                </c:pt>
                <c:pt idx="7119">
                  <c:v>2.1326292569239977E-3</c:v>
                </c:pt>
                <c:pt idx="7120">
                  <c:v>2.1808828624595294E-3</c:v>
                </c:pt>
                <c:pt idx="7121">
                  <c:v>2.2291198986559399E-3</c:v>
                </c:pt>
                <c:pt idx="7122">
                  <c:v>2.2773163343398619E-3</c:v>
                </c:pt>
                <c:pt idx="7123">
                  <c:v>2.3254483157201622E-3</c:v>
                </c:pt>
                <c:pt idx="7124">
                  <c:v>2.3734921868768877E-3</c:v>
                </c:pt>
                <c:pt idx="7125">
                  <c:v>2.4214245098584004E-3</c:v>
                </c:pt>
                <c:pt idx="7126">
                  <c:v>2.4692220843566186E-3</c:v>
                </c:pt>
                <c:pt idx="7127">
                  <c:v>2.5168619669364892E-3</c:v>
                </c:pt>
                <c:pt idx="7128">
                  <c:v>2.564321489791084E-3</c:v>
                </c:pt>
                <c:pt idx="7129">
                  <c:v>2.6115782789988243E-3</c:v>
                </c:pt>
                <c:pt idx="7130">
                  <c:v>2.6586102722597547E-3</c:v>
                </c:pt>
                <c:pt idx="7131">
                  <c:v>2.7053957360871884E-3</c:v>
                </c:pt>
                <c:pt idx="7132">
                  <c:v>2.7519132824353281E-3</c:v>
                </c:pt>
                <c:pt idx="7133">
                  <c:v>2.7981418847414013E-3</c:v>
                </c:pt>
                <c:pt idx="7134">
                  <c:v>2.8440608933658889E-3</c:v>
                </c:pt>
                <c:pt idx="7135">
                  <c:v>2.889650050411305E-3</c:v>
                </c:pt>
                <c:pt idx="7136">
                  <c:v>2.9348895039058714E-3</c:v>
                </c:pt>
                <c:pt idx="7137">
                  <c:v>2.9797598213375858E-3</c:v>
                </c:pt>
                <c:pt idx="7138">
                  <c:v>3.0242420025237879E-3</c:v>
                </c:pt>
                <c:pt idx="7139">
                  <c:v>3.0683174918070396E-3</c:v>
                </c:pt>
                <c:pt idx="7140">
                  <c:v>3.1119681895660002E-3</c:v>
                </c:pt>
                <c:pt idx="7141">
                  <c:v>3.1551764630334041E-3</c:v>
                </c:pt>
                <c:pt idx="7142">
                  <c:v>3.197925156412121E-3</c:v>
                </c:pt>
                <c:pt idx="7143">
                  <c:v>3.240197600286042E-3</c:v>
                </c:pt>
                <c:pt idx="7144">
                  <c:v>3.2819776203184647E-3</c:v>
                </c:pt>
                <c:pt idx="7145">
                  <c:v>3.3232495452381822E-3</c:v>
                </c:pt>
                <c:pt idx="7146">
                  <c:v>3.3639982141074483E-3</c:v>
                </c:pt>
                <c:pt idx="7147">
                  <c:v>3.4042089828768812E-3</c:v>
                </c:pt>
                <c:pt idx="7148">
                  <c:v>3.4438677302209898E-3</c:v>
                </c:pt>
                <c:pt idx="7149">
                  <c:v>3.4829608626653331E-3</c:v>
                </c:pt>
                <c:pt idx="7150">
                  <c:v>3.5214753190011441E-3</c:v>
                </c:pt>
                <c:pt idx="7151">
                  <c:v>3.5593985739968415E-3</c:v>
                </c:pt>
                <c:pt idx="7152">
                  <c:v>3.5967186414107995E-3</c:v>
                </c:pt>
                <c:pt idx="7153">
                  <c:v>3.633424076312571E-3</c:v>
                </c:pt>
                <c:pt idx="7154">
                  <c:v>3.6695039767220446E-3</c:v>
                </c:pt>
                <c:pt idx="7155">
                  <c:v>3.7049479845738731E-3</c:v>
                </c:pt>
                <c:pt idx="7156">
                  <c:v>3.7397462860205241E-3</c:v>
                </c:pt>
                <c:pt idx="7157">
                  <c:v>3.7738896110823968E-3</c:v>
                </c:pt>
                <c:pt idx="7158">
                  <c:v>3.8073692326594574E-3</c:v>
                </c:pt>
                <c:pt idx="7159">
                  <c:v>3.8401769649185793E-3</c:v>
                </c:pt>
                <c:pt idx="7160">
                  <c:v>3.8723051610670949E-3</c:v>
                </c:pt>
                <c:pt idx="7161">
                  <c:v>3.9037467105326462E-3</c:v>
                </c:pt>
                <c:pt idx="7162">
                  <c:v>3.9344950355607216E-3</c:v>
                </c:pt>
                <c:pt idx="7163">
                  <c:v>3.9645440872502335E-3</c:v>
                </c:pt>
                <c:pt idx="7164">
                  <c:v>3.9938883410410219E-3</c:v>
                </c:pt>
                <c:pt idx="7165">
                  <c:v>4.0225227916728312E-3</c:v>
                </c:pt>
                <c:pt idx="7166">
                  <c:v>4.0504429476357785E-3</c:v>
                </c:pt>
                <c:pt idx="7167">
                  <c:v>4.0776448251270908E-3</c:v>
                </c:pt>
                <c:pt idx="7168">
                  <c:v>4.1041249415367919E-3</c:v>
                </c:pt>
                <c:pt idx="7169">
                  <c:v>4.1298803084817105E-3</c:v>
                </c:pt>
                <c:pt idx="7170">
                  <c:v>4.154908424407279E-3</c:v>
                </c:pt>
                <c:pt idx="7171">
                  <c:v>4.1792072667768887E-3</c:v>
                </c:pt>
                <c:pt idx="7172">
                  <c:v>4.2027752838700713E-3</c:v>
                </c:pt>
                <c:pt idx="7173">
                  <c:v>4.2256113862113986E-3</c:v>
                </c:pt>
                <c:pt idx="7174">
                  <c:v>4.2477149376515429E-3</c:v>
                </c:pt>
                <c:pt idx="7175">
                  <c:v>4.2690857461156967E-3</c:v>
                </c:pt>
                <c:pt idx="7176">
                  <c:v>4.2897240540496389E-3</c:v>
                </c:pt>
                <c:pt idx="7177">
                  <c:v>4.3096305285783773E-3</c:v>
                </c:pt>
                <c:pt idx="7178">
                  <c:v>4.3288062513996018E-3</c:v>
                </c:pt>
                <c:pt idx="7179">
                  <c:v>4.3472527084341996E-3</c:v>
                </c:pt>
                <c:pt idx="7180">
                  <c:v>4.3649717792537384E-3</c:v>
                </c:pt>
                <c:pt idx="7181">
                  <c:v>4.3819657263055294E-3</c:v>
                </c:pt>
                <c:pt idx="7182">
                  <c:v>4.3982371839572021E-3</c:v>
                </c:pt>
                <c:pt idx="7183">
                  <c:v>4.4137891473795864E-3</c:v>
                </c:pt>
                <c:pt idx="7184">
                  <c:v>4.4286249612879025E-3</c:v>
                </c:pt>
                <c:pt idx="7185">
                  <c:v>4.4427483085622771E-3</c:v>
                </c:pt>
                <c:pt idx="7186">
                  <c:v>4.4561631987647208E-3</c:v>
                </c:pt>
                <c:pt idx="7187">
                  <c:v>4.4688739565753614E-3</c:v>
                </c:pt>
                <c:pt idx="7188">
                  <c:v>4.480885210161668E-3</c:v>
                </c:pt>
                <c:pt idx="7189">
                  <c:v>4.4922018795019013E-3</c:v>
                </c:pt>
                <c:pt idx="7190">
                  <c:v>4.5028291646815634E-3</c:v>
                </c:pt>
                <c:pt idx="7191">
                  <c:v>4.5127725341751494E-3</c:v>
                </c:pt>
                <c:pt idx="7192">
                  <c:v>4.5220377131355528E-3</c:v>
                </c:pt>
                <c:pt idx="7193">
                  <c:v>4.5306306717048219E-3</c:v>
                </c:pt>
                <c:pt idx="7194">
                  <c:v>4.5385576133608234E-3</c:v>
                </c:pt>
                <c:pt idx="7195">
                  <c:v>4.5458249633170454E-3</c:v>
                </c:pt>
                <c:pt idx="7196">
                  <c:v>4.5524393569892222E-3</c:v>
                </c:pt>
                <c:pt idx="7197">
                  <c:v>4.5584076285427018E-3</c:v>
                </c:pt>
                <c:pt idx="7198">
                  <c:v>4.5637367995344401E-3</c:v>
                </c:pt>
                <c:pt idx="7199">
                  <c:v>4.5684340676617891E-3</c:v>
                </c:pt>
                <c:pt idx="7200">
                  <c:v>4.5725067956326462E-3</c:v>
                </c:pt>
                <c:pt idx="7201">
                  <c:v>4.575962500163901E-3</c:v>
                </c:pt>
                <c:pt idx="7202">
                  <c:v>4.5788088411237811E-3</c:v>
                </c:pt>
                <c:pt idx="7203">
                  <c:v>4.581053610828183E-3</c:v>
                </c:pt>
                <c:pt idx="7204">
                  <c:v>4.5827047234983289E-3</c:v>
                </c:pt>
                <c:pt idx="7205">
                  <c:v>4.5837702048901899E-3</c:v>
                </c:pt>
                <c:pt idx="7206">
                  <c:v>4.5842581821050766E-3</c:v>
                </c:pt>
                <c:pt idx="7207">
                  <c:v>4.584176873590637E-3</c:v>
                </c:pt>
                <c:pt idx="7208">
                  <c:v>4.5835345793353108E-3</c:v>
                </c:pt>
                <c:pt idx="7209">
                  <c:v>4.5823396712693313E-3</c:v>
                </c:pt>
                <c:pt idx="7210">
                  <c:v>4.5806005838721171E-3</c:v>
                </c:pt>
                <c:pt idx="7211">
                  <c:v>4.5783258049988933E-3</c:v>
                </c:pt>
                <c:pt idx="7212">
                  <c:v>4.5755238669254305E-3</c:v>
                </c:pt>
                <c:pt idx="7213">
                  <c:v>4.5722033376197962E-3</c:v>
                </c:pt>
                <c:pt idx="7214">
                  <c:v>4.5683728122431176E-3</c:v>
                </c:pt>
                <c:pt idx="7215">
                  <c:v>4.5640409048849978E-3</c:v>
                </c:pt>
                <c:pt idx="7216">
                  <c:v>4.5592162405345511E-3</c:v>
                </c:pt>
                <c:pt idx="7217">
                  <c:v>4.5539074472913414E-3</c:v>
                </c:pt>
                <c:pt idx="7218">
                  <c:v>4.54812314881879E-3</c:v>
                </c:pt>
                <c:pt idx="7219">
                  <c:v>4.541871957038519E-3</c:v>
                </c:pt>
                <c:pt idx="7220">
                  <c:v>4.5351624650738862E-3</c:v>
                </c:pt>
                <c:pt idx="7221">
                  <c:v>4.5280032404334883E-3</c:v>
                </c:pt>
                <c:pt idx="7222">
                  <c:v>4.5204028184464735E-3</c:v>
                </c:pt>
                <c:pt idx="7223">
                  <c:v>4.5123696959394844E-3</c:v>
                </c:pt>
                <c:pt idx="7224">
                  <c:v>4.5039123251622111E-3</c:v>
                </c:pt>
                <c:pt idx="7225">
                  <c:v>4.4950391079576777E-3</c:v>
                </c:pt>
                <c:pt idx="7226">
                  <c:v>4.4857583901760489E-3</c:v>
                </c:pt>
                <c:pt idx="7227">
                  <c:v>4.4760784563321237E-3</c:v>
                </c:pt>
                <c:pt idx="7228">
                  <c:v>4.4660075245031771E-3</c:v>
                </c:pt>
                <c:pt idx="7229">
                  <c:v>4.4555537414669921E-3</c:v>
                </c:pt>
                <c:pt idx="7230">
                  <c:v>4.4447251780755639E-3</c:v>
                </c:pt>
                <c:pt idx="7231">
                  <c:v>4.4335298248657133E-3</c:v>
                </c:pt>
                <c:pt idx="7232">
                  <c:v>4.4219755878979203E-3</c:v>
                </c:pt>
                <c:pt idx="7233">
                  <c:v>4.4100702848265342E-3</c:v>
                </c:pt>
                <c:pt idx="7234">
                  <c:v>4.3978216411954488E-3</c:v>
                </c:pt>
                <c:pt idx="7235">
                  <c:v>4.3852372869534447E-3</c:v>
                </c:pt>
                <c:pt idx="7236">
                  <c:v>4.3723247531906421E-3</c:v>
                </c:pt>
                <c:pt idx="7237">
                  <c:v>4.3590914690880408E-3</c:v>
                </c:pt>
                <c:pt idx="7238">
                  <c:v>4.3455447590790963E-3</c:v>
                </c:pt>
                <c:pt idx="7239">
                  <c:v>4.3316918402159007E-3</c:v>
                </c:pt>
                <c:pt idx="7240">
                  <c:v>4.3175398197402093E-3</c:v>
                </c:pt>
                <c:pt idx="7241">
                  <c:v>4.3030956928503637E-3</c:v>
                </c:pt>
                <c:pt idx="7242">
                  <c:v>4.2883663406644143E-3</c:v>
                </c:pt>
                <c:pt idx="7243">
                  <c:v>4.2733585283697114E-3</c:v>
                </c:pt>
                <c:pt idx="7244">
                  <c:v>4.258078903559049E-3</c:v>
                </c:pt>
                <c:pt idx="7245">
                  <c:v>4.2425339947468974E-3</c:v>
                </c:pt>
                <c:pt idx="7246">
                  <c:v>4.2267302100591399E-3</c:v>
                </c:pt>
                <c:pt idx="7247">
                  <c:v>4.2106738360949778E-3</c:v>
                </c:pt>
                <c:pt idx="7248">
                  <c:v>4.1943710369543993E-3</c:v>
                </c:pt>
                <c:pt idx="7249">
                  <c:v>4.1778278534255475E-3</c:v>
                </c:pt>
                <c:pt idx="7250">
                  <c:v>4.1610502023310143E-3</c:v>
                </c:pt>
                <c:pt idx="7251">
                  <c:v>4.1440438760219659E-3</c:v>
                </c:pt>
                <c:pt idx="7252">
                  <c:v>4.1268145420214281E-3</c:v>
                </c:pt>
                <c:pt idx="7253">
                  <c:v>4.1093677428098718E-3</c:v>
                </c:pt>
                <c:pt idx="7254">
                  <c:v>4.0917088957446021E-3</c:v>
                </c:pt>
                <c:pt idx="7255">
                  <c:v>4.0738432931171041E-3</c:v>
                </c:pt>
                <c:pt idx="7256">
                  <c:v>4.0557761023329621E-3</c:v>
                </c:pt>
                <c:pt idx="7257">
                  <c:v>4.0375123662188496E-3</c:v>
                </c:pt>
                <c:pt idx="7258">
                  <c:v>4.0190570034453997E-3</c:v>
                </c:pt>
                <c:pt idx="7259">
                  <c:v>4.0004148090672376E-3</c:v>
                </c:pt>
                <c:pt idx="7260">
                  <c:v>3.9815904551701899E-3</c:v>
                </c:pt>
                <c:pt idx="7261">
                  <c:v>3.9625884916262982E-3</c:v>
                </c:pt>
                <c:pt idx="7262">
                  <c:v>3.9434133469480699E-3</c:v>
                </c:pt>
                <c:pt idx="7263">
                  <c:v>3.9240693292420352E-3</c:v>
                </c:pt>
                <c:pt idx="7264">
                  <c:v>3.90456062725283E-3</c:v>
                </c:pt>
                <c:pt idx="7265">
                  <c:v>3.8848913114992367E-3</c:v>
                </c:pt>
                <c:pt idx="7266">
                  <c:v>3.8650653354925092E-3</c:v>
                </c:pt>
                <c:pt idx="7267">
                  <c:v>3.8450865370377014E-3</c:v>
                </c:pt>
                <c:pt idx="7268">
                  <c:v>3.8249586396134189E-3</c:v>
                </c:pt>
                <c:pt idx="7269">
                  <c:v>3.804685253823032E-3</c:v>
                </c:pt>
                <c:pt idx="7270">
                  <c:v>3.784269878918587E-3</c:v>
                </c:pt>
                <c:pt idx="7271">
                  <c:v>3.7637159043921874E-3</c:v>
                </c:pt>
                <c:pt idx="7272">
                  <c:v>3.7430266116288934E-3</c:v>
                </c:pt>
                <c:pt idx="7273">
                  <c:v>3.7222051756222898E-3</c:v>
                </c:pt>
                <c:pt idx="7274">
                  <c:v>3.7012546667486309E-3</c:v>
                </c:pt>
                <c:pt idx="7275">
                  <c:v>3.6801780525923394E-3</c:v>
                </c:pt>
                <c:pt idx="7276">
                  <c:v>3.6589781998267608E-3</c:v>
                </c:pt>
                <c:pt idx="7277">
                  <c:v>3.6376578761424931E-3</c:v>
                </c:pt>
                <c:pt idx="7278">
                  <c:v>3.6162197522223755E-3</c:v>
                </c:pt>
                <c:pt idx="7279">
                  <c:v>3.5946664037601675E-3</c:v>
                </c:pt>
                <c:pt idx="7280">
                  <c:v>3.5730003135223446E-3</c:v>
                </c:pt>
                <c:pt idx="7281">
                  <c:v>3.5512238734471176E-3</c:v>
                </c:pt>
                <c:pt idx="7282">
                  <c:v>3.5293393867823807E-3</c:v>
                </c:pt>
                <c:pt idx="7283">
                  <c:v>3.5073490702574408E-3</c:v>
                </c:pt>
                <c:pt idx="7284">
                  <c:v>3.4852550562888443E-3</c:v>
                </c:pt>
                <c:pt idx="7285">
                  <c:v>3.4630593952168099E-3</c:v>
                </c:pt>
                <c:pt idx="7286">
                  <c:v>3.4407640575702344E-3</c:v>
                </c:pt>
                <c:pt idx="7287">
                  <c:v>3.4183709363621957E-3</c:v>
                </c:pt>
                <c:pt idx="7288">
                  <c:v>3.3958818494087052E-3</c:v>
                </c:pt>
                <c:pt idx="7289">
                  <c:v>3.3732985416732174E-3</c:v>
                </c:pt>
                <c:pt idx="7290">
                  <c:v>3.3506226876352202E-3</c:v>
                </c:pt>
                <c:pt idx="7291">
                  <c:v>3.3278558936795984E-3</c:v>
                </c:pt>
                <c:pt idx="7292">
                  <c:v>3.3049997005078161E-3</c:v>
                </c:pt>
                <c:pt idx="7293">
                  <c:v>3.2820555855672491E-3</c:v>
                </c:pt>
                <c:pt idx="7294">
                  <c:v>3.2590249655018448E-3</c:v>
                </c:pt>
                <c:pt idx="7295">
                  <c:v>3.2359091986167887E-3</c:v>
                </c:pt>
                <c:pt idx="7296">
                  <c:v>3.2127095873630118E-3</c:v>
                </c:pt>
                <c:pt idx="7297">
                  <c:v>3.1894273808364907E-3</c:v>
                </c:pt>
                <c:pt idx="7298">
                  <c:v>3.1660637772920374E-3</c:v>
                </c:pt>
                <c:pt idx="7299">
                  <c:v>3.1426199266721354E-3</c:v>
                </c:pt>
                <c:pt idx="7300">
                  <c:v>3.1190969331499553E-3</c:v>
                </c:pt>
                <c:pt idx="7301">
                  <c:v>3.0954958576849133E-3</c:v>
                </c:pt>
                <c:pt idx="7302">
                  <c:v>3.071817720592551E-3</c:v>
                </c:pt>
                <c:pt idx="7303">
                  <c:v>3.0480635041232776E-3</c:v>
                </c:pt>
                <c:pt idx="7304">
                  <c:v>3.0242341550564874E-3</c:v>
                </c:pt>
                <c:pt idx="7305">
                  <c:v>3.0003305873057724E-3</c:v>
                </c:pt>
                <c:pt idx="7306">
                  <c:v>2.9763536845317617E-3</c:v>
                </c:pt>
                <c:pt idx="7307">
                  <c:v>2.9523043027713139E-3</c:v>
                </c:pt>
                <c:pt idx="7308">
                  <c:v>2.9281832730715623E-3</c:v>
                </c:pt>
                <c:pt idx="7309">
                  <c:v>2.9039914041391409E-3</c:v>
                </c:pt>
                <c:pt idx="7310">
                  <c:v>2.8797294849960391E-3</c:v>
                </c:pt>
                <c:pt idx="7311">
                  <c:v>2.855398287647682E-3</c:v>
                </c:pt>
                <c:pt idx="7312">
                  <c:v>2.8309985697591794E-3</c:v>
                </c:pt>
                <c:pt idx="7313">
                  <c:v>2.8065310773416939E-3</c:v>
                </c:pt>
                <c:pt idx="7314">
                  <c:v>2.7819965474480124E-3</c:v>
                </c:pt>
                <c:pt idx="7315">
                  <c:v>2.7573957108781768E-3</c:v>
                </c:pt>
                <c:pt idx="7316">
                  <c:v>2.7327292948925454E-3</c:v>
                </c:pt>
                <c:pt idx="7317">
                  <c:v>2.7079980259348095E-3</c:v>
                </c:pt>
                <c:pt idx="7318">
                  <c:v>2.6832026323631158E-3</c:v>
                </c:pt>
                <c:pt idx="7319">
                  <c:v>2.658343847190779E-3</c:v>
                </c:pt>
                <c:pt idx="7320">
                  <c:v>2.6334224108331742E-3</c:v>
                </c:pt>
                <c:pt idx="7321">
                  <c:v>2.6084390738643146E-3</c:v>
                </c:pt>
                <c:pt idx="7322">
                  <c:v>2.5833945997801801E-3</c:v>
                </c:pt>
                <c:pt idx="7323">
                  <c:v>2.5582897677704341E-3</c:v>
                </c:pt>
                <c:pt idx="7324">
                  <c:v>2.5331253754953607E-3</c:v>
                </c:pt>
                <c:pt idx="7325">
                  <c:v>2.5079022418715994E-3</c:v>
                </c:pt>
                <c:pt idx="7326">
                  <c:v>2.4826212098623835E-3</c:v>
                </c:pt>
                <c:pt idx="7327">
                  <c:v>2.4572831492744984E-3</c:v>
                </c:pt>
                <c:pt idx="7328">
                  <c:v>2.431888959559488E-3</c:v>
                </c:pt>
                <c:pt idx="7329">
                  <c:v>2.4064395726207614E-3</c:v>
                </c:pt>
                <c:pt idx="7330">
                  <c:v>2.380935955622865E-3</c:v>
                </c:pt>
                <c:pt idx="7331">
                  <c:v>2.355379113805491E-3</c:v>
                </c:pt>
                <c:pt idx="7332">
                  <c:v>2.3297700932991272E-3</c:v>
                </c:pt>
                <c:pt idx="7333">
                  <c:v>2.304109983941878E-3</c:v>
                </c:pt>
                <c:pt idx="7334">
                  <c:v>2.2783999220979895E-3</c:v>
                </c:pt>
                <c:pt idx="7335">
                  <c:v>2.2526410934740997E-3</c:v>
                </c:pt>
                <c:pt idx="7336">
                  <c:v>2.2268347359360617E-3</c:v>
                </c:pt>
                <c:pt idx="7337">
                  <c:v>2.2009821423204113E-3</c:v>
                </c:pt>
                <c:pt idx="7338">
                  <c:v>2.175084663244098E-3</c:v>
                </c:pt>
                <c:pt idx="7339">
                  <c:v>2.1491437099074762E-3</c:v>
                </c:pt>
                <c:pt idx="7340">
                  <c:v>2.1231607568893444E-3</c:v>
                </c:pt>
                <c:pt idx="7341">
                  <c:v>2.0971373449353314E-3</c:v>
                </c:pt>
                <c:pt idx="7342">
                  <c:v>2.0710750837347703E-3</c:v>
                </c:pt>
                <c:pt idx="7343">
                  <c:v>2.0449756546852692E-3</c:v>
                </c:pt>
                <c:pt idx="7344">
                  <c:v>2.0188408136429512E-3</c:v>
                </c:pt>
                <c:pt idx="7345">
                  <c:v>1.9926723936578719E-3</c:v>
                </c:pt>
                <c:pt idx="7346">
                  <c:v>1.9664723076893483E-3</c:v>
                </c:pt>
                <c:pt idx="7347">
                  <c:v>1.9402425513019978E-3</c:v>
                </c:pt>
                <c:pt idx="7348">
                  <c:v>1.913985205337438E-3</c:v>
                </c:pt>
                <c:pt idx="7349">
                  <c:v>1.8877024385625411E-3</c:v>
                </c:pt>
                <c:pt idx="7350">
                  <c:v>1.8613965102865185E-3</c:v>
                </c:pt>
                <c:pt idx="7351">
                  <c:v>1.8350697729498378E-3</c:v>
                </c:pt>
                <c:pt idx="7352">
                  <c:v>1.8087246746776617E-3</c:v>
                </c:pt>
                <c:pt idx="7353">
                  <c:v>1.7823637617969677E-3</c:v>
                </c:pt>
                <c:pt idx="7354">
                  <c:v>1.7559896813133383E-3</c:v>
                </c:pt>
                <c:pt idx="7355">
                  <c:v>1.7296051833446578E-3</c:v>
                </c:pt>
                <c:pt idx="7356">
                  <c:v>1.7032131235083551E-3</c:v>
                </c:pt>
                <c:pt idx="7357">
                  <c:v>1.67681646525797E-3</c:v>
                </c:pt>
                <c:pt idx="7358">
                  <c:v>1.6504182821661815E-3</c:v>
                </c:pt>
                <c:pt idx="7359">
                  <c:v>1.6240217601498983E-3</c:v>
                </c:pt>
                <c:pt idx="7360">
                  <c:v>1.5976301996348588E-3</c:v>
                </c:pt>
                <c:pt idx="7361">
                  <c:v>1.5712470176531296E-3</c:v>
                </c:pt>
                <c:pt idx="7362">
                  <c:v>1.5448757498723437E-3</c:v>
                </c:pt>
                <c:pt idx="7363">
                  <c:v>1.5185200525508627E-3</c:v>
                </c:pt>
                <c:pt idx="7364">
                  <c:v>1.4921837044144773E-3</c:v>
                </c:pt>
                <c:pt idx="7365">
                  <c:v>1.4658706084506659E-3</c:v>
                </c:pt>
                <c:pt idx="7366">
                  <c:v>1.4395847936163244E-3</c:v>
                </c:pt>
                <c:pt idx="7367">
                  <c:v>1.4133304164528921E-3</c:v>
                </c:pt>
                <c:pt idx="7368">
                  <c:v>1.3871117626055253E-3</c:v>
                </c:pt>
                <c:pt idx="7369">
                  <c:v>1.3609332482413844E-3</c:v>
                </c:pt>
                <c:pt idx="7370">
                  <c:v>1.3347994213614768E-3</c:v>
                </c:pt>
                <c:pt idx="7371">
                  <c:v>1.308714963001159E-3</c:v>
                </c:pt>
                <c:pt idx="7372">
                  <c:v>1.2826846883157608E-3</c:v>
                </c:pt>
                <c:pt idx="7373">
                  <c:v>1.2567135475437777E-3</c:v>
                </c:pt>
                <c:pt idx="7374">
                  <c:v>1.230806626844956E-3</c:v>
                </c:pt>
                <c:pt idx="7375">
                  <c:v>1.2049691490068023E-3</c:v>
                </c:pt>
                <c:pt idx="7376">
                  <c:v>1.179206474014349E-3</c:v>
                </c:pt>
                <c:pt idx="7377">
                  <c:v>1.153524099478505E-3</c:v>
                </c:pt>
                <c:pt idx="7378">
                  <c:v>1.1279276609180708E-3</c:v>
                </c:pt>
                <c:pt idx="7379">
                  <c:v>1.102422931888567E-3</c:v>
                </c:pt>
                <c:pt idx="7380">
                  <c:v>1.0770158239552024E-3</c:v>
                </c:pt>
                <c:pt idx="7381">
                  <c:v>1.0517123865029501E-3</c:v>
                </c:pt>
                <c:pt idx="7382">
                  <c:v>1.0265188063785823E-3</c:v>
                </c:pt>
                <c:pt idx="7383">
                  <c:v>1.0014414073617741E-3</c:v>
                </c:pt>
                <c:pt idx="7384">
                  <c:v>9.764866494570574E-4</c:v>
                </c:pt>
                <c:pt idx="7385">
                  <c:v>9.5166112800438717E-4</c:v>
                </c:pt>
                <c:pt idx="7386">
                  <c:v>9.2697157260242529E-4</c:v>
                </c:pt>
                <c:pt idx="7387">
                  <c:v>9.0242484583939297E-4</c:v>
                </c:pt>
                <c:pt idx="7388">
                  <c:v>8.7802794182797659E-4</c:v>
                </c:pt>
                <c:pt idx="7389">
                  <c:v>8.5378798453882845E-4</c:v>
                </c:pt>
                <c:pt idx="7390">
                  <c:v>8.2971222592905457E-4</c:v>
                </c:pt>
                <c:pt idx="7391">
                  <c:v>8.0580804386090295E-4</c:v>
                </c:pt>
                <c:pt idx="7392">
                  <c:v>7.8208293980731381E-4</c:v>
                </c:pt>
                <c:pt idx="7393">
                  <c:v>7.5854453634020391E-4</c:v>
                </c:pt>
                <c:pt idx="7394">
                  <c:v>7.3520057439783787E-4</c:v>
                </c:pt>
                <c:pt idx="7395">
                  <c:v>7.120589103285144E-4</c:v>
                </c:pt>
                <c:pt idx="7396">
                  <c:v>6.8912751270636303E-4</c:v>
                </c:pt>
                <c:pt idx="7397">
                  <c:v>6.6641445891801974E-4</c:v>
                </c:pt>
                <c:pt idx="7398">
                  <c:v>6.4392793151611769E-4</c:v>
                </c:pt>
                <c:pt idx="7399">
                  <c:v>6.2167621433832101E-4</c:v>
                </c:pt>
                <c:pt idx="7400">
                  <c:v>5.996676883895703E-4</c:v>
                </c:pt>
                <c:pt idx="7401">
                  <c:v>5.7791082748606811E-4</c:v>
                </c:pt>
                <c:pt idx="7402">
                  <c:v>5.5641419365952643E-4</c:v>
                </c:pt>
                <c:pt idx="7403">
                  <c:v>5.3518643232118069E-4</c:v>
                </c:pt>
                <c:pt idx="7404">
                  <c:v>5.142362671846938E-4</c:v>
                </c:pt>
                <c:pt idx="7405">
                  <c:v>4.9357249494781836E-4</c:v>
                </c:pt>
                <c:pt idx="7406">
                  <c:v>4.7320397973332155E-4</c:v>
                </c:pt>
                <c:pt idx="7407">
                  <c:v>4.5313964728989348E-4</c:v>
                </c:pt>
                <c:pt idx="7408">
                  <c:v>4.3338847895361997E-4</c:v>
                </c:pt>
                <c:pt idx="7409">
                  <c:v>4.1395950537231099E-4</c:v>
                </c:pt>
                <c:pt idx="7410">
                  <c:v>3.9486179999421593E-4</c:v>
                </c:pt>
                <c:pt idx="7411">
                  <c:v>3.7610447232394508E-4</c:v>
                </c:pt>
                <c:pt idx="7412">
                  <c:v>3.576966609482632E-4</c:v>
                </c:pt>
                <c:pt idx="7413">
                  <c:v>3.396475263354668E-4</c:v>
                </c:pt>
                <c:pt idx="7414">
                  <c:v>3.2196624341243195E-4</c:v>
                </c:pt>
                <c:pt idx="7415">
                  <c:v>3.0466199392346286E-4</c:v>
                </c:pt>
                <c:pt idx="7416">
                  <c:v>2.8774395857613039E-4</c:v>
                </c:pt>
                <c:pt idx="7417">
                  <c:v>2.7122130897991282E-4</c:v>
                </c:pt>
                <c:pt idx="7418">
                  <c:v>2.5510319938320191E-4</c:v>
                </c:pt>
                <c:pt idx="7419">
                  <c:v>2.3939875821570587E-4</c:v>
                </c:pt>
                <c:pt idx="7420">
                  <c:v>2.241170794430506E-4</c:v>
                </c:pt>
                <c:pt idx="7421">
                  <c:v>2.0926721374164419E-4</c:v>
                </c:pt>
                <c:pt idx="7422">
                  <c:v>1.9485815950164855E-4</c:v>
                </c:pt>
                <c:pt idx="7423">
                  <c:v>1.8089885366704252E-4</c:v>
                </c:pt>
                <c:pt idx="7424">
                  <c:v>1.6739816242204177E-4</c:v>
                </c:pt>
                <c:pt idx="7425">
                  <c:v>1.5436487173364123E-4</c:v>
                </c:pt>
                <c:pt idx="7426">
                  <c:v>1.418076777607196E-4</c:v>
                </c:pt>
                <c:pt idx="7427">
                  <c:v>1.2973517714053739E-4</c:v>
                </c:pt>
                <c:pt idx="7428">
                  <c:v>1.1815585716403407E-4</c:v>
                </c:pt>
                <c:pt idx="7429">
                  <c:v>1.0707808585181472E-4</c:v>
                </c:pt>
                <c:pt idx="7430">
                  <c:v>9.6510101943260632E-5</c:v>
                </c:pt>
                <c:pt idx="7431">
                  <c:v>8.6460004811523964E-5</c:v>
                </c:pt>
                <c:pt idx="7432">
                  <c:v>7.6935744317865136E-5</c:v>
                </c:pt>
                <c:pt idx="7433">
                  <c:v>6.7945110619003352E-5</c:v>
                </c:pt>
                <c:pt idx="7434">
                  <c:v>5.9495723941744305E-5</c:v>
                </c:pt>
                <c:pt idx="7435">
                  <c:v>5.1595024339447453E-5</c:v>
                </c:pt>
                <c:pt idx="7436">
                  <c:v>4.4250261445418813E-5</c:v>
                </c:pt>
                <c:pt idx="7437">
                  <c:v>3.7468484238478052E-5</c:v>
                </c:pt>
                <c:pt idx="7438">
                  <c:v>3.1256530836493421E-5</c:v>
                </c:pt>
                <c:pt idx="7439">
                  <c:v>2.5621018333872588E-5</c:v>
                </c:pt>
                <c:pt idx="7440">
                  <c:v>2.0568332699322136E-5</c:v>
                </c:pt>
                <c:pt idx="7441">
                  <c:v>1.6104618750420218E-5</c:v>
                </c:pt>
                <c:pt idx="7442">
                  <c:v>1.223577022180644E-5</c:v>
                </c:pt>
                <c:pt idx="7443">
                  <c:v>8.9674199439907066E-6</c:v>
                </c:pt>
                <c:pt idx="7444">
                  <c:v>6.3049301498974504E-6</c:v>
                </c:pt>
                <c:pt idx="7445">
                  <c:v>4.2533829264383742E-6</c:v>
                </c:pt>
                <c:pt idx="7446">
                  <c:v>2.8175708284807797E-6</c:v>
                </c:pt>
                <c:pt idx="7447">
                  <c:v>2.0019876726329244E-6</c:v>
                </c:pt>
                <c:pt idx="7448">
                  <c:v>1.810819528287832E-6</c:v>
                </c:pt>
                <c:pt idx="7449">
                  <c:v>2.2479359233461282E-6</c:v>
                </c:pt>
                <c:pt idx="7450">
                  <c:v>3.3168812819826731E-6</c:v>
                </c:pt>
                <c:pt idx="7451">
                  <c:v>5.0208666117135047E-6</c:v>
                </c:pt>
                <c:pt idx="7452">
                  <c:v>7.3627614568902003E-6</c:v>
                </c:pt>
                <c:pt idx="7453">
                  <c:v>1.0345086135553285E-5</c:v>
                </c:pt>
                <c:pt idx="7454">
                  <c:v>1.3970004276368883E-5</c:v>
                </c:pt>
                <c:pt idx="7455">
                  <c:v>1.8239315672091595E-5</c:v>
                </c:pt>
                <c:pt idx="7456">
                  <c:v>2.3154449465702964E-5</c:v>
                </c:pt>
                <c:pt idx="7457">
                  <c:v>2.8716457685015298E-5</c:v>
                </c:pt>
                <c:pt idx="7458">
                  <c:v>3.4926009141150541E-5</c:v>
                </c:pt>
                <c:pt idx="7459">
                  <c:v>4.1783383705851051E-5</c:v>
                </c:pt>
                <c:pt idx="7460">
                  <c:v>4.9288466982138437E-5</c:v>
                </c:pt>
                <c:pt idx="7461">
                  <c:v>5.7440745382282263E-5</c:v>
                </c:pt>
                <c:pt idx="7462">
                  <c:v>6.6239301626529011E-5</c:v>
                </c:pt>
                <c:pt idx="7463">
                  <c:v>7.5682810675381626E-5</c:v>
                </c:pt>
                <c:pt idx="7464">
                  <c:v>8.5769536107677157E-5</c:v>
                </c:pt>
                <c:pt idx="7465">
                  <c:v>9.6497326955983793E-5</c:v>
                </c:pt>
                <c:pt idx="7466">
                  <c:v>1.0786361501007334E-4</c:v>
                </c:pt>
                <c:pt idx="7467">
                  <c:v>1.1986541259866895E-4</c:v>
                </c:pt>
                <c:pt idx="7468">
                  <c:v>1.3249931085865138E-4</c:v>
                </c:pt>
                <c:pt idx="7469">
                  <c:v>1.457614785003433E-4</c:v>
                </c:pt>
                <c:pt idx="7470">
                  <c:v>1.5964766107639833E-4</c:v>
                </c:pt>
                <c:pt idx="7471">
                  <c:v>1.7415318076120797E-4</c:v>
                </c:pt>
                <c:pt idx="7472">
                  <c:v>1.8927293664671398E-4</c:v>
                </c:pt>
                <c:pt idx="7473">
                  <c:v>2.0500140555954372E-4</c:v>
                </c:pt>
                <c:pt idx="7474">
                  <c:v>2.2133264340353989E-4</c:v>
                </c:pt>
                <c:pt idx="7475">
                  <c:v>2.3826028703092053E-4</c:v>
                </c:pt>
                <c:pt idx="7476">
                  <c:v>2.5577755664397131E-4</c:v>
                </c:pt>
                <c:pt idx="7477">
                  <c:v>2.7387725872842747E-4</c:v>
                </c:pt>
                <c:pt idx="7478">
                  <c:v>2.9255178951892457E-4</c:v>
                </c:pt>
                <c:pt idx="7479">
                  <c:v>3.1179313899526694E-4</c:v>
                </c:pt>
                <c:pt idx="7480">
                  <c:v>3.3159289540767055E-4</c:v>
                </c:pt>
                <c:pt idx="7481">
                  <c:v>3.5194225032844515E-4</c:v>
                </c:pt>
                <c:pt idx="7482">
                  <c:v>3.7283200422542011E-4</c:v>
                </c:pt>
                <c:pt idx="7483">
                  <c:v>3.9425257255271346E-4</c:v>
                </c:pt>
                <c:pt idx="7484">
                  <c:v>4.1619399235265597E-4</c:v>
                </c:pt>
                <c:pt idx="7485">
                  <c:v>4.3864592936152105E-4</c:v>
                </c:pt>
                <c:pt idx="7486">
                  <c:v>4.6159768561142208E-4</c:v>
                </c:pt>
                <c:pt idx="7487">
                  <c:v>4.8503820751912349E-4</c:v>
                </c:pt>
                <c:pt idx="7488">
                  <c:v>5.0895609445161111E-4</c:v>
                </c:pt>
                <c:pt idx="7489">
                  <c:v>5.3333960775764691E-4</c:v>
                </c:pt>
                <c:pt idx="7490">
                  <c:v>5.5817668025303269E-4</c:v>
                </c:pt>
                <c:pt idx="7491">
                  <c:v>5.8345492614703066E-4</c:v>
                </c:pt>
                <c:pt idx="7492">
                  <c:v>6.0916165139597231E-4</c:v>
                </c:pt>
                <c:pt idx="7493">
                  <c:v>6.3528386446931834E-4</c:v>
                </c:pt>
                <c:pt idx="7494">
                  <c:v>6.6180828751270901E-4</c:v>
                </c:pt>
                <c:pt idx="7495">
                  <c:v>6.8872136789196548E-4</c:v>
                </c:pt>
                <c:pt idx="7496">
                  <c:v>7.1600929010024589E-4</c:v>
                </c:pt>
                <c:pt idx="7497">
                  <c:v>7.4365798801165686E-4</c:v>
                </c:pt>
                <c:pt idx="7498">
                  <c:v>7.7165315746127673E-4</c:v>
                </c:pt>
                <c:pt idx="7499">
                  <c:v>7.9998026913387658E-4</c:v>
                </c:pt>
                <c:pt idx="7500">
                  <c:v>8.2862458174065101E-4</c:v>
                </c:pt>
                <c:pt idx="7501">
                  <c:v>8.5757115546360684E-4</c:v>
                </c:pt>
                <c:pt idx="7502">
                  <c:v>8.8680486564719514E-4</c:v>
                </c:pt>
                <c:pt idx="7503">
                  <c:v>9.1631041671543043E-4</c:v>
                </c:pt>
                <c:pt idx="7504">
                  <c:v>9.4607235629252137E-4</c:v>
                </c:pt>
                <c:pt idx="7505">
                  <c:v>9.7607508950525149E-4</c:v>
                </c:pt>
                <c:pt idx="7506">
                  <c:v>1.0063028934445693E-3</c:v>
                </c:pt>
                <c:pt idx="7507">
                  <c:v>1.0367399317628707E-3</c:v>
                </c:pt>
                <c:pt idx="7508">
                  <c:v>1.0673702693849239E-3</c:v>
                </c:pt>
                <c:pt idx="7509">
                  <c:v>1.0981778873090267E-3</c:v>
                </c:pt>
                <c:pt idx="7510">
                  <c:v>1.1291466974739637E-3</c:v>
                </c:pt>
                <c:pt idx="7511">
                  <c:v>1.1602605576704905E-3</c:v>
                </c:pt>
                <c:pt idx="7512">
                  <c:v>1.1915032864718506E-3</c:v>
                </c:pt>
                <c:pt idx="7513">
                  <c:v>1.2228586781614127E-3</c:v>
                </c:pt>
                <c:pt idx="7514">
                  <c:v>1.2543105176335769E-3</c:v>
                </c:pt>
                <c:pt idx="7515">
                  <c:v>1.2858425952450285E-3</c:v>
                </c:pt>
                <c:pt idx="7516">
                  <c:v>1.3174387215933625E-3</c:v>
                </c:pt>
                <c:pt idx="7517">
                  <c:v>1.3490827422003239E-3</c:v>
                </c:pt>
                <c:pt idx="7518">
                  <c:v>1.380758552078072E-3</c:v>
                </c:pt>
                <c:pt idx="7519">
                  <c:v>1.4124501101550671E-3</c:v>
                </c:pt>
                <c:pt idx="7520">
                  <c:v>1.4441414535417379E-3</c:v>
                </c:pt>
                <c:pt idx="7521">
                  <c:v>1.4758167116131929E-3</c:v>
                </c:pt>
                <c:pt idx="7522">
                  <c:v>1.5074601198894989E-3</c:v>
                </c:pt>
                <c:pt idx="7523">
                  <c:v>1.539056033692627E-3</c:v>
                </c:pt>
                <c:pt idx="7524">
                  <c:v>1.570588941561125E-3</c:v>
                </c:pt>
                <c:pt idx="7525">
                  <c:v>1.6020434784034664E-3</c:v>
                </c:pt>
                <c:pt idx="7526">
                  <c:v>1.6334044383709292E-3</c:v>
                </c:pt>
                <c:pt idx="7527">
                  <c:v>1.6646567874340169E-3</c:v>
                </c:pt>
                <c:pt idx="7528">
                  <c:v>1.6957856756443369E-3</c:v>
                </c:pt>
                <c:pt idx="7529">
                  <c:v>1.7267764490662258E-3</c:v>
                </c:pt>
                <c:pt idx="7530">
                  <c:v>1.7576146613626858E-3</c:v>
                </c:pt>
                <c:pt idx="7531">
                  <c:v>1.7882860850212522E-3</c:v>
                </c:pt>
                <c:pt idx="7532">
                  <c:v>1.8187767222064509E-3</c:v>
                </c:pt>
                <c:pt idx="7533">
                  <c:v>1.8490728152244609E-3</c:v>
                </c:pt>
                <c:pt idx="7534">
                  <c:v>1.8791608565909489E-3</c:v>
                </c:pt>
                <c:pt idx="7535">
                  <c:v>1.9090275986870166E-3</c:v>
                </c:pt>
                <c:pt idx="7536">
                  <c:v>1.9386600629972897E-3</c:v>
                </c:pt>
                <c:pt idx="7537">
                  <c:v>1.9680455489176204E-3</c:v>
                </c:pt>
                <c:pt idx="7538">
                  <c:v>1.9971716421259317E-3</c:v>
                </c:pt>
                <c:pt idx="7539">
                  <c:v>2.0260262225072151E-3</c:v>
                </c:pt>
                <c:pt idx="7540">
                  <c:v>2.0545974716284494E-3</c:v>
                </c:pt>
                <c:pt idx="7541">
                  <c:v>2.0828738797559077E-3</c:v>
                </c:pt>
                <c:pt idx="7542">
                  <c:v>2.1108442524104976E-3</c:v>
                </c:pt>
                <c:pt idx="7543">
                  <c:v>2.1384977164583302E-3</c:v>
                </c:pt>
                <c:pt idx="7544">
                  <c:v>2.1658237257333279E-3</c:v>
                </c:pt>
                <c:pt idx="7545">
                  <c:v>2.1928120661896034E-3</c:v>
                </c:pt>
                <c:pt idx="7546">
                  <c:v>2.2194528605826852E-3</c:v>
                </c:pt>
                <c:pt idx="7547">
                  <c:v>2.2457365726813727E-3</c:v>
                </c:pt>
                <c:pt idx="7548">
                  <c:v>2.2716540110063015E-3</c:v>
                </c:pt>
                <c:pt idx="7549">
                  <c:v>2.2971963321035405E-3</c:v>
                </c:pt>
                <c:pt idx="7550">
                  <c:v>2.3223550433500179E-3</c:v>
                </c:pt>
                <c:pt idx="7551">
                  <c:v>2.3471220052966387E-3</c:v>
                </c:pt>
                <c:pt idx="7552">
                  <c:v>2.371489433553078E-3</c:v>
                </c:pt>
                <c:pt idx="7553">
                  <c:v>2.3954499002185933E-3</c:v>
                </c:pt>
                <c:pt idx="7554">
                  <c:v>2.4189963348651491E-3</c:v>
                </c:pt>
                <c:pt idx="7555">
                  <c:v>2.4421220250781406E-3</c:v>
                </c:pt>
                <c:pt idx="7556">
                  <c:v>2.4648206165628329E-3</c:v>
                </c:pt>
                <c:pt idx="7557">
                  <c:v>2.4870861128238452E-3</c:v>
                </c:pt>
                <c:pt idx="7558">
                  <c:v>2.5089128744251957E-3</c:v>
                </c:pt>
                <c:pt idx="7559">
                  <c:v>2.5302956178417306E-3</c:v>
                </c:pt>
                <c:pt idx="7560">
                  <c:v>2.5512294139087579E-3</c:v>
                </c:pt>
                <c:pt idx="7561">
                  <c:v>2.5717096858827878E-3</c:v>
                </c:pt>
                <c:pt idx="7562">
                  <c:v>2.5917322071214248E-3</c:v>
                </c:pt>
                <c:pt idx="7563">
                  <c:v>2.6112930983950536E-3</c:v>
                </c:pt>
                <c:pt idx="7564">
                  <c:v>2.6303888248409893E-3</c:v>
                </c:pt>
                <c:pt idx="7565">
                  <c:v>2.6490161925715556E-3</c:v>
                </c:pt>
                <c:pt idx="7566">
                  <c:v>2.6671723449501555E-3</c:v>
                </c:pt>
                <c:pt idx="7567">
                  <c:v>2.6848547585447045E-3</c:v>
                </c:pt>
                <c:pt idx="7568">
                  <c:v>2.7020612387737395E-3</c:v>
                </c:pt>
                <c:pt idx="7569">
                  <c:v>2.7187899152580014E-3</c:v>
                </c:pt>
                <c:pt idx="7570">
                  <c:v>2.7350392368897486E-3</c:v>
                </c:pt>
                <c:pt idx="7571">
                  <c:v>2.7508079666333069E-3</c:v>
                </c:pt>
                <c:pt idx="7572">
                  <c:v>2.7660951760719657E-3</c:v>
                </c:pt>
                <c:pt idx="7573">
                  <c:v>2.7809002397124086E-3</c:v>
                </c:pt>
                <c:pt idx="7574">
                  <c:v>2.7952228290651542E-3</c:v>
                </c:pt>
                <c:pt idx="7575">
                  <c:v>2.8090629065071434E-3</c:v>
                </c:pt>
                <c:pt idx="7576">
                  <c:v>2.8224207189489299E-3</c:v>
                </c:pt>
                <c:pt idx="7577">
                  <c:v>2.8352967913155541E-3</c:v>
                </c:pt>
                <c:pt idx="7578">
                  <c:v>2.8476919198546558E-3</c:v>
                </c:pt>
                <c:pt idx="7579">
                  <c:v>2.8596071652883335E-3</c:v>
                </c:pt>
                <c:pt idx="7580">
                  <c:v>2.87104384582092E-3</c:v>
                </c:pt>
                <c:pt idx="7581">
                  <c:v>2.8820035300153811E-3</c:v>
                </c:pt>
                <c:pt idx="7582">
                  <c:v>2.8924880295547327E-3</c:v>
                </c:pt>
                <c:pt idx="7583">
                  <c:v>2.9024993918985342E-3</c:v>
                </c:pt>
                <c:pt idx="7584">
                  <c:v>2.9120398928496492E-3</c:v>
                </c:pt>
                <c:pt idx="7585">
                  <c:v>2.9211120290437592E-3</c:v>
                </c:pt>
                <c:pt idx="7586">
                  <c:v>2.9297185103730641E-3</c:v>
                </c:pt>
                <c:pt idx="7587">
                  <c:v>2.937862252360225E-3</c:v>
                </c:pt>
                <c:pt idx="7588">
                  <c:v>2.9455463684890898E-3</c:v>
                </c:pt>
                <c:pt idx="7589">
                  <c:v>2.9527741625096763E-3</c:v>
                </c:pt>
                <c:pt idx="7590">
                  <c:v>2.9595491207257407E-3</c:v>
                </c:pt>
                <c:pt idx="7591">
                  <c:v>2.9658749042769457E-3</c:v>
                </c:pt>
                <c:pt idx="7592">
                  <c:v>2.9717553414261902E-3</c:v>
                </c:pt>
                <c:pt idx="7593">
                  <c:v>2.9771944198653355E-3</c:v>
                </c:pt>
                <c:pt idx="7594">
                  <c:v>2.982196279045151E-3</c:v>
                </c:pt>
                <c:pt idx="7595">
                  <c:v>2.986765202542937E-3</c:v>
                </c:pt>
                <c:pt idx="7596">
                  <c:v>2.9909056104762076E-3</c:v>
                </c:pt>
                <c:pt idx="7597">
                  <c:v>2.9946220519707543E-3</c:v>
                </c:pt>
                <c:pt idx="7598">
                  <c:v>2.9979191976943877E-3</c:v>
                </c:pt>
                <c:pt idx="7599">
                  <c:v>3.0008018324610606E-3</c:v>
                </c:pt>
                <c:pt idx="7600">
                  <c:v>3.0032748479174032E-3</c:v>
                </c:pt>
                <c:pt idx="7601">
                  <c:v>3.0053432353159869E-3</c:v>
                </c:pt>
                <c:pt idx="7602">
                  <c:v>3.0070120783833739E-3</c:v>
                </c:pt>
                <c:pt idx="7603">
                  <c:v>3.0082865462930067E-3</c:v>
                </c:pt>
                <c:pt idx="7604">
                  <c:v>3.0091718867438231E-3</c:v>
                </c:pt>
                <c:pt idx="7605">
                  <c:v>3.0096734191547591E-3</c:v>
                </c:pt>
                <c:pt idx="7606">
                  <c:v>3.009796527979257E-3</c:v>
                </c:pt>
                <c:pt idx="7607">
                  <c:v>3.0095466561463262E-3</c:v>
                </c:pt>
                <c:pt idx="7608">
                  <c:v>3.0089292986299368E-3</c:v>
                </c:pt>
                <c:pt idx="7609">
                  <c:v>3.0079499961564926E-3</c:v>
                </c:pt>
                <c:pt idx="7610">
                  <c:v>3.0066143290479398E-3</c:v>
                </c:pt>
                <c:pt idx="7611">
                  <c:v>3.0049279112108378E-3</c:v>
                </c:pt>
                <c:pt idx="7612">
                  <c:v>3.0028963842698249E-3</c:v>
                </c:pt>
                <c:pt idx="7613">
                  <c:v>3.0005254118514141E-3</c:v>
                </c:pt>
                <c:pt idx="7614">
                  <c:v>2.9978206740194331E-3</c:v>
                </c:pt>
                <c:pt idx="7615">
                  <c:v>2.9947878618648218E-3</c:v>
                </c:pt>
                <c:pt idx="7616">
                  <c:v>2.9914326722526629E-3</c:v>
                </c:pt>
                <c:pt idx="7617">
                  <c:v>2.9877608027261463E-3</c:v>
                </c:pt>
                <c:pt idx="7618">
                  <c:v>2.9837779465721483E-3</c:v>
                </c:pt>
                <c:pt idx="7619">
                  <c:v>2.9794897880445737E-3</c:v>
                </c:pt>
                <c:pt idx="7620">
                  <c:v>2.974901997752976E-3</c:v>
                </c:pt>
                <c:pt idx="7621">
                  <c:v>2.9700202282092916E-3</c:v>
                </c:pt>
                <c:pt idx="7622">
                  <c:v>2.9648501095406801E-3</c:v>
                </c:pt>
                <c:pt idx="7623">
                  <c:v>2.9593972453614021E-3</c:v>
                </c:pt>
                <c:pt idx="7624">
                  <c:v>2.9536672088091138E-3</c:v>
                </c:pt>
                <c:pt idx="7625">
                  <c:v>2.9476655387414359E-3</c:v>
                </c:pt>
                <c:pt idx="7626">
                  <c:v>2.9413977360946164E-3</c:v>
                </c:pt>
                <c:pt idx="7627">
                  <c:v>2.9348692604003876E-3</c:v>
                </c:pt>
                <c:pt idx="7628">
                  <c:v>2.928085526463205E-3</c:v>
                </c:pt>
                <c:pt idx="7629">
                  <c:v>2.9210519011944346E-3</c:v>
                </c:pt>
                <c:pt idx="7630">
                  <c:v>2.9137737006015834E-3</c:v>
                </c:pt>
                <c:pt idx="7631">
                  <c:v>2.9062561869337279E-3</c:v>
                </c:pt>
                <c:pt idx="7632">
                  <c:v>2.89850456597725E-3</c:v>
                </c:pt>
                <c:pt idx="7633">
                  <c:v>2.8905239845030523E-3</c:v>
                </c:pt>
                <c:pt idx="7634">
                  <c:v>2.8823195278622408E-3</c:v>
                </c:pt>
                <c:pt idx="7635">
                  <c:v>2.8738962177266365E-3</c:v>
                </c:pt>
                <c:pt idx="7636">
                  <c:v>2.8652590099735205E-3</c:v>
                </c:pt>
                <c:pt idx="7637">
                  <c:v>2.8564127927121537E-3</c:v>
                </c:pt>
                <c:pt idx="7638">
                  <c:v>2.8473623844467639E-3</c:v>
                </c:pt>
                <c:pt idx="7639">
                  <c:v>2.8381125323769271E-3</c:v>
                </c:pt>
                <c:pt idx="7640">
                  <c:v>2.8286679108303165E-3</c:v>
                </c:pt>
                <c:pt idx="7641">
                  <c:v>2.819033119824569E-3</c:v>
                </c:pt>
                <c:pt idx="7642">
                  <c:v>2.8092126837585061E-3</c:v>
                </c:pt>
                <c:pt idx="7643">
                  <c:v>2.7992110502244611E-3</c:v>
                </c:pt>
                <c:pt idx="7644">
                  <c:v>2.7890325889442218E-3</c:v>
                </c:pt>
                <c:pt idx="7645">
                  <c:v>2.7786815908222417E-3</c:v>
                </c:pt>
                <c:pt idx="7646">
                  <c:v>2.768162267112519E-3</c:v>
                </c:pt>
                <c:pt idx="7647">
                  <c:v>2.757478748699096E-3</c:v>
                </c:pt>
                <c:pt idx="7648">
                  <c:v>2.7466350854841231E-3</c:v>
                </c:pt>
                <c:pt idx="7649">
                  <c:v>2.7356352458812816E-3</c:v>
                </c:pt>
                <c:pt idx="7650">
                  <c:v>2.7244831164127828E-3</c:v>
                </c:pt>
                <c:pt idx="7651">
                  <c:v>2.7131825014037303E-3</c:v>
                </c:pt>
                <c:pt idx="7652">
                  <c:v>2.7017371227737465E-3</c:v>
                </c:pt>
                <c:pt idx="7653">
                  <c:v>2.6901506199212642E-3</c:v>
                </c:pt>
                <c:pt idx="7654">
                  <c:v>2.6784265496968044E-3</c:v>
                </c:pt>
                <c:pt idx="7655">
                  <c:v>2.6665683864647753E-3</c:v>
                </c:pt>
                <c:pt idx="7656">
                  <c:v>2.6545795222462456E-3</c:v>
                </c:pt>
                <c:pt idx="7657">
                  <c:v>2.6424632669448255E-3</c:v>
                </c:pt>
                <c:pt idx="7658">
                  <c:v>2.6302228486484347E-3</c:v>
                </c:pt>
                <c:pt idx="7659">
                  <c:v>2.6178614140067642E-3</c:v>
                </c:pt>
                <c:pt idx="7660">
                  <c:v>2.6053820286796783E-3</c:v>
                </c:pt>
                <c:pt idx="7661">
                  <c:v>2.5927876778552186E-3</c:v>
                </c:pt>
                <c:pt idx="7662">
                  <c:v>2.5800812668333186E-3</c:v>
                </c:pt>
                <c:pt idx="7663">
                  <c:v>2.5672656216730442E-3</c:v>
                </c:pt>
                <c:pt idx="7664">
                  <c:v>2.5543434899001839E-3</c:v>
                </c:pt>
                <c:pt idx="7665">
                  <c:v>2.5413175412736543E-3</c:v>
                </c:pt>
                <c:pt idx="7666">
                  <c:v>2.5281903686064206E-3</c:v>
                </c:pt>
                <c:pt idx="7667">
                  <c:v>2.5149644886400748E-3</c:v>
                </c:pt>
                <c:pt idx="7668">
                  <c:v>2.5016423429698848E-3</c:v>
                </c:pt>
                <c:pt idx="7669">
                  <c:v>2.4882262990182334E-3</c:v>
                </c:pt>
                <c:pt idx="7670">
                  <c:v>2.4747186510528205E-3</c:v>
                </c:pt>
                <c:pt idx="7671">
                  <c:v>2.4611216212507845E-3</c:v>
                </c:pt>
                <c:pt idx="7672">
                  <c:v>2.447437360801814E-3</c:v>
                </c:pt>
                <c:pt idx="7673">
                  <c:v>2.433667951052064E-3</c:v>
                </c:pt>
                <c:pt idx="7674">
                  <c:v>2.4198154046866584E-3</c:v>
                </c:pt>
                <c:pt idx="7675">
                  <c:v>2.4058816669444592E-3</c:v>
                </c:pt>
                <c:pt idx="7676">
                  <c:v>2.3918686168699073E-3</c:v>
                </c:pt>
                <c:pt idx="7677">
                  <c:v>2.3777780685946799E-3</c:v>
                </c:pt>
                <c:pt idx="7678">
                  <c:v>2.3636117726501568E-3</c:v>
                </c:pt>
                <c:pt idx="7679">
                  <c:v>2.3493714173080755E-3</c:v>
                </c:pt>
                <c:pt idx="7680">
                  <c:v>2.3350586299483271E-3</c:v>
                </c:pt>
                <c:pt idx="7681">
                  <c:v>2.3206749784525603E-3</c:v>
                </c:pt>
                <c:pt idx="7682">
                  <c:v>2.3062219726207442E-3</c:v>
                </c:pt>
                <c:pt idx="7683">
                  <c:v>2.2917010656109487E-3</c:v>
                </c:pt>
                <c:pt idx="7684">
                  <c:v>2.277113655400973E-3</c:v>
                </c:pt>
                <c:pt idx="7685">
                  <c:v>2.2624610862689589E-3</c:v>
                </c:pt>
                <c:pt idx="7686">
                  <c:v>2.2477446502932987E-3</c:v>
                </c:pt>
                <c:pt idx="7687">
                  <c:v>2.2329655888711345E-3</c:v>
                </c:pt>
                <c:pt idx="7688">
                  <c:v>2.2181250942527892E-3</c:v>
                </c:pt>
                <c:pt idx="7689">
                  <c:v>2.2032243110919904E-3</c:v>
                </c:pt>
                <c:pt idx="7690">
                  <c:v>2.1882643380115212E-3</c:v>
                </c:pt>
                <c:pt idx="7691">
                  <c:v>2.1732462291828613E-3</c:v>
                </c:pt>
                <c:pt idx="7692">
                  <c:v>2.1581709959185786E-3</c:v>
                </c:pt>
                <c:pt idx="7693">
                  <c:v>2.1430396082776221E-3</c:v>
                </c:pt>
                <c:pt idx="7694">
                  <c:v>2.1278529966828096E-3</c:v>
                </c:pt>
                <c:pt idx="7695">
                  <c:v>2.1126120535484342E-3</c:v>
                </c:pt>
                <c:pt idx="7696">
                  <c:v>2.0973176349194616E-3</c:v>
                </c:pt>
                <c:pt idx="7697">
                  <c:v>2.0819705621208579E-3</c:v>
                </c:pt>
                <c:pt idx="7698">
                  <c:v>2.0665716234154041E-3</c:v>
                </c:pt>
                <c:pt idx="7699">
                  <c:v>2.0511215756716834E-3</c:v>
                </c:pt>
                <c:pt idx="7700">
                  <c:v>2.0356211460400993E-3</c:v>
                </c:pt>
                <c:pt idx="7701">
                  <c:v>2.0200710336379345E-3</c:v>
                </c:pt>
                <c:pt idx="7702">
                  <c:v>2.0044719112419906E-3</c:v>
                </c:pt>
                <c:pt idx="7703">
                  <c:v>1.9888244269882158E-3</c:v>
                </c:pt>
                <c:pt idx="7704">
                  <c:v>1.9731292060798265E-3</c:v>
                </c:pt>
                <c:pt idx="7705">
                  <c:v>1.9573868525025501E-3</c:v>
                </c:pt>
                <c:pt idx="7706">
                  <c:v>1.9415979507453507E-3</c:v>
                </c:pt>
                <c:pt idx="7707">
                  <c:v>1.92576306753019E-3</c:v>
                </c:pt>
                <c:pt idx="7708">
                  <c:v>1.9098827535457812E-3</c:v>
                </c:pt>
                <c:pt idx="7709">
                  <c:v>1.8939575451899333E-3</c:v>
                </c:pt>
                <c:pt idx="7710">
                  <c:v>1.8779879663165246E-3</c:v>
                </c:pt>
                <c:pt idx="7711">
                  <c:v>1.8619745299897419E-3</c:v>
                </c:pt>
                <c:pt idx="7712">
                  <c:v>1.8459177402434755E-3</c:v>
                </c:pt>
                <c:pt idx="7713">
                  <c:v>1.8298180938469057E-3</c:v>
                </c:pt>
                <c:pt idx="7714">
                  <c:v>1.8136760820753721E-3</c:v>
                </c:pt>
                <c:pt idx="7715">
                  <c:v>1.7974921924881044E-3</c:v>
                </c:pt>
                <c:pt idx="7716">
                  <c:v>1.7812669107095888E-3</c:v>
                </c:pt>
                <c:pt idx="7717">
                  <c:v>1.7650007222178897E-3</c:v>
                </c:pt>
                <c:pt idx="7718">
                  <c:v>1.748694114137064E-3</c:v>
                </c:pt>
                <c:pt idx="7719">
                  <c:v>1.7323475770358973E-3</c:v>
                </c:pt>
                <c:pt idx="7720">
                  <c:v>1.7159616067302539E-3</c:v>
                </c:pt>
                <c:pt idx="7721">
                  <c:v>1.6995367060908477E-3</c:v>
                </c:pt>
                <c:pt idx="7722">
                  <c:v>1.683073386855787E-3</c:v>
                </c:pt>
                <c:pt idx="7723">
                  <c:v>1.6665721714470662E-3</c:v>
                </c:pt>
                <c:pt idx="7724">
                  <c:v>1.6500335947912004E-3</c:v>
                </c:pt>
                <c:pt idx="7725">
                  <c:v>1.6334582061440976E-3</c:v>
                </c:pt>
                <c:pt idx="7726">
                  <c:v>1.6168465709189934E-3</c:v>
                </c:pt>
                <c:pt idx="7727">
                  <c:v>1.6001992725181635E-3</c:v>
                </c:pt>
                <c:pt idx="7728">
                  <c:v>1.5835169141668606E-3</c:v>
                </c:pt>
                <c:pt idx="7729">
                  <c:v>1.566800120750234E-3</c:v>
                </c:pt>
                <c:pt idx="7730">
                  <c:v>1.5500495406519366E-3</c:v>
                </c:pt>
                <c:pt idx="7731">
                  <c:v>1.533265847594754E-3</c:v>
                </c:pt>
                <c:pt idx="7732">
                  <c:v>1.5164497424814561E-3</c:v>
                </c:pt>
                <c:pt idx="7733">
                  <c:v>1.4996019552365326E-3</c:v>
                </c:pt>
                <c:pt idx="7734">
                  <c:v>1.4827232466481626E-3</c:v>
                </c:pt>
                <c:pt idx="7735">
                  <c:v>1.4658144102079104E-3</c:v>
                </c:pt>
                <c:pt idx="7736">
                  <c:v>1.4488762739502535E-3</c:v>
                </c:pt>
                <c:pt idx="7737">
                  <c:v>1.4319097022886863E-3</c:v>
                </c:pt>
                <c:pt idx="7738">
                  <c:v>1.4149155978487153E-3</c:v>
                </c:pt>
                <c:pt idx="7739">
                  <c:v>1.3978949032969197E-3</c:v>
                </c:pt>
                <c:pt idx="7740">
                  <c:v>1.3808486031638648E-3</c:v>
                </c:pt>
                <c:pt idx="7741">
                  <c:v>1.3637777256617079E-3</c:v>
                </c:pt>
                <c:pt idx="7742">
                  <c:v>1.346683344493862E-3</c:v>
                </c:pt>
                <c:pt idx="7743">
                  <c:v>1.3295665806557454E-3</c:v>
                </c:pt>
                <c:pt idx="7744">
                  <c:v>1.3124286042258107E-3</c:v>
                </c:pt>
                <c:pt idx="7745">
                  <c:v>1.2952706361455341E-3</c:v>
                </c:pt>
                <c:pt idx="7746">
                  <c:v>1.2780939499860745E-3</c:v>
                </c:pt>
                <c:pt idx="7747">
                  <c:v>1.2608998737012541E-3</c:v>
                </c:pt>
                <c:pt idx="7748">
                  <c:v>1.243689791364039E-3</c:v>
                </c:pt>
                <c:pt idx="7749">
                  <c:v>1.2264651448867722E-3</c:v>
                </c:pt>
                <c:pt idx="7750">
                  <c:v>1.2092274357201661E-3</c:v>
                </c:pt>
                <c:pt idx="7751">
                  <c:v>1.191978226533447E-3</c:v>
                </c:pt>
                <c:pt idx="7752">
                  <c:v>1.1747191428698608E-3</c:v>
                </c:pt>
                <c:pt idx="7753">
                  <c:v>1.1574518747781519E-3</c:v>
                </c:pt>
                <c:pt idx="7754">
                  <c:v>1.1401781784166089E-3</c:v>
                </c:pt>
                <c:pt idx="7755">
                  <c:v>1.1228998776279481E-3</c:v>
                </c:pt>
                <c:pt idx="7756">
                  <c:v>1.1056188654832001E-3</c:v>
                </c:pt>
                <c:pt idx="7757">
                  <c:v>1.0883371057913264E-3</c:v>
                </c:pt>
                <c:pt idx="7758">
                  <c:v>1.0710566345732342E-3</c:v>
                </c:pt>
                <c:pt idx="7759">
                  <c:v>1.0537795614967212E-3</c:v>
                </c:pt>
                <c:pt idx="7760">
                  <c:v>1.0365080712710719E-3</c:v>
                </c:pt>
                <c:pt idx="7761">
                  <c:v>1.0192444249969624E-3</c:v>
                </c:pt>
                <c:pt idx="7762">
                  <c:v>1.0019909614706853E-3</c:v>
                </c:pt>
                <c:pt idx="7763">
                  <c:v>9.8475009843901362E-4</c:v>
                </c:pt>
                <c:pt idx="7764">
                  <c:v>9.6752433380194018E-4</c:v>
                </c:pt>
                <c:pt idx="7765">
                  <c:v>9.503162467604905E-4</c:v>
                </c:pt>
                <c:pt idx="7766">
                  <c:v>9.3312849890701626E-4</c:v>
                </c:pt>
                <c:pt idx="7767">
                  <c:v>9.1596383525400149E-4</c:v>
                </c:pt>
                <c:pt idx="7768">
                  <c:v>8.9882508519927148E-4</c:v>
                </c:pt>
                <c:pt idx="7769">
                  <c:v>8.8171516342428022E-4</c:v>
                </c:pt>
                <c:pt idx="7770">
                  <c:v>8.6463707072167192E-4</c:v>
                </c:pt>
                <c:pt idx="7771">
                  <c:v>8.4759389474949769E-4</c:v>
                </c:pt>
                <c:pt idx="7772">
                  <c:v>8.305888107089474E-4</c:v>
                </c:pt>
                <c:pt idx="7773">
                  <c:v>8.1362508194154914E-4</c:v>
                </c:pt>
                <c:pt idx="7774">
                  <c:v>7.9670606044330542E-4</c:v>
                </c:pt>
                <c:pt idx="7775">
                  <c:v>7.7983518729210521E-4</c:v>
                </c:pt>
                <c:pt idx="7776">
                  <c:v>7.630159929847963E-4</c:v>
                </c:pt>
                <c:pt idx="7777">
                  <c:v>7.4625209768093678E-4</c:v>
                </c:pt>
                <c:pt idx="7778">
                  <c:v>7.2954721134990425E-4</c:v>
                </c:pt>
                <c:pt idx="7779">
                  <c:v>7.1290513381725893E-4</c:v>
                </c:pt>
                <c:pt idx="7780">
                  <c:v>6.963297547080713E-4</c:v>
                </c:pt>
                <c:pt idx="7781">
                  <c:v>6.7982505328327504E-4</c:v>
                </c:pt>
                <c:pt idx="7782">
                  <c:v>6.6339509816508077E-4</c:v>
                </c:pt>
                <c:pt idx="7783">
                  <c:v>6.470440469500769E-4</c:v>
                </c:pt>
                <c:pt idx="7784">
                  <c:v>6.3077614570445533E-4</c:v>
                </c:pt>
                <c:pt idx="7785">
                  <c:v>6.1459572833993503E-4</c:v>
                </c:pt>
                <c:pt idx="7786">
                  <c:v>5.9850721586655387E-4</c:v>
                </c:pt>
                <c:pt idx="7787">
                  <c:v>5.825151155191069E-4</c:v>
                </c:pt>
                <c:pt idx="7788">
                  <c:v>5.6662401975484788E-4</c:v>
                </c:pt>
                <c:pt idx="7789">
                  <c:v>5.5083860511894811E-4</c:v>
                </c:pt>
                <c:pt idx="7790">
                  <c:v>5.3516363097546313E-4</c:v>
                </c:pt>
                <c:pt idx="7791">
                  <c:v>5.1960393810065141E-4</c:v>
                </c:pt>
                <c:pt idx="7792">
                  <c:v>5.0416444713659075E-4</c:v>
                </c:pt>
                <c:pt idx="7793">
                  <c:v>4.8885015690231361E-4</c:v>
                </c:pt>
                <c:pt idx="7794">
                  <c:v>4.7366614256025351E-4</c:v>
                </c:pt>
                <c:pt idx="7795">
                  <c:v>4.5861755363613415E-4</c:v>
                </c:pt>
                <c:pt idx="7796">
                  <c:v>4.4370961188981738E-4</c:v>
                </c:pt>
                <c:pt idx="7797">
                  <c:v>4.2894760903604951E-4</c:v>
                </c:pt>
                <c:pt idx="7798">
                  <c:v>4.1433690431275891E-4</c:v>
                </c:pt>
                <c:pt idx="7799">
                  <c:v>3.998829218960538E-4</c:v>
                </c:pt>
                <c:pt idx="7800">
                  <c:v>3.855911481604466E-4</c:v>
                </c:pt>
                <c:pt idx="7801">
                  <c:v>3.7146712878348512E-4</c:v>
                </c:pt>
                <c:pt idx="7802">
                  <c:v>3.5751646569372354E-4</c:v>
                </c:pt>
                <c:pt idx="7803">
                  <c:v>3.4374481386200616E-4</c:v>
                </c:pt>
                <c:pt idx="7804">
                  <c:v>3.3015787793541889E-4</c:v>
                </c:pt>
                <c:pt idx="7805">
                  <c:v>3.1676140871392716E-4</c:v>
                </c:pt>
                <c:pt idx="7806">
                  <c:v>3.0356119947006404E-4</c:v>
                </c:pt>
                <c:pt idx="7807">
                  <c:v>2.9056308211241857E-4</c:v>
                </c:pt>
                <c:pt idx="7808">
                  <c:v>2.7777292319307854E-4</c:v>
                </c:pt>
                <c:pt idx="7809">
                  <c:v>2.6519661976082186E-4</c:v>
                </c:pt>
                <c:pt idx="7810">
                  <c:v>2.5284009506116282E-4</c:v>
                </c:pt>
                <c:pt idx="7811">
                  <c:v>2.4070929408495927E-4</c:v>
                </c:pt>
                <c:pt idx="7812">
                  <c:v>2.2881017896771223E-4</c:v>
                </c:pt>
                <c:pt idx="7813">
                  <c:v>2.1714872424177789E-4</c:v>
                </c:pt>
                <c:pt idx="7814">
                  <c:v>2.0573091194452242E-4</c:v>
                </c:pt>
                <c:pt idx="7815">
                  <c:v>1.9456272658496213E-4</c:v>
                </c:pt>
                <c:pt idx="7816">
                  <c:v>1.8365014997254598E-4</c:v>
                </c:pt>
                <c:pt idx="7817">
                  <c:v>1.7299915591190948E-4</c:v>
                </c:pt>
                <c:pt idx="7818">
                  <c:v>1.6261570476732429E-4</c:v>
                </c:pt>
                <c:pt idx="7819">
                  <c:v>1.5250573790150909E-4</c:v>
                </c:pt>
                <c:pt idx="7820">
                  <c:v>1.426751719934119E-4</c:v>
                </c:pt>
                <c:pt idx="7821">
                  <c:v>1.3312989324022043E-4</c:v>
                </c:pt>
                <c:pt idx="7822">
                  <c:v>1.2387575144892342E-4</c:v>
                </c:pt>
                <c:pt idx="7823">
                  <c:v>1.149185540232988E-4</c:v>
                </c:pt>
                <c:pt idx="7824">
                  <c:v>1.0626405985253845E-4</c:v>
                </c:pt>
                <c:pt idx="7825">
                  <c:v>9.7917973107920542E-5</c:v>
                </c:pt>
                <c:pt idx="7826">
                  <c:v>8.9885936954498956E-5</c:v>
                </c:pt>
                <c:pt idx="7827">
                  <c:v>8.2173527184911706E-5</c:v>
                </c:pt>
                <c:pt idx="7828">
                  <c:v>7.478624578290359E-5</c:v>
                </c:pt>
                <c:pt idx="7829">
                  <c:v>6.7729514424361454E-5</c:v>
                </c:pt>
                <c:pt idx="7830">
                  <c:v>6.1008667924114118E-5</c:v>
                </c:pt>
                <c:pt idx="7831">
                  <c:v>5.4628947636878323E-5</c:v>
                </c:pt>
                <c:pt idx="7832">
                  <c:v>4.8595494821237253E-5</c:v>
                </c:pt>
                <c:pt idx="7833">
                  <c:v>4.2913343975644728E-5</c:v>
                </c:pt>
                <c:pt idx="7834">
                  <c:v>3.7587416155856186E-5</c:v>
                </c:pt>
                <c:pt idx="7835">
                  <c:v>3.2622512283364221E-5</c:v>
                </c:pt>
                <c:pt idx="7836">
                  <c:v>2.8023306454735993E-5</c:v>
                </c:pt>
                <c:pt idx="7837">
                  <c:v>2.3794339261918691E-5</c:v>
                </c:pt>
                <c:pt idx="7838">
                  <c:v>1.9940011133837842E-5</c:v>
                </c:pt>
                <c:pt idx="7839">
                  <c:v>1.6464575709822094E-5</c:v>
                </c:pt>
                <c:pt idx="7840">
                  <c:v>1.3372133255530406E-5</c:v>
                </c:pt>
                <c:pt idx="7841">
                  <c:v>1.0666624132256793E-5</c:v>
                </c:pt>
                <c:pt idx="7842">
                  <c:v>8.3518223306048829E-6</c:v>
                </c:pt>
                <c:pt idx="7843">
                  <c:v>6.4313290796887859E-6</c:v>
                </c:pt>
                <c:pt idx="7844">
                  <c:v>4.9085665430606173E-6</c:v>
                </c:pt>
                <c:pt idx="7845">
                  <c:v>3.7867716126812083E-6</c:v>
                </c:pt>
                <c:pt idx="7846">
                  <c:v>3.0689898123029884E-6</c:v>
                </c:pt>
                <c:pt idx="7847">
                  <c:v>2.7580693216484375E-6</c:v>
                </c:pt>
                <c:pt idx="7848">
                  <c:v>2.8566551327863511E-6</c:v>
                </c:pt>
                <c:pt idx="7849">
                  <c:v>3.367183350082607E-6</c:v>
                </c:pt>
                <c:pt idx="7850">
                  <c:v>4.2918756450606509E-6</c:v>
                </c:pt>
                <c:pt idx="7851">
                  <c:v>5.6327338774301947E-6</c:v>
                </c:pt>
                <c:pt idx="7852">
                  <c:v>7.39153489345312E-6</c:v>
                </c:pt>
                <c:pt idx="7853">
                  <c:v>9.5698255126761894E-6</c:v>
                </c:pt>
                <c:pt idx="7854">
                  <c:v>1.2168917713926173E-5</c:v>
                </c:pt>
                <c:pt idx="7855">
                  <c:v>1.5189884031263167E-5</c:v>
                </c:pt>
                <c:pt idx="7856">
                  <c:v>1.8633553170398758E-5</c:v>
                </c:pt>
                <c:pt idx="7857">
                  <c:v>2.250050585583493E-5</c:v>
                </c:pt>
                <c:pt idx="7858">
                  <c:v>2.6791070918734137E-5</c:v>
                </c:pt>
                <c:pt idx="7859">
                  <c:v>3.1505321635222149E-5</c:v>
                </c:pt>
                <c:pt idx="7860">
                  <c:v>3.6643072324525236E-5</c:v>
                </c:pt>
                <c:pt idx="7861">
                  <c:v>4.2203875215996406E-5</c:v>
                </c:pt>
                <c:pt idx="7862">
                  <c:v>4.8187017593709406E-5</c:v>
                </c:pt>
                <c:pt idx="7863">
                  <c:v>5.4591519226904046E-5</c:v>
                </c:pt>
                <c:pt idx="7864">
                  <c:v>6.1416130094169401E-5</c:v>
                </c:pt>
                <c:pt idx="7865">
                  <c:v>6.865932840878211E-5</c:v>
                </c:pt>
                <c:pt idx="7866">
                  <c:v>7.6319318952129355E-5</c:v>
                </c:pt>
                <c:pt idx="7867">
                  <c:v>8.4394031721741613E-5</c:v>
                </c:pt>
                <c:pt idx="7868">
                  <c:v>9.2881120899830858E-5</c:v>
                </c:pt>
                <c:pt idx="7869">
                  <c:v>1.0177796414781464E-4</c:v>
                </c:pt>
                <c:pt idx="7870">
                  <c:v>1.1108166223162734E-4</c:v>
                </c:pt>
                <c:pt idx="7871">
                  <c:v>1.2078903898218557E-4</c:v>
                </c:pt>
                <c:pt idx="7872">
                  <c:v>1.3089664159468708E-4</c:v>
                </c:pt>
                <c:pt idx="7873">
                  <c:v>1.4140074126987301E-4</c:v>
                </c:pt>
                <c:pt idx="7874">
                  <c:v>1.5229733419967444E-4</c:v>
                </c:pt>
                <c:pt idx="7875">
                  <c:v>1.635821428992503E-4</c:v>
                </c:pt>
                <c:pt idx="7876">
                  <c:v>1.7525061788650721E-4</c:v>
                </c:pt>
                <c:pt idx="7877">
                  <c:v>1.8729793970966244E-4</c:v>
                </c:pt>
                <c:pt idx="7878">
                  <c:v>1.9971902132293387E-4</c:v>
                </c:pt>
                <c:pt idx="7879">
                  <c:v>2.1250851080939365E-4</c:v>
                </c:pt>
                <c:pt idx="7880">
                  <c:v>2.2566079444959718E-4</c:v>
                </c:pt>
                <c:pt idx="7881">
                  <c:v>2.3917000013410944E-4</c:v>
                </c:pt>
                <c:pt idx="7882">
                  <c:v>2.5303000111682311E-4</c:v>
                </c:pt>
                <c:pt idx="7883">
                  <c:v>2.6723442010583671E-4</c:v>
                </c:pt>
                <c:pt idx="7884">
                  <c:v>2.8177663368780754E-4</c:v>
                </c:pt>
                <c:pt idx="7885">
                  <c:v>2.9664977708074303E-4</c:v>
                </c:pt>
                <c:pt idx="7886">
                  <c:v>3.1184674921006813E-4</c:v>
                </c:pt>
                <c:pt idx="7887">
                  <c:v>3.2736021810180767E-4</c:v>
                </c:pt>
                <c:pt idx="7888">
                  <c:v>3.4318262658592625E-4</c:v>
                </c:pt>
                <c:pt idx="7889">
                  <c:v>3.5930619830279583E-4</c:v>
                </c:pt>
                <c:pt idx="7890">
                  <c:v>3.7572294400446861E-4</c:v>
                </c:pt>
                <c:pt idx="7891">
                  <c:v>3.9242466814244713E-4</c:v>
                </c:pt>
                <c:pt idx="7892">
                  <c:v>4.0940297573261326E-4</c:v>
                </c:pt>
                <c:pt idx="7893">
                  <c:v>4.2664927948759927E-4</c:v>
                </c:pt>
                <c:pt idx="7894">
                  <c:v>4.4415480720620752E-4</c:v>
                </c:pt>
                <c:pt idx="7895">
                  <c:v>4.6191060940940293E-4</c:v>
                </c:pt>
                <c:pt idx="7896">
                  <c:v>4.7990756721101737E-4</c:v>
                </c:pt>
                <c:pt idx="7897">
                  <c:v>4.9813640041201522E-4</c:v>
                </c:pt>
                <c:pt idx="7898">
                  <c:v>5.1658767580533334E-4</c:v>
                </c:pt>
                <c:pt idx="7899">
                  <c:v>5.3525181567930312E-4</c:v>
                </c:pt>
                <c:pt idx="7900">
                  <c:v>5.5411910650613892E-4</c:v>
                </c:pt>
                <c:pt idx="7901">
                  <c:v>5.7317970780216838E-4</c:v>
                </c:pt>
                <c:pt idx="7902">
                  <c:v>5.9242366114612463E-4</c:v>
                </c:pt>
                <c:pt idx="7903">
                  <c:v>6.1184089934127994E-4</c:v>
                </c:pt>
                <c:pt idx="7904">
                  <c:v>6.3142125570714443E-4</c:v>
                </c:pt>
                <c:pt idx="7905">
                  <c:v>6.5115447348595577E-4</c:v>
                </c:pt>
                <c:pt idx="7906">
                  <c:v>6.7103021534965291E-4</c:v>
                </c:pt>
                <c:pt idx="7907">
                  <c:v>6.9103807299152422E-4</c:v>
                </c:pt>
                <c:pt idx="7908">
                  <c:v>7.1116757678815941E-4</c:v>
                </c:pt>
                <c:pt idx="7909">
                  <c:v>7.3140820551645088E-4</c:v>
                </c:pt>
                <c:pt idx="7910">
                  <c:v>7.5174939610932819E-4</c:v>
                </c:pt>
                <c:pt idx="7911">
                  <c:v>7.7218055343668734E-4</c:v>
                </c:pt>
                <c:pt idx="7912">
                  <c:v>7.9269106009438736E-4</c:v>
                </c:pt>
                <c:pt idx="7913">
                  <c:v>8.1327028618734167E-4</c:v>
                </c:pt>
                <c:pt idx="7914">
                  <c:v>8.3390759909062102E-4</c:v>
                </c:pt>
                <c:pt idx="7915">
                  <c:v>8.5459237317416197E-4</c:v>
                </c:pt>
                <c:pt idx="7916">
                  <c:v>8.7531399947557073E-4</c:v>
                </c:pt>
                <c:pt idx="7917">
                  <c:v>8.9606189530639778E-4</c:v>
                </c:pt>
                <c:pt idx="7918">
                  <c:v>9.1682551377752109E-4</c:v>
                </c:pt>
                <c:pt idx="7919">
                  <c:v>9.3759435322897399E-4</c:v>
                </c:pt>
                <c:pt idx="7920">
                  <c:v>9.583579665502583E-4</c:v>
                </c:pt>
                <c:pt idx="7921">
                  <c:v>9.7910597037731656E-4</c:v>
                </c:pt>
                <c:pt idx="7922">
                  <c:v>9.9982805415304503E-4</c:v>
                </c:pt>
                <c:pt idx="7923">
                  <c:v>1.0205139890374665E-3</c:v>
                </c:pt>
                <c:pt idx="7924">
                  <c:v>1.0411536366558018E-3</c:v>
                </c:pt>
                <c:pt idx="7925">
                  <c:v>1.0617369576715466E-3</c:v>
                </c:pt>
                <c:pt idx="7926">
                  <c:v>1.0822540201725172E-3</c:v>
                </c:pt>
                <c:pt idx="7927">
                  <c:v>1.1026950078591169E-3</c:v>
                </c:pt>
                <c:pt idx="7928">
                  <c:v>1.123050228023402E-3</c:v>
                </c:pt>
                <c:pt idx="7929">
                  <c:v>1.1433101193085804E-3</c:v>
                </c:pt>
                <c:pt idx="7930">
                  <c:v>1.1634652592391001E-3</c:v>
                </c:pt>
                <c:pt idx="7931">
                  <c:v>1.1835063715116224E-3</c:v>
                </c:pt>
                <c:pt idx="7932">
                  <c:v>1.2034243330388999E-3</c:v>
                </c:pt>
                <c:pt idx="7933">
                  <c:v>1.2232101807369904E-3</c:v>
                </c:pt>
                <c:pt idx="7934">
                  <c:v>1.2428551180495269E-3</c:v>
                </c:pt>
                <c:pt idx="7935">
                  <c:v>1.2623505212002878E-3</c:v>
                </c:pt>
                <c:pt idx="7936">
                  <c:v>1.2816879451692889E-3</c:v>
                </c:pt>
                <c:pt idx="7937">
                  <c:v>1.3008591293853162E-3</c:v>
                </c:pt>
                <c:pt idx="7938">
                  <c:v>1.3198560031298233E-3</c:v>
                </c:pt>
                <c:pt idx="7939">
                  <c:v>1.338670690647316E-3</c:v>
                </c:pt>
                <c:pt idx="7940">
                  <c:v>1.3572955159588422E-3</c:v>
                </c:pt>
                <c:pt idx="7941">
                  <c:v>1.3757230073745449E-3</c:v>
                </c:pt>
                <c:pt idx="7942">
                  <c:v>1.393945901701986E-3</c:v>
                </c:pt>
                <c:pt idx="7943">
                  <c:v>1.4119571481487206E-3</c:v>
                </c:pt>
                <c:pt idx="7944">
                  <c:v>1.4297499119174462E-3</c:v>
                </c:pt>
                <c:pt idx="7945">
                  <c:v>1.4473175774919063E-3</c:v>
                </c:pt>
                <c:pt idx="7946">
                  <c:v>1.4646537516137853E-3</c:v>
                </c:pt>
                <c:pt idx="7947">
                  <c:v>1.481752265950833E-3</c:v>
                </c:pt>
                <c:pt idx="7948">
                  <c:v>1.4986071794550965E-3</c:v>
                </c:pt>
                <c:pt idx="7949">
                  <c:v>1.5152127804159551E-3</c:v>
                </c:pt>
                <c:pt idx="7950">
                  <c:v>1.5315635882060647E-3</c:v>
                </c:pt>
                <c:pt idx="7951">
                  <c:v>1.5476543547247349E-3</c:v>
                </c:pt>
                <c:pt idx="7952">
                  <c:v>1.5634800655410705E-3</c:v>
                </c:pt>
                <c:pt idx="7953">
                  <c:v>1.5790359407397052E-3</c:v>
                </c:pt>
                <c:pt idx="7954">
                  <c:v>1.5943174354737283E-3</c:v>
                </c:pt>
                <c:pt idx="7955">
                  <c:v>1.6093202402285519E-3</c:v>
                </c:pt>
                <c:pt idx="7956">
                  <c:v>1.6240402808015719E-3</c:v>
                </c:pt>
                <c:pt idx="7957">
                  <c:v>1.6384737180028569E-3</c:v>
                </c:pt>
                <c:pt idx="7958">
                  <c:v>1.6526169470821171E-3</c:v>
                </c:pt>
                <c:pt idx="7959">
                  <c:v>1.6664665968889178E-3</c:v>
                </c:pt>
                <c:pt idx="7960">
                  <c:v>1.6800195287708351E-3</c:v>
                </c:pt>
                <c:pt idx="7961">
                  <c:v>1.6932728352174512E-3</c:v>
                </c:pt>
                <c:pt idx="7962">
                  <c:v>1.7062238382574389E-3</c:v>
                </c:pt>
                <c:pt idx="7963">
                  <c:v>1.7188700876142569E-3</c:v>
                </c:pt>
                <c:pt idx="7964">
                  <c:v>1.7312093586304071E-3</c:v>
                </c:pt>
                <c:pt idx="7965">
                  <c:v>1.7432396499659723E-3</c:v>
                </c:pt>
                <c:pt idx="7966">
                  <c:v>1.7549591810811014E-3</c:v>
                </c:pt>
                <c:pt idx="7967">
                  <c:v>1.7663663895094719E-3</c:v>
                </c:pt>
                <c:pt idx="7968">
                  <c:v>1.7774599279321657E-3</c:v>
                </c:pt>
                <c:pt idx="7969">
                  <c:v>1.7882386610594964E-3</c:v>
                </c:pt>
                <c:pt idx="7970">
                  <c:v>1.7987016623316756E-3</c:v>
                </c:pt>
                <c:pt idx="7971">
                  <c:v>1.8088482104435843E-3</c:v>
                </c:pt>
                <c:pt idx="7972">
                  <c:v>1.8186777857066888E-3</c:v>
                </c:pt>
                <c:pt idx="7973">
                  <c:v>1.8281900662539107E-3</c:v>
                </c:pt>
                <c:pt idx="7974">
                  <c:v>1.8373849240994828E-3</c:v>
                </c:pt>
                <c:pt idx="7975">
                  <c:v>1.8462624210588727E-3</c:v>
                </c:pt>
                <c:pt idx="7976">
                  <c:v>1.8548228045428203E-3</c:v>
                </c:pt>
                <c:pt idx="7977">
                  <c:v>1.8630665032312345E-3</c:v>
                </c:pt>
                <c:pt idx="7978">
                  <c:v>1.870994122636566E-3</c:v>
                </c:pt>
                <c:pt idx="7979">
                  <c:v>1.8786064405672189E-3</c:v>
                </c:pt>
                <c:pt idx="7980">
                  <c:v>1.8859044024984069E-3</c:v>
                </c:pt>
                <c:pt idx="7981">
                  <c:v>1.8928891168597506E-3</c:v>
                </c:pt>
                <c:pt idx="7982">
                  <c:v>1.8995618502498301E-3</c:v>
                </c:pt>
                <c:pt idx="7983">
                  <c:v>1.9059240225839163E-3</c:v>
                </c:pt>
                <c:pt idx="7984">
                  <c:v>1.9119772021862051E-3</c:v>
                </c:pt>
                <c:pt idx="7985">
                  <c:v>1.9177231008326884E-3</c:v>
                </c:pt>
                <c:pt idx="7986">
                  <c:v>1.9231635687539589E-3</c:v>
                </c:pt>
                <c:pt idx="7987">
                  <c:v>1.9283005896074785E-3</c:v>
                </c:pt>
                <c:pt idx="7988">
                  <c:v>1.9331362754242121E-3</c:v>
                </c:pt>
                <c:pt idx="7989">
                  <c:v>1.9376728615399202E-3</c:v>
                </c:pt>
                <c:pt idx="7990">
                  <c:v>1.9419127015181919E-3</c:v>
                </c:pt>
                <c:pt idx="7991">
                  <c:v>1.9458582620713104E-3</c:v>
                </c:pt>
                <c:pt idx="7992">
                  <c:v>1.9495121179877214E-3</c:v>
                </c:pt>
                <c:pt idx="7993">
                  <c:v>1.9528769470726431E-3</c:v>
                </c:pt>
                <c:pt idx="7994">
                  <c:v>1.9559555251074563E-3</c:v>
                </c:pt>
                <c:pt idx="7995">
                  <c:v>1.9587507208356E-3</c:v>
                </c:pt>
                <c:pt idx="7996">
                  <c:v>1.9612654909805247E-3</c:v>
                </c:pt>
                <c:pt idx="7997">
                  <c:v>1.9635028753019592E-3</c:v>
                </c:pt>
                <c:pt idx="7998">
                  <c:v>1.9654659916961323E-3</c:v>
                </c:pt>
                <c:pt idx="7999">
                  <c:v>1.9671580313449411E-3</c:v>
                </c:pt>
                <c:pt idx="8000">
                  <c:v>1.9685822539205139E-3</c:v>
                </c:pt>
                <c:pt idx="8001">
                  <c:v>1.969741982848711E-3</c:v>
                </c:pt>
                <c:pt idx="8002">
                  <c:v>1.9706406006361728E-3</c:v>
                </c:pt>
                <c:pt idx="8003">
                  <c:v>1.9712815442680985E-3</c:v>
                </c:pt>
                <c:pt idx="8004">
                  <c:v>1.9716683006765815E-3</c:v>
                </c:pt>
                <c:pt idx="8005">
                  <c:v>1.9718044022870957E-3</c:v>
                </c:pt>
                <c:pt idx="8006">
                  <c:v>1.9716934226442651E-3</c:v>
                </c:pt>
                <c:pt idx="8007">
                  <c:v>1.9713389721229923E-3</c:v>
                </c:pt>
                <c:pt idx="8008">
                  <c:v>1.9707446937246406E-3</c:v>
                </c:pt>
                <c:pt idx="8009">
                  <c:v>1.9699142589648445E-3</c:v>
                </c:pt>
                <c:pt idx="8010">
                  <c:v>1.9688513638518429E-3</c:v>
                </c:pt>
                <c:pt idx="8011">
                  <c:v>1.9675597249620732E-3</c:v>
                </c:pt>
                <c:pt idx="8012">
                  <c:v>1.966043075610545E-3</c:v>
                </c:pt>
                <c:pt idx="8013">
                  <c:v>1.964305162121763E-3</c:v>
                </c:pt>
                <c:pt idx="8014">
                  <c:v>1.962349740201113E-3</c:v>
                </c:pt>
                <c:pt idx="8015">
                  <c:v>1.960180571407422E-3</c:v>
                </c:pt>
                <c:pt idx="8016">
                  <c:v>1.9578014197309881E-3</c:v>
                </c:pt>
                <c:pt idx="8017">
                  <c:v>1.9552160482742098E-3</c:v>
                </c:pt>
                <c:pt idx="8018">
                  <c:v>1.9524282160392472E-3</c:v>
                </c:pt>
                <c:pt idx="8019">
                  <c:v>1.9494416748202842E-3</c:v>
                </c:pt>
                <c:pt idx="8020">
                  <c:v>1.9462601662044823E-3</c:v>
                </c:pt>
                <c:pt idx="8021">
                  <c:v>1.9428874186771265E-3</c:v>
                </c:pt>
                <c:pt idx="8022">
                  <c:v>1.9393271448365219E-3</c:v>
                </c:pt>
                <c:pt idx="8023">
                  <c:v>1.9355830387138757E-3</c:v>
                </c:pt>
                <c:pt idx="8024">
                  <c:v>1.9316587732008173E-3</c:v>
                </c:pt>
                <c:pt idx="8025">
                  <c:v>1.9275579975830141E-3</c:v>
                </c:pt>
                <c:pt idx="8026">
                  <c:v>1.9232843351803097E-3</c:v>
                </c:pt>
                <c:pt idx="8027">
                  <c:v>1.9188413810907595E-3</c:v>
                </c:pt>
                <c:pt idx="8028">
                  <c:v>1.9142327000402849E-3</c:v>
                </c:pt>
                <c:pt idx="8029">
                  <c:v>1.9094618243354002E-3</c:v>
                </c:pt>
                <c:pt idx="8030">
                  <c:v>1.9045322519179481E-3</c:v>
                </c:pt>
                <c:pt idx="8031">
                  <c:v>1.899447444522286E-3</c:v>
                </c:pt>
                <c:pt idx="8032">
                  <c:v>1.8942108259308568E-3</c:v>
                </c:pt>
                <c:pt idx="8033">
                  <c:v>1.8888257803299341E-3</c:v>
                </c:pt>
                <c:pt idx="8034">
                  <c:v>1.8832956507620906E-3</c:v>
                </c:pt>
                <c:pt idx="8035">
                  <c:v>1.8776237376739093E-3</c:v>
                </c:pt>
                <c:pt idx="8036">
                  <c:v>1.8718132975580801E-3</c:v>
                </c:pt>
                <c:pt idx="8037">
                  <c:v>1.865867541688636E-3</c:v>
                </c:pt>
                <c:pt idx="8038">
                  <c:v>1.8597896349456643E-3</c:v>
                </c:pt>
                <c:pt idx="8039">
                  <c:v>1.8535826947294629E-3</c:v>
                </c:pt>
                <c:pt idx="8040">
                  <c:v>1.8472497899618139E-3</c:v>
                </c:pt>
                <c:pt idx="8041">
                  <c:v>1.8407939401718565E-3</c:v>
                </c:pt>
                <c:pt idx="8042">
                  <c:v>1.8342181146661194E-3</c:v>
                </c:pt>
                <c:pt idx="8043">
                  <c:v>1.8275252317779649E-3</c:v>
                </c:pt>
                <c:pt idx="8044">
                  <c:v>1.8207181581980738E-3</c:v>
                </c:pt>
                <c:pt idx="8045">
                  <c:v>1.8137997083813025E-3</c:v>
                </c:pt>
                <c:pt idx="8046">
                  <c:v>1.8067726440277097E-3</c:v>
                </c:pt>
                <c:pt idx="8047">
                  <c:v>1.7996396736379514E-3</c:v>
                </c:pt>
                <c:pt idx="8048">
                  <c:v>1.7924034521392455E-3</c:v>
                </c:pt>
                <c:pt idx="8049">
                  <c:v>1.7850665805790619E-3</c:v>
                </c:pt>
                <c:pt idx="8050">
                  <c:v>1.7776316058877582E-3</c:v>
                </c:pt>
                <c:pt idx="8051">
                  <c:v>1.770101020703261E-3</c:v>
                </c:pt>
                <c:pt idx="8052">
                  <c:v>1.7624772632602627E-3</c:v>
                </c:pt>
                <c:pt idx="8053">
                  <c:v>1.7547627173395048E-3</c:v>
                </c:pt>
                <c:pt idx="8054">
                  <c:v>1.7469597122744861E-3</c:v>
                </c:pt>
                <c:pt idx="8055">
                  <c:v>1.7390705230164714E-3</c:v>
                </c:pt>
                <c:pt idx="8056">
                  <c:v>1.731097370251989E-3</c:v>
                </c:pt>
                <c:pt idx="8057">
                  <c:v>1.723042420574257E-3</c:v>
                </c:pt>
                <c:pt idx="8058">
                  <c:v>1.7149077867038606E-3</c:v>
                </c:pt>
                <c:pt idx="8059">
                  <c:v>1.7066955277591793E-3</c:v>
                </c:pt>
                <c:pt idx="8060">
                  <c:v>1.6984076495719942E-3</c:v>
                </c:pt>
                <c:pt idx="8061">
                  <c:v>1.6900461050493518E-3</c:v>
                </c:pt>
                <c:pt idx="8062">
                  <c:v>1.6816127945770423E-3</c:v>
                </c:pt>
                <c:pt idx="8063">
                  <c:v>1.673109566465013E-3</c:v>
                </c:pt>
                <c:pt idx="8064">
                  <c:v>1.6645382174315972E-3</c:v>
                </c:pt>
                <c:pt idx="8065">
                  <c:v>1.6559004931258499E-3</c:v>
                </c:pt>
                <c:pt idx="8066">
                  <c:v>1.6471980886852483E-3</c:v>
                </c:pt>
                <c:pt idx="8067">
                  <c:v>1.638432649328059E-3</c:v>
                </c:pt>
                <c:pt idx="8068">
                  <c:v>1.6296057709785463E-3</c:v>
                </c:pt>
                <c:pt idx="8069">
                  <c:v>1.6207190009228406E-3</c:v>
                </c:pt>
                <c:pt idx="8070">
                  <c:v>1.611773838494833E-3</c:v>
                </c:pt>
                <c:pt idx="8071">
                  <c:v>1.6027717357903486E-3</c:v>
                </c:pt>
                <c:pt idx="8072">
                  <c:v>1.5937140984075497E-3</c:v>
                </c:pt>
                <c:pt idx="8073">
                  <c:v>1.5846022862131492E-3</c:v>
                </c:pt>
                <c:pt idx="8074">
                  <c:v>1.5754376141333425E-3</c:v>
                </c:pt>
                <c:pt idx="8075">
                  <c:v>1.5662213529659503E-3</c:v>
                </c:pt>
                <c:pt idx="8076">
                  <c:v>1.5569547302159549E-3</c:v>
                </c:pt>
                <c:pt idx="8077">
                  <c:v>1.547638930950334E-3</c:v>
                </c:pt>
                <c:pt idx="8078">
                  <c:v>1.5382750986726401E-3</c:v>
                </c:pt>
                <c:pt idx="8079">
                  <c:v>1.528864336215674E-3</c:v>
                </c:pt>
                <c:pt idx="8080">
                  <c:v>1.5194077066516235E-3</c:v>
                </c:pt>
                <c:pt idx="8081">
                  <c:v>1.5099062342181723E-3</c:v>
                </c:pt>
                <c:pt idx="8082">
                  <c:v>1.5003609052600803E-3</c:v>
                </c:pt>
                <c:pt idx="8083">
                  <c:v>1.4907726691847736E-3</c:v>
                </c:pt>
                <c:pt idx="8084">
                  <c:v>1.4811424394324179E-3</c:v>
                </c:pt>
                <c:pt idx="8085">
                  <c:v>1.4714710944574779E-3</c:v>
                </c:pt>
                <c:pt idx="8086">
                  <c:v>1.4617594787233541E-3</c:v>
                </c:pt>
                <c:pt idx="8087">
                  <c:v>1.4520084037076869E-3</c:v>
                </c:pt>
                <c:pt idx="8088">
                  <c:v>1.4422186489185872E-3</c:v>
                </c:pt>
                <c:pt idx="8089">
                  <c:v>1.4323909629206494E-3</c:v>
                </c:pt>
                <c:pt idx="8090">
                  <c:v>1.4225260643702187E-3</c:v>
                </c:pt>
                <c:pt idx="8091">
                  <c:v>1.4126246430600632E-3</c:v>
                </c:pt>
                <c:pt idx="8092">
                  <c:v>1.4026873609716143E-3</c:v>
                </c:pt>
                <c:pt idx="8093">
                  <c:v>1.3927148533352046E-3</c:v>
                </c:pt>
                <c:pt idx="8094">
                  <c:v>1.3827077296984505E-3</c:v>
                </c:pt>
                <c:pt idx="8095">
                  <c:v>1.3726665750001647E-3</c:v>
                </c:pt>
                <c:pt idx="8096">
                  <c:v>1.3625919506520801E-3</c:v>
                </c:pt>
                <c:pt idx="8097">
                  <c:v>1.3524843956263177E-3</c:v>
                </c:pt>
                <c:pt idx="8098">
                  <c:v>1.3423444275486006E-3</c:v>
                </c:pt>
                <c:pt idx="8099">
                  <c:v>1.3321725437971791E-3</c:v>
                </c:pt>
                <c:pt idx="8100">
                  <c:v>1.3219692226071251E-3</c:v>
                </c:pt>
                <c:pt idx="8101">
                  <c:v>1.3117349241796659E-3</c:v>
                </c:pt>
                <c:pt idx="8102">
                  <c:v>1.3014700917967337E-3</c:v>
                </c:pt>
                <c:pt idx="8103">
                  <c:v>1.291175152939006E-3</c:v>
                </c:pt>
                <c:pt idx="8104">
                  <c:v>1.2808505204097561E-3</c:v>
                </c:pt>
                <c:pt idx="8105">
                  <c:v>1.2704965934625429E-3</c:v>
                </c:pt>
                <c:pt idx="8106">
                  <c:v>1.2601137589323159E-3</c:v>
                </c:pt>
                <c:pt idx="8107">
                  <c:v>1.249702392372095E-3</c:v>
                </c:pt>
                <c:pt idx="8108">
                  <c:v>1.2392628591915867E-3</c:v>
                </c:pt>
                <c:pt idx="8109">
                  <c:v>1.2287955158013933E-3</c:v>
                </c:pt>
                <c:pt idx="8110">
                  <c:v>1.218300710759606E-3</c:v>
                </c:pt>
                <c:pt idx="8111">
                  <c:v>1.207778785922949E-3</c:v>
                </c:pt>
                <c:pt idx="8112">
                  <c:v>1.1972300776005803E-3</c:v>
                </c:pt>
                <c:pt idx="8113">
                  <c:v>1.1866549177119877E-3</c:v>
                </c:pt>
                <c:pt idx="8114">
                  <c:v>1.1760536349474909E-3</c:v>
                </c:pt>
                <c:pt idx="8115">
                  <c:v>1.1654265559331281E-3</c:v>
                </c:pt>
                <c:pt idx="8116">
                  <c:v>1.1547740063973103E-3</c:v>
                </c:pt>
                <c:pt idx="8117">
                  <c:v>1.1440963123418215E-3</c:v>
                </c:pt>
                <c:pt idx="8118">
                  <c:v>1.1333938012146455E-3</c:v>
                </c:pt>
                <c:pt idx="8119">
                  <c:v>1.1226668030870444E-3</c:v>
                </c:pt>
                <c:pt idx="8120">
                  <c:v>1.1119156518320651E-3</c:v>
                </c:pt>
                <c:pt idx="8121">
                  <c:v>1.1011406863064841E-3</c:v>
                </c:pt>
                <c:pt idx="8122">
                  <c:v>1.0903422515352254E-3</c:v>
                </c:pt>
                <c:pt idx="8123">
                  <c:v>1.079520699897888E-3</c:v>
                </c:pt>
                <c:pt idx="8124">
                  <c:v>1.0686763923176135E-3</c:v>
                </c:pt>
                <c:pt idx="8125">
                  <c:v>1.0578096994522919E-3</c:v>
                </c:pt>
                <c:pt idx="8126">
                  <c:v>1.0469210028868899E-3</c:v>
                </c:pt>
                <c:pt idx="8127">
                  <c:v>1.0360106963284105E-3</c:v>
                </c:pt>
                <c:pt idx="8128">
                  <c:v>1.0250791868010702E-3</c:v>
                </c:pt>
                <c:pt idx="8129">
                  <c:v>1.0141268958435133E-3</c:v>
                </c:pt>
                <c:pt idx="8130">
                  <c:v>1.0031542607063341E-3</c:v>
                </c:pt>
                <c:pt idx="8131">
                  <c:v>9.9216173555009704E-4</c:v>
                </c:pt>
                <c:pt idx="8132">
                  <c:v>9.8114979264371819E-4</c:v>
                </c:pt>
                <c:pt idx="8133">
                  <c:v>9.7011892356215282E-4</c:v>
                </c:pt>
                <c:pt idx="8134">
                  <c:v>9.5906964038381249E-4</c:v>
                </c:pt>
                <c:pt idx="8135">
                  <c:v>9.4800247688634365E-4</c:v>
                </c:pt>
                <c:pt idx="8136">
                  <c:v>9.369179897411019E-4</c:v>
                </c:pt>
                <c:pt idx="8137">
                  <c:v>9.2581675970530516E-4</c:v>
                </c:pt>
                <c:pt idx="8138">
                  <c:v>9.1469939281120744E-4</c:v>
                </c:pt>
                <c:pt idx="8139">
                  <c:v>9.0356652155220861E-4</c:v>
                </c:pt>
                <c:pt idx="8140">
                  <c:v>8.9241880606437743E-4</c:v>
                </c:pt>
                <c:pt idx="8141">
                  <c:v>8.8125693530379749E-4</c:v>
                </c:pt>
                <c:pt idx="8142">
                  <c:v>8.7008162821806435E-4</c:v>
                </c:pt>
                <c:pt idx="8143">
                  <c:v>8.5889363491128826E-4</c:v>
                </c:pt>
                <c:pt idx="8144">
                  <c:v>8.4769373780214691E-4</c:v>
                </c:pt>
                <c:pt idx="8145">
                  <c:v>8.3648275277402274E-4</c:v>
                </c:pt>
                <c:pt idx="8146">
                  <c:v>8.2526153031570561E-4</c:v>
                </c:pt>
                <c:pt idx="8147">
                  <c:v>8.1403095665244767E-4</c:v>
                </c:pt>
                <c:pt idx="8148">
                  <c:v>8.0279195486568703E-4</c:v>
                </c:pt>
                <c:pt idx="8149">
                  <c:v>7.9154548600113815E-4</c:v>
                </c:pt>
                <c:pt idx="8150">
                  <c:v>7.8029255016270904E-4</c:v>
                </c:pt>
                <c:pt idx="8151">
                  <c:v>7.6903418759287573E-4</c:v>
                </c:pt>
                <c:pt idx="8152">
                  <c:v>7.5777147973670833E-4</c:v>
                </c:pt>
                <c:pt idx="8153">
                  <c:v>7.4650555028908563E-4</c:v>
                </c:pt>
                <c:pt idx="8154">
                  <c:v>7.3523756622345204E-4</c:v>
                </c:pt>
                <c:pt idx="8155">
                  <c:v>7.2396873880069094E-4</c:v>
                </c:pt>
                <c:pt idx="8156">
                  <c:v>7.1270032455700489E-4</c:v>
                </c:pt>
                <c:pt idx="8157">
                  <c:v>7.0143362626864957E-4</c:v>
                </c:pt>
                <c:pt idx="8158">
                  <c:v>6.9016999389259369E-4</c:v>
                </c:pt>
                <c:pt idx="8159">
                  <c:v>6.7891082548102969E-4</c:v>
                </c:pt>
                <c:pt idx="8160">
                  <c:v>6.6765756806852624E-4</c:v>
                </c:pt>
                <c:pt idx="8161">
                  <c:v>6.564117185295363E-4</c:v>
                </c:pt>
                <c:pt idx="8162">
                  <c:v>6.4517482440492105E-4</c:v>
                </c:pt>
                <c:pt idx="8163">
                  <c:v>6.339484846958509E-4</c:v>
                </c:pt>
                <c:pt idx="8164">
                  <c:v>6.2273435062251117E-4</c:v>
                </c:pt>
                <c:pt idx="8165">
                  <c:v>6.1153412634654732E-4</c:v>
                </c:pt>
                <c:pt idx="8166">
                  <c:v>6.0034956965489804E-4</c:v>
                </c:pt>
                <c:pt idx="8167">
                  <c:v>5.8918249260278902E-4</c:v>
                </c:pt>
                <c:pt idx="8168">
                  <c:v>5.7803476211464022E-4</c:v>
                </c:pt>
                <c:pt idx="8169">
                  <c:v>5.6690830054015079E-4</c:v>
                </c:pt>
                <c:pt idx="8170">
                  <c:v>5.5580508616392282E-4</c:v>
                </c:pt>
                <c:pt idx="8171">
                  <c:v>5.4472715366603688E-4</c:v>
                </c:pt>
                <c:pt idx="8172">
                  <c:v>5.3367659453233641E-4</c:v>
                </c:pt>
                <c:pt idx="8173">
                  <c:v>5.2265555741119773E-4</c:v>
                </c:pt>
                <c:pt idx="8174">
                  <c:v>5.1166624841549686E-4</c:v>
                </c:pt>
                <c:pt idx="8175">
                  <c:v>5.0071093136728529E-4</c:v>
                </c:pt>
                <c:pt idx="8176">
                  <c:v>4.8979192798274897E-4</c:v>
                </c:pt>
                <c:pt idx="8177">
                  <c:v>4.7891161799585165E-4</c:v>
                </c:pt>
                <c:pt idx="8178">
                  <c:v>4.6807243921795187E-4</c:v>
                </c:pt>
                <c:pt idx="8179">
                  <c:v>4.5727688753132746E-4</c:v>
                </c:pt>
                <c:pt idx="8180">
                  <c:v>4.4652751681489432E-4</c:v>
                </c:pt>
                <c:pt idx="8181">
                  <c:v>4.358269387992754E-4</c:v>
                </c:pt>
                <c:pt idx="8182">
                  <c:v>4.2517782284938845E-4</c:v>
                </c:pt>
                <c:pt idx="8183">
                  <c:v>4.1458289567288892E-4</c:v>
                </c:pt>
                <c:pt idx="8184">
                  <c:v>4.0404494095141704E-4</c:v>
                </c:pt>
                <c:pt idx="8185">
                  <c:v>3.9356679889356749E-4</c:v>
                </c:pt>
                <c:pt idx="8186">
                  <c:v>3.831513657071284E-4</c:v>
                </c:pt>
                <c:pt idx="8187">
                  <c:v>3.7280159298845009E-4</c:v>
                </c:pt>
                <c:pt idx="8188">
                  <c:v>3.6252048702761129E-4</c:v>
                </c:pt>
                <c:pt idx="8189">
                  <c:v>3.5231110802704202E-4</c:v>
                </c:pt>
                <c:pt idx="8190">
                  <c:v>3.4217656923208646E-4</c:v>
                </c:pt>
                <c:pt idx="8191">
                  <c:v>3.3212003597164606E-4</c:v>
                </c:pt>
                <c:pt idx="8192">
                  <c:v>3.2214472460763568E-4</c:v>
                </c:pt>
                <c:pt idx="8193">
                  <c:v>3.1225390139123891E-4</c:v>
                </c:pt>
                <c:pt idx="8194">
                  <c:v>3.0245088122492729E-4</c:v>
                </c:pt>
                <c:pt idx="8195">
                  <c:v>2.9273902632878743E-4</c:v>
                </c:pt>
                <c:pt idx="8196">
                  <c:v>2.8312174480974242E-4</c:v>
                </c:pt>
                <c:pt idx="8197">
                  <c:v>2.7360248913305861E-4</c:v>
                </c:pt>
                <c:pt idx="8198">
                  <c:v>2.6418475449454479E-4</c:v>
                </c:pt>
                <c:pt idx="8199">
                  <c:v>2.5487207709305558E-4</c:v>
                </c:pt>
                <c:pt idx="8200">
                  <c:v>2.4566803230238553E-4</c:v>
                </c:pt>
                <c:pt idx="8201">
                  <c:v>2.3657623274203469E-4</c:v>
                </c:pt>
                <c:pt idx="8202">
                  <c:v>2.2760032624628848E-4</c:v>
                </c:pt>
                <c:pt idx="8203">
                  <c:v>2.1874399373165011E-4</c:v>
                </c:pt>
                <c:pt idx="8204">
                  <c:v>2.1001094696221701E-4</c:v>
                </c:pt>
                <c:pt idx="8205">
                  <c:v>2.0140492621312085E-4</c:v>
                </c:pt>
                <c:pt idx="8206">
                  <c:v>1.9292969783246265E-4</c:v>
                </c:pt>
                <c:pt idx="8207">
                  <c:v>1.8458905170202366E-4</c:v>
                </c:pt>
                <c:pt idx="8208">
                  <c:v>1.7638679859729206E-4</c:v>
                </c:pt>
                <c:pt idx="8209">
                  <c:v>1.6832676744769234E-4</c:v>
                </c:pt>
                <c:pt idx="8210">
                  <c:v>1.6041280249813359E-4</c:v>
                </c:pt>
                <c:pt idx="8211">
                  <c:v>1.5264876037284012E-4</c:v>
                </c:pt>
                <c:pt idx="8212">
                  <c:v>1.4503850704305186E-4</c:v>
                </c:pt>
                <c:pt idx="8213">
                  <c:v>1.3758591470009357E-4</c:v>
                </c:pt>
                <c:pt idx="8214">
                  <c:v>1.3029485853585827E-4</c:v>
                </c:pt>
                <c:pt idx="8215">
                  <c:v>1.2316921343244805E-4</c:v>
                </c:pt>
                <c:pt idx="8216">
                  <c:v>1.1621285056349395E-4</c:v>
                </c:pt>
                <c:pt idx="8217">
                  <c:v>1.0942963390958972E-4</c:v>
                </c:pt>
                <c:pt idx="8218">
                  <c:v>1.0282341669053966E-4</c:v>
                </c:pt>
                <c:pt idx="8219">
                  <c:v>9.6398037717371226E-5</c:v>
                </c:pt>
                <c:pt idx="8220">
                  <c:v>9.0157317667305571E-5</c:v>
                </c:pt>
                <c:pt idx="8221">
                  <c:v>8.4105055285149907E-5</c:v>
                </c:pt>
                <c:pt idx="8222">
                  <c:v>7.8245023514661254E-5</c:v>
                </c:pt>
                <c:pt idx="8223">
                  <c:v>7.2580965563793105E-5</c:v>
                </c:pt>
                <c:pt idx="8224">
                  <c:v>6.711659090794249E-5</c:v>
                </c:pt>
                <c:pt idx="8225">
                  <c:v>6.1855571235473362E-5</c:v>
                </c:pt>
                <c:pt idx="8226">
                  <c:v>5.6801536340084806E-5</c:v>
                </c:pt>
                <c:pt idx="8227">
                  <c:v>5.1958069964772114E-5</c:v>
                </c:pt>
                <c:pt idx="8228">
                  <c:v>4.7328705602364174E-5</c:v>
                </c:pt>
                <c:pt idx="8229">
                  <c:v>4.2916922257801737E-5</c:v>
                </c:pt>
                <c:pt idx="8230">
                  <c:v>3.872614017758898E-5</c:v>
                </c:pt>
                <c:pt idx="8231">
                  <c:v>3.4759716551950171E-5</c:v>
                </c:pt>
                <c:pt idx="8232">
                  <c:v>3.1020941195524585E-5</c:v>
                </c:pt>
                <c:pt idx="8233">
                  <c:v>2.7513032212527214E-5</c:v>
                </c:pt>
                <c:pt idx="8234">
                  <c:v>2.423913165254919E-5</c:v>
                </c:pt>
                <c:pt idx="8235">
                  <c:v>2.1202301163274882E-5</c:v>
                </c:pt>
                <c:pt idx="8236">
                  <c:v>1.8405517646623188E-5</c:v>
                </c:pt>
                <c:pt idx="8237">
                  <c:v>1.5851668924901782E-5</c:v>
                </c:pt>
                <c:pt idx="8238">
                  <c:v>1.3543549423736449E-5</c:v>
                </c:pt>
                <c:pt idx="8239">
                  <c:v>1.1483855878671405E-5</c:v>
                </c:pt>
                <c:pt idx="8240">
                  <c:v>9.6751830724259777E-6</c:v>
                </c:pt>
                <c:pt idx="8241">
                  <c:v>8.1200196099008581E-6</c:v>
                </c:pt>
                <c:pt idx="8242">
                  <c:v>6.8207437381303988E-6</c:v>
                </c:pt>
                <c:pt idx="8243">
                  <c:v>5.7796192184447276E-6</c:v>
                </c:pt>
                <c:pt idx="8244">
                  <c:v>4.9987912581531492E-6</c:v>
                </c:pt>
                <c:pt idx="8245">
                  <c:v>4.4802825091195961E-6</c:v>
                </c:pt>
                <c:pt idx="8246">
                  <c:v>4.2259891406302262E-6</c:v>
                </c:pt>
                <c:pt idx="8247">
                  <c:v>4.2376769939625208E-6</c:v>
                </c:pt>
                <c:pt idx="8248">
                  <c:v>4.5169778260626905E-6</c:v>
                </c:pt>
                <c:pt idx="8249">
                  <c:v>5.0653856497251735E-6</c:v>
                </c:pt>
                <c:pt idx="8250">
                  <c:v>5.8842531776280305E-6</c:v>
                </c:pt>
                <c:pt idx="8251">
                  <c:v>6.974788377524699E-6</c:v>
                </c:pt>
                <c:pt idx="8252">
                  <c:v>8.3380511458298034E-6</c:v>
                </c:pt>
                <c:pt idx="8253">
                  <c:v>9.9749501067349792E-6</c:v>
                </c:pt>
                <c:pt idx="8254">
                  <c:v>1.1886239543905209E-5</c:v>
                </c:pt>
                <c:pt idx="8255">
                  <c:v>1.4072516471656991E-5</c:v>
                </c:pt>
                <c:pt idx="8256">
                  <c:v>1.6534217852409192E-5</c:v>
                </c:pt>
                <c:pt idx="8257">
                  <c:v>1.9271617967007758E-5</c:v>
                </c:pt>
                <c:pt idx="8258">
                  <c:v>2.2284825944371116E-5</c:v>
                </c:pt>
                <c:pt idx="8259">
                  <c:v>2.5573783456700784E-5</c:v>
                </c:pt>
                <c:pt idx="8260">
                  <c:v>2.9138262586279602E-5</c:v>
                </c:pt>
                <c:pt idx="8261">
                  <c:v>3.2977863869678448E-5</c:v>
                </c:pt>
                <c:pt idx="8262">
                  <c:v>3.7092014524913454E-5</c:v>
                </c:pt>
                <c:pt idx="8263">
                  <c:v>4.147996686684375E-5</c:v>
                </c:pt>
                <c:pt idx="8264">
                  <c:v>4.6140796915849807E-5</c:v>
                </c:pt>
                <c:pt idx="8265">
                  <c:v>5.1073403204490165E-5</c:v>
                </c:pt>
                <c:pt idx="8266">
                  <c:v>5.6276505786551423E-5</c:v>
                </c:pt>
                <c:pt idx="8267">
                  <c:v>6.1748645452588898E-5</c:v>
                </c:pt>
                <c:pt idx="8268">
                  <c:v>6.7488183155692735E-5</c:v>
                </c:pt>
                <c:pt idx="8269">
                  <c:v>7.3493299650912342E-5</c:v>
                </c:pt>
                <c:pt idx="8270">
                  <c:v>7.9761995351301879E-5</c:v>
                </c:pt>
                <c:pt idx="8271">
                  <c:v>8.6292090403328778E-5</c:v>
                </c:pt>
                <c:pt idx="8272">
                  <c:v>9.3081224983866375E-5</c:v>
                </c:pt>
                <c:pt idx="8273">
                  <c:v>1.0012685982065463E-4</c:v>
                </c:pt>
                <c:pt idx="8274">
                  <c:v>1.0742627693770382E-4</c:v>
                </c:pt>
                <c:pt idx="8275">
                  <c:v>1.1497658062672914E-4</c:v>
                </c:pt>
                <c:pt idx="8276">
                  <c:v>1.2277469864519034E-4</c:v>
                </c:pt>
                <c:pt idx="8277">
                  <c:v>1.3081738364117623E-4</c:v>
                </c:pt>
                <c:pt idx="8278">
                  <c:v>1.3910121480499091E-4</c:v>
                </c:pt>
                <c:pt idx="8279">
                  <c:v>1.4762259974663829E-4</c:v>
                </c:pt>
                <c:pt idx="8280">
                  <c:v>1.5637777659818363E-4</c:v>
                </c:pt>
                <c:pt idx="8281">
                  <c:v>1.6536281633958911E-4</c:v>
                </c:pt>
                <c:pt idx="8282">
                  <c:v>1.7457362534579015E-4</c:v>
                </c:pt>
                <c:pt idx="8283">
                  <c:v>1.8400594815281884E-4</c:v>
                </c:pt>
                <c:pt idx="8284">
                  <c:v>1.9365537044004617E-4</c:v>
                </c:pt>
                <c:pt idx="8285">
                  <c:v>2.0351732222526834E-4</c:v>
                </c:pt>
                <c:pt idx="8286">
                  <c:v>2.1358708126891773E-4</c:v>
                </c:pt>
                <c:pt idx="8287">
                  <c:v>2.2385977668333903E-4</c:v>
                </c:pt>
                <c:pt idx="8288">
                  <c:v>2.3433039274237005E-4</c:v>
                </c:pt>
                <c:pt idx="8289">
                  <c:v>2.4499377288671181E-4</c:v>
                </c:pt>
                <c:pt idx="8290">
                  <c:v>2.558446239190568E-4</c:v>
                </c:pt>
                <c:pt idx="8291">
                  <c:v>2.6687752038396758E-4</c:v>
                </c:pt>
                <c:pt idx="8292">
                  <c:v>2.7808690912581096E-4</c:v>
                </c:pt>
                <c:pt idx="8293">
                  <c:v>2.8946711401858256E-4</c:v>
                </c:pt>
                <c:pt idx="8294">
                  <c:v>3.0101234086052798E-4</c:v>
                </c:pt>
                <c:pt idx="8295">
                  <c:v>3.1271668242673583E-4</c:v>
                </c:pt>
                <c:pt idx="8296">
                  <c:v>3.2457412367171333E-4</c:v>
                </c:pt>
                <c:pt idx="8297">
                  <c:v>3.365785470747004E-4</c:v>
                </c:pt>
                <c:pt idx="8298">
                  <c:v>3.4872373811897366E-4</c:v>
                </c:pt>
                <c:pt idx="8299">
                  <c:v>3.6100339089746521E-4</c:v>
                </c:pt>
                <c:pt idx="8300">
                  <c:v>3.7341111383545526E-4</c:v>
                </c:pt>
                <c:pt idx="8301">
                  <c:v>3.8594043552185608E-4</c:v>
                </c:pt>
                <c:pt idx="8302">
                  <c:v>3.9858481063992959E-4</c:v>
                </c:pt>
                <c:pt idx="8303">
                  <c:v>4.1133762598808316E-4</c:v>
                </c:pt>
                <c:pt idx="8304">
                  <c:v>4.2419220658149236E-4</c:v>
                </c:pt>
                <c:pt idx="8305">
                  <c:v>4.3714182182458922E-4</c:v>
                </c:pt>
                <c:pt idx="8306">
                  <c:v>4.5017969174540649E-4</c:v>
                </c:pt>
                <c:pt idx="8307">
                  <c:v>4.6329899328109004E-4</c:v>
                </c:pt>
                <c:pt idx="8308">
                  <c:v>4.7649286660523112E-4</c:v>
                </c:pt>
                <c:pt idx="8309">
                  <c:v>4.8975442148731685E-4</c:v>
                </c:pt>
                <c:pt idx="8310">
                  <c:v>5.0307674367314887E-4</c:v>
                </c:pt>
                <c:pt idx="8311">
                  <c:v>5.164529012778536E-4</c:v>
                </c:pt>
                <c:pt idx="8312">
                  <c:v>5.2987595118001525E-4</c:v>
                </c:pt>
                <c:pt idx="8313">
                  <c:v>5.4333894540783544E-4</c:v>
                </c:pt>
                <c:pt idx="8314">
                  <c:v>5.5683493750705373E-4</c:v>
                </c:pt>
                <c:pt idx="8315">
                  <c:v>5.7035698888101912E-4</c:v>
                </c:pt>
                <c:pt idx="8316">
                  <c:v>5.8389817509282903E-4</c:v>
                </c:pt>
                <c:pt idx="8317">
                  <c:v>5.9745159212020208E-4</c:v>
                </c:pt>
                <c:pt idx="8318">
                  <c:v>6.1101036255370802E-4</c:v>
                </c:pt>
                <c:pt idx="8319">
                  <c:v>6.2456764172847833E-4</c:v>
                </c:pt>
                <c:pt idx="8320">
                  <c:v>6.3811662378103766E-4</c:v>
                </c:pt>
                <c:pt idx="8321">
                  <c:v>6.5165054762155101E-4</c:v>
                </c:pt>
                <c:pt idx="8322">
                  <c:v>6.6516270281363678E-4</c:v>
                </c:pt>
                <c:pt idx="8323">
                  <c:v>6.7864643535228426E-4</c:v>
                </c:pt>
                <c:pt idx="8324">
                  <c:v>6.9209515333246401E-4</c:v>
                </c:pt>
                <c:pt idx="8325">
                  <c:v>7.0550233250034778E-4</c:v>
                </c:pt>
                <c:pt idx="8326">
                  <c:v>7.188615216788027E-4</c:v>
                </c:pt>
                <c:pt idx="8327">
                  <c:v>7.3216634806089502E-4</c:v>
                </c:pt>
                <c:pt idx="8328">
                  <c:v>7.4541052236358539E-4</c:v>
                </c:pt>
                <c:pt idx="8329">
                  <c:v>7.5858784383510565E-4</c:v>
                </c:pt>
                <c:pt idx="8330">
                  <c:v>7.7169220510996616E-4</c:v>
                </c:pt>
                <c:pt idx="8331">
                  <c:v>7.8471759690476649E-4</c:v>
                </c:pt>
                <c:pt idx="8332">
                  <c:v>7.9765811255041606E-4</c:v>
                </c:pt>
                <c:pt idx="8333">
                  <c:v>8.1050795235419607E-4</c:v>
                </c:pt>
                <c:pt idx="8334">
                  <c:v>8.2326142778788437E-4</c:v>
                </c:pt>
                <c:pt idx="8335">
                  <c:v>8.3591296549619478E-4</c:v>
                </c:pt>
                <c:pt idx="8336">
                  <c:v>8.484571111229001E-4</c:v>
                </c:pt>
                <c:pt idx="8337">
                  <c:v>8.6088853294968382E-4</c:v>
                </c:pt>
                <c:pt idx="8338">
                  <c:v>8.7320202534481208E-4</c:v>
                </c:pt>
                <c:pt idx="8339">
                  <c:v>8.8539251201880619E-4</c:v>
                </c:pt>
                <c:pt idx="8340">
                  <c:v>8.9745504908447316E-4</c:v>
                </c:pt>
                <c:pt idx="8341">
                  <c:v>9.0938482791930869E-4</c:v>
                </c:pt>
                <c:pt idx="8342">
                  <c:v>9.2117717782804625E-4</c:v>
                </c:pt>
                <c:pt idx="8343">
                  <c:v>9.3282756850469797E-4</c:v>
                </c:pt>
                <c:pt idx="8344">
                  <c:v>9.4433161229267042E-4</c:v>
                </c:pt>
                <c:pt idx="8345">
                  <c:v>9.5568506624256683E-4</c:v>
                </c:pt>
                <c:pt idx="8346">
                  <c:v>9.6688383396743589E-4</c:v>
                </c:pt>
                <c:pt idx="8347">
                  <c:v>9.7792396729602074E-4</c:v>
                </c:pt>
                <c:pt idx="8348">
                  <c:v>9.8880166772343588E-4</c:v>
                </c:pt>
                <c:pt idx="8349">
                  <c:v>9.9951328766238788E-4</c:v>
                </c:pt>
                <c:pt idx="8350">
                  <c:v>1.0100553314935951E-3</c:v>
                </c:pt>
                <c:pt idx="8351">
                  <c:v>1.020424456419429E-3</c:v>
                </c:pt>
                <c:pt idx="8352">
                  <c:v>1.0306174731208369E-3</c:v>
                </c:pt>
                <c:pt idx="8353">
                  <c:v>1.0406313462213797E-3</c:v>
                </c:pt>
                <c:pt idx="8354">
                  <c:v>1.0504631945598821E-3</c:v>
                </c:pt>
                <c:pt idx="8355">
                  <c:v>1.0601102912753692E-3</c:v>
                </c:pt>
                <c:pt idx="8356">
                  <c:v>1.0695700637069847E-3</c:v>
                </c:pt>
                <c:pt idx="8357">
                  <c:v>1.0788400931129205E-3</c:v>
                </c:pt>
                <c:pt idx="8358">
                  <c:v>1.0879181142109805E-3</c:v>
                </c:pt>
                <c:pt idx="8359">
                  <c:v>1.0968020145468817E-3</c:v>
                </c:pt>
                <c:pt idx="8360">
                  <c:v>1.1054898336918897E-3</c:v>
                </c:pt>
                <c:pt idx="8361">
                  <c:v>1.1139797622762781E-3</c:v>
                </c:pt>
                <c:pt idx="8362">
                  <c:v>1.1222701408627469E-3</c:v>
                </c:pt>
                <c:pt idx="8363">
                  <c:v>1.1303594586637518E-3</c:v>
                </c:pt>
                <c:pt idx="8364">
                  <c:v>1.1382463521092681E-3</c:v>
                </c:pt>
                <c:pt idx="8365">
                  <c:v>1.1459296032688946E-3</c:v>
                </c:pt>
                <c:pt idx="8366">
                  <c:v>1.1534081381344723E-3</c:v>
                </c:pt>
                <c:pt idx="8367">
                  <c:v>1.1606810247681016E-3</c:v>
                </c:pt>
                <c:pt idx="8368">
                  <c:v>1.1677474713217772E-3</c:v>
                </c:pt>
                <c:pt idx="8369">
                  <c:v>1.1746068239334537E-3</c:v>
                </c:pt>
                <c:pt idx="8370">
                  <c:v>1.1812585645066917E-3</c:v>
                </c:pt>
                <c:pt idx="8371">
                  <c:v>1.1877023083779116E-3</c:v>
                </c:pt>
                <c:pt idx="8372">
                  <c:v>1.1939378018788463E-3</c:v>
                </c:pt>
                <c:pt idx="8373">
                  <c:v>1.199964919798944E-3</c:v>
                </c:pt>
                <c:pt idx="8374">
                  <c:v>1.2057836627552107E-3</c:v>
                </c:pt>
                <c:pt idx="8375">
                  <c:v>1.2113941544727987E-3</c:v>
                </c:pt>
                <c:pt idx="8376">
                  <c:v>1.2167966389856704E-3</c:v>
                </c:pt>
                <c:pt idx="8377">
                  <c:v>1.2219914777609033E-3</c:v>
                </c:pt>
                <c:pt idx="8378">
                  <c:v>1.2269791467535429E-3</c:v>
                </c:pt>
                <c:pt idx="8379">
                  <c:v>1.2317602333979706E-3</c:v>
                </c:pt>
                <c:pt idx="8380">
                  <c:v>1.2363354335413049E-3</c:v>
                </c:pt>
                <c:pt idx="8381">
                  <c:v>1.2407055483251361E-3</c:v>
                </c:pt>
                <c:pt idx="8382">
                  <c:v>1.2448714810210225E-3</c:v>
                </c:pt>
                <c:pt idx="8383">
                  <c:v>1.2488342338255131E-3</c:v>
                </c:pt>
                <c:pt idx="8384">
                  <c:v>1.2525949046207918E-3</c:v>
                </c:pt>
                <c:pt idx="8385">
                  <c:v>1.2561546837053861E-3</c:v>
                </c:pt>
                <c:pt idx="8386">
                  <c:v>1.2595148505011753E-3</c:v>
                </c:pt>
                <c:pt idx="8387">
                  <c:v>1.2626767702426185E-3</c:v>
                </c:pt>
                <c:pt idx="8388">
                  <c:v>1.2656418906512273E-3</c:v>
                </c:pt>
                <c:pt idx="8389">
                  <c:v>1.2684117386028287E-3</c:v>
                </c:pt>
                <c:pt idx="8390">
                  <c:v>1.2709879167910679E-3</c:v>
                </c:pt>
                <c:pt idx="8391">
                  <c:v>1.2733721003917976E-3</c:v>
                </c:pt>
                <c:pt idx="8392">
                  <c:v>1.2755660337341237E-3</c:v>
                </c:pt>
                <c:pt idx="8393">
                  <c:v>1.2775715269818977E-3</c:v>
                </c:pt>
                <c:pt idx="8394">
                  <c:v>1.2793904528294639E-3</c:v>
                </c:pt>
                <c:pt idx="8395">
                  <c:v>1.2810247432171558E-3</c:v>
                </c:pt>
                <c:pt idx="8396">
                  <c:v>1.2824763860689575E-3</c:v>
                </c:pt>
                <c:pt idx="8397">
                  <c:v>1.2837474220577683E-3</c:v>
                </c:pt>
                <c:pt idx="8398">
                  <c:v>1.2848399414010917E-3</c:v>
                </c:pt>
                <c:pt idx="8399">
                  <c:v>1.2857560806902816E-3</c:v>
                </c:pt>
                <c:pt idx="8400">
                  <c:v>1.2864980197579141E-3</c:v>
                </c:pt>
                <c:pt idx="8401">
                  <c:v>1.2870679785854243E-3</c:v>
                </c:pt>
                <c:pt idx="8402">
                  <c:v>1.2874682142537152E-3</c:v>
                </c:pt>
                <c:pt idx="8403">
                  <c:v>1.2877010179419548E-3</c:v>
                </c:pt>
                <c:pt idx="8404">
                  <c:v>1.2877687119735044E-3</c:v>
                </c:pt>
                <c:pt idx="8405">
                  <c:v>1.2876736469147698E-3</c:v>
                </c:pt>
                <c:pt idx="8406">
                  <c:v>1.2874181987273441E-3</c:v>
                </c:pt>
                <c:pt idx="8407">
                  <c:v>1.2870047659768245E-3</c:v>
                </c:pt>
                <c:pt idx="8408">
                  <c:v>1.2864357670990556E-3</c:v>
                </c:pt>
                <c:pt idx="8409">
                  <c:v>1.285713637727136E-3</c:v>
                </c:pt>
                <c:pt idx="8410">
                  <c:v>1.2848408280791085E-3</c:v>
                </c:pt>
                <c:pt idx="8411">
                  <c:v>1.2838198004097997E-3</c:v>
                </c:pt>
                <c:pt idx="8412">
                  <c:v>1.2826530265263735E-3</c:v>
                </c:pt>
                <c:pt idx="8413">
                  <c:v>1.2813429853700627E-3</c:v>
                </c:pt>
                <c:pt idx="8414">
                  <c:v>1.2798921606646493E-3</c:v>
                </c:pt>
                <c:pt idx="8415">
                  <c:v>1.2783030386320881E-3</c:v>
                </c:pt>
                <c:pt idx="8416">
                  <c:v>1.2765781057779144E-3</c:v>
                </c:pt>
                <c:pt idx="8417">
                  <c:v>1.2747198467442068E-3</c:v>
                </c:pt>
                <c:pt idx="8418">
                  <c:v>1.2727307422337613E-3</c:v>
                </c:pt>
                <c:pt idx="8419">
                  <c:v>1.2706132670025419E-3</c:v>
                </c:pt>
                <c:pt idx="8420">
                  <c:v>1.268369887924752E-3</c:v>
                </c:pt>
                <c:pt idx="8421">
                  <c:v>1.2660030621255845E-3</c:v>
                </c:pt>
                <c:pt idx="8422">
                  <c:v>1.26351523518703E-3</c:v>
                </c:pt>
                <c:pt idx="8423">
                  <c:v>1.2609088394223212E-3</c:v>
                </c:pt>
                <c:pt idx="8424">
                  <c:v>1.2581862922212779E-3</c:v>
                </c:pt>
                <c:pt idx="8425">
                  <c:v>1.2553499944655032E-3</c:v>
                </c:pt>
                <c:pt idx="8426">
                  <c:v>1.252402329013277E-3</c:v>
                </c:pt>
                <c:pt idx="8427">
                  <c:v>1.2493456592528023E-3</c:v>
                </c:pt>
                <c:pt idx="8428">
                  <c:v>1.2461823277247464E-3</c:v>
                </c:pt>
                <c:pt idx="8429">
                  <c:v>1.2429146548122846E-3</c:v>
                </c:pt>
                <c:pt idx="8430">
                  <c:v>1.2395449374980006E-3</c:v>
                </c:pt>
                <c:pt idx="8431">
                  <c:v>1.2360754481879203E-3</c:v>
                </c:pt>
                <c:pt idx="8432">
                  <c:v>1.2325084335998071E-3</c:v>
                </c:pt>
                <c:pt idx="8433">
                  <c:v>1.2288461137171466E-3</c:v>
                </c:pt>
                <c:pt idx="8434">
                  <c:v>1.2250906808061639E-3</c:v>
                </c:pt>
                <c:pt idx="8435">
                  <c:v>1.2212442984953578E-3</c:v>
                </c:pt>
                <c:pt idx="8436">
                  <c:v>1.2173091009163267E-3</c:v>
                </c:pt>
                <c:pt idx="8437">
                  <c:v>1.2132871919057955E-3</c:v>
                </c:pt>
                <c:pt idx="8438">
                  <c:v>1.20918064426538E-3</c:v>
                </c:pt>
                <c:pt idx="8439">
                  <c:v>1.2049914990806144E-3</c:v>
                </c:pt>
                <c:pt idx="8440">
                  <c:v>1.2007217650958223E-3</c:v>
                </c:pt>
                <c:pt idx="8441">
                  <c:v>1.1963734181444983E-3</c:v>
                </c:pt>
                <c:pt idx="8442">
                  <c:v>1.191948400634733E-3</c:v>
                </c:pt>
                <c:pt idx="8443">
                  <c:v>1.1874486210858457E-3</c:v>
                </c:pt>
                <c:pt idx="8444">
                  <c:v>1.1828759537179392E-3</c:v>
                </c:pt>
                <c:pt idx="8445">
                  <c:v>1.1782322380910685E-3</c:v>
                </c:pt>
                <c:pt idx="8446">
                  <c:v>1.1735192787927285E-3</c:v>
                </c:pt>
                <c:pt idx="8447">
                  <c:v>1.1687388451732538E-3</c:v>
                </c:pt>
                <c:pt idx="8448">
                  <c:v>1.1638926711277323E-3</c:v>
                </c:pt>
                <c:pt idx="8449">
                  <c:v>1.158982454920781E-3</c:v>
                </c:pt>
                <c:pt idx="8450">
                  <c:v>1.1540098590569839E-3</c:v>
                </c:pt>
                <c:pt idx="8451">
                  <c:v>1.1489765101912383E-3</c:v>
                </c:pt>
                <c:pt idx="8452">
                  <c:v>1.1438839990805154E-3</c:v>
                </c:pt>
                <c:pt idx="8453">
                  <c:v>1.1387338805749513E-3</c:v>
                </c:pt>
                <c:pt idx="8454">
                  <c:v>1.133527673645839E-3</c:v>
                </c:pt>
                <c:pt idx="8455">
                  <c:v>1.128266861451491E-3</c:v>
                </c:pt>
                <c:pt idx="8456">
                  <c:v>1.1229528914366025E-3</c:v>
                </c:pt>
                <c:pt idx="8457">
                  <c:v>1.117587175467053E-3</c:v>
                </c:pt>
                <c:pt idx="8458">
                  <c:v>1.1121710899959329E-3</c:v>
                </c:pt>
                <c:pt idx="8459">
                  <c:v>1.1067059762617441E-3</c:v>
                </c:pt>
                <c:pt idx="8460">
                  <c:v>1.1011931405160208E-3</c:v>
                </c:pt>
                <c:pt idx="8461">
                  <c:v>1.0956338542802162E-3</c:v>
                </c:pt>
                <c:pt idx="8462">
                  <c:v>1.0900293546299295E-3</c:v>
                </c:pt>
                <c:pt idx="8463">
                  <c:v>1.0843808445055126E-3</c:v>
                </c:pt>
                <c:pt idx="8464">
                  <c:v>1.0786894930479782E-3</c:v>
                </c:pt>
                <c:pt idx="8465">
                  <c:v>1.0729564359592443E-3</c:v>
                </c:pt>
                <c:pt idx="8466">
                  <c:v>1.0671827758850442E-3</c:v>
                </c:pt>
                <c:pt idx="8467">
                  <c:v>1.0613695828199372E-3</c:v>
                </c:pt>
                <c:pt idx="8468">
                  <c:v>1.0555178945335425E-3</c:v>
                </c:pt>
                <c:pt idx="8469">
                  <c:v>1.0496287170161738E-3</c:v>
                </c:pt>
                <c:pt idx="8470">
                  <c:v>1.0437030249437046E-3</c:v>
                </c:pt>
                <c:pt idx="8471">
                  <c:v>1.0377417621604899E-3</c:v>
                </c:pt>
                <c:pt idx="8472">
                  <c:v>1.03174584217905E-3</c:v>
                </c:pt>
                <c:pt idx="8473">
                  <c:v>1.0257161486957871E-3</c:v>
                </c:pt>
                <c:pt idx="8474">
                  <c:v>1.0196535361230725E-3</c:v>
                </c:pt>
                <c:pt idx="8475">
                  <c:v>1.0135588301342703E-3</c:v>
                </c:pt>
                <c:pt idx="8476">
                  <c:v>1.0074328282235481E-3</c:v>
                </c:pt>
                <c:pt idx="8477">
                  <c:v>1.0012763002783301E-3</c:v>
                </c:pt>
                <c:pt idx="8478">
                  <c:v>9.9508998916375047E-4</c:v>
                </c:pt>
                <c:pt idx="8479">
                  <c:v>9.8887461131881745E-4</c:v>
                </c:pt>
                <c:pt idx="8480">
                  <c:v>9.8263085736332765E-4</c:v>
                </c:pt>
                <c:pt idx="8481">
                  <c:v>9.7635939271495972E-4</c:v>
                </c:pt>
                <c:pt idx="8482">
                  <c:v>9.7006085821596272E-4</c:v>
                </c:pt>
                <c:pt idx="8483">
                  <c:v>9.6373587076870005E-4</c:v>
                </c:pt>
                <c:pt idx="8484">
                  <c:v>9.5738502398019624E-4</c:v>
                </c:pt>
                <c:pt idx="8485">
                  <c:v>9.5100888881351144E-4</c:v>
                </c:pt>
                <c:pt idx="8486">
                  <c:v>9.4460801424783771E-4</c:v>
                </c:pt>
                <c:pt idx="8487">
                  <c:v>9.3818292794454984E-4</c:v>
                </c:pt>
                <c:pt idx="8488">
                  <c:v>9.3173413692037915E-4</c:v>
                </c:pt>
                <c:pt idx="8489">
                  <c:v>9.2526212822657632E-4</c:v>
                </c:pt>
                <c:pt idx="8490">
                  <c:v>9.1876736963333731E-4</c:v>
                </c:pt>
                <c:pt idx="8491">
                  <c:v>9.1225031032053118E-4</c:v>
                </c:pt>
                <c:pt idx="8492">
                  <c:v>9.0571138157253899E-4</c:v>
                </c:pt>
                <c:pt idx="8493">
                  <c:v>8.9915099747831949E-4</c:v>
                </c:pt>
                <c:pt idx="8494">
                  <c:v>8.9256955563587245E-4</c:v>
                </c:pt>
                <c:pt idx="8495">
                  <c:v>8.859674378605656E-4</c:v>
                </c:pt>
                <c:pt idx="8496">
                  <c:v>8.7934501089772588E-4</c:v>
                </c:pt>
                <c:pt idx="8497">
                  <c:v>8.7270262713875309E-4</c:v>
                </c:pt>
                <c:pt idx="8498">
                  <c:v>8.6604062534056351E-4</c:v>
                </c:pt>
                <c:pt idx="8499">
                  <c:v>8.5935933134855815E-4</c:v>
                </c:pt>
                <c:pt idx="8500">
                  <c:v>8.5265905882244959E-4</c:v>
                </c:pt>
                <c:pt idx="8501">
                  <c:v>8.4594010996516544E-4</c:v>
                </c:pt>
                <c:pt idx="8502">
                  <c:v>8.3920277625476158E-4</c:v>
                </c:pt>
                <c:pt idx="8503">
                  <c:v>8.3244733917823795E-4</c:v>
                </c:pt>
                <c:pt idx="8504">
                  <c:v>8.2567407096862029E-4</c:v>
                </c:pt>
                <c:pt idx="8505">
                  <c:v>8.1888323534456888E-4</c:v>
                </c:pt>
                <c:pt idx="8506">
                  <c:v>8.1207508825119248E-4</c:v>
                </c:pt>
                <c:pt idx="8507">
                  <c:v>8.0524987860478112E-4</c:v>
                </c:pt>
                <c:pt idx="8508">
                  <c:v>7.9840784903801893E-4</c:v>
                </c:pt>
                <c:pt idx="8509">
                  <c:v>7.915492366483924E-4</c:v>
                </c:pt>
                <c:pt idx="8510">
                  <c:v>7.8467427374824214E-4</c:v>
                </c:pt>
                <c:pt idx="8511">
                  <c:v>7.7778318861678028E-4</c:v>
                </c:pt>
                <c:pt idx="8512">
                  <c:v>7.7087620625393254E-4</c:v>
                </c:pt>
                <c:pt idx="8513">
                  <c:v>7.6395354913606837E-4</c:v>
                </c:pt>
                <c:pt idx="8514">
                  <c:v>7.5701543797339419E-4</c:v>
                </c:pt>
                <c:pt idx="8515">
                  <c:v>7.5006209246945821E-4</c:v>
                </c:pt>
                <c:pt idx="8516">
                  <c:v>7.4309373208158774E-4</c:v>
                </c:pt>
                <c:pt idx="8517">
                  <c:v>7.3611057678371313E-4</c:v>
                </c:pt>
                <c:pt idx="8518">
                  <c:v>7.291128478298987E-4</c:v>
                </c:pt>
                <c:pt idx="8519">
                  <c:v>7.2210076852029985E-4</c:v>
                </c:pt>
                <c:pt idx="8520">
                  <c:v>7.1507456496751332E-4</c:v>
                </c:pt>
                <c:pt idx="8521">
                  <c:v>7.0803446686479494E-4</c:v>
                </c:pt>
                <c:pt idx="8522">
                  <c:v>7.0098070825538243E-4</c:v>
                </c:pt>
                <c:pt idx="8523">
                  <c:v>6.939135283028818E-4</c:v>
                </c:pt>
                <c:pt idx="8524">
                  <c:v>6.8683317206252761E-4</c:v>
                </c:pt>
                <c:pt idx="8525">
                  <c:v>6.7973989125349945E-4</c:v>
                </c:pt>
                <c:pt idx="8526">
                  <c:v>6.726339450317864E-4</c:v>
                </c:pt>
                <c:pt idx="8527">
                  <c:v>6.6551560076384469E-4</c:v>
                </c:pt>
                <c:pt idx="8528">
                  <c:v>6.583851348002217E-4</c:v>
                </c:pt>
                <c:pt idx="8529">
                  <c:v>6.5124283324993857E-4</c:v>
                </c:pt>
                <c:pt idx="8530">
                  <c:v>6.4408899275444605E-4</c:v>
                </c:pt>
                <c:pt idx="8531">
                  <c:v>6.3692392126149359E-4</c:v>
                </c:pt>
                <c:pt idx="8532">
                  <c:v>6.2974793879879765E-4</c:v>
                </c:pt>
                <c:pt idx="8533">
                  <c:v>6.2256137824643796E-4</c:v>
                </c:pt>
                <c:pt idx="8534">
                  <c:v>6.1536458610881304E-4</c:v>
                </c:pt>
                <c:pt idx="8535">
                  <c:v>6.0815792328489289E-4</c:v>
                </c:pt>
                <c:pt idx="8536">
                  <c:v>6.0094176583697632E-4</c:v>
                </c:pt>
                <c:pt idx="8537">
                  <c:v>5.9371650575752938E-4</c:v>
                </c:pt>
                <c:pt idx="8538">
                  <c:v>5.864825517332481E-4</c:v>
                </c:pt>
                <c:pt idx="8539">
                  <c:v>5.7924032990697605E-4</c:v>
                </c:pt>
                <c:pt idx="8540">
                  <c:v>5.7199028463548183E-4</c:v>
                </c:pt>
                <c:pt idx="8541">
                  <c:v>5.6473287924444079E-4</c:v>
                </c:pt>
                <c:pt idx="8542">
                  <c:v>5.5746859677856828E-4</c:v>
                </c:pt>
                <c:pt idx="8543">
                  <c:v>5.5019794074736075E-4</c:v>
                </c:pt>
                <c:pt idx="8544">
                  <c:v>5.4292143586515454E-4</c:v>
                </c:pt>
                <c:pt idx="8545">
                  <c:v>5.3563962878591513E-4</c:v>
                </c:pt>
                <c:pt idx="8546">
                  <c:v>5.283530888308581E-4</c:v>
                </c:pt>
                <c:pt idx="8547">
                  <c:v>5.2106240870936548E-4</c:v>
                </c:pt>
                <c:pt idx="8548">
                  <c:v>5.1376820523179874E-4</c:v>
                </c:pt>
                <c:pt idx="8549">
                  <c:v>5.0647112001410183E-4</c:v>
                </c:pt>
                <c:pt idx="8550">
                  <c:v>4.9917182017248404E-4</c:v>
                </c:pt>
                <c:pt idx="8551">
                  <c:v>4.9187099900866533E-4</c:v>
                </c:pt>
                <c:pt idx="8552">
                  <c:v>4.8456937668378444E-4</c:v>
                </c:pt>
                <c:pt idx="8553">
                  <c:v>4.7726770088070842E-4</c:v>
                </c:pt>
                <c:pt idx="8554">
                  <c:v>4.6996674745360855E-4</c:v>
                </c:pt>
                <c:pt idx="8555">
                  <c:v>4.6266732106396398E-4</c:v>
                </c:pt>
                <c:pt idx="8556">
                  <c:v>4.5537025580224085E-4</c:v>
                </c:pt>
                <c:pt idx="8557">
                  <c:v>4.4807641579373082E-4</c:v>
                </c:pt>
                <c:pt idx="8558">
                  <c:v>4.4078669578815108E-4</c:v>
                </c:pt>
                <c:pt idx="8559">
                  <c:v>4.3350202173144894E-4</c:v>
                </c:pt>
                <c:pt idx="8560">
                  <c:v>4.2622335131925861E-4</c:v>
                </c:pt>
                <c:pt idx="8561">
                  <c:v>4.1895167453021975E-4</c:v>
                </c:pt>
                <c:pt idx="8562">
                  <c:v>4.116880141386088E-4</c:v>
                </c:pt>
                <c:pt idx="8563">
                  <c:v>4.0443342620496704E-4</c:v>
                </c:pt>
                <c:pt idx="8564">
                  <c:v>3.971890005432866E-4</c:v>
                </c:pt>
                <c:pt idx="8565">
                  <c:v>3.8995586116385289E-4</c:v>
                </c:pt>
                <c:pt idx="8566">
                  <c:v>3.8273516669031936E-4</c:v>
                </c:pt>
                <c:pt idx="8567">
                  <c:v>3.7552811074965703E-4</c:v>
                </c:pt>
                <c:pt idx="8568">
                  <c:v>3.6833592233402981E-4</c:v>
                </c:pt>
                <c:pt idx="8569">
                  <c:v>3.611598661329148E-4</c:v>
                </c:pt>
                <c:pt idx="8570">
                  <c:v>3.5400124283437571E-4</c:v>
                </c:pt>
                <c:pt idx="8571">
                  <c:v>3.4686138939392928E-4</c:v>
                </c:pt>
                <c:pt idx="8572">
                  <c:v>3.3974167927001221E-4</c:v>
                </c:pt>
                <c:pt idx="8573">
                  <c:v>3.3264352262417254E-4</c:v>
                </c:pt>
                <c:pt idx="8574">
                  <c:v>3.2556836648501658E-4</c:v>
                </c:pt>
                <c:pt idx="8575">
                  <c:v>3.1851769487446026E-4</c:v>
                </c:pt>
                <c:pt idx="8576">
                  <c:v>3.1149302889462886E-4</c:v>
                </c:pt>
                <c:pt idx="8577">
                  <c:v>3.0449592677429821E-4</c:v>
                </c:pt>
                <c:pt idx="8578">
                  <c:v>2.9752798387344047E-4</c:v>
                </c:pt>
                <c:pt idx="8579">
                  <c:v>2.9059083264427034E-4</c:v>
                </c:pt>
                <c:pt idx="8580">
                  <c:v>2.8368614254776039E-4</c:v>
                </c:pt>
                <c:pt idx="8581">
                  <c:v>2.7681561992402972E-4</c:v>
                </c:pt>
                <c:pt idx="8582">
                  <c:v>2.6998100781509615E-4</c:v>
                </c:pt>
                <c:pt idx="8583">
                  <c:v>2.631840857392426E-4</c:v>
                </c:pt>
                <c:pt idx="8584">
                  <c:v>2.564266694149044E-4</c:v>
                </c:pt>
                <c:pt idx="8585">
                  <c:v>2.4971061043342152E-4</c:v>
                </c:pt>
                <c:pt idx="8586">
                  <c:v>2.4303779587919399E-4</c:v>
                </c:pt>
                <c:pt idx="8587">
                  <c:v>2.3641014789573087E-4</c:v>
                </c:pt>
                <c:pt idx="8588">
                  <c:v>2.298296231969501E-4</c:v>
                </c:pt>
                <c:pt idx="8589">
                  <c:v>2.2329821252212951E-4</c:v>
                </c:pt>
                <c:pt idx="8590">
                  <c:v>2.1681794003359294E-4</c:v>
                </c:pt>
                <c:pt idx="8591">
                  <c:v>2.1039086265604496E-4</c:v>
                </c:pt>
                <c:pt idx="8592">
                  <c:v>2.0401906935666798E-4</c:v>
                </c:pt>
                <c:pt idx="8593">
                  <c:v>1.977046803648094E-4</c:v>
                </c:pt>
                <c:pt idx="8594">
                  <c:v>1.9144984633063191E-4</c:v>
                </c:pt>
                <c:pt idx="8595">
                  <c:v>1.8525674742178789E-4</c:v>
                </c:pt>
                <c:pt idx="8596">
                  <c:v>1.7912759235732593E-4</c:v>
                </c:pt>
                <c:pt idx="8597">
                  <c:v>1.7306461737841996E-4</c:v>
                </c:pt>
                <c:pt idx="8598">
                  <c:v>1.6707008515502684E-4</c:v>
                </c:pt>
                <c:pt idx="8599">
                  <c:v>1.6114628362819366E-4</c:v>
                </c:pt>
                <c:pt idx="8600">
                  <c:v>1.5529552478758246E-4</c:v>
                </c:pt>
                <c:pt idx="8601">
                  <c:v>1.4952014338382856E-4</c:v>
                </c:pt>
                <c:pt idx="8602">
                  <c:v>1.4382249557558685E-4</c:v>
                </c:pt>
                <c:pt idx="8603">
                  <c:v>1.3820495751115834E-4</c:v>
                </c:pt>
                <c:pt idx="8604">
                  <c:v>1.3266992384467827E-4</c:v>
                </c:pt>
                <c:pt idx="8605">
                  <c:v>1.2721980618697788E-4</c:v>
                </c:pt>
                <c:pt idx="8606">
                  <c:v>1.2185703149134706E-4</c:v>
                </c:pt>
                <c:pt idx="8607">
                  <c:v>1.1658404037460246E-4</c:v>
                </c:pt>
                <c:pt idx="8608">
                  <c:v>1.1140328537379642E-4</c:v>
                </c:pt>
                <c:pt idx="8609">
                  <c:v>1.0631722913928587E-4</c:v>
                </c:pt>
                <c:pt idx="8610">
                  <c:v>1.013283425648484E-4</c:v>
                </c:pt>
                <c:pt idx="8611">
                  <c:v>9.6439102855648331E-5</c:v>
                </c:pt>
                <c:pt idx="8612">
                  <c:v>9.165199153511067E-5</c:v>
                </c:pt>
                <c:pt idx="8613">
                  <c:v>8.6969492391764582E-5</c:v>
                </c:pt>
                <c:pt idx="8614">
                  <c:v>8.2394089367417855E-5</c:v>
                </c:pt>
                <c:pt idx="8615">
                  <c:v>7.7928264387936406E-5</c:v>
                </c:pt>
                <c:pt idx="8616">
                  <c:v>7.3574495138258516E-5</c:v>
                </c:pt>
                <c:pt idx="8617">
                  <c:v>6.933525278337675E-5</c:v>
                </c:pt>
                <c:pt idx="8618">
                  <c:v>6.5212999637032098E-5</c:v>
                </c:pt>
                <c:pt idx="8619">
                  <c:v>6.1210186780164189E-5</c:v>
                </c:pt>
                <c:pt idx="8620">
                  <c:v>5.7329251631241322E-5</c:v>
                </c:pt>
                <c:pt idx="8621">
                  <c:v>5.3572615470756914E-5</c:v>
                </c:pt>
                <c:pt idx="8622">
                  <c:v>4.9942680922322817E-5</c:v>
                </c:pt>
                <c:pt idx="8623">
                  <c:v>4.6441829392897621E-5</c:v>
                </c:pt>
                <c:pt idx="8624">
                  <c:v>4.3072418474928792E-5</c:v>
                </c:pt>
                <c:pt idx="8625">
                  <c:v>3.9836779313230203E-5</c:v>
                </c:pt>
                <c:pt idx="8626">
                  <c:v>3.6737213939603315E-5</c:v>
                </c:pt>
                <c:pt idx="8627">
                  <c:v>3.3775992578369622E-5</c:v>
                </c:pt>
                <c:pt idx="8628">
                  <c:v>3.0955350926078158E-5</c:v>
                </c:pt>
                <c:pt idx="8629">
                  <c:v>2.8277487408786767E-5</c:v>
                </c:pt>
                <c:pt idx="8630">
                  <c:v>2.5744560420519235E-5</c:v>
                </c:pt>
                <c:pt idx="8631">
                  <c:v>2.3358685546490272E-5</c:v>
                </c:pt>
                <c:pt idx="8632">
                  <c:v>2.1121932774963308E-5</c:v>
                </c:pt>
                <c:pt idx="8633">
                  <c:v>1.9036323701594536E-5</c:v>
                </c:pt>
                <c:pt idx="8634">
                  <c:v>1.7103828730328325E-5</c:v>
                </c:pt>
                <c:pt idx="8635">
                  <c:v>1.5326364274917775E-5</c:v>
                </c:pt>
                <c:pt idx="8636">
                  <c:v>1.3705789965353711E-5</c:v>
                </c:pt>
                <c:pt idx="8637">
                  <c:v>1.2243905863463738E-5</c:v>
                </c:pt>
                <c:pt idx="8638">
                  <c:v>1.0942449692110229E-5</c:v>
                </c:pt>
                <c:pt idx="8639">
                  <c:v>9.8030940824626093E-6</c:v>
                </c:pt>
                <c:pt idx="8640">
                  <c:v>8.8274438438891291E-6</c:v>
                </c:pt>
                <c:pt idx="8641">
                  <c:v>8.0170332610703113E-6</c:v>
                </c:pt>
                <c:pt idx="8642">
                  <c:v>7.373323423001391E-6</c:v>
                </c:pt>
                <c:pt idx="8643">
                  <c:v>6.8976995885927899E-6</c:v>
                </c:pt>
                <c:pt idx="8644">
                  <c:v>6.5914685935983629E-6</c:v>
                </c:pt>
                <c:pt idx="8645">
                  <c:v>6.4558563036333933E-6</c:v>
                </c:pt>
                <c:pt idx="8646">
                  <c:v>6.4920051180668326E-6</c:v>
                </c:pt>
                <c:pt idx="8647">
                  <c:v>6.7009715295609309E-6</c:v>
                </c:pt>
                <c:pt idx="8648">
                  <c:v>7.08372374403528E-6</c:v>
                </c:pt>
                <c:pt idx="8649">
                  <c:v>7.6411393658092527E-6</c:v>
                </c:pt>
                <c:pt idx="8650">
                  <c:v>8.3740031526522791E-6</c:v>
                </c:pt>
                <c:pt idx="8651">
                  <c:v>9.2830048454252143E-6</c:v>
                </c:pt>
                <c:pt idx="8652">
                  <c:v>1.0368737076956525E-5</c:v>
                </c:pt>
                <c:pt idx="8653">
                  <c:v>1.1631693364718989E-5</c:v>
                </c:pt>
                <c:pt idx="8654">
                  <c:v>1.3072266191814777E-5</c:v>
                </c:pt>
                <c:pt idx="8655">
                  <c:v>1.4690745180676533E-5</c:v>
                </c:pt>
                <c:pt idx="8656">
                  <c:v>1.6487315363807679E-5</c:v>
                </c:pt>
                <c:pt idx="8657">
                  <c:v>1.846205555576648E-5</c:v>
                </c:pt>
                <c:pt idx="8658">
                  <c:v>2.0614936830488259E-5</c:v>
                </c:pt>
                <c:pt idx="8659">
                  <c:v>2.2945821107896819E-5</c:v>
                </c:pt>
                <c:pt idx="8660">
                  <c:v>2.5454459853621901E-5</c:v>
                </c:pt>
                <c:pt idx="8661">
                  <c:v>2.8140492895495257E-5</c:v>
                </c:pt>
                <c:pt idx="8662">
                  <c:v>3.1003447360303628E-5</c:v>
                </c:pt>
                <c:pt idx="8663">
                  <c:v>3.4042736734130201E-5</c:v>
                </c:pt>
                <c:pt idx="8664">
                  <c:v>3.7257660049426654E-5</c:v>
                </c:pt>
                <c:pt idx="8665">
                  <c:v>4.0647401201755993E-5</c:v>
                </c:pt>
                <c:pt idx="8666">
                  <c:v>4.4211028398923093E-5</c:v>
                </c:pt>
                <c:pt idx="8667">
                  <c:v>4.7947493745051558E-5</c:v>
                </c:pt>
                <c:pt idx="8668">
                  <c:v>5.1855632961868917E-5</c:v>
                </c:pt>
                <c:pt idx="8669">
                  <c:v>5.5934165249306389E-5</c:v>
                </c:pt>
                <c:pt idx="8670">
                  <c:v>6.0181693287198116E-5</c:v>
                </c:pt>
                <c:pt idx="8671">
                  <c:v>6.4596703379719584E-5</c:v>
                </c:pt>
                <c:pt idx="8672">
                  <c:v>6.9177565743833486E-5</c:v>
                </c:pt>
                <c:pt idx="8673">
                  <c:v>7.3922534942872457E-5</c:v>
                </c:pt>
                <c:pt idx="8674">
                  <c:v>7.8829750466000148E-5</c:v>
                </c:pt>
                <c:pt idx="8675">
                  <c:v>8.3897237454184502E-5</c:v>
                </c:pt>
                <c:pt idx="8676">
                  <c:v>8.9122907572837214E-5</c:v>
                </c:pt>
                <c:pt idx="8677">
                  <c:v>9.4504560031140862E-5</c:v>
                </c:pt>
                <c:pt idx="8678">
                  <c:v>1.0003988274786907E-4</c:v>
                </c:pt>
                <c:pt idx="8679">
                  <c:v>1.0572645366294225E-4</c:v>
                </c:pt>
                <c:pt idx="8680">
                  <c:v>1.1156174219396735E-4</c:v>
                </c:pt>
                <c:pt idx="8681">
                  <c:v>1.1754311083667955E-4</c:v>
                </c:pt>
                <c:pt idx="8682">
                  <c:v>1.2366781690767808E-4</c:v>
                </c:pt>
                <c:pt idx="8683">
                  <c:v>1.2993301442790501E-4</c:v>
                </c:pt>
                <c:pt idx="8684">
                  <c:v>1.3633575614478517E-4</c:v>
                </c:pt>
                <c:pt idx="8685">
                  <c:v>1.428729956907982E-4</c:v>
                </c:pt>
                <c:pt idx="8686">
                  <c:v>1.4954158987588557E-4</c:v>
                </c:pt>
                <c:pt idx="8687">
                  <c:v>1.5633830111094228E-4</c:v>
                </c:pt>
                <c:pt idx="8688">
                  <c:v>1.6325979995919268E-4</c:v>
                </c:pt>
                <c:pt idx="8689">
                  <c:v>1.7030266781227753E-4</c:v>
                </c:pt>
                <c:pt idx="8690">
                  <c:v>1.7746339968717397E-4</c:v>
                </c:pt>
                <c:pt idx="8691">
                  <c:v>1.8473840714038859E-4</c:v>
                </c:pt>
                <c:pt idx="8692">
                  <c:v>1.9212402129519126E-4</c:v>
                </c:pt>
                <c:pt idx="8693">
                  <c:v>1.9961649597741767E-4</c:v>
                </c:pt>
                <c:pt idx="8694">
                  <c:v>2.0721201095557035E-4</c:v>
                </c:pt>
                <c:pt idx="8695">
                  <c:v>2.1490667528025823E-4</c:v>
                </c:pt>
                <c:pt idx="8696">
                  <c:v>2.2269653071801398E-4</c:v>
                </c:pt>
                <c:pt idx="8697">
                  <c:v>2.3057755527445287E-4</c:v>
                </c:pt>
                <c:pt idx="8698">
                  <c:v>2.3854566680118564E-4</c:v>
                </c:pt>
                <c:pt idx="8699">
                  <c:v>2.4659672668128781E-4</c:v>
                </c:pt>
                <c:pt idx="8700">
                  <c:v>2.5472654358733805E-4</c:v>
                </c:pt>
                <c:pt idx="8701">
                  <c:v>2.6293087730640063E-4</c:v>
                </c:pt>
                <c:pt idx="8702">
                  <c:v>2.7120544262597282E-4</c:v>
                </c:pt>
                <c:pt idx="8703">
                  <c:v>2.7954591327474415E-4</c:v>
                </c:pt>
                <c:pt idx="8704">
                  <c:v>2.8794792591209356E-4</c:v>
                </c:pt>
                <c:pt idx="8705">
                  <c:v>2.9640708415992105E-4</c:v>
                </c:pt>
                <c:pt idx="8706">
                  <c:v>3.0491896267078889E-4</c:v>
                </c:pt>
                <c:pt idx="8707">
                  <c:v>3.1347911122550252E-4</c:v>
                </c:pt>
                <c:pt idx="8708">
                  <c:v>3.2208305885398611E-4</c:v>
                </c:pt>
                <c:pt idx="8709">
                  <c:v>3.3072631797320521E-4</c:v>
                </c:pt>
                <c:pt idx="8710">
                  <c:v>3.3940438853484321E-4</c:v>
                </c:pt>
                <c:pt idx="8711">
                  <c:v>3.4811276217728367E-4</c:v>
                </c:pt>
                <c:pt idx="8712">
                  <c:v>3.5684692637451883E-4</c:v>
                </c:pt>
                <c:pt idx="8713">
                  <c:v>3.6560236857602937E-4</c:v>
                </c:pt>
                <c:pt idx="8714">
                  <c:v>3.7437458033112643E-4</c:v>
                </c:pt>
                <c:pt idx="8715">
                  <c:v>3.8315906139128582E-4</c:v>
                </c:pt>
                <c:pt idx="8716">
                  <c:v>3.9195132378429021E-4</c:v>
                </c:pt>
                <c:pt idx="8717">
                  <c:v>4.0074689585391547E-4</c:v>
                </c:pt>
                <c:pt idx="8718">
                  <c:v>4.0954132625925423E-4</c:v>
                </c:pt>
                <c:pt idx="8719">
                  <c:v>4.1833018792731191E-4</c:v>
                </c:pt>
                <c:pt idx="8720">
                  <c:v>4.2710908195338912E-4</c:v>
                </c:pt>
                <c:pt idx="8721">
                  <c:v>4.3587364144327592E-4</c:v>
                </c:pt>
                <c:pt idx="8722">
                  <c:v>4.446195352918846E-4</c:v>
                </c:pt>
                <c:pt idx="8723">
                  <c:v>4.5334247189269834E-4</c:v>
                </c:pt>
                <c:pt idx="8724">
                  <c:v>4.6203820277285028E-4</c:v>
                </c:pt>
                <c:pt idx="8725">
                  <c:v>4.7070252614904386E-4</c:v>
                </c:pt>
                <c:pt idx="8726">
                  <c:v>4.7933129039884966E-4</c:v>
                </c:pt>
                <c:pt idx="8727">
                  <c:v>4.8792039744328193E-4</c:v>
                </c:pt>
                <c:pt idx="8728">
                  <c:v>4.9646580603613863E-4</c:v>
                </c:pt>
                <c:pt idx="8729">
                  <c:v>5.0496353495531397E-4</c:v>
                </c:pt>
                <c:pt idx="8730">
                  <c:v>5.1340966609293302E-4</c:v>
                </c:pt>
                <c:pt idx="8731">
                  <c:v>5.2180034743963912E-4</c:v>
                </c:pt>
                <c:pt idx="8732">
                  <c:v>5.3013179596019921E-4</c:v>
                </c:pt>
                <c:pt idx="8733">
                  <c:v>5.3840030035675062E-4</c:v>
                </c:pt>
                <c:pt idx="8734">
                  <c:v>5.4660222371681925E-4</c:v>
                </c:pt>
                <c:pt idx="8735">
                  <c:v>5.54734006042989E-4</c:v>
                </c:pt>
                <c:pt idx="8736">
                  <c:v>5.6279216666224694E-4</c:v>
                </c:pt>
                <c:pt idx="8737">
                  <c:v>5.7077330651215865E-4</c:v>
                </c:pt>
                <c:pt idx="8738">
                  <c:v>5.7867411030217922E-4</c:v>
                </c:pt>
                <c:pt idx="8739">
                  <c:v>5.8649134854810571E-4</c:v>
                </c:pt>
                <c:pt idx="8740">
                  <c:v>5.9422187947841504E-4</c:v>
                </c:pt>
                <c:pt idx="8741">
                  <c:v>6.0186265081115171E-4</c:v>
                </c:pt>
                <c:pt idx="8742">
                  <c:v>6.0941070140018891E-4</c:v>
                </c:pt>
                <c:pt idx="8743">
                  <c:v>6.1686316275035393E-4</c:v>
                </c:pt>
                <c:pt idx="8744">
                  <c:v>6.2421726040094814E-4</c:v>
                </c:pt>
                <c:pt idx="8745">
                  <c:v>6.3147031517718846E-4</c:v>
                </c:pt>
                <c:pt idx="8746">
                  <c:v>6.386197443099985E-4</c:v>
                </c:pt>
                <c:pt idx="8747">
                  <c:v>6.4566306242413106E-4</c:v>
                </c:pt>
                <c:pt idx="8748">
                  <c:v>6.5259788239481974E-4</c:v>
                </c:pt>
                <c:pt idx="8749">
                  <c:v>6.5942191607486515E-4</c:v>
                </c:pt>
                <c:pt idx="8750">
                  <c:v>6.6613297489149408E-4</c:v>
                </c:pt>
                <c:pt idx="8751">
                  <c:v>6.7272897031561696E-4</c:v>
                </c:pt>
                <c:pt idx="8752">
                  <c:v>6.7920791420403802E-4</c:v>
                </c:pt>
                <c:pt idx="8753">
                  <c:v>6.8556791901657876E-4</c:v>
                </c:pt>
                <c:pt idx="8754">
                  <c:v>6.9180719790978146E-4</c:v>
                </c:pt>
                <c:pt idx="8755">
                  <c:v>6.9792406470944824E-4</c:v>
                </c:pt>
                <c:pt idx="8756">
                  <c:v>7.0391693376384615E-4</c:v>
                </c:pt>
                <c:pt idx="8757">
                  <c:v>7.0978431968035942E-4</c:v>
                </c:pt>
                <c:pt idx="8758">
                  <c:v>7.1552483694754462E-4</c:v>
                </c:pt>
                <c:pt idx="8759">
                  <c:v>7.211371994461876E-4</c:v>
                </c:pt>
                <c:pt idx="8760">
                  <c:v>7.2662021985118671E-4</c:v>
                </c:pt>
                <c:pt idx="8761">
                  <c:v>7.3197280892792519E-4</c:v>
                </c:pt>
                <c:pt idx="8762">
                  <c:v>7.3719397472619074E-4</c:v>
                </c:pt>
                <c:pt idx="8763">
                  <c:v>7.4228282167439306E-4</c:v>
                </c:pt>
                <c:pt idx="8764">
                  <c:v>7.4723854957825942E-4</c:v>
                </c:pt>
                <c:pt idx="8765">
                  <c:v>7.5206045252629002E-4</c:v>
                </c:pt>
                <c:pt idx="8766">
                  <c:v>7.5674791770702821E-4</c:v>
                </c:pt>
                <c:pt idx="8767">
                  <c:v>7.613004241400187E-4</c:v>
                </c:pt>
                <c:pt idx="8768">
                  <c:v>7.6571754132591537E-4</c:v>
                </c:pt>
                <c:pt idx="8769">
                  <c:v>7.6999892781768611E-4</c:v>
                </c:pt>
                <c:pt idx="8770">
                  <c:v>7.7414432971868686E-4</c:v>
                </c:pt>
                <c:pt idx="8771">
                  <c:v>7.7815357910949686E-4</c:v>
                </c:pt>
                <c:pt idx="8772">
                  <c:v>7.8202659240877461E-4</c:v>
                </c:pt>
                <c:pt idx="8773">
                  <c:v>7.8576336867140144E-4</c:v>
                </c:pt>
                <c:pt idx="8774">
                  <c:v>7.8936398782844042E-4</c:v>
                </c:pt>
                <c:pt idx="8775">
                  <c:v>7.9282860887139306E-4</c:v>
                </c:pt>
                <c:pt idx="8776">
                  <c:v>7.9615746798680895E-4</c:v>
                </c:pt>
                <c:pt idx="8777">
                  <c:v>7.9935087664331273E-4</c:v>
                </c:pt>
                <c:pt idx="8778">
                  <c:v>8.0240921963582257E-4</c:v>
                </c:pt>
                <c:pt idx="8779">
                  <c:v>8.0533295309088819E-4</c:v>
                </c:pt>
                <c:pt idx="8780">
                  <c:v>8.0812260243638906E-4</c:v>
                </c:pt>
                <c:pt idx="8781">
                  <c:v>8.1077876034001746E-4</c:v>
                </c:pt>
                <c:pt idx="8782">
                  <c:v>8.1330208461992165E-4</c:v>
                </c:pt>
                <c:pt idx="8783">
                  <c:v>8.1569329613140654E-4</c:v>
                </c:pt>
                <c:pt idx="8784">
                  <c:v>8.1795317663318373E-4</c:v>
                </c:pt>
                <c:pt idx="8785">
                  <c:v>8.2008256663668004E-4</c:v>
                </c:pt>
                <c:pt idx="8786">
                  <c:v>8.2208236324209723E-4</c:v>
                </c:pt>
                <c:pt idx="8787">
                  <c:v>8.2395351796482478E-4</c:v>
                </c:pt>
                <c:pt idx="8788">
                  <c:v>8.2569703455471891E-4</c:v>
                </c:pt>
                <c:pt idx="8789">
                  <c:v>8.2731396681250786E-4</c:v>
                </c:pt>
                <c:pt idx="8790">
                  <c:v>8.2880541640595014E-4</c:v>
                </c:pt>
                <c:pt idx="8791">
                  <c:v>8.3017253068876193E-4</c:v>
                </c:pt>
                <c:pt idx="8792">
                  <c:v>8.314165005255705E-4</c:v>
                </c:pt>
                <c:pt idx="8793">
                  <c:v>8.3253855812572605E-4</c:v>
                </c:pt>
                <c:pt idx="8794">
                  <c:v>8.3353997488842704E-4</c:v>
                </c:pt>
                <c:pt idx="8795">
                  <c:v>8.3442205926234549E-4</c:v>
                </c:pt>
                <c:pt idx="8796">
                  <c:v>8.3518615462169102E-4</c:v>
                </c:pt>
                <c:pt idx="8797">
                  <c:v>8.3583363716171056E-4</c:v>
                </c:pt>
                <c:pt idx="8798">
                  <c:v>8.3636591381612525E-4</c:v>
                </c:pt>
                <c:pt idx="8799">
                  <c:v>8.3678442019753045E-4</c:v>
                </c:pt>
                <c:pt idx="8800">
                  <c:v>8.3709061856466636E-4</c:v>
                </c:pt>
                <c:pt idx="8801">
                  <c:v>8.3728599581713286E-4</c:v>
                </c:pt>
                <c:pt idx="8802">
                  <c:v>8.3737206151974076E-4</c:v>
                </c:pt>
                <c:pt idx="8803">
                  <c:v>8.3735034595950393E-4</c:v>
                </c:pt>
                <c:pt idx="8804">
                  <c:v>8.3722239823486673E-4</c:v>
                </c:pt>
                <c:pt idx="8805">
                  <c:v>8.3698978438045697E-4</c:v>
                </c:pt>
                <c:pt idx="8806">
                  <c:v>8.3665408552801982E-4</c:v>
                </c:pt>
                <c:pt idx="8807">
                  <c:v>8.3621689610513072E-4</c:v>
                </c:pt>
                <c:pt idx="8808">
                  <c:v>8.3567982207289574E-4</c:v>
                </c:pt>
                <c:pt idx="8809">
                  <c:v>8.3504447920368385E-4</c:v>
                </c:pt>
                <c:pt idx="8810">
                  <c:v>8.3431249140000102E-4</c:v>
                </c:pt>
                <c:pt idx="8811">
                  <c:v>8.3348548905554879E-4</c:v>
                </c:pt>
                <c:pt idx="8812">
                  <c:v>8.3256510745899023E-4</c:v>
                </c:pt>
                <c:pt idx="8813">
                  <c:v>8.3155298524160721E-4</c:v>
                </c:pt>
                <c:pt idx="8814">
                  <c:v>8.3045076286897691E-4</c:v>
                </c:pt>
                <c:pt idx="8815">
                  <c:v>8.2926008117756593E-4</c:v>
                </c:pt>
                <c:pt idx="8816">
                  <c:v>8.2798257995681554E-4</c:v>
                </c:pt>
                <c:pt idx="8817">
                  <c:v>8.2661989657625205E-4</c:v>
                </c:pt>
                <c:pt idx="8818">
                  <c:v>8.2517366465970998E-4</c:v>
                </c:pt>
                <c:pt idx="8819">
                  <c:v>8.2364551280387545E-4</c:v>
                </c:pt>
                <c:pt idx="8820">
                  <c:v>8.2203706334520448E-4</c:v>
                </c:pt>
                <c:pt idx="8821">
                  <c:v>8.2034993117100993E-4</c:v>
                </c:pt>
                <c:pt idx="8822">
                  <c:v>8.1858572257863488E-4</c:v>
                </c:pt>
                <c:pt idx="8823">
                  <c:v>8.1674603417949791E-4</c:v>
                </c:pt>
                <c:pt idx="8824">
                  <c:v>8.1483245184984208E-4</c:v>
                </c:pt>
                <c:pt idx="8825">
                  <c:v>8.1284654972680237E-4</c:v>
                </c:pt>
                <c:pt idx="8826">
                  <c:v>8.1078988925043242E-4</c:v>
                </c:pt>
                <c:pt idx="8827">
                  <c:v>8.0866401825021444E-4</c:v>
                </c:pt>
                <c:pt idx="8828">
                  <c:v>8.0647047007685027E-4</c:v>
                </c:pt>
                <c:pt idx="8829">
                  <c:v>8.0421076277795264E-4</c:v>
                </c:pt>
                <c:pt idx="8830">
                  <c:v>8.018863983175284E-4</c:v>
                </c:pt>
                <c:pt idx="8831">
                  <c:v>7.9949886183897285E-4</c:v>
                </c:pt>
                <c:pt idx="8832">
                  <c:v>7.9704962097002494E-4</c:v>
                </c:pt>
                <c:pt idx="8833">
                  <c:v>7.9454012517032966E-4</c:v>
                </c:pt>
                <c:pt idx="8834">
                  <c:v>7.9197180512003687E-4</c:v>
                </c:pt>
                <c:pt idx="8835">
                  <c:v>7.8934607214881959E-4</c:v>
                </c:pt>
                <c:pt idx="8836">
                  <c:v>7.8666431770490423E-4</c:v>
                </c:pt>
                <c:pt idx="8837">
                  <c:v>7.8392791286348025E-4</c:v>
                </c:pt>
                <c:pt idx="8838">
                  <c:v>7.8113820787278183E-4</c:v>
                </c:pt>
                <c:pt idx="8839">
                  <c:v>7.7829653173824072E-4</c:v>
                </c:pt>
                <c:pt idx="8840">
                  <c:v>7.7540419184298187E-4</c:v>
                </c:pt>
                <c:pt idx="8841">
                  <c:v>7.7246247360411883E-4</c:v>
                </c:pt>
                <c:pt idx="8842">
                  <c:v>7.6947264016445486E-4</c:v>
                </c:pt>
                <c:pt idx="8843">
                  <c:v>7.6643593211748226E-4</c:v>
                </c:pt>
                <c:pt idx="8844">
                  <c:v>7.633535672662273E-4</c:v>
                </c:pt>
                <c:pt idx="8845">
                  <c:v>7.6022674041427397E-4</c:v>
                </c:pt>
                <c:pt idx="8846">
                  <c:v>7.5705662318766931E-4</c:v>
                </c:pt>
                <c:pt idx="8847">
                  <c:v>7.5384436388795334E-4</c:v>
                </c:pt>
                <c:pt idx="8848">
                  <c:v>7.5059108737470794E-4</c:v>
                </c:pt>
                <c:pt idx="8849">
                  <c:v>7.4729789497592547E-4</c:v>
                </c:pt>
                <c:pt idx="8850">
                  <c:v>7.4396586442744886E-4</c:v>
                </c:pt>
                <c:pt idx="8851">
                  <c:v>7.4059604983824643E-4</c:v>
                </c:pt>
                <c:pt idx="8852">
                  <c:v>7.3718948168199872E-4</c:v>
                </c:pt>
                <c:pt idx="8853">
                  <c:v>7.3374716681378401E-4</c:v>
                </c:pt>
                <c:pt idx="8854">
                  <c:v>7.3027008851076316E-4</c:v>
                </c:pt>
                <c:pt idx="8855">
                  <c:v>7.2675920653643877E-4</c:v>
                </c:pt>
                <c:pt idx="8856">
                  <c:v>7.2321545722695436E-4</c:v>
                </c:pt>
                <c:pt idx="8857">
                  <c:v>7.1963975359933343E-4</c:v>
                </c:pt>
                <c:pt idx="8858">
                  <c:v>7.1603298548018294E-4</c:v>
                </c:pt>
                <c:pt idx="8859">
                  <c:v>7.1239601965440735E-4</c:v>
                </c:pt>
                <c:pt idx="8860">
                  <c:v>7.0872970003286236E-4</c:v>
                </c:pt>
                <c:pt idx="8861">
                  <c:v>7.0503484783857701E-4</c:v>
                </c:pt>
                <c:pt idx="8862">
                  <c:v>7.0131226181011205E-4</c:v>
                </c:pt>
                <c:pt idx="8863">
                  <c:v>6.9756271842183676E-4</c:v>
                </c:pt>
                <c:pt idx="8864">
                  <c:v>6.9378697212016404E-4</c:v>
                </c:pt>
                <c:pt idx="8865">
                  <c:v>6.8998575557493492E-4</c:v>
                </c:pt>
                <c:pt idx="8866">
                  <c:v>6.8615977994547028E-4</c:v>
                </c:pt>
                <c:pt idx="8867">
                  <c:v>6.8230973516008589E-4</c:v>
                </c:pt>
                <c:pt idx="8868">
                  <c:v>6.7843629020943519E-4</c:v>
                </c:pt>
                <c:pt idx="8869">
                  <c:v>6.745400934515687E-4</c:v>
                </c:pt>
                <c:pt idx="8870">
                  <c:v>6.7062177292933614E-4</c:v>
                </c:pt>
                <c:pt idx="8871">
                  <c:v>6.6668193669895464E-4</c:v>
                </c:pt>
                <c:pt idx="8872">
                  <c:v>6.6272117316910992E-4</c:v>
                </c:pt>
                <c:pt idx="8873">
                  <c:v>6.5874005144992375E-4</c:v>
                </c:pt>
                <c:pt idx="8874">
                  <c:v>6.5473912171225366E-4</c:v>
                </c:pt>
                <c:pt idx="8875">
                  <c:v>6.5071891555483409E-4</c:v>
                </c:pt>
                <c:pt idx="8876">
                  <c:v>6.4667994638068177E-4</c:v>
                </c:pt>
                <c:pt idx="8877">
                  <c:v>6.4262270978126862E-4</c:v>
                </c:pt>
                <c:pt idx="8878">
                  <c:v>6.3854768392816448E-4</c:v>
                </c:pt>
                <c:pt idx="8879">
                  <c:v>6.3445532997152723E-4</c:v>
                </c:pt>
                <c:pt idx="8880">
                  <c:v>6.3034609244560992E-4</c:v>
                </c:pt>
                <c:pt idx="8881">
                  <c:v>6.2622039968021604E-4</c:v>
                </c:pt>
                <c:pt idx="8882">
                  <c:v>6.2207866421795373E-4</c:v>
                </c:pt>
                <c:pt idx="8883">
                  <c:v>6.1792128323694031E-4</c:v>
                </c:pt>
                <c:pt idx="8884">
                  <c:v>6.1374863897885811E-4</c:v>
                </c:pt>
                <c:pt idx="8885">
                  <c:v>6.0956109918120492E-4</c:v>
                </c:pt>
                <c:pt idx="8886">
                  <c:v>6.0535901751454795E-4</c:v>
                </c:pt>
                <c:pt idx="8887">
                  <c:v>6.0114273402350825E-4</c:v>
                </c:pt>
                <c:pt idx="8888">
                  <c:v>5.969125755718415E-4</c:v>
                </c:pt>
                <c:pt idx="8889">
                  <c:v>5.9266885629100942E-4</c:v>
                </c:pt>
                <c:pt idx="8890">
                  <c:v>5.8841187803188087E-4</c:v>
                </c:pt>
                <c:pt idx="8891">
                  <c:v>5.8414193082003373E-4</c:v>
                </c:pt>
                <c:pt idx="8892">
                  <c:v>5.7985929331335045E-4</c:v>
                </c:pt>
                <c:pt idx="8893">
                  <c:v>5.7556423326277138E-4</c:v>
                </c:pt>
                <c:pt idx="8894">
                  <c:v>5.7125700797535132E-4</c:v>
                </c:pt>
                <c:pt idx="8895">
                  <c:v>5.6693786477947014E-4</c:v>
                </c:pt>
                <c:pt idx="8896">
                  <c:v>5.6260704149256764E-4</c:v>
                </c:pt>
                <c:pt idx="8897">
                  <c:v>5.5826476689059827E-4</c:v>
                </c:pt>
                <c:pt idx="8898">
                  <c:v>5.5391126117951565E-4</c:v>
                </c:pt>
                <c:pt idx="8899">
                  <c:v>5.4954673646837547E-4</c:v>
                </c:pt>
                <c:pt idx="8900">
                  <c:v>5.4517139724415391E-4</c:v>
                </c:pt>
                <c:pt idx="8901">
                  <c:v>5.4078544084816842E-4</c:v>
                </c:pt>
                <c:pt idx="8902">
                  <c:v>5.3638905795391713E-4</c:v>
                </c:pt>
                <c:pt idx="8903">
                  <c:v>5.3198243304589305E-4</c:v>
                </c:pt>
                <c:pt idx="8904">
                  <c:v>5.2756574490021196E-4</c:v>
                </c:pt>
                <c:pt idx="8905">
                  <c:v>5.2313916706643701E-4</c:v>
                </c:pt>
                <c:pt idx="8906">
                  <c:v>5.1870286834966052E-4</c:v>
                </c:pt>
                <c:pt idx="8907">
                  <c:v>5.1425701329498421E-4</c:v>
                </c:pt>
                <c:pt idx="8908">
                  <c:v>5.0980176267190419E-4</c:v>
                </c:pt>
                <c:pt idx="8909">
                  <c:v>5.0533727396020144E-4</c:v>
                </c:pt>
                <c:pt idx="8910">
                  <c:v>5.0086370183667584E-4</c:v>
                </c:pt>
                <c:pt idx="8911">
                  <c:v>4.9638119866273584E-4</c:v>
                </c:pt>
                <c:pt idx="8912">
                  <c:v>4.9188991497274787E-4</c:v>
                </c:pt>
                <c:pt idx="8913">
                  <c:v>4.8738999996326483E-4</c:v>
                </c:pt>
                <c:pt idx="8914">
                  <c:v>4.828816019828769E-4</c:v>
                </c:pt>
                <c:pt idx="8915">
                  <c:v>4.7836486902310608E-4</c:v>
                </c:pt>
                <c:pt idx="8916">
                  <c:v>4.7383994920942302E-4</c:v>
                </c:pt>
                <c:pt idx="8917">
                  <c:v>4.6930699129345239E-4</c:v>
                </c:pt>
                <c:pt idx="8918">
                  <c:v>4.647661451452414E-4</c:v>
                </c:pt>
                <c:pt idx="8919">
                  <c:v>4.6021756224658129E-4</c:v>
                </c:pt>
                <c:pt idx="8920">
                  <c:v>4.5566139618430959E-4</c:v>
                </c:pt>
                <c:pt idx="8921">
                  <c:v>4.5109780314429382E-4</c:v>
                </c:pt>
                <c:pt idx="8922">
                  <c:v>4.4652694240566125E-4</c:v>
                </c:pt>
                <c:pt idx="8923">
                  <c:v>4.4194897683546446E-4</c:v>
                </c:pt>
                <c:pt idx="8924">
                  <c:v>4.3736407338321724E-4</c:v>
                </c:pt>
                <c:pt idx="8925">
                  <c:v>4.3277240357590972E-4</c:v>
                </c:pt>
                <c:pt idx="8926">
                  <c:v>4.281741440127121E-4</c:v>
                </c:pt>
                <c:pt idx="8927">
                  <c:v>4.2356947685987689E-4</c:v>
                </c:pt>
                <c:pt idx="8928">
                  <c:v>4.1895859034509023E-4</c:v>
                </c:pt>
                <c:pt idx="8929">
                  <c:v>4.1434167925185499E-4</c:v>
                </c:pt>
                <c:pt idx="8930">
                  <c:v>4.097189454131185E-4</c:v>
                </c:pt>
                <c:pt idx="8931">
                  <c:v>4.0509059820434764E-4</c:v>
                </c:pt>
                <c:pt idx="8932">
                  <c:v>4.0045685503594828E-4</c:v>
                </c:pt>
                <c:pt idx="8933">
                  <c:v>3.9581794184448383E-4</c:v>
                </c:pt>
                <c:pt idx="8934">
                  <c:v>3.9117409358293816E-4</c:v>
                </c:pt>
                <c:pt idx="8935">
                  <c:v>3.8652555470947765E-4</c:v>
                </c:pt>
                <c:pt idx="8936">
                  <c:v>3.8187257967473134E-4</c:v>
                </c:pt>
                <c:pt idx="8937">
                  <c:v>3.7721543340718435E-4</c:v>
                </c:pt>
                <c:pt idx="8938">
                  <c:v>3.7255439179641317E-4</c:v>
                </c:pt>
                <c:pt idx="8939">
                  <c:v>3.6788974217421498E-4</c:v>
                </c:pt>
                <c:pt idx="8940">
                  <c:v>3.6322178379274446E-4</c:v>
                </c:pt>
                <c:pt idx="8941">
                  <c:v>3.5855082830003209E-4</c:v>
                </c:pt>
                <c:pt idx="8942">
                  <c:v>3.5387720021205272E-4</c:v>
                </c:pt>
                <c:pt idx="8943">
                  <c:v>3.4920123738114891E-4</c:v>
                </c:pt>
                <c:pt idx="8944">
                  <c:v>3.4452329146051112E-4</c:v>
                </c:pt>
                <c:pt idx="8945">
                  <c:v>3.3984372836439049E-4</c:v>
                </c:pt>
                <c:pt idx="8946">
                  <c:v>3.3516292872330178E-4</c:v>
                </c:pt>
                <c:pt idx="8947">
                  <c:v>3.3048128833426151E-4</c:v>
                </c:pt>
                <c:pt idx="8948">
                  <c:v>3.2579921860513702E-4</c:v>
                </c:pt>
                <c:pt idx="8949">
                  <c:v>3.2111714699320623E-4</c:v>
                </c:pt>
                <c:pt idx="8950">
                  <c:v>3.1643551743665933E-4</c:v>
                </c:pt>
                <c:pt idx="8951">
                  <c:v>3.1175479077943192E-4</c:v>
                </c:pt>
                <c:pt idx="8952">
                  <c:v>3.0707544518815064E-4</c:v>
                </c:pt>
                <c:pt idx="8953">
                  <c:v>3.0239797656088921E-4</c:v>
                </c:pt>
                <c:pt idx="8954">
                  <c:v>2.977228989272621E-4</c:v>
                </c:pt>
                <c:pt idx="8955">
                  <c:v>2.9305074483906125E-4</c:v>
                </c:pt>
                <c:pt idx="8956">
                  <c:v>2.8838206575099504E-4</c:v>
                </c:pt>
                <c:pt idx="8957">
                  <c:v>2.8371743239078968E-4</c:v>
                </c:pt>
                <c:pt idx="8958">
                  <c:v>2.7905743511796952E-4</c:v>
                </c:pt>
                <c:pt idx="8959">
                  <c:v>2.7440268427084759E-4</c:v>
                </c:pt>
                <c:pt idx="8960">
                  <c:v>2.6975381050081161E-4</c:v>
                </c:pt>
                <c:pt idx="8961">
                  <c:v>2.651114650932192E-4</c:v>
                </c:pt>
                <c:pt idx="8962">
                  <c:v>2.6047632027430436E-4</c:v>
                </c:pt>
                <c:pt idx="8963">
                  <c:v>2.558490695033261E-4</c:v>
                </c:pt>
                <c:pt idx="8964">
                  <c:v>2.5123042774897943E-4</c:v>
                </c:pt>
                <c:pt idx="8965">
                  <c:v>2.4662113174967111E-4</c:v>
                </c:pt>
                <c:pt idx="8966">
                  <c:v>2.4202194025650588E-4</c:v>
                </c:pt>
                <c:pt idx="8967">
                  <c:v>2.3743363425826155E-4</c:v>
                </c:pt>
                <c:pt idx="8968">
                  <c:v>2.3285701718785446E-4</c:v>
                </c:pt>
                <c:pt idx="8969">
                  <c:v>2.2829291510892901E-4</c:v>
                </c:pt>
                <c:pt idx="8970">
                  <c:v>2.2374217688219121E-4</c:v>
                </c:pt>
                <c:pt idx="8971">
                  <c:v>2.1920567431031552E-4</c:v>
                </c:pt>
                <c:pt idx="8972">
                  <c:v>2.1468430226086343E-4</c:v>
                </c:pt>
                <c:pt idx="8973">
                  <c:v>2.1017897876600256E-4</c:v>
                </c:pt>
                <c:pt idx="8974">
                  <c:v>2.0569064509846392E-4</c:v>
                </c:pt>
                <c:pt idx="8975">
                  <c:v>2.0122026582274947E-4</c:v>
                </c:pt>
                <c:pt idx="8976">
                  <c:v>1.9676882882062986E-4</c:v>
                </c:pt>
                <c:pt idx="8977">
                  <c:v>1.9233734529020658E-4</c:v>
                </c:pt>
                <c:pt idx="8978">
                  <c:v>1.8792684971762169E-4</c:v>
                </c:pt>
                <c:pt idx="8979">
                  <c:v>1.8353839982041217E-4</c:v>
                </c:pt>
                <c:pt idx="8980">
                  <c:v>1.7917307646193241E-4</c:v>
                </c:pt>
                <c:pt idx="8981">
                  <c:v>1.7483198353576476E-4</c:v>
                </c:pt>
                <c:pt idx="8982">
                  <c:v>1.7051624781926208E-4</c:v>
                </c:pt>
                <c:pt idx="8983">
                  <c:v>1.662270187956689E-4</c:v>
                </c:pt>
                <c:pt idx="8984">
                  <c:v>1.6196546844361647E-4</c:v>
                </c:pt>
                <c:pt idx="8985">
                  <c:v>1.5773279099357668E-4</c:v>
                </c:pt>
                <c:pt idx="8986">
                  <c:v>1.5353020265026753E-4</c:v>
                </c:pt>
                <c:pt idx="8987">
                  <c:v>1.4935894128029201E-4</c:v>
                </c:pt>
                <c:pt idx="8988">
                  <c:v>1.4522026606441908E-4</c:v>
                </c:pt>
                <c:pt idx="8989">
                  <c:v>1.4111545711364203E-4</c:v>
                </c:pt>
                <c:pt idx="8990">
                  <c:v>1.3704581504846508E-4</c:v>
                </c:pt>
                <c:pt idx="8991">
                  <c:v>1.3301266054072583E-4</c:v>
                </c:pt>
                <c:pt idx="8992">
                  <c:v>1.2901733381743207E-4</c:v>
                </c:pt>
                <c:pt idx="8993">
                  <c:v>1.2506119412598199E-4</c:v>
                </c:pt>
                <c:pt idx="8994">
                  <c:v>1.211456191602799E-4</c:v>
                </c:pt>
                <c:pt idx="8995">
                  <c:v>1.1727200444735292E-4</c:v>
                </c:pt>
                <c:pt idx="8996">
                  <c:v>1.1344176269388347E-4</c:v>
                </c:pt>
                <c:pt idx="8997">
                  <c:v>1.0965632309250849E-4</c:v>
                </c:pt>
                <c:pt idx="8998">
                  <c:v>1.0591713058738262E-4</c:v>
                </c:pt>
                <c:pt idx="8999">
                  <c:v>1.022256450988298E-4</c:v>
                </c:pt>
                <c:pt idx="9000">
                  <c:v>9.8583340706912554E-5</c:v>
                </c:pt>
                <c:pt idx="9001">
                  <c:v>9.4991704793692862E-5</c:v>
                </c:pt>
                <c:pt idx="9002">
                  <c:v>9.145223714421261E-5</c:v>
                </c:pt>
                <c:pt idx="9003">
                  <c:v>8.7966449006085667E-5</c:v>
                </c:pt>
                <c:pt idx="9004">
                  <c:v>8.4535862107855715E-5</c:v>
                </c:pt>
                <c:pt idx="9005">
                  <c:v>8.1162007636192724E-5</c:v>
                </c:pt>
                <c:pt idx="9006">
                  <c:v>7.784642517215314E-5</c:v>
                </c:pt>
                <c:pt idx="9007">
                  <c:v>7.4590661586847076E-5</c:v>
                </c:pt>
                <c:pt idx="9008">
                  <c:v>7.1396269896738224E-5</c:v>
                </c:pt>
                <c:pt idx="9009">
                  <c:v>6.8264808079193805E-5</c:v>
                </c:pt>
                <c:pt idx="9010">
                  <c:v>6.5197837848690661E-5</c:v>
                </c:pt>
                <c:pt idx="9011">
                  <c:v>6.2196923394333529E-5</c:v>
                </c:pt>
                <c:pt idx="9012">
                  <c:v>5.9263630079390956E-5</c:v>
                </c:pt>
                <c:pt idx="9013">
                  <c:v>5.6399523103627478E-5</c:v>
                </c:pt>
                <c:pt idx="9014">
                  <c:v>5.3606166129322418E-5</c:v>
                </c:pt>
                <c:pt idx="9015">
                  <c:v>5.0885119871922384E-5</c:v>
                </c:pt>
                <c:pt idx="9016">
                  <c:v>4.8237940656379238E-5</c:v>
                </c:pt>
                <c:pt idx="9017">
                  <c:v>4.5666178940388006E-5</c:v>
                </c:pt>
                <c:pt idx="9018">
                  <c:v>4.3171377805694184E-5</c:v>
                </c:pt>
                <c:pt idx="9019">
                  <c:v>4.0755071418838913E-5</c:v>
                </c:pt>
                <c:pt idx="9020">
                  <c:v>3.8418783462778598E-5</c:v>
                </c:pt>
                <c:pt idx="9021">
                  <c:v>3.6164025540900498E-5</c:v>
                </c:pt>
                <c:pt idx="9022">
                  <c:v>3.3992295555042248E-5</c:v>
                </c:pt>
                <c:pt idx="9023">
                  <c:v>3.1905076059223868E-5</c:v>
                </c:pt>
                <c:pt idx="9024">
                  <c:v>2.9903832590903815E-5</c:v>
                </c:pt>
                <c:pt idx="9025">
                  <c:v>2.7990011981648409E-5</c:v>
                </c:pt>
                <c:pt idx="9026">
                  <c:v>2.6165040649168291E-5</c:v>
                </c:pt>
                <c:pt idx="9027">
                  <c:v>2.4430322872832306E-5</c:v>
                </c:pt>
                <c:pt idx="9028">
                  <c:v>2.2787239054771222E-5</c:v>
                </c:pt>
                <c:pt idx="9029">
                  <c:v>2.1237143968814646E-5</c:v>
                </c:pt>
                <c:pt idx="9030">
                  <c:v>1.9781364999606093E-5</c:v>
                </c:pt>
                <c:pt idx="9031">
                  <c:v>1.8421200374237587E-5</c:v>
                </c:pt>
                <c:pt idx="9032">
                  <c:v>1.7157917388915507E-5</c:v>
                </c:pt>
                <c:pt idx="9033">
                  <c:v>1.599275063317002E-5</c:v>
                </c:pt>
                <c:pt idx="9034">
                  <c:v>1.4926900214230422E-5</c:v>
                </c:pt>
                <c:pt idx="9035">
                  <c:v>1.3961529984220187E-5</c:v>
                </c:pt>
                <c:pt idx="9036">
                  <c:v>1.3097765772917921E-5</c:v>
                </c:pt>
                <c:pt idx="9037">
                  <c:v>1.2336693628862213E-5</c:v>
                </c:pt>
                <c:pt idx="9038">
                  <c:v>1.1679358071623363E-5</c:v>
                </c:pt>
                <c:pt idx="9039">
                  <c:v>1.1126760358148538E-5</c:v>
                </c:pt>
                <c:pt idx="9040">
                  <c:v>1.0679856766079327E-5</c:v>
                </c:pt>
                <c:pt idx="9041">
                  <c:v>1.0339556897004784E-5</c:v>
                </c:pt>
                <c:pt idx="9042">
                  <c:v>1.0106722002632366E-5</c:v>
                </c:pt>
                <c:pt idx="9043">
                  <c:v>9.9821633368921585E-6</c:v>
                </c:pt>
                <c:pt idx="9044">
                  <c:v>9.9666405369913327E-6</c:v>
                </c:pt>
                <c:pt idx="9045">
                  <c:v>1.0060860036454746E-5</c:v>
                </c:pt>
                <c:pt idx="9046">
                  <c:v>1.0265473513191243E-5</c:v>
                </c:pt>
                <c:pt idx="9047">
                  <c:v>1.0581076375630164E-5</c:v>
                </c:pt>
                <c:pt idx="9048">
                  <c:v>1.1008206289944862E-5</c:v>
                </c:pt>
                <c:pt idx="9049">
                  <c:v>1.1547341751381065E-5</c:v>
                </c:pt>
                <c:pt idx="9050">
                  <c:v>1.2198900702677929E-5</c:v>
                </c:pt>
                <c:pt idx="9051">
                  <c:v>1.2963239202534846E-5</c:v>
                </c:pt>
                <c:pt idx="9052">
                  <c:v>1.3840650147050167E-5</c:v>
                </c:pt>
                <c:pt idx="9053">
                  <c:v>1.4831362046998705E-5</c:v>
                </c:pt>
                <c:pt idx="9054">
                  <c:v>1.5935537863781175E-5</c:v>
                </c:pt>
                <c:pt idx="9055">
                  <c:v>1.7153273906791681E-5</c:v>
                </c:pt>
                <c:pt idx="9056">
                  <c:v>1.8484598794917812E-5</c:v>
                </c:pt>
                <c:pt idx="9057">
                  <c:v>1.9929472484775353E-5</c:v>
                </c:pt>
                <c:pt idx="9058">
                  <c:v>2.1487785368232792E-5</c:v>
                </c:pt>
                <c:pt idx="9059">
                  <c:v>2.31593574416664E-5</c:v>
                </c:pt>
                <c:pt idx="9060">
                  <c:v>2.4943937549296944E-5</c:v>
                </c:pt>
                <c:pt idx="9061">
                  <c:v>2.684120270287712E-5</c:v>
                </c:pt>
                <c:pt idx="9062">
                  <c:v>2.8850757479851429E-5</c:v>
                </c:pt>
                <c:pt idx="9063">
                  <c:v>3.0972133502019668E-5</c:v>
                </c:pt>
                <c:pt idx="9064">
                  <c:v>3.3204788996616206E-5</c:v>
                </c:pt>
                <c:pt idx="9065">
                  <c:v>3.5548108441576329E-5</c:v>
                </c:pt>
                <c:pt idx="9066">
                  <c:v>3.8001402296606846E-5</c:v>
                </c:pt>
                <c:pt idx="9067">
                  <c:v>4.0563906821598319E-5</c:v>
                </c:pt>
                <c:pt idx="9068">
                  <c:v>4.3234783983691856E-5</c:v>
                </c:pt>
                <c:pt idx="9069">
                  <c:v>4.60131214542447E-5</c:v>
                </c:pt>
                <c:pt idx="9070">
                  <c:v>4.8897932696678838E-5</c:v>
                </c:pt>
                <c:pt idx="9071">
                  <c:v>5.188815714617513E-5</c:v>
                </c:pt>
                <c:pt idx="9072">
                  <c:v>5.4982660481866481E-5</c:v>
                </c:pt>
                <c:pt idx="9073">
                  <c:v>5.818023499212226E-5</c:v>
                </c:pt>
                <c:pt idx="9074">
                  <c:v>6.1479600033276631E-5</c:v>
                </c:pt>
                <c:pt idx="9075">
                  <c:v>6.4879402582060204E-5</c:v>
                </c:pt>
                <c:pt idx="9076">
                  <c:v>6.837821788169538E-5</c:v>
                </c:pt>
                <c:pt idx="9077">
                  <c:v>7.1974550181542386E-5</c:v>
                </c:pt>
                <c:pt idx="9078">
                  <c:v>7.5666833570019545E-5</c:v>
                </c:pt>
                <c:pt idx="9079">
                  <c:v>7.9453432900178798E-5</c:v>
                </c:pt>
                <c:pt idx="9080">
                  <c:v>8.3332644807312519E-5</c:v>
                </c:pt>
                <c:pt idx="9081">
                  <c:v>8.730269881777456E-5</c:v>
                </c:pt>
                <c:pt idx="9082">
                  <c:v>9.1361758547828698E-5</c:v>
                </c:pt>
                <c:pt idx="9083">
                  <c:v>9.5507922991394922E-5</c:v>
                </c:pt>
                <c:pt idx="9084">
                  <c:v>9.9739227895249142E-5</c:v>
                </c:pt>
                <c:pt idx="9085">
                  <c:v>1.0405364722009088E-4</c:v>
                </c:pt>
                <c:pt idx="9086">
                  <c:v>1.0844909468568257E-4</c:v>
                </c:pt>
                <c:pt idx="9087">
                  <c:v>1.1292342539819215E-4</c:v>
                </c:pt>
                <c:pt idx="9088">
                  <c:v>1.174744375575204E-4</c:v>
                </c:pt>
                <c:pt idx="9089">
                  <c:v>1.2209987424254663E-4</c:v>
                </c:pt>
                <c:pt idx="9090">
                  <c:v>1.2679742527154554E-4</c:v>
                </c:pt>
                <c:pt idx="9091">
                  <c:v>1.3156472913551203E-4</c:v>
                </c:pt>
                <c:pt idx="9092">
                  <c:v>1.3639937500150488E-4</c:v>
                </c:pt>
                <c:pt idx="9093">
                  <c:v>1.4129890478305798E-4</c:v>
                </c:pt>
                <c:pt idx="9094">
                  <c:v>1.4626081527475997E-4</c:v>
                </c:pt>
                <c:pt idx="9095">
                  <c:v>1.5128256034786311E-4</c:v>
                </c:pt>
                <c:pt idx="9096">
                  <c:v>1.5636155320345564E-4</c:v>
                </c:pt>
                <c:pt idx="9097">
                  <c:v>1.6149516868009403E-4</c:v>
                </c:pt>
                <c:pt idx="9098">
                  <c:v>1.666807456120398E-4</c:v>
                </c:pt>
                <c:pt idx="9099">
                  <c:v>1.7191558923480222E-4</c:v>
                </c:pt>
                <c:pt idx="9100">
                  <c:v>1.7719697363408784E-4</c:v>
                </c:pt>
                <c:pt idx="9101">
                  <c:v>1.8252214423439375E-4</c:v>
                </c:pt>
                <c:pt idx="9102">
                  <c:v>1.8788832032346552E-4</c:v>
                </c:pt>
                <c:pt idx="9103">
                  <c:v>1.932926976085224E-4</c:v>
                </c:pt>
                <c:pt idx="9104">
                  <c:v>1.987324508003969E-4</c:v>
                </c:pt>
                <c:pt idx="9105">
                  <c:v>2.0420473622137012E-4</c:v>
                </c:pt>
                <c:pt idx="9106">
                  <c:v>2.0970669443287756E-4</c:v>
                </c:pt>
                <c:pt idx="9107">
                  <c:v>2.1523545287859073E-4</c:v>
                </c:pt>
                <c:pt idx="9108">
                  <c:v>2.2078812853896954E-4</c:v>
                </c:pt>
                <c:pt idx="9109">
                  <c:v>2.2636183059319501E-4</c:v>
                </c:pt>
                <c:pt idx="9110">
                  <c:v>2.3195366308394124E-4</c:v>
                </c:pt>
                <c:pt idx="9111">
                  <c:v>2.3756072758131456E-4</c:v>
                </c:pt>
                <c:pt idx="9112">
                  <c:v>2.4318012584135696E-4</c:v>
                </c:pt>
                <c:pt idx="9113">
                  <c:v>2.4880896245529568E-4</c:v>
                </c:pt>
                <c:pt idx="9114">
                  <c:v>2.5444434748535418E-4</c:v>
                </c:pt>
                <c:pt idx="9115">
                  <c:v>2.6008339908301868E-4</c:v>
                </c:pt>
                <c:pt idx="9116">
                  <c:v>2.6572324608582835E-4</c:v>
                </c:pt>
                <c:pt idx="9117">
                  <c:v>2.7136103058874797E-4</c:v>
                </c:pt>
                <c:pt idx="9118">
                  <c:v>2.7699391048630268E-4</c:v>
                </c:pt>
                <c:pt idx="9119">
                  <c:v>2.826190619815261E-4</c:v>
                </c:pt>
                <c:pt idx="9120">
                  <c:v>2.8823368205822364E-4</c:v>
                </c:pt>
                <c:pt idx="9121">
                  <c:v>2.9383499091281489E-4</c:v>
                </c:pt>
                <c:pt idx="9122">
                  <c:v>2.9942023434231422E-4</c:v>
                </c:pt>
                <c:pt idx="9123">
                  <c:v>3.0498668608494958E-4</c:v>
                </c:pt>
                <c:pt idx="9124">
                  <c:v>3.1053165011035418E-4</c:v>
                </c:pt>
                <c:pt idx="9125">
                  <c:v>3.1605246285591981E-4</c:v>
                </c:pt>
                <c:pt idx="9126">
                  <c:v>3.2154649540635599E-4</c:v>
                </c:pt>
                <c:pt idx="9127">
                  <c:v>3.2701115561368339E-4</c:v>
                </c:pt>
                <c:pt idx="9128">
                  <c:v>3.3244389015482141E-4</c:v>
                </c:pt>
                <c:pt idx="9129">
                  <c:v>3.3784218652399415E-4</c:v>
                </c:pt>
                <c:pt idx="9130">
                  <c:v>3.4320357495790788E-4</c:v>
                </c:pt>
                <c:pt idx="9131">
                  <c:v>3.4852563029075543E-4</c:v>
                </c:pt>
                <c:pt idx="9132">
                  <c:v>3.5380597373755083E-4</c:v>
                </c:pt>
                <c:pt idx="9133">
                  <c:v>3.5904227460332701E-4</c:v>
                </c:pt>
                <c:pt idx="9134">
                  <c:v>3.6423225191664903E-4</c:v>
                </c:pt>
                <c:pt idx="9135">
                  <c:v>3.6937367598541721E-4</c:v>
                </c:pt>
                <c:pt idx="9136">
                  <c:v>3.744643698739357E-4</c:v>
                </c:pt>
                <c:pt idx="9137">
                  <c:v>3.7950221079948262E-4</c:v>
                </c:pt>
                <c:pt idx="9138">
                  <c:v>3.8448513144744598E-4</c:v>
                </c:pt>
                <c:pt idx="9139">
                  <c:v>3.8941112120375671E-4</c:v>
                </c:pt>
                <c:pt idx="9140">
                  <c:v>3.9427822730427232E-4</c:v>
                </c:pt>
                <c:pt idx="9141">
                  <c:v>3.9908455589982592E-4</c:v>
                </c:pt>
                <c:pt idx="9142">
                  <c:v>4.0382827303695677E-4</c:v>
                </c:pt>
                <c:pt idx="9143">
                  <c:v>4.0850760555356536E-4</c:v>
                </c:pt>
                <c:pt idx="9144">
                  <c:v>4.1312084188970395E-4</c:v>
                </c:pt>
                <c:pt idx="9145">
                  <c:v>4.1766633281309454E-4</c:v>
                </c:pt>
                <c:pt idx="9146">
                  <c:v>4.22142492059831E-4</c:v>
                </c:pt>
                <c:pt idx="9147">
                  <c:v>4.2654779689056004E-4</c:v>
                </c:pt>
                <c:pt idx="9148">
                  <c:v>4.3088078856200445E-4</c:v>
                </c:pt>
                <c:pt idx="9149">
                  <c:v>4.3514007271552315E-4</c:v>
                </c:pt>
                <c:pt idx="9150">
                  <c:v>4.3932431968234071E-4</c:v>
                </c:pt>
                <c:pt idx="9151">
                  <c:v>4.4343226470698702E-4</c:v>
                </c:pt>
                <c:pt idx="9152">
                  <c:v>4.4746270808973477E-4</c:v>
                </c:pt>
                <c:pt idx="9153">
                  <c:v>4.5141451524929112E-4</c:v>
                </c:pt>
                <c:pt idx="9154">
                  <c:v>4.5528661670685318E-4</c:v>
                </c:pt>
                <c:pt idx="9155">
                  <c:v>4.5907800799306381E-4</c:v>
                </c:pt>
                <c:pt idx="9156">
                  <c:v>4.6278774947935416E-4</c:v>
                </c:pt>
                <c:pt idx="9157">
                  <c:v>4.664149661353229E-4</c:v>
                </c:pt>
                <c:pt idx="9158">
                  <c:v>4.6995884721357482E-4</c:v>
                </c:pt>
                <c:pt idx="9159">
                  <c:v>4.7341864586440924E-4</c:v>
                </c:pt>
                <c:pt idx="9160">
                  <c:v>4.7679367868174518E-4</c:v>
                </c:pt>
                <c:pt idx="9161">
                  <c:v>4.8008332518252313E-4</c:v>
                </c:pt>
                <c:pt idx="9162">
                  <c:v>4.8328702722161266E-4</c:v>
                </c:pt>
                <c:pt idx="9163">
                  <c:v>4.8640428834444274E-4</c:v>
                </c:pt>
                <c:pt idx="9164">
                  <c:v>4.8943467307938462E-4</c:v>
                </c:pt>
                <c:pt idx="9165">
                  <c:v>4.9237780617236455E-4</c:v>
                </c:pt>
                <c:pt idx="9166">
                  <c:v>4.9523337176605434E-4</c:v>
                </c:pt>
                <c:pt idx="9167">
                  <c:v>4.9800111252567246E-4</c:v>
                </c:pt>
                <c:pt idx="9168">
                  <c:v>5.0068082871432935E-4</c:v>
                </c:pt>
                <c:pt idx="9169">
                  <c:v>5.0327237721983352E-4</c:v>
                </c:pt>
                <c:pt idx="9170">
                  <c:v>5.0577567053614514E-4</c:v>
                </c:pt>
                <c:pt idx="9171">
                  <c:v>5.081906757010157E-4</c:v>
                </c:pt>
                <c:pt idx="9172">
                  <c:v>5.1051741319331576E-4</c:v>
                </c:pt>
                <c:pt idx="9173">
                  <c:v>5.1275595579182778E-4</c:v>
                </c:pt>
                <c:pt idx="9174">
                  <c:v>5.1490642739884449E-4</c:v>
                </c:pt>
                <c:pt idx="9175">
                  <c:v>5.1696900182991701E-4</c:v>
                </c:pt>
                <c:pt idx="9176">
                  <c:v>5.1894390157367065E-4</c:v>
                </c:pt>
                <c:pt idx="9177">
                  <c:v>5.2083139652322346E-4</c:v>
                </c:pt>
                <c:pt idx="9178">
                  <c:v>5.2263180268210521E-4</c:v>
                </c:pt>
                <c:pt idx="9179">
                  <c:v>5.2434548084715458E-4</c:v>
                </c:pt>
                <c:pt idx="9180">
                  <c:v>5.2597283527076552E-4</c:v>
                </c:pt>
                <c:pt idx="9181">
                  <c:v>5.2751431230495726E-4</c:v>
                </c:pt>
                <c:pt idx="9182">
                  <c:v>5.289703990296738E-4</c:v>
                </c:pt>
                <c:pt idx="9183">
                  <c:v>5.3034162186778614E-4</c:v>
                </c:pt>
                <c:pt idx="9184">
                  <c:v>5.3162854518890902E-4</c:v>
                </c:pt>
                <c:pt idx="9185">
                  <c:v>5.3283176990435402E-4</c:v>
                </c:pt>
                <c:pt idx="9186">
                  <c:v>5.3395193205560063E-4</c:v>
                </c:pt>
                <c:pt idx="9187">
                  <c:v>5.3498970139847406E-4</c:v>
                </c:pt>
                <c:pt idx="9188">
                  <c:v>5.3594577998472743E-4</c:v>
                </c:pt>
                <c:pt idx="9189">
                  <c:v>5.3682090074368149E-4</c:v>
                </c:pt>
                <c:pt idx="9190">
                  <c:v>5.3761582606564001E-4</c:v>
                </c:pt>
                <c:pt idx="9191">
                  <c:v>5.3833134638874686E-4</c:v>
                </c:pt>
                <c:pt idx="9192">
                  <c:v>5.3896827879178883E-4</c:v>
                </c:pt>
                <c:pt idx="9193">
                  <c:v>5.3952746559433006E-4</c:v>
                </c:pt>
                <c:pt idx="9194">
                  <c:v>5.4000977296585434E-4</c:v>
                </c:pt>
                <c:pt idx="9195">
                  <c:v>5.4041608954593723E-4</c:v>
                </c:pt>
                <c:pt idx="9196">
                  <c:v>5.4074732507665532E-4</c:v>
                </c:pt>
                <c:pt idx="9197">
                  <c:v>5.4100440904919077E-4</c:v>
                </c:pt>
                <c:pt idx="9198">
                  <c:v>5.4118828936580504E-4</c:v>
                </c:pt>
                <c:pt idx="9199">
                  <c:v>5.4129993101852234E-4</c:v>
                </c:pt>
                <c:pt idx="9200">
                  <c:v>5.4134031478616075E-4</c:v>
                </c:pt>
                <c:pt idx="9201">
                  <c:v>5.413104359506788E-4</c:v>
                </c:pt>
                <c:pt idx="9202">
                  <c:v>5.4121130303381982E-4</c:v>
                </c:pt>
                <c:pt idx="9203">
                  <c:v>5.4104393655613761E-4</c:v>
                </c:pt>
                <c:pt idx="9204">
                  <c:v>5.408093678179257E-4</c:v>
                </c:pt>
                <c:pt idx="9205">
                  <c:v>5.4050863770435903E-4</c:v>
                </c:pt>
                <c:pt idx="9206">
                  <c:v>5.4014279551483594E-4</c:v>
                </c:pt>
                <c:pt idx="9207">
                  <c:v>5.3971289781796247E-4</c:v>
                </c:pt>
                <c:pt idx="9208">
                  <c:v>5.3922000733247282E-4</c:v>
                </c:pt>
                <c:pt idx="9209">
                  <c:v>5.3866519183505719E-4</c:v>
                </c:pt>
                <c:pt idx="9210">
                  <c:v>5.3804952309543792E-4</c:v>
                </c:pt>
                <c:pt idx="9211">
                  <c:v>5.3737407583963912E-4</c:v>
                </c:pt>
                <c:pt idx="9212">
                  <c:v>5.3663992674146416E-4</c:v>
                </c:pt>
                <c:pt idx="9213">
                  <c:v>5.358481534429709E-4</c:v>
                </c:pt>
                <c:pt idx="9214">
                  <c:v>5.3499983360423163E-4</c:v>
                </c:pt>
                <c:pt idx="9215">
                  <c:v>5.3409604398230463E-4</c:v>
                </c:pt>
                <c:pt idx="9216">
                  <c:v>5.331378595404921E-4</c:v>
                </c:pt>
                <c:pt idx="9217">
                  <c:v>5.3212635258691936E-4</c:v>
                </c:pt>
                <c:pt idx="9218">
                  <c:v>5.3106259194397008E-4</c:v>
                </c:pt>
                <c:pt idx="9219">
                  <c:v>5.2994764214695585E-4</c:v>
                </c:pt>
                <c:pt idx="9220">
                  <c:v>5.2878256267406868E-4</c:v>
                </c:pt>
                <c:pt idx="9221">
                  <c:v>5.2756840720537658E-4</c:v>
                </c:pt>
                <c:pt idx="9222">
                  <c:v>5.2630622291303464E-4</c:v>
                </c:pt>
                <c:pt idx="9223">
                  <c:v>5.2499704978063407E-4</c:v>
                </c:pt>
                <c:pt idx="9224">
                  <c:v>5.236419199529924E-4</c:v>
                </c:pt>
                <c:pt idx="9225">
                  <c:v>5.2224185711529812E-4</c:v>
                </c:pt>
                <c:pt idx="9226">
                  <c:v>5.2079787590198639E-4</c:v>
                </c:pt>
                <c:pt idx="9227">
                  <c:v>5.1931098133444604E-4</c:v>
                </c:pt>
                <c:pt idx="9228">
                  <c:v>5.1778216828794494E-4</c:v>
                </c:pt>
                <c:pt idx="9229">
                  <c:v>5.1621242098696051E-4</c:v>
                </c:pt>
                <c:pt idx="9230">
                  <c:v>5.1460271252866494E-4</c:v>
                </c:pt>
                <c:pt idx="9231">
                  <c:v>5.1295400443446845E-4</c:v>
                </c:pt>
                <c:pt idx="9232">
                  <c:v>5.1126724622856167E-4</c:v>
                </c:pt>
                <c:pt idx="9233">
                  <c:v>5.0954337504379289E-4</c:v>
                </c:pt>
                <c:pt idx="9234">
                  <c:v>5.0778331525394712E-4</c:v>
                </c:pt>
                <c:pt idx="9235">
                  <c:v>5.0598797813186408E-4</c:v>
                </c:pt>
                <c:pt idx="9236">
                  <c:v>5.0415826153325327E-4</c:v>
                </c:pt>
                <c:pt idx="9237">
                  <c:v>5.0229504960557468E-4</c:v>
                </c:pt>
                <c:pt idx="9238">
                  <c:v>5.0039921252120387E-4</c:v>
                </c:pt>
                <c:pt idx="9239">
                  <c:v>4.98471606234634E-4</c:v>
                </c:pt>
                <c:pt idx="9240">
                  <c:v>4.9651307226308741E-4</c:v>
                </c:pt>
                <c:pt idx="9241">
                  <c:v>4.9452443748973464E-4</c:v>
                </c:pt>
                <c:pt idx="9242">
                  <c:v>4.9250651398958481E-4</c:v>
                </c:pt>
                <c:pt idx="9243">
                  <c:v>4.9046009887640735E-4</c:v>
                </c:pt>
                <c:pt idx="9244">
                  <c:v>4.88385974171272E-4</c:v>
                </c:pt>
                <c:pt idx="9245">
                  <c:v>4.8628490669131179E-4</c:v>
                </c:pt>
                <c:pt idx="9246">
                  <c:v>4.8415764795827209E-4</c:v>
                </c:pt>
                <c:pt idx="9247">
                  <c:v>4.8200493412649031E-4</c:v>
                </c:pt>
                <c:pt idx="9248">
                  <c:v>4.7982748592968733E-4</c:v>
                </c:pt>
                <c:pt idx="9249">
                  <c:v>4.7762600864530895E-4</c:v>
                </c:pt>
                <c:pt idx="9250">
                  <c:v>4.7540119207708912E-4</c:v>
                </c:pt>
                <c:pt idx="9251">
                  <c:v>4.7315371055395435E-4</c:v>
                </c:pt>
                <c:pt idx="9252">
                  <c:v>4.7088422294540603E-4</c:v>
                </c:pt>
                <c:pt idx="9253">
                  <c:v>4.6859337269274169E-4</c:v>
                </c:pt>
                <c:pt idx="9254">
                  <c:v>4.6628178785517311E-4</c:v>
                </c:pt>
                <c:pt idx="9255">
                  <c:v>4.6395008117085723E-4</c:v>
                </c:pt>
                <c:pt idx="9256">
                  <c:v>4.6159885013157963E-4</c:v>
                </c:pt>
                <c:pt idx="9257">
                  <c:v>4.5922867707121442E-4</c:v>
                </c:pt>
                <c:pt idx="9258">
                  <c:v>4.5684012926681001E-4</c:v>
                </c:pt>
                <c:pt idx="9259">
                  <c:v>4.5443375905224588E-4</c:v>
                </c:pt>
                <c:pt idx="9260">
                  <c:v>4.5201010394361487E-4</c:v>
                </c:pt>
                <c:pt idx="9261">
                  <c:v>4.4956968677604378E-4</c:v>
                </c:pt>
                <c:pt idx="9262">
                  <c:v>4.4711301585118041E-4</c:v>
                </c:pt>
                <c:pt idx="9263">
                  <c:v>4.4464058509508441E-4</c:v>
                </c:pt>
                <c:pt idx="9264">
                  <c:v>4.4215287422605951E-4</c:v>
                </c:pt>
                <c:pt idx="9265">
                  <c:v>4.3965034893147424E-4</c:v>
                </c:pt>
                <c:pt idx="9266">
                  <c:v>4.3713346105407749E-4</c:v>
                </c:pt>
                <c:pt idx="9267">
                  <c:v>4.3460264878612348E-4</c:v>
                </c:pt>
                <c:pt idx="9268">
                  <c:v>4.3205833687205312E-4</c:v>
                </c:pt>
                <c:pt idx="9269">
                  <c:v>4.2950093681847282E-4</c:v>
                </c:pt>
                <c:pt idx="9270">
                  <c:v>4.2693084711134045E-4</c:v>
                </c:pt>
                <c:pt idx="9271">
                  <c:v>4.2434845344017452E-4</c:v>
                </c:pt>
                <c:pt idx="9272">
                  <c:v>4.2175412892834054E-4</c:v>
                </c:pt>
                <c:pt idx="9273">
                  <c:v>4.1914823436963497E-4</c:v>
                </c:pt>
                <c:pt idx="9274">
                  <c:v>4.1653111847054911E-4</c:v>
                </c:pt>
                <c:pt idx="9275">
                  <c:v>4.1390311809776353E-4</c:v>
                </c:pt>
                <c:pt idx="9276">
                  <c:v>4.1126455853067478E-4</c:v>
                </c:pt>
                <c:pt idx="9277">
                  <c:v>4.0861575371878718E-4</c:v>
                </c:pt>
                <c:pt idx="9278">
                  <c:v>4.0595700654341786E-4</c:v>
                </c:pt>
                <c:pt idx="9279">
                  <c:v>4.0328860908334574E-4</c:v>
                </c:pt>
                <c:pt idx="9280">
                  <c:v>4.0061084288467403E-4</c:v>
                </c:pt>
                <c:pt idx="9281">
                  <c:v>3.9792397923398573E-4</c:v>
                </c:pt>
                <c:pt idx="9282">
                  <c:v>3.9522827943493772E-4</c:v>
                </c:pt>
                <c:pt idx="9283">
                  <c:v>3.9252399508789667E-4</c:v>
                </c:pt>
                <c:pt idx="9284">
                  <c:v>3.8981136837260932E-4</c:v>
                </c:pt>
                <c:pt idx="9285">
                  <c:v>3.8709063233327291E-4</c:v>
                </c:pt>
                <c:pt idx="9286">
                  <c:v>3.8436201116626623E-4</c:v>
                </c:pt>
                <c:pt idx="9287">
                  <c:v>3.8162572051008255E-4</c:v>
                </c:pt>
                <c:pt idx="9288">
                  <c:v>3.7888196773736579E-4</c:v>
                </c:pt>
                <c:pt idx="9289">
                  <c:v>3.7613095224885807E-4</c:v>
                </c:pt>
                <c:pt idx="9290">
                  <c:v>3.7337286576901981E-4</c:v>
                </c:pt>
                <c:pt idx="9291">
                  <c:v>3.7060789264351511E-4</c:v>
                </c:pt>
                <c:pt idx="9292">
                  <c:v>3.6783621013785164E-4</c:v>
                </c:pt>
                <c:pt idx="9293">
                  <c:v>3.6505798873762553E-4</c:v>
                </c:pt>
                <c:pt idx="9294">
                  <c:v>3.6227339244994015E-4</c:v>
                </c:pt>
                <c:pt idx="9295">
                  <c:v>3.5948257910578616E-4</c:v>
                </c:pt>
                <c:pt idx="9296">
                  <c:v>3.5668570066370905E-4</c:v>
                </c:pt>
                <c:pt idx="9297">
                  <c:v>3.5388290351415268E-4</c:v>
                </c:pt>
                <c:pt idx="9298">
                  <c:v>3.5107432878483019E-4</c:v>
                </c:pt>
                <c:pt idx="9299">
                  <c:v>3.4826011264672325E-4</c:v>
                </c:pt>
                <c:pt idx="9300">
                  <c:v>3.4544038662078202E-4</c:v>
                </c:pt>
                <c:pt idx="9301">
                  <c:v>3.4261527788537817E-4</c:v>
                </c:pt>
                <c:pt idx="9302">
                  <c:v>3.397849095841885E-4</c:v>
                </c:pt>
                <c:pt idx="9303">
                  <c:v>3.3694940113446404E-4</c:v>
                </c:pt>
                <c:pt idx="9304">
                  <c:v>3.3410886853603428E-4</c:v>
                </c:pt>
                <c:pt idx="9305">
                  <c:v>3.3126342468064529E-4</c:v>
                </c:pt>
                <c:pt idx="9306">
                  <c:v>3.284131796612485E-4</c:v>
                </c:pt>
                <c:pt idx="9307">
                  <c:v>3.2555824108239395E-4</c:v>
                </c:pt>
                <c:pt idx="9308">
                  <c:v>3.2269871437007823E-4</c:v>
                </c:pt>
                <c:pt idx="9309">
                  <c:v>3.1983470308239847E-4</c:v>
                </c:pt>
                <c:pt idx="9310">
                  <c:v>3.169663092202094E-4</c:v>
                </c:pt>
                <c:pt idx="9311">
                  <c:v>3.1409363353807502E-4</c:v>
                </c:pt>
                <c:pt idx="9312">
                  <c:v>3.1121677585516555E-4</c:v>
                </c:pt>
                <c:pt idx="9313">
                  <c:v>3.0833583536659254E-4</c:v>
                </c:pt>
                <c:pt idx="9314">
                  <c:v>3.054509109545012E-4</c:v>
                </c:pt>
                <c:pt idx="9315">
                  <c:v>3.0256210149960563E-4</c:v>
                </c:pt>
                <c:pt idx="9316">
                  <c:v>2.9966950619240436E-4</c:v>
                </c:pt>
                <c:pt idx="9317">
                  <c:v>2.9677322484470211E-4</c:v>
                </c:pt>
                <c:pt idx="9318">
                  <c:v>2.938733582008332E-4</c:v>
                </c:pt>
                <c:pt idx="9319">
                  <c:v>2.9097000824917862E-4</c:v>
                </c:pt>
                <c:pt idx="9320">
                  <c:v>2.8806327853321252E-4</c:v>
                </c:pt>
                <c:pt idx="9321">
                  <c:v>2.8515327446259394E-4</c:v>
                </c:pt>
                <c:pt idx="9322">
                  <c:v>2.8224010362414725E-4</c:v>
                </c:pt>
                <c:pt idx="9323">
                  <c:v>2.7932387609246241E-4</c:v>
                </c:pt>
                <c:pt idx="9324">
                  <c:v>2.7640470474020831E-4</c:v>
                </c:pt>
                <c:pt idx="9325">
                  <c:v>2.7348270554827851E-4</c:v>
                </c:pt>
                <c:pt idx="9326">
                  <c:v>2.7055799791527921E-4</c:v>
                </c:pt>
                <c:pt idx="9327">
                  <c:v>2.676307049666992E-4</c:v>
                </c:pt>
                <c:pt idx="9328">
                  <c:v>2.6470095386345853E-4</c:v>
                </c:pt>
                <c:pt idx="9329">
                  <c:v>2.6176887610983865E-4</c:v>
                </c:pt>
                <c:pt idx="9330">
                  <c:v>2.5883460786061416E-4</c:v>
                </c:pt>
                <c:pt idx="9331">
                  <c:v>2.5589829022736987E-4</c:v>
                </c:pt>
                <c:pt idx="9332">
                  <c:v>2.5296006958393919E-4</c:v>
                </c:pt>
                <c:pt idx="9333">
                  <c:v>2.5002009787065602E-4</c:v>
                </c:pt>
                <c:pt idx="9334">
                  <c:v>2.4707853289748251E-4</c:v>
                </c:pt>
                <c:pt idx="9335">
                  <c:v>2.4413553864582196E-4</c:v>
                </c:pt>
                <c:pt idx="9336">
                  <c:v>2.4119128556882345E-4</c:v>
                </c:pt>
                <c:pt idx="9337">
                  <c:v>2.3824595089010658E-4</c:v>
                </c:pt>
                <c:pt idx="9338">
                  <c:v>2.3529971890053959E-4</c:v>
                </c:pt>
                <c:pt idx="9339">
                  <c:v>2.323527812533509E-4</c:v>
                </c:pt>
                <c:pt idx="9340">
                  <c:v>2.2940533725670473E-4</c:v>
                </c:pt>
                <c:pt idx="9341">
                  <c:v>2.2645759416422748E-4</c:v>
                </c:pt>
                <c:pt idx="9342">
                  <c:v>2.2350976746284619E-4</c:v>
                </c:pt>
                <c:pt idx="9343">
                  <c:v>2.205620811577835E-4</c:v>
                </c:pt>
                <c:pt idx="9344">
                  <c:v>2.1761476805461484E-4</c:v>
                </c:pt>
                <c:pt idx="9345">
                  <c:v>2.1466807003801513E-4</c:v>
                </c:pt>
                <c:pt idx="9346">
                  <c:v>2.1172223834703305E-4</c:v>
                </c:pt>
                <c:pt idx="9347">
                  <c:v>2.0877753384645429E-4</c:v>
                </c:pt>
                <c:pt idx="9348">
                  <c:v>2.0583422729414174E-4</c:v>
                </c:pt>
                <c:pt idx="9349">
                  <c:v>2.0289259960409097E-4</c:v>
                </c:pt>
                <c:pt idx="9350">
                  <c:v>1.9995294210454546E-4</c:v>
                </c:pt>
                <c:pt idx="9351">
                  <c:v>1.9701555679137156E-4</c:v>
                </c:pt>
                <c:pt idx="9352">
                  <c:v>1.9408075657592107E-4</c:v>
                </c:pt>
                <c:pt idx="9353">
                  <c:v>1.9114886552721544E-4</c:v>
                </c:pt>
                <c:pt idx="9354">
                  <c:v>1.882202191081538E-4</c:v>
                </c:pt>
                <c:pt idx="9355">
                  <c:v>1.8529516440515153E-4</c:v>
                </c:pt>
                <c:pt idx="9356">
                  <c:v>1.8237406035114082E-4</c:v>
                </c:pt>
                <c:pt idx="9357">
                  <c:v>1.7945727794118642E-4</c:v>
                </c:pt>
                <c:pt idx="9358">
                  <c:v>1.7654520044059935E-4</c:v>
                </c:pt>
                <c:pt idx="9359">
                  <c:v>1.7363822358493712E-4</c:v>
                </c:pt>
                <c:pt idx="9360">
                  <c:v>1.7073675577159347E-4</c:v>
                </c:pt>
                <c:pt idx="9361">
                  <c:v>1.6784121824242265E-4</c:v>
                </c:pt>
                <c:pt idx="9362">
                  <c:v>1.6495204525696585E-4</c:v>
                </c:pt>
                <c:pt idx="9363">
                  <c:v>1.6206968425593391E-4</c:v>
                </c:pt>
                <c:pt idx="9364">
                  <c:v>1.5919459601429749E-4</c:v>
                </c:pt>
                <c:pt idx="9365">
                  <c:v>1.5632725478364717E-4</c:v>
                </c:pt>
                <c:pt idx="9366">
                  <c:v>1.5346814842325909E-4</c:v>
                </c:pt>
                <c:pt idx="9367">
                  <c:v>1.5061777851928335E-4</c:v>
                </c:pt>
                <c:pt idx="9368">
                  <c:v>1.4777666049185426E-4</c:v>
                </c:pt>
                <c:pt idx="9369">
                  <c:v>1.4494532368920134E-4</c:v>
                </c:pt>
                <c:pt idx="9370">
                  <c:v>1.4212431146858623E-4</c:v>
                </c:pt>
                <c:pt idx="9371">
                  <c:v>1.393141812633232E-4</c:v>
                </c:pt>
                <c:pt idx="9372">
                  <c:v>1.3651550463552188E-4</c:v>
                </c:pt>
                <c:pt idx="9373">
                  <c:v>1.3372886731384786E-4</c:v>
                </c:pt>
                <c:pt idx="9374">
                  <c:v>1.3095486921597309E-4</c:v>
                </c:pt>
                <c:pt idx="9375">
                  <c:v>1.2819412445500781E-4</c:v>
                </c:pt>
                <c:pt idx="9376">
                  <c:v>1.2544726132949E-4</c:v>
                </c:pt>
                <c:pt idx="9377">
                  <c:v>1.2271492229638751E-4</c:v>
                </c:pt>
                <c:pt idx="9378">
                  <c:v>1.1999776392656495E-4</c:v>
                </c:pt>
                <c:pt idx="9379">
                  <c:v>1.1729645684216529E-4</c:v>
                </c:pt>
                <c:pt idx="9380">
                  <c:v>1.1461168563550954E-4</c:v>
                </c:pt>
                <c:pt idx="9381">
                  <c:v>1.1194414876890861E-4</c:v>
                </c:pt>
                <c:pt idx="9382">
                  <c:v>1.0929455845484117E-4</c:v>
                </c:pt>
                <c:pt idx="9383">
                  <c:v>1.0666364051618648E-4</c:v>
                </c:pt>
                <c:pt idx="9384">
                  <c:v>1.0405213422581167E-4</c:v>
                </c:pt>
                <c:pt idx="9385">
                  <c:v>1.0146079212525238E-4</c:v>
                </c:pt>
                <c:pt idx="9386">
                  <c:v>9.8890379821904136E-5</c:v>
                </c:pt>
                <c:pt idx="9387">
                  <c:v>9.6341675764295668E-5</c:v>
                </c:pt>
                <c:pt idx="9388">
                  <c:v>9.381547099512205E-5</c:v>
                </c:pt>
                <c:pt idx="9389">
                  <c:v>9.1312568881533049E-5</c:v>
                </c:pt>
                <c:pt idx="9390">
                  <c:v>8.8833784822334448E-5</c:v>
                </c:pt>
                <c:pt idx="9391">
                  <c:v>8.6379945931786467E-5</c:v>
                </c:pt>
                <c:pt idx="9392">
                  <c:v>8.3951890699593626E-5</c:v>
                </c:pt>
                <c:pt idx="9393">
                  <c:v>8.1550468626876118E-5</c:v>
                </c:pt>
                <c:pt idx="9394">
                  <c:v>7.9176539837713555E-5</c:v>
                </c:pt>
                <c:pt idx="9395">
                  <c:v>7.683097466618387E-5</c:v>
                </c:pt>
                <c:pt idx="9396">
                  <c:v>7.4514653218492099E-5</c:v>
                </c:pt>
                <c:pt idx="9397">
                  <c:v>7.2228464910177142E-5</c:v>
                </c:pt>
                <c:pt idx="9398">
                  <c:v>6.9973307978127609E-5</c:v>
                </c:pt>
                <c:pt idx="9399">
                  <c:v>6.7750088967338888E-5</c:v>
                </c:pt>
                <c:pt idx="9400">
                  <c:v>6.55597221923696E-5</c:v>
                </c:pt>
                <c:pt idx="9401">
                  <c:v>6.3403129173364648E-5</c:v>
                </c:pt>
                <c:pt idx="9402">
                  <c:v>6.1281238046782195E-5</c:v>
                </c:pt>
                <c:pt idx="9403">
                  <c:v>5.9194982950740784E-5</c:v>
                </c:pt>
                <c:pt idx="9404">
                  <c:v>5.7145303385196993E-5</c:v>
                </c:pt>
                <c:pt idx="9405">
                  <c:v>5.5133143546986474E-5</c:v>
                </c:pt>
                <c:pt idx="9406">
                  <c:v>5.315945164000868E-5</c:v>
                </c:pt>
                <c:pt idx="9407">
                  <c:v>5.1225179160741078E-5</c:v>
                </c:pt>
                <c:pt idx="9408">
                  <c:v>4.9331280159341194E-5</c:v>
                </c:pt>
                <c:pt idx="9409">
                  <c:v>4.747871047674289E-5</c:v>
                </c:pt>
                <c:pt idx="9410">
                  <c:v>4.5668426958083218E-5</c:v>
                </c:pt>
                <c:pt idx="9411">
                  <c:v>4.3901386642911466E-5</c:v>
                </c:pt>
                <c:pt idx="9412">
                  <c:v>4.2178545932681489E-5</c:v>
                </c:pt>
                <c:pt idx="9413">
                  <c:v>4.0500859736074177E-5</c:v>
                </c:pt>
                <c:pt idx="9414">
                  <c:v>3.8869280592767862E-5</c:v>
                </c:pt>
                <c:pt idx="9415">
                  <c:v>3.7284757776290444E-5</c:v>
                </c:pt>
                <c:pt idx="9416">
                  <c:v>3.5748236376696175E-5</c:v>
                </c:pt>
                <c:pt idx="9417">
                  <c:v>3.4260656363845769E-5</c:v>
                </c:pt>
                <c:pt idx="9418">
                  <c:v>3.2822951632104801E-5</c:v>
                </c:pt>
                <c:pt idx="9419">
                  <c:v>3.1436049027364595E-5</c:v>
                </c:pt>
                <c:pt idx="9420">
                  <c:v>3.010086735732642E-5</c:v>
                </c:pt>
                <c:pt idx="9421">
                  <c:v>2.8818316386064497E-5</c:v>
                </c:pt>
                <c:pt idx="9422">
                  <c:v>2.7589295813923564E-5</c:v>
                </c:pt>
                <c:pt idx="9423">
                  <c:v>2.6414694243856737E-5</c:v>
                </c:pt>
                <c:pt idx="9424">
                  <c:v>2.5295388135414753E-5</c:v>
                </c:pt>
                <c:pt idx="9425">
                  <c:v>2.4232240747567875E-5</c:v>
                </c:pt>
                <c:pt idx="9426">
                  <c:v>2.3226101071675685E-5</c:v>
                </c:pt>
                <c:pt idx="9427">
                  <c:v>2.2277802755939142E-5</c:v>
                </c:pt>
                <c:pt idx="9428">
                  <c:v>2.1388163022692587E-5</c:v>
                </c:pt>
                <c:pt idx="9429">
                  <c:v>2.0557981580009111E-5</c:v>
                </c:pt>
                <c:pt idx="9430">
                  <c:v>1.9788039529077258E-5</c:v>
                </c:pt>
                <c:pt idx="9431">
                  <c:v>1.9079098268884107E-5</c:v>
                </c:pt>
                <c:pt idx="9432">
                  <c:v>1.843189839978588E-5</c:v>
                </c:pt>
                <c:pt idx="9433">
                  <c:v>1.7847158627569837E-5</c:v>
                </c:pt>
                <c:pt idx="9434">
                  <c:v>1.7325574669678019E-5</c:v>
                </c:pt>
                <c:pt idx="9435">
                  <c:v>1.6867818165259615E-5</c:v>
                </c:pt>
                <c:pt idx="9436">
                  <c:v>1.6474535590808742E-5</c:v>
                </c:pt>
                <c:pt idx="9437">
                  <c:v>1.6146347183117918E-5</c:v>
                </c:pt>
                <c:pt idx="9438">
                  <c:v>1.5883845871339339E-5</c:v>
                </c:pt>
                <c:pt idx="9439">
                  <c:v>1.5687596219971981E-5</c:v>
                </c:pt>
                <c:pt idx="9440">
                  <c:v>1.5558133384599124E-5</c:v>
                </c:pt>
                <c:pt idx="9441">
                  <c:v>1.5495962082218884E-5</c:v>
                </c:pt>
                <c:pt idx="9442">
                  <c:v>1.5501555578033973E-5</c:v>
                </c:pt>
                <c:pt idx="9443">
                  <c:v>1.5575354690585644E-5</c:v>
                </c:pt>
                <c:pt idx="9444">
                  <c:v>1.5717766817098468E-5</c:v>
                </c:pt>
                <c:pt idx="9445">
                  <c:v>1.592916498091828E-5</c:v>
                </c:pt>
                <c:pt idx="9446">
                  <c:v>1.6209886902926633E-5</c:v>
                </c:pt>
                <c:pt idx="9447">
                  <c:v>1.656023409881709E-5</c:v>
                </c:pt>
                <c:pt idx="9448">
                  <c:v>1.6980471004080217E-5</c:v>
                </c:pt>
                <c:pt idx="9449">
                  <c:v>1.7470824128556787E-5</c:v>
                </c:pt>
                <c:pt idx="9450">
                  <c:v>1.8031481242396326E-5</c:v>
                </c:pt>
                <c:pt idx="9451">
                  <c:v>1.8662590595209279E-5</c:v>
                </c:pt>
                <c:pt idx="9452">
                  <c:v>1.936426017022415E-5</c:v>
                </c:pt>
                <c:pt idx="9453">
                  <c:v>2.0136556975157291E-5</c:v>
                </c:pt>
                <c:pt idx="9454">
                  <c:v>2.0979506371545101E-5</c:v>
                </c:pt>
                <c:pt idx="9455">
                  <c:v>2.1893091444173453E-5</c:v>
                </c:pt>
                <c:pt idx="9456">
                  <c:v>2.2877252412255635E-5</c:v>
                </c:pt>
                <c:pt idx="9457">
                  <c:v>2.3931886083903057E-5</c:v>
                </c:pt>
                <c:pt idx="9458">
                  <c:v>2.5056845355431918E-5</c:v>
                </c:pt>
                <c:pt idx="9459">
                  <c:v>2.6251938756940703E-5</c:v>
                </c:pt>
                <c:pt idx="9460">
                  <c:v>2.7516930045559537E-5</c:v>
                </c:pt>
                <c:pt idx="9461">
                  <c:v>2.8851537847709568E-5</c:v>
                </c:pt>
                <c:pt idx="9462">
                  <c:v>3.0255435351601236E-5</c:v>
                </c:pt>
                <c:pt idx="9463">
                  <c:v>3.1728250051163035E-5</c:v>
                </c:pt>
                <c:pt idx="9464">
                  <c:v>3.3269563542492845E-5</c:v>
                </c:pt>
                <c:pt idx="9465">
                  <c:v>3.4878911373857743E-5</c:v>
                </c:pt>
                <c:pt idx="9466">
                  <c:v>3.6555782950132602E-5</c:v>
                </c:pt>
                <c:pt idx="9467">
                  <c:v>3.8299621492558819E-5</c:v>
                </c:pt>
                <c:pt idx="9468">
                  <c:v>4.0109824054517018E-5</c:v>
                </c:pt>
                <c:pt idx="9469">
                  <c:v>4.1985741594009704E-5</c:v>
                </c:pt>
                <c:pt idx="9470">
                  <c:v>4.3926679103330034E-5</c:v>
                </c:pt>
                <c:pt idx="9471">
                  <c:v>4.5931895796428596E-5</c:v>
                </c:pt>
                <c:pt idx="9472">
                  <c:v>4.8000605354273437E-5</c:v>
                </c:pt>
                <c:pt idx="9473">
                  <c:v>5.0131976228433098E-5</c:v>
                </c:pt>
                <c:pt idx="9474">
                  <c:v>5.2325132003021474E-5</c:v>
                </c:pt>
                <c:pt idx="9475">
                  <c:v>5.4579151815016579E-5</c:v>
                </c:pt>
                <c:pt idx="9476">
                  <c:v>5.689307083285652E-5</c:v>
                </c:pt>
                <c:pt idx="9477">
                  <c:v>5.9265880793036958E-5</c:v>
                </c:pt>
                <c:pt idx="9478">
                  <c:v>6.1696530594529427E-5</c:v>
                </c:pt>
                <c:pt idx="9479">
                  <c:v>6.418392695042239E-5</c:v>
                </c:pt>
                <c:pt idx="9480">
                  <c:v>6.6726935096324142E-5</c:v>
                </c:pt>
                <c:pt idx="9481">
                  <c:v>6.9324379554879797E-5</c:v>
                </c:pt>
                <c:pt idx="9482">
                  <c:v>7.197504495554638E-5</c:v>
                </c:pt>
                <c:pt idx="9483">
                  <c:v>7.4677676908813497E-5</c:v>
                </c:pt>
                <c:pt idx="9484">
                  <c:v>7.743098293382378E-5</c:v>
                </c:pt>
                <c:pt idx="9485">
                  <c:v>8.0233633438323295E-5</c:v>
                </c:pt>
                <c:pt idx="9486">
                  <c:v>8.3084262749675227E-5</c:v>
                </c:pt>
                <c:pt idx="9487">
                  <c:v>8.5981470195681803E-5</c:v>
                </c:pt>
                <c:pt idx="9488">
                  <c:v>8.8923821233708765E-5</c:v>
                </c:pt>
                <c:pt idx="9489">
                  <c:v>9.1909848626713799E-5</c:v>
                </c:pt>
                <c:pt idx="9490">
                  <c:v>9.4938053664358471E-5</c:v>
                </c:pt>
                <c:pt idx="9491">
                  <c:v>9.8006907427707163E-5</c:v>
                </c:pt>
                <c:pt idx="9492">
                  <c:v>1.0111485209560985E-4</c:v>
                </c:pt>
                <c:pt idx="9493">
                  <c:v>1.0426030229077764E-4</c:v>
                </c:pt>
                <c:pt idx="9494">
                  <c:v>1.0744164646374278E-4</c:v>
                </c:pt>
                <c:pt idx="9495">
                  <c:v>1.1065724831257433E-4</c:v>
                </c:pt>
                <c:pt idx="9496">
                  <c:v>1.1390544823616523E-4</c:v>
                </c:pt>
                <c:pt idx="9497">
                  <c:v>1.1718456481902186E-4</c:v>
                </c:pt>
                <c:pt idx="9498">
                  <c:v>1.2049289634511864E-4</c:v>
                </c:pt>
                <c:pt idx="9499">
                  <c:v>1.2382872233867133E-4</c:v>
                </c:pt>
                <c:pt idx="9500">
                  <c:v>1.2719030512931589E-4</c:v>
                </c:pt>
                <c:pt idx="9501">
                  <c:v>1.3057589143933916E-4</c:v>
                </c:pt>
                <c:pt idx="9502">
                  <c:v>1.3398371399045631E-4</c:v>
                </c:pt>
                <c:pt idx="9503">
                  <c:v>1.374119931276457E-4</c:v>
                </c:pt>
                <c:pt idx="9504">
                  <c:v>1.4085893845746861E-4</c:v>
                </c:pt>
                <c:pt idx="9505">
                  <c:v>1.443227504983298E-4</c:v>
                </c:pt>
                <c:pt idx="9506">
                  <c:v>1.4780162234014028E-4</c:v>
                </c:pt>
                <c:pt idx="9507">
                  <c:v>1.5129374131062385E-4</c:v>
                </c:pt>
                <c:pt idx="9508">
                  <c:v>1.5479729064582582E-4</c:v>
                </c:pt>
                <c:pt idx="9509">
                  <c:v>1.5831045116215366E-4</c:v>
                </c:pt>
                <c:pt idx="9510">
                  <c:v>1.6183140292722506E-4</c:v>
                </c:pt>
                <c:pt idx="9511">
                  <c:v>1.6535832692717194E-4</c:v>
                </c:pt>
                <c:pt idx="9512">
                  <c:v>1.6888940672750633E-4</c:v>
                </c:pt>
                <c:pt idx="9513">
                  <c:v>1.7242283012521817E-4</c:v>
                </c:pt>
                <c:pt idx="9514">
                  <c:v>1.7595679078951718E-4</c:v>
                </c:pt>
                <c:pt idx="9515">
                  <c:v>1.7948948988858238E-4</c:v>
                </c:pt>
                <c:pt idx="9516">
                  <c:v>1.8301913770002933E-4</c:v>
                </c:pt>
                <c:pt idx="9517">
                  <c:v>1.8654395520253993E-4</c:v>
                </c:pt>
                <c:pt idx="9518">
                  <c:v>1.9006217564638102E-4</c:v>
                </c:pt>
                <c:pt idx="9519">
                  <c:v>1.9357204610036521E-4</c:v>
                </c:pt>
                <c:pt idx="9520">
                  <c:v>1.9707182897313587E-4</c:v>
                </c:pt>
                <c:pt idx="9521">
                  <c:v>2.0055980350640838E-4</c:v>
                </c:pt>
                <c:pt idx="9522">
                  <c:v>2.0403426723827564E-4</c:v>
                </c:pt>
                <c:pt idx="9523">
                  <c:v>2.0749353743415358E-4</c:v>
                </c:pt>
                <c:pt idx="9524">
                  <c:v>2.1093595248387241E-4</c:v>
                </c:pt>
                <c:pt idx="9525">
                  <c:v>2.143598732625103E-4</c:v>
                </c:pt>
                <c:pt idx="9526">
                  <c:v>2.1776368445348358E-4</c:v>
                </c:pt>
                <c:pt idx="9527">
                  <c:v>2.2114579583202396E-4</c:v>
                </c:pt>
                <c:pt idx="9528">
                  <c:v>2.2450464350754146E-4</c:v>
                </c:pt>
                <c:pt idx="9529">
                  <c:v>2.2783869112302617E-4</c:v>
                </c:pt>
                <c:pt idx="9530">
                  <c:v>2.311464310104859E-4</c:v>
                </c:pt>
                <c:pt idx="9531">
                  <c:v>2.3442638530055652E-4</c:v>
                </c:pt>
                <c:pt idx="9532">
                  <c:v>2.3767710698548871E-4</c:v>
                </c:pt>
                <c:pt idx="9533">
                  <c:v>2.4089718093402957E-4</c:v>
                </c:pt>
                <c:pt idx="9534">
                  <c:v>2.4408522485741541E-4</c:v>
                </c:pt>
                <c:pt idx="9535">
                  <c:v>2.4723989022523794E-4</c:v>
                </c:pt>
                <c:pt idx="9536">
                  <c:v>2.5035986313061214E-4</c:v>
                </c:pt>
                <c:pt idx="9537">
                  <c:v>2.5344386510381801E-4</c:v>
                </c:pt>
                <c:pt idx="9538">
                  <c:v>2.5649065387371283E-4</c:v>
                </c:pt>
                <c:pt idx="9539">
                  <c:v>2.5949902407641599E-4</c:v>
                </c:pt>
                <c:pt idx="9540">
                  <c:v>2.6246780791105561E-4</c:v>
                </c:pt>
                <c:pt idx="9541">
                  <c:v>2.6539587574192166E-4</c:v>
                </c:pt>
                <c:pt idx="9542">
                  <c:v>2.682821366470949E-4</c:v>
                </c:pt>
                <c:pt idx="9543">
                  <c:v>2.711255389133014E-4</c:v>
                </c:pt>
                <c:pt idx="9544">
                  <c:v>2.7392507047708197E-4</c:v>
                </c:pt>
                <c:pt idx="9545">
                  <c:v>2.7667975931222919E-4</c:v>
                </c:pt>
                <c:pt idx="9546">
                  <c:v>2.7938867376390897E-4</c:v>
                </c:pt>
                <c:pt idx="9547">
                  <c:v>2.8205092282962028E-4</c:v>
                </c:pt>
                <c:pt idx="9548">
                  <c:v>2.8466565638718541E-4</c:v>
                </c:pt>
                <c:pt idx="9549">
                  <c:v>2.8723206537076273E-4</c:v>
                </c:pt>
                <c:pt idx="9550">
                  <c:v>2.8974938189493902E-4</c:v>
                </c:pt>
                <c:pt idx="9551">
                  <c:v>2.9221687932777252E-4</c:v>
                </c:pt>
                <c:pt idx="9552">
                  <c:v>2.9463387231349881E-4</c:v>
                </c:pt>
                <c:pt idx="9553">
                  <c:v>2.9699971674579644E-4</c:v>
                </c:pt>
                <c:pt idx="9554">
                  <c:v>2.9931380969227411E-4</c:v>
                </c:pt>
                <c:pt idx="9555">
                  <c:v>3.0157558927141644E-4</c:v>
                </c:pt>
                <c:pt idx="9556">
                  <c:v>3.0378453448271653E-4</c:v>
                </c:pt>
                <c:pt idx="9557">
                  <c:v>3.0594016499149631E-4</c:v>
                </c:pt>
                <c:pt idx="9558">
                  <c:v>3.0804204086910006E-4</c:v>
                </c:pt>
                <c:pt idx="9559">
                  <c:v>3.1008976229005626E-4</c:v>
                </c:pt>
                <c:pt idx="9560">
                  <c:v>3.1208296918726482E-4</c:v>
                </c:pt>
                <c:pt idx="9561">
                  <c:v>3.1402134086667283E-4</c:v>
                </c:pt>
                <c:pt idx="9562">
                  <c:v>3.1590459558266304E-4</c:v>
                </c:pt>
                <c:pt idx="9563">
                  <c:v>3.1773249007567442E-4</c:v>
                </c:pt>
                <c:pt idx="9564">
                  <c:v>3.195048190734701E-4</c:v>
                </c:pt>
                <c:pt idx="9565">
                  <c:v>3.2122141475744763E-4</c:v>
                </c:pt>
                <c:pt idx="9566">
                  <c:v>3.2288214619577129E-4</c:v>
                </c:pt>
                <c:pt idx="9567">
                  <c:v>3.2448691874440518E-4</c:v>
                </c:pt>
                <c:pt idx="9568">
                  <c:v>3.2603567341816039E-4</c:v>
                </c:pt>
                <c:pt idx="9569">
                  <c:v>3.2752838623277899E-4</c:v>
                </c:pt>
                <c:pt idx="9570">
                  <c:v>3.2896506752024002E-4</c:v>
                </c:pt>
                <c:pt idx="9571">
                  <c:v>3.3034576121821651E-4</c:v>
                </c:pt>
                <c:pt idx="9572">
                  <c:v>3.3167054413595499E-4</c:v>
                </c:pt>
                <c:pt idx="9573">
                  <c:v>3.3293952519767851E-4</c:v>
                </c:pt>
                <c:pt idx="9574">
                  <c:v>3.3415284466555668E-4</c:v>
                </c:pt>
                <c:pt idx="9575">
                  <c:v>3.3531067334331363E-4</c:v>
                </c:pt>
                <c:pt idx="9576">
                  <c:v>3.3641321176274154E-4</c:v>
                </c:pt>
                <c:pt idx="9577">
                  <c:v>3.3746068935416141E-4</c:v>
                </c:pt>
                <c:pt idx="9578">
                  <c:v>3.3845336360267044E-4</c:v>
                </c:pt>
                <c:pt idx="9579">
                  <c:v>3.3939151919168295E-4</c:v>
                </c:pt>
                <c:pt idx="9580">
                  <c:v>3.40275467135453E-4</c:v>
                </c:pt>
                <c:pt idx="9581">
                  <c:v>3.4110554390166315E-4</c:v>
                </c:pt>
                <c:pt idx="9582">
                  <c:v>3.4188211052624127E-4</c:v>
                </c:pt>
                <c:pt idx="9583">
                  <c:v>3.4260555172127446E-4</c:v>
                </c:pt>
                <c:pt idx="9584">
                  <c:v>3.4327627497782046E-4</c:v>
                </c:pt>
                <c:pt idx="9585">
                  <c:v>3.4389470966495009E-4</c:v>
                </c:pt>
                <c:pt idx="9586">
                  <c:v>3.4446130612619807E-4</c:v>
                </c:pt>
                <c:pt idx="9587">
                  <c:v>3.4497653477520907E-4</c:v>
                </c:pt>
                <c:pt idx="9588">
                  <c:v>3.454408851914429E-4</c:v>
                </c:pt>
                <c:pt idx="9589">
                  <c:v>3.4585486521736741E-4</c:v>
                </c:pt>
                <c:pt idx="9590">
                  <c:v>3.4621900005856777E-4</c:v>
                </c:pt>
                <c:pt idx="9591">
                  <c:v>3.4653383138756502E-4</c:v>
                </c:pt>
                <c:pt idx="9592">
                  <c:v>3.4679991645283692E-4</c:v>
                </c:pt>
                <c:pt idx="9593">
                  <c:v>3.4701782719410653E-4</c:v>
                </c:pt>
                <c:pt idx="9594">
                  <c:v>3.4718814936463645E-4</c:v>
                </c:pt>
                <c:pt idx="9595">
                  <c:v>3.4731148166205187E-4</c:v>
                </c:pt>
                <c:pt idx="9596">
                  <c:v>3.4738843486808719E-4</c:v>
                </c:pt>
                <c:pt idx="9597">
                  <c:v>3.4741963099879213E-4</c:v>
                </c:pt>
                <c:pt idx="9598">
                  <c:v>3.4740570246562214E-4</c:v>
                </c:pt>
                <c:pt idx="9599">
                  <c:v>3.473472912483873E-4</c:v>
                </c:pt>
                <c:pt idx="9600">
                  <c:v>3.472450480808797E-4</c:v>
                </c:pt>
                <c:pt idx="9601">
                  <c:v>3.4709963164996288E-4</c:v>
                </c:pt>
                <c:pt idx="9602">
                  <c:v>3.4691170780850065E-4</c:v>
                </c:pt>
                <c:pt idx="9603">
                  <c:v>3.4668194880345919E-4</c:v>
                </c:pt>
                <c:pt idx="9604">
                  <c:v>3.4641103251896487E-4</c:v>
                </c:pt>
                <c:pt idx="9605">
                  <c:v>3.4609964173537599E-4</c:v>
                </c:pt>
                <c:pt idx="9606">
                  <c:v>3.4574846340478703E-4</c:v>
                </c:pt>
                <c:pt idx="9607">
                  <c:v>3.4535818794348872E-4</c:v>
                </c:pt>
                <c:pt idx="9608">
                  <c:v>3.449295085415266E-4</c:v>
                </c:pt>
                <c:pt idx="9609">
                  <c:v>3.4446312049017094E-4</c:v>
                </c:pt>
                <c:pt idx="9610">
                  <c:v>3.4395972052724433E-4</c:v>
                </c:pt>
                <c:pt idx="9611">
                  <c:v>3.4342000620089856E-4</c:v>
                </c:pt>
                <c:pt idx="9612">
                  <c:v>3.4284467525186308E-4</c:v>
                </c:pt>
                <c:pt idx="9613">
                  <c:v>3.4223442501461494E-4</c:v>
                </c:pt>
                <c:pt idx="9614">
                  <c:v>3.415899518375214E-4</c:v>
                </c:pt>
                <c:pt idx="9615">
                  <c:v>3.4091195052194653E-4</c:v>
                </c:pt>
                <c:pt idx="9616">
                  <c:v>3.4020111378097704E-4</c:v>
                </c:pt>
                <c:pt idx="9617">
                  <c:v>3.3945813171702477E-4</c:v>
                </c:pt>
                <c:pt idx="9618">
                  <c:v>3.3868369131922338E-4</c:v>
                </c:pt>
                <c:pt idx="9619">
                  <c:v>3.3787847597984246E-4</c:v>
                </c:pt>
                <c:pt idx="9620">
                  <c:v>3.3704316503042664E-4</c:v>
                </c:pt>
                <c:pt idx="9621">
                  <c:v>3.3617843329680151E-4</c:v>
                </c:pt>
                <c:pt idx="9622">
                  <c:v>3.3528495067382621E-4</c:v>
                </c:pt>
                <c:pt idx="9623">
                  <c:v>3.3436338171882946E-4</c:v>
                </c:pt>
                <c:pt idx="9624">
                  <c:v>3.3341438526436748E-4</c:v>
                </c:pt>
                <c:pt idx="9625">
                  <c:v>3.3243861404959411E-4</c:v>
                </c:pt>
                <c:pt idx="9626">
                  <c:v>3.3143671437057892E-4</c:v>
                </c:pt>
                <c:pt idx="9627">
                  <c:v>3.3040932574877327E-4</c:v>
                </c:pt>
                <c:pt idx="9628">
                  <c:v>3.2935708061796582E-4</c:v>
                </c:pt>
                <c:pt idx="9629">
                  <c:v>3.2828060402923453E-4</c:v>
                </c:pt>
                <c:pt idx="9630">
                  <c:v>3.2718051337350191E-4</c:v>
                </c:pt>
                <c:pt idx="9631">
                  <c:v>3.2605741812187272E-4</c:v>
                </c:pt>
                <c:pt idx="9632">
                  <c:v>3.2491191958280475E-4</c:v>
                </c:pt>
                <c:pt idx="9633">
                  <c:v>3.237446106764971E-4</c:v>
                </c:pt>
                <c:pt idx="9634">
                  <c:v>3.2255607572578929E-4</c:v>
                </c:pt>
                <c:pt idx="9635">
                  <c:v>3.2134689026314497E-4</c:v>
                </c:pt>
                <c:pt idx="9636">
                  <c:v>3.2011762085374734E-4</c:v>
                </c:pt>
                <c:pt idx="9637">
                  <c:v>3.1886882493423755E-4</c:v>
                </c:pt>
                <c:pt idx="9638">
                  <c:v>3.1760105066641788E-4</c:v>
                </c:pt>
                <c:pt idx="9639">
                  <c:v>3.1631483680604096E-4</c:v>
                </c:pt>
                <c:pt idx="9640">
                  <c:v>3.1501071258598778E-4</c:v>
                </c:pt>
                <c:pt idx="9641">
                  <c:v>3.1368919761356421E-4</c:v>
                </c:pt>
                <c:pt idx="9642">
                  <c:v>3.1235080178166778E-4</c:v>
                </c:pt>
                <c:pt idx="9643">
                  <c:v>3.1099602519312245E-4</c:v>
                </c:pt>
                <c:pt idx="9644">
                  <c:v>3.0962535809807995E-4</c:v>
                </c:pt>
                <c:pt idx="9645">
                  <c:v>3.0823928084411378E-4</c:v>
                </c:pt>
                <c:pt idx="9646">
                  <c:v>3.0683826383828789E-4</c:v>
                </c:pt>
                <c:pt idx="9647">
                  <c:v>3.0542276752120297E-4</c:v>
                </c:pt>
                <c:pt idx="9648">
                  <c:v>3.0399324235255004E-4</c:v>
                </c:pt>
                <c:pt idx="9649">
                  <c:v>3.0255012880733351E-4</c:v>
                </c:pt>
                <c:pt idx="9650">
                  <c:v>3.010938573832609E-4</c:v>
                </c:pt>
                <c:pt idx="9651">
                  <c:v>2.9962484861805339E-4</c:v>
                </c:pt>
                <c:pt idx="9652">
                  <c:v>2.9814351311673119E-4</c:v>
                </c:pt>
                <c:pt idx="9653">
                  <c:v>2.9665025158849952E-4</c:v>
                </c:pt>
                <c:pt idx="9654">
                  <c:v>2.951454548926926E-4</c:v>
                </c:pt>
                <c:pt idx="9655">
                  <c:v>2.9362950409362259E-4</c:v>
                </c:pt>
                <c:pt idx="9656">
                  <c:v>2.921027705237265E-4</c:v>
                </c:pt>
                <c:pt idx="9657">
                  <c:v>2.905656158549243E-4</c:v>
                </c:pt>
                <c:pt idx="9658">
                  <c:v>2.8901839217754504E-4</c:v>
                </c:pt>
                <c:pt idx="9659">
                  <c:v>2.8746144208681418E-4</c:v>
                </c:pt>
                <c:pt idx="9660">
                  <c:v>2.8589509877620281E-4</c:v>
                </c:pt>
                <c:pt idx="9661">
                  <c:v>2.8431968613771733E-4</c:v>
                </c:pt>
                <c:pt idx="9662">
                  <c:v>2.8273551886836824E-4</c:v>
                </c:pt>
                <c:pt idx="9663">
                  <c:v>2.8114290258284512E-4</c:v>
                </c:pt>
                <c:pt idx="9664">
                  <c:v>2.7954213393205569E-4</c:v>
                </c:pt>
                <c:pt idx="9665">
                  <c:v>2.7793350072684043E-4</c:v>
                </c:pt>
                <c:pt idx="9666">
                  <c:v>2.7631728206731161E-4</c:v>
                </c:pt>
                <c:pt idx="9667">
                  <c:v>2.7469374847671394E-4</c:v>
                </c:pt>
                <c:pt idx="9668">
                  <c:v>2.7306316204016832E-4</c:v>
                </c:pt>
                <c:pt idx="9669">
                  <c:v>2.7142577654770195E-4</c:v>
                </c:pt>
                <c:pt idx="9670">
                  <c:v>2.6978183764139215E-4</c:v>
                </c:pt>
                <c:pt idx="9671">
                  <c:v>2.6813158296642959E-4</c:v>
                </c:pt>
                <c:pt idx="9672">
                  <c:v>2.664752423257439E-4</c:v>
                </c:pt>
                <c:pt idx="9673">
                  <c:v>2.648130378380559E-4</c:v>
                </c:pt>
                <c:pt idx="9674">
                  <c:v>2.6314518409922025E-4</c:v>
                </c:pt>
                <c:pt idx="9675">
                  <c:v>2.6147188834635935E-4</c:v>
                </c:pt>
                <c:pt idx="9676">
                  <c:v>2.5979335062483323E-4</c:v>
                </c:pt>
                <c:pt idx="9677">
                  <c:v>2.5810976395786856E-4</c:v>
                </c:pt>
                <c:pt idx="9678">
                  <c:v>2.5642131451847464E-4</c:v>
                </c:pt>
                <c:pt idx="9679">
                  <c:v>2.547281818034864E-4</c:v>
                </c:pt>
                <c:pt idx="9680">
                  <c:v>2.5303053880984115E-4</c:v>
                </c:pt>
                <c:pt idx="9681">
                  <c:v>2.5132855221257611E-4</c:v>
                </c:pt>
                <c:pt idx="9682">
                  <c:v>2.4962238254457671E-4</c:v>
                </c:pt>
                <c:pt idx="9683">
                  <c:v>2.4791218437785872E-4</c:v>
                </c:pt>
                <c:pt idx="9684">
                  <c:v>2.4619810650641398E-4</c:v>
                </c:pt>
                <c:pt idx="9685">
                  <c:v>2.4448029213015811E-4</c:v>
                </c:pt>
                <c:pt idx="9686">
                  <c:v>2.427588790401477E-4</c:v>
                </c:pt>
                <c:pt idx="9687">
                  <c:v>2.4103399980490616E-4</c:v>
                </c:pt>
                <c:pt idx="9688">
                  <c:v>2.3930578195760537E-4</c:v>
                </c:pt>
                <c:pt idx="9689">
                  <c:v>2.3757434818413875E-4</c:v>
                </c:pt>
                <c:pt idx="9690">
                  <c:v>2.3583981651183368E-4</c:v>
                </c:pt>
                <c:pt idx="9691">
                  <c:v>2.3410230049904451E-4</c:v>
                </c:pt>
                <c:pt idx="9692">
                  <c:v>2.3236190942502402E-4</c:v>
                </c:pt>
                <c:pt idx="9693">
                  <c:v>2.3061874848051393E-4</c:v>
                </c:pt>
                <c:pt idx="9694">
                  <c:v>2.2887291895865269E-4</c:v>
                </c:pt>
                <c:pt idx="9695">
                  <c:v>2.2712451844619796E-4</c:v>
                </c:pt>
                <c:pt idx="9696">
                  <c:v>2.25373641015124E-4</c:v>
                </c:pt>
                <c:pt idx="9697">
                  <c:v>2.2362037741436447E-4</c:v>
                </c:pt>
                <c:pt idx="9698">
                  <c:v>2.2186481526178416E-4</c:v>
                </c:pt>
                <c:pt idx="9699">
                  <c:v>2.201070392362216E-4</c:v>
                </c:pt>
                <c:pt idx="9700">
                  <c:v>2.1834713126964094E-4</c:v>
                </c:pt>
                <c:pt idx="9701">
                  <c:v>2.1658517073934116E-4</c:v>
                </c:pt>
                <c:pt idx="9702">
                  <c:v>2.1482123466011366E-4</c:v>
                </c:pt>
                <c:pt idx="9703">
                  <c:v>2.1305539787633837E-4</c:v>
                </c:pt>
                <c:pt idx="9704">
                  <c:v>2.1128773325410172E-4</c:v>
                </c:pt>
                <c:pt idx="9705">
                  <c:v>2.0951831187326057E-4</c:v>
                </c:pt>
                <c:pt idx="9706">
                  <c:v>2.0774720321903255E-4</c:v>
                </c:pt>
                <c:pt idx="9707">
                  <c:v>2.0597447537400128E-4</c:v>
                </c:pt>
                <c:pt idx="9708">
                  <c:v>2.0420019520938216E-4</c:v>
                </c:pt>
                <c:pt idx="9709">
                  <c:v>2.0242442857648616E-4</c:v>
                </c:pt>
                <c:pt idx="9710">
                  <c:v>2.0064724049778546E-4</c:v>
                </c:pt>
                <c:pt idx="9711">
                  <c:v>1.9886869535779204E-4</c:v>
                </c:pt>
                <c:pt idx="9712">
                  <c:v>1.9708885709364816E-4</c:v>
                </c:pt>
                <c:pt idx="9713">
                  <c:v>1.9530778938553058E-4</c:v>
                </c:pt>
                <c:pt idx="9714">
                  <c:v>1.9352555584656675E-4</c:v>
                </c:pt>
                <c:pt idx="9715">
                  <c:v>1.9174222021273185E-4</c:v>
                </c:pt>
                <c:pt idx="9716">
                  <c:v>1.8995784653212121E-4</c:v>
                </c:pt>
                <c:pt idx="9717">
                  <c:v>1.8817249935405413E-4</c:v>
                </c:pt>
                <c:pt idx="9718">
                  <c:v>1.8638624391769765E-4</c:v>
                </c:pt>
                <c:pt idx="9719">
                  <c:v>1.8459914634043128E-4</c:v>
                </c:pt>
                <c:pt idx="9720">
                  <c:v>1.8281127380558276E-4</c:v>
                </c:pt>
                <c:pt idx="9721">
                  <c:v>1.8102269474988038E-4</c:v>
                </c:pt>
                <c:pt idx="9722">
                  <c:v>1.792334790503822E-4</c:v>
                </c:pt>
                <c:pt idx="9723">
                  <c:v>1.7744369821084857E-4</c:v>
                </c:pt>
                <c:pt idx="9724">
                  <c:v>1.7565342554758055E-4</c:v>
                </c:pt>
                <c:pt idx="9725">
                  <c:v>1.7386273637475381E-4</c:v>
                </c:pt>
                <c:pt idx="9726">
                  <c:v>1.7207170818897129E-4</c:v>
                </c:pt>
                <c:pt idx="9727">
                  <c:v>1.7028042085331861E-4</c:v>
                </c:pt>
                <c:pt idx="9728">
                  <c:v>1.6848895678052897E-4</c:v>
                </c:pt>
                <c:pt idx="9729">
                  <c:v>1.6669740111552311E-4</c:v>
                </c:pt>
                <c:pt idx="9730">
                  <c:v>1.6490584191699502E-4</c:v>
                </c:pt>
                <c:pt idx="9731">
                  <c:v>1.6311437033815214E-4</c:v>
                </c:pt>
                <c:pt idx="9732">
                  <c:v>1.6132308080653735E-4</c:v>
                </c:pt>
                <c:pt idx="9733">
                  <c:v>1.5953207120271824E-4</c:v>
                </c:pt>
                <c:pt idx="9734">
                  <c:v>1.5774144303792837E-4</c:v>
                </c:pt>
                <c:pt idx="9735">
                  <c:v>1.5595130163049089E-4</c:v>
                </c:pt>
                <c:pt idx="9736">
                  <c:v>1.5416175628097346E-4</c:v>
                </c:pt>
                <c:pt idx="9737">
                  <c:v>1.5237292044594343E-4</c:v>
                </c:pt>
                <c:pt idx="9738">
                  <c:v>1.5058491191016822E-4</c:v>
                </c:pt>
                <c:pt idx="9739">
                  <c:v>1.4879785295742636E-4</c:v>
                </c:pt>
                <c:pt idx="9740">
                  <c:v>1.4701187053932553E-4</c:v>
                </c:pt>
                <c:pt idx="9741">
                  <c:v>1.4522709644255823E-4</c:v>
                </c:pt>
                <c:pt idx="9742">
                  <c:v>1.4344366745403848E-4</c:v>
                </c:pt>
                <c:pt idx="9743">
                  <c:v>1.4166172552400395E-4</c:v>
                </c:pt>
                <c:pt idx="9744">
                  <c:v>1.3988141792685676E-4</c:v>
                </c:pt>
                <c:pt idx="9745">
                  <c:v>1.3810289741967029E-4</c:v>
                </c:pt>
                <c:pt idx="9746">
                  <c:v>1.363263223981218E-4</c:v>
                </c:pt>
                <c:pt idx="9747">
                  <c:v>1.3455185704972587E-4</c:v>
                </c:pt>
                <c:pt idx="9748">
                  <c:v>1.3277967150416805E-4</c:v>
                </c:pt>
                <c:pt idx="9749">
                  <c:v>1.3100994198071743E-4</c:v>
                </c:pt>
                <c:pt idx="9750">
                  <c:v>1.2924285093218182E-4</c:v>
                </c:pt>
                <c:pt idx="9751">
                  <c:v>1.2747858718563902E-4</c:v>
                </c:pt>
                <c:pt idx="9752">
                  <c:v>1.2571734607945889E-4</c:v>
                </c:pt>
                <c:pt idx="9753">
                  <c:v>1.2395932959644818E-4</c:v>
                </c:pt>
                <c:pt idx="9754">
                  <c:v>1.2220474649304546E-4</c:v>
                </c:pt>
                <c:pt idx="9755">
                  <c:v>1.2045381242413316E-4</c:v>
                </c:pt>
                <c:pt idx="9756">
                  <c:v>1.1870675006346373E-4</c:v>
                </c:pt>
                <c:pt idx="9757">
                  <c:v>1.1696378921926479E-4</c:v>
                </c:pt>
                <c:pt idx="9758">
                  <c:v>1.1522516694491501E-4</c:v>
                </c:pt>
                <c:pt idx="9759">
                  <c:v>1.1349112764437067E-4</c:v>
                </c:pt>
                <c:pt idx="9760">
                  <c:v>1.1176192317215618E-4</c:v>
                </c:pt>
                <c:pt idx="9761">
                  <c:v>1.1003781292757603E-4</c:v>
                </c:pt>
                <c:pt idx="9762">
                  <c:v>1.0831906394292573E-4</c:v>
                </c:pt>
                <c:pt idx="9763">
                  <c:v>1.0660595096547686E-4</c:v>
                </c:pt>
                <c:pt idx="9764">
                  <c:v>1.0489875653285524E-4</c:v>
                </c:pt>
                <c:pt idx="9765">
                  <c:v>1.0319777104163529E-4</c:v>
                </c:pt>
                <c:pt idx="9766">
                  <c:v>1.0150329280881534E-4</c:v>
                </c:pt>
                <c:pt idx="9767">
                  <c:v>9.9815628125810824E-5</c:v>
                </c:pt>
                <c:pt idx="9768">
                  <c:v>9.8135091304910066E-5</c:v>
                </c:pt>
                <c:pt idx="9769">
                  <c:v>9.646200471757377E-5</c:v>
                </c:pt>
                <c:pt idx="9770">
                  <c:v>9.479669882457036E-5</c:v>
                </c:pt>
                <c:pt idx="9771">
                  <c:v>9.3139512197459011E-5</c:v>
                </c:pt>
                <c:pt idx="9772">
                  <c:v>9.1490791531219874E-5</c:v>
                </c:pt>
                <c:pt idx="9773">
                  <c:v>8.985089164767288E-5</c:v>
                </c:pt>
                <c:pt idx="9774">
                  <c:v>8.8220175489426897E-5</c:v>
                </c:pt>
                <c:pt idx="9775">
                  <c:v>8.6599014104032777E-5</c:v>
                </c:pt>
                <c:pt idx="9776">
                  <c:v>8.4987786618052614E-5</c:v>
                </c:pt>
                <c:pt idx="9777">
                  <c:v>8.338688020073713E-5</c:v>
                </c:pt>
                <c:pt idx="9778">
                  <c:v>8.1796690017043545E-5</c:v>
                </c:pt>
                <c:pt idx="9779">
                  <c:v>8.0217619169629123E-5</c:v>
                </c:pt>
                <c:pt idx="9780">
                  <c:v>7.8650078629666784E-5</c:v>
                </c:pt>
                <c:pt idx="9781">
                  <c:v>7.7094487156072119E-5</c:v>
                </c:pt>
                <c:pt idx="9782">
                  <c:v>7.5551271202912648E-5</c:v>
                </c:pt>
                <c:pt idx="9783">
                  <c:v>7.4020864814766348E-5</c:v>
                </c:pt>
                <c:pt idx="9784">
                  <c:v>7.2503709509696797E-5</c:v>
                </c:pt>
                <c:pt idx="9785">
                  <c:v>7.1000254149667042E-5</c:v>
                </c:pt>
                <c:pt idx="9786">
                  <c:v>6.9510954798118624E-5</c:v>
                </c:pt>
                <c:pt idx="9787">
                  <c:v>6.8036274564428048E-5</c:v>
                </c:pt>
                <c:pt idx="9788">
                  <c:v>6.6576683435134353E-5</c:v>
                </c:pt>
                <c:pt idx="9789">
                  <c:v>6.5132658091635317E-5</c:v>
                </c:pt>
                <c:pt idx="9790">
                  <c:v>6.3704681714185968E-5</c:v>
                </c:pt>
                <c:pt idx="9791">
                  <c:v>6.2293243772035972E-5</c:v>
                </c:pt>
                <c:pt idx="9792">
                  <c:v>6.0898839799517042E-5</c:v>
                </c:pt>
                <c:pt idx="9793">
                  <c:v>5.952197115795708E-5</c:v>
                </c:pt>
                <c:pt idx="9794">
                  <c:v>5.8163144783245877E-5</c:v>
                </c:pt>
                <c:pt idx="9795">
                  <c:v>5.6822872919007198E-5</c:v>
                </c:pt>
                <c:pt idx="9796">
                  <c:v>5.5501672835206491E-5</c:v>
                </c:pt>
                <c:pt idx="9797">
                  <c:v>5.420006653218993E-5</c:v>
                </c:pt>
                <c:pt idx="9798">
                  <c:v>5.2918580430062856E-5</c:v>
                </c:pt>
                <c:pt idx="9799">
                  <c:v>5.165774504337151E-5</c:v>
                </c:pt>
                <c:pt idx="9800">
                  <c:v>5.0418094641149075E-5</c:v>
                </c:pt>
                <c:pt idx="9801">
                  <c:v>4.9200166892230216E-5</c:v>
                </c:pt>
                <c:pt idx="9802">
                  <c:v>4.8004502496009378E-5</c:v>
                </c:pt>
                <c:pt idx="9803">
                  <c:v>4.6831644798587536E-5</c:v>
                </c:pt>
                <c:pt idx="9804">
                  <c:v>4.5682139394508144E-5</c:v>
                </c:pt>
                <c:pt idx="9805">
                  <c:v>4.455653371413588E-5</c:v>
                </c:pt>
                <c:pt idx="9806">
                  <c:v>4.3455376596856235E-5</c:v>
                </c:pt>
                <c:pt idx="9807">
                  <c:v>4.237921785030747E-5</c:v>
                </c:pt>
                <c:pt idx="9808">
                  <c:v>4.132860779578564E-5</c:v>
                </c:pt>
                <c:pt idx="9809">
                  <c:v>4.0304096800132016E-5</c:v>
                </c:pt>
                <c:pt idx="9810">
                  <c:v>3.9306234794345803E-5</c:v>
                </c:pt>
                <c:pt idx="9811">
                  <c:v>3.8335570779236929E-5</c:v>
                </c:pt>
                <c:pt idx="9812">
                  <c:v>3.7392652318435234E-5</c:v>
                </c:pt>
                <c:pt idx="9813">
                  <c:v>3.6478025019159825E-5</c:v>
                </c:pt>
                <c:pt idx="9814">
                  <c:v>3.559223200113197E-5</c:v>
                </c:pt>
                <c:pt idx="9815">
                  <c:v>3.4735813354053744E-5</c:v>
                </c:pt>
                <c:pt idx="9816">
                  <c:v>3.3909305584140366E-5</c:v>
                </c:pt>
                <c:pt idx="9817">
                  <c:v>3.3113241050217702E-5</c:v>
                </c:pt>
                <c:pt idx="9818">
                  <c:v>3.2348147389892164E-5</c:v>
                </c:pt>
                <c:pt idx="9819">
                  <c:v>3.1614546936374987E-5</c:v>
                </c:pt>
                <c:pt idx="9820">
                  <c:v>3.0912956126569362E-5</c:v>
                </c:pt>
                <c:pt idx="9821">
                  <c:v>3.0243884901049661E-5</c:v>
                </c:pt>
                <c:pt idx="9822">
                  <c:v>2.9607836096599662E-5</c:v>
                </c:pt>
                <c:pt idx="9823">
                  <c:v>2.9005304831998837E-5</c:v>
                </c:pt>
                <c:pt idx="9824">
                  <c:v>2.843677788782464E-5</c:v>
                </c:pt>
                <c:pt idx="9825">
                  <c:v>2.7902733080980243E-5</c:v>
                </c:pt>
                <c:pt idx="9826">
                  <c:v>2.7403638634779054E-5</c:v>
                </c:pt>
                <c:pt idx="9827">
                  <c:v>2.6939952545410832E-5</c:v>
                </c:pt>
                <c:pt idx="9828">
                  <c:v>2.6512121945599438E-5</c:v>
                </c:pt>
                <c:pt idx="9829">
                  <c:v>2.6120582466377431E-5</c:v>
                </c:pt>
                <c:pt idx="9830">
                  <c:v>2.5765757597862209E-5</c:v>
                </c:pt>
                <c:pt idx="9831">
                  <c:v>2.5448058049951958E-5</c:v>
                </c:pt>
                <c:pt idx="9832">
                  <c:v>2.516788111391874E-5</c:v>
                </c:pt>
                <c:pt idx="9833">
                  <c:v>2.4925610025860476E-5</c:v>
                </c:pt>
                <c:pt idx="9834">
                  <c:v>2.4721613333012385E-5</c:v>
                </c:pt>
                <c:pt idx="9835">
                  <c:v>2.4556244263931554E-5</c:v>
                </c:pt>
                <c:pt idx="9836">
                  <c:v>2.4429840103599499E-5</c:v>
                </c:pt>
                <c:pt idx="9837">
                  <c:v>2.4342721574481561E-5</c:v>
                </c:pt>
                <c:pt idx="9838">
                  <c:v>2.429519222460695E-5</c:v>
                </c:pt>
                <c:pt idx="9839">
                  <c:v>2.4287537823748291E-5</c:v>
                </c:pt>
                <c:pt idx="9840">
                  <c:v>2.4320025768802291E-5</c:v>
                </c:pt>
                <c:pt idx="9841">
                  <c:v>2.4392904499430022E-5</c:v>
                </c:pt>
                <c:pt idx="9842">
                  <c:v>2.4506402925070552E-5</c:v>
                </c:pt>
                <c:pt idx="9843">
                  <c:v>2.4660729864459276E-5</c:v>
                </c:pt>
                <c:pt idx="9844">
                  <c:v>2.4856073498706108E-5</c:v>
                </c:pt>
                <c:pt idx="9845">
                  <c:v>2.5092600839057005E-5</c:v>
                </c:pt>
                <c:pt idx="9846">
                  <c:v>2.537045721043368E-5</c:v>
                </c:pt>
                <c:pt idx="9847">
                  <c:v>2.5689765751848006E-5</c:v>
                </c:pt>
                <c:pt idx="9848">
                  <c:v>2.6050626934756848E-5</c:v>
                </c:pt>
                <c:pt idx="9849">
                  <c:v>2.6453118100430106E-5</c:v>
                </c:pt>
                <c:pt idx="9850">
                  <c:v>2.6897293017398394E-5</c:v>
                </c:pt>
                <c:pt idx="9851">
                  <c:v>2.7383181459986409E-5</c:v>
                </c:pt>
                <c:pt idx="9852">
                  <c:v>2.7910788809005072E-5</c:v>
                </c:pt>
                <c:pt idx="9853">
                  <c:v>2.8480095675510827E-5</c:v>
                </c:pt>
                <c:pt idx="9854">
                  <c:v>2.9091057548698696E-5</c:v>
                </c:pt>
                <c:pt idx="9855">
                  <c:v>2.9743604468785047E-5</c:v>
                </c:pt>
                <c:pt idx="9856">
                  <c:v>3.0437640725850282E-5</c:v>
                </c:pt>
                <c:pt idx="9857">
                  <c:v>3.1173044585477699E-5</c:v>
                </c:pt>
                <c:pt idx="9858">
                  <c:v>3.1949668042064289E-5</c:v>
                </c:pt>
                <c:pt idx="9859">
                  <c:v>3.2767336600575693E-5</c:v>
                </c:pt>
                <c:pt idx="9860">
                  <c:v>3.3625849087522112E-5</c:v>
                </c:pt>
                <c:pt idx="9861">
                  <c:v>3.4524977491884632E-5</c:v>
                </c:pt>
                <c:pt idx="9862">
                  <c:v>3.5464466836649752E-5</c:v>
                </c:pt>
                <c:pt idx="9863">
                  <c:v>3.6444035081570216E-5</c:v>
                </c:pt>
                <c:pt idx="9864">
                  <c:v>3.7463373057755691E-5</c:v>
                </c:pt>
                <c:pt idx="9865">
                  <c:v>3.8522144434608318E-5</c:v>
                </c:pt>
                <c:pt idx="9866">
                  <c:v>3.9619985719538953E-5</c:v>
                </c:pt>
                <c:pt idx="9867">
                  <c:v>4.0756506290932065E-5</c:v>
                </c:pt>
                <c:pt idx="9868">
                  <c:v>4.1931288464675712E-5</c:v>
                </c:pt>
                <c:pt idx="9869">
                  <c:v>4.3143887594583434E-5</c:v>
                </c:pt>
                <c:pt idx="9870">
                  <c:v>4.439383220690039E-5</c:v>
                </c:pt>
                <c:pt idx="9871">
                  <c:v>4.5680624169124456E-5</c:v>
                </c:pt>
                <c:pt idx="9872">
                  <c:v>4.7003738893215144E-5</c:v>
                </c:pt>
                <c:pt idx="9873">
                  <c:v>4.8362625573242E-5</c:v>
                </c:pt>
                <c:pt idx="9874">
                  <c:v>4.9756707457464792E-5</c:v>
                </c:pt>
                <c:pt idx="9875">
                  <c:v>5.1185382154766496E-5</c:v>
                </c:pt>
                <c:pt idx="9876">
                  <c:v>5.2648021975266795E-5</c:v>
                </c:pt>
                <c:pt idx="9877">
                  <c:v>5.4143974304904848E-5</c:v>
                </c:pt>
                <c:pt idx="9878">
                  <c:v>5.5672562013744935E-5</c:v>
                </c:pt>
                <c:pt idx="9879">
                  <c:v>5.7233083897590737E-5</c:v>
                </c:pt>
                <c:pt idx="9880">
                  <c:v>5.8824815152531641E-5</c:v>
                </c:pt>
                <c:pt idx="9881">
                  <c:v>6.0447007881947332E-5</c:v>
                </c:pt>
                <c:pt idx="9882">
                  <c:v>6.2098891635373079E-5</c:v>
                </c:pt>
                <c:pt idx="9883">
                  <c:v>6.3779673978661957E-5</c:v>
                </c:pt>
                <c:pt idx="9884">
                  <c:v>6.5488541094721418E-5</c:v>
                </c:pt>
                <c:pt idx="9885">
                  <c:v>6.7224658414134078E-5</c:v>
                </c:pt>
                <c:pt idx="9886">
                  <c:v>6.8987171274763166E-5</c:v>
                </c:pt>
                <c:pt idx="9887">
                  <c:v>7.0775205609626925E-5</c:v>
                </c:pt>
                <c:pt idx="9888">
                  <c:v>7.2587868661934445E-5</c:v>
                </c:pt>
                <c:pt idx="9889">
                  <c:v>7.4424249726488123E-5</c:v>
                </c:pt>
                <c:pt idx="9890">
                  <c:v>7.6283420916217938E-5</c:v>
                </c:pt>
                <c:pt idx="9891">
                  <c:v>7.8164437952967192E-5</c:v>
                </c:pt>
                <c:pt idx="9892">
                  <c:v>8.0066340981237077E-5</c:v>
                </c:pt>
                <c:pt idx="9893">
                  <c:v>8.1988155403713364E-5</c:v>
                </c:pt>
                <c:pt idx="9894">
                  <c:v>8.3928892737428266E-5</c:v>
                </c:pt>
                <c:pt idx="9895">
                  <c:v>8.5887551489190767E-5</c:v>
                </c:pt>
                <c:pt idx="9896">
                  <c:v>8.7863118048998862E-5</c:v>
                </c:pt>
                <c:pt idx="9897">
                  <c:v>8.9854567600091749E-5</c:v>
                </c:pt>
                <c:pt idx="9898">
                  <c:v>9.1860865044191787E-5</c:v>
                </c:pt>
                <c:pt idx="9899">
                  <c:v>9.388096594059238E-5</c:v>
                </c:pt>
                <c:pt idx="9900">
                  <c:v>9.5913817457571362E-5</c:v>
                </c:pt>
                <c:pt idx="9901">
                  <c:v>9.7958359334684051E-5</c:v>
                </c:pt>
                <c:pt idx="9902">
                  <c:v>1.0001352485443699E-4</c:v>
                </c:pt>
                <c:pt idx="9903">
                  <c:v>1.020782418218131E-4</c:v>
                </c:pt>
                <c:pt idx="9904">
                  <c:v>1.0415143355011581E-4</c:v>
                </c:pt>
                <c:pt idx="9905">
                  <c:v>1.0623201985159961E-4</c:v>
                </c:pt>
                <c:pt idx="9906">
                  <c:v>1.0831891803134672E-4</c:v>
                </c:pt>
                <c:pt idx="9907">
                  <c:v>1.1041104388277667E-4</c:v>
                </c:pt>
                <c:pt idx="9908">
                  <c:v>1.1250731268329818E-4</c:v>
                </c:pt>
                <c:pt idx="9909">
                  <c:v>1.1460664018854877E-4</c:v>
                </c:pt>
                <c:pt idx="9910">
                  <c:v>1.1670794362356098E-4</c:v>
                </c:pt>
                <c:pt idx="9911">
                  <c:v>1.1881014266955517E-4</c:v>
                </c:pt>
                <c:pt idx="9912">
                  <c:v>1.2091216044451897E-4</c:v>
                </c:pt>
                <c:pt idx="9913">
                  <c:v>1.2301292447635065E-4</c:v>
                </c:pt>
                <c:pt idx="9914">
                  <c:v>1.2511136766695687E-4</c:v>
                </c:pt>
                <c:pt idx="9915">
                  <c:v>1.2720642924578414E-4</c:v>
                </c:pt>
                <c:pt idx="9916">
                  <c:v>1.2929705571146764E-4</c:v>
                </c:pt>
                <c:pt idx="9917">
                  <c:v>1.3138220176010248E-4</c:v>
                </c:pt>
                <c:pt idx="9918">
                  <c:v>1.3346083119884566E-4</c:v>
                </c:pt>
                <c:pt idx="9919">
                  <c:v>1.3553191784341392E-4</c:v>
                </c:pt>
                <c:pt idx="9920">
                  <c:v>1.3759444639825115E-4</c:v>
                </c:pt>
                <c:pt idx="9921">
                  <c:v>1.3964741331806078E-4</c:v>
                </c:pt>
                <c:pt idx="9922">
                  <c:v>1.4168982764956942E-4</c:v>
                </c:pt>
                <c:pt idx="9923">
                  <c:v>1.437207118522309E-4</c:v>
                </c:pt>
                <c:pt idx="9924">
                  <c:v>1.4573910259686813E-4</c:v>
                </c:pt>
                <c:pt idx="9925">
                  <c:v>1.47744051541118E-4</c:v>
                </c:pt>
                <c:pt idx="9926">
                  <c:v>1.4973462608067458E-4</c:v>
                </c:pt>
                <c:pt idx="9927">
                  <c:v>1.5170991007537328E-4</c:v>
                </c:pt>
                <c:pt idx="9928">
                  <c:v>1.5366900454929204E-4</c:v>
                </c:pt>
                <c:pt idx="9929">
                  <c:v>1.5561102836380818E-4</c:v>
                </c:pt>
                <c:pt idx="9930">
                  <c:v>1.5753511886312785E-4</c:v>
                </c:pt>
                <c:pt idx="9931">
                  <c:v>1.59440432491237E-4</c:v>
                </c:pt>
                <c:pt idx="9932">
                  <c:v>1.6132614537989014E-4</c:v>
                </c:pt>
                <c:pt idx="9933">
                  <c:v>1.6319145390682432E-4</c:v>
                </c:pt>
                <c:pt idx="9934">
                  <c:v>1.6503557522385594E-4</c:v>
                </c:pt>
                <c:pt idx="9935">
                  <c:v>1.6685774775408634E-4</c:v>
                </c:pt>
                <c:pt idx="9936">
                  <c:v>1.6865723165817234E-4</c:v>
                </c:pt>
                <c:pt idx="9937">
                  <c:v>1.7043330926901426E-4</c:v>
                </c:pt>
                <c:pt idx="9938">
                  <c:v>1.7218528549470255E-4</c:v>
                </c:pt>
                <c:pt idx="9939">
                  <c:v>1.7391248818947246E-4</c:v>
                </c:pt>
                <c:pt idx="9940">
                  <c:v>1.7561426849252031E-4</c:v>
                </c:pt>
                <c:pt idx="9941">
                  <c:v>1.7729000113457031E-4</c:v>
                </c:pt>
                <c:pt idx="9942">
                  <c:v>1.7893908471213133E-4</c:v>
                </c:pt>
                <c:pt idx="9943">
                  <c:v>1.8056094192950612E-4</c:v>
                </c:pt>
                <c:pt idx="9944">
                  <c:v>1.8215501980861146E-4</c:v>
                </c:pt>
                <c:pt idx="9945">
                  <c:v>1.8372078986672306E-4</c:v>
                </c:pt>
                <c:pt idx="9946">
                  <c:v>1.8525774826244859E-4</c:v>
                </c:pt>
                <c:pt idx="9947">
                  <c:v>1.8676541591006171E-4</c:v>
                </c:pt>
                <c:pt idx="9948">
                  <c:v>1.8824333856248915E-4</c:v>
                </c:pt>
                <c:pt idx="9949">
                  <c:v>1.8969108686351673E-4</c:v>
                </c:pt>
                <c:pt idx="9950">
                  <c:v>1.9110825636938322E-4</c:v>
                </c:pt>
                <c:pt idx="9951">
                  <c:v>1.9249446754034821E-4</c:v>
                </c:pt>
                <c:pt idx="9952">
                  <c:v>1.9384936570269443E-4</c:v>
                </c:pt>
                <c:pt idx="9953">
                  <c:v>1.9517262098185271E-4</c:v>
                </c:pt>
                <c:pt idx="9954">
                  <c:v>1.9646392820696839E-4</c:v>
                </c:pt>
                <c:pt idx="9955">
                  <c:v>1.977230067878895E-4</c:v>
                </c:pt>
                <c:pt idx="9956">
                  <c:v>1.9894960056492393E-4</c:v>
                </c:pt>
                <c:pt idx="9957">
                  <c:v>2.001434776323929E-4</c:v>
                </c:pt>
                <c:pt idx="9958">
                  <c:v>2.0130443013643254E-4</c:v>
                </c:pt>
                <c:pt idx="9959">
                  <c:v>2.0243227404806674E-4</c:v>
                </c:pt>
                <c:pt idx="9960">
                  <c:v>2.035268489122123E-4</c:v>
                </c:pt>
                <c:pt idx="9961">
                  <c:v>2.0458801757346846E-4</c:v>
                </c:pt>
                <c:pt idx="9962">
                  <c:v>2.0561566587967836E-4</c:v>
                </c:pt>
                <c:pt idx="9963">
                  <c:v>2.0660970236394737E-4</c:v>
                </c:pt>
                <c:pt idx="9964">
                  <c:v>2.0757005790619695E-4</c:v>
                </c:pt>
                <c:pt idx="9965">
                  <c:v>2.0849668537502024E-4</c:v>
                </c:pt>
                <c:pt idx="9966">
                  <c:v>2.0938955925099069E-4</c:v>
                </c:pt>
                <c:pt idx="9967">
                  <c:v>2.1024867523207868E-4</c:v>
                </c:pt>
                <c:pt idx="9968">
                  <c:v>2.1107404982243817E-4</c:v>
                </c:pt>
                <c:pt idx="9969">
                  <c:v>2.1186571990524332E-4</c:v>
                </c:pt>
                <c:pt idx="9970">
                  <c:v>2.1262374230088493E-4</c:v>
                </c:pt>
                <c:pt idx="9971">
                  <c:v>2.1334819331106846E-4</c:v>
                </c:pt>
                <c:pt idx="9972">
                  <c:v>2.1403916825025326E-4</c:v>
                </c:pt>
                <c:pt idx="9973">
                  <c:v>2.1469678096503614E-4</c:v>
                </c:pt>
                <c:pt idx="9974">
                  <c:v>2.1532116334273716E-4</c:v>
                </c:pt>
                <c:pt idx="9975">
                  <c:v>2.1591246480986238E-4</c:v>
                </c:pt>
                <c:pt idx="9976">
                  <c:v>2.1647085182169542E-4</c:v>
                </c:pt>
                <c:pt idx="9977">
                  <c:v>2.1699650734384218E-4</c:v>
                </c:pt>
                <c:pt idx="9978">
                  <c:v>2.1748963032660853E-4</c:v>
                </c:pt>
                <c:pt idx="9979">
                  <c:v>2.1795043517320887E-4</c:v>
                </c:pt>
                <c:pt idx="9980">
                  <c:v>2.1837915120286044E-4</c:v>
                </c:pt>
                <c:pt idx="9981">
                  <c:v>2.1877602210930094E-4</c:v>
                </c:pt>
                <c:pt idx="9982">
                  <c:v>2.1914130541605926E-4</c:v>
                </c:pt>
                <c:pt idx="9983">
                  <c:v>2.1947527192898135E-4</c:v>
                </c:pt>
                <c:pt idx="9984">
                  <c:v>2.1977820518709456E-4</c:v>
                </c:pt>
                <c:pt idx="9985">
                  <c:v>2.2005040091253644E-4</c:v>
                </c:pt>
                <c:pt idx="9986">
                  <c:v>2.2029216646028211E-4</c:v>
                </c:pt>
                <c:pt idx="9987">
                  <c:v>2.2050382026873069E-4</c:v>
                </c:pt>
                <c:pt idx="9988">
                  <c:v>2.2068569131151981E-4</c:v>
                </c:pt>
                <c:pt idx="9989">
                  <c:v>2.2083811855161636E-4</c:v>
                </c:pt>
                <c:pt idx="9990">
                  <c:v>2.209614503982962E-4</c:v>
                </c:pt>
                <c:pt idx="9991">
                  <c:v>2.2105604416759451E-4</c:v>
                </c:pt>
                <c:pt idx="9992">
                  <c:v>2.2112226554704765E-4</c:v>
                </c:pt>
                <c:pt idx="9993">
                  <c:v>2.2116048806531595E-4</c:v>
                </c:pt>
                <c:pt idx="9994">
                  <c:v>2.211710925671364E-4</c:v>
                </c:pt>
                <c:pt idx="9995">
                  <c:v>2.2115446669447502E-4</c:v>
                </c:pt>
                <c:pt idx="9996">
                  <c:v>2.2111100437404384E-4</c:v>
                </c:pt>
                <c:pt idx="9997">
                  <c:v>2.2104110531212469E-4</c:v>
                </c:pt>
                <c:pt idx="9998">
                  <c:v>2.2094517449688497E-4</c:v>
                </c:pt>
                <c:pt idx="9999">
                  <c:v>2.2082362170875019E-4</c:v>
                </c:pt>
                <c:pt idx="10000">
                  <c:v>2.2067686103926726E-4</c:v>
                </c:pt>
                <c:pt idx="10001">
                  <c:v>2.2050531041891449E-4</c:v>
                </c:pt>
                <c:pt idx="10002">
                  <c:v>2.2030939115403515E-4</c:v>
                </c:pt>
                <c:pt idx="10003">
                  <c:v>2.2008952747367607E-4</c:v>
                </c:pt>
                <c:pt idx="10004">
                  <c:v>2.1984614608612835E-4</c:v>
                </c:pt>
                <c:pt idx="10005">
                  <c:v>2.1957967574578435E-4</c:v>
                </c:pt>
                <c:pt idx="10006">
                  <c:v>2.1929054683058163E-4</c:v>
                </c:pt>
                <c:pt idx="10007">
                  <c:v>2.1897919093019654E-4</c:v>
                </c:pt>
                <c:pt idx="10008">
                  <c:v>2.1864604044508822E-4</c:v>
                </c:pt>
                <c:pt idx="10009">
                  <c:v>2.1829152819696567E-4</c:v>
                </c:pt>
                <c:pt idx="10010">
                  <c:v>2.1791608705033666E-4</c:v>
                </c:pt>
                <c:pt idx="10011">
                  <c:v>2.1752014954575961E-4</c:v>
                </c:pt>
                <c:pt idx="10012">
                  <c:v>2.1710414754456202E-4</c:v>
                </c:pt>
                <c:pt idx="10013">
                  <c:v>2.1666851188532272E-4</c:v>
                </c:pt>
                <c:pt idx="10014">
                  <c:v>2.1621367205219266E-4</c:v>
                </c:pt>
                <c:pt idx="10015">
                  <c:v>2.1574005585488896E-4</c:v>
                </c:pt>
                <c:pt idx="10016">
                  <c:v>2.1524808912078337E-4</c:v>
                </c:pt>
                <c:pt idx="10017">
                  <c:v>2.1473819539865409E-4</c:v>
                </c:pt>
                <c:pt idx="10018">
                  <c:v>2.1421079567453087E-4</c:v>
                </c:pt>
                <c:pt idx="10019">
                  <c:v>2.1366630809914515E-4</c:v>
                </c:pt>
                <c:pt idx="10020">
                  <c:v>2.1310514772751249E-4</c:v>
                </c:pt>
                <c:pt idx="10021">
                  <c:v>2.12527726269864E-4</c:v>
                </c:pt>
                <c:pt idx="10022">
                  <c:v>2.1193445185471805E-4</c:v>
                </c:pt>
                <c:pt idx="10023">
                  <c:v>2.1132572880308825E-4</c:v>
                </c:pt>
                <c:pt idx="10024">
                  <c:v>2.107019574145504E-4</c:v>
                </c:pt>
                <c:pt idx="10025">
                  <c:v>2.1006353376439019E-4</c:v>
                </c:pt>
                <c:pt idx="10026">
                  <c:v>2.0941084951225252E-4</c:v>
                </c:pt>
                <c:pt idx="10027">
                  <c:v>2.0874429172158051E-4</c:v>
                </c:pt>
                <c:pt idx="10028">
                  <c:v>2.0806424269023799E-4</c:v>
                </c:pt>
                <c:pt idx="10029">
                  <c:v>2.0737107979180628E-4</c:v>
                </c:pt>
                <c:pt idx="10030">
                  <c:v>2.0666517532741142E-4</c:v>
                </c:pt>
                <c:pt idx="10031">
                  <c:v>2.0594689638816111E-4</c:v>
                </c:pt>
                <c:pt idx="10032">
                  <c:v>2.0521660472749901E-4</c:v>
                </c:pt>
                <c:pt idx="10033">
                  <c:v>2.0447465664388511E-4</c:v>
                </c:pt>
                <c:pt idx="10034">
                  <c:v>2.0372140287308547E-4</c:v>
                </c:pt>
                <c:pt idx="10035">
                  <c:v>2.0295718849014859E-4</c:v>
                </c:pt>
                <c:pt idx="10036">
                  <c:v>2.0218235282065916E-4</c:v>
                </c:pt>
                <c:pt idx="10037">
                  <c:v>2.0139722936133737E-4</c:v>
                </c:pt>
                <c:pt idx="10038">
                  <c:v>2.0060214570936577E-4</c:v>
                </c:pt>
                <c:pt idx="10039">
                  <c:v>1.9979742350052191E-4</c:v>
                </c:pt>
                <c:pt idx="10040">
                  <c:v>1.9898337835571328E-4</c:v>
                </c:pt>
                <c:pt idx="10041">
                  <c:v>1.981603198357964E-4</c:v>
                </c:pt>
                <c:pt idx="10042">
                  <c:v>1.9732855140435724E-4</c:v>
                </c:pt>
                <c:pt idx="10043">
                  <c:v>1.9648837039819316E-4</c:v>
                </c:pt>
                <c:pt idx="10044">
                  <c:v>1.956400680053418E-4</c:v>
                </c:pt>
                <c:pt idx="10045">
                  <c:v>1.9478392925040343E-4</c:v>
                </c:pt>
                <c:pt idx="10046">
                  <c:v>1.9392023298678388E-4</c:v>
                </c:pt>
                <c:pt idx="10047">
                  <c:v>1.9304925189578864E-4</c:v>
                </c:pt>
                <c:pt idx="10048">
                  <c:v>1.9217125249229626E-4</c:v>
                </c:pt>
                <c:pt idx="10049">
                  <c:v>1.9128649513657794E-4</c:v>
                </c:pt>
                <c:pt idx="10050">
                  <c:v>1.9039523405237088E-4</c:v>
                </c:pt>
                <c:pt idx="10051">
                  <c:v>1.894977173506607E-4</c:v>
                </c:pt>
                <c:pt idx="10052">
                  <c:v>1.885941870590611E-4</c:v>
                </c:pt>
                <c:pt idx="10053">
                  <c:v>1.8768487915664267E-4</c:v>
                </c:pt>
                <c:pt idx="10054">
                  <c:v>1.8677002361375838E-4</c:v>
                </c:pt>
                <c:pt idx="10055">
                  <c:v>1.8584984443700234E-4</c:v>
                </c:pt>
                <c:pt idx="10056">
                  <c:v>1.8492455971862176E-4</c:v>
                </c:pt>
                <c:pt idx="10057">
                  <c:v>1.8399438169060774E-4</c:v>
                </c:pt>
                <c:pt idx="10058">
                  <c:v>1.8305951678293465E-4</c:v>
                </c:pt>
                <c:pt idx="10059">
                  <c:v>1.8212016568591336E-4</c:v>
                </c:pt>
                <c:pt idx="10060">
                  <c:v>1.8117652341637322E-4</c:v>
                </c:pt>
                <c:pt idx="10061">
                  <c:v>1.8022877938757964E-4</c:v>
                </c:pt>
                <c:pt idx="10062">
                  <c:v>1.7927711748250158E-4</c:v>
                </c:pt>
                <c:pt idx="10063">
                  <c:v>1.7832171613042422E-4</c:v>
                </c:pt>
                <c:pt idx="10064">
                  <c:v>1.7736274838672008E-4</c:v>
                </c:pt>
                <c:pt idx="10065">
                  <c:v>1.764003820153221E-4</c:v>
                </c:pt>
                <c:pt idx="10066">
                  <c:v>1.7543477957422904E-4</c:v>
                </c:pt>
                <c:pt idx="10067">
                  <c:v>1.7446609850329937E-4</c:v>
                </c:pt>
                <c:pt idx="10068">
                  <c:v>1.7349449121464958E-4</c:v>
                </c:pt>
                <c:pt idx="10069">
                  <c:v>1.7252010518523239E-4</c:v>
                </c:pt>
                <c:pt idx="10070">
                  <c:v>1.7154308305145771E-4</c:v>
                </c:pt>
                <c:pt idx="10071">
                  <c:v>1.7056356270587952E-4</c:v>
                </c:pt>
                <c:pt idx="10072">
                  <c:v>1.6958167739558182E-4</c:v>
                </c:pt>
                <c:pt idx="10073">
                  <c:v>1.6859755582223114E-4</c:v>
                </c:pt>
                <c:pt idx="10074">
                  <c:v>1.6761132224384016E-4</c:v>
                </c:pt>
                <c:pt idx="10075">
                  <c:v>1.6662309657766058E-4</c:v>
                </c:pt>
                <c:pt idx="10076">
                  <c:v>1.6563299450457722E-4</c:v>
                </c:pt>
                <c:pt idx="10077">
                  <c:v>1.6464112757462294E-4</c:v>
                </c:pt>
                <c:pt idx="10078">
                  <c:v>1.6364760331353224E-4</c:v>
                </c:pt>
                <c:pt idx="10079">
                  <c:v>1.6265252533019349E-4</c:v>
                </c:pt>
                <c:pt idx="10080">
                  <c:v>1.6165599342510566E-4</c:v>
                </c:pt>
                <c:pt idx="10081">
                  <c:v>1.6065810369945326E-4</c:v>
                </c:pt>
                <c:pt idx="10082">
                  <c:v>1.5965894866491376E-4</c:v>
                </c:pt>
                <c:pt idx="10083">
                  <c:v>1.586586173540064E-4</c:v>
                </c:pt>
                <c:pt idx="10084">
                  <c:v>1.5765719543097889E-4</c:v>
                </c:pt>
                <c:pt idx="10085">
                  <c:v>1.566547653031107E-4</c:v>
                </c:pt>
                <c:pt idx="10086">
                  <c:v>1.5565140623226352E-4</c:v>
                </c:pt>
                <c:pt idx="10087">
                  <c:v>1.5464719444688467E-4</c:v>
                </c:pt>
                <c:pt idx="10088">
                  <c:v>1.5364220325406603E-4</c:v>
                </c:pt>
                <c:pt idx="10089">
                  <c:v>1.5263650315184988E-4</c:v>
                </c:pt>
                <c:pt idx="10090">
                  <c:v>1.5163016194150313E-4</c:v>
                </c:pt>
                <c:pt idx="10091">
                  <c:v>1.5062324484005097E-4</c:v>
                </c:pt>
                <c:pt idx="10092">
                  <c:v>1.4961581459254736E-4</c:v>
                </c:pt>
                <c:pt idx="10093">
                  <c:v>1.4860793158447052E-4</c:v>
                </c:pt>
                <c:pt idx="10094">
                  <c:v>1.4759965395396091E-4</c:v>
                </c:pt>
                <c:pt idx="10095">
                  <c:v>1.4659103770386421E-4</c:v>
                </c:pt>
                <c:pt idx="10096">
                  <c:v>1.4558213681370327E-4</c:v>
                </c:pt>
                <c:pt idx="10097">
                  <c:v>1.4457300335136663E-4</c:v>
                </c:pt>
                <c:pt idx="10098">
                  <c:v>1.4356368758456641E-4</c:v>
                </c:pt>
                <c:pt idx="10099">
                  <c:v>1.425542380920798E-4</c:v>
                </c:pt>
                <c:pt idx="10100">
                  <c:v>1.4154470187455914E-4</c:v>
                </c:pt>
                <c:pt idx="10101">
                  <c:v>1.4053512446523142E-4</c:v>
                </c:pt>
                <c:pt idx="10102">
                  <c:v>1.3952555004005586E-4</c:v>
                </c:pt>
                <c:pt idx="10103">
                  <c:v>1.385160215276067E-4</c:v>
                </c:pt>
                <c:pt idx="10104">
                  <c:v>1.3750658071858595E-4</c:v>
                </c:pt>
                <c:pt idx="10105">
                  <c:v>1.3649726837497965E-4</c:v>
                </c:pt>
                <c:pt idx="10106">
                  <c:v>1.354881243385941E-4</c:v>
                </c:pt>
                <c:pt idx="10107">
                  <c:v>1.3447918763949881E-4</c:v>
                </c:pt>
                <c:pt idx="10108">
                  <c:v>1.3347049660370397E-4</c:v>
                </c:pt>
                <c:pt idx="10109">
                  <c:v>1.3246208896060415E-4</c:v>
                </c:pt>
                <c:pt idx="10110">
                  <c:v>1.314540019498528E-4</c:v>
                </c:pt>
                <c:pt idx="10111">
                  <c:v>1.3044627242783091E-4</c:v>
                </c:pt>
                <c:pt idx="10112">
                  <c:v>1.2943893697355493E-4</c:v>
                </c:pt>
                <c:pt idx="10113">
                  <c:v>1.2843203199417729E-4</c:v>
                </c:pt>
                <c:pt idx="10114">
                  <c:v>1.2742559382988654E-4</c:v>
                </c:pt>
                <c:pt idx="10115">
                  <c:v>1.2641965885840979E-4</c:v>
                </c:pt>
                <c:pt idx="10116">
                  <c:v>1.254142635988914E-4</c:v>
                </c:pt>
                <c:pt idx="10117">
                  <c:v>1.2440944481529123E-4</c:v>
                </c:pt>
                <c:pt idx="10118">
                  <c:v>1.2340523961920375E-4</c:v>
                </c:pt>
                <c:pt idx="10119">
                  <c:v>1.2240168557219874E-4</c:v>
                </c:pt>
                <c:pt idx="10120">
                  <c:v>1.2139882078749059E-4</c:v>
                </c:pt>
                <c:pt idx="10121">
                  <c:v>1.2039668403107618E-4</c:v>
                </c:pt>
                <c:pt idx="10122">
                  <c:v>1.1939531482229648E-4</c:v>
                </c:pt>
                <c:pt idx="10123">
                  <c:v>1.1839475353376587E-4</c:v>
                </c:pt>
                <c:pt idx="10124">
                  <c:v>1.1739504149063246E-4</c:v>
                </c:pt>
                <c:pt idx="10125">
                  <c:v>1.1639622106927685E-4</c:v>
                </c:pt>
                <c:pt idx="10126">
                  <c:v>1.1539833579525184E-4</c:v>
                </c:pt>
                <c:pt idx="10127">
                  <c:v>1.144014304406166E-4</c:v>
                </c:pt>
                <c:pt idx="10128">
                  <c:v>1.1340555112045886E-4</c:v>
                </c:pt>
                <c:pt idx="10129">
                  <c:v>1.1241074538876039E-4</c:v>
                </c:pt>
                <c:pt idx="10130">
                  <c:v>1.1141706233344989E-4</c:v>
                </c:pt>
                <c:pt idx="10131">
                  <c:v>1.104245526706538E-4</c:v>
                </c:pt>
                <c:pt idx="10132">
                  <c:v>1.0943326883811583E-4</c:v>
                </c:pt>
                <c:pt idx="10133">
                  <c:v>1.0844326508773771E-4</c:v>
                </c:pt>
                <c:pt idx="10134">
                  <c:v>1.0745459757722686E-4</c:v>
                </c:pt>
                <c:pt idx="10135">
                  <c:v>1.0646732446076169E-4</c:v>
                </c:pt>
                <c:pt idx="10136">
                  <c:v>1.0548150597867725E-4</c:v>
                </c:pt>
                <c:pt idx="10137">
                  <c:v>1.0449720454611128E-4</c:v>
                </c:pt>
                <c:pt idx="10138">
                  <c:v>1.0351448484047553E-4</c:v>
                </c:pt>
                <c:pt idx="10139">
                  <c:v>1.0253341388793421E-4</c:v>
                </c:pt>
                <c:pt idx="10140">
                  <c:v>1.015540611484662E-4</c:v>
                </c:pt>
                <c:pt idx="10141">
                  <c:v>1.0057649859983127E-4</c:v>
                </c:pt>
                <c:pt idx="10142">
                  <c:v>9.960080082011749E-5</c:v>
                </c:pt>
                <c:pt idx="10143">
                  <c:v>9.8627045068869226E-5</c:v>
                </c:pt>
                <c:pt idx="10144">
                  <c:v>9.7655311366771666E-5</c:v>
                </c:pt>
                <c:pt idx="10145">
                  <c:v>9.6685682573803333E-5</c:v>
                </c:pt>
                <c:pt idx="10146">
                  <c:v>9.5718244465700647E-5</c:v>
                </c:pt>
                <c:pt idx="10147">
                  <c:v>9.475308580876689E-5</c:v>
                </c:pt>
                <c:pt idx="10148">
                  <c:v>9.3790298432822259E-5</c:v>
                </c:pt>
                <c:pt idx="10149">
                  <c:v>9.2829977302359891E-5</c:v>
                </c:pt>
                <c:pt idx="10150">
                  <c:v>9.1872220585594296E-5</c:v>
                </c:pt>
                <c:pt idx="10151">
                  <c:v>9.0917129721542058E-5</c:v>
                </c:pt>
                <c:pt idx="10152">
                  <c:v>8.9964809484887291E-5</c:v>
                </c:pt>
                <c:pt idx="10153">
                  <c:v>8.9015368048523882E-5</c:v>
                </c:pt>
                <c:pt idx="10154">
                  <c:v>8.8068917043789062E-5</c:v>
                </c:pt>
                <c:pt idx="10155">
                  <c:v>8.7125571618110108E-5</c:v>
                </c:pt>
                <c:pt idx="10156">
                  <c:v>8.6185450490115428E-5</c:v>
                </c:pt>
                <c:pt idx="10157">
                  <c:v>8.5248676001956745E-5</c:v>
                </c:pt>
                <c:pt idx="10158">
                  <c:v>8.4315374168820868E-5</c:v>
                </c:pt>
                <c:pt idx="10159">
                  <c:v>8.3385674725408861E-5</c:v>
                </c:pt>
                <c:pt idx="10160">
                  <c:v>8.2459711169401015E-5</c:v>
                </c:pt>
                <c:pt idx="10161">
                  <c:v>8.1537620801612498E-5</c:v>
                </c:pt>
                <c:pt idx="10162">
                  <c:v>8.0619544762807193E-5</c:v>
                </c:pt>
                <c:pt idx="10163">
                  <c:v>7.9705628067046704E-5</c:v>
                </c:pt>
                <c:pt idx="10164">
                  <c:v>7.8796019631374118E-5</c:v>
                </c:pt>
                <c:pt idx="10165">
                  <c:v>7.7890872301720563E-5</c:v>
                </c:pt>
                <c:pt idx="10166">
                  <c:v>7.699034287497084E-5</c:v>
                </c:pt>
                <c:pt idx="10167">
                  <c:v>7.6094592116840388E-5</c:v>
                </c:pt>
                <c:pt idx="10168">
                  <c:v>7.5203784775707829E-5</c:v>
                </c:pt>
                <c:pt idx="10169">
                  <c:v>7.4318089591997181E-5</c:v>
                </c:pt>
                <c:pt idx="10170">
                  <c:v>7.3437679303141632E-5</c:v>
                </c:pt>
                <c:pt idx="10171">
                  <c:v>7.2562730643874247E-5</c:v>
                </c:pt>
                <c:pt idx="10172">
                  <c:v>7.1693424341771607E-5</c:v>
                </c:pt>
                <c:pt idx="10173">
                  <c:v>7.0829945107861786E-5</c:v>
                </c:pt>
                <c:pt idx="10174">
                  <c:v>6.9972481622172049E-5</c:v>
                </c:pt>
                <c:pt idx="10175">
                  <c:v>6.9121226514061256E-5</c:v>
                </c:pt>
                <c:pt idx="10176">
                  <c:v>6.827637633721105E-5</c:v>
                </c:pt>
                <c:pt idx="10177">
                  <c:v>6.7438131539099288E-5</c:v>
                </c:pt>
                <c:pt idx="10178">
                  <c:v>6.660669642489054E-5</c:v>
                </c:pt>
                <c:pt idx="10179">
                  <c:v>6.5782279115466811E-5</c:v>
                </c:pt>
                <c:pt idx="10180">
                  <c:v>6.4965091499649124E-5</c:v>
                </c:pt>
                <c:pt idx="10181">
                  <c:v>6.4155349180333111E-5</c:v>
                </c:pt>
                <c:pt idx="10182">
                  <c:v>6.3353271414452817E-5</c:v>
                </c:pt>
                <c:pt idx="10183">
                  <c:v>6.2559081046692098E-5</c:v>
                </c:pt>
                <c:pt idx="10184">
                  <c:v>6.1773004436754369E-5</c:v>
                </c:pt>
                <c:pt idx="10185">
                  <c:v>6.0995271380130934E-5</c:v>
                </c:pt>
                <c:pt idx="10186">
                  <c:v>6.0226115022261737E-5</c:v>
                </c:pt>
                <c:pt idx="10187">
                  <c:v>5.94657717659053E-5</c:v>
                </c:pt>
                <c:pt idx="10188">
                  <c:v>5.8714481171750787E-5</c:v>
                </c:pt>
                <c:pt idx="10189">
                  <c:v>5.7972485852074365E-5</c:v>
                </c:pt>
                <c:pt idx="10190">
                  <c:v>5.7240031357402807E-5</c:v>
                </c:pt>
                <c:pt idx="10191">
                  <c:v>5.6517366056115169E-5</c:v>
                </c:pt>
                <c:pt idx="10192">
                  <c:v>5.5804741006908418E-5</c:v>
                </c:pt>
                <c:pt idx="10193">
                  <c:v>5.5102409824065528E-5</c:v>
                </c:pt>
                <c:pt idx="10194">
                  <c:v>5.4410628535487528E-5</c:v>
                </c:pt>
                <c:pt idx="10195">
                  <c:v>5.3729655433462489E-5</c:v>
                </c:pt>
                <c:pt idx="10196">
                  <c:v>5.3059750918107793E-5</c:v>
                </c:pt>
                <c:pt idx="10197">
                  <c:v>5.2401177333511301E-5</c:v>
                </c:pt>
                <c:pt idx="10198">
                  <c:v>5.1754198796572492E-5</c:v>
                </c:pt>
                <c:pt idx="10199">
                  <c:v>5.1119081018473671E-5</c:v>
                </c:pt>
                <c:pt idx="10200">
                  <c:v>5.0496091118940842E-5</c:v>
                </c:pt>
                <c:pt idx="10201">
                  <c:v>4.9885497433150864E-5</c:v>
                </c:pt>
                <c:pt idx="10202">
                  <c:v>4.9287569311524658E-5</c:v>
                </c:pt>
                <c:pt idx="10203">
                  <c:v>4.8702576912280259E-5</c:v>
                </c:pt>
                <c:pt idx="10204">
                  <c:v>4.8130790986973655E-5</c:v>
                </c:pt>
                <c:pt idx="10205">
                  <c:v>4.7572482659008089E-5</c:v>
                </c:pt>
                <c:pt idx="10206">
                  <c:v>4.7027923195265428E-5</c:v>
                </c:pt>
                <c:pt idx="10207">
                  <c:v>4.649738377100451E-5</c:v>
                </c:pt>
                <c:pt idx="10208">
                  <c:v>4.5981135228066706E-5</c:v>
                </c:pt>
                <c:pt idx="10209">
                  <c:v>4.5479447826641346E-5</c:v>
                </c:pt>
                <c:pt idx="10210">
                  <c:v>4.4992590990688115E-5</c:v>
                </c:pt>
                <c:pt idx="10211">
                  <c:v>4.4520833047244407E-5</c:v>
                </c:pt>
                <c:pt idx="10212">
                  <c:v>4.4064440959769347E-5</c:v>
                </c:pt>
                <c:pt idx="10213">
                  <c:v>4.3623680055767612E-5</c:v>
                </c:pt>
                <c:pt idx="10214">
                  <c:v>4.3198813748943916E-5</c:v>
                </c:pt>
                <c:pt idx="10215">
                  <c:v>4.2790103256073947E-5</c:v>
                </c:pt>
                <c:pt idx="10216">
                  <c:v>4.2397807308912918E-5</c:v>
                </c:pt>
                <c:pt idx="10217">
                  <c:v>4.202218186140999E-5</c:v>
                </c:pt>
                <c:pt idx="10218">
                  <c:v>4.1663479792510196E-5</c:v>
                </c:pt>
                <c:pt idx="10219">
                  <c:v>4.1321950604865874E-5</c:v>
                </c:pt>
                <c:pt idx="10220">
                  <c:v>4.0997840119793151E-5</c:v>
                </c:pt>
                <c:pt idx="10221">
                  <c:v>4.069139016883075E-5</c:v>
                </c:pt>
                <c:pt idx="10222">
                  <c:v>4.0402838282229246E-5</c:v>
                </c:pt>
                <c:pt idx="10223">
                  <c:v>4.0132417374789076E-5</c:v>
                </c:pt>
                <c:pt idx="10224">
                  <c:v>3.9880355429418473E-5</c:v>
                </c:pt>
                <c:pt idx="10225">
                  <c:v>3.9646875178834845E-5</c:v>
                </c:pt>
                <c:pt idx="10226">
                  <c:v>3.943219378580044E-5</c:v>
                </c:pt>
                <c:pt idx="10227">
                  <c:v>3.9236522522392984E-5</c:v>
                </c:pt>
                <c:pt idx="10228">
                  <c:v>3.9060066448697702E-5</c:v>
                </c:pt>
                <c:pt idx="10229">
                  <c:v>3.8903024091411263E-5</c:v>
                </c:pt>
                <c:pt idx="10230">
                  <c:v>3.8765587122863787E-5</c:v>
                </c:pt>
                <c:pt idx="10231">
                  <c:v>3.8647940040877216E-5</c:v>
                </c:pt>
                <c:pt idx="10232">
                  <c:v>3.8550259850045664E-5</c:v>
                </c:pt>
                <c:pt idx="10233">
                  <c:v>3.8472715744865889E-5</c:v>
                </c:pt>
                <c:pt idx="10234">
                  <c:v>3.8415468795299798E-5</c:v>
                </c:pt>
                <c:pt idx="10235">
                  <c:v>3.8378671635250986E-5</c:v>
                </c:pt>
                <c:pt idx="10236">
                  <c:v>3.83624681545211E-5</c:v>
                </c:pt>
                <c:pt idx="10237">
                  <c:v>3.836699319477663E-5</c:v>
                </c:pt>
                <c:pt idx="10238">
                  <c:v>3.8392372250051809E-5</c:v>
                </c:pt>
                <c:pt idx="10239">
                  <c:v>3.8438721172376639E-5</c:v>
                </c:pt>
                <c:pt idx="10240">
                  <c:v>3.8506145883062453E-5</c:v>
                </c:pt>
                <c:pt idx="10241">
                  <c:v>3.8594742090194264E-5</c:v>
                </c:pt>
                <c:pt idx="10242">
                  <c:v>3.8704595012884572E-5</c:v>
                </c:pt>
                <c:pt idx="10243">
                  <c:v>3.8835779112895446E-5</c:v>
                </c:pt>
                <c:pt idx="10244">
                  <c:v>3.8988357834106035E-5</c:v>
                </c:pt>
                <c:pt idx="10245">
                  <c:v>3.9162383350438242E-5</c:v>
                </c:pt>
                <c:pt idx="10246">
                  <c:v>3.9357896322756809E-5</c:v>
                </c:pt>
                <c:pt idx="10247">
                  <c:v>3.9574925665300146E-5</c:v>
                </c:pt>
                <c:pt idx="10248">
                  <c:v>3.9813488322190701E-5</c:v>
                </c:pt>
                <c:pt idx="10249">
                  <c:v>4.0073589054501995E-5</c:v>
                </c:pt>
                <c:pt idx="10250">
                  <c:v>4.0355220238485573E-5</c:v>
                </c:pt>
                <c:pt idx="10251">
                  <c:v>4.0658361675363862E-5</c:v>
                </c:pt>
                <c:pt idx="10252">
                  <c:v>4.0982980413293744E-5</c:v>
                </c:pt>
                <c:pt idx="10253">
                  <c:v>4.1329030581867873E-5</c:v>
                </c:pt>
                <c:pt idx="10254">
                  <c:v>4.1696453239741015E-5</c:v>
                </c:pt>
                <c:pt idx="10255">
                  <c:v>4.2085176235718308E-5</c:v>
                </c:pt>
                <c:pt idx="10256">
                  <c:v>4.2495114083837591E-5</c:v>
                </c:pt>
                <c:pt idx="10257">
                  <c:v>4.2926167852780119E-5</c:v>
                </c:pt>
                <c:pt idx="10258">
                  <c:v>4.3378225070068801E-5</c:v>
                </c:pt>
                <c:pt idx="10259">
                  <c:v>4.3851159641391033E-5</c:v>
                </c:pt>
                <c:pt idx="10260">
                  <c:v>4.4344831785387584E-5</c:v>
                </c:pt>
                <c:pt idx="10261">
                  <c:v>4.4859087984286623E-5</c:v>
                </c:pt>
                <c:pt idx="10262">
                  <c:v>4.5393760950631903E-5</c:v>
                </c:pt>
                <c:pt idx="10263">
                  <c:v>4.5948669610391435E-5</c:v>
                </c:pt>
                <c:pt idx="10264">
                  <c:v>4.652361910273715E-5</c:v>
                </c:pt>
                <c:pt idx="10265">
                  <c:v>4.7118400796665129E-5</c:v>
                </c:pt>
                <c:pt idx="10266">
                  <c:v>4.7732792324669853E-5</c:v>
                </c:pt>
                <c:pt idx="10267">
                  <c:v>4.8366557633647216E-5</c:v>
                </c:pt>
                <c:pt idx="10268">
                  <c:v>4.9019447053143818E-5</c:v>
                </c:pt>
                <c:pt idx="10269">
                  <c:v>4.9691197381059192E-5</c:v>
                </c:pt>
                <c:pt idx="10270">
                  <c:v>5.0381531986865974E-5</c:v>
                </c:pt>
                <c:pt idx="10271">
                  <c:v>5.1090160932386816E-5</c:v>
                </c:pt>
                <c:pt idx="10272">
                  <c:v>5.181678111014459E-5</c:v>
                </c:pt>
                <c:pt idx="10273">
                  <c:v>5.2561076399239562E-5</c:v>
                </c:pt>
                <c:pt idx="10274">
                  <c:v>5.3322717838677506E-5</c:v>
                </c:pt>
                <c:pt idx="10275">
                  <c:v>5.4101363818105128E-5</c:v>
                </c:pt>
                <c:pt idx="10276">
                  <c:v>5.4896660285768516E-5</c:v>
                </c:pt>
                <c:pt idx="10277">
                  <c:v>5.5708240973520708E-5</c:v>
                </c:pt>
                <c:pt idx="10278">
                  <c:v>5.6535727638758762E-5</c:v>
                </c:pt>
                <c:pt idx="10279">
                  <c:v>5.737873032296697E-5</c:v>
                </c:pt>
                <c:pt idx="10280">
                  <c:v>5.8236847626623414E-5</c:v>
                </c:pt>
                <c:pt idx="10281">
                  <c:v>5.9109667000215218E-5</c:v>
                </c:pt>
                <c:pt idx="10282">
                  <c:v>5.9996765050964765E-5</c:v>
                </c:pt>
                <c:pt idx="10283">
                  <c:v>6.0897707864944947E-5</c:v>
                </c:pt>
                <c:pt idx="10284">
                  <c:v>6.181205134413654E-5</c:v>
                </c:pt>
                <c:pt idx="10285">
                  <c:v>6.2739341558073068E-5</c:v>
                </c:pt>
                <c:pt idx="10286">
                  <c:v>6.3679115109511534E-5</c:v>
                </c:pt>
                <c:pt idx="10287">
                  <c:v>6.4630899513749019E-5</c:v>
                </c:pt>
                <c:pt idx="10288">
                  <c:v>6.5594213590948607E-5</c:v>
                </c:pt>
                <c:pt idx="10289">
                  <c:v>6.6568567871051198E-5</c:v>
                </c:pt>
                <c:pt idx="10290">
                  <c:v>6.7553465010556735E-5</c:v>
                </c:pt>
                <c:pt idx="10291">
                  <c:v>6.8548400220715464E-5</c:v>
                </c:pt>
                <c:pt idx="10292">
                  <c:v>6.9552861706439914E-5</c:v>
                </c:pt>
                <c:pt idx="10293">
                  <c:v>7.0566331115216153E-5</c:v>
                </c:pt>
                <c:pt idx="10294">
                  <c:v>7.158828399550873E-5</c:v>
                </c:pt>
                <c:pt idx="10295">
                  <c:v>7.2618190263821816E-5</c:v>
                </c:pt>
                <c:pt idx="10296">
                  <c:v>7.3655514679796895E-5</c:v>
                </c:pt>
                <c:pt idx="10297">
                  <c:v>7.4699717328576337E-5</c:v>
                </c:pt>
                <c:pt idx="10298">
                  <c:v>7.5750254109704847E-5</c:v>
                </c:pt>
                <c:pt idx="10299">
                  <c:v>7.6806577231830283E-5</c:v>
                </c:pt>
                <c:pt idx="10300">
                  <c:v>7.7868135712403535E-5</c:v>
                </c:pt>
                <c:pt idx="10301">
                  <c:v>7.8934375881639128E-5</c:v>
                </c:pt>
                <c:pt idx="10302">
                  <c:v>8.0004741889915022E-5</c:v>
                </c:pt>
                <c:pt idx="10303">
                  <c:v>8.1078676217853236E-5</c:v>
                </c:pt>
                <c:pt idx="10304">
                  <c:v>8.215562018824935E-5</c:v>
                </c:pt>
                <c:pt idx="10305">
                  <c:v>8.3235014479062275E-5</c:v>
                </c:pt>
                <c:pt idx="10306">
                  <c:v>8.4316299636700065E-5</c:v>
                </c:pt>
                <c:pt idx="10307">
                  <c:v>8.5398916588726005E-5</c:v>
                </c:pt>
                <c:pt idx="10308">
                  <c:v>8.6482307155251242E-5</c:v>
                </c:pt>
                <c:pt idx="10309">
                  <c:v>8.7565914558197802E-5</c:v>
                </c:pt>
                <c:pt idx="10310">
                  <c:v>8.8649183927594778E-5</c:v>
                </c:pt>
                <c:pt idx="10311">
                  <c:v>8.9731562804265633E-5</c:v>
                </c:pt>
                <c:pt idx="10312">
                  <c:v>9.0812501637922238E-5</c:v>
                </c:pt>
                <c:pt idx="10313">
                  <c:v>9.1891454280105265E-5</c:v>
                </c:pt>
                <c:pt idx="10314">
                  <c:v>9.2967878471134194E-5</c:v>
                </c:pt>
                <c:pt idx="10315">
                  <c:v>9.4041236320301981E-5</c:v>
                </c:pt>
                <c:pt idx="10316">
                  <c:v>9.5110994778656533E-5</c:v>
                </c:pt>
                <c:pt idx="10317">
                  <c:v>9.6176626103652995E-5</c:v>
                </c:pt>
                <c:pt idx="10318">
                  <c:v>9.7237608315016067E-5</c:v>
                </c:pt>
                <c:pt idx="10319">
                  <c:v>9.8293425641070054E-5</c:v>
                </c:pt>
                <c:pt idx="10320">
                  <c:v>9.9343568955017337E-5</c:v>
                </c:pt>
                <c:pt idx="10321">
                  <c:v>1.0038753620045845E-4</c:v>
                </c:pt>
                <c:pt idx="10322">
                  <c:v>1.0142483280562067E-4</c:v>
                </c:pt>
                <c:pt idx="10323">
                  <c:v>1.0245497208569828E-4</c:v>
                </c:pt>
                <c:pt idx="10324">
                  <c:v>1.0347747563279031E-4</c:v>
                </c:pt>
                <c:pt idx="10325">
                  <c:v>1.0449187369289481E-4</c:v>
                </c:pt>
                <c:pt idx="10326">
                  <c:v>1.05497705529533E-4</c:v>
                </c:pt>
                <c:pt idx="10327">
                  <c:v>1.0649451977346301E-4</c:v>
                </c:pt>
                <c:pt idx="10328">
                  <c:v>1.0748187475820903E-4</c:v>
                </c:pt>
                <c:pt idx="10329">
                  <c:v>1.0845933884081637E-4</c:v>
                </c:pt>
                <c:pt idx="10330">
                  <c:v>1.0942649070771001E-4</c:v>
                </c:pt>
                <c:pt idx="10331">
                  <c:v>1.1038291966505483E-4</c:v>
                </c:pt>
                <c:pt idx="10332">
                  <c:v>1.1132822591361419E-4</c:v>
                </c:pt>
                <c:pt idx="10333">
                  <c:v>1.1226202080760185E-4</c:v>
                </c:pt>
                <c:pt idx="10334">
                  <c:v>1.1318392709749697E-4</c:v>
                </c:pt>
                <c:pt idx="10335">
                  <c:v>1.140935791563917E-4</c:v>
                </c:pt>
                <c:pt idx="10336">
                  <c:v>1.1499062319000292E-4</c:v>
                </c:pt>
                <c:pt idx="10337">
                  <c:v>1.1587471742996324E-4</c:v>
                </c:pt>
                <c:pt idx="10338">
                  <c:v>1.1674553231042914E-4</c:v>
                </c:pt>
                <c:pt idx="10339">
                  <c:v>1.1760275062789239E-4</c:v>
                </c:pt>
                <c:pt idx="10340">
                  <c:v>1.1844606768416865E-4</c:v>
                </c:pt>
                <c:pt idx="10341">
                  <c:v>1.192751914126402E-4</c:v>
                </c:pt>
                <c:pt idx="10342">
                  <c:v>1.2008984248760601E-4</c:v>
                </c:pt>
                <c:pt idx="10343">
                  <c:v>1.2088975441700111E-4</c:v>
                </c:pt>
                <c:pt idx="10344">
                  <c:v>1.2167467361844061E-4</c:v>
                </c:pt>
                <c:pt idx="10345">
                  <c:v>1.2244435947875959E-4</c:v>
                </c:pt>
                <c:pt idx="10346">
                  <c:v>1.2319858439721861E-4</c:v>
                </c:pt>
                <c:pt idx="10347">
                  <c:v>1.2393713381251835E-4</c:v>
                </c:pt>
                <c:pt idx="10348">
                  <c:v>1.2465980621380803E-4</c:v>
                </c:pt>
                <c:pt idx="10349">
                  <c:v>1.2536641313601405E-4</c:v>
                </c:pt>
                <c:pt idx="10350">
                  <c:v>1.2605677913963664E-4</c:v>
                </c:pt>
                <c:pt idx="10351">
                  <c:v>1.2673074177536753E-4</c:v>
                </c:pt>
                <c:pt idx="10352">
                  <c:v>1.2738815153375582E-4</c:v>
                </c:pt>
                <c:pt idx="10353">
                  <c:v>1.2802887178042037E-4</c:v>
                </c:pt>
                <c:pt idx="10354">
                  <c:v>1.2865277867687064E-4</c:v>
                </c:pt>
                <c:pt idx="10355">
                  <c:v>1.2925976108760736E-4</c:v>
                </c:pt>
                <c:pt idx="10356">
                  <c:v>1.2984972047367136E-4</c:v>
                </c:pt>
                <c:pt idx="10357">
                  <c:v>1.3042257077315819E-4</c:v>
                </c:pt>
                <c:pt idx="10358">
                  <c:v>1.3097823826904343E-4</c:v>
                </c:pt>
                <c:pt idx="10359">
                  <c:v>1.3151666144481567E-4</c:v>
                </c:pt>
                <c:pt idx="10360">
                  <c:v>1.320377908283379E-4</c:v>
                </c:pt>
                <c:pt idx="10361">
                  <c:v>1.3254158882436859E-4</c:v>
                </c:pt>
                <c:pt idx="10362">
                  <c:v>1.3302802953623721E-4</c:v>
                </c:pt>
                <c:pt idx="10363">
                  <c:v>1.3349709857721911E-4</c:v>
                </c:pt>
                <c:pt idx="10364">
                  <c:v>1.3394879287194331E-4</c:v>
                </c:pt>
                <c:pt idx="10365">
                  <c:v>1.3438312044845101E-4</c:v>
                </c:pt>
                <c:pt idx="10366">
                  <c:v>1.3480010022144949E-4</c:v>
                </c:pt>
                <c:pt idx="10367">
                  <c:v>1.3519976176704521E-4</c:v>
                </c:pt>
                <c:pt idx="10368">
                  <c:v>1.3558214508975827E-4</c:v>
                </c:pt>
                <c:pt idx="10369">
                  <c:v>1.3594730038208781E-4</c:v>
                </c:pt>
                <c:pt idx="10370">
                  <c:v>1.3629528777731417E-4</c:v>
                </c:pt>
                <c:pt idx="10371">
                  <c:v>1.3662617709588298E-4</c:v>
                </c:pt>
                <c:pt idx="10372">
                  <c:v>1.3694004758609679E-4</c:v>
                </c:pt>
                <c:pt idx="10373">
                  <c:v>1.3723698765939337E-4</c:v>
                </c:pt>
                <c:pt idx="10374">
                  <c:v>1.3751709462094268E-4</c:v>
                </c:pt>
                <c:pt idx="10375">
                  <c:v>1.3778047439581123E-4</c:v>
                </c:pt>
                <c:pt idx="10376">
                  <c:v>1.3802724125145641E-4</c:v>
                </c:pt>
                <c:pt idx="10377">
                  <c:v>1.3825751751691905E-4</c:v>
                </c:pt>
                <c:pt idx="10378">
                  <c:v>1.3847143329909407E-4</c:v>
                </c:pt>
                <c:pt idx="10379">
                  <c:v>1.3866912619676716E-4</c:v>
                </c:pt>
                <c:pt idx="10380">
                  <c:v>1.3885074101278191E-4</c:v>
                </c:pt>
                <c:pt idx="10381">
                  <c:v>1.3901642946470371E-4</c:v>
                </c:pt>
                <c:pt idx="10382">
                  <c:v>1.3916634989465836E-4</c:v>
                </c:pt>
                <c:pt idx="10383">
                  <c:v>1.3930066697853818E-4</c:v>
                </c:pt>
                <c:pt idx="10384">
                  <c:v>1.3941955143520444E-4</c:v>
                </c:pt>
                <c:pt idx="10385">
                  <c:v>1.3952317973597473E-4</c:v>
                </c:pt>
                <c:pt idx="10386">
                  <c:v>1.3961173381483294E-4</c:v>
                </c:pt>
                <c:pt idx="10387">
                  <c:v>1.3968540077981368E-4</c:v>
                </c:pt>
                <c:pt idx="10388">
                  <c:v>1.3974437262584391E-4</c:v>
                </c:pt>
                <c:pt idx="10389">
                  <c:v>1.397888459494392E-4</c:v>
                </c:pt>
                <c:pt idx="10390">
                  <c:v>1.3981902166571242E-4</c:v>
                </c:pt>
                <c:pt idx="10391">
                  <c:v>1.3983510472780585E-4</c:v>
                </c:pt>
                <c:pt idx="10392">
                  <c:v>1.3983730384929219E-4</c:v>
                </c:pt>
                <c:pt idx="10393">
                  <c:v>1.3982583122977126E-4</c:v>
                </c:pt>
                <c:pt idx="10394">
                  <c:v>1.3980090228386347E-4</c:v>
                </c:pt>
                <c:pt idx="10395">
                  <c:v>1.3976273537408298E-4</c:v>
                </c:pt>
                <c:pt idx="10396">
                  <c:v>1.3971155154757786E-4</c:v>
                </c:pt>
                <c:pt idx="10397">
                  <c:v>1.3964757427729123E-4</c:v>
                </c:pt>
                <c:pt idx="10398">
                  <c:v>1.3957102920757381E-4</c:v>
                </c:pt>
                <c:pt idx="10399">
                  <c:v>1.3948214390446705E-4</c:v>
                </c:pt>
                <c:pt idx="10400">
                  <c:v>1.3938114761099263E-4</c:v>
                </c:pt>
                <c:pt idx="10401">
                  <c:v>1.392682710075386E-4</c:v>
                </c:pt>
                <c:pt idx="10402">
                  <c:v>1.3914374597744569E-4</c:v>
                </c:pt>
                <c:pt idx="10403">
                  <c:v>1.390078053782451E-4</c:v>
                </c:pt>
                <c:pt idx="10404">
                  <c:v>1.3886068281828955E-4</c:v>
                </c:pt>
                <c:pt idx="10405">
                  <c:v>1.3870261243921194E-4</c:v>
                </c:pt>
                <c:pt idx="10406">
                  <c:v>1.3853382870422681E-4</c:v>
                </c:pt>
                <c:pt idx="10407">
                  <c:v>1.3835456619237647E-4</c:v>
                </c:pt>
                <c:pt idx="10408">
                  <c:v>1.3816505939878831E-4</c:v>
                </c:pt>
                <c:pt idx="10409">
                  <c:v>1.3796554254112464E-4</c:v>
                </c:pt>
                <c:pt idx="10410">
                  <c:v>1.3775624937212741E-4</c:v>
                </c:pt>
                <c:pt idx="10411">
                  <c:v>1.3753741299849185E-4</c:v>
                </c:pt>
                <c:pt idx="10412">
                  <c:v>1.3730926570593841E-4</c:v>
                </c:pt>
                <c:pt idx="10413">
                  <c:v>1.3707203879065108E-4</c:v>
                </c:pt>
                <c:pt idx="10414">
                  <c:v>1.3682596239705162E-4</c:v>
                </c:pt>
                <c:pt idx="10415">
                  <c:v>1.3657126536182886E-4</c:v>
                </c:pt>
                <c:pt idx="10416">
                  <c:v>1.3630817506440611E-4</c:v>
                </c:pt>
                <c:pt idx="10417">
                  <c:v>1.3603691728364986E-4</c:v>
                </c:pt>
                <c:pt idx="10418">
                  <c:v>1.3575771606094204E-4</c:v>
                </c:pt>
                <c:pt idx="10419">
                  <c:v>1.3547079356942502E-4</c:v>
                </c:pt>
                <c:pt idx="10420">
                  <c:v>1.3517636998962052E-4</c:v>
                </c:pt>
                <c:pt idx="10421">
                  <c:v>1.3487466339102768E-4</c:v>
                </c:pt>
                <c:pt idx="10422">
                  <c:v>1.3456588962004471E-4</c:v>
                </c:pt>
                <c:pt idx="10423">
                  <c:v>1.3425026219379785E-4</c:v>
                </c:pt>
                <c:pt idx="10424">
                  <c:v>1.3392799220004331E-4</c:v>
                </c:pt>
                <c:pt idx="10425">
                  <c:v>1.3359928820291022E-4</c:v>
                </c:pt>
                <c:pt idx="10426">
                  <c:v>1.3326435615457403E-4</c:v>
                </c:pt>
                <c:pt idx="10427">
                  <c:v>1.329233993125062E-4</c:v>
                </c:pt>
                <c:pt idx="10428">
                  <c:v>1.3257661816251385E-4</c:v>
                </c:pt>
                <c:pt idx="10429">
                  <c:v>1.3222421034724007E-4</c:v>
                </c:pt>
                <c:pt idx="10430">
                  <c:v>1.3186637060007208E-4</c:v>
                </c:pt>
                <c:pt idx="10431">
                  <c:v>1.3150329068452524E-4</c:v>
                </c:pt>
                <c:pt idx="10432">
                  <c:v>1.311351593385789E-4</c:v>
                </c:pt>
                <c:pt idx="10433">
                  <c:v>1.3076216222438871E-4</c:v>
                </c:pt>
                <c:pt idx="10434">
                  <c:v>1.3038448188278581E-4</c:v>
                </c:pt>
                <c:pt idx="10435">
                  <c:v>1.3000229769271826E-4</c:v>
                </c:pt>
                <c:pt idx="10436">
                  <c:v>1.2961578583533216E-4</c:v>
                </c:pt>
                <c:pt idx="10437">
                  <c:v>1.2922511926282556E-4</c:v>
                </c:pt>
                <c:pt idx="10438">
                  <c:v>1.2883046767156827E-4</c:v>
                </c:pt>
                <c:pt idx="10439">
                  <c:v>1.2843199747973971E-4</c:v>
                </c:pt>
                <c:pt idx="10440">
                  <c:v>1.2802987180905346E-4</c:v>
                </c:pt>
                <c:pt idx="10441">
                  <c:v>1.2762425047065345E-4</c:v>
                </c:pt>
                <c:pt idx="10442">
                  <c:v>1.2721528995490242E-4</c:v>
                </c:pt>
                <c:pt idx="10443">
                  <c:v>1.2680314342503532E-4</c:v>
                </c:pt>
                <c:pt idx="10444">
                  <c:v>1.263879607144227E-4</c:v>
                </c:pt>
                <c:pt idx="10445">
                  <c:v>1.2596988832748007E-4</c:v>
                </c:pt>
                <c:pt idx="10446">
                  <c:v>1.255490694439034E-4</c:v>
                </c:pt>
                <c:pt idx="10447">
                  <c:v>1.2512564392624511E-4</c:v>
                </c:pt>
                <c:pt idx="10448">
                  <c:v>1.246997483306509E-4</c:v>
                </c:pt>
                <c:pt idx="10449">
                  <c:v>1.2427151592055719E-4</c:v>
                </c:pt>
                <c:pt idx="10450">
                  <c:v>1.238410766833692E-4</c:v>
                </c:pt>
                <c:pt idx="10451">
                  <c:v>1.2340855734985738E-4</c:v>
                </c:pt>
                <c:pt idx="10452">
                  <c:v>1.2297408141620297E-4</c:v>
                </c:pt>
                <c:pt idx="10453">
                  <c:v>1.2253776916857465E-4</c:v>
                </c:pt>
                <c:pt idx="10454">
                  <c:v>1.220997377100654E-4</c:v>
                </c:pt>
                <c:pt idx="10455">
                  <c:v>1.2166010098999983E-4</c:v>
                </c:pt>
                <c:pt idx="10456">
                  <c:v>1.2121896983524819E-4</c:v>
                </c:pt>
                <c:pt idx="10457">
                  <c:v>1.2077645198375623E-4</c:v>
                </c:pt>
                <c:pt idx="10458">
                  <c:v>1.2033265211984703E-4</c:v>
                </c:pt>
                <c:pt idx="10459">
                  <c:v>1.1988767191144085E-4</c:v>
                </c:pt>
                <c:pt idx="10460">
                  <c:v>1.1944161004893595E-4</c:v>
                </c:pt>
                <c:pt idx="10461">
                  <c:v>1.1899456228572737E-4</c:v>
                </c:pt>
                <c:pt idx="10462">
                  <c:v>1.1854662148016486E-4</c:v>
                </c:pt>
                <c:pt idx="10463">
                  <c:v>1.1809787763896232E-4</c:v>
                </c:pt>
                <c:pt idx="10464">
                  <c:v>1.1764841796191808E-4</c:v>
                </c:pt>
                <c:pt idx="10465">
                  <c:v>1.171983268877084E-4</c:v>
                </c:pt>
                <c:pt idx="10466">
                  <c:v>1.1674768614099686E-4</c:v>
                </c:pt>
                <c:pt idx="10467">
                  <c:v>1.1629657478037482E-4</c:v>
                </c:pt>
                <c:pt idx="10468">
                  <c:v>1.1584506924734003E-4</c:v>
                </c:pt>
                <c:pt idx="10469">
                  <c:v>1.1539324341608565E-4</c:v>
                </c:pt>
                <c:pt idx="10470">
                  <c:v>1.1494116864406267E-4</c:v>
                </c:pt>
                <c:pt idx="10471">
                  <c:v>1.144889138232415E-4</c:v>
                </c:pt>
                <c:pt idx="10472">
                  <c:v>1.1403654543194407E-4</c:v>
                </c:pt>
                <c:pt idx="10473">
                  <c:v>1.1358412758721625E-4</c:v>
                </c:pt>
                <c:pt idx="10474">
                  <c:v>1.1313172209779756E-4</c:v>
                </c:pt>
                <c:pt idx="10475">
                  <c:v>1.1267938851724703E-4</c:v>
                </c:pt>
                <c:pt idx="10476">
                  <c:v>1.1222718419763186E-4</c:v>
                </c:pt>
                <c:pt idx="10477">
                  <c:v>1.1177516434336782E-4</c:v>
                </c:pt>
                <c:pt idx="10478">
                  <c:v>1.1132338206532081E-4</c:v>
                </c:pt>
                <c:pt idx="10479">
                  <c:v>1.1087188843500214E-4</c:v>
                </c:pt>
                <c:pt idx="10480">
                  <c:v>1.1042073253897459E-4</c:v>
                </c:pt>
                <c:pt idx="10481">
                  <c:v>1.0996996153320544E-4</c:v>
                </c:pt>
                <c:pt idx="10482">
                  <c:v>1.095196206974954E-4</c:v>
                </c:pt>
                <c:pt idx="10483">
                  <c:v>1.0906975348980851E-4</c:v>
                </c:pt>
                <c:pt idx="10484">
                  <c:v>1.0862040160056408E-4</c:v>
                </c:pt>
                <c:pt idx="10485">
                  <c:v>1.0817160500678576E-4</c:v>
                </c:pt>
                <c:pt idx="10486">
                  <c:v>1.0772340202603089E-4</c:v>
                </c:pt>
                <c:pt idx="10487">
                  <c:v>1.0727582937022601E-4</c:v>
                </c:pt>
                <c:pt idx="10488">
                  <c:v>1.0682892219916005E-4</c:v>
                </c:pt>
                <c:pt idx="10489">
                  <c:v>1.0638271417376094E-4</c:v>
                </c:pt>
                <c:pt idx="10490">
                  <c:v>1.0593723750903733E-4</c:v>
                </c:pt>
                <c:pt idx="10491">
                  <c:v>1.0549252302675342E-4</c:v>
                </c:pt>
                <c:pt idx="10492">
                  <c:v>1.0504860020766223E-4</c:v>
                </c:pt>
                <c:pt idx="10493">
                  <c:v>1.0460549724343914E-4</c:v>
                </c:pt>
                <c:pt idx="10494">
                  <c:v>1.041632410881667E-4</c:v>
                </c:pt>
                <c:pt idx="10495">
                  <c:v>1.0372185750940107E-4</c:v>
                </c:pt>
                <c:pt idx="10496">
                  <c:v>1.0328137113882244E-4</c:v>
                </c:pt>
                <c:pt idx="10497">
                  <c:v>1.0284180552241343E-4</c:v>
                </c:pt>
                <c:pt idx="10498">
                  <c:v>1.0240318317014358E-4</c:v>
                </c:pt>
                <c:pt idx="10499">
                  <c:v>1.0196552560521735E-4</c:v>
                </c:pt>
                <c:pt idx="10500">
                  <c:v>1.0152885341274998E-4</c:v>
                </c:pt>
                <c:pt idx="10501">
                  <c:v>1.0109318628800949E-4</c:v>
                </c:pt>
                <c:pt idx="10502">
                  <c:v>1.0065854308409497E-4</c:v>
                </c:pt>
                <c:pt idx="10503">
                  <c:v>1.0022494185905567E-4</c:v>
                </c:pt>
                <c:pt idx="10504">
                  <c:v>9.9792399922537072E-5</c:v>
                </c:pt>
                <c:pt idx="10505">
                  <c:v>9.9360933881881437E-5</c:v>
                </c:pt>
                <c:pt idx="10506">
                  <c:v>9.8930559687562589E-5</c:v>
                </c:pt>
                <c:pt idx="10507">
                  <c:v>9.8501292678268337E-5</c:v>
                </c:pt>
                <c:pt idx="10508">
                  <c:v>9.807314762521905E-5</c:v>
                </c:pt>
                <c:pt idx="10509">
                  <c:v>9.7646138776071845E-5</c:v>
                </c:pt>
                <c:pt idx="10510">
                  <c:v>9.722027989818378E-5</c:v>
                </c:pt>
                <c:pt idx="10511">
                  <c:v>9.679558432137492E-5</c:v>
                </c:pt>
                <c:pt idx="10512">
                  <c:v>9.6372064980050276E-5</c:v>
                </c:pt>
                <c:pt idx="10513">
                  <c:v>9.5949734454834026E-5</c:v>
                </c:pt>
                <c:pt idx="10514">
                  <c:v>9.5528605013574773E-5</c:v>
                </c:pt>
                <c:pt idx="10515">
                  <c:v>9.5108688651853924E-5</c:v>
                </c:pt>
                <c:pt idx="10516">
                  <c:v>9.4689997132871566E-5</c:v>
                </c:pt>
                <c:pt idx="10517">
                  <c:v>9.4272542026806693E-5</c:v>
                </c:pt>
                <c:pt idx="10518">
                  <c:v>9.3856334749599233E-5</c:v>
                </c:pt>
                <c:pt idx="10519">
                  <c:v>9.3441386601222351E-5</c:v>
                </c:pt>
                <c:pt idx="10520">
                  <c:v>9.3027708803329563E-5</c:v>
                </c:pt>
                <c:pt idx="10521">
                  <c:v>9.2615312536379447E-5</c:v>
                </c:pt>
                <c:pt idx="10522">
                  <c:v>9.2204208976247806E-5</c:v>
                </c:pt>
                <c:pt idx="10523">
                  <c:v>9.1794409330225608E-5</c:v>
                </c:pt>
                <c:pt idx="10524">
                  <c:v>9.138592487250472E-5</c:v>
                </c:pt>
                <c:pt idx="10525">
                  <c:v>9.0978766979126662E-5</c:v>
                </c:pt>
                <c:pt idx="10526">
                  <c:v>9.0572947162350124E-5</c:v>
                </c:pt>
                <c:pt idx="10527">
                  <c:v>9.0168477104518241E-5</c:v>
                </c:pt>
                <c:pt idx="10528">
                  <c:v>8.9765368691342734E-5</c:v>
                </c:pt>
                <c:pt idx="10529">
                  <c:v>8.9363634044675261E-5</c:v>
                </c:pt>
                <c:pt idx="10530">
                  <c:v>8.8963285554715218E-5</c:v>
                </c:pt>
                <c:pt idx="10531">
                  <c:v>8.8564335911671364E-5</c:v>
                </c:pt>
                <c:pt idx="10532">
                  <c:v>8.8166798136912731E-5</c:v>
                </c:pt>
                <c:pt idx="10533">
                  <c:v>8.7770685613507043E-5</c:v>
                </c:pt>
                <c:pt idx="10534">
                  <c:v>8.7376012116278655E-5</c:v>
                </c:pt>
                <c:pt idx="10535">
                  <c:v>8.6982791841262659E-5</c:v>
                </c:pt>
                <c:pt idx="10536">
                  <c:v>8.6591039434620538E-5</c:v>
                </c:pt>
                <c:pt idx="10537">
                  <c:v>8.620077002101209E-5</c:v>
                </c:pt>
                <c:pt idx="10538">
                  <c:v>8.581199923132722E-5</c:v>
                </c:pt>
                <c:pt idx="10539">
                  <c:v>8.5424743229947693E-5</c:v>
                </c:pt>
                <c:pt idx="10540">
                  <c:v>8.5039018741337933E-5</c:v>
                </c:pt>
                <c:pt idx="10541">
                  <c:v>8.4654843076093089E-5</c:v>
                </c:pt>
                <c:pt idx="10542">
                  <c:v>8.4272234156373567E-5</c:v>
                </c:pt>
                <c:pt idx="10543">
                  <c:v>8.3891210540730534E-5</c:v>
                </c:pt>
                <c:pt idx="10544">
                  <c:v>8.3511791448299212E-5</c:v>
                </c:pt>
                <c:pt idx="10545">
                  <c:v>8.3133996782389178E-5</c:v>
                </c:pt>
                <c:pt idx="10546">
                  <c:v>8.2757847153398749E-5</c:v>
                </c:pt>
                <c:pt idx="10547">
                  <c:v>8.2383363901100294E-5</c:v>
                </c:pt>
                <c:pt idx="10548">
                  <c:v>8.2010569116193797E-5</c:v>
                </c:pt>
                <c:pt idx="10549">
                  <c:v>8.1639485661267396E-5</c:v>
                </c:pt>
                <c:pt idx="10550">
                  <c:v>8.1270137190942268E-5</c:v>
                </c:pt>
                <c:pt idx="10551">
                  <c:v>8.0902548171361892E-5</c:v>
                </c:pt>
                <c:pt idx="10552">
                  <c:v>8.053674389892689E-5</c:v>
                </c:pt>
                <c:pt idx="10553">
                  <c:v>8.0172750518237962E-5</c:v>
                </c:pt>
                <c:pt idx="10554">
                  <c:v>7.9810595039285514E-5</c:v>
                </c:pt>
                <c:pt idx="10555">
                  <c:v>7.9450305353794746E-5</c:v>
                </c:pt>
                <c:pt idx="10556">
                  <c:v>7.909191025079716E-5</c:v>
                </c:pt>
                <c:pt idx="10557">
                  <c:v>7.8735439431272021E-5</c:v>
                </c:pt>
                <c:pt idx="10558">
                  <c:v>7.8380923521989532E-5</c:v>
                </c:pt>
                <c:pt idx="10559">
                  <c:v>7.8028394088354064E-5</c:v>
                </c:pt>
                <c:pt idx="10560">
                  <c:v>7.7677883646422806E-5</c:v>
                </c:pt>
                <c:pt idx="10561">
                  <c:v>7.7329425673878935E-5</c:v>
                </c:pt>
                <c:pt idx="10562">
                  <c:v>7.6983054620043289E-5</c:v>
                </c:pt>
                <c:pt idx="10563">
                  <c:v>7.6638805914889139E-5</c:v>
                </c:pt>
                <c:pt idx="10564">
                  <c:v>7.6296715976986563E-5</c:v>
                </c:pt>
                <c:pt idx="10565">
                  <c:v>7.5956822220364035E-5</c:v>
                </c:pt>
                <c:pt idx="10566">
                  <c:v>7.5619163060312752E-5</c:v>
                </c:pt>
                <c:pt idx="10567">
                  <c:v>7.5283777917960331E-5</c:v>
                </c:pt>
                <c:pt idx="10568">
                  <c:v>7.4950707223762631E-5</c:v>
                </c:pt>
                <c:pt idx="10569">
                  <c:v>7.4619992419739891E-5</c:v>
                </c:pt>
                <c:pt idx="10570">
                  <c:v>7.4291675960490907E-5</c:v>
                </c:pt>
                <c:pt idx="10571">
                  <c:v>7.3965801312936348E-5</c:v>
                </c:pt>
                <c:pt idx="10572">
                  <c:v>7.3642412954766489E-5</c:v>
                </c:pt>
                <c:pt idx="10573">
                  <c:v>7.3321556371531377E-5</c:v>
                </c:pt>
                <c:pt idx="10574">
                  <c:v>7.3003278052389671E-5</c:v>
                </c:pt>
                <c:pt idx="10575">
                  <c:v>7.2687625484438499E-5</c:v>
                </c:pt>
                <c:pt idx="10576">
                  <c:v>7.2374647145607822E-5</c:v>
                </c:pt>
                <c:pt idx="10577">
                  <c:v>7.2064392496093752E-5</c:v>
                </c:pt>
                <c:pt idx="10578">
                  <c:v>7.1756911968300609E-5</c:v>
                </c:pt>
                <c:pt idx="10579">
                  <c:v>7.1452256955220413E-5</c:v>
                </c:pt>
                <c:pt idx="10580">
                  <c:v>7.1150479797278468E-5</c:v>
                </c:pt>
                <c:pt idx="10581">
                  <c:v>7.0851633767601187E-5</c:v>
                </c:pt>
                <c:pt idx="10582">
                  <c:v>7.0555773055609833E-5</c:v>
                </c:pt>
                <c:pt idx="10583">
                  <c:v>7.0262952749008186E-5</c:v>
                </c:pt>
                <c:pt idx="10584">
                  <c:v>6.9973228814087038E-5</c:v>
                </c:pt>
                <c:pt idx="10585">
                  <c:v>6.9686658074294259E-5</c:v>
                </c:pt>
                <c:pt idx="10586">
                  <c:v>6.9403298187132917E-5</c:v>
                </c:pt>
                <c:pt idx="10587">
                  <c:v>6.9123207619245508E-5</c:v>
                </c:pt>
                <c:pt idx="10588">
                  <c:v>6.8846445619768134E-5</c:v>
                </c:pt>
                <c:pt idx="10589">
                  <c:v>6.8573072191890414E-5</c:v>
                </c:pt>
                <c:pt idx="10590">
                  <c:v>6.8303148062568133E-5</c:v>
                </c:pt>
                <c:pt idx="10591">
                  <c:v>6.8036734650454915E-5</c:v>
                </c:pt>
                <c:pt idx="10592">
                  <c:v>6.7773894031960554E-5</c:v>
                </c:pt>
                <c:pt idx="10593">
                  <c:v>6.7514688905474581E-5</c:v>
                </c:pt>
                <c:pt idx="10594">
                  <c:v>6.7259182553720974E-5</c:v>
                </c:pt>
                <c:pt idx="10595">
                  <c:v>6.7007438804253517E-5</c:v>
                </c:pt>
                <c:pt idx="10596">
                  <c:v>6.6759521988055375E-5</c:v>
                </c:pt>
                <c:pt idx="10597">
                  <c:v>6.6515496896299344E-5</c:v>
                </c:pt>
                <c:pt idx="10598">
                  <c:v>6.6275428735221748E-5</c:v>
                </c:pt>
                <c:pt idx="10599">
                  <c:v>6.6039383079093657E-5</c:v>
                </c:pt>
                <c:pt idx="10600">
                  <c:v>6.5807425821431544E-5</c:v>
                </c:pt>
                <c:pt idx="10601">
                  <c:v>6.5579623124214001E-5</c:v>
                </c:pt>
                <c:pt idx="10602">
                  <c:v>6.5356041365429652E-5</c:v>
                </c:pt>
                <c:pt idx="10603">
                  <c:v>6.5136747084665515E-5</c:v>
                </c:pt>
                <c:pt idx="10604">
                  <c:v>6.4921806926993307E-5</c:v>
                </c:pt>
                <c:pt idx="10605">
                  <c:v>6.4711287585055756E-5</c:v>
                </c:pt>
                <c:pt idx="10606">
                  <c:v>6.4505255739401125E-5</c:v>
                </c:pt>
                <c:pt idx="10607">
                  <c:v>6.4303777997166037E-5</c:v>
                </c:pt>
                <c:pt idx="10608">
                  <c:v>6.4106920829004301E-5</c:v>
                </c:pt>
                <c:pt idx="10609">
                  <c:v>6.3914750504470282E-5</c:v>
                </c:pt>
                <c:pt idx="10610">
                  <c:v>6.3727333025763618E-5</c:v>
                </c:pt>
                <c:pt idx="10611">
                  <c:v>6.3544734059980254E-5</c:v>
                </c:pt>
                <c:pt idx="10612">
                  <c:v>6.3367018869852612E-5</c:v>
                </c:pt>
                <c:pt idx="10613">
                  <c:v>6.319425224307184E-5</c:v>
                </c:pt>
                <c:pt idx="10614">
                  <c:v>6.3026498420289148E-5</c:v>
                </c:pt>
                <c:pt idx="10615">
                  <c:v>6.2863821021762035E-5</c:v>
                </c:pt>
                <c:pt idx="10616">
                  <c:v>6.2706282972807491E-5</c:v>
                </c:pt>
                <c:pt idx="10617">
                  <c:v>6.2553946428124357E-5</c:v>
                </c:pt>
                <c:pt idx="10618">
                  <c:v>6.2406872695016768E-5</c:v>
                </c:pt>
                <c:pt idx="10619">
                  <c:v>6.2265122155635502E-5</c:v>
                </c:pt>
                <c:pt idx="10620">
                  <c:v>6.212875418832598E-5</c:v>
                </c:pt>
                <c:pt idx="10621">
                  <c:v>6.1997827088176725E-5</c:v>
                </c:pt>
                <c:pt idx="10622">
                  <c:v>6.1872397986843087E-5</c:v>
                </c:pt>
                <c:pt idx="10623">
                  <c:v>6.1752522771751968E-5</c:v>
                </c:pt>
                <c:pt idx="10624">
                  <c:v>6.1638256004814849E-5</c:v>
                </c:pt>
                <c:pt idx="10625">
                  <c:v>6.1529650840734036E-5</c:v>
                </c:pt>
                <c:pt idx="10626">
                  <c:v>6.1426758945002009E-5</c:v>
                </c:pt>
                <c:pt idx="10627">
                  <c:v>6.1329630411755426E-5</c:v>
                </c:pt>
                <c:pt idx="10628">
                  <c:v>6.1238313681535078E-5</c:v>
                </c:pt>
                <c:pt idx="10629">
                  <c:v>6.1152855459128556E-5</c:v>
                </c:pt>
                <c:pt idx="10630">
                  <c:v>6.1073300631613953E-5</c:v>
                </c:pt>
                <c:pt idx="10631">
                  <c:v>6.0999692186671719E-5</c:v>
                </c:pt>
                <c:pt idx="10632">
                  <c:v>6.0932071131396846E-5</c:v>
                </c:pt>
                <c:pt idx="10633">
                  <c:v>6.087047641163824E-5</c:v>
                </c:pt>
                <c:pt idx="10634">
                  <c:v>6.081494483208741E-5</c:v>
                </c:pt>
                <c:pt idx="10635">
                  <c:v>6.0765510977177446E-5</c:v>
                </c:pt>
                <c:pt idx="10636">
                  <c:v>6.0722207133009061E-5</c:v>
                </c:pt>
                <c:pt idx="10637">
                  <c:v>6.0685063210376785E-5</c:v>
                </c:pt>
                <c:pt idx="10638">
                  <c:v>6.0654106669046933E-5</c:v>
                </c:pt>
                <c:pt idx="10639">
                  <c:v>6.0629362443481137E-5</c:v>
                </c:pt>
                <c:pt idx="10640">
                  <c:v>6.0610852870101715E-5</c:v>
                </c:pt>
                <c:pt idx="10641">
                  <c:v>6.0598597616244846E-5</c:v>
                </c:pt>
                <c:pt idx="10642">
                  <c:v>6.0592613610920083E-5</c:v>
                </c:pt>
                <c:pt idx="10643">
                  <c:v>6.0592914977631237E-5</c:v>
                </c:pt>
                <c:pt idx="10644">
                  <c:v>6.0599512969248425E-5</c:v>
                </c:pt>
                <c:pt idx="10645">
                  <c:v>6.0612415905189589E-5</c:v>
                </c:pt>
                <c:pt idx="10646">
                  <c:v>6.0631629110976241E-5</c:v>
                </c:pt>
                <c:pt idx="10647">
                  <c:v>6.0657154860353218E-5</c:v>
                </c:pt>
                <c:pt idx="10648">
                  <c:v>6.0688992320112473E-5</c:v>
                </c:pt>
                <c:pt idx="10649">
                  <c:v>6.072713749766848E-5</c:v>
                </c:pt>
                <c:pt idx="10650">
                  <c:v>6.0771583191661031E-5</c:v>
                </c:pt>
                <c:pt idx="10651">
                  <c:v>6.0822318945578791E-5</c:v>
                </c:pt>
                <c:pt idx="10652">
                  <c:v>6.0879331004624207E-5</c:v>
                </c:pt>
                <c:pt idx="10653">
                  <c:v>6.0942602275855673E-5</c:v>
                </c:pt>
                <c:pt idx="10654">
                  <c:v>6.1012112291852247E-5</c:v>
                </c:pt>
                <c:pt idx="10655">
                  <c:v>6.1087837177856356E-5</c:v>
                </c:pt>
                <c:pt idx="10656">
                  <c:v>6.1169749622634023E-5</c:v>
                </c:pt>
                <c:pt idx="10657">
                  <c:v>6.1257818853078578E-5</c:v>
                </c:pt>
                <c:pt idx="10658">
                  <c:v>6.1352010612721888E-5</c:v>
                </c:pt>
                <c:pt idx="10659">
                  <c:v>6.1452287144160046E-5</c:v>
                </c:pt>
                <c:pt idx="10660">
                  <c:v>6.1558607175555936E-5</c:v>
                </c:pt>
                <c:pt idx="10661">
                  <c:v>6.1670925911290874E-5</c:v>
                </c:pt>
                <c:pt idx="10662">
                  <c:v>6.1789195026783894E-5</c:v>
                </c:pt>
                <c:pt idx="10663">
                  <c:v>6.1913362667605353E-5</c:v>
                </c:pt>
                <c:pt idx="10664">
                  <c:v>6.2043373452924972E-5</c:v>
                </c:pt>
                <c:pt idx="10665">
                  <c:v>6.2179168483340251E-5</c:v>
                </c:pt>
                <c:pt idx="10666">
                  <c:v>6.2320685353138851E-5</c:v>
                </c:pt>
                <c:pt idx="10667">
                  <c:v>6.246785816702164E-5</c:v>
                </c:pt>
                <c:pt idx="10668">
                  <c:v>6.2620617561339869E-5</c:v>
                </c:pt>
                <c:pt idx="10669">
                  <c:v>6.2778890729861371E-5</c:v>
                </c:pt>
                <c:pt idx="10670">
                  <c:v>6.2942601454017268E-5</c:v>
                </c:pt>
                <c:pt idx="10671">
                  <c:v>6.3111670137750074E-5</c:v>
                </c:pt>
                <c:pt idx="10672">
                  <c:v>6.3286013846858519E-5</c:v>
                </c:pt>
                <c:pt idx="10673">
                  <c:v>6.3465546352888214E-5</c:v>
                </c:pt>
                <c:pt idx="10674">
                  <c:v>6.3650178181484733E-5</c:v>
                </c:pt>
                <c:pt idx="10675">
                  <c:v>6.3839816665256562E-5</c:v>
                </c:pt>
                <c:pt idx="10676">
                  <c:v>6.4034366001057265E-5</c:v>
                </c:pt>
                <c:pt idx="10677">
                  <c:v>6.4233727311616051E-5</c:v>
                </c:pt>
                <c:pt idx="10678">
                  <c:v>6.4437798711547916E-5</c:v>
                </c:pt>
                <c:pt idx="10679">
                  <c:v>6.4646475377603226E-5</c:v>
                </c:pt>
                <c:pt idx="10680">
                  <c:v>6.485964962306435E-5</c:v>
                </c:pt>
                <c:pt idx="10681">
                  <c:v>6.5077210976306155E-5</c:v>
                </c:pt>
                <c:pt idx="10682">
                  <c:v>6.5299046263343118E-5</c:v>
                </c:pt>
                <c:pt idx="10683">
                  <c:v>6.5525039694260134E-5</c:v>
                </c:pt>
                <c:pt idx="10684">
                  <c:v>6.5755072953484016E-5</c:v>
                </c:pt>
                <c:pt idx="10685">
                  <c:v>6.5989025293745012E-5</c:v>
                </c:pt>
                <c:pt idx="10686">
                  <c:v>6.6226773633541573E-5</c:v>
                </c:pt>
                <c:pt idx="10687">
                  <c:v>6.6468192658131542E-5</c:v>
                </c:pt>
                <c:pt idx="10688">
                  <c:v>6.6713154923708014E-5</c:v>
                </c:pt>
                <c:pt idx="10689">
                  <c:v>6.6961530964830952E-5</c:v>
                </c:pt>
                <c:pt idx="10690">
                  <c:v>6.7213189404740002E-5</c:v>
                </c:pt>
                <c:pt idx="10691">
                  <c:v>6.7467997068594798E-5</c:v>
                </c:pt>
                <c:pt idx="10692">
                  <c:v>6.7725819099347871E-5</c:v>
                </c:pt>
                <c:pt idx="10693">
                  <c:v>6.7986519076083707E-5</c:v>
                </c:pt>
                <c:pt idx="10694">
                  <c:v>6.8249959134723606E-5</c:v>
                </c:pt>
                <c:pt idx="10695">
                  <c:v>6.8516000090846824E-5</c:v>
                </c:pt>
                <c:pt idx="10696">
                  <c:v>6.8784501564465549E-5</c:v>
                </c:pt>
                <c:pt idx="10697">
                  <c:v>6.9055322106568545E-5</c:v>
                </c:pt>
                <c:pt idx="10698">
                  <c:v>6.9328319327211589E-5</c:v>
                </c:pt>
                <c:pt idx="10699">
                  <c:v>6.9603350025002734E-5</c:v>
                </c:pt>
                <c:pt idx="10700">
                  <c:v>6.9880270317729506E-5</c:v>
                </c:pt>
                <c:pt idx="10701">
                  <c:v>7.0158935773971754E-5</c:v>
                </c:pt>
                <c:pt idx="10702">
                  <c:v>7.0439201545459352E-5</c:v>
                </c:pt>
                <c:pt idx="10703">
                  <c:v>7.0720922499994891E-5</c:v>
                </c:pt>
                <c:pt idx="10704">
                  <c:v>7.1003953354713517E-5</c:v>
                </c:pt>
                <c:pt idx="10705">
                  <c:v>7.1288148809459003E-5</c:v>
                </c:pt>
                <c:pt idx="10706">
                  <c:v>7.1573363680147196E-5</c:v>
                </c:pt>
                <c:pt idx="10707">
                  <c:v>7.1859453031776201E-5</c:v>
                </c:pt>
                <c:pt idx="10708">
                  <c:v>7.2146272311001354E-5</c:v>
                </c:pt>
                <c:pt idx="10709">
                  <c:v>7.2433677477994835E-5</c:v>
                </c:pt>
                <c:pt idx="10710">
                  <c:v>7.2721525137400887E-5</c:v>
                </c:pt>
                <c:pt idx="10711">
                  <c:v>7.3009672668235463E-5</c:v>
                </c:pt>
                <c:pt idx="10712">
                  <c:v>7.3297978352410614E-5</c:v>
                </c:pt>
                <c:pt idx="10713">
                  <c:v>7.3586301501839266E-5</c:v>
                </c:pt>
                <c:pt idx="10714">
                  <c:v>7.3874502583812625E-5</c:v>
                </c:pt>
                <c:pt idx="10715">
                  <c:v>7.4162443344514677E-5</c:v>
                </c:pt>
                <c:pt idx="10716">
                  <c:v>7.4449986930462611E-5</c:v>
                </c:pt>
                <c:pt idx="10717">
                  <c:v>7.4736998007727564E-5</c:v>
                </c:pt>
                <c:pt idx="10718">
                  <c:v>7.5023342878740567E-5</c:v>
                </c:pt>
                <c:pt idx="10719">
                  <c:v>7.5308889596510325E-5</c:v>
                </c:pt>
                <c:pt idx="10720">
                  <c:v>7.5593508076079397E-5</c:v>
                </c:pt>
                <c:pt idx="10721">
                  <c:v>7.5877070203127212E-5</c:v>
                </c:pt>
                <c:pt idx="10722">
                  <c:v>7.6159449939479352E-5</c:v>
                </c:pt>
                <c:pt idx="10723">
                  <c:v>7.6440523425443891E-5</c:v>
                </c:pt>
                <c:pt idx="10724">
                  <c:v>7.6720169078818435E-5</c:v>
                </c:pt>
                <c:pt idx="10725">
                  <c:v>7.6998267690440463E-5</c:v>
                </c:pt>
                <c:pt idx="10726">
                  <c:v>7.727470251616123E-5</c:v>
                </c:pt>
                <c:pt idx="10727">
                  <c:v>7.7549359365099499E-5</c:v>
                </c:pt>
                <c:pt idx="10728">
                  <c:v>7.7822126684173231E-5</c:v>
                </c:pt>
                <c:pt idx="10729">
                  <c:v>7.8092895638643623E-5</c:v>
                </c:pt>
                <c:pt idx="10730">
                  <c:v>7.8361560188775877E-5</c:v>
                </c:pt>
                <c:pt idx="10731">
                  <c:v>7.8628017162341366E-5</c:v>
                </c:pt>
                <c:pt idx="10732">
                  <c:v>7.8892166323065471E-5</c:v>
                </c:pt>
                <c:pt idx="10733">
                  <c:v>7.9153910434826642E-5</c:v>
                </c:pt>
                <c:pt idx="10734">
                  <c:v>7.9413155321669772E-5</c:v>
                </c:pt>
                <c:pt idx="10735">
                  <c:v>7.9669809923413722E-5</c:v>
                </c:pt>
                <c:pt idx="10736">
                  <c:v>7.9923786347049352E-5</c:v>
                </c:pt>
                <c:pt idx="10737">
                  <c:v>8.0174999913683694E-5</c:v>
                </c:pt>
                <c:pt idx="10738">
                  <c:v>8.0423369201148575E-5</c:v>
                </c:pt>
                <c:pt idx="10739">
                  <c:v>8.0668816082182606E-5</c:v>
                </c:pt>
                <c:pt idx="10740">
                  <c:v>8.0911265758232436E-5</c:v>
                </c:pt>
                <c:pt idx="10741">
                  <c:v>8.1150646788882917E-5</c:v>
                </c:pt>
                <c:pt idx="10742">
                  <c:v>8.1386891116850283E-5</c:v>
                </c:pt>
                <c:pt idx="10743">
                  <c:v>8.1619934088659048E-5</c:v>
                </c:pt>
                <c:pt idx="10744">
                  <c:v>8.1849714470972723E-5</c:v>
                </c:pt>
                <c:pt idx="10745">
                  <c:v>8.2076174462628214E-5</c:v>
                </c:pt>
                <c:pt idx="10746">
                  <c:v>8.2299259702433596E-5</c:v>
                </c:pt>
                <c:pt idx="10747">
                  <c:v>8.2518919272745746E-5</c:v>
                </c:pt>
                <c:pt idx="10748">
                  <c:v>8.2735105698902864E-5</c:v>
                </c:pt>
                <c:pt idx="10749">
                  <c:v>8.2947774944608366E-5</c:v>
                </c:pt>
                <c:pt idx="10750">
                  <c:v>8.3156886403276748E-5</c:v>
                </c:pt>
                <c:pt idx="10751">
                  <c:v>8.3362402885476858E-5</c:v>
                </c:pt>
                <c:pt idx="10752">
                  <c:v>8.356429060247866E-5</c:v>
                </c:pt>
                <c:pt idx="10753">
                  <c:v>8.3762519146126575E-5</c:v>
                </c:pt>
                <c:pt idx="10754">
                  <c:v>8.3957061464954907E-5</c:v>
                </c:pt>
                <c:pt idx="10755">
                  <c:v>8.4147893836814398E-5</c:v>
                </c:pt>
                <c:pt idx="10756">
                  <c:v>8.4334995837975798E-5</c:v>
                </c:pt>
                <c:pt idx="10757">
                  <c:v>8.4518350308948603E-5</c:v>
                </c:pt>
                <c:pt idx="10758">
                  <c:v>8.4697943316979792E-5</c:v>
                </c:pt>
                <c:pt idx="10759">
                  <c:v>8.4873764115497166E-5</c:v>
                </c:pt>
                <c:pt idx="10760">
                  <c:v>8.5045805100503866E-5</c:v>
                </c:pt>
                <c:pt idx="10761">
                  <c:v>8.5214061764111743E-5</c:v>
                </c:pt>
                <c:pt idx="10762">
                  <c:v>8.537853264528707E-5</c:v>
                </c:pt>
                <c:pt idx="10763">
                  <c:v>8.5539219278013142E-5</c:v>
                </c:pt>
                <c:pt idx="10764">
                  <c:v>8.5696126136894767E-5</c:v>
                </c:pt>
                <c:pt idx="10765">
                  <c:v>8.5849260580424383E-5</c:v>
                </c:pt>
                <c:pt idx="10766">
                  <c:v>8.5998632792019358E-5</c:v>
                </c:pt>
                <c:pt idx="10767">
                  <c:v>8.6144255718912172E-5</c:v>
                </c:pt>
                <c:pt idx="10768">
                  <c:v>8.6286145009112797E-5</c:v>
                </c:pt>
                <c:pt idx="10769">
                  <c:v>8.6424318946501681E-5</c:v>
                </c:pt>
                <c:pt idx="10770">
                  <c:v>8.655879838425299E-5</c:v>
                </c:pt>
                <c:pt idx="10771">
                  <c:v>8.6689606676663614E-5</c:v>
                </c:pt>
                <c:pt idx="10772">
                  <c:v>8.681676960956121E-5</c:v>
                </c:pt>
                <c:pt idx="10773">
                  <c:v>8.6940315329416459E-5</c:v>
                </c:pt>
                <c:pt idx="10774">
                  <c:v>8.7060274271300898E-5</c:v>
                </c:pt>
                <c:pt idx="10775">
                  <c:v>8.7176679085774409E-5</c:v>
                </c:pt>
                <c:pt idx="10776">
                  <c:v>8.7289564564891565E-5</c:v>
                </c:pt>
                <c:pt idx="10777">
                  <c:v>8.7398967567467207E-5</c:v>
                </c:pt>
                <c:pt idx="10778">
                  <c:v>8.750492694361569E-5</c:v>
                </c:pt>
                <c:pt idx="10779">
                  <c:v>8.760748345882689E-5</c:v>
                </c:pt>
                <c:pt idx="10780">
                  <c:v>8.7706679717647568E-5</c:v>
                </c:pt>
                <c:pt idx="10781">
                  <c:v>8.7802560086993275E-5</c:v>
                </c:pt>
                <c:pt idx="10782">
                  <c:v>8.7895170619406053E-5</c:v>
                </c:pt>
                <c:pt idx="10783">
                  <c:v>8.798455897619857E-5</c:v>
                </c:pt>
                <c:pt idx="10784">
                  <c:v>8.807077435064177E-5</c:v>
                </c:pt>
                <c:pt idx="10785">
                  <c:v>8.8153867391375178E-5</c:v>
                </c:pt>
                <c:pt idx="10786">
                  <c:v>8.8233890126026592E-5</c:v>
                </c:pt>
                <c:pt idx="10787">
                  <c:v>8.8310895885251888E-5</c:v>
                </c:pt>
                <c:pt idx="10788">
                  <c:v>8.8384939227236769E-5</c:v>
                </c:pt>
                <c:pt idx="10789">
                  <c:v>8.8456075862707631E-5</c:v>
                </c:pt>
                <c:pt idx="10790">
                  <c:v>8.8524362580691011E-5</c:v>
                </c:pt>
                <c:pt idx="10791">
                  <c:v>8.8589857174913665E-5</c:v>
                </c:pt>
                <c:pt idx="10792">
                  <c:v>8.8652618371097577E-5</c:v>
                </c:pt>
                <c:pt idx="10793">
                  <c:v>8.87127057551273E-5</c:v>
                </c:pt>
                <c:pt idx="10794">
                  <c:v>8.8770179702183613E-5</c:v>
                </c:pt>
                <c:pt idx="10795">
                  <c:v>8.8825101306962945E-5</c:v>
                </c:pt>
                <c:pt idx="10796">
                  <c:v>8.8877532314942732E-5</c:v>
                </c:pt>
                <c:pt idx="10797">
                  <c:v>8.8927535054875552E-5</c:v>
                </c:pt>
                <c:pt idx="10798">
                  <c:v>8.8975172372537557E-5</c:v>
                </c:pt>
                <c:pt idx="10799">
                  <c:v>8.9020507565689184E-5</c:v>
                </c:pt>
                <c:pt idx="10800">
                  <c:v>8.9063604320457673E-5</c:v>
                </c:pt>
                <c:pt idx="10801">
                  <c:v>8.9104526649055047E-5</c:v>
                </c:pt>
                <c:pt idx="10802">
                  <c:v>8.914333882892352E-5</c:v>
                </c:pt>
                <c:pt idx="10803">
                  <c:v>8.9180105343425589E-5</c:v>
                </c:pt>
                <c:pt idx="10804">
                  <c:v>8.9214890823949183E-5</c:v>
                </c:pt>
                <c:pt idx="10805">
                  <c:v>8.9247759993592223E-5</c:v>
                </c:pt>
                <c:pt idx="10806">
                  <c:v>8.9278777612413068E-5</c:v>
                </c:pt>
                <c:pt idx="10807">
                  <c:v>8.9308008424277273E-5</c:v>
                </c:pt>
                <c:pt idx="10808">
                  <c:v>8.9335517105288112E-5</c:v>
                </c:pt>
                <c:pt idx="10809">
                  <c:v>8.9361368213887129E-5</c:v>
                </c:pt>
                <c:pt idx="10810">
                  <c:v>8.9385626142549402E-5</c:v>
                </c:pt>
                <c:pt idx="10811">
                  <c:v>8.9408355071194393E-5</c:v>
                </c:pt>
                <c:pt idx="10812">
                  <c:v>8.9429618922182575E-5</c:v>
                </c:pt>
                <c:pt idx="10813">
                  <c:v>8.9449481317056514E-5</c:v>
                </c:pt>
                <c:pt idx="10814">
                  <c:v>8.9468005534903392E-5</c:v>
                </c:pt>
                <c:pt idx="10815">
                  <c:v>8.9485254472377647E-5</c:v>
                </c:pt>
                <c:pt idx="10816">
                  <c:v>8.9501290605431167E-5</c:v>
                </c:pt>
                <c:pt idx="10817">
                  <c:v>8.9516175952656486E-5</c:v>
                </c:pt>
                <c:pt idx="10818">
                  <c:v>8.952997204030559E-5</c:v>
                </c:pt>
                <c:pt idx="10819">
                  <c:v>8.9542739868920976E-5</c:v>
                </c:pt>
                <c:pt idx="10820">
                  <c:v>8.9554539881635833E-5</c:v>
                </c:pt>
                <c:pt idx="10821">
                  <c:v>8.9565431933975769E-5</c:v>
                </c:pt>
                <c:pt idx="10822">
                  <c:v>8.957547526539145E-5</c:v>
                </c:pt>
                <c:pt idx="10823">
                  <c:v>8.9584728472227176E-5</c:v>
                </c:pt>
                <c:pt idx="10824">
                  <c:v>8.9593249482325174E-5</c:v>
                </c:pt>
                <c:pt idx="10825">
                  <c:v>8.9601095531075751E-5</c:v>
                </c:pt>
                <c:pt idx="10826">
                  <c:v>8.960832313905188E-5</c:v>
                </c:pt>
                <c:pt idx="10827">
                  <c:v>8.9614988090989183E-5</c:v>
                </c:pt>
                <c:pt idx="10828">
                  <c:v>8.9621145416313337E-5</c:v>
                </c:pt>
                <c:pt idx="10829">
                  <c:v>8.9626849371033914E-5</c:v>
                </c:pt>
                <c:pt idx="10830">
                  <c:v>8.9632153420961521E-5</c:v>
                </c:pt>
                <c:pt idx="10831">
                  <c:v>8.9637110226379438E-5</c:v>
                </c:pt>
                <c:pt idx="10832">
                  <c:v>8.9641771627889505E-5</c:v>
                </c:pt>
                <c:pt idx="10833">
                  <c:v>8.9646188633647468E-5</c:v>
                </c:pt>
                <c:pt idx="10834">
                  <c:v>8.9650411407767564E-5</c:v>
                </c:pt>
                <c:pt idx="10835">
                  <c:v>8.9654489259943397E-5</c:v>
                </c:pt>
                <c:pt idx="10836">
                  <c:v>8.9658470636209652E-5</c:v>
                </c:pt>
                <c:pt idx="10837">
                  <c:v>8.96624031108887E-5</c:v>
                </c:pt>
                <c:pt idx="10838">
                  <c:v>8.9666333379558787E-5</c:v>
                </c:pt>
                <c:pt idx="10839">
                  <c:v>8.9670307253089304E-5</c:v>
                </c:pt>
                <c:pt idx="10840">
                  <c:v>8.9674369652681209E-5</c:v>
                </c:pt>
                <c:pt idx="10841">
                  <c:v>8.9678564605879835E-5</c:v>
                </c:pt>
                <c:pt idx="10842">
                  <c:v>8.9682935243499357E-5</c:v>
                </c:pt>
                <c:pt idx="10843">
                  <c:v>8.9687523797454978E-5</c:v>
                </c:pt>
                <c:pt idx="10844">
                  <c:v>8.9692371599392961E-5</c:v>
                </c:pt>
                <c:pt idx="10845">
                  <c:v>8.9697519080197098E-5</c:v>
                </c:pt>
                <c:pt idx="10846">
                  <c:v>8.9703005770162307E-5</c:v>
                </c:pt>
                <c:pt idx="10847">
                  <c:v>8.9708870299979411E-5</c:v>
                </c:pt>
                <c:pt idx="10848">
                  <c:v>8.9715150402345638E-5</c:v>
                </c:pt>
                <c:pt idx="10849">
                  <c:v>8.9721882914232411E-5</c:v>
                </c:pt>
                <c:pt idx="10850">
                  <c:v>8.9729103779751795E-5</c:v>
                </c:pt>
                <c:pt idx="10851">
                  <c:v>8.9736848053591309E-5</c:v>
                </c:pt>
                <c:pt idx="10852">
                  <c:v>8.9745149904954676E-5</c:v>
                </c:pt>
                <c:pt idx="10853">
                  <c:v>8.9754042621984902E-5</c:v>
                </c:pt>
                <c:pt idx="10854">
                  <c:v>8.9763558616623933E-5</c:v>
                </c:pt>
                <c:pt idx="10855">
                  <c:v>8.9773729429924661E-5</c:v>
                </c:pt>
                <c:pt idx="10856">
                  <c:v>8.9784585737637707E-5</c:v>
                </c:pt>
                <c:pt idx="10857">
                  <c:v>8.9796157356215168E-5</c:v>
                </c:pt>
                <c:pt idx="10858">
                  <c:v>8.9808473249037389E-5</c:v>
                </c:pt>
                <c:pt idx="10859">
                  <c:v>8.982156153294298E-5</c:v>
                </c:pt>
                <c:pt idx="10860">
                  <c:v>8.9835449484935312E-5</c:v>
                </c:pt>
                <c:pt idx="10861">
                  <c:v>8.9850163549104695E-5</c:v>
                </c:pt>
                <c:pt idx="10862">
                  <c:v>8.9865729343677E-5</c:v>
                </c:pt>
                <c:pt idx="10863">
                  <c:v>8.9882171668187726E-5</c:v>
                </c:pt>
                <c:pt idx="10864">
                  <c:v>8.9899514510733078E-5</c:v>
                </c:pt>
                <c:pt idx="10865">
                  <c:v>8.9917781055249326E-5</c:v>
                </c:pt>
                <c:pt idx="10866">
                  <c:v>8.993699368884368E-5</c:v>
                </c:pt>
                <c:pt idx="10867">
                  <c:v>8.995717400908357E-5</c:v>
                </c:pt>
                <c:pt idx="10868">
                  <c:v>8.997834283124466E-5</c:v>
                </c:pt>
                <c:pt idx="10869">
                  <c:v>9.0000520195486817E-5</c:v>
                </c:pt>
                <c:pt idx="10870">
                  <c:v>9.0023725373905542E-5</c:v>
                </c:pt>
                <c:pt idx="10871">
                  <c:v>9.00479768775041E-5</c:v>
                </c:pt>
                <c:pt idx="10872">
                  <c:v>9.0073292462935708E-5</c:v>
                </c:pt>
                <c:pt idx="10873">
                  <c:v>9.0099689139060344E-5</c:v>
                </c:pt>
                <c:pt idx="10874">
                  <c:v>9.0127183173417379E-5</c:v>
                </c:pt>
                <c:pt idx="10875">
                  <c:v>9.0155790098241694E-5</c:v>
                </c:pt>
                <c:pt idx="10876">
                  <c:v>9.0185524716413539E-5</c:v>
                </c:pt>
                <c:pt idx="10877">
                  <c:v>9.0216401107019809E-5</c:v>
                </c:pt>
                <c:pt idx="10878">
                  <c:v>9.0248432630641131E-5</c:v>
                </c:pt>
                <c:pt idx="10879">
                  <c:v>9.0281631934278043E-5</c:v>
                </c:pt>
                <c:pt idx="10880">
                  <c:v>9.0316010955977561E-5</c:v>
                </c:pt>
                <c:pt idx="10881">
                  <c:v>9.0351580929052858E-5</c:v>
                </c:pt>
                <c:pt idx="10882">
                  <c:v>9.0388352385921389E-5</c:v>
                </c:pt>
                <c:pt idx="10883">
                  <c:v>9.0426335161538027E-5</c:v>
                </c:pt>
                <c:pt idx="10884">
                  <c:v>9.0465538396410336E-5</c:v>
                </c:pt>
                <c:pt idx="10885">
                  <c:v>9.0505970539167765E-5</c:v>
                </c:pt>
                <c:pt idx="10886">
                  <c:v>9.0547639348652361E-5</c:v>
                </c:pt>
                <c:pt idx="10887">
                  <c:v>9.0590551895613423E-5</c:v>
                </c:pt>
                <c:pt idx="10888">
                  <c:v>9.0634714563826742E-5</c:v>
                </c:pt>
                <c:pt idx="10889">
                  <c:v>9.0680133050765439E-5</c:v>
                </c:pt>
                <c:pt idx="10890">
                  <c:v>9.0726812367773188E-5</c:v>
                </c:pt>
                <c:pt idx="10891">
                  <c:v>9.0774756839696893E-5</c:v>
                </c:pt>
                <c:pt idx="10892">
                  <c:v>9.0823970103990297E-5</c:v>
                </c:pt>
                <c:pt idx="10893">
                  <c:v>9.0874455109298715E-5</c:v>
                </c:pt>
                <c:pt idx="10894">
                  <c:v>9.092621411350258E-5</c:v>
                </c:pt>
                <c:pt idx="10895">
                  <c:v>9.0979248681163563E-5</c:v>
                </c:pt>
                <c:pt idx="10896">
                  <c:v>9.1033559680472277E-5</c:v>
                </c:pt>
                <c:pt idx="10897">
                  <c:v>9.1089147279609578E-5</c:v>
                </c:pt>
                <c:pt idx="10898">
                  <c:v>9.1146010942525516E-5</c:v>
                </c:pt>
                <c:pt idx="10899">
                  <c:v>9.1204149424190662E-5</c:v>
                </c:pt>
                <c:pt idx="10900">
                  <c:v>9.1263560765210116E-5</c:v>
                </c:pt>
                <c:pt idx="10901">
                  <c:v>9.1324242285961986E-5</c:v>
                </c:pt>
                <c:pt idx="10902">
                  <c:v>9.1386190580069408E-5</c:v>
                </c:pt>
                <c:pt idx="10903">
                  <c:v>9.1449401507346859E-5</c:v>
                </c:pt>
                <c:pt idx="10904">
                  <c:v>9.1513870186177025E-5</c:v>
                </c:pt>
                <c:pt idx="10905">
                  <c:v>9.157959098536271E-5</c:v>
                </c:pt>
                <c:pt idx="10906">
                  <c:v>9.1646557515278785E-5</c:v>
                </c:pt>
                <c:pt idx="10907">
                  <c:v>9.171476261868574E-5</c:v>
                </c:pt>
                <c:pt idx="10908">
                  <c:v>9.1784198360768065E-5</c:v>
                </c:pt>
                <c:pt idx="10909">
                  <c:v>9.1854856018817521E-5</c:v>
                </c:pt>
                <c:pt idx="10910">
                  <c:v>9.1926726071244768E-5</c:v>
                </c:pt>
                <c:pt idx="10911">
                  <c:v>9.1999798186187689E-5</c:v>
                </c:pt>
                <c:pt idx="10912">
                  <c:v>9.2074061209505116E-5</c:v>
                </c:pt>
                <c:pt idx="10913">
                  <c:v>9.2149503152340608E-5</c:v>
                </c:pt>
                <c:pt idx="10914">
                  <c:v>9.2226111178145731E-5</c:v>
                </c:pt>
                <c:pt idx="10915">
                  <c:v>9.2303871589316468E-5</c:v>
                </c:pt>
                <c:pt idx="10916">
                  <c:v>9.2382769813250645E-5</c:v>
                </c:pt>
                <c:pt idx="10917">
                  <c:v>9.2462790388088078E-5</c:v>
                </c:pt>
                <c:pt idx="10918">
                  <c:v>9.2543916947942581E-5</c:v>
                </c:pt>
                <c:pt idx="10919">
                  <c:v>9.2626132207786511E-5</c:v>
                </c:pt>
                <c:pt idx="10920">
                  <c:v>9.2709417947905664E-5</c:v>
                </c:pt>
                <c:pt idx="10921">
                  <c:v>9.2793754998034392E-5</c:v>
                </c:pt>
                <c:pt idx="10922">
                  <c:v>9.2879123221144066E-5</c:v>
                </c:pt>
                <c:pt idx="10923">
                  <c:v>9.2965501496888465E-5</c:v>
                </c:pt>
                <c:pt idx="10924">
                  <c:v>9.305286770479925E-5</c:v>
                </c:pt>
                <c:pt idx="10925">
                  <c:v>9.3141198707207774E-5</c:v>
                </c:pt>
                <c:pt idx="10926">
                  <c:v>9.3230470331906641E-5</c:v>
                </c:pt>
                <c:pt idx="10927">
                  <c:v>9.3320657354657423E-5</c:v>
                </c:pt>
                <c:pt idx="10928">
                  <c:v>9.3411733481478019E-5</c:v>
                </c:pt>
                <c:pt idx="10929">
                  <c:v>9.3503671330808045E-5</c:v>
                </c:pt>
                <c:pt idx="10930">
                  <c:v>9.3596442415556219E-5</c:v>
                </c:pt>
                <c:pt idx="10931">
                  <c:v>9.3690017125098749E-5</c:v>
                </c:pt>
                <c:pt idx="10932">
                  <c:v>9.3784364707178786E-5</c:v>
                </c:pt>
                <c:pt idx="10933">
                  <c:v>9.3879453249869996E-5</c:v>
                </c:pt>
                <c:pt idx="10934">
                  <c:v>9.3975249663534184E-5</c:v>
                </c:pt>
                <c:pt idx="10935">
                  <c:v>9.4071719662868728E-5</c:v>
                </c:pt>
                <c:pt idx="10936">
                  <c:v>9.4168827749051089E-5</c:v>
                </c:pt>
                <c:pt idx="10937">
                  <c:v>9.42665371920842E-5</c:v>
                </c:pt>
                <c:pt idx="10938">
                  <c:v>9.4364810013249569E-5</c:v>
                </c:pt>
                <c:pt idx="10939">
                  <c:v>9.4463606967948728E-5</c:v>
                </c:pt>
                <c:pt idx="10940">
                  <c:v>9.4562887528673161E-5</c:v>
                </c:pt>
                <c:pt idx="10941">
                  <c:v>9.4662609868438326E-5</c:v>
                </c:pt>
                <c:pt idx="10942">
                  <c:v>9.4762730844545227E-5</c:v>
                </c:pt>
                <c:pt idx="10943">
                  <c:v>9.4863205982776967E-5</c:v>
                </c:pt>
                <c:pt idx="10944">
                  <c:v>9.4963989462079686E-5</c:v>
                </c:pt>
                <c:pt idx="10945">
                  <c:v>9.5065034099807991E-5</c:v>
                </c:pt>
                <c:pt idx="10946">
                  <c:v>9.5166291337532891E-5</c:v>
                </c:pt>
                <c:pt idx="10947">
                  <c:v>9.5267711227498182E-5</c:v>
                </c:pt>
                <c:pt idx="10948">
                  <c:v>9.5369242419741929E-5</c:v>
                </c:pt>
                <c:pt idx="10949">
                  <c:v>9.5470832150071689E-5</c:v>
                </c:pt>
                <c:pt idx="10950">
                  <c:v>9.5572426228706571E-5</c:v>
                </c:pt>
                <c:pt idx="10951">
                  <c:v>9.5673969029907142E-5</c:v>
                </c:pt>
                <c:pt idx="10952">
                  <c:v>9.5775403482443363E-5</c:v>
                </c:pt>
                <c:pt idx="10953">
                  <c:v>9.5876671061112509E-5</c:v>
                </c:pt>
                <c:pt idx="10954">
                  <c:v>9.5977711779285271E-5</c:v>
                </c:pt>
                <c:pt idx="10955">
                  <c:v>9.6078464182474858E-5</c:v>
                </c:pt>
                <c:pt idx="10956">
                  <c:v>9.617886534322355E-5</c:v>
                </c:pt>
                <c:pt idx="10957">
                  <c:v>9.6278850857066541E-5</c:v>
                </c:pt>
                <c:pt idx="10958">
                  <c:v>9.6378354839899832E-5</c:v>
                </c:pt>
                <c:pt idx="10959">
                  <c:v>9.6477309926575253E-5</c:v>
                </c:pt>
                <c:pt idx="10960">
                  <c:v>9.6575647271057461E-5</c:v>
                </c:pt>
                <c:pt idx="10961">
                  <c:v>9.6673296547944811E-5</c:v>
                </c:pt>
                <c:pt idx="10962">
                  <c:v>9.6770185955530891E-5</c:v>
                </c:pt>
                <c:pt idx="10963">
                  <c:v>9.6866242220548392E-5</c:v>
                </c:pt>
                <c:pt idx="10964">
                  <c:v>9.6961390604497107E-5</c:v>
                </c:pt>
                <c:pt idx="10965">
                  <c:v>9.7055554911718923E-5</c:v>
                </c:pt>
                <c:pt idx="10966">
                  <c:v>9.7148657499314148E-5</c:v>
                </c:pt>
                <c:pt idx="10967">
                  <c:v>9.7240619288778323E-5</c:v>
                </c:pt>
                <c:pt idx="10968">
                  <c:v>9.7331359779704218E-5</c:v>
                </c:pt>
                <c:pt idx="10969">
                  <c:v>9.7420797065321865E-5</c:v>
                </c:pt>
                <c:pt idx="10970">
                  <c:v>9.7508847850157868E-5</c:v>
                </c:pt>
                <c:pt idx="10971">
                  <c:v>9.7595427469718765E-5</c:v>
                </c:pt>
                <c:pt idx="10972">
                  <c:v>9.7680449912377183E-5</c:v>
                </c:pt>
                <c:pt idx="10973">
                  <c:v>9.7763827843371876E-5</c:v>
                </c:pt>
                <c:pt idx="10974">
                  <c:v>9.7845472631149423E-5</c:v>
                </c:pt>
                <c:pt idx="10975">
                  <c:v>9.7925294375971538E-5</c:v>
                </c:pt>
                <c:pt idx="10976">
                  <c:v>9.8003201940842293E-5</c:v>
                </c:pt>
                <c:pt idx="10977">
                  <c:v>9.8079102984917395E-5</c:v>
                </c:pt>
                <c:pt idx="10978">
                  <c:v>9.8152903999304495E-5</c:v>
                </c:pt>
                <c:pt idx="10979">
                  <c:v>9.8224510345342931E-5</c:v>
                </c:pt>
                <c:pt idx="10980">
                  <c:v>9.8293826295500625E-5</c:v>
                </c:pt>
                <c:pt idx="10981">
                  <c:v>9.8360755076771033E-5</c:v>
                </c:pt>
                <c:pt idx="10982">
                  <c:v>9.8425198916691719E-5</c:v>
                </c:pt>
                <c:pt idx="10983">
                  <c:v>9.8487059092057684E-5</c:v>
                </c:pt>
                <c:pt idx="10984">
                  <c:v>9.8546235980234256E-5</c:v>
                </c:pt>
                <c:pt idx="10985">
                  <c:v>9.860262911322514E-5</c:v>
                </c:pt>
                <c:pt idx="10986">
                  <c:v>9.8656137234448657E-5</c:v>
                </c:pt>
                <c:pt idx="10987">
                  <c:v>9.8706658358240848E-5</c:v>
                </c:pt>
                <c:pt idx="10988">
                  <c:v>9.8754089832144582E-5</c:v>
                </c:pt>
                <c:pt idx="10989">
                  <c:v>9.8798328401955747E-5</c:v>
                </c:pt>
                <c:pt idx="10990">
                  <c:v>9.8839270279522742E-5</c:v>
                </c:pt>
                <c:pt idx="10991">
                  <c:v>9.8876811213352399E-5</c:v>
                </c:pt>
                <c:pt idx="10992">
                  <c:v>9.8910846561992599E-5</c:v>
                </c:pt>
                <c:pt idx="10993">
                  <c:v>9.8941271370155947E-5</c:v>
                </c:pt>
                <c:pt idx="10994">
                  <c:v>9.8967980447626532E-5</c:v>
                </c:pt>
                <c:pt idx="10995">
                  <c:v>9.8990868450912908E-5</c:v>
                </c:pt>
                <c:pt idx="10996">
                  <c:v>9.9009829967565744E-5</c:v>
                </c:pt>
                <c:pt idx="10997">
                  <c:v>9.9024759603241546E-5</c:v>
                </c:pt>
                <c:pt idx="10998">
                  <c:v>9.9035552071416986E-5</c:v>
                </c:pt>
                <c:pt idx="10999">
                  <c:v>9.9042102285640547E-5</c:v>
                </c:pt>
                <c:pt idx="11000">
                  <c:v>9.9044305454505367E-5</c:v>
                </c:pt>
                <c:pt idx="11001">
                  <c:v>9.9044305454505367E-5</c:v>
                </c:pt>
                <c:pt idx="11002">
                  <c:v>9.9044305454505367E-5</c:v>
                </c:pt>
                <c:pt idx="11003">
                  <c:v>9.9044305454505367E-5</c:v>
                </c:pt>
                <c:pt idx="11004">
                  <c:v>9.9044305454505367E-5</c:v>
                </c:pt>
                <c:pt idx="11005">
                  <c:v>9.9044305454505367E-5</c:v>
                </c:pt>
                <c:pt idx="11006">
                  <c:v>9.9044305454505367E-5</c:v>
                </c:pt>
                <c:pt idx="11007">
                  <c:v>9.9044305454505367E-5</c:v>
                </c:pt>
                <c:pt idx="11008">
                  <c:v>9.9044305454505367E-5</c:v>
                </c:pt>
                <c:pt idx="11009">
                  <c:v>9.9044305454505367E-5</c:v>
                </c:pt>
                <c:pt idx="11010">
                  <c:v>9.9044305454505367E-5</c:v>
                </c:pt>
                <c:pt idx="11011">
                  <c:v>9.9044305454505367E-5</c:v>
                </c:pt>
                <c:pt idx="11012">
                  <c:v>9.9044305454505367E-5</c:v>
                </c:pt>
                <c:pt idx="11013">
                  <c:v>9.9044305454505367E-5</c:v>
                </c:pt>
                <c:pt idx="11014">
                  <c:v>9.9044305454505367E-5</c:v>
                </c:pt>
                <c:pt idx="11015">
                  <c:v>9.9044305454505367E-5</c:v>
                </c:pt>
                <c:pt idx="11016">
                  <c:v>9.9044305454505367E-5</c:v>
                </c:pt>
                <c:pt idx="11017">
                  <c:v>9.9044305454505367E-5</c:v>
                </c:pt>
                <c:pt idx="11018">
                  <c:v>9.9044305454505367E-5</c:v>
                </c:pt>
                <c:pt idx="11019">
                  <c:v>9.9044305454505367E-5</c:v>
                </c:pt>
                <c:pt idx="11020">
                  <c:v>9.9044305454505367E-5</c:v>
                </c:pt>
                <c:pt idx="11021">
                  <c:v>9.9044305454505367E-5</c:v>
                </c:pt>
                <c:pt idx="11022">
                  <c:v>9.9044305454505367E-5</c:v>
                </c:pt>
                <c:pt idx="11023">
                  <c:v>9.9044305454505367E-5</c:v>
                </c:pt>
                <c:pt idx="11024">
                  <c:v>9.9044305454505367E-5</c:v>
                </c:pt>
                <c:pt idx="11025">
                  <c:v>9.9044305454505367E-5</c:v>
                </c:pt>
                <c:pt idx="11026">
                  <c:v>9.9044305454505367E-5</c:v>
                </c:pt>
                <c:pt idx="11027">
                  <c:v>9.9044305454505367E-5</c:v>
                </c:pt>
                <c:pt idx="11028">
                  <c:v>9.9044305454505367E-5</c:v>
                </c:pt>
                <c:pt idx="11029">
                  <c:v>9.9044305454505367E-5</c:v>
                </c:pt>
                <c:pt idx="11030">
                  <c:v>9.9044305454505367E-5</c:v>
                </c:pt>
                <c:pt idx="11031">
                  <c:v>9.9044305454505367E-5</c:v>
                </c:pt>
                <c:pt idx="11032">
                  <c:v>9.9044305454505367E-5</c:v>
                </c:pt>
                <c:pt idx="11033">
                  <c:v>9.9044305454505367E-5</c:v>
                </c:pt>
                <c:pt idx="11034">
                  <c:v>9.9044305454505367E-5</c:v>
                </c:pt>
                <c:pt idx="11035">
                  <c:v>9.9044305454505367E-5</c:v>
                </c:pt>
                <c:pt idx="11036">
                  <c:v>9.9044305454505367E-5</c:v>
                </c:pt>
                <c:pt idx="11037">
                  <c:v>9.9044305454505367E-5</c:v>
                </c:pt>
                <c:pt idx="11038">
                  <c:v>9.9044305454505367E-5</c:v>
                </c:pt>
                <c:pt idx="11039">
                  <c:v>9.9044305454505367E-5</c:v>
                </c:pt>
                <c:pt idx="11040">
                  <c:v>9.9044305454505367E-5</c:v>
                </c:pt>
                <c:pt idx="11041">
                  <c:v>9.9044305454505367E-5</c:v>
                </c:pt>
                <c:pt idx="11042">
                  <c:v>9.9044305454505367E-5</c:v>
                </c:pt>
                <c:pt idx="11043">
                  <c:v>9.9044305454505367E-5</c:v>
                </c:pt>
                <c:pt idx="11044">
                  <c:v>9.9044305454505367E-5</c:v>
                </c:pt>
                <c:pt idx="11045">
                  <c:v>9.9044305454505367E-5</c:v>
                </c:pt>
                <c:pt idx="11046">
                  <c:v>9.9044305454505367E-5</c:v>
                </c:pt>
                <c:pt idx="11047">
                  <c:v>9.9044305454505367E-5</c:v>
                </c:pt>
                <c:pt idx="11048">
                  <c:v>9.9044305454505367E-5</c:v>
                </c:pt>
                <c:pt idx="11049">
                  <c:v>9.9044305454505367E-5</c:v>
                </c:pt>
                <c:pt idx="11050">
                  <c:v>9.9044305454505367E-5</c:v>
                </c:pt>
                <c:pt idx="11051">
                  <c:v>9.9044305454505367E-5</c:v>
                </c:pt>
                <c:pt idx="11052">
                  <c:v>9.9044305454505367E-5</c:v>
                </c:pt>
                <c:pt idx="11053">
                  <c:v>9.9044305454505367E-5</c:v>
                </c:pt>
                <c:pt idx="11054">
                  <c:v>9.9044305454505367E-5</c:v>
                </c:pt>
                <c:pt idx="11055">
                  <c:v>9.9044305454505367E-5</c:v>
                </c:pt>
                <c:pt idx="11056">
                  <c:v>9.9044305454505367E-5</c:v>
                </c:pt>
                <c:pt idx="11057">
                  <c:v>9.9044305454505367E-5</c:v>
                </c:pt>
                <c:pt idx="11058">
                  <c:v>9.9044305454505367E-5</c:v>
                </c:pt>
                <c:pt idx="11059">
                  <c:v>9.9044305454505367E-5</c:v>
                </c:pt>
                <c:pt idx="11060">
                  <c:v>9.9044305454505367E-5</c:v>
                </c:pt>
                <c:pt idx="11061">
                  <c:v>9.9044305454505367E-5</c:v>
                </c:pt>
                <c:pt idx="11062">
                  <c:v>9.9044305454505367E-5</c:v>
                </c:pt>
                <c:pt idx="11063">
                  <c:v>9.9044305454505367E-5</c:v>
                </c:pt>
                <c:pt idx="11064">
                  <c:v>9.9044305454505367E-5</c:v>
                </c:pt>
                <c:pt idx="11065">
                  <c:v>9.9044305454505367E-5</c:v>
                </c:pt>
                <c:pt idx="11066">
                  <c:v>9.9044305454505367E-5</c:v>
                </c:pt>
                <c:pt idx="11067">
                  <c:v>9.9044305454505367E-5</c:v>
                </c:pt>
                <c:pt idx="11068">
                  <c:v>9.9044305454505367E-5</c:v>
                </c:pt>
                <c:pt idx="11069">
                  <c:v>9.9044305454505367E-5</c:v>
                </c:pt>
                <c:pt idx="11070">
                  <c:v>9.9044305454505367E-5</c:v>
                </c:pt>
                <c:pt idx="11071">
                  <c:v>9.9044305454505367E-5</c:v>
                </c:pt>
                <c:pt idx="11072">
                  <c:v>9.9044305454505367E-5</c:v>
                </c:pt>
                <c:pt idx="11073">
                  <c:v>9.9044305454505367E-5</c:v>
                </c:pt>
                <c:pt idx="11074">
                  <c:v>9.9044305454505367E-5</c:v>
                </c:pt>
                <c:pt idx="11075">
                  <c:v>9.9044305454505367E-5</c:v>
                </c:pt>
                <c:pt idx="11076">
                  <c:v>9.9044305454505367E-5</c:v>
                </c:pt>
                <c:pt idx="11077">
                  <c:v>9.9044305454505367E-5</c:v>
                </c:pt>
                <c:pt idx="11078">
                  <c:v>9.9044305454505367E-5</c:v>
                </c:pt>
                <c:pt idx="11079">
                  <c:v>9.9044305454505367E-5</c:v>
                </c:pt>
                <c:pt idx="11080">
                  <c:v>9.9044305454505367E-5</c:v>
                </c:pt>
                <c:pt idx="11081">
                  <c:v>9.9044305454505367E-5</c:v>
                </c:pt>
                <c:pt idx="11082">
                  <c:v>9.9044305454505367E-5</c:v>
                </c:pt>
                <c:pt idx="11083">
                  <c:v>9.9044305454505367E-5</c:v>
                </c:pt>
                <c:pt idx="11084">
                  <c:v>9.9044305454505367E-5</c:v>
                </c:pt>
                <c:pt idx="11085">
                  <c:v>9.9044305454505367E-5</c:v>
                </c:pt>
                <c:pt idx="11086">
                  <c:v>9.9044305454505367E-5</c:v>
                </c:pt>
                <c:pt idx="11087">
                  <c:v>9.9044305454505367E-5</c:v>
                </c:pt>
                <c:pt idx="11088">
                  <c:v>9.9044305454505367E-5</c:v>
                </c:pt>
                <c:pt idx="11089">
                  <c:v>9.9044305454505367E-5</c:v>
                </c:pt>
                <c:pt idx="11090">
                  <c:v>9.9044305454505367E-5</c:v>
                </c:pt>
                <c:pt idx="11091">
                  <c:v>9.9044305454505367E-5</c:v>
                </c:pt>
                <c:pt idx="11092">
                  <c:v>9.9044305454505367E-5</c:v>
                </c:pt>
                <c:pt idx="11093">
                  <c:v>9.9044305454505367E-5</c:v>
                </c:pt>
                <c:pt idx="11094">
                  <c:v>9.9044305454505367E-5</c:v>
                </c:pt>
                <c:pt idx="11095">
                  <c:v>9.9044305454505367E-5</c:v>
                </c:pt>
                <c:pt idx="11096">
                  <c:v>9.9044305454505367E-5</c:v>
                </c:pt>
                <c:pt idx="11097">
                  <c:v>9.9044305454505367E-5</c:v>
                </c:pt>
                <c:pt idx="11098">
                  <c:v>9.9044305454505367E-5</c:v>
                </c:pt>
                <c:pt idx="11099">
                  <c:v>9.9044305454505367E-5</c:v>
                </c:pt>
                <c:pt idx="11100">
                  <c:v>9.9044305454505367E-5</c:v>
                </c:pt>
                <c:pt idx="11101">
                  <c:v>9.9044305454505367E-5</c:v>
                </c:pt>
                <c:pt idx="11102">
                  <c:v>9.9044305454505367E-5</c:v>
                </c:pt>
                <c:pt idx="11103">
                  <c:v>9.9044305454505367E-5</c:v>
                </c:pt>
                <c:pt idx="11104">
                  <c:v>9.9044305454505367E-5</c:v>
                </c:pt>
                <c:pt idx="11105">
                  <c:v>9.9044305454505367E-5</c:v>
                </c:pt>
                <c:pt idx="11106">
                  <c:v>9.9044305454505367E-5</c:v>
                </c:pt>
                <c:pt idx="11107">
                  <c:v>9.9044305454505367E-5</c:v>
                </c:pt>
                <c:pt idx="11108">
                  <c:v>9.9044305454505367E-5</c:v>
                </c:pt>
                <c:pt idx="11109">
                  <c:v>9.9044305454505367E-5</c:v>
                </c:pt>
                <c:pt idx="11110">
                  <c:v>9.9044305454505367E-5</c:v>
                </c:pt>
                <c:pt idx="11111">
                  <c:v>9.9044305454505367E-5</c:v>
                </c:pt>
                <c:pt idx="11112">
                  <c:v>9.9044305454505367E-5</c:v>
                </c:pt>
                <c:pt idx="11113">
                  <c:v>9.9044305454505367E-5</c:v>
                </c:pt>
                <c:pt idx="11114">
                  <c:v>9.9044305454505367E-5</c:v>
                </c:pt>
                <c:pt idx="11115">
                  <c:v>9.9044305454505367E-5</c:v>
                </c:pt>
                <c:pt idx="11116">
                  <c:v>9.9044305454505367E-5</c:v>
                </c:pt>
                <c:pt idx="11117">
                  <c:v>9.9044305454505367E-5</c:v>
                </c:pt>
                <c:pt idx="11118">
                  <c:v>9.9044305454505367E-5</c:v>
                </c:pt>
                <c:pt idx="11119">
                  <c:v>9.9044305454505367E-5</c:v>
                </c:pt>
                <c:pt idx="11120">
                  <c:v>9.9044305454505367E-5</c:v>
                </c:pt>
                <c:pt idx="11121">
                  <c:v>9.9044305454505367E-5</c:v>
                </c:pt>
                <c:pt idx="11122">
                  <c:v>9.9044305454505367E-5</c:v>
                </c:pt>
                <c:pt idx="11123">
                  <c:v>9.9044305454505367E-5</c:v>
                </c:pt>
                <c:pt idx="11124">
                  <c:v>9.9044305454505367E-5</c:v>
                </c:pt>
                <c:pt idx="11125">
                  <c:v>9.9044305454505367E-5</c:v>
                </c:pt>
                <c:pt idx="11126">
                  <c:v>9.9044305454505367E-5</c:v>
                </c:pt>
                <c:pt idx="11127">
                  <c:v>9.9044305454505367E-5</c:v>
                </c:pt>
                <c:pt idx="11128">
                  <c:v>9.9044305454505367E-5</c:v>
                </c:pt>
                <c:pt idx="11129">
                  <c:v>9.9044305454505367E-5</c:v>
                </c:pt>
                <c:pt idx="11130">
                  <c:v>9.9044305454505367E-5</c:v>
                </c:pt>
                <c:pt idx="11131">
                  <c:v>9.9044305454505367E-5</c:v>
                </c:pt>
                <c:pt idx="11132">
                  <c:v>9.9044305454505367E-5</c:v>
                </c:pt>
                <c:pt idx="11133">
                  <c:v>9.9044305454505367E-5</c:v>
                </c:pt>
                <c:pt idx="11134">
                  <c:v>9.9044305454505367E-5</c:v>
                </c:pt>
                <c:pt idx="11135">
                  <c:v>9.9044305454505367E-5</c:v>
                </c:pt>
                <c:pt idx="11136">
                  <c:v>9.9044305454505367E-5</c:v>
                </c:pt>
                <c:pt idx="11137">
                  <c:v>9.9044305454505367E-5</c:v>
                </c:pt>
                <c:pt idx="11138">
                  <c:v>9.9044305454505367E-5</c:v>
                </c:pt>
                <c:pt idx="11139">
                  <c:v>9.9044305454505367E-5</c:v>
                </c:pt>
                <c:pt idx="11140">
                  <c:v>9.9044305454505367E-5</c:v>
                </c:pt>
                <c:pt idx="11141">
                  <c:v>9.9044305454505367E-5</c:v>
                </c:pt>
                <c:pt idx="11142">
                  <c:v>9.9044305454505367E-5</c:v>
                </c:pt>
                <c:pt idx="11143">
                  <c:v>9.9044305454505367E-5</c:v>
                </c:pt>
                <c:pt idx="11144">
                  <c:v>9.9044305454505367E-5</c:v>
                </c:pt>
                <c:pt idx="11145">
                  <c:v>9.9044305454505367E-5</c:v>
                </c:pt>
                <c:pt idx="11146">
                  <c:v>9.9044305454505367E-5</c:v>
                </c:pt>
                <c:pt idx="11147">
                  <c:v>9.9044305454505367E-5</c:v>
                </c:pt>
                <c:pt idx="11148">
                  <c:v>9.9044305454505367E-5</c:v>
                </c:pt>
                <c:pt idx="11149">
                  <c:v>9.9044305454505367E-5</c:v>
                </c:pt>
                <c:pt idx="11150">
                  <c:v>9.9044305454505367E-5</c:v>
                </c:pt>
                <c:pt idx="11151">
                  <c:v>9.9044305454505367E-5</c:v>
                </c:pt>
                <c:pt idx="11152">
                  <c:v>9.9044305454505367E-5</c:v>
                </c:pt>
                <c:pt idx="11153">
                  <c:v>9.9044305454505367E-5</c:v>
                </c:pt>
                <c:pt idx="11154">
                  <c:v>9.9044305454505367E-5</c:v>
                </c:pt>
                <c:pt idx="11155">
                  <c:v>9.9044305454505367E-5</c:v>
                </c:pt>
                <c:pt idx="11156">
                  <c:v>9.9044305454505367E-5</c:v>
                </c:pt>
                <c:pt idx="11157">
                  <c:v>9.9044305454505367E-5</c:v>
                </c:pt>
                <c:pt idx="11158">
                  <c:v>9.9044305454505367E-5</c:v>
                </c:pt>
                <c:pt idx="11159">
                  <c:v>9.9044305454505367E-5</c:v>
                </c:pt>
                <c:pt idx="11160">
                  <c:v>9.9044305454505367E-5</c:v>
                </c:pt>
                <c:pt idx="11161">
                  <c:v>9.9044305454505367E-5</c:v>
                </c:pt>
                <c:pt idx="11162">
                  <c:v>9.9044305454505367E-5</c:v>
                </c:pt>
                <c:pt idx="11163">
                  <c:v>9.9044305454505367E-5</c:v>
                </c:pt>
                <c:pt idx="11164">
                  <c:v>9.9044305454505367E-5</c:v>
                </c:pt>
                <c:pt idx="11165">
                  <c:v>9.9044305454505367E-5</c:v>
                </c:pt>
                <c:pt idx="11166">
                  <c:v>9.9044305454505367E-5</c:v>
                </c:pt>
                <c:pt idx="11167">
                  <c:v>9.9044305454505367E-5</c:v>
                </c:pt>
                <c:pt idx="11168">
                  <c:v>9.9044305454505367E-5</c:v>
                </c:pt>
                <c:pt idx="11169">
                  <c:v>9.9044305454505367E-5</c:v>
                </c:pt>
                <c:pt idx="11170">
                  <c:v>9.9044305454505367E-5</c:v>
                </c:pt>
                <c:pt idx="11171">
                  <c:v>9.9044305454505367E-5</c:v>
                </c:pt>
                <c:pt idx="11172">
                  <c:v>9.9044305454505367E-5</c:v>
                </c:pt>
                <c:pt idx="11173">
                  <c:v>9.9044305454505367E-5</c:v>
                </c:pt>
                <c:pt idx="11174">
                  <c:v>9.9044305454505367E-5</c:v>
                </c:pt>
                <c:pt idx="11175">
                  <c:v>9.9044305454505367E-5</c:v>
                </c:pt>
                <c:pt idx="11176">
                  <c:v>9.9044305454505367E-5</c:v>
                </c:pt>
                <c:pt idx="11177">
                  <c:v>9.9044305454505367E-5</c:v>
                </c:pt>
                <c:pt idx="11178">
                  <c:v>9.9044305454505367E-5</c:v>
                </c:pt>
                <c:pt idx="11179">
                  <c:v>9.9044305454505367E-5</c:v>
                </c:pt>
                <c:pt idx="11180">
                  <c:v>9.9044305454505367E-5</c:v>
                </c:pt>
                <c:pt idx="11181">
                  <c:v>9.9044305454505367E-5</c:v>
                </c:pt>
                <c:pt idx="11182">
                  <c:v>9.9044305454505367E-5</c:v>
                </c:pt>
                <c:pt idx="11183">
                  <c:v>9.9044305454505367E-5</c:v>
                </c:pt>
                <c:pt idx="11184">
                  <c:v>9.9044305454505367E-5</c:v>
                </c:pt>
                <c:pt idx="11185">
                  <c:v>9.9044305454505367E-5</c:v>
                </c:pt>
                <c:pt idx="11186">
                  <c:v>9.9044305454505367E-5</c:v>
                </c:pt>
                <c:pt idx="11187">
                  <c:v>9.9044305454505367E-5</c:v>
                </c:pt>
                <c:pt idx="11188">
                  <c:v>9.9044305454505367E-5</c:v>
                </c:pt>
                <c:pt idx="11189">
                  <c:v>9.9044305454505367E-5</c:v>
                </c:pt>
                <c:pt idx="11190">
                  <c:v>9.9044305454505367E-5</c:v>
                </c:pt>
                <c:pt idx="11191">
                  <c:v>9.9044305454505367E-5</c:v>
                </c:pt>
                <c:pt idx="11192">
                  <c:v>9.9044305454505367E-5</c:v>
                </c:pt>
                <c:pt idx="11193">
                  <c:v>9.9044305454505367E-5</c:v>
                </c:pt>
                <c:pt idx="11194">
                  <c:v>9.9044305454505367E-5</c:v>
                </c:pt>
                <c:pt idx="11195">
                  <c:v>9.9044305454505367E-5</c:v>
                </c:pt>
                <c:pt idx="11196">
                  <c:v>9.9044305454505367E-5</c:v>
                </c:pt>
                <c:pt idx="11197">
                  <c:v>9.9044305454505367E-5</c:v>
                </c:pt>
                <c:pt idx="11198">
                  <c:v>9.9044305454505367E-5</c:v>
                </c:pt>
                <c:pt idx="11199">
                  <c:v>9.9044305454505367E-5</c:v>
                </c:pt>
                <c:pt idx="11200">
                  <c:v>9.9044305454505367E-5</c:v>
                </c:pt>
                <c:pt idx="11201">
                  <c:v>9.9044305454505367E-5</c:v>
                </c:pt>
                <c:pt idx="11202">
                  <c:v>9.9044305454505367E-5</c:v>
                </c:pt>
                <c:pt idx="11203">
                  <c:v>9.9044305454505367E-5</c:v>
                </c:pt>
                <c:pt idx="11204">
                  <c:v>9.9044305454505367E-5</c:v>
                </c:pt>
                <c:pt idx="11205">
                  <c:v>9.9044305454505367E-5</c:v>
                </c:pt>
                <c:pt idx="11206">
                  <c:v>9.9044305454505367E-5</c:v>
                </c:pt>
                <c:pt idx="11207">
                  <c:v>9.9044305454505367E-5</c:v>
                </c:pt>
                <c:pt idx="11208">
                  <c:v>9.9044305454505367E-5</c:v>
                </c:pt>
                <c:pt idx="11209">
                  <c:v>9.9044305454505367E-5</c:v>
                </c:pt>
                <c:pt idx="11210">
                  <c:v>9.9044305454505367E-5</c:v>
                </c:pt>
                <c:pt idx="11211">
                  <c:v>9.9044305454505367E-5</c:v>
                </c:pt>
                <c:pt idx="11212">
                  <c:v>9.9044305454505367E-5</c:v>
                </c:pt>
                <c:pt idx="11213">
                  <c:v>9.9044305454505367E-5</c:v>
                </c:pt>
                <c:pt idx="11214">
                  <c:v>9.9044305454505367E-5</c:v>
                </c:pt>
                <c:pt idx="11215">
                  <c:v>9.9044305454505367E-5</c:v>
                </c:pt>
                <c:pt idx="11216">
                  <c:v>9.9044305454505367E-5</c:v>
                </c:pt>
                <c:pt idx="11217">
                  <c:v>9.9044305454505367E-5</c:v>
                </c:pt>
                <c:pt idx="11218">
                  <c:v>9.9044305454505367E-5</c:v>
                </c:pt>
                <c:pt idx="11219">
                  <c:v>9.9044305454505367E-5</c:v>
                </c:pt>
                <c:pt idx="11220">
                  <c:v>9.9044305454505367E-5</c:v>
                </c:pt>
                <c:pt idx="11221">
                  <c:v>9.9044305454505367E-5</c:v>
                </c:pt>
                <c:pt idx="11222">
                  <c:v>9.9044305454505367E-5</c:v>
                </c:pt>
                <c:pt idx="11223">
                  <c:v>9.9044305454505367E-5</c:v>
                </c:pt>
                <c:pt idx="11224">
                  <c:v>9.9044305454505367E-5</c:v>
                </c:pt>
                <c:pt idx="11225">
                  <c:v>9.9044305454505367E-5</c:v>
                </c:pt>
                <c:pt idx="11226">
                  <c:v>9.9044305454505367E-5</c:v>
                </c:pt>
                <c:pt idx="11227">
                  <c:v>9.9044305454505367E-5</c:v>
                </c:pt>
                <c:pt idx="11228">
                  <c:v>9.9044305454505367E-5</c:v>
                </c:pt>
                <c:pt idx="11229">
                  <c:v>9.9044305454505367E-5</c:v>
                </c:pt>
                <c:pt idx="11230">
                  <c:v>9.9044305454505367E-5</c:v>
                </c:pt>
                <c:pt idx="11231">
                  <c:v>9.9044305454505367E-5</c:v>
                </c:pt>
                <c:pt idx="11232">
                  <c:v>9.9044305454505367E-5</c:v>
                </c:pt>
                <c:pt idx="11233">
                  <c:v>9.9044305454505367E-5</c:v>
                </c:pt>
                <c:pt idx="11234">
                  <c:v>9.9044305454505367E-5</c:v>
                </c:pt>
                <c:pt idx="11235">
                  <c:v>9.9044305454505367E-5</c:v>
                </c:pt>
                <c:pt idx="11236">
                  <c:v>9.9044305454505367E-5</c:v>
                </c:pt>
                <c:pt idx="11237">
                  <c:v>9.9044305454505367E-5</c:v>
                </c:pt>
                <c:pt idx="11238">
                  <c:v>9.9044305454505367E-5</c:v>
                </c:pt>
                <c:pt idx="11239">
                  <c:v>9.9044305454505367E-5</c:v>
                </c:pt>
                <c:pt idx="11240">
                  <c:v>9.9044305454505367E-5</c:v>
                </c:pt>
                <c:pt idx="11241">
                  <c:v>9.9044305454505367E-5</c:v>
                </c:pt>
                <c:pt idx="11242">
                  <c:v>9.9044305454505367E-5</c:v>
                </c:pt>
                <c:pt idx="11243">
                  <c:v>9.9044305454505367E-5</c:v>
                </c:pt>
                <c:pt idx="11244">
                  <c:v>9.9044305454505367E-5</c:v>
                </c:pt>
                <c:pt idx="11245">
                  <c:v>9.9044305454505367E-5</c:v>
                </c:pt>
                <c:pt idx="11246">
                  <c:v>9.9044305454505367E-5</c:v>
                </c:pt>
                <c:pt idx="11247">
                  <c:v>9.9044305454505367E-5</c:v>
                </c:pt>
                <c:pt idx="11248">
                  <c:v>9.9044305454505367E-5</c:v>
                </c:pt>
                <c:pt idx="11249">
                  <c:v>9.9044305454505367E-5</c:v>
                </c:pt>
                <c:pt idx="11250">
                  <c:v>9.9044305454505367E-5</c:v>
                </c:pt>
                <c:pt idx="11251">
                  <c:v>9.9044305454505367E-5</c:v>
                </c:pt>
                <c:pt idx="11252">
                  <c:v>9.9044305454505367E-5</c:v>
                </c:pt>
                <c:pt idx="11253">
                  <c:v>9.9044305454505367E-5</c:v>
                </c:pt>
                <c:pt idx="11254">
                  <c:v>9.9044305454505367E-5</c:v>
                </c:pt>
                <c:pt idx="11255">
                  <c:v>9.9044305454505367E-5</c:v>
                </c:pt>
                <c:pt idx="11256">
                  <c:v>9.9044305454505367E-5</c:v>
                </c:pt>
                <c:pt idx="11257">
                  <c:v>9.9044305454505367E-5</c:v>
                </c:pt>
                <c:pt idx="11258">
                  <c:v>9.9044305454505367E-5</c:v>
                </c:pt>
                <c:pt idx="11259">
                  <c:v>9.9044305454505367E-5</c:v>
                </c:pt>
                <c:pt idx="11260">
                  <c:v>9.9044305454505367E-5</c:v>
                </c:pt>
                <c:pt idx="11261">
                  <c:v>9.9044305454505367E-5</c:v>
                </c:pt>
                <c:pt idx="11262">
                  <c:v>9.9044305454505367E-5</c:v>
                </c:pt>
                <c:pt idx="11263">
                  <c:v>9.9044305454505367E-5</c:v>
                </c:pt>
                <c:pt idx="11264">
                  <c:v>9.9044305454505367E-5</c:v>
                </c:pt>
                <c:pt idx="11265">
                  <c:v>9.9044305454505367E-5</c:v>
                </c:pt>
                <c:pt idx="11266">
                  <c:v>9.9044305454505367E-5</c:v>
                </c:pt>
                <c:pt idx="11267">
                  <c:v>9.9044305454505367E-5</c:v>
                </c:pt>
                <c:pt idx="11268">
                  <c:v>9.9044305454505367E-5</c:v>
                </c:pt>
                <c:pt idx="11269">
                  <c:v>9.9044305454505367E-5</c:v>
                </c:pt>
                <c:pt idx="11270">
                  <c:v>9.9044305454505367E-5</c:v>
                </c:pt>
                <c:pt idx="11271">
                  <c:v>9.9044305454505367E-5</c:v>
                </c:pt>
                <c:pt idx="11272">
                  <c:v>9.9044305454505367E-5</c:v>
                </c:pt>
                <c:pt idx="11273">
                  <c:v>9.9044305454505367E-5</c:v>
                </c:pt>
                <c:pt idx="11274">
                  <c:v>9.9044305454505367E-5</c:v>
                </c:pt>
                <c:pt idx="11275">
                  <c:v>9.9044305454505367E-5</c:v>
                </c:pt>
                <c:pt idx="11276">
                  <c:v>9.9044305454505367E-5</c:v>
                </c:pt>
                <c:pt idx="11277">
                  <c:v>9.9044305454505367E-5</c:v>
                </c:pt>
                <c:pt idx="11278">
                  <c:v>9.9044305454505367E-5</c:v>
                </c:pt>
                <c:pt idx="11279">
                  <c:v>9.9044305454505367E-5</c:v>
                </c:pt>
                <c:pt idx="11280">
                  <c:v>9.9044305454505367E-5</c:v>
                </c:pt>
                <c:pt idx="11281">
                  <c:v>9.9044305454505367E-5</c:v>
                </c:pt>
                <c:pt idx="11282">
                  <c:v>9.9044305454505367E-5</c:v>
                </c:pt>
                <c:pt idx="11283">
                  <c:v>9.9044305454505367E-5</c:v>
                </c:pt>
                <c:pt idx="11284">
                  <c:v>9.9044305454505367E-5</c:v>
                </c:pt>
                <c:pt idx="11285">
                  <c:v>9.9044305454505367E-5</c:v>
                </c:pt>
                <c:pt idx="11286">
                  <c:v>9.9044305454505367E-5</c:v>
                </c:pt>
                <c:pt idx="11287">
                  <c:v>9.9044305454505367E-5</c:v>
                </c:pt>
                <c:pt idx="11288">
                  <c:v>9.9044305454505367E-5</c:v>
                </c:pt>
                <c:pt idx="11289">
                  <c:v>9.9044305454505367E-5</c:v>
                </c:pt>
                <c:pt idx="11290">
                  <c:v>9.9044305454505367E-5</c:v>
                </c:pt>
                <c:pt idx="11291">
                  <c:v>9.9044305454505367E-5</c:v>
                </c:pt>
                <c:pt idx="11292">
                  <c:v>9.9044305454505367E-5</c:v>
                </c:pt>
                <c:pt idx="11293">
                  <c:v>9.9044305454505367E-5</c:v>
                </c:pt>
                <c:pt idx="11294">
                  <c:v>9.9044305454505367E-5</c:v>
                </c:pt>
                <c:pt idx="11295">
                  <c:v>9.9044305454505367E-5</c:v>
                </c:pt>
                <c:pt idx="11296">
                  <c:v>9.9044305454505367E-5</c:v>
                </c:pt>
                <c:pt idx="11297">
                  <c:v>9.9044305454505367E-5</c:v>
                </c:pt>
                <c:pt idx="11298">
                  <c:v>9.9044305454505367E-5</c:v>
                </c:pt>
                <c:pt idx="11299">
                  <c:v>9.9044305454505367E-5</c:v>
                </c:pt>
                <c:pt idx="11300">
                  <c:v>9.9044305454505367E-5</c:v>
                </c:pt>
                <c:pt idx="11301">
                  <c:v>9.9044305454505367E-5</c:v>
                </c:pt>
                <c:pt idx="11302">
                  <c:v>9.9044305454505367E-5</c:v>
                </c:pt>
                <c:pt idx="11303">
                  <c:v>9.9044305454505367E-5</c:v>
                </c:pt>
                <c:pt idx="11304">
                  <c:v>9.9044305454505367E-5</c:v>
                </c:pt>
                <c:pt idx="11305">
                  <c:v>9.9044305454505367E-5</c:v>
                </c:pt>
                <c:pt idx="11306">
                  <c:v>9.9044305454505367E-5</c:v>
                </c:pt>
                <c:pt idx="11307">
                  <c:v>9.9044305454505367E-5</c:v>
                </c:pt>
                <c:pt idx="11308">
                  <c:v>9.9044305454505367E-5</c:v>
                </c:pt>
                <c:pt idx="11309">
                  <c:v>9.9044305454505367E-5</c:v>
                </c:pt>
                <c:pt idx="11310">
                  <c:v>9.9044305454505367E-5</c:v>
                </c:pt>
                <c:pt idx="11311">
                  <c:v>9.9044305454505367E-5</c:v>
                </c:pt>
                <c:pt idx="11312">
                  <c:v>9.9044305454505367E-5</c:v>
                </c:pt>
                <c:pt idx="11313">
                  <c:v>9.9044305454505367E-5</c:v>
                </c:pt>
                <c:pt idx="11314">
                  <c:v>9.9044305454505367E-5</c:v>
                </c:pt>
                <c:pt idx="11315">
                  <c:v>9.9044305454505367E-5</c:v>
                </c:pt>
                <c:pt idx="11316">
                  <c:v>9.9044305454505367E-5</c:v>
                </c:pt>
                <c:pt idx="11317">
                  <c:v>9.9044305454505367E-5</c:v>
                </c:pt>
                <c:pt idx="11318">
                  <c:v>9.9044305454505367E-5</c:v>
                </c:pt>
                <c:pt idx="11319">
                  <c:v>9.9044305454505367E-5</c:v>
                </c:pt>
                <c:pt idx="11320">
                  <c:v>9.9044305454505367E-5</c:v>
                </c:pt>
                <c:pt idx="11321">
                  <c:v>9.9044305454505367E-5</c:v>
                </c:pt>
                <c:pt idx="11322">
                  <c:v>9.9044305454505367E-5</c:v>
                </c:pt>
                <c:pt idx="11323">
                  <c:v>9.9044305454505367E-5</c:v>
                </c:pt>
                <c:pt idx="11324">
                  <c:v>9.9044305454505367E-5</c:v>
                </c:pt>
                <c:pt idx="11325">
                  <c:v>9.9044305454505367E-5</c:v>
                </c:pt>
                <c:pt idx="11326">
                  <c:v>9.9044305454505367E-5</c:v>
                </c:pt>
                <c:pt idx="11327">
                  <c:v>9.9044305454505367E-5</c:v>
                </c:pt>
                <c:pt idx="11328">
                  <c:v>9.9044305454505367E-5</c:v>
                </c:pt>
                <c:pt idx="11329">
                  <c:v>9.9044305454505367E-5</c:v>
                </c:pt>
                <c:pt idx="11330">
                  <c:v>9.9044305454505367E-5</c:v>
                </c:pt>
                <c:pt idx="11331">
                  <c:v>9.9044305454505367E-5</c:v>
                </c:pt>
                <c:pt idx="11332">
                  <c:v>9.9044305454505367E-5</c:v>
                </c:pt>
                <c:pt idx="11333">
                  <c:v>9.9044305454505367E-5</c:v>
                </c:pt>
                <c:pt idx="11334">
                  <c:v>9.9044305454505367E-5</c:v>
                </c:pt>
                <c:pt idx="11335">
                  <c:v>9.9044305454505367E-5</c:v>
                </c:pt>
                <c:pt idx="11336">
                  <c:v>9.9044305454505367E-5</c:v>
                </c:pt>
                <c:pt idx="11337">
                  <c:v>9.9044305454505367E-5</c:v>
                </c:pt>
                <c:pt idx="11338">
                  <c:v>9.9044305454505367E-5</c:v>
                </c:pt>
                <c:pt idx="11339">
                  <c:v>9.9044305454505367E-5</c:v>
                </c:pt>
                <c:pt idx="11340">
                  <c:v>9.9044305454505367E-5</c:v>
                </c:pt>
                <c:pt idx="11341">
                  <c:v>9.9044305454505367E-5</c:v>
                </c:pt>
                <c:pt idx="11342">
                  <c:v>9.9044305454505367E-5</c:v>
                </c:pt>
                <c:pt idx="11343">
                  <c:v>9.9044305454505367E-5</c:v>
                </c:pt>
                <c:pt idx="11344">
                  <c:v>9.9044305454505367E-5</c:v>
                </c:pt>
                <c:pt idx="11345">
                  <c:v>9.9044305454505367E-5</c:v>
                </c:pt>
                <c:pt idx="11346">
                  <c:v>9.9044305454505367E-5</c:v>
                </c:pt>
                <c:pt idx="11347">
                  <c:v>9.9044305454505367E-5</c:v>
                </c:pt>
                <c:pt idx="11348">
                  <c:v>9.9044305454505367E-5</c:v>
                </c:pt>
                <c:pt idx="11349">
                  <c:v>9.9044305454505367E-5</c:v>
                </c:pt>
                <c:pt idx="11350">
                  <c:v>9.9044305454505367E-5</c:v>
                </c:pt>
                <c:pt idx="11351">
                  <c:v>9.9044305454505367E-5</c:v>
                </c:pt>
                <c:pt idx="11352">
                  <c:v>9.9044305454505367E-5</c:v>
                </c:pt>
                <c:pt idx="11353">
                  <c:v>9.9044305454505367E-5</c:v>
                </c:pt>
                <c:pt idx="11354">
                  <c:v>9.9044305454505367E-5</c:v>
                </c:pt>
                <c:pt idx="11355">
                  <c:v>9.9044305454505367E-5</c:v>
                </c:pt>
                <c:pt idx="11356">
                  <c:v>9.9044305454505367E-5</c:v>
                </c:pt>
                <c:pt idx="11357">
                  <c:v>9.9044305454505367E-5</c:v>
                </c:pt>
                <c:pt idx="11358">
                  <c:v>9.9044305454505367E-5</c:v>
                </c:pt>
                <c:pt idx="11359">
                  <c:v>9.9044305454505367E-5</c:v>
                </c:pt>
                <c:pt idx="11360">
                  <c:v>9.9044305454505367E-5</c:v>
                </c:pt>
                <c:pt idx="11361">
                  <c:v>9.9044305454505367E-5</c:v>
                </c:pt>
                <c:pt idx="11362">
                  <c:v>9.9044305454505367E-5</c:v>
                </c:pt>
                <c:pt idx="11363">
                  <c:v>9.9044305454505367E-5</c:v>
                </c:pt>
                <c:pt idx="11364">
                  <c:v>9.9044305454505367E-5</c:v>
                </c:pt>
                <c:pt idx="11365">
                  <c:v>9.9044305454505367E-5</c:v>
                </c:pt>
                <c:pt idx="11366">
                  <c:v>9.9044305454505367E-5</c:v>
                </c:pt>
                <c:pt idx="11367">
                  <c:v>9.9044305454505367E-5</c:v>
                </c:pt>
                <c:pt idx="11368">
                  <c:v>9.9044305454505367E-5</c:v>
                </c:pt>
                <c:pt idx="11369">
                  <c:v>9.9044305454505367E-5</c:v>
                </c:pt>
                <c:pt idx="11370">
                  <c:v>9.9044305454505367E-5</c:v>
                </c:pt>
                <c:pt idx="11371">
                  <c:v>9.9044305454505367E-5</c:v>
                </c:pt>
                <c:pt idx="11372">
                  <c:v>9.9044305454505367E-5</c:v>
                </c:pt>
                <c:pt idx="11373">
                  <c:v>9.9044305454505367E-5</c:v>
                </c:pt>
                <c:pt idx="11374">
                  <c:v>9.9044305454505367E-5</c:v>
                </c:pt>
                <c:pt idx="11375">
                  <c:v>9.9044305454505367E-5</c:v>
                </c:pt>
                <c:pt idx="11376">
                  <c:v>9.9044305454505367E-5</c:v>
                </c:pt>
                <c:pt idx="11377">
                  <c:v>9.9044305454505367E-5</c:v>
                </c:pt>
                <c:pt idx="11378">
                  <c:v>9.9044305454505367E-5</c:v>
                </c:pt>
                <c:pt idx="11379">
                  <c:v>9.9044305454505367E-5</c:v>
                </c:pt>
                <c:pt idx="11380">
                  <c:v>9.9044305454505367E-5</c:v>
                </c:pt>
                <c:pt idx="11381">
                  <c:v>9.9044305454505367E-5</c:v>
                </c:pt>
                <c:pt idx="11382">
                  <c:v>9.9044305454505367E-5</c:v>
                </c:pt>
                <c:pt idx="11383">
                  <c:v>9.9044305454505367E-5</c:v>
                </c:pt>
                <c:pt idx="11384">
                  <c:v>9.9044305454505367E-5</c:v>
                </c:pt>
                <c:pt idx="11385">
                  <c:v>9.9044305454505367E-5</c:v>
                </c:pt>
                <c:pt idx="11386">
                  <c:v>9.9044305454505367E-5</c:v>
                </c:pt>
                <c:pt idx="11387">
                  <c:v>9.9044305454505367E-5</c:v>
                </c:pt>
                <c:pt idx="11388">
                  <c:v>9.9044305454505367E-5</c:v>
                </c:pt>
                <c:pt idx="11389">
                  <c:v>9.9044305454505367E-5</c:v>
                </c:pt>
                <c:pt idx="11390">
                  <c:v>9.9044305454505367E-5</c:v>
                </c:pt>
                <c:pt idx="11391">
                  <c:v>9.9044305454505367E-5</c:v>
                </c:pt>
                <c:pt idx="11392">
                  <c:v>9.9044305454505367E-5</c:v>
                </c:pt>
                <c:pt idx="11393">
                  <c:v>9.9044305454505367E-5</c:v>
                </c:pt>
                <c:pt idx="11394">
                  <c:v>9.9044305454505367E-5</c:v>
                </c:pt>
                <c:pt idx="11395">
                  <c:v>9.9044305454505367E-5</c:v>
                </c:pt>
                <c:pt idx="11396">
                  <c:v>9.9044305454505367E-5</c:v>
                </c:pt>
                <c:pt idx="11397">
                  <c:v>9.9044305454505367E-5</c:v>
                </c:pt>
                <c:pt idx="11398">
                  <c:v>9.9044305454505367E-5</c:v>
                </c:pt>
                <c:pt idx="11399">
                  <c:v>9.9044305454505367E-5</c:v>
                </c:pt>
                <c:pt idx="11400">
                  <c:v>9.9044305454505367E-5</c:v>
                </c:pt>
                <c:pt idx="11401">
                  <c:v>9.9044305454505367E-5</c:v>
                </c:pt>
                <c:pt idx="11402">
                  <c:v>9.9044305454505367E-5</c:v>
                </c:pt>
                <c:pt idx="11403">
                  <c:v>9.9044305454505367E-5</c:v>
                </c:pt>
                <c:pt idx="11404">
                  <c:v>9.9044305454505367E-5</c:v>
                </c:pt>
                <c:pt idx="11405">
                  <c:v>9.9044305454505367E-5</c:v>
                </c:pt>
                <c:pt idx="11406">
                  <c:v>9.9044305454505367E-5</c:v>
                </c:pt>
                <c:pt idx="11407">
                  <c:v>9.9044305454505367E-5</c:v>
                </c:pt>
                <c:pt idx="11408">
                  <c:v>9.9044305454505367E-5</c:v>
                </c:pt>
                <c:pt idx="11409">
                  <c:v>9.9044305454505367E-5</c:v>
                </c:pt>
                <c:pt idx="11410">
                  <c:v>9.9044305454505367E-5</c:v>
                </c:pt>
                <c:pt idx="11411">
                  <c:v>9.9044305454505367E-5</c:v>
                </c:pt>
                <c:pt idx="11412">
                  <c:v>9.9044305454505367E-5</c:v>
                </c:pt>
                <c:pt idx="11413">
                  <c:v>9.9044305454505367E-5</c:v>
                </c:pt>
                <c:pt idx="11414">
                  <c:v>9.9044305454505367E-5</c:v>
                </c:pt>
                <c:pt idx="11415">
                  <c:v>9.9044305454505367E-5</c:v>
                </c:pt>
                <c:pt idx="11416">
                  <c:v>9.9044305454505367E-5</c:v>
                </c:pt>
                <c:pt idx="11417">
                  <c:v>9.9044305454505367E-5</c:v>
                </c:pt>
                <c:pt idx="11418">
                  <c:v>9.9044305454505367E-5</c:v>
                </c:pt>
                <c:pt idx="11419">
                  <c:v>9.9044305454505367E-5</c:v>
                </c:pt>
                <c:pt idx="11420">
                  <c:v>9.9044305454505367E-5</c:v>
                </c:pt>
                <c:pt idx="11421">
                  <c:v>9.9044305454505367E-5</c:v>
                </c:pt>
                <c:pt idx="11422">
                  <c:v>9.9044305454505367E-5</c:v>
                </c:pt>
                <c:pt idx="11423">
                  <c:v>9.9044305454505367E-5</c:v>
                </c:pt>
                <c:pt idx="11424">
                  <c:v>9.9044305454505367E-5</c:v>
                </c:pt>
                <c:pt idx="11425">
                  <c:v>9.9044305454505367E-5</c:v>
                </c:pt>
                <c:pt idx="11426">
                  <c:v>9.9044305454505367E-5</c:v>
                </c:pt>
                <c:pt idx="11427">
                  <c:v>9.9044305454505367E-5</c:v>
                </c:pt>
                <c:pt idx="11428">
                  <c:v>9.9044305454505367E-5</c:v>
                </c:pt>
                <c:pt idx="11429">
                  <c:v>9.9044305454505367E-5</c:v>
                </c:pt>
                <c:pt idx="11430">
                  <c:v>9.9044305454505367E-5</c:v>
                </c:pt>
                <c:pt idx="11431">
                  <c:v>9.9044305454505367E-5</c:v>
                </c:pt>
                <c:pt idx="11432">
                  <c:v>9.9044305454505367E-5</c:v>
                </c:pt>
                <c:pt idx="11433">
                  <c:v>9.9044305454505367E-5</c:v>
                </c:pt>
                <c:pt idx="11434">
                  <c:v>9.9044305454505367E-5</c:v>
                </c:pt>
                <c:pt idx="11435">
                  <c:v>9.9044305454505367E-5</c:v>
                </c:pt>
                <c:pt idx="11436">
                  <c:v>9.9044305454505367E-5</c:v>
                </c:pt>
                <c:pt idx="11437">
                  <c:v>9.9044305454505367E-5</c:v>
                </c:pt>
                <c:pt idx="11438">
                  <c:v>9.9044305454505367E-5</c:v>
                </c:pt>
                <c:pt idx="11439">
                  <c:v>9.9044305454505367E-5</c:v>
                </c:pt>
                <c:pt idx="11440">
                  <c:v>9.9044305454505367E-5</c:v>
                </c:pt>
                <c:pt idx="11441">
                  <c:v>9.9044305454505367E-5</c:v>
                </c:pt>
                <c:pt idx="11442">
                  <c:v>9.9044305454505367E-5</c:v>
                </c:pt>
                <c:pt idx="11443">
                  <c:v>9.9044305454505367E-5</c:v>
                </c:pt>
                <c:pt idx="11444">
                  <c:v>9.9044305454505367E-5</c:v>
                </c:pt>
                <c:pt idx="11445">
                  <c:v>9.9044305454505367E-5</c:v>
                </c:pt>
                <c:pt idx="11446">
                  <c:v>9.9044305454505367E-5</c:v>
                </c:pt>
                <c:pt idx="11447">
                  <c:v>9.9044305454505367E-5</c:v>
                </c:pt>
                <c:pt idx="11448">
                  <c:v>9.9044305454505367E-5</c:v>
                </c:pt>
                <c:pt idx="11449">
                  <c:v>9.9044305454505367E-5</c:v>
                </c:pt>
                <c:pt idx="11450">
                  <c:v>9.9044305454505367E-5</c:v>
                </c:pt>
                <c:pt idx="11451">
                  <c:v>9.9044305454505367E-5</c:v>
                </c:pt>
                <c:pt idx="11452">
                  <c:v>9.9044305454505367E-5</c:v>
                </c:pt>
                <c:pt idx="11453">
                  <c:v>9.9044305454505367E-5</c:v>
                </c:pt>
                <c:pt idx="11454">
                  <c:v>9.9044305454505367E-5</c:v>
                </c:pt>
                <c:pt idx="11455">
                  <c:v>9.9044305454505367E-5</c:v>
                </c:pt>
                <c:pt idx="11456">
                  <c:v>9.9044305454505367E-5</c:v>
                </c:pt>
                <c:pt idx="11457">
                  <c:v>9.9044305454505367E-5</c:v>
                </c:pt>
                <c:pt idx="11458">
                  <c:v>9.9044305454505367E-5</c:v>
                </c:pt>
                <c:pt idx="11459">
                  <c:v>9.9044305454505367E-5</c:v>
                </c:pt>
                <c:pt idx="11460">
                  <c:v>9.9044305454505367E-5</c:v>
                </c:pt>
                <c:pt idx="11461">
                  <c:v>9.9044305454505367E-5</c:v>
                </c:pt>
                <c:pt idx="11462">
                  <c:v>9.9044305454505367E-5</c:v>
                </c:pt>
                <c:pt idx="11463">
                  <c:v>9.9044305454505367E-5</c:v>
                </c:pt>
                <c:pt idx="11464">
                  <c:v>9.9044305454505367E-5</c:v>
                </c:pt>
                <c:pt idx="11465">
                  <c:v>9.9044305454505367E-5</c:v>
                </c:pt>
                <c:pt idx="11466">
                  <c:v>9.9044305454505367E-5</c:v>
                </c:pt>
                <c:pt idx="11467">
                  <c:v>9.9044305454505367E-5</c:v>
                </c:pt>
                <c:pt idx="11468">
                  <c:v>9.9044305454505367E-5</c:v>
                </c:pt>
                <c:pt idx="11469">
                  <c:v>9.9044305454505367E-5</c:v>
                </c:pt>
                <c:pt idx="11470">
                  <c:v>9.9044305454505367E-5</c:v>
                </c:pt>
                <c:pt idx="11471">
                  <c:v>9.9044305454505367E-5</c:v>
                </c:pt>
                <c:pt idx="11472">
                  <c:v>9.9044305454505367E-5</c:v>
                </c:pt>
                <c:pt idx="11473">
                  <c:v>9.9044305454505367E-5</c:v>
                </c:pt>
                <c:pt idx="11474">
                  <c:v>9.9044305454505367E-5</c:v>
                </c:pt>
                <c:pt idx="11475">
                  <c:v>9.9044305454505367E-5</c:v>
                </c:pt>
                <c:pt idx="11476">
                  <c:v>9.9044305454505367E-5</c:v>
                </c:pt>
                <c:pt idx="11477">
                  <c:v>9.9044305454505367E-5</c:v>
                </c:pt>
                <c:pt idx="11478">
                  <c:v>9.9044305454505367E-5</c:v>
                </c:pt>
                <c:pt idx="11479">
                  <c:v>9.9044305454505367E-5</c:v>
                </c:pt>
                <c:pt idx="11480">
                  <c:v>9.9044305454505367E-5</c:v>
                </c:pt>
                <c:pt idx="11481">
                  <c:v>9.9044305454505367E-5</c:v>
                </c:pt>
                <c:pt idx="11482">
                  <c:v>9.9044305454505367E-5</c:v>
                </c:pt>
                <c:pt idx="11483">
                  <c:v>9.9044305454505367E-5</c:v>
                </c:pt>
                <c:pt idx="11484">
                  <c:v>9.9044305454505367E-5</c:v>
                </c:pt>
                <c:pt idx="11485">
                  <c:v>9.9044305454505367E-5</c:v>
                </c:pt>
                <c:pt idx="11486">
                  <c:v>9.9044305454505367E-5</c:v>
                </c:pt>
                <c:pt idx="11487">
                  <c:v>9.9044305454505367E-5</c:v>
                </c:pt>
                <c:pt idx="11488">
                  <c:v>9.9044305454505367E-5</c:v>
                </c:pt>
                <c:pt idx="11489">
                  <c:v>9.9044305454505367E-5</c:v>
                </c:pt>
                <c:pt idx="11490">
                  <c:v>9.9044305454505367E-5</c:v>
                </c:pt>
                <c:pt idx="11491">
                  <c:v>9.9044305454505367E-5</c:v>
                </c:pt>
                <c:pt idx="11492">
                  <c:v>9.9044305454505367E-5</c:v>
                </c:pt>
                <c:pt idx="11493">
                  <c:v>9.9044305454505367E-5</c:v>
                </c:pt>
                <c:pt idx="11494">
                  <c:v>9.9044305454505367E-5</c:v>
                </c:pt>
                <c:pt idx="11495">
                  <c:v>9.9044305454505367E-5</c:v>
                </c:pt>
                <c:pt idx="11496">
                  <c:v>9.9044305454505367E-5</c:v>
                </c:pt>
                <c:pt idx="11497">
                  <c:v>9.9044305454505367E-5</c:v>
                </c:pt>
                <c:pt idx="11498">
                  <c:v>9.9044305454505367E-5</c:v>
                </c:pt>
                <c:pt idx="11499">
                  <c:v>9.9044305454505367E-5</c:v>
                </c:pt>
              </c:numCache>
            </c:numRef>
          </c:yVal>
          <c:smooth val="1"/>
          <c:extLst xmlns:c16r2="http://schemas.microsoft.com/office/drawing/2015/06/chart">
            <c:ext xmlns:c16="http://schemas.microsoft.com/office/drawing/2014/chart" uri="{C3380CC4-5D6E-409C-BE32-E72D297353CC}">
              <c16:uniqueId val="{00000000-603C-4349-B9C7-2E6BF6CED388}"/>
            </c:ext>
          </c:extLst>
        </c:ser>
        <c:ser>
          <c:idx val="1"/>
          <c:order val="1"/>
          <c:spPr>
            <a:ln w="3175" cap="rnd">
              <a:solidFill>
                <a:srgbClr val="FF000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Sheet1!$C$1:$C$11711</c:f>
              <c:numCache>
                <c:formatCode>General</c:formatCode>
                <c:ptCount val="11711"/>
                <c:pt idx="0">
                  <c:v>3.6618804262060108E-2</c:v>
                </c:pt>
                <c:pt idx="1">
                  <c:v>3.3308501089814202E-2</c:v>
                </c:pt>
                <c:pt idx="2">
                  <c:v>3.0153739642330528E-2</c:v>
                </c:pt>
                <c:pt idx="3">
                  <c:v>2.7154769435991172E-2</c:v>
                </c:pt>
                <c:pt idx="4">
                  <c:v>2.4311827665340246E-2</c:v>
                </c:pt>
                <c:pt idx="5">
                  <c:v>2.1625139184318933E-2</c:v>
                </c:pt>
                <c:pt idx="6">
                  <c:v>1.9094916488485953E-2</c:v>
                </c:pt>
                <c:pt idx="7">
                  <c:v>1.6721359698206529E-2</c:v>
                </c:pt>
                <c:pt idx="8">
                  <c:v>1.4504656542828323E-2</c:v>
                </c:pt>
                <c:pt idx="9">
                  <c:v>1.2444982345830087E-2</c:v>
                </c:pt>
                <c:pt idx="10">
                  <c:v>1.0542500010958356E-2</c:v>
                </c:pt>
                <c:pt idx="11">
                  <c:v>8.7973600093396668E-3</c:v>
                </c:pt>
                <c:pt idx="12">
                  <c:v>7.2097003675826903E-3</c:v>
                </c:pt>
                <c:pt idx="13">
                  <c:v>5.7796466568586606E-3</c:v>
                </c:pt>
                <c:pt idx="14">
                  <c:v>4.5073119829721143E-3</c:v>
                </c:pt>
                <c:pt idx="15">
                  <c:v>3.3927969774129067E-3</c:v>
                </c:pt>
                <c:pt idx="16">
                  <c:v>2.4361897893990779E-3</c:v>
                </c:pt>
                <c:pt idx="17">
                  <c:v>1.6375660789032186E-3</c:v>
                </c:pt>
                <c:pt idx="18">
                  <c:v>9.9698901066987491E-4</c:v>
                </c:pt>
                <c:pt idx="19">
                  <c:v>5.145092492184096E-4</c:v>
                </c:pt>
                <c:pt idx="20">
                  <c:v>1.9016495483692596E-4</c:v>
                </c:pt>
                <c:pt idx="21">
                  <c:v>2.3981780563297693E-5</c:v>
                </c:pt>
                <c:pt idx="22">
                  <c:v>1.5972870156728541E-5</c:v>
                </c:pt>
                <c:pt idx="23">
                  <c:v>1.6613885705793656E-4</c:v>
                </c:pt>
                <c:pt idx="24">
                  <c:v>4.7446786433905363E-4</c:v>
                </c:pt>
                <c:pt idx="25">
                  <c:v>9.4093550564325606E-4</c:v>
                </c:pt>
                <c:pt idx="26">
                  <c:v>1.5655048871129919E-3</c:v>
                </c:pt>
                <c:pt idx="27">
                  <c:v>2.3481266103088116E-3</c:v>
                </c:pt>
                <c:pt idx="28">
                  <c:v>3.2887387761153151E-3</c:v>
                </c:pt>
                <c:pt idx="29">
                  <c:v>4.3872669896381691E-3</c:v>
                </c:pt>
                <c:pt idx="30">
                  <c:v>5.6436243660866314E-3</c:v>
                </c:pt>
                <c:pt idx="31">
                  <c:v>7.0577115376471572E-3</c:v>
                </c:pt>
                <c:pt idx="32">
                  <c:v>8.6294166613407382E-3</c:v>
                </c:pt>
                <c:pt idx="33">
                  <c:v>1.0358615427870876E-2</c:v>
                </c:pt>
                <c:pt idx="34">
                  <c:v>1.2245171071452971E-2</c:v>
                </c:pt>
                <c:pt idx="35">
                  <c:v>1.4288934380634262E-2</c:v>
                </c:pt>
                <c:pt idx="36">
                  <c:v>1.6489743710092184E-2</c:v>
                </c:pt>
                <c:pt idx="37">
                  <c:v>1.8847424993422433E-2</c:v>
                </c:pt>
                <c:pt idx="38">
                  <c:v>2.1361791756902795E-2</c:v>
                </c:pt>
                <c:pt idx="39">
                  <c:v>2.4032645134245412E-2</c:v>
                </c:pt>
                <c:pt idx="40">
                  <c:v>2.6859773882321723E-2</c:v>
                </c:pt>
                <c:pt idx="41">
                  <c:v>2.9842954397873867E-2</c:v>
                </c:pt>
                <c:pt idx="42">
                  <c:v>3.2981950735195976E-2</c:v>
                </c:pt>
                <c:pt idx="43">
                  <c:v>3.6276514624800069E-2</c:v>
                </c:pt>
                <c:pt idx="44">
                  <c:v>3.9726385493047009E-2</c:v>
                </c:pt>
                <c:pt idx="45">
                  <c:v>4.333129048276161E-2</c:v>
                </c:pt>
                <c:pt idx="46">
                  <c:v>4.7090944474807106E-2</c:v>
                </c:pt>
                <c:pt idx="47">
                  <c:v>5.1005050110642464E-2</c:v>
                </c:pt>
                <c:pt idx="48">
                  <c:v>5.5073297815834386E-2</c:v>
                </c:pt>
                <c:pt idx="49">
                  <c:v>5.9295365824548675E-2</c:v>
                </c:pt>
                <c:pt idx="50">
                  <c:v>6.3670920204992709E-2</c:v>
                </c:pt>
                <c:pt idx="51">
                  <c:v>6.8199614885834078E-2</c:v>
                </c:pt>
                <c:pt idx="52">
                  <c:v>7.288109168356402E-2</c:v>
                </c:pt>
                <c:pt idx="53">
                  <c:v>7.7714980330835362E-2</c:v>
                </c:pt>
                <c:pt idx="54">
                  <c:v>8.2700898505738654E-2</c:v>
                </c:pt>
                <c:pt idx="55">
                  <c:v>8.7838451862050165E-2</c:v>
                </c:pt>
                <c:pt idx="56">
                  <c:v>9.3127234060412747E-2</c:v>
                </c:pt>
                <c:pt idx="57">
                  <c:v>9.8566826800482149E-2</c:v>
                </c:pt>
                <c:pt idx="58">
                  <c:v>0.10415679985400227</c:v>
                </c:pt>
                <c:pt idx="59">
                  <c:v>0.10989671109884322</c:v>
                </c:pt>
                <c:pt idx="60">
                  <c:v>0.11578610655395914</c:v>
                </c:pt>
                <c:pt idx="61">
                  <c:v>0.12182452041530338</c:v>
                </c:pt>
                <c:pt idx="62">
                  <c:v>0.12801147509266231</c:v>
                </c:pt>
                <c:pt idx="63">
                  <c:v>0.13434648124743676</c:v>
                </c:pt>
                <c:pt idx="64">
                  <c:v>0.14082903783133538</c:v>
                </c:pt>
                <c:pt idx="65">
                  <c:v>0.14745863212601426</c:v>
                </c:pt>
                <c:pt idx="66">
                  <c:v>0.1542347397836179</c:v>
                </c:pt>
                <c:pt idx="67">
                  <c:v>0.16115682486826149</c:v>
                </c:pt>
                <c:pt idx="68">
                  <c:v>0.16822433989840904</c:v>
                </c:pt>
                <c:pt idx="69">
                  <c:v>0.17543672589018441</c:v>
                </c:pt>
                <c:pt idx="70">
                  <c:v>0.18279341240157312</c:v>
                </c:pt>
                <c:pt idx="71">
                  <c:v>0.19029381757754923</c:v>
                </c:pt>
                <c:pt idx="72">
                  <c:v>0.19793734819608555</c:v>
                </c:pt>
                <c:pt idx="73">
                  <c:v>0.20572339971508294</c:v>
                </c:pt>
                <c:pt idx="74">
                  <c:v>0.21365135632017446</c:v>
                </c:pt>
                <c:pt idx="75">
                  <c:v>0.22172059097344221</c:v>
                </c:pt>
                <c:pt idx="76">
                  <c:v>0.22993046546299897</c:v>
                </c:pt>
                <c:pt idx="77">
                  <c:v>0.23828033045347802</c:v>
                </c:pt>
                <c:pt idx="78">
                  <c:v>0.24676952553737899</c:v>
                </c:pt>
                <c:pt idx="79">
                  <c:v>0.25539737928731132</c:v>
                </c:pt>
                <c:pt idx="80">
                  <c:v>0.26416320930908832</c:v>
                </c:pt>
                <c:pt idx="81">
                  <c:v>0.27306632229571026</c:v>
                </c:pt>
                <c:pt idx="82">
                  <c:v>0.28210601408218683</c:v>
                </c:pt>
                <c:pt idx="83">
                  <c:v>0.29128156970124497</c:v>
                </c:pt>
                <c:pt idx="84">
                  <c:v>0.30059226343986262</c:v>
                </c:pt>
                <c:pt idx="85">
                  <c:v>0.31003735889668022</c:v>
                </c:pt>
                <c:pt idx="86">
                  <c:v>0.31961610904023235</c:v>
                </c:pt>
                <c:pt idx="87">
                  <c:v>0.32932775626804378</c:v>
                </c:pt>
                <c:pt idx="88">
                  <c:v>0.33917153246653525</c:v>
                </c:pt>
                <c:pt idx="89">
                  <c:v>0.34914665907179326</c:v>
                </c:pt>
                <c:pt idx="90">
                  <c:v>0.35925234713112764</c:v>
                </c:pt>
                <c:pt idx="91">
                  <c:v>0.3694877973654932</c:v>
                </c:pt>
                <c:pt idx="92">
                  <c:v>0.37985220023268351</c:v>
                </c:pt>
                <c:pt idx="93">
                  <c:v>0.39034473599138203</c:v>
                </c:pt>
                <c:pt idx="94">
                  <c:v>0.40096457476597613</c:v>
                </c:pt>
                <c:pt idx="95">
                  <c:v>0.41171087661221273</c:v>
                </c:pt>
                <c:pt idx="96">
                  <c:v>0.42258279158361262</c:v>
                </c:pt>
                <c:pt idx="97">
                  <c:v>0.43357945979871171</c:v>
                </c:pt>
                <c:pt idx="98">
                  <c:v>0.44470001150905591</c:v>
                </c:pt>
                <c:pt idx="99">
                  <c:v>0.45594356716800488</c:v>
                </c:pt>
                <c:pt idx="100">
                  <c:v>0.4673092375002833</c:v>
                </c:pt>
                <c:pt idx="101">
                  <c:v>0.47879612357232826</c:v>
                </c:pt>
                <c:pt idx="102">
                  <c:v>0.49040331686337996</c:v>
                </c:pt>
                <c:pt idx="103">
                  <c:v>0.5021298993373382</c:v>
                </c:pt>
                <c:pt idx="104">
                  <c:v>0.51397494351537754</c:v>
                </c:pt>
                <c:pt idx="105">
                  <c:v>0.52593751254929599</c:v>
                </c:pt>
                <c:pt idx="106">
                  <c:v>0.53801666029561857</c:v>
                </c:pt>
                <c:pt idx="107">
                  <c:v>0.55021143139042672</c:v>
                </c:pt>
                <c:pt idx="108">
                  <c:v>0.56252086132492052</c:v>
                </c:pt>
                <c:pt idx="109">
                  <c:v>0.5749439765217037</c:v>
                </c:pt>
                <c:pt idx="110">
                  <c:v>0.58747979441178233</c:v>
                </c:pt>
                <c:pt idx="111">
                  <c:v>0.6001273235122857</c:v>
                </c:pt>
                <c:pt idx="112">
                  <c:v>0.61288556350487855</c:v>
                </c:pt>
                <c:pt idx="113">
                  <c:v>0.62575350531487905</c:v>
                </c:pt>
                <c:pt idx="114">
                  <c:v>0.63873013119107203</c:v>
                </c:pt>
                <c:pt idx="115">
                  <c:v>0.65181441478619995</c:v>
                </c:pt>
                <c:pt idx="116">
                  <c:v>0.66500532123814216</c:v>
                </c:pt>
                <c:pt idx="117">
                  <c:v>0.67830180725176514</c:v>
                </c:pt>
                <c:pt idx="118">
                  <c:v>0.69170282118143334</c:v>
                </c:pt>
                <c:pt idx="119">
                  <c:v>0.70520730311419288</c:v>
                </c:pt>
                <c:pt idx="120">
                  <c:v>0.71881418495359672</c:v>
                </c:pt>
                <c:pt idx="121">
                  <c:v>0.73252239050418688</c:v>
                </c:pt>
                <c:pt idx="122">
                  <c:v>0.74633083555660762</c:v>
                </c:pt>
                <c:pt idx="123">
                  <c:v>0.76023842797336383</c:v>
                </c:pt>
                <c:pt idx="124">
                  <c:v>0.77424406777519572</c:v>
                </c:pt>
                <c:pt idx="125">
                  <c:v>0.78834664722808123</c:v>
                </c:pt>
                <c:pt idx="126">
                  <c:v>0.80254505093084472</c:v>
                </c:pt>
                <c:pt idx="127">
                  <c:v>0.8168381559033836</c:v>
                </c:pt>
                <c:pt idx="128">
                  <c:v>0.83122483167547989</c:v>
                </c:pt>
                <c:pt idx="129">
                  <c:v>0.8457039403762131</c:v>
                </c:pt>
                <c:pt idx="130">
                  <c:v>0.86027433682396171</c:v>
                </c:pt>
                <c:pt idx="131">
                  <c:v>0.87493486861697156</c:v>
                </c:pt>
                <c:pt idx="132">
                  <c:v>0.8896843762245038</c:v>
                </c:pt>
                <c:pt idx="133">
                  <c:v>0.90452169307854402</c:v>
                </c:pt>
                <c:pt idx="134">
                  <c:v>0.91944564566607112</c:v>
                </c:pt>
                <c:pt idx="135">
                  <c:v>0.9344550536218712</c:v>
                </c:pt>
                <c:pt idx="136">
                  <c:v>0.9495487298218912</c:v>
                </c:pt>
                <c:pt idx="137">
                  <c:v>0.96472548047713902</c:v>
                </c:pt>
                <c:pt idx="138">
                  <c:v>0.97998410522809332</c:v>
                </c:pt>
                <c:pt idx="139">
                  <c:v>0.99532339723964958</c:v>
                </c:pt>
                <c:pt idx="140">
                  <c:v>1.0107421432965713</c:v>
                </c:pt>
                <c:pt idx="141">
                  <c:v>1.0262391238994337</c:v>
                </c:pt>
                <c:pt idx="142">
                  <c:v>1.0418131133610966</c:v>
                </c:pt>
                <c:pt idx="143">
                  <c:v>1.0574628799036281</c:v>
                </c:pt>
                <c:pt idx="144">
                  <c:v>1.0731871857557393</c:v>
                </c:pt>
                <c:pt idx="145">
                  <c:v>1.0889847872506737</c:v>
                </c:pt>
                <c:pt idx="146">
                  <c:v>1.1048544349245841</c:v>
                </c:pt>
                <c:pt idx="147">
                  <c:v>1.1207948736153379</c:v>
                </c:pt>
                <c:pt idx="148">
                  <c:v>1.1368048425618071</c:v>
                </c:pt>
                <c:pt idx="149">
                  <c:v>1.1528830755035733</c:v>
                </c:pt>
                <c:pt idx="150">
                  <c:v>1.1690283007810804</c:v>
                </c:pt>
                <c:pt idx="151">
                  <c:v>1.1852392414362203</c:v>
                </c:pt>
                <c:pt idx="152">
                  <c:v>1.2015146153133189</c:v>
                </c:pt>
                <c:pt idx="153">
                  <c:v>1.2178531351605553</c:v>
                </c:pt>
                <c:pt idx="154">
                  <c:v>1.2342535087317632</c:v>
                </c:pt>
                <c:pt idx="155">
                  <c:v>1.2507144388886411</c:v>
                </c:pt>
                <c:pt idx="156">
                  <c:v>1.2672346237033514</c:v>
                </c:pt>
                <c:pt idx="157">
                  <c:v>1.2838127565614834</c:v>
                </c:pt>
                <c:pt idx="158">
                  <c:v>1.3004475262654016</c:v>
                </c:pt>
                <c:pt idx="159">
                  <c:v>1.3171376171379434</c:v>
                </c:pt>
                <c:pt idx="160">
                  <c:v>1.3338817091264981</c:v>
                </c:pt>
                <c:pt idx="161">
                  <c:v>1.3506784779073846</c:v>
                </c:pt>
                <c:pt idx="162">
                  <c:v>1.367526594990615</c:v>
                </c:pt>
                <c:pt idx="163">
                  <c:v>1.3844247278249624</c:v>
                </c:pt>
                <c:pt idx="164">
                  <c:v>1.4013715399033551</c:v>
                </c:pt>
                <c:pt idx="165">
                  <c:v>1.4183656908685778</c:v>
                </c:pt>
                <c:pt idx="166">
                  <c:v>1.4354058366192932</c:v>
                </c:pt>
                <c:pt idx="167">
                  <c:v>1.4524906294163413</c:v>
                </c:pt>
                <c:pt idx="168">
                  <c:v>1.4696187179893392</c:v>
                </c:pt>
                <c:pt idx="169">
                  <c:v>1.4867887476435575</c:v>
                </c:pt>
                <c:pt idx="170">
                  <c:v>1.5039993603670556</c:v>
                </c:pt>
                <c:pt idx="171">
                  <c:v>1.521249194938108</c:v>
                </c:pt>
                <c:pt idx="172">
                  <c:v>1.538536887032842</c:v>
                </c:pt>
                <c:pt idx="173">
                  <c:v>1.5558610693331678</c:v>
                </c:pt>
                <c:pt idx="174">
                  <c:v>1.5732203716349074</c:v>
                </c:pt>
                <c:pt idx="175">
                  <c:v>1.5906134209561738</c:v>
                </c:pt>
                <c:pt idx="176">
                  <c:v>1.6080388416459581</c:v>
                </c:pt>
                <c:pt idx="177">
                  <c:v>1.6254952554929389</c:v>
                </c:pt>
                <c:pt idx="178">
                  <c:v>1.6429812818344838</c:v>
                </c:pt>
                <c:pt idx="179">
                  <c:v>1.6604955376658477</c:v>
                </c:pt>
                <c:pt idx="180">
                  <c:v>1.6780366377495544</c:v>
                </c:pt>
                <c:pt idx="181">
                  <c:v>1.6956031947249699</c:v>
                </c:pt>
                <c:pt idx="182">
                  <c:v>1.7131938192180221</c:v>
                </c:pt>
                <c:pt idx="183">
                  <c:v>1.7308071199510868</c:v>
                </c:pt>
                <c:pt idx="184">
                  <c:v>1.7484417038530309</c:v>
                </c:pt>
                <c:pt idx="185">
                  <c:v>1.7660961761693983</c:v>
                </c:pt>
                <c:pt idx="186">
                  <c:v>1.7837691405727161</c:v>
                </c:pt>
                <c:pt idx="187">
                  <c:v>1.8014591992729316</c:v>
                </c:pt>
                <c:pt idx="188">
                  <c:v>1.8191649531279748</c:v>
                </c:pt>
                <c:pt idx="189">
                  <c:v>1.836885001754414</c:v>
                </c:pt>
                <c:pt idx="190">
                  <c:v>1.8546179436382133</c:v>
                </c:pt>
                <c:pt idx="191">
                  <c:v>1.8723623762455814</c:v>
                </c:pt>
                <c:pt idx="192">
                  <c:v>1.8901168961339081</c:v>
                </c:pt>
                <c:pt idx="193">
                  <c:v>1.9078800990627562</c:v>
                </c:pt>
                <c:pt idx="194">
                  <c:v>1.9256505801049333</c:v>
                </c:pt>
                <c:pt idx="195">
                  <c:v>1.943426933757602</c:v>
                </c:pt>
                <c:pt idx="196">
                  <c:v>1.9612077540534516</c:v>
                </c:pt>
                <c:pt idx="197">
                  <c:v>1.9789916346718928</c:v>
                </c:pt>
                <c:pt idx="198">
                  <c:v>1.9967771690502925</c:v>
                </c:pt>
                <c:pt idx="199">
                  <c:v>2.0145629504952143</c:v>
                </c:pt>
                <c:pt idx="200">
                  <c:v>2.0323475722936837</c:v>
                </c:pt>
                <c:pt idx="201">
                  <c:v>2.0501296278244485</c:v>
                </c:pt>
                <c:pt idx="202">
                  <c:v>2.0679077106692212</c:v>
                </c:pt>
                <c:pt idx="203">
                  <c:v>2.0856804147239227</c:v>
                </c:pt>
                <c:pt idx="204">
                  <c:v>2.1034463343098961</c:v>
                </c:pt>
                <c:pt idx="205">
                  <c:v>2.1212040642850836</c:v>
                </c:pt>
                <c:pt idx="206">
                  <c:v>2.1389522001551544</c:v>
                </c:pt>
                <c:pt idx="207">
                  <c:v>2.1566893381845968</c:v>
                </c:pt>
                <c:pt idx="208">
                  <c:v>2.1744140755077432</c:v>
                </c:pt>
                <c:pt idx="209">
                  <c:v>2.1921250102397174</c:v>
                </c:pt>
                <c:pt idx="210">
                  <c:v>2.2098207415873259</c:v>
                </c:pt>
                <c:pt idx="211">
                  <c:v>2.227499869959825</c:v>
                </c:pt>
                <c:pt idx="212">
                  <c:v>2.2451609970796551</c:v>
                </c:pt>
                <c:pt idx="213">
                  <c:v>2.262802726092997</c:v>
                </c:pt>
                <c:pt idx="214">
                  <c:v>2.2804236616802682</c:v>
                </c:pt>
                <c:pt idx="215">
                  <c:v>2.2980224101664848</c:v>
                </c:pt>
                <c:pt idx="216">
                  <c:v>2.3155975796314832</c:v>
                </c:pt>
                <c:pt idx="217">
                  <c:v>2.3331477800200071</c:v>
                </c:pt>
                <c:pt idx="218">
                  <c:v>2.350671623251658</c:v>
                </c:pt>
                <c:pt idx="219">
                  <c:v>2.3681677233306822</c:v>
                </c:pt>
                <c:pt idx="220">
                  <c:v>2.3856346964555781</c:v>
                </c:pt>
                <c:pt idx="221">
                  <c:v>2.4030711611285582</c:v>
                </c:pt>
                <c:pt idx="222">
                  <c:v>2.4204757382648108</c:v>
                </c:pt>
                <c:pt idx="223">
                  <c:v>2.437847051301568</c:v>
                </c:pt>
                <c:pt idx="224">
                  <c:v>2.4551837263069936</c:v>
                </c:pt>
                <c:pt idx="225">
                  <c:v>2.4724843920888278</c:v>
                </c:pt>
                <c:pt idx="226">
                  <c:v>2.489747680302878</c:v>
                </c:pt>
                <c:pt idx="227">
                  <c:v>2.5069722255611882</c:v>
                </c:pt>
                <c:pt idx="228">
                  <c:v>2.5241566655400853</c:v>
                </c:pt>
                <c:pt idx="229">
                  <c:v>2.5412996410878832</c:v>
                </c:pt>
                <c:pt idx="230">
                  <c:v>2.5583997963324174</c:v>
                </c:pt>
                <c:pt idx="231">
                  <c:v>2.5754557787882435</c:v>
                </c:pt>
                <c:pt idx="232">
                  <c:v>2.5924662394636626</c:v>
                </c:pt>
                <c:pt idx="233">
                  <c:v>2.609429832967368</c:v>
                </c:pt>
                <c:pt idx="234">
                  <c:v>2.6263452176148578</c:v>
                </c:pt>
                <c:pt idx="235">
                  <c:v>2.6432110555345893</c:v>
                </c:pt>
                <c:pt idx="236">
                  <c:v>2.6600260127737512</c:v>
                </c:pt>
                <c:pt idx="237">
                  <c:v>2.6767887594037987</c:v>
                </c:pt>
                <c:pt idx="238">
                  <c:v>2.6934979696256209</c:v>
                </c:pt>
                <c:pt idx="239">
                  <c:v>2.7101523218744132</c:v>
                </c:pt>
                <c:pt idx="240">
                  <c:v>2.7267504989241926</c:v>
                </c:pt>
                <c:pt idx="241">
                  <c:v>2.743291187991995</c:v>
                </c:pt>
                <c:pt idx="242">
                  <c:v>2.7597730808416752</c:v>
                </c:pt>
                <c:pt idx="243">
                  <c:v>2.7761948738874209</c:v>
                </c:pt>
                <c:pt idx="244">
                  <c:v>2.7925552682968195</c:v>
                </c:pt>
                <c:pt idx="245">
                  <c:v>2.8088529700936045</c:v>
                </c:pt>
                <c:pt idx="246">
                  <c:v>2.8250866902599987</c:v>
                </c:pt>
                <c:pt idx="247">
                  <c:v>2.8412551448386441</c:v>
                </c:pt>
                <c:pt idx="248">
                  <c:v>2.8573570550341847</c:v>
                </c:pt>
                <c:pt idx="249">
                  <c:v>2.8733911473143849</c:v>
                </c:pt>
                <c:pt idx="250">
                  <c:v>2.8893561535108527</c:v>
                </c:pt>
                <c:pt idx="251">
                  <c:v>2.9052508109193798</c:v>
                </c:pt>
                <c:pt idx="252">
                  <c:v>2.921073862399759</c:v>
                </c:pt>
                <c:pt idx="253">
                  <c:v>2.9368240564752508</c:v>
                </c:pt>
                <c:pt idx="254">
                  <c:v>2.9525001474315506</c:v>
                </c:pt>
                <c:pt idx="255">
                  <c:v>2.9681008954153194</c:v>
                </c:pt>
                <c:pt idx="256">
                  <c:v>2.9836250665322379</c:v>
                </c:pt>
                <c:pt idx="257">
                  <c:v>2.9990714329446084</c:v>
                </c:pt>
                <c:pt idx="258">
                  <c:v>3.0144387729684738</c:v>
                </c:pt>
                <c:pt idx="259">
                  <c:v>3.0297258711702071</c:v>
                </c:pt>
                <c:pt idx="260">
                  <c:v>3.0449315184626915</c:v>
                </c:pt>
                <c:pt idx="261">
                  <c:v>3.060054512200908</c:v>
                </c:pt>
                <c:pt idx="262">
                  <c:v>3.0750936562770814</c:v>
                </c:pt>
                <c:pt idx="263">
                  <c:v>3.090047761215275</c:v>
                </c:pt>
                <c:pt idx="264">
                  <c:v>3.1049156442654637</c:v>
                </c:pt>
                <c:pt idx="265">
                  <c:v>3.1196961294970778</c:v>
                </c:pt>
                <c:pt idx="266">
                  <c:v>3.1343880478920316</c:v>
                </c:pt>
                <c:pt idx="267">
                  <c:v>3.1489902374371495</c:v>
                </c:pt>
                <c:pt idx="268">
                  <c:v>3.1635015432161016</c:v>
                </c:pt>
                <c:pt idx="269">
                  <c:v>3.1779208175007292</c:v>
                </c:pt>
                <c:pt idx="270">
                  <c:v>3.1922469198418346</c:v>
                </c:pt>
                <c:pt idx="271">
                  <c:v>3.2064787171593792</c:v>
                </c:pt>
                <c:pt idx="272">
                  <c:v>3.2206150838320808</c:v>
                </c:pt>
                <c:pt idx="273">
                  <c:v>3.2346549017864712</c:v>
                </c:pt>
                <c:pt idx="274">
                  <c:v>3.2485970605853138</c:v>
                </c:pt>
                <c:pt idx="275">
                  <c:v>3.2624404575154111</c:v>
                </c:pt>
                <c:pt idx="276">
                  <c:v>3.2761839976748637</c:v>
                </c:pt>
                <c:pt idx="277">
                  <c:v>3.289826594059635</c:v>
                </c:pt>
                <c:pt idx="278">
                  <c:v>3.3033671676495242</c:v>
                </c:pt>
                <c:pt idx="279">
                  <c:v>3.3168046474935267</c:v>
                </c:pt>
                <c:pt idx="280">
                  <c:v>3.3301379707945271</c:v>
                </c:pt>
                <c:pt idx="281">
                  <c:v>3.3433660829933554</c:v>
                </c:pt>
                <c:pt idx="282">
                  <c:v>3.3564879378521968</c:v>
                </c:pt>
                <c:pt idx="283">
                  <c:v>3.3695024975373498</c:v>
                </c:pt>
                <c:pt idx="284">
                  <c:v>3.3824087327012937</c:v>
                </c:pt>
                <c:pt idx="285">
                  <c:v>3.3952056225641143</c:v>
                </c:pt>
                <c:pt idx="286">
                  <c:v>3.4078921549942383</c:v>
                </c:pt>
                <c:pt idx="287">
                  <c:v>3.4204673265884762</c:v>
                </c:pt>
                <c:pt idx="288">
                  <c:v>3.4329301427513963</c:v>
                </c:pt>
                <c:pt idx="289">
                  <c:v>3.4452796177739704</c:v>
                </c:pt>
                <c:pt idx="290">
                  <c:v>3.4575147749115644</c:v>
                </c:pt>
                <c:pt idx="291">
                  <c:v>3.4696346464611612</c:v>
                </c:pt>
                <c:pt idx="292">
                  <c:v>3.4816382738379144</c:v>
                </c:pt>
                <c:pt idx="293">
                  <c:v>3.4935247076509635</c:v>
                </c:pt>
                <c:pt idx="294">
                  <c:v>3.5052930077785178</c:v>
                </c:pt>
                <c:pt idx="295">
                  <c:v>3.5169422434422177</c:v>
                </c:pt>
                <c:pt idx="296">
                  <c:v>3.5284714932807502</c:v>
                </c:pt>
                <c:pt idx="297">
                  <c:v>3.5398798454227243</c:v>
                </c:pt>
                <c:pt idx="298">
                  <c:v>3.5511663975587782</c:v>
                </c:pt>
                <c:pt idx="299">
                  <c:v>3.5623302570129747</c:v>
                </c:pt>
                <c:pt idx="300">
                  <c:v>3.5733705408133578</c:v>
                </c:pt>
                <c:pt idx="301">
                  <c:v>3.5842863757618382</c:v>
                </c:pt>
                <c:pt idx="302">
                  <c:v>3.5950768985032338</c:v>
                </c:pt>
                <c:pt idx="303">
                  <c:v>3.6057412555935535</c:v>
                </c:pt>
                <c:pt idx="304">
                  <c:v>3.616278603567487</c:v>
                </c:pt>
                <c:pt idx="305">
                  <c:v>3.6266881090051459</c:v>
                </c:pt>
                <c:pt idx="306">
                  <c:v>3.6369689485979602</c:v>
                </c:pt>
                <c:pt idx="307">
                  <c:v>3.6471203092137832</c:v>
                </c:pt>
                <c:pt idx="308">
                  <c:v>3.6571413879612384</c:v>
                </c:pt>
                <c:pt idx="309">
                  <c:v>3.6670313922531892</c:v>
                </c:pt>
                <c:pt idx="310">
                  <c:v>3.6767895398694463</c:v>
                </c:pt>
                <c:pt idx="311">
                  <c:v>3.6864150590186266</c:v>
                </c:pt>
                <c:pt idx="312">
                  <c:v>3.6959071883992007</c:v>
                </c:pt>
                <c:pt idx="313">
                  <c:v>3.7052651772596961</c:v>
                </c:pt>
                <c:pt idx="314">
                  <c:v>3.7144882854580827</c:v>
                </c:pt>
                <c:pt idx="315">
                  <c:v>3.7235757835203209</c:v>
                </c:pt>
                <c:pt idx="316">
                  <c:v>3.7325269526980285</c:v>
                </c:pt>
                <c:pt idx="317">
                  <c:v>3.7413410850253692</c:v>
                </c:pt>
                <c:pt idx="318">
                  <c:v>3.7500174833750037</c:v>
                </c:pt>
                <c:pt idx="319">
                  <c:v>3.7585554615132684</c:v>
                </c:pt>
                <c:pt idx="320">
                  <c:v>3.7669543441544202</c:v>
                </c:pt>
                <c:pt idx="321">
                  <c:v>3.7752134670140531</c:v>
                </c:pt>
                <c:pt idx="322">
                  <c:v>3.783332176861649</c:v>
                </c:pt>
                <c:pt idx="323">
                  <c:v>3.7913098315722258</c:v>
                </c:pt>
                <c:pt idx="324">
                  <c:v>3.7991458001771465</c:v>
                </c:pt>
                <c:pt idx="325">
                  <c:v>3.8068394629140028</c:v>
                </c:pt>
                <c:pt idx="326">
                  <c:v>3.8143902112756445</c:v>
                </c:pt>
                <c:pt idx="327">
                  <c:v>3.8217974480583039</c:v>
                </c:pt>
                <c:pt idx="328">
                  <c:v>3.8290605874088244</c:v>
                </c:pt>
                <c:pt idx="329">
                  <c:v>3.836179054871022</c:v>
                </c:pt>
                <c:pt idx="330">
                  <c:v>3.8431522874310793</c:v>
                </c:pt>
                <c:pt idx="331">
                  <c:v>3.8499797335621064</c:v>
                </c:pt>
                <c:pt idx="332">
                  <c:v>3.8566608532677567</c:v>
                </c:pt>
                <c:pt idx="333">
                  <c:v>3.8631951181249335</c:v>
                </c:pt>
                <c:pt idx="334">
                  <c:v>3.8695820113255683</c:v>
                </c:pt>
                <c:pt idx="335">
                  <c:v>3.8758210277175342</c:v>
                </c:pt>
                <c:pt idx="336">
                  <c:v>3.8819116738445558</c:v>
                </c:pt>
                <c:pt idx="337">
                  <c:v>3.887853467985273</c:v>
                </c:pt>
                <c:pt idx="338">
                  <c:v>3.8936459401913188</c:v>
                </c:pt>
                <c:pt idx="339">
                  <c:v>3.8992886323244949</c:v>
                </c:pt>
                <c:pt idx="340">
                  <c:v>3.9047810980930202</c:v>
                </c:pt>
                <c:pt idx="341">
                  <c:v>3.9101229030867977</c:v>
                </c:pt>
                <c:pt idx="342">
                  <c:v>3.9153136248118074</c:v>
                </c:pt>
                <c:pt idx="343">
                  <c:v>3.9203528527235036</c:v>
                </c:pt>
                <c:pt idx="344">
                  <c:v>3.9252401882592802</c:v>
                </c:pt>
                <c:pt idx="345">
                  <c:v>3.9299752448700191</c:v>
                </c:pt>
                <c:pt idx="346">
                  <c:v>3.934557648050625</c:v>
                </c:pt>
                <c:pt idx="347">
                  <c:v>3.9389870353696832</c:v>
                </c:pt>
                <c:pt idx="348">
                  <c:v>3.9432630564981088</c:v>
                </c:pt>
                <c:pt idx="349">
                  <c:v>3.9473853732368474</c:v>
                </c:pt>
                <c:pt idx="350">
                  <c:v>3.9513536595436327</c:v>
                </c:pt>
                <c:pt idx="351">
                  <c:v>3.9551676015587796</c:v>
                </c:pt>
                <c:pt idx="352">
                  <c:v>3.9588268976299981</c:v>
                </c:pt>
                <c:pt idx="353">
                  <c:v>3.962331258336254</c:v>
                </c:pt>
                <c:pt idx="354">
                  <c:v>3.9656804065106517</c:v>
                </c:pt>
                <c:pt idx="355">
                  <c:v>3.9688740772623845</c:v>
                </c:pt>
                <c:pt idx="356">
                  <c:v>3.9719120179976461</c:v>
                </c:pt>
                <c:pt idx="357">
                  <c:v>3.9747939884396439</c:v>
                </c:pt>
                <c:pt idx="358">
                  <c:v>3.977519760647577</c:v>
                </c:pt>
                <c:pt idx="359">
                  <c:v>3.9800891190346728</c:v>
                </c:pt>
                <c:pt idx="360">
                  <c:v>3.9825018603852542</c:v>
                </c:pt>
                <c:pt idx="361">
                  <c:v>3.9847577938707803</c:v>
                </c:pt>
                <c:pt idx="362">
                  <c:v>3.9868567410649742</c:v>
                </c:pt>
                <c:pt idx="363">
                  <c:v>3.9887985359579052</c:v>
                </c:pt>
                <c:pt idx="364">
                  <c:v>3.9905830249691387</c:v>
                </c:pt>
                <c:pt idx="365">
                  <c:v>3.9922100669598768</c:v>
                </c:pt>
                <c:pt idx="366">
                  <c:v>3.9936795332441162</c:v>
                </c:pt>
                <c:pt idx="367">
                  <c:v>3.9949913075988381</c:v>
                </c:pt>
                <c:pt idx="368">
                  <c:v>3.996145286273181</c:v>
                </c:pt>
                <c:pt idx="369">
                  <c:v>3.9971413779966793</c:v>
                </c:pt>
                <c:pt idx="370">
                  <c:v>3.9979795039864352</c:v>
                </c:pt>
                <c:pt idx="371">
                  <c:v>3.9986595979533988</c:v>
                </c:pt>
                <c:pt idx="372">
                  <c:v>3.9991816061075802</c:v>
                </c:pt>
                <c:pt idx="373">
                  <c:v>3.9995454871623064</c:v>
                </c:pt>
                <c:pt idx="374">
                  <c:v>3.9997512123375052</c:v>
                </c:pt>
                <c:pt idx="375">
                  <c:v>3.9997987653619576</c:v>
                </c:pt>
                <c:pt idx="376">
                  <c:v>3.9996881424745965</c:v>
                </c:pt>
                <c:pt idx="377">
                  <c:v>3.9994193524248143</c:v>
                </c:pt>
                <c:pt idx="378">
                  <c:v>3.9989924164717467</c:v>
                </c:pt>
                <c:pt idx="379">
                  <c:v>3.9984073683826198</c:v>
                </c:pt>
                <c:pt idx="380">
                  <c:v>3.9976642544300431</c:v>
                </c:pt>
                <c:pt idx="381">
                  <c:v>3.9967631333883875</c:v>
                </c:pt>
                <c:pt idx="382">
                  <c:v>3.9957040765291247</c:v>
                </c:pt>
                <c:pt idx="383">
                  <c:v>3.9944871676151665</c:v>
                </c:pt>
                <c:pt idx="384">
                  <c:v>3.9931125028942742</c:v>
                </c:pt>
                <c:pt idx="385">
                  <c:v>3.9915801910914204</c:v>
                </c:pt>
                <c:pt idx="386">
                  <c:v>3.9898903534002121</c:v>
                </c:pt>
                <c:pt idx="387">
                  <c:v>3.9880431234732794</c:v>
                </c:pt>
                <c:pt idx="388">
                  <c:v>3.98603864741174</c:v>
                </c:pt>
                <c:pt idx="389">
                  <c:v>3.9838770837535966</c:v>
                </c:pt>
                <c:pt idx="390">
                  <c:v>3.9815586034612385</c:v>
                </c:pt>
                <c:pt idx="391">
                  <c:v>3.9790833899079061</c:v>
                </c:pt>
                <c:pt idx="392">
                  <c:v>3.9764516388631757</c:v>
                </c:pt>
                <c:pt idx="393">
                  <c:v>3.9736635584775044</c:v>
                </c:pt>
                <c:pt idx="394">
                  <c:v>3.9707193692657237</c:v>
                </c:pt>
                <c:pt idx="395">
                  <c:v>3.9676193040896508</c:v>
                </c:pt>
                <c:pt idx="396">
                  <c:v>3.964363608139625</c:v>
                </c:pt>
                <c:pt idx="397">
                  <c:v>3.9609525389151425</c:v>
                </c:pt>
                <c:pt idx="398">
                  <c:v>3.957386366204481</c:v>
                </c:pt>
                <c:pt idx="399">
                  <c:v>3.9536653720633597</c:v>
                </c:pt>
                <c:pt idx="400">
                  <c:v>3.9497898507926452</c:v>
                </c:pt>
                <c:pt idx="401">
                  <c:v>3.9457601089150431</c:v>
                </c:pt>
                <c:pt idx="402">
                  <c:v>3.9415764651508938</c:v>
                </c:pt>
                <c:pt idx="403">
                  <c:v>3.9372392503929374</c:v>
                </c:pt>
                <c:pt idx="404">
                  <c:v>3.932748807680142</c:v>
                </c:pt>
                <c:pt idx="405">
                  <c:v>3.9281054921706033</c:v>
                </c:pt>
                <c:pt idx="406">
                  <c:v>3.9233096711134112</c:v>
                </c:pt>
                <c:pt idx="407">
                  <c:v>3.9183617238196318</c:v>
                </c:pt>
                <c:pt idx="408">
                  <c:v>3.9132620416322972</c:v>
                </c:pt>
                <c:pt idx="409">
                  <c:v>3.908011027895459</c:v>
                </c:pt>
                <c:pt idx="410">
                  <c:v>3.9026090979222747</c:v>
                </c:pt>
                <c:pt idx="411">
                  <c:v>3.8970566789621821</c:v>
                </c:pt>
                <c:pt idx="412">
                  <c:v>3.8913542101670808</c:v>
                </c:pt>
                <c:pt idx="413">
                  <c:v>3.8855021425566192</c:v>
                </c:pt>
                <c:pt idx="414">
                  <c:v>3.8795009389825079</c:v>
                </c:pt>
                <c:pt idx="415">
                  <c:v>3.8733510740919255</c:v>
                </c:pt>
                <c:pt idx="416">
                  <c:v>3.8670530342899672</c:v>
                </c:pt>
                <c:pt idx="417">
                  <c:v>3.8606073177011808</c:v>
                </c:pt>
                <c:pt idx="418">
                  <c:v>3.8540144341301592</c:v>
                </c:pt>
                <c:pt idx="419">
                  <c:v>3.8472749050212407</c:v>
                </c:pt>
                <c:pt idx="420">
                  <c:v>3.8403892634172339</c:v>
                </c:pt>
                <c:pt idx="421">
                  <c:v>3.8333580539172827</c:v>
                </c:pt>
                <c:pt idx="422">
                  <c:v>3.8261818326337957</c:v>
                </c:pt>
                <c:pt idx="423">
                  <c:v>3.8188611671484423</c:v>
                </c:pt>
                <c:pt idx="424">
                  <c:v>3.8113966364672764</c:v>
                </c:pt>
                <c:pt idx="425">
                  <c:v>3.803788830974939</c:v>
                </c:pt>
                <c:pt idx="426">
                  <c:v>3.7960383523879604</c:v>
                </c:pt>
                <c:pt idx="427">
                  <c:v>3.7881458137071649</c:v>
                </c:pt>
                <c:pt idx="428">
                  <c:v>3.7801118391692041</c:v>
                </c:pt>
                <c:pt idx="429">
                  <c:v>3.7719370641971692</c:v>
                </c:pt>
                <c:pt idx="430">
                  <c:v>3.7636221353503378</c:v>
                </c:pt>
                <c:pt idx="431">
                  <c:v>3.7551677102730352</c:v>
                </c:pt>
                <c:pt idx="432">
                  <c:v>3.7465744576426356</c:v>
                </c:pt>
                <c:pt idx="433">
                  <c:v>3.7378430571166352</c:v>
                </c:pt>
                <c:pt idx="434">
                  <c:v>3.7289741992789538</c:v>
                </c:pt>
                <c:pt idx="435">
                  <c:v>3.7199685855852596</c:v>
                </c:pt>
                <c:pt idx="436">
                  <c:v>3.7108269283075352</c:v>
                </c:pt>
                <c:pt idx="437">
                  <c:v>3.7015499504777041</c:v>
                </c:pt>
                <c:pt idx="438">
                  <c:v>3.6921383858304742</c:v>
                </c:pt>
                <c:pt idx="439">
                  <c:v>3.682592978745284</c:v>
                </c:pt>
                <c:pt idx="440">
                  <c:v>3.6729144841874475</c:v>
                </c:pt>
                <c:pt idx="441">
                  <c:v>3.6631036676484312</c:v>
                </c:pt>
                <c:pt idx="442">
                  <c:v>3.6531613050853022</c:v>
                </c:pt>
                <c:pt idx="443">
                  <c:v>3.6430881828593744</c:v>
                </c:pt>
                <c:pt idx="444">
                  <c:v>3.6328850976739986</c:v>
                </c:pt>
                <c:pt idx="445">
                  <c:v>3.6225528565115699</c:v>
                </c:pt>
                <c:pt idx="446">
                  <c:v>3.6120922765696637</c:v>
                </c:pt>
                <c:pt idx="447">
                  <c:v>3.6015041851964482</c:v>
                </c:pt>
                <c:pt idx="448">
                  <c:v>3.5907894198252066</c:v>
                </c:pt>
                <c:pt idx="449">
                  <c:v>3.5799488279081393</c:v>
                </c:pt>
                <c:pt idx="450">
                  <c:v>3.5689832668493127</c:v>
                </c:pt>
                <c:pt idx="451">
                  <c:v>3.5578936039368361</c:v>
                </c:pt>
                <c:pt idx="452">
                  <c:v>3.546680716274313</c:v>
                </c:pt>
                <c:pt idx="453">
                  <c:v>3.5353454907114084</c:v>
                </c:pt>
                <c:pt idx="454">
                  <c:v>3.523888823773762</c:v>
                </c:pt>
                <c:pt idx="455">
                  <c:v>3.5123116215920382</c:v>
                </c:pt>
                <c:pt idx="456">
                  <c:v>3.5006147998302741</c:v>
                </c:pt>
                <c:pt idx="457">
                  <c:v>3.4887992836134671</c:v>
                </c:pt>
                <c:pt idx="458">
                  <c:v>3.4768660074543907</c:v>
                </c:pt>
                <c:pt idx="459">
                  <c:v>3.4648159151796873</c:v>
                </c:pt>
                <c:pt idx="460">
                  <c:v>3.4526499598552229</c:v>
                </c:pt>
                <c:pt idx="461">
                  <c:v>3.4403691037107036</c:v>
                </c:pt>
                <c:pt idx="462">
                  <c:v>3.4279743180635642</c:v>
                </c:pt>
                <c:pt idx="463">
                  <c:v>3.4154665832421527</c:v>
                </c:pt>
                <c:pt idx="464">
                  <c:v>3.4028468885081984</c:v>
                </c:pt>
                <c:pt idx="465">
                  <c:v>3.3901162319785647</c:v>
                </c:pt>
                <c:pt idx="466">
                  <c:v>3.3772756205462948</c:v>
                </c:pt>
                <c:pt idx="467">
                  <c:v>3.3643260698009989</c:v>
                </c:pt>
                <c:pt idx="468">
                  <c:v>3.3512686039484945</c:v>
                </c:pt>
                <c:pt idx="469">
                  <c:v>3.3381042557298497</c:v>
                </c:pt>
                <c:pt idx="470">
                  <c:v>3.3248340663396436</c:v>
                </c:pt>
                <c:pt idx="471">
                  <c:v>3.3114590853436576</c:v>
                </c:pt>
                <c:pt idx="472">
                  <c:v>3.2979803705958632</c:v>
                </c:pt>
                <c:pt idx="473">
                  <c:v>3.2843989881547144</c:v>
                </c:pt>
                <c:pt idx="474">
                  <c:v>3.2707160121988754</c:v>
                </c:pt>
                <c:pt idx="475">
                  <c:v>3.2569325249422421</c:v>
                </c:pt>
                <c:pt idx="476">
                  <c:v>3.2430496165483511</c:v>
                </c:pt>
                <c:pt idx="477">
                  <c:v>3.2290683850441497</c:v>
                </c:pt>
                <c:pt idx="478">
                  <c:v>3.2149899362331635</c:v>
                </c:pt>
                <c:pt idx="479">
                  <c:v>3.2008153836080226</c:v>
                </c:pt>
                <c:pt idx="480">
                  <c:v>3.1865458482624085</c:v>
                </c:pt>
                <c:pt idx="481">
                  <c:v>3.1721824588023591</c:v>
                </c:pt>
                <c:pt idx="482">
                  <c:v>3.1577263512570406</c:v>
                </c:pt>
                <c:pt idx="483">
                  <c:v>3.1431786689888606</c:v>
                </c:pt>
                <c:pt idx="484">
                  <c:v>3.1285405626030749</c:v>
                </c:pt>
                <c:pt idx="485">
                  <c:v>3.1138131898567396</c:v>
                </c:pt>
                <c:pt idx="486">
                  <c:v>3.0989977155671915</c:v>
                </c:pt>
                <c:pt idx="487">
                  <c:v>3.0840953115198673</c:v>
                </c:pt>
                <c:pt idx="488">
                  <c:v>3.069107156375674</c:v>
                </c:pt>
                <c:pt idx="489">
                  <c:v>3.0540344355777278</c:v>
                </c:pt>
                <c:pt idx="490">
                  <c:v>3.0388783412576257</c:v>
                </c:pt>
                <c:pt idx="491">
                  <c:v>3.0236400721411338</c:v>
                </c:pt>
                <c:pt idx="492">
                  <c:v>3.0083208334533849</c:v>
                </c:pt>
                <c:pt idx="493">
                  <c:v>2.9929218368235664</c:v>
                </c:pt>
                <c:pt idx="494">
                  <c:v>2.9774443001890738</c:v>
                </c:pt>
                <c:pt idx="495">
                  <c:v>2.9618894476991882</c:v>
                </c:pt>
                <c:pt idx="496">
                  <c:v>2.946258509618259</c:v>
                </c:pt>
                <c:pt idx="497">
                  <c:v>2.9305527222284034</c:v>
                </c:pt>
                <c:pt idx="498">
                  <c:v>2.9147733277317007</c:v>
                </c:pt>
                <c:pt idx="499">
                  <c:v>2.8989215741519838</c:v>
                </c:pt>
                <c:pt idx="500">
                  <c:v>2.8829987152360932</c:v>
                </c:pt>
                <c:pt idx="501">
                  <c:v>2.8670060103547463</c:v>
                </c:pt>
                <c:pt idx="502">
                  <c:v>2.8509447244029098</c:v>
                </c:pt>
                <c:pt idx="503">
                  <c:v>2.8348161276997641</c:v>
                </c:pt>
                <c:pt idx="504">
                  <c:v>2.8186214958882378</c:v>
                </c:pt>
                <c:pt idx="505">
                  <c:v>2.8023621098341009</c:v>
                </c:pt>
                <c:pt idx="506">
                  <c:v>2.7860392555246749</c:v>
                </c:pt>
                <c:pt idx="507">
                  <c:v>2.7696542239670912</c:v>
                </c:pt>
                <c:pt idx="508">
                  <c:v>2.7532083110862287</c:v>
                </c:pt>
                <c:pt idx="509">
                  <c:v>2.7367028176221826</c:v>
                </c:pt>
                <c:pt idx="510">
                  <c:v>2.720139049027396</c:v>
                </c:pt>
                <c:pt idx="511">
                  <c:v>2.7035183153633935</c:v>
                </c:pt>
                <c:pt idx="512">
                  <c:v>2.6868419311972032</c:v>
                </c:pt>
                <c:pt idx="513">
                  <c:v>2.6701112154973639</c:v>
                </c:pt>
                <c:pt idx="514">
                  <c:v>2.653327491529577</c:v>
                </c:pt>
                <c:pt idx="515">
                  <c:v>2.6364920867520958</c:v>
                </c:pt>
                <c:pt idx="516">
                  <c:v>2.619606332710708</c:v>
                </c:pt>
                <c:pt idx="517">
                  <c:v>2.6026715649334276</c:v>
                </c:pt>
                <c:pt idx="518">
                  <c:v>2.5856891228248529</c:v>
                </c:pt>
                <c:pt idx="519">
                  <c:v>2.5686603495602474</c:v>
                </c:pt>
                <c:pt idx="520">
                  <c:v>2.5515865919792979</c:v>
                </c:pt>
                <c:pt idx="521">
                  <c:v>2.5344692004795881</c:v>
                </c:pt>
                <c:pt idx="522">
                  <c:v>2.5173095289098031</c:v>
                </c:pt>
                <c:pt idx="523">
                  <c:v>2.5001089344626313</c:v>
                </c:pt>
                <c:pt idx="524">
                  <c:v>2.4828687775674405</c:v>
                </c:pt>
                <c:pt idx="525">
                  <c:v>2.4655904217826712</c:v>
                </c:pt>
                <c:pt idx="526">
                  <c:v>2.4482752336879887</c:v>
                </c:pt>
                <c:pt idx="527">
                  <c:v>2.4309245827762016</c:v>
                </c:pt>
                <c:pt idx="528">
                  <c:v>2.4135398413449423</c:v>
                </c:pt>
                <c:pt idx="529">
                  <c:v>2.3961223843881219</c:v>
                </c:pt>
                <c:pt idx="530">
                  <c:v>2.378673589487208</c:v>
                </c:pt>
                <c:pt idx="531">
                  <c:v>2.3611948367022335</c:v>
                </c:pt>
                <c:pt idx="532">
                  <c:v>2.3436875084626587</c:v>
                </c:pt>
                <c:pt idx="533">
                  <c:v>2.3261529894580342</c:v>
                </c:pt>
                <c:pt idx="534">
                  <c:v>2.3085926665285017</c:v>
                </c:pt>
                <c:pt idx="535">
                  <c:v>2.2910079285550604</c:v>
                </c:pt>
                <c:pt idx="536">
                  <c:v>2.2734001663497589</c:v>
                </c:pt>
                <c:pt idx="537">
                  <c:v>2.2557707725456759</c:v>
                </c:pt>
                <c:pt idx="538">
                  <c:v>2.2381211414867734</c:v>
                </c:pt>
                <c:pt idx="539">
                  <c:v>2.2204526691176172</c:v>
                </c:pt>
                <c:pt idx="540">
                  <c:v>2.2027667528729826</c:v>
                </c:pt>
                <c:pt idx="541">
                  <c:v>2.1850647915672949</c:v>
                </c:pt>
                <c:pt idx="542">
                  <c:v>2.1673481852840335</c:v>
                </c:pt>
                <c:pt idx="543">
                  <c:v>2.1496183352649707</c:v>
                </c:pt>
                <c:pt idx="544">
                  <c:v>2.1318766437993544</c:v>
                </c:pt>
                <c:pt idx="545">
                  <c:v>2.114124514112997</c:v>
                </c:pt>
                <c:pt idx="546">
                  <c:v>2.0963633502572785</c:v>
                </c:pt>
                <c:pt idx="547">
                  <c:v>2.0785945569981292</c:v>
                </c:pt>
                <c:pt idx="548">
                  <c:v>2.0608195397048896</c:v>
                </c:pt>
                <c:pt idx="549">
                  <c:v>2.0430397042391819</c:v>
                </c:pt>
                <c:pt idx="550">
                  <c:v>2.0252564568436964</c:v>
                </c:pt>
                <c:pt idx="551">
                  <c:v>2.0074712040309874</c:v>
                </c:pt>
                <c:pt idx="552">
                  <c:v>1.9896853524722138</c:v>
                </c:pt>
                <c:pt idx="553">
                  <c:v>1.9719003088859033</c:v>
                </c:pt>
                <c:pt idx="554">
                  <c:v>1.9541174799266707</c:v>
                </c:pt>
                <c:pt idx="555">
                  <c:v>1.9363382720739672</c:v>
                </c:pt>
                <c:pt idx="556">
                  <c:v>1.9185640915208557</c:v>
                </c:pt>
                <c:pt idx="557">
                  <c:v>1.9007963440627698</c:v>
                </c:pt>
                <c:pt idx="558">
                  <c:v>1.8830364349863435</c:v>
                </c:pt>
                <c:pt idx="559">
                  <c:v>1.8652857689582509</c:v>
                </c:pt>
                <c:pt idx="560">
                  <c:v>1.8475457499141186</c:v>
                </c:pt>
                <c:pt idx="561">
                  <c:v>1.8298177809474838</c:v>
                </c:pt>
                <c:pt idx="562">
                  <c:v>1.8121032641988175</c:v>
                </c:pt>
                <c:pt idx="563">
                  <c:v>1.7944036007446245</c:v>
                </c:pt>
                <c:pt idx="564">
                  <c:v>1.7767201904866381</c:v>
                </c:pt>
                <c:pt idx="565">
                  <c:v>1.7590544320410915</c:v>
                </c:pt>
                <c:pt idx="566">
                  <c:v>1.7414077226280991</c:v>
                </c:pt>
                <c:pt idx="567">
                  <c:v>1.7237814579611519</c:v>
                </c:pt>
                <c:pt idx="568">
                  <c:v>1.7061770321367271</c:v>
                </c:pt>
                <c:pt idx="569">
                  <c:v>1.6885958375240149</c:v>
                </c:pt>
                <c:pt idx="570">
                  <c:v>1.6710392646548153</c:v>
                </c:pt>
                <c:pt idx="571">
                  <c:v>1.6535087021135357</c:v>
                </c:pt>
                <c:pt idx="572">
                  <c:v>1.6360055364273809</c:v>
                </c:pt>
                <c:pt idx="573">
                  <c:v>1.6185311519566781</c:v>
                </c:pt>
                <c:pt idx="574">
                  <c:v>1.6010869307853957</c:v>
                </c:pt>
                <c:pt idx="575">
                  <c:v>1.5836742526118206</c:v>
                </c:pt>
                <c:pt idx="576">
                  <c:v>1.5662944946394504</c:v>
                </c:pt>
                <c:pt idx="577">
                  <c:v>1.5489490314680503</c:v>
                </c:pt>
                <c:pt idx="578">
                  <c:v>1.531639234984941</c:v>
                </c:pt>
                <c:pt idx="579">
                  <c:v>1.5143664742565024</c:v>
                </c:pt>
                <c:pt idx="580">
                  <c:v>1.497132115419868</c:v>
                </c:pt>
                <c:pt idx="581">
                  <c:v>1.4799375215749044</c:v>
                </c:pt>
                <c:pt idx="582">
                  <c:v>1.4627840526763745</c:v>
                </c:pt>
                <c:pt idx="583">
                  <c:v>1.4456730654263932</c:v>
                </c:pt>
                <c:pt idx="584">
                  <c:v>1.4286059131671138</c:v>
                </c:pt>
                <c:pt idx="585">
                  <c:v>1.4115839457736938</c:v>
                </c:pt>
                <c:pt idx="586">
                  <c:v>1.3946085095475305</c:v>
                </c:pt>
                <c:pt idx="587">
                  <c:v>1.3776809471097731</c:v>
                </c:pt>
                <c:pt idx="588">
                  <c:v>1.3608025972951459</c:v>
                </c:pt>
                <c:pt idx="589">
                  <c:v>1.343974795046041</c:v>
                </c:pt>
                <c:pt idx="590">
                  <c:v>1.3271988713069491</c:v>
                </c:pt>
                <c:pt idx="591">
                  <c:v>1.3104761529191771</c:v>
                </c:pt>
                <c:pt idx="592">
                  <c:v>1.2938079625159242</c:v>
                </c:pt>
                <c:pt idx="593">
                  <c:v>1.2771956184176545</c:v>
                </c:pt>
                <c:pt idx="594">
                  <c:v>1.2606404345278435</c:v>
                </c:pt>
                <c:pt idx="595">
                  <c:v>1.2441437202290428</c:v>
                </c:pt>
                <c:pt idx="596">
                  <c:v>1.227706780279334</c:v>
                </c:pt>
                <c:pt idx="597">
                  <c:v>1.2113309147091278</c:v>
                </c:pt>
                <c:pt idx="598">
                  <c:v>1.1950174187183349</c:v>
                </c:pt>
                <c:pt idx="599">
                  <c:v>1.1787675825739301</c:v>
                </c:pt>
                <c:pt idx="600">
                  <c:v>1.16258269150791</c:v>
                </c:pt>
                <c:pt idx="601">
                  <c:v>1.1464640256156307</c:v>
                </c:pt>
                <c:pt idx="602">
                  <c:v>1.1304128597545708</c:v>
                </c:pt>
                <c:pt idx="603">
                  <c:v>1.1144304634434921</c:v>
                </c:pt>
                <c:pt idx="604">
                  <c:v>1.0985181007620399</c:v>
                </c:pt>
                <c:pt idx="605">
                  <c:v>1.0826770302507551</c:v>
                </c:pt>
                <c:pt idx="606">
                  <c:v>1.0669085048115432</c:v>
                </c:pt>
                <c:pt idx="607">
                  <c:v>1.0512137716085701</c:v>
                </c:pt>
                <c:pt idx="608">
                  <c:v>1.0355940719696315</c:v>
                </c:pt>
                <c:pt idx="609">
                  <c:v>1.0200506412879675</c:v>
                </c:pt>
                <c:pt idx="610">
                  <c:v>1.0045847089245499</c:v>
                </c:pt>
                <c:pt idx="611">
                  <c:v>0.989197498110859</c:v>
                </c:pt>
                <c:pt idx="612">
                  <c:v>0.97389022585212637</c:v>
                </c:pt>
                <c:pt idx="613">
                  <c:v>0.95866410283108661</c:v>
                </c:pt>
                <c:pt idx="614">
                  <c:v>0.94352033331221707</c:v>
                </c:pt>
                <c:pt idx="615">
                  <c:v>0.92846011504649417</c:v>
                </c:pt>
                <c:pt idx="616">
                  <c:v>0.91348463917665657</c:v>
                </c:pt>
                <c:pt idx="617">
                  <c:v>0.89859509014299932</c:v>
                </c:pt>
                <c:pt idx="618">
                  <c:v>0.88379264558969106</c:v>
                </c:pt>
                <c:pt idx="619">
                  <c:v>0.86907847627163415</c:v>
                </c:pt>
                <c:pt idx="620">
                  <c:v>0.8544537459618653</c:v>
                </c:pt>
                <c:pt idx="621">
                  <c:v>0.83991961135951521</c:v>
                </c:pt>
                <c:pt idx="622">
                  <c:v>0.82547722199831131</c:v>
                </c:pt>
                <c:pt idx="623">
                  <c:v>0.81112772015567469</c:v>
                </c:pt>
                <c:pt idx="624">
                  <c:v>0.79687224076236218</c:v>
                </c:pt>
                <c:pt idx="625">
                  <c:v>0.78271191131271067</c:v>
                </c:pt>
                <c:pt idx="626">
                  <c:v>0.7686478517754558</c:v>
                </c:pt>
                <c:pt idx="627">
                  <c:v>0.75468117450515249</c:v>
                </c:pt>
                <c:pt idx="628">
                  <c:v>0.74081298415419994</c:v>
                </c:pt>
                <c:pt idx="629">
                  <c:v>0.72704437758547114</c:v>
                </c:pt>
                <c:pt idx="630">
                  <c:v>0.71337644378555387</c:v>
                </c:pt>
                <c:pt idx="631">
                  <c:v>0.6998102637786322</c:v>
                </c:pt>
                <c:pt idx="632">
                  <c:v>0.68634691054097496</c:v>
                </c:pt>
                <c:pt idx="633">
                  <c:v>0.67298744891607665</c:v>
                </c:pt>
                <c:pt idx="634">
                  <c:v>0.65973293553043966</c:v>
                </c:pt>
                <c:pt idx="635">
                  <c:v>0.64658441870999683</c:v>
                </c:pt>
                <c:pt idx="636">
                  <c:v>0.63354293839720366</c:v>
                </c:pt>
                <c:pt idx="637">
                  <c:v>0.6206095260687845</c:v>
                </c:pt>
                <c:pt idx="638">
                  <c:v>0.6077852046541472</c:v>
                </c:pt>
                <c:pt idx="639">
                  <c:v>0.59507098845448614</c:v>
                </c:pt>
                <c:pt idx="640">
                  <c:v>0.58246788306255159</c:v>
                </c:pt>
                <c:pt idx="641">
                  <c:v>0.56997688528312063</c:v>
                </c:pt>
                <c:pt idx="642">
                  <c:v>0.55759898305415168</c:v>
                </c:pt>
                <c:pt idx="643">
                  <c:v>0.54533515536865318</c:v>
                </c:pt>
                <c:pt idx="644">
                  <c:v>0.53318637219724863</c:v>
                </c:pt>
                <c:pt idx="645">
                  <c:v>0.52115359441146336</c:v>
                </c:pt>
                <c:pt idx="646">
                  <c:v>0.50923777370772061</c:v>
                </c:pt>
                <c:pt idx="647">
                  <c:v>0.49743985253207995</c:v>
                </c:pt>
                <c:pt idx="648">
                  <c:v>0.48576076400568752</c:v>
                </c:pt>
                <c:pt idx="649">
                  <c:v>0.47420143185097946</c:v>
                </c:pt>
                <c:pt idx="650">
                  <c:v>0.46276277031862184</c:v>
                </c:pt>
                <c:pt idx="651">
                  <c:v>0.45144568411519875</c:v>
                </c:pt>
                <c:pt idx="652">
                  <c:v>0.44025106833166094</c:v>
                </c:pt>
                <c:pt idx="653">
                  <c:v>0.42917980837252689</c:v>
                </c:pt>
                <c:pt idx="654">
                  <c:v>0.41823277988585794</c:v>
                </c:pt>
                <c:pt idx="655">
                  <c:v>0.40741084869399841</c:v>
                </c:pt>
                <c:pt idx="656">
                  <c:v>0.39671487072510098</c:v>
                </c:pt>
                <c:pt idx="657">
                  <c:v>0.38614569194542298</c:v>
                </c:pt>
                <c:pt idx="658">
                  <c:v>0.37570414829242232</c:v>
                </c:pt>
                <c:pt idx="659">
                  <c:v>0.36539106560863982</c:v>
                </c:pt>
                <c:pt idx="660">
                  <c:v>0.35520725957638072</c:v>
                </c:pt>
                <c:pt idx="661">
                  <c:v>0.34515353565320417</c:v>
                </c:pt>
                <c:pt idx="662">
                  <c:v>0.33523068900821223</c:v>
                </c:pt>
                <c:pt idx="663">
                  <c:v>0.32543950445916292</c:v>
                </c:pt>
                <c:pt idx="664">
                  <c:v>0.31578075641039771</c:v>
                </c:pt>
                <c:pt idx="665">
                  <c:v>0.30625520879158874</c:v>
                </c:pt>
                <c:pt idx="666">
                  <c:v>0.29686361499732145</c:v>
                </c:pt>
                <c:pt idx="667">
                  <c:v>0.28760671782750441</c:v>
                </c:pt>
                <c:pt idx="668">
                  <c:v>0.27848524942862185</c:v>
                </c:pt>
                <c:pt idx="669">
                  <c:v>0.26949993123582716</c:v>
                </c:pt>
                <c:pt idx="670">
                  <c:v>0.26065147391588023</c:v>
                </c:pt>
                <c:pt idx="671">
                  <c:v>0.25194057731094227</c:v>
                </c:pt>
                <c:pt idx="672">
                  <c:v>0.24336793038322194</c:v>
                </c:pt>
                <c:pt idx="673">
                  <c:v>0.23493421116048613</c:v>
                </c:pt>
                <c:pt idx="674">
                  <c:v>0.2266400866824311</c:v>
                </c:pt>
                <c:pt idx="675">
                  <c:v>0.21848621294792586</c:v>
                </c:pt>
                <c:pt idx="676">
                  <c:v>0.21047323486312888</c:v>
                </c:pt>
                <c:pt idx="677">
                  <c:v>0.20260178619047936</c:v>
                </c:pt>
                <c:pt idx="678">
                  <c:v>0.19487248949857339</c:v>
                </c:pt>
                <c:pt idx="679">
                  <c:v>0.18728595611292265</c:v>
                </c:pt>
                <c:pt idx="680">
                  <c:v>0.17984278606760357</c:v>
                </c:pt>
                <c:pt idx="681">
                  <c:v>0.17254356805780025</c:v>
                </c:pt>
                <c:pt idx="682">
                  <c:v>0.16538887939324221</c:v>
                </c:pt>
                <c:pt idx="683">
                  <c:v>0.15837928595254533</c:v>
                </c:pt>
                <c:pt idx="684">
                  <c:v>0.15151534213845341</c:v>
                </c:pt>
                <c:pt idx="685">
                  <c:v>0.14479759083399074</c:v>
                </c:pt>
                <c:pt idx="686">
                  <c:v>0.13822656335952418</c:v>
                </c:pt>
                <c:pt idx="687">
                  <c:v>0.13180277943074017</c:v>
                </c:pt>
                <c:pt idx="688">
                  <c:v>0.12552674711753864</c:v>
                </c:pt>
                <c:pt idx="689">
                  <c:v>0.11939896280384919</c:v>
                </c:pt>
                <c:pt idx="690">
                  <c:v>0.11341991114837087</c:v>
                </c:pt>
                <c:pt idx="691">
                  <c:v>0.10759006504624063</c:v>
                </c:pt>
                <c:pt idx="692">
                  <c:v>0.10190988559162888</c:v>
                </c:pt>
                <c:pt idx="693">
                  <c:v>9.6379822041273336E-2</c:v>
                </c:pt>
                <c:pt idx="694">
                  <c:v>9.1000311778943827E-2</c:v>
                </c:pt>
                <c:pt idx="695">
                  <c:v>8.5771780280850946E-2</c:v>
                </c:pt>
                <c:pt idx="696">
                  <c:v>8.0694641081992965E-2</c:v>
                </c:pt>
                <c:pt idx="697">
                  <c:v>7.5769295743448456E-2</c:v>
                </c:pt>
                <c:pt idx="698">
                  <c:v>7.099613382061698E-2</c:v>
                </c:pt>
                <c:pt idx="699">
                  <c:v>6.6375532832407519E-2</c:v>
                </c:pt>
                <c:pt idx="700">
                  <c:v>6.1907858231380175E-2</c:v>
                </c:pt>
                <c:pt idx="701">
                  <c:v>5.7593463374842009E-2</c:v>
                </c:pt>
                <c:pt idx="702">
                  <c:v>5.3432689496897917E-2</c:v>
                </c:pt>
                <c:pt idx="703">
                  <c:v>4.9425865681463746E-2</c:v>
                </c:pt>
                <c:pt idx="704">
                  <c:v>4.5573308836237371E-2</c:v>
                </c:pt>
                <c:pt idx="705">
                  <c:v>4.1875323667633496E-2</c:v>
                </c:pt>
                <c:pt idx="706">
                  <c:v>3.8332202656684612E-2</c:v>
                </c:pt>
                <c:pt idx="707">
                  <c:v>3.494422603590739E-2</c:v>
                </c:pt>
                <c:pt idx="708">
                  <c:v>3.1711661767139056E-2</c:v>
                </c:pt>
                <c:pt idx="709">
                  <c:v>2.8634765520343393E-2</c:v>
                </c:pt>
                <c:pt idx="710">
                  <c:v>2.5713780653389536E-2</c:v>
                </c:pt>
                <c:pt idx="711">
                  <c:v>2.2948938192804195E-2</c:v>
                </c:pt>
                <c:pt idx="712">
                  <c:v>2.0340456815499244E-2</c:v>
                </c:pt>
                <c:pt idx="713">
                  <c:v>1.7888542831476374E-2</c:v>
                </c:pt>
                <c:pt idx="714">
                  <c:v>1.5593390167509241E-2</c:v>
                </c:pt>
                <c:pt idx="715">
                  <c:v>1.3455180351805858E-2</c:v>
                </c:pt>
                <c:pt idx="716">
                  <c:v>1.1474082499650713E-2</c:v>
                </c:pt>
                <c:pt idx="717">
                  <c:v>9.6502533000295352E-3</c:v>
                </c:pt>
                <c:pt idx="718">
                  <c:v>7.9838370032360127E-3</c:v>
                </c:pt>
                <c:pt idx="719">
                  <c:v>6.4749654094631917E-3</c:v>
                </c:pt>
                <c:pt idx="720">
                  <c:v>5.1237578583787705E-3</c:v>
                </c:pt>
                <c:pt idx="721">
                  <c:v>3.9303212196865238E-3</c:v>
                </c:pt>
                <c:pt idx="722">
                  <c:v>2.8947498846736571E-3</c:v>
                </c:pt>
                <c:pt idx="723">
                  <c:v>2.0171257587451915E-3</c:v>
                </c:pt>
                <c:pt idx="724">
                  <c:v>1.2975182549459735E-3</c:v>
                </c:pt>
                <c:pt idx="725">
                  <c:v>7.3598428847063938E-4</c:v>
                </c:pt>
                <c:pt idx="726">
                  <c:v>3.3256827216203162E-4</c:v>
                </c:pt>
                <c:pt idx="727">
                  <c:v>8.7302112998566571E-5</c:v>
                </c:pt>
                <c:pt idx="728">
                  <c:v>2.0520957059165037E-7</c:v>
                </c:pt>
                <c:pt idx="729">
                  <c:v>7.1284450546143163E-5</c:v>
                </c:pt>
                <c:pt idx="730">
                  <c:v>3.0053421412610051E-4</c:v>
                </c:pt>
                <c:pt idx="731">
                  <c:v>6.8793636848882842E-4</c:v>
                </c:pt>
                <c:pt idx="732">
                  <c:v>1.2334602732242206E-3</c:v>
                </c:pt>
                <c:pt idx="733">
                  <c:v>1.9370627817572089E-3</c:v>
                </c:pt>
                <c:pt idx="734">
                  <c:v>2.7986882447602014E-3</c:v>
                </c:pt>
                <c:pt idx="735">
                  <c:v>3.8182685145545419E-3</c:v>
                </c:pt>
                <c:pt idx="736">
                  <c:v>4.9957229505004832E-3</c:v>
                </c:pt>
                <c:pt idx="737">
                  <c:v>6.3309584253751642E-3</c:v>
                </c:pt>
                <c:pt idx="738">
                  <c:v>7.8238693327382178E-3</c:v>
                </c:pt>
                <c:pt idx="739">
                  <c:v>9.4743375952845085E-3</c:v>
                </c:pt>
                <c:pt idx="740">
                  <c:v>1.1282232674182881E-2</c:v>
                </c:pt>
                <c:pt idx="741">
                  <c:v>1.3247411579401029E-2</c:v>
                </c:pt>
                <c:pt idx="742">
                  <c:v>1.5369718881014611E-2</c:v>
                </c:pt>
                <c:pt idx="743">
                  <c:v>1.7648986721500663E-2</c:v>
                </c:pt>
                <c:pt idx="744">
                  <c:v>2.0085034829013648E-2</c:v>
                </c:pt>
                <c:pt idx="745">
                  <c:v>2.2677670531643698E-2</c:v>
                </c:pt>
                <c:pt idx="746">
                  <c:v>2.5426688772655196E-2</c:v>
                </c:pt>
                <c:pt idx="747">
                  <c:v>2.8331872126705428E-2</c:v>
                </c:pt>
                <c:pt idx="748">
                  <c:v>3.1392990817040882E-2</c:v>
                </c:pt>
                <c:pt idx="749">
                  <c:v>3.4609802733670918E-2</c:v>
                </c:pt>
                <c:pt idx="750">
                  <c:v>3.7982053452516679E-2</c:v>
                </c:pt>
                <c:pt idx="751">
                  <c:v>4.1509476255533993E-2</c:v>
                </c:pt>
                <c:pt idx="752">
                  <c:v>4.5191792151808699E-2</c:v>
                </c:pt>
                <c:pt idx="753">
                  <c:v>4.9028709899622436E-2</c:v>
                </c:pt>
                <c:pt idx="754">
                  <c:v>5.3019926029487831E-2</c:v>
                </c:pt>
                <c:pt idx="755">
                  <c:v>5.7165124868150174E-2</c:v>
                </c:pt>
                <c:pt idx="756">
                  <c:v>6.1463978563554886E-2</c:v>
                </c:pt>
                <c:pt idx="757">
                  <c:v>6.5916147110777812E-2</c:v>
                </c:pt>
                <c:pt idx="758">
                  <c:v>7.0521278378917113E-2</c:v>
                </c:pt>
                <c:pt idx="759">
                  <c:v>7.5279008138943532E-2</c:v>
                </c:pt>
                <c:pt idx="760">
                  <c:v>8.0188960092508893E-2</c:v>
                </c:pt>
                <c:pt idx="761">
                  <c:v>8.5250745901707226E-2</c:v>
                </c:pt>
                <c:pt idx="762">
                  <c:v>9.0463965219789971E-2</c:v>
                </c:pt>
                <c:pt idx="763">
                  <c:v>9.5828205722829712E-2</c:v>
                </c:pt>
                <c:pt idx="764">
                  <c:v>0.10134304314233189</c:v>
                </c:pt>
                <c:pt idx="765">
                  <c:v>0.10700804129879146</c:v>
                </c:pt>
                <c:pt idx="766">
                  <c:v>0.11282275213619061</c:v>
                </c:pt>
                <c:pt idx="767">
                  <c:v>0.11878671575743631</c:v>
                </c:pt>
                <c:pt idx="768">
                  <c:v>0.12489946046073476</c:v>
                </c:pt>
                <c:pt idx="769">
                  <c:v>0.13116050277689972</c:v>
                </c:pt>
                <c:pt idx="770">
                  <c:v>0.1375693475075907</c:v>
                </c:pt>
                <c:pt idx="771">
                  <c:v>0.14412548776447801</c:v>
                </c:pt>
                <c:pt idx="772">
                  <c:v>0.15082840500933564</c:v>
                </c:pt>
                <c:pt idx="773">
                  <c:v>0.15767756909505218</c:v>
                </c:pt>
                <c:pt idx="774">
                  <c:v>0.16467243830756143</c:v>
                </c:pt>
                <c:pt idx="775">
                  <c:v>0.17181245940868753</c:v>
                </c:pt>
                <c:pt idx="776">
                  <c:v>0.17909706767990263</c:v>
                </c:pt>
                <c:pt idx="777">
                  <c:v>0.18652568696698968</c:v>
                </c:pt>
                <c:pt idx="778">
                  <c:v>0.19409772972561393</c:v>
                </c:pt>
                <c:pt idx="779">
                  <c:v>0.20181259706779109</c:v>
                </c:pt>
                <c:pt idx="780">
                  <c:v>0.2096696788092553</c:v>
                </c:pt>
                <c:pt idx="781">
                  <c:v>0.21766835351772057</c:v>
                </c:pt>
                <c:pt idx="782">
                  <c:v>0.22580798856202922</c:v>
                </c:pt>
                <c:pt idx="783">
                  <c:v>0.23408794016219031</c:v>
                </c:pt>
                <c:pt idx="784">
                  <c:v>0.24250755344029506</c:v>
                </c:pt>
                <c:pt idx="785">
                  <c:v>0.25106616247231484</c:v>
                </c:pt>
                <c:pt idx="786">
                  <c:v>0.25976309034076883</c:v>
                </c:pt>
                <c:pt idx="787">
                  <c:v>0.26859764918826284</c:v>
                </c:pt>
                <c:pt idx="788">
                  <c:v>0.27756914027189367</c:v>
                </c:pt>
                <c:pt idx="789">
                  <c:v>0.28667685401851478</c:v>
                </c:pt>
                <c:pt idx="790">
                  <c:v>0.29592007008085697</c:v>
                </c:pt>
                <c:pt idx="791">
                  <c:v>0.30529805739450078</c:v>
                </c:pt>
                <c:pt idx="792">
                  <c:v>0.3148100742357019</c:v>
                </c:pt>
                <c:pt idx="793">
                  <c:v>0.324455368280051</c:v>
                </c:pt>
                <c:pt idx="794">
                  <c:v>0.33423317666197877</c:v>
                </c:pt>
                <c:pt idx="795">
                  <c:v>0.34414272603509438</c:v>
                </c:pt>
                <c:pt idx="796">
                  <c:v>0.35418323263334578</c:v>
                </c:pt>
                <c:pt idx="797">
                  <c:v>0.36435390233301523</c:v>
                </c:pt>
                <c:pt idx="798">
                  <c:v>0.37465393071552272</c:v>
                </c:pt>
                <c:pt idx="799">
                  <c:v>0.38508250313105463</c:v>
                </c:pt>
                <c:pt idx="800">
                  <c:v>0.39563879476299008</c:v>
                </c:pt>
                <c:pt idx="801">
                  <c:v>0.40632197069314241</c:v>
                </c:pt>
                <c:pt idx="802">
                  <c:v>0.41713118596779131</c:v>
                </c:pt>
                <c:pt idx="803">
                  <c:v>0.42806558566451403</c:v>
                </c:pt>
                <c:pt idx="804">
                  <c:v>0.43912430495980076</c:v>
                </c:pt>
                <c:pt idx="805">
                  <c:v>0.45030646919745676</c:v>
                </c:pt>
                <c:pt idx="806">
                  <c:v>0.46161119395777989</c:v>
                </c:pt>
                <c:pt idx="807">
                  <c:v>0.47303758512751232</c:v>
                </c:pt>
                <c:pt idx="808">
                  <c:v>0.48458473897055743</c:v>
                </c:pt>
                <c:pt idx="809">
                  <c:v>0.49625174219945556</c:v>
                </c:pt>
                <c:pt idx="810">
                  <c:v>0.50803767204762051</c:v>
                </c:pt>
                <c:pt idx="811">
                  <c:v>0.51994159634232462</c:v>
                </c:pt>
                <c:pt idx="812">
                  <c:v>0.5319625735784197</c:v>
                </c:pt>
                <c:pt idx="813">
                  <c:v>0.54409965299281016</c:v>
                </c:pt>
                <c:pt idx="814">
                  <c:v>0.55635187463964464</c:v>
                </c:pt>
                <c:pt idx="815">
                  <c:v>0.56871826946624449</c:v>
                </c:pt>
                <c:pt idx="816">
                  <c:v>0.58119785938974677</c:v>
                </c:pt>
                <c:pt idx="817">
                  <c:v>0.59378965737446032</c:v>
                </c:pt>
                <c:pt idx="818">
                  <c:v>0.60649266750993314</c:v>
                </c:pt>
                <c:pt idx="819">
                  <c:v>0.6193058850897275</c:v>
                </c:pt>
                <c:pt idx="820">
                  <c:v>0.63222829669087433</c:v>
                </c:pt>
                <c:pt idx="821">
                  <c:v>0.64525888025402978</c:v>
                </c:pt>
                <c:pt idx="822">
                  <c:v>0.65839660516431964</c:v>
                </c:pt>
                <c:pt idx="823">
                  <c:v>0.67164043233284287</c:v>
                </c:pt>
                <c:pt idx="824">
                  <c:v>0.68498931427885734</c:v>
                </c:pt>
                <c:pt idx="825">
                  <c:v>0.69844219521262996</c:v>
                </c:pt>
                <c:pt idx="826">
                  <c:v>0.7119980111189439</c:v>
                </c:pt>
                <c:pt idx="827">
                  <c:v>0.72565568984124351</c:v>
                </c:pt>
                <c:pt idx="828">
                  <c:v>0.73941415116644427</c:v>
                </c:pt>
                <c:pt idx="829">
                  <c:v>0.75327230691036151</c:v>
                </c:pt>
                <c:pt idx="830">
                  <c:v>0.76722906100378285</c:v>
                </c:pt>
                <c:pt idx="831">
                  <c:v>0.78128330957915071</c:v>
                </c:pt>
                <c:pt idx="832">
                  <c:v>0.79543394105787979</c:v>
                </c:pt>
                <c:pt idx="833">
                  <c:v>0.80967983623826589</c:v>
                </c:pt>
                <c:pt idx="834">
                  <c:v>0.82401986838400565</c:v>
                </c:pt>
                <c:pt idx="835">
                  <c:v>0.83845290331332067</c:v>
                </c:pt>
                <c:pt idx="836">
                  <c:v>0.8529777994886526</c:v>
                </c:pt>
                <c:pt idx="837">
                  <c:v>0.86759340810695451</c:v>
                </c:pt>
                <c:pt idx="838">
                  <c:v>0.88229857319055394</c:v>
                </c:pt>
                <c:pt idx="839">
                  <c:v>0.89709213167857382</c:v>
                </c:pt>
                <c:pt idx="840">
                  <c:v>0.91197291351892862</c:v>
                </c:pt>
                <c:pt idx="841">
                  <c:v>0.92693974176086558</c:v>
                </c:pt>
                <c:pt idx="842">
                  <c:v>0.94199143264804885</c:v>
                </c:pt>
                <c:pt idx="843">
                  <c:v>0.95712679571218306</c:v>
                </c:pt>
                <c:pt idx="844">
                  <c:v>0.97234463386717962</c:v>
                </c:pt>
                <c:pt idx="845">
                  <c:v>0.98764374350382511</c:v>
                </c:pt>
                <c:pt idx="846">
                  <c:v>1.0030229145849838</c:v>
                </c:pt>
                <c:pt idx="847">
                  <c:v>1.018480930741303</c:v>
                </c:pt>
                <c:pt idx="848">
                  <c:v>1.0340165693674117</c:v>
                </c:pt>
                <c:pt idx="849">
                  <c:v>1.0496286017186218</c:v>
                </c:pt>
                <c:pt idx="850">
                  <c:v>1.0653157930081212</c:v>
                </c:pt>
                <c:pt idx="851">
                  <c:v>1.0810769025046176</c:v>
                </c:pt>
                <c:pt idx="852">
                  <c:v>1.0969106836304856</c:v>
                </c:pt>
                <c:pt idx="853">
                  <c:v>1.1128158840603541</c:v>
                </c:pt>
                <c:pt idx="854">
                  <c:v>1.1287912458201528</c:v>
                </c:pt>
                <c:pt idx="855">
                  <c:v>1.1448355053866222</c:v>
                </c:pt>
                <c:pt idx="856">
                  <c:v>1.1609473937872243</c:v>
                </c:pt>
                <c:pt idx="857">
                  <c:v>1.1771256367005309</c:v>
                </c:pt>
                <c:pt idx="858">
                  <c:v>1.1933689545570005</c:v>
                </c:pt>
                <c:pt idx="859">
                  <c:v>1.2096760626401826</c:v>
                </c:pt>
                <c:pt idx="860">
                  <c:v>1.2260456711883341</c:v>
                </c:pt>
                <c:pt idx="861">
                  <c:v>1.2424764854964194</c:v>
                </c:pt>
                <c:pt idx="862">
                  <c:v>1.2589672060185231</c:v>
                </c:pt>
                <c:pt idx="863">
                  <c:v>1.2755165284706227</c:v>
                </c:pt>
                <c:pt idx="864">
                  <c:v>1.2921231439337575</c:v>
                </c:pt>
                <c:pt idx="865">
                  <c:v>1.3087857389575421</c:v>
                </c:pt>
                <c:pt idx="866">
                  <c:v>1.3255029956640598</c:v>
                </c:pt>
                <c:pt idx="867">
                  <c:v>1.3422735918520929</c:v>
                </c:pt>
                <c:pt idx="868">
                  <c:v>1.3590962011016936</c:v>
                </c:pt>
                <c:pt idx="869">
                  <c:v>1.3759694928790991</c:v>
                </c:pt>
                <c:pt idx="870">
                  <c:v>1.3928921326419701</c:v>
                </c:pt>
                <c:pt idx="871">
                  <c:v>1.409862781944923</c:v>
                </c:pt>
                <c:pt idx="872">
                  <c:v>1.4268800985454178</c:v>
                </c:pt>
                <c:pt idx="873">
                  <c:v>1.4439427365098978</c:v>
                </c:pt>
                <c:pt idx="874">
                  <c:v>1.4610493463202499</c:v>
                </c:pt>
                <c:pt idx="875">
                  <c:v>1.47819857498054</c:v>
                </c:pt>
                <c:pt idx="876">
                  <c:v>1.4953890661240228</c:v>
                </c:pt>
                <c:pt idx="877">
                  <c:v>1.5126194601204235</c:v>
                </c:pt>
                <c:pt idx="878">
                  <c:v>1.5298883941834698</c:v>
                </c:pt>
                <c:pt idx="879">
                  <c:v>1.5471945024786788</c:v>
                </c:pt>
                <c:pt idx="880">
                  <c:v>1.5645364162313835</c:v>
                </c:pt>
                <c:pt idx="881">
                  <c:v>1.5819127638349899</c:v>
                </c:pt>
                <c:pt idx="882">
                  <c:v>1.5993221709594634</c:v>
                </c:pt>
                <c:pt idx="883">
                  <c:v>1.6167632606600264</c:v>
                </c:pt>
                <c:pt idx="884">
                  <c:v>1.6342346534860619</c:v>
                </c:pt>
                <c:pt idx="885">
                  <c:v>1.6517349675902195</c:v>
                </c:pt>
                <c:pt idx="886">
                  <c:v>1.6692628188377063</c:v>
                </c:pt>
                <c:pt idx="887">
                  <c:v>1.6868168209157626</c:v>
                </c:pt>
                <c:pt idx="888">
                  <c:v>1.7043955854433037</c:v>
                </c:pt>
                <c:pt idx="889">
                  <c:v>1.7219977220807381</c:v>
                </c:pt>
                <c:pt idx="890">
                  <c:v>1.7396218386399256</c:v>
                </c:pt>
                <c:pt idx="891">
                  <c:v>1.7572665411942903</c:v>
                </c:pt>
                <c:pt idx="892">
                  <c:v>1.774930434189069</c:v>
                </c:pt>
                <c:pt idx="893">
                  <c:v>1.7926121205516869</c:v>
                </c:pt>
                <c:pt idx="894">
                  <c:v>1.8103102018022541</c:v>
                </c:pt>
                <c:pt idx="895">
                  <c:v>1.8280232781641828</c:v>
                </c:pt>
                <c:pt idx="896">
                  <c:v>1.8457499486748894</c:v>
                </c:pt>
                <c:pt idx="897">
                  <c:v>1.8634888112965997</c:v>
                </c:pt>
                <c:pt idx="898">
                  <c:v>1.8812384630272401</c:v>
                </c:pt>
                <c:pt idx="899">
                  <c:v>1.8989975000114083</c:v>
                </c:pt>
                <c:pt idx="900">
                  <c:v>1.9167645176514025</c:v>
                </c:pt>
                <c:pt idx="901">
                  <c:v>1.9345381107183162</c:v>
                </c:pt>
                <c:pt idx="902">
                  <c:v>1.9523168734631755</c:v>
                </c:pt>
                <c:pt idx="903">
                  <c:v>1.970099399728128</c:v>
                </c:pt>
                <c:pt idx="904">
                  <c:v>1.9878842830576584</c:v>
                </c:pt>
                <c:pt idx="905">
                  <c:v>2.0056701168098274</c:v>
                </c:pt>
                <c:pt idx="906">
                  <c:v>2.0234554942675227</c:v>
                </c:pt>
                <c:pt idx="907">
                  <c:v>2.0412390087497192</c:v>
                </c:pt>
                <c:pt idx="908">
                  <c:v>2.0590192537227407</c:v>
                </c:pt>
                <c:pt idx="909">
                  <c:v>2.0767948229115052</c:v>
                </c:pt>
                <c:pt idx="910">
                  <c:v>2.0945643104107434</c:v>
                </c:pt>
                <c:pt idx="911">
                  <c:v>2.1123263107962034</c:v>
                </c:pt>
                <c:pt idx="912">
                  <c:v>2.1300794192357975</c:v>
                </c:pt>
                <c:pt idx="913">
                  <c:v>2.1478222316007312</c:v>
                </c:pt>
                <c:pt idx="914">
                  <c:v>2.1655533445765371</c:v>
                </c:pt>
                <c:pt idx="915">
                  <c:v>2.1832713557740746</c:v>
                </c:pt>
                <c:pt idx="916">
                  <c:v>2.200974863840456</c:v>
                </c:pt>
                <c:pt idx="917">
                  <c:v>2.2186624685698666</c:v>
                </c:pt>
                <c:pt idx="918">
                  <c:v>2.2363327710143395</c:v>
                </c:pt>
                <c:pt idx="919">
                  <c:v>2.2539843735943492</c:v>
                </c:pt>
                <c:pt idx="920">
                  <c:v>2.2716158802093998</c:v>
                </c:pt>
                <c:pt idx="921">
                  <c:v>2.2892258963484231</c:v>
                </c:pt>
                <c:pt idx="922">
                  <c:v>2.3068130292000713</c:v>
                </c:pt>
                <c:pt idx="923">
                  <c:v>2.3243758877628866</c:v>
                </c:pt>
                <c:pt idx="924">
                  <c:v>2.3419130829553088</c:v>
                </c:pt>
                <c:pt idx="925">
                  <c:v>2.3594232277255398</c:v>
                </c:pt>
                <c:pt idx="926">
                  <c:v>2.3769049371612656</c:v>
                </c:pt>
                <c:pt idx="927">
                  <c:v>2.394356828599177</c:v>
                </c:pt>
                <c:pt idx="928">
                  <c:v>2.4117775217343209</c:v>
                </c:pt>
                <c:pt idx="929">
                  <c:v>2.4291656387292857</c:v>
                </c:pt>
                <c:pt idx="930">
                  <c:v>2.4465198043231777</c:v>
                </c:pt>
                <c:pt idx="931">
                  <c:v>2.4638386459403798</c:v>
                </c:pt>
                <c:pt idx="932">
                  <c:v>2.4811207937991142</c:v>
                </c:pt>
                <c:pt idx="933">
                  <c:v>2.498364881019798</c:v>
                </c:pt>
                <c:pt idx="934">
                  <c:v>2.5155695437331347</c:v>
                </c:pt>
                <c:pt idx="935">
                  <c:v>2.5327334211879888</c:v>
                </c:pt>
                <c:pt idx="936">
                  <c:v>2.5498551558590137</c:v>
                </c:pt>
                <c:pt idx="937">
                  <c:v>2.5669333935540197</c:v>
                </c:pt>
                <c:pt idx="938">
                  <c:v>2.5839667835210851</c:v>
                </c:pt>
                <c:pt idx="939">
                  <c:v>2.6009539785553755</c:v>
                </c:pt>
                <c:pt idx="940">
                  <c:v>2.6178936351057032</c:v>
                </c:pt>
                <c:pt idx="941">
                  <c:v>2.6347844133808147</c:v>
                </c:pt>
                <c:pt idx="942">
                  <c:v>2.6516249774553176</c:v>
                </c:pt>
                <c:pt idx="943">
                  <c:v>2.6684139953753601</c:v>
                </c:pt>
                <c:pt idx="944">
                  <c:v>2.6851501392639938</c:v>
                </c:pt>
                <c:pt idx="945">
                  <c:v>2.7018320854261706</c:v>
                </c:pt>
                <c:pt idx="946">
                  <c:v>2.7184585144534537</c:v>
                </c:pt>
                <c:pt idx="947">
                  <c:v>2.7350281113283663</c:v>
                </c:pt>
                <c:pt idx="948">
                  <c:v>2.7515395655284012</c:v>
                </c:pt>
                <c:pt idx="949">
                  <c:v>2.7679915711296696</c:v>
                </c:pt>
                <c:pt idx="950">
                  <c:v>2.7843828269101842</c:v>
                </c:pt>
                <c:pt idx="951">
                  <c:v>2.8007120364527998</c:v>
                </c:pt>
                <c:pt idx="952">
                  <c:v>2.8169779082477224</c:v>
                </c:pt>
                <c:pt idx="953">
                  <c:v>2.8331791557946597</c:v>
                </c:pt>
                <c:pt idx="954">
                  <c:v>2.849314497704595</c:v>
                </c:pt>
                <c:pt idx="955">
                  <c:v>2.8653826578011072</c:v>
                </c:pt>
                <c:pt idx="956">
                  <c:v>2.8813823652213242</c:v>
                </c:pt>
                <c:pt idx="957">
                  <c:v>2.8973123545164374</c:v>
                </c:pt>
                <c:pt idx="958">
                  <c:v>2.9131713657517735</c:v>
                </c:pt>
                <c:pt idx="959">
                  <c:v>2.9289581446064621</c:v>
                </c:pt>
                <c:pt idx="960">
                  <c:v>2.9446714424726412</c:v>
                </c:pt>
                <c:pt idx="961">
                  <c:v>2.9603100165541951</c:v>
                </c:pt>
                <c:pt idx="962">
                  <c:v>2.9758726299650662</c:v>
                </c:pt>
                <c:pt idx="963">
                  <c:v>2.9913580518270906</c:v>
                </c:pt>
                <c:pt idx="964">
                  <c:v>3.0067650573673186</c:v>
                </c:pt>
                <c:pt idx="965">
                  <c:v>3.0220924280149073</c:v>
                </c:pt>
                <c:pt idx="966">
                  <c:v>3.0373389514975129</c:v>
                </c:pt>
                <c:pt idx="967">
                  <c:v>3.0525034219371334</c:v>
                </c:pt>
                <c:pt idx="968">
                  <c:v>3.0675846399455242</c:v>
                </c:pt>
                <c:pt idx="969">
                  <c:v>3.0825814127190281</c:v>
                </c:pt>
                <c:pt idx="970">
                  <c:v>3.0974925541329439</c:v>
                </c:pt>
                <c:pt idx="971">
                  <c:v>3.1123168848353084</c:v>
                </c:pt>
                <c:pt idx="972">
                  <c:v>3.1270532323402072</c:v>
                </c:pt>
                <c:pt idx="973">
                  <c:v>3.1417004311204817</c:v>
                </c:pt>
                <c:pt idx="974">
                  <c:v>3.1562573226999326</c:v>
                </c:pt>
                <c:pt idx="975">
                  <c:v>3.1707227557449298</c:v>
                </c:pt>
                <c:pt idx="976">
                  <c:v>3.1850955861554842</c:v>
                </c:pt>
                <c:pt idx="977">
                  <c:v>3.1993746771557352</c:v>
                </c:pt>
                <c:pt idx="978">
                  <c:v>3.2135588993838549</c:v>
                </c:pt>
                <c:pt idx="979">
                  <c:v>3.2276471309813881</c:v>
                </c:pt>
                <c:pt idx="980">
                  <c:v>3.2416382576819589</c:v>
                </c:pt>
                <c:pt idx="981">
                  <c:v>3.2555311728994063</c:v>
                </c:pt>
                <c:pt idx="982">
                  <c:v>3.2693247778153327</c:v>
                </c:pt>
                <c:pt idx="983">
                  <c:v>3.2830179814659646</c:v>
                </c:pt>
                <c:pt idx="984">
                  <c:v>3.2966097008284843</c:v>
                </c:pt>
                <c:pt idx="985">
                  <c:v>3.3100988609066668</c:v>
                </c:pt>
                <c:pt idx="986">
                  <c:v>3.3234843948158987</c:v>
                </c:pt>
                <c:pt idx="987">
                  <c:v>3.3367652438675681</c:v>
                </c:pt>
                <c:pt idx="988">
                  <c:v>3.3499403576528062</c:v>
                </c:pt>
                <c:pt idx="989">
                  <c:v>3.3630086941255448</c:v>
                </c:pt>
                <c:pt idx="990">
                  <c:v>3.3759692196849587</c:v>
                </c:pt>
                <c:pt idx="991">
                  <c:v>3.3888209092571948</c:v>
                </c:pt>
                <c:pt idx="992">
                  <c:v>3.4015627463764613</c:v>
                </c:pt>
                <c:pt idx="993">
                  <c:v>3.4141937232654058</c:v>
                </c:pt>
                <c:pt idx="994">
                  <c:v>3.4267128409148477</c:v>
                </c:pt>
                <c:pt idx="995">
                  <c:v>3.4391191091627649</c:v>
                </c:pt>
                <c:pt idx="996">
                  <c:v>3.4514115467726345</c:v>
                </c:pt>
                <c:pt idx="997">
                  <c:v>3.4635891815110051</c:v>
                </c:pt>
                <c:pt idx="998">
                  <c:v>3.4756510502244278</c:v>
                </c:pt>
                <c:pt idx="999">
                  <c:v>3.4875961989156212</c:v>
                </c:pt>
                <c:pt idx="1000">
                  <c:v>3.5141581075411361</c:v>
                </c:pt>
                <c:pt idx="1001">
                  <c:v>3.5405553329167549</c:v>
                </c:pt>
                <c:pt idx="1002">
                  <c:v>3.5667741017666752</c:v>
                </c:pt>
                <c:pt idx="1003">
                  <c:v>3.5928003978161227</c:v>
                </c:pt>
                <c:pt idx="1004">
                  <c:v>3.6186199694241656</c:v>
                </c:pt>
                <c:pt idx="1005">
                  <c:v>3.6442183377161159</c:v>
                </c:pt>
                <c:pt idx="1006">
                  <c:v>3.6695808052187591</c:v>
                </c:pt>
                <c:pt idx="1007">
                  <c:v>3.6946924650006583</c:v>
                </c:pt>
                <c:pt idx="1008">
                  <c:v>3.7195382103191776</c:v>
                </c:pt>
                <c:pt idx="1009">
                  <c:v>3.7441027447744299</c:v>
                </c:pt>
                <c:pt idx="1010">
                  <c:v>3.7683705929702001</c:v>
                </c:pt>
                <c:pt idx="1011">
                  <c:v>3.7923261116800981</c:v>
                </c:pt>
                <c:pt idx="1012">
                  <c:v>3.8159535015169004</c:v>
                </c:pt>
                <c:pt idx="1013">
                  <c:v>3.8392368191014397</c:v>
                </c:pt>
                <c:pt idx="1014">
                  <c:v>3.8621599897267345</c:v>
                </c:pt>
                <c:pt idx="1015">
                  <c:v>3.8847068205118154</c:v>
                </c:pt>
                <c:pt idx="1016">
                  <c:v>3.9068610140386344</c:v>
                </c:pt>
                <c:pt idx="1017">
                  <c:v>3.9286061824642631</c:v>
                </c:pt>
                <c:pt idx="1018">
                  <c:v>3.9499258620994802</c:v>
                </c:pt>
                <c:pt idx="1019">
                  <c:v>3.9708035284436187</c:v>
                </c:pt>
                <c:pt idx="1020">
                  <c:v>3.9912226116646887</c:v>
                </c:pt>
                <c:pt idx="1021">
                  <c:v>4.0111665125118776</c:v>
                </c:pt>
                <c:pt idx="1022">
                  <c:v>4.0306186186474235</c:v>
                </c:pt>
                <c:pt idx="1023">
                  <c:v>4.0495623213823748</c:v>
                </c:pt>
                <c:pt idx="1024">
                  <c:v>4.0679810328006907</c:v>
                </c:pt>
                <c:pt idx="1025">
                  <c:v>4.0858582032543502</c:v>
                </c:pt>
                <c:pt idx="1026">
                  <c:v>4.1031773392106778</c:v>
                </c:pt>
                <c:pt idx="1027">
                  <c:v>4.1199220214328713</c:v>
                </c:pt>
                <c:pt idx="1028">
                  <c:v>4.1360759234725419</c:v>
                </c:pt>
                <c:pt idx="1029">
                  <c:v>4.1516228304521521</c:v>
                </c:pt>
                <c:pt idx="1030">
                  <c:v>4.1665466581147088</c:v>
                </c:pt>
                <c:pt idx="1031">
                  <c:v>4.1808314721160675</c:v>
                </c:pt>
                <c:pt idx="1032">
                  <c:v>4.1944615075346459</c:v>
                </c:pt>
                <c:pt idx="1033">
                  <c:v>4.2074211885722184</c:v>
                </c:pt>
                <c:pt idx="1034">
                  <c:v>4.2196951484180705</c:v>
                </c:pt>
                <c:pt idx="1035">
                  <c:v>4.2312682492484779</c:v>
                </c:pt>
                <c:pt idx="1036">
                  <c:v>4.2421256023315079</c:v>
                </c:pt>
                <c:pt idx="1037">
                  <c:v>4.2522525882075239</c:v>
                </c:pt>
                <c:pt idx="1038">
                  <c:v>4.2616348769135062</c:v>
                </c:pt>
                <c:pt idx="1039">
                  <c:v>4.2702584482195896</c:v>
                </c:pt>
                <c:pt idx="1040">
                  <c:v>4.2781096118448207</c:v>
                </c:pt>
                <c:pt idx="1041">
                  <c:v>4.2851750276188776</c:v>
                </c:pt>
                <c:pt idx="1042">
                  <c:v>4.2914417255552983</c:v>
                </c:pt>
                <c:pt idx="1043">
                  <c:v>4.2968971258017001</c:v>
                </c:pt>
                <c:pt idx="1044">
                  <c:v>4.3015290584317851</c:v>
                </c:pt>
                <c:pt idx="1045">
                  <c:v>4.3053257830434033</c:v>
                </c:pt>
                <c:pt idx="1046">
                  <c:v>4.3082760081266036</c:v>
                </c:pt>
                <c:pt idx="1047">
                  <c:v>4.3103689101655966</c:v>
                </c:pt>
                <c:pt idx="1048">
                  <c:v>4.3115941524375954</c:v>
                </c:pt>
                <c:pt idx="1049">
                  <c:v>4.3119419034726416</c:v>
                </c:pt>
                <c:pt idx="1050">
                  <c:v>4.3114028551371995</c:v>
                </c:pt>
                <c:pt idx="1051">
                  <c:v>4.3099682403049462</c:v>
                </c:pt>
                <c:pt idx="1052">
                  <c:v>4.307629850078369</c:v>
                </c:pt>
                <c:pt idx="1053">
                  <c:v>4.3043800505250136</c:v>
                </c:pt>
                <c:pt idx="1054">
                  <c:v>4.300211798892188</c:v>
                </c:pt>
                <c:pt idx="1055">
                  <c:v>4.2951186592647685</c:v>
                </c:pt>
                <c:pt idx="1056">
                  <c:v>4.2890948176308896</c:v>
                </c:pt>
                <c:pt idx="1057">
                  <c:v>4.2821350963212375</c:v>
                </c:pt>
                <c:pt idx="1058">
                  <c:v>4.2742349677881659</c:v>
                </c:pt>
                <c:pt idx="1059">
                  <c:v>4.2653905676914645</c:v>
                </c:pt>
                <c:pt idx="1060">
                  <c:v>4.2555987072589545</c:v>
                </c:pt>
                <c:pt idx="1061">
                  <c:v>4.24485688489042</c:v>
                </c:pt>
                <c:pt idx="1062">
                  <c:v>4.2331632969751878</c:v>
                </c:pt>
                <c:pt idx="1063">
                  <c:v>4.2205168478940367</c:v>
                </c:pt>
                <c:pt idx="1064">
                  <c:v>4.2069171591781274</c:v>
                </c:pt>
                <c:pt idx="1065">
                  <c:v>4.192364577797786</c:v>
                </c:pt>
                <c:pt idx="1066">
                  <c:v>4.1768601835574293</c:v>
                </c:pt>
                <c:pt idx="1067">
                  <c:v>4.1604057955714486</c:v>
                </c:pt>
                <c:pt idx="1068">
                  <c:v>4.1430039778009666</c:v>
                </c:pt>
                <c:pt idx="1069">
                  <c:v>4.1246580436293971</c:v>
                </c:pt>
                <c:pt idx="1070">
                  <c:v>4.1053720594592455</c:v>
                </c:pt>
                <c:pt idx="1071">
                  <c:v>4.0851508473131002</c:v>
                </c:pt>
                <c:pt idx="1072">
                  <c:v>4.0639999864237009</c:v>
                </c:pt>
                <c:pt idx="1073">
                  <c:v>4.0419258137999883</c:v>
                </c:pt>
                <c:pt idx="1074">
                  <c:v>4.0189354237576298</c:v>
                </c:pt>
                <c:pt idx="1075">
                  <c:v>3.9950366664058121</c:v>
                </c:pt>
                <c:pt idx="1076">
                  <c:v>3.9702381450821553</c:v>
                </c:pt>
                <c:pt idx="1077">
                  <c:v>3.9445492127309842</c:v>
                </c:pt>
                <c:pt idx="1078">
                  <c:v>3.9179799672225153</c:v>
                </c:pt>
                <c:pt idx="1079">
                  <c:v>3.8905412456113795</c:v>
                </c:pt>
                <c:pt idx="1080">
                  <c:v>3.8622446173366747</c:v>
                </c:pt>
                <c:pt idx="1081">
                  <c:v>3.833102376366222</c:v>
                </c:pt>
                <c:pt idx="1082">
                  <c:v>3.8031275322917355</c:v>
                </c:pt>
                <c:pt idx="1083">
                  <c:v>3.7723338003819702</c:v>
                </c:pt>
                <c:pt idx="1084">
                  <c:v>3.7407355906046202</c:v>
                </c:pt>
                <c:pt idx="1085">
                  <c:v>3.7083479956289782</c:v>
                </c:pt>
                <c:pt idx="1086">
                  <c:v>3.6751867778239085</c:v>
                </c:pt>
                <c:pt idx="1087">
                  <c:v>3.641268355268148</c:v>
                </c:pt>
                <c:pt idx="1088">
                  <c:v>3.6066097867907203</c:v>
                </c:pt>
                <c:pt idx="1089">
                  <c:v>3.571228756063793</c:v>
                </c:pt>
                <c:pt idx="1090">
                  <c:v>3.5351435547697387</c:v>
                </c:pt>
                <c:pt idx="1091">
                  <c:v>3.4983730648677591</c:v>
                </c:pt>
                <c:pt idx="1092">
                  <c:v>3.4609367399868818</c:v>
                </c:pt>
                <c:pt idx="1093">
                  <c:v>3.422854585974703</c:v>
                </c:pt>
                <c:pt idx="1094">
                  <c:v>3.3841471406312871</c:v>
                </c:pt>
                <c:pt idx="1095">
                  <c:v>3.3448354526620214</c:v>
                </c:pt>
                <c:pt idx="1096">
                  <c:v>3.3049410598825175</c:v>
                </c:pt>
                <c:pt idx="1097">
                  <c:v>3.2644859667118804</c:v>
                </c:pt>
                <c:pt idx="1098">
                  <c:v>3.2234926209913408</c:v>
                </c:pt>
                <c:pt idx="1099">
                  <c:v>3.1819838901669852</c:v>
                </c:pt>
                <c:pt idx="1100">
                  <c:v>3.1399830368769894</c:v>
                </c:pt>
                <c:pt idx="1101">
                  <c:v>3.0975136939841477</c:v>
                </c:pt>
                <c:pt idx="1102">
                  <c:v>3.0545998390968241</c:v>
                </c:pt>
                <c:pt idx="1103">
                  <c:v>3.01126576862129</c:v>
                </c:pt>
                <c:pt idx="1104">
                  <c:v>2.9675360713906609</c:v>
                </c:pt>
                <c:pt idx="1105">
                  <c:v>2.9234356019150542</c:v>
                </c:pt>
                <c:pt idx="1106">
                  <c:v>2.8789894532999347</c:v>
                </c:pt>
                <c:pt idx="1107">
                  <c:v>2.8342229298784161</c:v>
                </c:pt>
                <c:pt idx="1108">
                  <c:v>2.7891615196059103</c:v>
                </c:pt>
                <c:pt idx="1109">
                  <c:v>2.7438308662635755</c:v>
                </c:pt>
                <c:pt idx="1110">
                  <c:v>2.6982567415195544</c:v>
                </c:pt>
                <c:pt idx="1111">
                  <c:v>2.6524650168953117</c:v>
                </c:pt>
                <c:pt idx="1112">
                  <c:v>2.6064816356857983</c:v>
                </c:pt>
                <c:pt idx="1113">
                  <c:v>2.5603325848809884</c:v>
                </c:pt>
                <c:pt idx="1114">
                  <c:v>2.5140438671370542</c:v>
                </c:pt>
                <c:pt idx="1115">
                  <c:v>2.4676414728447349</c:v>
                </c:pt>
                <c:pt idx="1116">
                  <c:v>2.4211513523416408</c:v>
                </c:pt>
                <c:pt idx="1117">
                  <c:v>2.3745993883158434</c:v>
                </c:pt>
                <c:pt idx="1118">
                  <c:v>2.3280113684460391</c:v>
                </c:pt>
                <c:pt idx="1119">
                  <c:v>2.2814129583239482</c:v>
                </c:pt>
                <c:pt idx="1120">
                  <c:v>2.2348296747033571</c:v>
                </c:pt>
                <c:pt idx="1121">
                  <c:v>2.1882868591190814</c:v>
                </c:pt>
                <c:pt idx="1122">
                  <c:v>2.1418096519183658</c:v>
                </c:pt>
                <c:pt idx="1123">
                  <c:v>2.0954229667459829</c:v>
                </c:pt>
                <c:pt idx="1124">
                  <c:v>2.049151465523039</c:v>
                </c:pt>
                <c:pt idx="1125">
                  <c:v>2.0030195339583003</c:v>
                </c:pt>
                <c:pt idx="1126">
                  <c:v>1.9570512576291743</c:v>
                </c:pt>
                <c:pt idx="1127">
                  <c:v>1.9112703986683299</c:v>
                </c:pt>
                <c:pt idx="1128">
                  <c:v>1.8657003730903554</c:v>
                </c:pt>
                <c:pt idx="1129">
                  <c:v>1.8203642287906738</c:v>
                </c:pt>
                <c:pt idx="1130">
                  <c:v>1.7752846242483622</c:v>
                </c:pt>
                <c:pt idx="1131">
                  <c:v>1.7304838079615945</c:v>
                </c:pt>
                <c:pt idx="1132">
                  <c:v>1.6859835986435241</c:v>
                </c:pt>
                <c:pt idx="1133">
                  <c:v>1.641805366203978</c:v>
                </c:pt>
                <c:pt idx="1134">
                  <c:v>1.5979700135409838</c:v>
                </c:pt>
                <c:pt idx="1135">
                  <c:v>1.5544979591639203</c:v>
                </c:pt>
                <c:pt idx="1136">
                  <c:v>1.511409120668092</c:v>
                </c:pt>
                <c:pt idx="1137">
                  <c:v>1.4687228990788614</c:v>
                </c:pt>
                <c:pt idx="1138">
                  <c:v>1.4264581640814629</c:v>
                </c:pt>
                <c:pt idx="1139">
                  <c:v>1.3846332401499735</c:v>
                </c:pt>
                <c:pt idx="1140">
                  <c:v>1.3432658935882602</c:v>
                </c:pt>
                <c:pt idx="1141">
                  <c:v>1.3023733204922827</c:v>
                </c:pt>
                <c:pt idx="1142">
                  <c:v>1.2619721356420737</c:v>
                </c:pt>
                <c:pt idx="1143">
                  <c:v>1.2220783623295888</c:v>
                </c:pt>
                <c:pt idx="1144">
                  <c:v>1.1827074231261965</c:v>
                </c:pt>
                <c:pt idx="1145">
                  <c:v>1.1438741315924164</c:v>
                </c:pt>
                <c:pt idx="1146">
                  <c:v>1.1055926849297257</c:v>
                </c:pt>
                <c:pt idx="1147">
                  <c:v>1.067876657573273</c:v>
                </c:pt>
                <c:pt idx="1148">
                  <c:v>1.0307389957216007</c:v>
                </c:pt>
                <c:pt idx="1149">
                  <c:v>0.99419201279848679</c:v>
                </c:pt>
                <c:pt idx="1150">
                  <c:v>0.95824738583968438</c:v>
                </c:pt>
                <c:pt idx="1151">
                  <c:v>0.92291615279572436</c:v>
                </c:pt>
                <c:pt idx="1152">
                  <c:v>0.88820871074064678</c:v>
                </c:pt>
                <c:pt idx="1153">
                  <c:v>0.85413481497444521</c:v>
                </c:pt>
                <c:pt idx="1154">
                  <c:v>0.8207035790057351</c:v>
                </c:pt>
                <c:pt idx="1155">
                  <c:v>0.78792347539949481</c:v>
                </c:pt>
                <c:pt idx="1156">
                  <c:v>0.75580233747366221</c:v>
                </c:pt>
                <c:pt idx="1157">
                  <c:v>0.72434736182642856</c:v>
                </c:pt>
                <c:pt idx="1158">
                  <c:v>0.69356511167539758</c:v>
                </c:pt>
                <c:pt idx="1159">
                  <c:v>0.66346152098806399</c:v>
                </c:pt>
                <c:pt idx="1160">
                  <c:v>0.63404189938229683</c:v>
                </c:pt>
                <c:pt idx="1161">
                  <c:v>0.60531093777418743</c:v>
                </c:pt>
                <c:pt idx="1162">
                  <c:v>0.57727271474970643</c:v>
                </c:pt>
                <c:pt idx="1163">
                  <c:v>0.54993070363583563</c:v>
                </c:pt>
                <c:pt idx="1164">
                  <c:v>0.52328778024569733</c:v>
                </c:pt>
                <c:pt idx="1165">
                  <c:v>0.49734623127171756</c:v>
                </c:pt>
                <c:pt idx="1166">
                  <c:v>0.47210776330008292</c:v>
                </c:pt>
                <c:pt idx="1167">
                  <c:v>0.44757351241905113</c:v>
                </c:pt>
                <c:pt idx="1168">
                  <c:v>0.42374405439327034</c:v>
                </c:pt>
                <c:pt idx="1169">
                  <c:v>0.40061941537570939</c:v>
                </c:pt>
                <c:pt idx="1170">
                  <c:v>0.37819908312849632</c:v>
                </c:pt>
                <c:pt idx="1171">
                  <c:v>0.35648201872360252</c:v>
                </c:pt>
                <c:pt idx="1172">
                  <c:v>0.33546666869409059</c:v>
                </c:pt>
                <c:pt idx="1173">
                  <c:v>0.31515097760645688</c:v>
                </c:pt>
                <c:pt idx="1174">
                  <c:v>0.29553240102460915</c:v>
                </c:pt>
                <c:pt idx="1175">
                  <c:v>0.27660791883581731</c:v>
                </c:pt>
                <c:pt idx="1176">
                  <c:v>0.25837404890924204</c:v>
                </c:pt>
                <c:pt idx="1177">
                  <c:v>0.2408268610575249</c:v>
                </c:pt>
                <c:pt idx="1178">
                  <c:v>0.22396199127230579</c:v>
                </c:pt>
                <c:pt idx="1179">
                  <c:v>0.20777465620462038</c:v>
                </c:pt>
                <c:pt idx="1180">
                  <c:v>0.19225966786146531</c:v>
                </c:pt>
                <c:pt idx="1181">
                  <c:v>0.17741144849023205</c:v>
                </c:pt>
                <c:pt idx="1182">
                  <c:v>0.16322404562294601</c:v>
                </c:pt>
                <c:pt idx="1183">
                  <c:v>0.14969114725292995</c:v>
                </c:pt>
                <c:pt idx="1184">
                  <c:v>0.13680609711677696</c:v>
                </c:pt>
                <c:pt idx="1185">
                  <c:v>0.12456191005521718</c:v>
                </c:pt>
                <c:pt idx="1186">
                  <c:v>0.11295128742699272</c:v>
                </c:pt>
                <c:pt idx="1187">
                  <c:v>0.10196663255046952</c:v>
                </c:pt>
                <c:pt idx="1188">
                  <c:v>9.1600066148406323E-2</c:v>
                </c:pt>
                <c:pt idx="1189">
                  <c:v>8.1843441771963524E-2</c:v>
                </c:pt>
                <c:pt idx="1190">
                  <c:v>7.2688361180811331E-2</c:v>
                </c:pt>
                <c:pt idx="1191">
                  <c:v>6.4126189656863272E-2</c:v>
                </c:pt>
                <c:pt idx="1192">
                  <c:v>5.6148071230050701E-2</c:v>
                </c:pt>
                <c:pt idx="1193">
                  <c:v>4.8744943795262695E-2</c:v>
                </c:pt>
                <c:pt idx="1194">
                  <c:v>4.1907554100438289E-2</c:v>
                </c:pt>
                <c:pt idx="1195">
                  <c:v>3.5626472586637467E-2</c:v>
                </c:pt>
                <c:pt idx="1196">
                  <c:v>2.9892108061758405E-2</c:v>
                </c:pt>
                <c:pt idx="1197">
                  <c:v>2.4694722190425577E-2</c:v>
                </c:pt>
                <c:pt idx="1198">
                  <c:v>2.0024443783466586E-2</c:v>
                </c:pt>
                <c:pt idx="1199">
                  <c:v>1.5871282871251492E-2</c:v>
                </c:pt>
                <c:pt idx="1200">
                  <c:v>1.2225144546068701E-2</c:v>
                </c:pt>
                <c:pt idx="1201">
                  <c:v>9.0758425595804278E-3</c:v>
                </c:pt>
                <c:pt idx="1202">
                  <c:v>6.4131126622998394E-3</c:v>
                </c:pt>
                <c:pt idx="1203">
                  <c:v>4.2266256728997389E-3</c:v>
                </c:pt>
                <c:pt idx="1204">
                  <c:v>2.5060002660470212E-3</c:v>
                </c:pt>
                <c:pt idx="1205">
                  <c:v>1.2408154683228689E-3</c:v>
                </c:pt>
                <c:pt idx="1206">
                  <c:v>4.2062285265116067E-4</c:v>
                </c:pt>
                <c:pt idx="1207">
                  <c:v>3.4958422506646077E-5</c:v>
                </c:pt>
                <c:pt idx="1208">
                  <c:v>7.3354178013384228E-5</c:v>
                </c:pt>
                <c:pt idx="1209">
                  <c:v>5.2534935686830784E-4</c:v>
                </c:pt>
                <c:pt idx="1210">
                  <c:v>1.3805013438339254E-3</c:v>
                </c:pt>
                <c:pt idx="1211">
                  <c:v>2.6283962433371558E-3</c:v>
                </c:pt>
                <c:pt idx="1212">
                  <c:v>4.2586591104861373E-3</c:v>
                </c:pt>
                <c:pt idx="1213">
                  <c:v>6.2609638365725964E-3</c:v>
                </c:pt>
                <c:pt idx="1214">
                  <c:v>8.6250426858642919E-3</c:v>
                </c:pt>
                <c:pt idx="1215">
                  <c:v>1.1340695481204281E-2</c:v>
                </c:pt>
                <c:pt idx="1216">
                  <c:v>1.4397798436630091E-2</c:v>
                </c:pt>
                <c:pt idx="1217">
                  <c:v>1.7786312635895186E-2</c:v>
                </c:pt>
                <c:pt idx="1218">
                  <c:v>2.1496292156416508E-2</c:v>
                </c:pt>
                <c:pt idx="1219">
                  <c:v>2.551789183880759E-2</c:v>
                </c:pt>
                <c:pt idx="1220">
                  <c:v>2.9841374702737535E-2</c:v>
                </c:pt>
                <c:pt idx="1221">
                  <c:v>3.4457119010446423E-2</c:v>
                </c:pt>
                <c:pt idx="1222">
                  <c:v>3.935562497978725E-2</c:v>
                </c:pt>
                <c:pt idx="1223">
                  <c:v>4.4527521149184041E-2</c:v>
                </c:pt>
                <c:pt idx="1224">
                  <c:v>4.9963570397406051E-2</c:v>
                </c:pt>
                <c:pt idx="1225">
                  <c:v>5.5654675621514972E-2</c:v>
                </c:pt>
                <c:pt idx="1226">
                  <c:v>6.1591885076794625E-2</c:v>
                </c:pt>
                <c:pt idx="1227">
                  <c:v>6.776639738289883E-2</c:v>
                </c:pt>
                <c:pt idx="1228">
                  <c:v>7.4169566200827097E-2</c:v>
                </c:pt>
                <c:pt idx="1229">
                  <c:v>8.079290458574323E-2</c:v>
                </c:pt>
                <c:pt idx="1230">
                  <c:v>8.7628089020945779E-2</c:v>
                </c:pt>
                <c:pt idx="1231">
                  <c:v>9.4666963138671387E-2</c:v>
                </c:pt>
                <c:pt idx="1232">
                  <c:v>0.10190154113366436</c:v>
                </c:pt>
                <c:pt idx="1233">
                  <c:v>0.10932401087573956</c:v>
                </c:pt>
                <c:pt idx="1234">
                  <c:v>0.11692673672780736</c:v>
                </c:pt>
                <c:pt idx="1235">
                  <c:v>0.12470226207604473</c:v>
                </c:pt>
                <c:pt idx="1236">
                  <c:v>0.13264331157910544</c:v>
                </c:pt>
                <c:pt idx="1237">
                  <c:v>0.14074279314344976</c:v>
                </c:pt>
                <c:pt idx="1238">
                  <c:v>0.14899379963198761</c:v>
                </c:pt>
                <c:pt idx="1239">
                  <c:v>0.15738961031343709</c:v>
                </c:pt>
                <c:pt idx="1240">
                  <c:v>0.16592369205983895</c:v>
                </c:pt>
                <c:pt idx="1241">
                  <c:v>0.17458970029981788</c:v>
                </c:pt>
                <c:pt idx="1242">
                  <c:v>0.18338147973523491</c:v>
                </c:pt>
                <c:pt idx="1243">
                  <c:v>0.1922930648289165</c:v>
                </c:pt>
                <c:pt idx="1244">
                  <c:v>0.20131868007123199</c:v>
                </c:pt>
                <c:pt idx="1245">
                  <c:v>0.21045274003327163</c:v>
                </c:pt>
                <c:pt idx="1246">
                  <c:v>0.21968984921436141</c:v>
                </c:pt>
                <c:pt idx="1247">
                  <c:v>0.22902480169177344</c:v>
                </c:pt>
                <c:pt idx="1248">
                  <c:v>0.23845258058025745</c:v>
                </c:pt>
                <c:pt idx="1249">
                  <c:v>0.24796835730913597</c:v>
                </c:pt>
                <c:pt idx="1250">
                  <c:v>0.25756749072464774</c:v>
                </c:pt>
                <c:pt idx="1251">
                  <c:v>0.26724552602505364</c:v>
                </c:pt>
                <c:pt idx="1252">
                  <c:v>0.27699819353602656</c:v>
                </c:pt>
                <c:pt idx="1253">
                  <c:v>0.28682140733377653</c:v>
                </c:pt>
                <c:pt idx="1254">
                  <c:v>0.29671126372315826</c:v>
                </c:pt>
                <c:pt idx="1255">
                  <c:v>0.30666403957798982</c:v>
                </c:pt>
                <c:pt idx="1256">
                  <c:v>0.31667619055069673</c:v>
                </c:pt>
                <c:pt idx="1257">
                  <c:v>0.32674434915815082</c:v>
                </c:pt>
                <c:pt idx="1258">
                  <c:v>0.33686532275059888</c:v>
                </c:pt>
                <c:pt idx="1259">
                  <c:v>0.34703609137030489</c:v>
                </c:pt>
                <c:pt idx="1260">
                  <c:v>0.35725380550645131</c:v>
                </c:pt>
                <c:pt idx="1261">
                  <c:v>0.36751578375257987</c:v>
                </c:pt>
                <c:pt idx="1262">
                  <c:v>0.37781951037291139</c:v>
                </c:pt>
                <c:pt idx="1263">
                  <c:v>0.38816263278340446</c:v>
                </c:pt>
                <c:pt idx="1264">
                  <c:v>0.39854295895353647</c:v>
                </c:pt>
                <c:pt idx="1265">
                  <c:v>0.40895845473439096</c:v>
                </c:pt>
                <c:pt idx="1266">
                  <c:v>0.41940724111858885</c:v>
                </c:pt>
                <c:pt idx="1267">
                  <c:v>0.42988759143735511</c:v>
                </c:pt>
                <c:pt idx="1268">
                  <c:v>0.44039792849984805</c:v>
                </c:pt>
                <c:pt idx="1269">
                  <c:v>0.45093682167961208</c:v>
                </c:pt>
                <c:pt idx="1270">
                  <c:v>0.46150298395302192</c:v>
                </c:pt>
                <c:pt idx="1271">
                  <c:v>0.47209526889413422</c:v>
                </c:pt>
                <c:pt idx="1272">
                  <c:v>0.48271266763038473</c:v>
                </c:pt>
                <c:pt idx="1273">
                  <c:v>0.49335430576311701</c:v>
                </c:pt>
                <c:pt idx="1274">
                  <c:v>0.50401944025725731</c:v>
                </c:pt>
                <c:pt idx="1275">
                  <c:v>0.51470745630342796</c:v>
                </c:pt>
                <c:pt idx="1276">
                  <c:v>0.52541786415644809</c:v>
                </c:pt>
                <c:pt idx="1277">
                  <c:v>0.53615029595342878</c:v>
                </c:pt>
                <c:pt idx="1278">
                  <c:v>0.54690450251468214</c:v>
                </c:pt>
                <c:pt idx="1279">
                  <c:v>0.55768035013038963</c:v>
                </c:pt>
                <c:pt idx="1280">
                  <c:v>0.5684778173359516</c:v>
                </c:pt>
                <c:pt idx="1281">
                  <c:v>0.57929699167852788</c:v>
                </c:pt>
                <c:pt idx="1282">
                  <c:v>0.59013806647720091</c:v>
                </c:pt>
                <c:pt idx="1283">
                  <c:v>0.60100133757916319</c:v>
                </c:pt>
                <c:pt idx="1284">
                  <c:v>0.61188720011376263</c:v>
                </c:pt>
                <c:pt idx="1285">
                  <c:v>0.62279614524654825</c:v>
                </c:pt>
                <c:pt idx="1286">
                  <c:v>0.63372875693487285</c:v>
                </c:pt>
                <c:pt idx="1287">
                  <c:v>0.64468570868666064</c:v>
                </c:pt>
                <c:pt idx="1288">
                  <c:v>0.65566776032380436</c:v>
                </c:pt>
                <c:pt idx="1289">
                  <c:v>0.66667575475130092</c:v>
                </c:pt>
                <c:pt idx="1290">
                  <c:v>0.67771061473324035</c:v>
                </c:pt>
                <c:pt idx="1291">
                  <c:v>0.68877333967669341</c:v>
                </c:pt>
                <c:pt idx="1292">
                  <c:v>0.69986500242403249</c:v>
                </c:pt>
                <c:pt idx="1293">
                  <c:v>0.71098674605449641</c:v>
                </c:pt>
                <c:pt idx="1294">
                  <c:v>0.72213978069549711</c:v>
                </c:pt>
                <c:pt idx="1295">
                  <c:v>0.73332538034385353</c:v>
                </c:pt>
                <c:pt idx="1296">
                  <c:v>0.74454487969734551</c:v>
                </c:pt>
                <c:pt idx="1297">
                  <c:v>0.75579967099664613</c:v>
                </c:pt>
                <c:pt idx="1298">
                  <c:v>0.76709120087758098</c:v>
                </c:pt>
                <c:pt idx="1299">
                  <c:v>0.77842096723349563</c:v>
                </c:pt>
                <c:pt idx="1300">
                  <c:v>0.78979051608778705</c:v>
                </c:pt>
                <c:pt idx="1301">
                  <c:v>0.80120143847586234</c:v>
                </c:pt>
                <c:pt idx="1302">
                  <c:v>0.81265536733648036</c:v>
                </c:pt>
                <c:pt idx="1303">
                  <c:v>0.82415397441149463</c:v>
                </c:pt>
                <c:pt idx="1304">
                  <c:v>0.83569896715384506</c:v>
                </c:pt>
                <c:pt idx="1305">
                  <c:v>0.84729208564279024</c:v>
                </c:pt>
                <c:pt idx="1306">
                  <c:v>0.85893509950575453</c:v>
                </c:pt>
                <c:pt idx="1307">
                  <c:v>0.87062980484579011</c:v>
                </c:pt>
                <c:pt idx="1308">
                  <c:v>0.8823780211739547</c:v>
                </c:pt>
                <c:pt idx="1309">
                  <c:v>0.89418158834562944</c:v>
                </c:pt>
                <c:pt idx="1310">
                  <c:v>0.90604236349950762</c:v>
                </c:pt>
                <c:pt idx="1311">
                  <c:v>0.91796221799859445</c:v>
                </c:pt>
                <c:pt idx="1312">
                  <c:v>0.92994303437185066</c:v>
                </c:pt>
                <c:pt idx="1313">
                  <c:v>0.94198670325547462</c:v>
                </c:pt>
                <c:pt idx="1314">
                  <c:v>0.95409512033282984</c:v>
                </c:pt>
                <c:pt idx="1315">
                  <c:v>0.96627018327141312</c:v>
                </c:pt>
                <c:pt idx="1316">
                  <c:v>0.97851378865641048</c:v>
                </c:pt>
                <c:pt idx="1317">
                  <c:v>0.99082782891904553</c:v>
                </c:pt>
                <c:pt idx="1318">
                  <c:v>1.0032141892588142</c:v>
                </c:pt>
                <c:pt idx="1319">
                  <c:v>1.0156747445586836</c:v>
                </c:pt>
                <c:pt idx="1320">
                  <c:v>1.0282113562916051</c:v>
                </c:pt>
                <c:pt idx="1321">
                  <c:v>1.040825869417882</c:v>
                </c:pt>
                <c:pt idx="1322">
                  <c:v>1.0535201092717335</c:v>
                </c:pt>
                <c:pt idx="1323">
                  <c:v>1.066295878436496</c:v>
                </c:pt>
                <c:pt idx="1324">
                  <c:v>1.0791549536071801</c:v>
                </c:pt>
                <c:pt idx="1325">
                  <c:v>1.0920990824395858</c:v>
                </c:pt>
                <c:pt idx="1326">
                  <c:v>1.1051299803851307</c:v>
                </c:pt>
                <c:pt idx="1327">
                  <c:v>1.1182493275105301</c:v>
                </c:pt>
                <c:pt idx="1328">
                  <c:v>1.1314587653016361</c:v>
                </c:pt>
                <c:pt idx="1329">
                  <c:v>1.144759893450892</c:v>
                </c:pt>
                <c:pt idx="1330">
                  <c:v>1.1581542666275146</c:v>
                </c:pt>
                <c:pt idx="1331">
                  <c:v>1.1716433912305406</c:v>
                </c:pt>
                <c:pt idx="1332">
                  <c:v>1.1852287221237581</c:v>
                </c:pt>
                <c:pt idx="1333">
                  <c:v>1.1989116593526818</c:v>
                </c:pt>
                <c:pt idx="1334">
                  <c:v>1.212693544843372</c:v>
                </c:pt>
                <c:pt idx="1335">
                  <c:v>1.226575659082914</c:v>
                </c:pt>
                <c:pt idx="1336">
                  <c:v>1.2405592177819218</c:v>
                </c:pt>
                <c:pt idx="1337">
                  <c:v>1.2546453685193</c:v>
                </c:pt>
                <c:pt idx="1338">
                  <c:v>1.26883518736937</c:v>
                </c:pt>
                <c:pt idx="1339">
                  <c:v>1.2831296755123947</c:v>
                </c:pt>
                <c:pt idx="1340">
                  <c:v>1.2975297558287182</c:v>
                </c:pt>
                <c:pt idx="1341">
                  <c:v>1.31203626947786</c:v>
                </c:pt>
                <c:pt idx="1342">
                  <c:v>1.3266499724632514</c:v>
                </c:pt>
                <c:pt idx="1343">
                  <c:v>1.3413715321838795</c:v>
                </c:pt>
                <c:pt idx="1344">
                  <c:v>1.3562015239743233</c:v>
                </c:pt>
                <c:pt idx="1345">
                  <c:v>1.371140427634838</c:v>
                </c:pt>
                <c:pt idx="1346">
                  <c:v>1.3861886239528729</c:v>
                </c:pt>
                <c:pt idx="1347">
                  <c:v>1.401346391218423</c:v>
                </c:pt>
                <c:pt idx="1348">
                  <c:v>1.4166139017349035</c:v>
                </c:pt>
                <c:pt idx="1349">
                  <c:v>1.4319912183283972</c:v>
                </c:pt>
                <c:pt idx="1350">
                  <c:v>1.447478290857281</c:v>
                </c:pt>
                <c:pt idx="1351">
                  <c:v>1.4630749527253808</c:v>
                </c:pt>
                <c:pt idx="1352">
                  <c:v>1.4787809174015301</c:v>
                </c:pt>
                <c:pt idx="1353">
                  <c:v>1.4945957749484475</c:v>
                </c:pt>
                <c:pt idx="1354">
                  <c:v>1.5105189885648027</c:v>
                </c:pt>
                <c:pt idx="1355">
                  <c:v>1.5265498911435282</c:v>
                </c:pt>
                <c:pt idx="1356">
                  <c:v>1.5426876818507078</c:v>
                </c:pt>
                <c:pt idx="1357">
                  <c:v>1.558931422728699</c:v>
                </c:pt>
                <c:pt idx="1358">
                  <c:v>1.575280035328062</c:v>
                </c:pt>
                <c:pt idx="1359">
                  <c:v>1.5917322973722912</c:v>
                </c:pt>
                <c:pt idx="1360">
                  <c:v>1.6082868394608127</c:v>
                </c:pt>
                <c:pt idx="1361">
                  <c:v>1.6249421418142729</c:v>
                </c:pt>
                <c:pt idx="1362">
                  <c:v>1.641696531068086</c:v>
                </c:pt>
                <c:pt idx="1363">
                  <c:v>1.6585481771188513</c:v>
                </c:pt>
                <c:pt idx="1364">
                  <c:v>1.6754950900297159</c:v>
                </c:pt>
                <c:pt idx="1365">
                  <c:v>1.6925351170000944</c:v>
                </c:pt>
                <c:pt idx="1366">
                  <c:v>1.7096659394060678</c:v>
                </c:pt>
                <c:pt idx="1367">
                  <c:v>1.7268850699171931</c:v>
                </c:pt>
                <c:pt idx="1368">
                  <c:v>1.744189849696181</c:v>
                </c:pt>
                <c:pt idx="1369">
                  <c:v>1.7615774456882993</c:v>
                </c:pt>
                <c:pt idx="1370">
                  <c:v>1.7790448480067782</c:v>
                </c:pt>
                <c:pt idx="1371">
                  <c:v>1.796588867421234</c:v>
                </c:pt>
                <c:pt idx="1372">
                  <c:v>1.8142061329562114</c:v>
                </c:pt>
                <c:pt idx="1373">
                  <c:v>1.8318930896069772</c:v>
                </c:pt>
                <c:pt idx="1374">
                  <c:v>1.8496459961796932</c:v>
                </c:pt>
                <c:pt idx="1375">
                  <c:v>1.8674609232638131</c:v>
                </c:pt>
                <c:pt idx="1376">
                  <c:v>1.8853337513438271</c:v>
                </c:pt>
                <c:pt idx="1377">
                  <c:v>1.903260169058387</c:v>
                </c:pt>
                <c:pt idx="1378">
                  <c:v>1.9212356716142458</c:v>
                </c:pt>
                <c:pt idx="1379">
                  <c:v>1.9392555593629153</c:v>
                </c:pt>
                <c:pt idx="1380">
                  <c:v>1.9573149365484284</c:v>
                </c:pt>
                <c:pt idx="1381">
                  <c:v>1.9754087102331537</c:v>
                </c:pt>
                <c:pt idx="1382">
                  <c:v>1.9935315894105539</c:v>
                </c:pt>
                <c:pt idx="1383">
                  <c:v>2.0116780843123787</c:v>
                </c:pt>
                <c:pt idx="1384">
                  <c:v>2.0298425059184337</c:v>
                </c:pt>
                <c:pt idx="1385">
                  <c:v>2.048018965676627</c:v>
                </c:pt>
                <c:pt idx="1386">
                  <c:v>2.0662013754415822</c:v>
                </c:pt>
                <c:pt idx="1387">
                  <c:v>2.0843834476393215</c:v>
                </c:pt>
                <c:pt idx="1388">
                  <c:v>2.1025586956658406</c:v>
                </c:pt>
                <c:pt idx="1389">
                  <c:v>2.1207204345274411</c:v>
                </c:pt>
                <c:pt idx="1390">
                  <c:v>2.1388617817297497</c:v>
                </c:pt>
                <c:pt idx="1391">
                  <c:v>2.1569756584234145</c:v>
                </c:pt>
                <c:pt idx="1392">
                  <c:v>2.1750547908133742</c:v>
                </c:pt>
                <c:pt idx="1393">
                  <c:v>2.1930917118385258</c:v>
                </c:pt>
                <c:pt idx="1394">
                  <c:v>2.2110787631287727</c:v>
                </c:pt>
                <c:pt idx="1395">
                  <c:v>2.2290080972460151</c:v>
                </c:pt>
                <c:pt idx="1396">
                  <c:v>2.2468716802147588</c:v>
                </c:pt>
                <c:pt idx="1397">
                  <c:v>2.2646612943489188</c:v>
                </c:pt>
                <c:pt idx="1398">
                  <c:v>2.2823685413804284</c:v>
                </c:pt>
                <c:pt idx="1399">
                  <c:v>2.2999848458939507</c:v>
                </c:pt>
                <c:pt idx="1400">
                  <c:v>2.3175014590739278</c:v>
                </c:pt>
                <c:pt idx="1401">
                  <c:v>2.3349094627673348</c:v>
                </c:pt>
                <c:pt idx="1402">
                  <c:v>2.3521997738668827</c:v>
                </c:pt>
                <c:pt idx="1403">
                  <c:v>2.3693631490175888</c:v>
                </c:pt>
                <c:pt idx="1404">
                  <c:v>2.3863901896507684</c:v>
                </c:pt>
                <c:pt idx="1405">
                  <c:v>2.4032713473471357</c:v>
                </c:pt>
                <c:pt idx="1406">
                  <c:v>2.4199969295316057</c:v>
                </c:pt>
                <c:pt idx="1407">
                  <c:v>2.4365571055011621</c:v>
                </c:pt>
                <c:pt idx="1408">
                  <c:v>2.4529419127869438</c:v>
                </c:pt>
                <c:pt idx="1409">
                  <c:v>2.4691412638506405</c:v>
                </c:pt>
                <c:pt idx="1410">
                  <c:v>2.4851449531150531</c:v>
                </c:pt>
                <c:pt idx="1411">
                  <c:v>2.5009426643280537</c:v>
                </c:pt>
                <c:pt idx="1412">
                  <c:v>2.5165239782582587</c:v>
                </c:pt>
                <c:pt idx="1413">
                  <c:v>2.5318783807201393</c:v>
                </c:pt>
                <c:pt idx="1414">
                  <c:v>2.5469952709258425</c:v>
                </c:pt>
                <c:pt idx="1415">
                  <c:v>2.5618639701597661</c:v>
                </c:pt>
                <c:pt idx="1416">
                  <c:v>2.5764737307718431</c:v>
                </c:pt>
                <c:pt idx="1417">
                  <c:v>2.5908137454841826</c:v>
                </c:pt>
                <c:pt idx="1418">
                  <c:v>2.604873157005358</c:v>
                </c:pt>
                <c:pt idx="1419">
                  <c:v>2.6186410679455552</c:v>
                </c:pt>
                <c:pt idx="1420">
                  <c:v>2.6321065510253279</c:v>
                </c:pt>
                <c:pt idx="1421">
                  <c:v>2.6452586595693663</c:v>
                </c:pt>
                <c:pt idx="1422">
                  <c:v>2.6580864382772789</c:v>
                </c:pt>
                <c:pt idx="1423">
                  <c:v>2.6705789342601234</c:v>
                </c:pt>
                <c:pt idx="1424">
                  <c:v>2.6827252083333497</c:v>
                </c:pt>
                <c:pt idx="1425">
                  <c:v>2.6945143465545645</c:v>
                </c:pt>
                <c:pt idx="1426">
                  <c:v>2.705935471993131</c:v>
                </c:pt>
                <c:pt idx="1427">
                  <c:v>2.71697775671998</c:v>
                </c:pt>
                <c:pt idx="1428">
                  <c:v>2.7276304340027244</c:v>
                </c:pt>
                <c:pt idx="1429">
                  <c:v>2.7378828106921831</c:v>
                </c:pt>
                <c:pt idx="1430">
                  <c:v>2.7477242797853747</c:v>
                </c:pt>
                <c:pt idx="1431">
                  <c:v>2.7571443331479872</c:v>
                </c:pt>
                <c:pt idx="1432">
                  <c:v>2.7661325743805052</c:v>
                </c:pt>
                <c:pt idx="1433">
                  <c:v>2.7746787318104635</c:v>
                </c:pt>
                <c:pt idx="1434">
                  <c:v>2.7827726715921397</c:v>
                </c:pt>
                <c:pt idx="1435">
                  <c:v>2.7904044108955941</c:v>
                </c:pt>
                <c:pt idx="1436">
                  <c:v>2.7975641311653612</c:v>
                </c:pt>
                <c:pt idx="1437">
                  <c:v>2.8042421914287319</c:v>
                </c:pt>
                <c:pt idx="1438">
                  <c:v>2.8104291416330347</c:v>
                </c:pt>
                <c:pt idx="1439">
                  <c:v>2.8161157359911648</c:v>
                </c:pt>
                <c:pt idx="1440">
                  <c:v>2.8212929463130227</c:v>
                </c:pt>
                <c:pt idx="1441">
                  <c:v>2.825951975301817</c:v>
                </c:pt>
                <c:pt idx="1442">
                  <c:v>2.8300842697913051</c:v>
                </c:pt>
                <c:pt idx="1443">
                  <c:v>2.8336815339027321</c:v>
                </c:pt>
                <c:pt idx="1444">
                  <c:v>2.8367357420966552</c:v>
                </c:pt>
                <c:pt idx="1445">
                  <c:v>2.8392391520973419</c:v>
                </c:pt>
                <c:pt idx="1446">
                  <c:v>2.8411843176655043</c:v>
                </c:pt>
                <c:pt idx="1447">
                  <c:v>2.8425641011949998</c:v>
                </c:pt>
                <c:pt idx="1448">
                  <c:v>2.8433716861103377</c:v>
                </c:pt>
                <c:pt idx="1449">
                  <c:v>2.8436005890400162</c:v>
                </c:pt>
                <c:pt idx="1450">
                  <c:v>2.8432446717422857</c:v>
                </c:pt>
                <c:pt idx="1451">
                  <c:v>2.8422981527580449</c:v>
                </c:pt>
                <c:pt idx="1452">
                  <c:v>2.8407556187681036</c:v>
                </c:pt>
                <c:pt idx="1453">
                  <c:v>2.838612035629839</c:v>
                </c:pt>
                <c:pt idx="1454">
                  <c:v>2.8358627590704768</c:v>
                </c:pt>
                <c:pt idx="1455">
                  <c:v>2.8325035450124605</c:v>
                </c:pt>
                <c:pt idx="1456">
                  <c:v>2.8285305595089048</c:v>
                </c:pt>
                <c:pt idx="1457">
                  <c:v>2.8239403882653082</c:v>
                </c:pt>
                <c:pt idx="1458">
                  <c:v>2.8187300457269959</c:v>
                </c:pt>
                <c:pt idx="1459">
                  <c:v>2.8128969837077906</c:v>
                </c:pt>
                <c:pt idx="1460">
                  <c:v>2.806439099541703</c:v>
                </c:pt>
                <c:pt idx="1461">
                  <c:v>2.7993547437351589</c:v>
                </c:pt>
                <c:pt idx="1462">
                  <c:v>2.7916427271005961</c:v>
                </c:pt>
                <c:pt idx="1463">
                  <c:v>2.7833023273520845</c:v>
                </c:pt>
                <c:pt idx="1464">
                  <c:v>2.7743332951452682</c:v>
                </c:pt>
                <c:pt idx="1465">
                  <c:v>2.7647358595433693</c:v>
                </c:pt>
                <c:pt idx="1466">
                  <c:v>2.7545107328934999</c:v>
                </c:pt>
                <c:pt idx="1467">
                  <c:v>2.7436591150972607</c:v>
                </c:pt>
                <c:pt idx="1468">
                  <c:v>2.7321826972617775</c:v>
                </c:pt>
                <c:pt idx="1469">
                  <c:v>2.7200836647167415</c:v>
                </c:pt>
                <c:pt idx="1470">
                  <c:v>2.7073646993863769</c:v>
                </c:pt>
                <c:pt idx="1471">
                  <c:v>2.6940289815041738</c:v>
                </c:pt>
                <c:pt idx="1472">
                  <c:v>2.6800801906614149</c:v>
                </c:pt>
                <c:pt idx="1473">
                  <c:v>2.6655225061802379</c:v>
                </c:pt>
                <c:pt idx="1474">
                  <c:v>2.6503606068035608</c:v>
                </c:pt>
                <c:pt idx="1475">
                  <c:v>2.634599669697121</c:v>
                </c:pt>
                <c:pt idx="1476">
                  <c:v>2.6182453687572838</c:v>
                </c:pt>
                <c:pt idx="1477">
                  <c:v>2.6013038722227924</c:v>
                </c:pt>
                <c:pt idx="1478">
                  <c:v>2.5837818395872456</c:v>
                </c:pt>
                <c:pt idx="1479">
                  <c:v>2.5656864178126275</c:v>
                </c:pt>
                <c:pt idx="1480">
                  <c:v>2.5470252368447097</c:v>
                </c:pt>
                <c:pt idx="1481">
                  <c:v>2.5278064044320439</c:v>
                </c:pt>
                <c:pt idx="1482">
                  <c:v>2.5080385002533783</c:v>
                </c:pt>
                <c:pt idx="1483">
                  <c:v>2.4877305693574718</c:v>
                </c:pt>
                <c:pt idx="1484">
                  <c:v>2.4668921149234881</c:v>
                </c:pt>
                <c:pt idx="1485">
                  <c:v>2.4455330903483143</c:v>
                </c:pt>
                <c:pt idx="1486">
                  <c:v>2.4236638906723362</c:v>
                </c:pt>
                <c:pt idx="1487">
                  <c:v>2.4012953433531337</c:v>
                </c:pt>
                <c:pt idx="1488">
                  <c:v>2.3784386983997443</c:v>
                </c:pt>
                <c:pt idx="1489">
                  <c:v>2.3551056178825038</c:v>
                </c:pt>
                <c:pt idx="1490">
                  <c:v>2.3313081648314484</c:v>
                </c:pt>
                <c:pt idx="1491">
                  <c:v>2.307058791541921</c:v>
                </c:pt>
                <c:pt idx="1492">
                  <c:v>2.2823703273031839</c:v>
                </c:pt>
                <c:pt idx="1493">
                  <c:v>2.2572559655710389</c:v>
                </c:pt>
                <c:pt idx="1494">
                  <c:v>2.2317292506023101</c:v>
                </c:pt>
                <c:pt idx="1495">
                  <c:v>2.2058040635750262</c:v>
                </c:pt>
                <c:pt idx="1496">
                  <c:v>2.1794946082147382</c:v>
                </c:pt>
                <c:pt idx="1497">
                  <c:v>2.1528153959519707</c:v>
                </c:pt>
                <c:pt idx="1498">
                  <c:v>2.1257812306344754</c:v>
                </c:pt>
                <c:pt idx="1499">
                  <c:v>2.0984071928203742</c:v>
                </c:pt>
                <c:pt idx="1500">
                  <c:v>2.070708623678386</c:v>
                </c:pt>
                <c:pt idx="1501">
                  <c:v>2.0427011085224249</c:v>
                </c:pt>
                <c:pt idx="1502">
                  <c:v>2.0144004600088157</c:v>
                </c:pt>
                <c:pt idx="1503">
                  <c:v>1.9858227010243832</c:v>
                </c:pt>
                <c:pt idx="1504">
                  <c:v>1.9569840472953071</c:v>
                </c:pt>
                <c:pt idx="1505">
                  <c:v>1.9279008897463878</c:v>
                </c:pt>
                <c:pt idx="1506">
                  <c:v>1.8985897766413911</c:v>
                </c:pt>
                <c:pt idx="1507">
                  <c:v>1.8690673955346218</c:v>
                </c:pt>
                <c:pt idx="1508">
                  <c:v>1.8393505550661329</c:v>
                </c:pt>
                <c:pt idx="1509">
                  <c:v>1.8094561666304458</c:v>
                </c:pt>
                <c:pt idx="1510">
                  <c:v>1.7794012259517955</c:v>
                </c:pt>
                <c:pt idx="1511">
                  <c:v>1.7492027945967537</c:v>
                </c:pt>
                <c:pt idx="1512">
                  <c:v>1.7188779814562172</c:v>
                </c:pt>
                <c:pt idx="1513">
                  <c:v>1.6884439242285605</c:v>
                </c:pt>
                <c:pt idx="1514">
                  <c:v>1.6579177709354387</c:v>
                </c:pt>
                <c:pt idx="1515">
                  <c:v>1.6273166615017025</c:v>
                </c:pt>
                <c:pt idx="1516">
                  <c:v>1.5966577094301544</c:v>
                </c:pt>
                <c:pt idx="1517">
                  <c:v>1.5659579836025601</c:v>
                </c:pt>
                <c:pt idx="1518">
                  <c:v>1.5352344902368098</c:v>
                </c:pt>
                <c:pt idx="1519">
                  <c:v>1.5045041550298652</c:v>
                </c:pt>
                <c:pt idx="1520">
                  <c:v>1.4737838055165629</c:v>
                </c:pt>
                <c:pt idx="1521">
                  <c:v>1.443090153671871</c:v>
                </c:pt>
                <c:pt idx="1522">
                  <c:v>1.4124397787857859</c:v>
                </c:pt>
                <c:pt idx="1523">
                  <c:v>1.3818491106367401</c:v>
                </c:pt>
                <c:pt idx="1524">
                  <c:v>1.3513344129912284</c:v>
                </c:pt>
                <c:pt idx="1525">
                  <c:v>1.3209117674541861</c:v>
                </c:pt>
                <c:pt idx="1526">
                  <c:v>1.2905970576952377</c:v>
                </c:pt>
                <c:pt idx="1527">
                  <c:v>1.2604059540744128</c:v>
                </c:pt>
                <c:pt idx="1528">
                  <c:v>1.23035389868976</c:v>
                </c:pt>
                <c:pt idx="1529">
                  <c:v>1.2004560908684778</c:v>
                </c:pt>
                <c:pt idx="1530">
                  <c:v>1.1707274731221933</c:v>
                </c:pt>
                <c:pt idx="1531">
                  <c:v>1.1411827175854079</c:v>
                </c:pt>
                <c:pt idx="1532">
                  <c:v>1.1118362129554007</c:v>
                </c:pt>
                <c:pt idx="1533">
                  <c:v>1.0827020519503621</c:v>
                </c:pt>
                <c:pt idx="1534">
                  <c:v>1.0537940193017119</c:v>
                </c:pt>
                <c:pt idx="1535">
                  <c:v>1.0251255802946238</c:v>
                </c:pt>
                <c:pt idx="1536">
                  <c:v>0.99670986987036059</c:v>
                </c:pt>
                <c:pt idx="1537">
                  <c:v>0.96855968230167944</c:v>
                </c:pt>
                <c:pt idx="1538">
                  <c:v>0.94068746145274251</c:v>
                </c:pt>
                <c:pt idx="1539">
                  <c:v>0.9131052916316077</c:v>
                </c:pt>
                <c:pt idx="1540">
                  <c:v>0.88582488904440215</c:v>
                </c:pt>
                <c:pt idx="1541">
                  <c:v>0.85885759385709581</c:v>
                </c:pt>
                <c:pt idx="1542">
                  <c:v>0.83221436287019168</c:v>
                </c:pt>
                <c:pt idx="1543">
                  <c:v>0.80590576281078752</c:v>
                </c:pt>
                <c:pt idx="1544">
                  <c:v>0.77994196424418472</c:v>
                </c:pt>
                <c:pt idx="1545">
                  <c:v>0.75433273610700025</c:v>
                </c:pt>
                <c:pt idx="1546">
                  <c:v>0.72908744086140453</c:v>
                </c:pt>
                <c:pt idx="1547">
                  <c:v>0.70421503027004495</c:v>
                </c:pt>
                <c:pt idx="1548">
                  <c:v>0.67972404178861656</c:v>
                </c:pt>
                <c:pt idx="1549">
                  <c:v>0.65562259557350555</c:v>
                </c:pt>
                <c:pt idx="1550">
                  <c:v>0.63191839209906731</c:v>
                </c:pt>
                <c:pt idx="1551">
                  <c:v>0.60861871037918858</c:v>
                </c:pt>
                <c:pt idx="1552">
                  <c:v>0.58573040678621568</c:v>
                </c:pt>
                <c:pt idx="1553">
                  <c:v>0.56325991445928214</c:v>
                </c:pt>
                <c:pt idx="1554">
                  <c:v>0.5412132432931277</c:v>
                </c:pt>
                <c:pt idx="1555">
                  <c:v>0.51959598049733657</c:v>
                </c:pt>
                <c:pt idx="1556">
                  <c:v>0.49841329171552762</c:v>
                </c:pt>
                <c:pt idx="1557">
                  <c:v>0.4776699226921518</c:v>
                </c:pt>
                <c:pt idx="1558">
                  <c:v>0.4573702014748528</c:v>
                </c:pt>
                <c:pt idx="1559">
                  <c:v>0.43751804113861847</c:v>
                </c:pt>
                <c:pt idx="1560">
                  <c:v>0.41811694301769825</c:v>
                </c:pt>
                <c:pt idx="1561">
                  <c:v>0.39917000043044915</c:v>
                </c:pt>
                <c:pt idx="1562">
                  <c:v>0.38067990288145015</c:v>
                </c:pt>
                <c:pt idx="1563">
                  <c:v>0.36264894072488962</c:v>
                </c:pt>
                <c:pt idx="1564">
                  <c:v>0.34507901027251026</c:v>
                </c:pt>
                <c:pt idx="1565">
                  <c:v>0.3279716193288173</c:v>
                </c:pt>
                <c:pt idx="1566">
                  <c:v>0.31132789313605036</c:v>
                </c:pt>
                <c:pt idx="1567">
                  <c:v>0.29514858071078082</c:v>
                </c:pt>
                <c:pt idx="1568">
                  <c:v>0.27943406155376616</c:v>
                </c:pt>
                <c:pt idx="1569">
                  <c:v>0.26418435271431234</c:v>
                </c:pt>
                <c:pt idx="1570">
                  <c:v>0.24939911619029201</c:v>
                </c:pt>
                <c:pt idx="1571">
                  <c:v>0.23507766664456298</c:v>
                </c:pt>
                <c:pt idx="1572">
                  <c:v>0.22121897941851054</c:v>
                </c:pt>
                <c:pt idx="1573">
                  <c:v>0.20782169882330156</c:v>
                </c:pt>
                <c:pt idx="1574">
                  <c:v>0.19488414668942258</c:v>
                </c:pt>
                <c:pt idx="1575">
                  <c:v>0.18240433115486665</c:v>
                </c:pt>
                <c:pt idx="1576">
                  <c:v>0.17037995567268402</c:v>
                </c:pt>
                <c:pt idx="1577">
                  <c:v>0.1588084282183842</c:v>
                </c:pt>
                <c:pt idx="1578">
                  <c:v>0.14768687067796754</c:v>
                </c:pt>
                <c:pt idx="1579">
                  <c:v>0.13701212839742369</c:v>
                </c:pt>
                <c:pt idx="1580">
                  <c:v>0.12678077987482619</c:v>
                </c:pt>
                <c:pt idx="1581">
                  <c:v>0.11698914657626425</c:v>
                </c:pt>
                <c:pt idx="1582">
                  <c:v>0.10763330285719598</c:v>
                </c:pt>
                <c:pt idx="1583">
                  <c:v>9.8709085971102992E-2</c:v>
                </c:pt>
                <c:pt idx="1584">
                  <c:v>9.0212106147583224E-2</c:v>
                </c:pt>
                <c:pt idx="1585">
                  <c:v>8.2137756722487007E-2</c:v>
                </c:pt>
                <c:pt idx="1586">
                  <c:v>7.4481224302979085E-2</c:v>
                </c:pt>
                <c:pt idx="1587">
                  <c:v>6.7237498950908414E-2</c:v>
                </c:pt>
                <c:pt idx="1588">
                  <c:v>6.0401384368236374E-2</c:v>
                </c:pt>
                <c:pt idx="1589">
                  <c:v>5.3967508068778418E-2</c:v>
                </c:pt>
                <c:pt idx="1590">
                  <c:v>4.7930331520984512E-2</c:v>
                </c:pt>
                <c:pt idx="1591">
                  <c:v>4.2284160246938922E-2</c:v>
                </c:pt>
                <c:pt idx="1592">
                  <c:v>3.7023153863357625E-2</c:v>
                </c:pt>
                <c:pt idx="1593">
                  <c:v>3.2141336050791981E-2</c:v>
                </c:pt>
                <c:pt idx="1594">
                  <c:v>2.7632604437869648E-2</c:v>
                </c:pt>
                <c:pt idx="1595">
                  <c:v>2.3490740387903802E-2</c:v>
                </c:pt>
                <c:pt idx="1596">
                  <c:v>1.9709418675797861E-2</c:v>
                </c:pt>
                <c:pt idx="1597">
                  <c:v>1.6282217043711054E-2</c:v>
                </c:pt>
                <c:pt idx="1598">
                  <c:v>1.3202625624555729E-2</c:v>
                </c:pt>
                <c:pt idx="1599">
                  <c:v>1.0464056222953638E-2</c:v>
                </c:pt>
                <c:pt idx="1600">
                  <c:v>8.0598514438709867E-3</c:v>
                </c:pt>
                <c:pt idx="1601">
                  <c:v>5.9832936597335462E-3</c:v>
                </c:pt>
                <c:pt idx="1602">
                  <c:v>4.2276138074066084E-3</c:v>
                </c:pt>
                <c:pt idx="1603">
                  <c:v>2.7860000070030187E-3</c:v>
                </c:pt>
                <c:pt idx="1604">
                  <c:v>1.6516059950627117E-3</c:v>
                </c:pt>
                <c:pt idx="1605">
                  <c:v>8.1755936521917569E-4</c:v>
                </c:pt>
                <c:pt idx="1606">
                  <c:v>2.7696961003684814E-4</c:v>
                </c:pt>
                <c:pt idx="1607">
                  <c:v>2.293595826392966E-5</c:v>
                </c:pt>
                <c:pt idx="1608">
                  <c:v>4.8555002297293193E-5</c:v>
                </c:pt>
                <c:pt idx="1609">
                  <c:v>3.4692811120069273E-4</c:v>
                </c:pt>
                <c:pt idx="1610">
                  <c:v>9.1116862515075578E-4</c:v>
                </c:pt>
                <c:pt idx="1611">
                  <c:v>1.7344088277082784E-3</c:v>
                </c:pt>
                <c:pt idx="1612">
                  <c:v>2.8098066928230882E-3</c:v>
                </c:pt>
                <c:pt idx="1613">
                  <c:v>4.1305524039797594E-3</c:v>
                </c:pt>
                <c:pt idx="1614">
                  <c:v>5.6898746433764252E-3</c:v>
                </c:pt>
                <c:pt idx="1615">
                  <c:v>7.4810466494997082E-3</c:v>
                </c:pt>
                <c:pt idx="1616">
                  <c:v>9.4973920419174369E-3</c:v>
                </c:pt>
                <c:pt idx="1617">
                  <c:v>1.1732290412551421E-2</c:v>
                </c:pt>
                <c:pt idx="1618">
                  <c:v>1.4179182683118734E-2</c:v>
                </c:pt>
                <c:pt idx="1619">
                  <c:v>1.683157622884357E-2</c:v>
                </c:pt>
                <c:pt idx="1620">
                  <c:v>1.9683049768930431E-2</c:v>
                </c:pt>
                <c:pt idx="1621">
                  <c:v>2.2727258024675855E-2</c:v>
                </c:pt>
                <c:pt idx="1622">
                  <c:v>2.5957936146450842E-2</c:v>
                </c:pt>
                <c:pt idx="1623">
                  <c:v>2.9368903911131984E-2</c:v>
                </c:pt>
                <c:pt idx="1624">
                  <c:v>3.2954069691892796E-2</c:v>
                </c:pt>
                <c:pt idx="1625">
                  <c:v>3.6707434202567245E-2</c:v>
                </c:pt>
                <c:pt idx="1626">
                  <c:v>4.06230940191038E-2</c:v>
                </c:pt>
                <c:pt idx="1627">
                  <c:v>4.4695244880893881E-2</c:v>
                </c:pt>
                <c:pt idx="1628">
                  <c:v>4.8918184775027115E-2</c:v>
                </c:pt>
                <c:pt idx="1629">
                  <c:v>5.3286316806766376E-2</c:v>
                </c:pt>
                <c:pt idx="1630">
                  <c:v>5.7794151859758364E-2</c:v>
                </c:pt>
                <c:pt idx="1631">
                  <c:v>6.2436311049718259E-2</c:v>
                </c:pt>
                <c:pt idx="1632">
                  <c:v>6.7207527975492815E-2</c:v>
                </c:pt>
                <c:pt idx="1633">
                  <c:v>7.2102650771636648E-2</c:v>
                </c:pt>
                <c:pt idx="1634">
                  <c:v>7.7116643966730916E-2</c:v>
                </c:pt>
                <c:pt idx="1635">
                  <c:v>8.2244590151884511E-2</c:v>
                </c:pt>
                <c:pt idx="1636">
                  <c:v>8.7481691463943537E-2</c:v>
                </c:pt>
                <c:pt idx="1637">
                  <c:v>9.2823270888084147E-2</c:v>
                </c:pt>
                <c:pt idx="1638">
                  <c:v>9.8264773384536402E-2</c:v>
                </c:pt>
                <c:pt idx="1639">
                  <c:v>0.10380176684431833</c:v>
                </c:pt>
                <c:pt idx="1640">
                  <c:v>0.10942994287889163</c:v>
                </c:pt>
                <c:pt idx="1641">
                  <c:v>0.11514511744871836</c:v>
                </c:pt>
                <c:pt idx="1642">
                  <c:v>0.12094323133581592</c:v>
                </c:pt>
                <c:pt idx="1643">
                  <c:v>0.1268203504653197</c:v>
                </c:pt>
                <c:pt idx="1644">
                  <c:v>0.13277266608119836</c:v>
                </c:pt>
                <c:pt idx="1645">
                  <c:v>0.13879649478127673</c:v>
                </c:pt>
                <c:pt idx="1646">
                  <c:v>0.14488827841658233</c:v>
                </c:pt>
                <c:pt idx="1647">
                  <c:v>0.15104458386027778</c:v>
                </c:pt>
                <c:pt idx="1648">
                  <c:v>0.15726210265117332</c:v>
                </c:pt>
                <c:pt idx="1649">
                  <c:v>0.16353765051691138</c:v>
                </c:pt>
                <c:pt idx="1650">
                  <c:v>0.16986816678193517</c:v>
                </c:pt>
                <c:pt idx="1651">
                  <c:v>0.1762507136651553</c:v>
                </c:pt>
                <c:pt idx="1652">
                  <c:v>0.18268247547227659</c:v>
                </c:pt>
                <c:pt idx="1653">
                  <c:v>0.18916075768773968</c:v>
                </c:pt>
                <c:pt idx="1654">
                  <c:v>0.19568298597100681</c:v>
                </c:pt>
                <c:pt idx="1655">
                  <c:v>0.20224670506199913</c:v>
                </c:pt>
                <c:pt idx="1656">
                  <c:v>0.20884957760033129</c:v>
                </c:pt>
                <c:pt idx="1657">
                  <c:v>0.21548938286294517</c:v>
                </c:pt>
                <c:pt idx="1658">
                  <c:v>0.22216401542459643</c:v>
                </c:pt>
                <c:pt idx="1659">
                  <c:v>0.22887148374563576</c:v>
                </c:pt>
                <c:pt idx="1660">
                  <c:v>0.23560990869141218</c:v>
                </c:pt>
                <c:pt idx="1661">
                  <c:v>0.24237752198731127</c:v>
                </c:pt>
                <c:pt idx="1662">
                  <c:v>0.24917266461381177</c:v>
                </c:pt>
                <c:pt idx="1663">
                  <c:v>0.25599378514525006</c:v>
                </c:pt>
                <c:pt idx="1664">
                  <c:v>0.26283943803628629</c:v>
                </c:pt>
                <c:pt idx="1665">
                  <c:v>0.26970828185988288</c:v>
                </c:pt>
                <c:pt idx="1666">
                  <c:v>0.27659907750017904</c:v>
                </c:pt>
                <c:pt idx="1667">
                  <c:v>0.28351068630405163</c:v>
                </c:pt>
                <c:pt idx="1668">
                  <c:v>0.29044206819449947</c:v>
                </c:pt>
                <c:pt idx="1669">
                  <c:v>0.29739227974922688</c:v>
                </c:pt>
                <c:pt idx="1670">
                  <c:v>0.30436047224752416</c:v>
                </c:pt>
                <c:pt idx="1671">
                  <c:v>0.31134588968843091</c:v>
                </c:pt>
                <c:pt idx="1672">
                  <c:v>0.31834786678306404</c:v>
                </c:pt>
                <c:pt idx="1673">
                  <c:v>0.32536582692373295</c:v>
                </c:pt>
                <c:pt idx="1674">
                  <c:v>0.33239928013277276</c:v>
                </c:pt>
                <c:pt idx="1675">
                  <c:v>0.33944782099311438</c:v>
                </c:pt>
                <c:pt idx="1676">
                  <c:v>0.34651112656339317</c:v>
                </c:pt>
                <c:pt idx="1677">
                  <c:v>0.35358895427946357</c:v>
                </c:pt>
                <c:pt idx="1678">
                  <c:v>0.3606811398447155</c:v>
                </c:pt>
                <c:pt idx="1679">
                  <c:v>0.36778759511092807</c:v>
                </c:pt>
                <c:pt idx="1680">
                  <c:v>0.3749083059516477</c:v>
                </c:pt>
                <c:pt idx="1681">
                  <c:v>0.38204333012982361</c:v>
                </c:pt>
                <c:pt idx="1682">
                  <c:v>0.38919279516117206</c:v>
                </c:pt>
                <c:pt idx="1683">
                  <c:v>0.39635689617495051</c:v>
                </c:pt>
                <c:pt idx="1684">
                  <c:v>0.40353589377332111</c:v>
                </c:pt>
                <c:pt idx="1685">
                  <c:v>0.41073011189070197</c:v>
                </c:pt>
                <c:pt idx="1686">
                  <c:v>0.41793993565416732</c:v>
                </c:pt>
                <c:pt idx="1687">
                  <c:v>0.42516580924590891</c:v>
                </c:pt>
                <c:pt idx="1688">
                  <c:v>0.43240823376876802</c:v>
                </c:pt>
                <c:pt idx="1689">
                  <c:v>0.43966776511555761</c:v>
                </c:pt>
                <c:pt idx="1690">
                  <c:v>0.44694501184288066</c:v>
                </c:pt>
                <c:pt idx="1691">
                  <c:v>0.45424063305018664</c:v>
                </c:pt>
                <c:pt idx="1692">
                  <c:v>0.46155533626435941</c:v>
                </c:pt>
                <c:pt idx="1693">
                  <c:v>0.46888987533044751</c:v>
                </c:pt>
                <c:pt idx="1694">
                  <c:v>0.47624504830879161</c:v>
                </c:pt>
                <c:pt idx="1695">
                  <c:v>0.48362169537865479</c:v>
                </c:pt>
                <c:pt idx="1696">
                  <c:v>0.49102069674873139</c:v>
                </c:pt>
                <c:pt idx="1697">
                  <c:v>0.49844297057451253</c:v>
                </c:pt>
                <c:pt idx="1698">
                  <c:v>0.50588947088235248</c:v>
                </c:pt>
                <c:pt idx="1699">
                  <c:v>0.51336118550032928</c:v>
                </c:pt>
                <c:pt idx="1700">
                  <c:v>0.5208591339957096</c:v>
                </c:pt>
                <c:pt idx="1701">
                  <c:v>0.52838436561871349</c:v>
                </c:pt>
                <c:pt idx="1702">
                  <c:v>0.53593795725240068</c:v>
                </c:pt>
                <c:pt idx="1703">
                  <c:v>0.54352101136812492</c:v>
                </c:pt>
                <c:pt idx="1704">
                  <c:v>0.55113465398643813</c:v>
                </c:pt>
                <c:pt idx="1705">
                  <c:v>0.55878003264276321</c:v>
                </c:pt>
                <c:pt idx="1706">
                  <c:v>0.56645831435743887</c:v>
                </c:pt>
                <c:pt idx="1707">
                  <c:v>0.57417068360941859</c:v>
                </c:pt>
                <c:pt idx="1708">
                  <c:v>0.58191834031327161</c:v>
                </c:pt>
                <c:pt idx="1709">
                  <c:v>0.5897024977987666</c:v>
                </c:pt>
                <c:pt idx="1710">
                  <c:v>0.59752438079220116</c:v>
                </c:pt>
                <c:pt idx="1711">
                  <c:v>0.60538522339909018</c:v>
                </c:pt>
                <c:pt idx="1712">
                  <c:v>0.61328626708722156</c:v>
                </c:pt>
                <c:pt idx="1713">
                  <c:v>0.62122875866953409</c:v>
                </c:pt>
                <c:pt idx="1714">
                  <c:v>0.62921394828608401</c:v>
                </c:pt>
                <c:pt idx="1715">
                  <c:v>0.63724308738403412</c:v>
                </c:pt>
                <c:pt idx="1716">
                  <c:v>0.64531742669546266</c:v>
                </c:pt>
                <c:pt idx="1717">
                  <c:v>0.65343821421159343</c:v>
                </c:pt>
                <c:pt idx="1718">
                  <c:v>0.66160669315320708</c:v>
                </c:pt>
                <c:pt idx="1719">
                  <c:v>0.6698240999362326</c:v>
                </c:pt>
                <c:pt idx="1720">
                  <c:v>0.67809166213168492</c:v>
                </c:pt>
                <c:pt idx="1721">
                  <c:v>0.68641059641957269</c:v>
                </c:pt>
                <c:pt idx="1722">
                  <c:v>0.69478210653568429</c:v>
                </c:pt>
                <c:pt idx="1723">
                  <c:v>0.7032073812108568</c:v>
                </c:pt>
                <c:pt idx="1724">
                  <c:v>0.71168759210190724</c:v>
                </c:pt>
                <c:pt idx="1725">
                  <c:v>0.72022389171377055</c:v>
                </c:pt>
                <c:pt idx="1726">
                  <c:v>0.72881741131206168</c:v>
                </c:pt>
                <c:pt idx="1727">
                  <c:v>0.7374692588258811</c:v>
                </c:pt>
                <c:pt idx="1728">
                  <c:v>0.7461805167399137</c:v>
                </c:pt>
                <c:pt idx="1729">
                  <c:v>0.7549522399759635</c:v>
                </c:pt>
                <c:pt idx="1730">
                  <c:v>0.76378545376286877</c:v>
                </c:pt>
                <c:pt idx="1731">
                  <c:v>0.77268115149534722</c:v>
                </c:pt>
                <c:pt idx="1732">
                  <c:v>0.7816402925807131</c:v>
                </c:pt>
                <c:pt idx="1733">
                  <c:v>0.79066380027387229</c:v>
                </c:pt>
                <c:pt idx="1734">
                  <c:v>0.79975255950024338</c:v>
                </c:pt>
                <c:pt idx="1735">
                  <c:v>0.80890741466668958</c:v>
                </c:pt>
                <c:pt idx="1736">
                  <c:v>0.81812916746055342</c:v>
                </c:pt>
                <c:pt idx="1737">
                  <c:v>0.82741857463692459</c:v>
                </c:pt>
                <c:pt idx="1738">
                  <c:v>0.8367763457944386</c:v>
                </c:pt>
                <c:pt idx="1739">
                  <c:v>0.84620314113991357</c:v>
                </c:pt>
                <c:pt idx="1740">
                  <c:v>0.85569956924242541</c:v>
                </c:pt>
                <c:pt idx="1741">
                  <c:v>0.86526618477722061</c:v>
                </c:pt>
                <c:pt idx="1742">
                  <c:v>0.8749034862603946</c:v>
                </c:pt>
                <c:pt idx="1743">
                  <c:v>0.8846119137747448</c:v>
                </c:pt>
                <c:pt idx="1744">
                  <c:v>0.89439184668806493</c:v>
                </c:pt>
                <c:pt idx="1745">
                  <c:v>0.90424360136491622</c:v>
                </c:pt>
                <c:pt idx="1746">
                  <c:v>0.91416742887257252</c:v>
                </c:pt>
                <c:pt idx="1747">
                  <c:v>0.92416351268316965</c:v>
                </c:pt>
                <c:pt idx="1748">
                  <c:v>0.93423196637266548</c:v>
                </c:pt>
                <c:pt idx="1749">
                  <c:v>0.9443728313188805</c:v>
                </c:pt>
                <c:pt idx="1750">
                  <c:v>0.95458607439963461</c:v>
                </c:pt>
                <c:pt idx="1751">
                  <c:v>0.96487158569347165</c:v>
                </c:pt>
                <c:pt idx="1752">
                  <c:v>0.97522917618431393</c:v>
                </c:pt>
                <c:pt idx="1753">
                  <c:v>0.98565857547242253</c:v>
                </c:pt>
                <c:pt idx="1754">
                  <c:v>0.99615942949408764</c:v>
                </c:pt>
                <c:pt idx="1755">
                  <c:v>1.0067312982519347</c:v>
                </c:pt>
                <c:pt idx="1756">
                  <c:v>1.017373653558852</c:v>
                </c:pt>
                <c:pt idx="1757">
                  <c:v>1.0280858767979284</c:v>
                </c:pt>
                <c:pt idx="1758">
                  <c:v>1.0388672567013464</c:v>
                </c:pt>
                <c:pt idx="1759">
                  <c:v>1.0497169871508518</c:v>
                </c:pt>
                <c:pt idx="1760">
                  <c:v>1.0606341650036772</c:v>
                </c:pt>
                <c:pt idx="1761">
                  <c:v>1.0716177879460937</c:v>
                </c:pt>
                <c:pt idx="1762">
                  <c:v>1.0826667523789488</c:v>
                </c:pt>
                <c:pt idx="1763">
                  <c:v>1.0937798513380548</c:v>
                </c:pt>
                <c:pt idx="1764">
                  <c:v>1.1049557724533561</c:v>
                </c:pt>
                <c:pt idx="1765">
                  <c:v>1.1161930959507489</c:v>
                </c:pt>
                <c:pt idx="1766">
                  <c:v>1.1274902927002766</c:v>
                </c:pt>
                <c:pt idx="1767">
                  <c:v>1.1388457223147981</c:v>
                </c:pt>
                <c:pt idx="1768">
                  <c:v>1.1502576313034505</c:v>
                </c:pt>
                <c:pt idx="1769">
                  <c:v>1.1617241512840266</c:v>
                </c:pt>
                <c:pt idx="1770">
                  <c:v>1.173243297258957</c:v>
                </c:pt>
                <c:pt idx="1771">
                  <c:v>1.1848129659589368</c:v>
                </c:pt>
                <c:pt idx="1772">
                  <c:v>1.1964309342594242</c:v>
                </c:pt>
                <c:pt idx="1773">
                  <c:v>1.2080948576742316</c:v>
                </c:pt>
                <c:pt idx="1774">
                  <c:v>1.2198022689314978</c:v>
                </c:pt>
                <c:pt idx="1775">
                  <c:v>1.2315505766363761</c:v>
                </c:pt>
                <c:pt idx="1776">
                  <c:v>1.2433370640260473</c:v>
                </c:pt>
                <c:pt idx="1777">
                  <c:v>1.255158887821646</c:v>
                </c:pt>
                <c:pt idx="1778">
                  <c:v>1.2670130771825658</c:v>
                </c:pt>
                <c:pt idx="1779">
                  <c:v>1.2788965327676958</c:v>
                </c:pt>
                <c:pt idx="1780">
                  <c:v>1.2908060259098124</c:v>
                </c:pt>
                <c:pt idx="1781">
                  <c:v>1.3027381979073676</c:v>
                </c:pt>
                <c:pt idx="1782">
                  <c:v>1.3146895594392904</c:v>
                </c:pt>
                <c:pt idx="1783">
                  <c:v>1.3266564901083897</c:v>
                </c:pt>
                <c:pt idx="1784">
                  <c:v>1.3386352381180835</c:v>
                </c:pt>
                <c:pt idx="1785">
                  <c:v>1.350621920087842</c:v>
                </c:pt>
                <c:pt idx="1786">
                  <c:v>1.3626125210129525</c:v>
                </c:pt>
                <c:pt idx="1787">
                  <c:v>1.3746028943730573</c:v>
                </c:pt>
                <c:pt idx="1788">
                  <c:v>1.3865887623953441</c:v>
                </c:pt>
                <c:pt idx="1789">
                  <c:v>1.3985657164766563</c:v>
                </c:pt>
                <c:pt idx="1790">
                  <c:v>1.4105292177701436</c:v>
                </c:pt>
                <c:pt idx="1791">
                  <c:v>1.4224745979408375</c:v>
                </c:pt>
                <c:pt idx="1792">
                  <c:v>1.434397060095046</c:v>
                </c:pt>
                <c:pt idx="1793">
                  <c:v>1.4462916798882799</c:v>
                </c:pt>
                <c:pt idx="1794">
                  <c:v>1.4581534068160147</c:v>
                </c:pt>
                <c:pt idx="1795">
                  <c:v>1.4699770656915478</c:v>
                </c:pt>
                <c:pt idx="1796">
                  <c:v>1.4817573583150738</c:v>
                </c:pt>
                <c:pt idx="1797">
                  <c:v>1.4934888653379714</c:v>
                </c:pt>
                <c:pt idx="1798">
                  <c:v>1.5051660483260798</c:v>
                </c:pt>
                <c:pt idx="1799">
                  <c:v>1.5167832520250519</c:v>
                </c:pt>
                <c:pt idx="1800">
                  <c:v>1.5283347068314399</c:v>
                </c:pt>
                <c:pt idx="1801">
                  <c:v>1.5398145314720346</c:v>
                </c:pt>
                <c:pt idx="1802">
                  <c:v>1.5512167358947415</c:v>
                </c:pt>
                <c:pt idx="1803">
                  <c:v>1.5625352243723061</c:v>
                </c:pt>
                <c:pt idx="1804">
                  <c:v>1.5737637988224409</c:v>
                </c:pt>
                <c:pt idx="1805">
                  <c:v>1.5848961623445057</c:v>
                </c:pt>
                <c:pt idx="1806">
                  <c:v>1.5959259229753942</c:v>
                </c:pt>
                <c:pt idx="1807">
                  <c:v>1.6068465976646338</c:v>
                </c:pt>
                <c:pt idx="1808">
                  <c:v>1.6176516164702599</c:v>
                </c:pt>
                <c:pt idx="1809">
                  <c:v>1.6283343269749051</c:v>
                </c:pt>
                <c:pt idx="1810">
                  <c:v>1.6388879989224256</c:v>
                </c:pt>
                <c:pt idx="1811">
                  <c:v>1.6493058290741409</c:v>
                </c:pt>
                <c:pt idx="1812">
                  <c:v>1.6595809462842352</c:v>
                </c:pt>
                <c:pt idx="1813">
                  <c:v>1.6697064167919582</c:v>
                </c:pt>
                <c:pt idx="1814">
                  <c:v>1.6796752497295906</c:v>
                </c:pt>
                <c:pt idx="1815">
                  <c:v>1.6894804028432422</c:v>
                </c:pt>
                <c:pt idx="1816">
                  <c:v>1.699114788423451</c:v>
                </c:pt>
                <c:pt idx="1817">
                  <c:v>1.7085712794430381</c:v>
                </c:pt>
                <c:pt idx="1818">
                  <c:v>1.7178427158972882</c:v>
                </c:pt>
                <c:pt idx="1819">
                  <c:v>1.7269219113428713</c:v>
                </c:pt>
                <c:pt idx="1820">
                  <c:v>1.7358016596302688</c:v>
                </c:pt>
                <c:pt idx="1821">
                  <c:v>1.7444747418240201</c:v>
                </c:pt>
                <c:pt idx="1822">
                  <c:v>1.752933933306049</c:v>
                </c:pt>
                <c:pt idx="1823">
                  <c:v>1.7611720110537243</c:v>
                </c:pt>
                <c:pt idx="1824">
                  <c:v>1.7691817610873517</c:v>
                </c:pt>
                <c:pt idx="1825">
                  <c:v>1.7769559860790289</c:v>
                </c:pt>
                <c:pt idx="1826">
                  <c:v>1.7844875131143101</c:v>
                </c:pt>
                <c:pt idx="1827">
                  <c:v>1.7917692015993159</c:v>
                </c:pt>
                <c:pt idx="1828">
                  <c:v>1.7987939513028028</c:v>
                </c:pt>
                <c:pt idx="1829">
                  <c:v>1.8055547105249734</c:v>
                </c:pt>
                <c:pt idx="1830">
                  <c:v>1.8120444843821979</c:v>
                </c:pt>
                <c:pt idx="1831">
                  <c:v>1.8182563431971219</c:v>
                </c:pt>
                <c:pt idx="1832">
                  <c:v>1.8241834309836917</c:v>
                </c:pt>
                <c:pt idx="1833">
                  <c:v>1.8298189740147521</c:v>
                </c:pt>
                <c:pt idx="1834">
                  <c:v>1.8351562894612949</c:v>
                </c:pt>
                <c:pt idx="1835">
                  <c:v>1.8401887940898547</c:v>
                </c:pt>
                <c:pt idx="1836">
                  <c:v>1.8449100130063825</c:v>
                </c:pt>
                <c:pt idx="1837">
                  <c:v>1.8493135884324758</c:v>
                </c:pt>
                <c:pt idx="1838">
                  <c:v>1.8533932885009752</c:v>
                </c:pt>
                <c:pt idx="1839">
                  <c:v>1.8571430160568156</c:v>
                </c:pt>
                <c:pt idx="1840">
                  <c:v>1.8605568174484972</c:v>
                </c:pt>
                <c:pt idx="1841">
                  <c:v>1.8636288912968695</c:v>
                </c:pt>
                <c:pt idx="1842">
                  <c:v>1.8663535972241858</c:v>
                </c:pt>
                <c:pt idx="1843">
                  <c:v>1.8687254645308409</c:v>
                </c:pt>
                <c:pt idx="1844">
                  <c:v>1.8707392008025798</c:v>
                </c:pt>
                <c:pt idx="1845">
                  <c:v>1.8723897004335157</c:v>
                </c:pt>
                <c:pt idx="1846">
                  <c:v>1.8736720530492539</c:v>
                </c:pt>
                <c:pt idx="1847">
                  <c:v>1.8745815518139151</c:v>
                </c:pt>
                <c:pt idx="1848">
                  <c:v>1.8751137016058881</c:v>
                </c:pt>
                <c:pt idx="1849">
                  <c:v>1.8752642270453952</c:v>
                </c:pt>
                <c:pt idx="1850">
                  <c:v>1.8750290803593386</c:v>
                </c:pt>
                <c:pt idx="1851">
                  <c:v>1.8744044490655327</c:v>
                </c:pt>
                <c:pt idx="1852">
                  <c:v>1.8733867634624808</c:v>
                </c:pt>
                <c:pt idx="1853">
                  <c:v>1.871972703907518</c:v>
                </c:pt>
                <c:pt idx="1854">
                  <c:v>1.870159207868594</c:v>
                </c:pt>
                <c:pt idx="1855">
                  <c:v>1.8679434767331806</c:v>
                </c:pt>
                <c:pt idx="1856">
                  <c:v>1.8653229823603246</c:v>
                </c:pt>
                <c:pt idx="1857">
                  <c:v>1.8622954733596992</c:v>
                </c:pt>
                <c:pt idx="1858">
                  <c:v>1.8588589810842555</c:v>
                </c:pt>
                <c:pt idx="1859">
                  <c:v>1.8550118253203751</c:v>
                </c:pt>
                <c:pt idx="1860">
                  <c:v>1.8507526196634261</c:v>
                </c:pt>
                <c:pt idx="1861">
                  <c:v>1.8460802765639621</c:v>
                </c:pt>
                <c:pt idx="1862">
                  <c:v>1.8409940120319033</c:v>
                </c:pt>
                <c:pt idx="1863">
                  <c:v>1.8354933499857717</c:v>
                </c:pt>
                <c:pt idx="1864">
                  <c:v>1.8295781262358009</c:v>
                </c:pt>
                <c:pt idx="1865">
                  <c:v>1.8232484920881586</c:v>
                </c:pt>
                <c:pt idx="1866">
                  <c:v>1.8165049175606258</c:v>
                </c:pt>
                <c:pt idx="1867">
                  <c:v>1.80934819419861</c:v>
                </c:pt>
                <c:pt idx="1868">
                  <c:v>1.8017794374825826</c:v>
                </c:pt>
                <c:pt idx="1869">
                  <c:v>1.7938000888175709</c:v>
                </c:pt>
                <c:pt idx="1870">
                  <c:v>1.7854119170969769</c:v>
                </c:pt>
                <c:pt idx="1871">
                  <c:v>1.776617019833318</c:v>
                </c:pt>
                <c:pt idx="1872">
                  <c:v>1.7674178238492395</c:v>
                </c:pt>
                <c:pt idx="1873">
                  <c:v>1.7578170855234221</c:v>
                </c:pt>
                <c:pt idx="1874">
                  <c:v>1.7478178905857042</c:v>
                </c:pt>
                <c:pt idx="1875">
                  <c:v>1.7374236534587664</c:v>
                </c:pt>
                <c:pt idx="1876">
                  <c:v>1.7266381161419124</c:v>
                </c:pt>
                <c:pt idx="1877">
                  <c:v>1.7154653466357086</c:v>
                </c:pt>
                <c:pt idx="1878">
                  <c:v>1.7039097369057283</c:v>
                </c:pt>
                <c:pt idx="1879">
                  <c:v>1.6919760003851656</c:v>
                </c:pt>
                <c:pt idx="1880">
                  <c:v>1.6796691690170793</c:v>
                </c:pt>
                <c:pt idx="1881">
                  <c:v>1.666994589837506</c:v>
                </c:pt>
                <c:pt idx="1882">
                  <c:v>1.6539579211022692</c:v>
                </c:pt>
                <c:pt idx="1883">
                  <c:v>1.6405651279605808</c:v>
                </c:pt>
                <c:pt idx="1884">
                  <c:v>1.6268224776805087</c:v>
                </c:pt>
                <c:pt idx="1885">
                  <c:v>1.6127365344304521</c:v>
                </c:pt>
                <c:pt idx="1886">
                  <c:v>1.5983141536245857</c:v>
                </c:pt>
                <c:pt idx="1887">
                  <c:v>1.5835624758379943</c:v>
                </c:pt>
                <c:pt idx="1888">
                  <c:v>1.568488920300511</c:v>
                </c:pt>
                <c:pt idx="1889">
                  <c:v>1.5531011779782751</c:v>
                </c:pt>
                <c:pt idx="1890">
                  <c:v>1.5374072042525742</c:v>
                </c:pt>
                <c:pt idx="1891">
                  <c:v>1.5214152112073918</c:v>
                </c:pt>
                <c:pt idx="1892">
                  <c:v>1.5051336595367617</c:v>
                </c:pt>
                <c:pt idx="1893">
                  <c:v>1.4885712500850778</c:v>
                </c:pt>
                <c:pt idx="1894">
                  <c:v>1.4717369150328961</c:v>
                </c:pt>
                <c:pt idx="1895">
                  <c:v>1.4546398087434818</c:v>
                </c:pt>
                <c:pt idx="1896">
                  <c:v>1.4372892982834515</c:v>
                </c:pt>
                <c:pt idx="1897">
                  <c:v>1.4196949536345855</c:v>
                </c:pt>
                <c:pt idx="1898">
                  <c:v>1.4018665376117239</c:v>
                </c:pt>
                <c:pt idx="1899">
                  <c:v>1.3838139955045736</c:v>
                </c:pt>
                <c:pt idx="1900">
                  <c:v>1.3655474444601461</c:v>
                </c:pt>
                <c:pt idx="1901">
                  <c:v>1.3470771626242493</c:v>
                </c:pt>
                <c:pt idx="1902">
                  <c:v>1.3284135780604003</c:v>
                </c:pt>
                <c:pt idx="1903">
                  <c:v>1.3095672574650381</c:v>
                </c:pt>
                <c:pt idx="1904">
                  <c:v>1.2905488946984387</c:v>
                </c:pt>
                <c:pt idx="1905">
                  <c:v>1.2713692991510213</c:v>
                </c:pt>
                <c:pt idx="1906">
                  <c:v>1.2520393839656008</c:v>
                </c:pt>
                <c:pt idx="1907">
                  <c:v>1.2325701541346998</c:v>
                </c:pt>
                <c:pt idx="1908">
                  <c:v>1.2129726944951238</c:v>
                </c:pt>
                <c:pt idx="1909">
                  <c:v>1.1932581576389913</c:v>
                </c:pt>
                <c:pt idx="1910">
                  <c:v>1.173437751763152</c:v>
                </c:pt>
                <c:pt idx="1911">
                  <c:v>1.1535227284772653</c:v>
                </c:pt>
                <c:pt idx="1912">
                  <c:v>1.1335243705917324</c:v>
                </c:pt>
                <c:pt idx="1913">
                  <c:v>1.1134539799064631</c:v>
                </c:pt>
                <c:pt idx="1914">
                  <c:v>1.0933228650211095</c:v>
                </c:pt>
                <c:pt idx="1915">
                  <c:v>1.0731423291875881</c:v>
                </c:pt>
                <c:pt idx="1916">
                  <c:v>1.0529236582251476</c:v>
                </c:pt>
                <c:pt idx="1917">
                  <c:v>1.0326781085188717</c:v>
                </c:pt>
                <c:pt idx="1918">
                  <c:v>1.012416895120859</c:v>
                </c:pt>
                <c:pt idx="1919">
                  <c:v>0.99215117997431079</c:v>
                </c:pt>
                <c:pt idx="1920">
                  <c:v>0.97189206027959552</c:v>
                </c:pt>
                <c:pt idx="1921">
                  <c:v>0.95165055702117884</c:v>
                </c:pt>
                <c:pt idx="1922">
                  <c:v>0.93143760367427564</c:v>
                </c:pt>
                <c:pt idx="1923">
                  <c:v>0.91126403510816434</c:v>
                </c:pt>
                <c:pt idx="1924">
                  <c:v>0.89114057670502322</c:v>
                </c:pt>
                <c:pt idx="1925">
                  <c:v>0.87107783370972702</c:v>
                </c:pt>
                <c:pt idx="1926">
                  <c:v>0.85108628082775917</c:v>
                </c:pt>
                <c:pt idx="1927">
                  <c:v>0.83117625208647083</c:v>
                </c:pt>
                <c:pt idx="1928">
                  <c:v>0.81135793097460152</c:v>
                </c:pt>
                <c:pt idx="1929">
                  <c:v>0.79164134087424332</c:v>
                </c:pt>
                <c:pt idx="1930">
                  <c:v>0.77203633579902509</c:v>
                </c:pt>
                <c:pt idx="1931">
                  <c:v>0.75255259145081366</c:v>
                </c:pt>
                <c:pt idx="1932">
                  <c:v>0.7331995966071887</c:v>
                </c:pt>
                <c:pt idx="1933">
                  <c:v>0.71398664485058405</c:v>
                </c:pt>
                <c:pt idx="1934">
                  <c:v>0.69492282664992422</c:v>
                </c:pt>
                <c:pt idx="1935">
                  <c:v>0.67601702180352063</c:v>
                </c:pt>
                <c:pt idx="1936">
                  <c:v>0.65727789225269906</c:v>
                </c:pt>
                <c:pt idx="1937">
                  <c:v>0.63871387527322021</c:v>
                </c:pt>
                <c:pt idx="1938">
                  <c:v>0.6203331770521866</c:v>
                </c:pt>
                <c:pt idx="1939">
                  <c:v>0.60214376665582459</c:v>
                </c:pt>
                <c:pt idx="1940">
                  <c:v>0.58415337039392934</c:v>
                </c:pt>
                <c:pt idx="1941">
                  <c:v>0.56636946658513621</c:v>
                </c:pt>
                <c:pt idx="1942">
                  <c:v>0.5487992807263169</c:v>
                </c:pt>
                <c:pt idx="1943">
                  <c:v>0.53144978106908969</c:v>
                </c:pt>
                <c:pt idx="1944">
                  <c:v>0.51432767460505235</c:v>
                </c:pt>
                <c:pt idx="1945">
                  <c:v>0.49743940346064486</c:v>
                </c:pt>
                <c:pt idx="1946">
                  <c:v>0.48079114170187209</c:v>
                </c:pt>
                <c:pt idx="1947">
                  <c:v>0.46438879254818088</c:v>
                </c:pt>
                <c:pt idx="1948">
                  <c:v>0.44823798599369197</c:v>
                </c:pt>
                <c:pt idx="1949">
                  <c:v>0.43234407683413217</c:v>
                </c:pt>
                <c:pt idx="1950">
                  <c:v>0.41671214309568294</c:v>
                </c:pt>
                <c:pt idx="1951">
                  <c:v>0.40134698486245129</c:v>
                </c:pt>
                <c:pt idx="1952">
                  <c:v>0.38625312349776841</c:v>
                </c:pt>
                <c:pt idx="1953">
                  <c:v>0.37143480125428113</c:v>
                </c:pt>
                <c:pt idx="1954">
                  <c:v>0.35689598126678895</c:v>
                </c:pt>
                <c:pt idx="1955">
                  <c:v>0.34264034792128817</c:v>
                </c:pt>
                <c:pt idx="1956">
                  <c:v>0.32867130759324703</c:v>
                </c:pt>
                <c:pt idx="1957">
                  <c:v>0.31499198974710541</c:v>
                </c:pt>
                <c:pt idx="1958">
                  <c:v>0.30160524838877489</c:v>
                </c:pt>
                <c:pt idx="1959">
                  <c:v>0.2885136638624497</c:v>
                </c:pt>
                <c:pt idx="1960">
                  <c:v>0.27571954498212625</c:v>
                </c:pt>
                <c:pt idx="1961">
                  <c:v>0.26322493148825948</c:v>
                </c:pt>
                <c:pt idx="1962">
                  <c:v>0.25103159681910059</c:v>
                </c:pt>
                <c:pt idx="1963">
                  <c:v>0.23914105118629167</c:v>
                </c:pt>
                <c:pt idx="1964">
                  <c:v>0.22755454494358732</c:v>
                </c:pt>
                <c:pt idx="1965">
                  <c:v>0.21627307223734391</c:v>
                </c:pt>
                <c:pt idx="1966">
                  <c:v>0.20529737492723543</c:v>
                </c:pt>
                <c:pt idx="1967">
                  <c:v>0.19462794676521872</c:v>
                </c:pt>
                <c:pt idx="1968">
                  <c:v>0.18426503782066317</c:v>
                </c:pt>
                <c:pt idx="1969">
                  <c:v>0.17420865913924838</c:v>
                </c:pt>
                <c:pt idx="1970">
                  <c:v>0.16445858762320237</c:v>
                </c:pt>
                <c:pt idx="1971">
                  <c:v>0.15501437112021577</c:v>
                </c:pt>
                <c:pt idx="1972">
                  <c:v>0.14587533370826394</c:v>
                </c:pt>
                <c:pt idx="1973">
                  <c:v>0.13704058116359144</c:v>
                </c:pt>
                <c:pt idx="1974">
                  <c:v>0.12850900659900322</c:v>
                </c:pt>
                <c:pt idx="1975">
                  <c:v>0.12027929625953442</c:v>
                </c:pt>
                <c:pt idx="1976">
                  <c:v>0.11234993546277974</c:v>
                </c:pt>
                <c:pt idx="1977">
                  <c:v>0.10471921467101472</c:v>
                </c:pt>
                <c:pt idx="1978">
                  <c:v>9.7385235682429364E-2</c:v>
                </c:pt>
                <c:pt idx="1979">
                  <c:v>9.0345917928820713E-2</c:v>
                </c:pt>
                <c:pt idx="1980">
                  <c:v>8.3599004867351528E-2</c:v>
                </c:pt>
                <c:pt idx="1981">
                  <c:v>7.7142070453927583E-2</c:v>
                </c:pt>
                <c:pt idx="1982">
                  <c:v>7.0972525686128413E-2</c:v>
                </c:pt>
                <c:pt idx="1983">
                  <c:v>6.5087625203675628E-2</c:v>
                </c:pt>
                <c:pt idx="1984">
                  <c:v>5.9484473934703908E-2</c:v>
                </c:pt>
                <c:pt idx="1985">
                  <c:v>5.416003377633917E-2</c:v>
                </c:pt>
                <c:pt idx="1986">
                  <c:v>4.9111130298304564E-2</c:v>
                </c:pt>
                <c:pt idx="1987">
                  <c:v>4.4334459458595141E-2</c:v>
                </c:pt>
                <c:pt idx="1988">
                  <c:v>3.9826594320502638E-2</c:v>
                </c:pt>
                <c:pt idx="1989">
                  <c:v>3.5583991760602708E-2</c:v>
                </c:pt>
                <c:pt idx="1990">
                  <c:v>3.1602999157649178E-2</c:v>
                </c:pt>
                <c:pt idx="1991">
                  <c:v>2.7879861052577941E-2</c:v>
                </c:pt>
                <c:pt idx="1992">
                  <c:v>2.4410725770262744E-2</c:v>
                </c:pt>
                <c:pt idx="1993">
                  <c:v>2.1191651993916788E-2</c:v>
                </c:pt>
                <c:pt idx="1994">
                  <c:v>1.8218615283455256E-2</c:v>
                </c:pt>
                <c:pt idx="1995">
                  <c:v>1.5487514529471041E-2</c:v>
                </c:pt>
                <c:pt idx="1996">
                  <c:v>1.2994178334860754E-2</c:v>
                </c:pt>
                <c:pt idx="1997">
                  <c:v>1.0734371316483938E-2</c:v>
                </c:pt>
                <c:pt idx="1998">
                  <c:v>8.7038003196645789E-3</c:v>
                </c:pt>
                <c:pt idx="1999">
                  <c:v>6.8981205386819998E-3</c:v>
                </c:pt>
                <c:pt idx="2000">
                  <c:v>5.3129415368071507E-3</c:v>
                </c:pt>
                <c:pt idx="2001">
                  <c:v>3.943833159816652E-3</c:v>
                </c:pt>
                <c:pt idx="2002">
                  <c:v>2.7863313373040267E-3</c:v>
                </c:pt>
                <c:pt idx="2003">
                  <c:v>1.8359437664875659E-3</c:v>
                </c:pt>
                <c:pt idx="2004">
                  <c:v>1.0881554735976046E-3</c:v>
                </c:pt>
                <c:pt idx="2005">
                  <c:v>5.3843424830417482E-4</c:v>
                </c:pt>
                <c:pt idx="2006">
                  <c:v>1.8223594701893898E-4</c:v>
                </c:pt>
                <c:pt idx="2007">
                  <c:v>1.5009661276396422E-5</c:v>
                </c:pt>
                <c:pt idx="2008">
                  <c:v>3.2202747763290158E-5</c:v>
                </c:pt>
                <c:pt idx="2009">
                  <c:v>2.2926571692375849E-4</c:v>
                </c:pt>
                <c:pt idx="2010">
                  <c:v>6.0165697741992061E-4</c:v>
                </c:pt>
                <c:pt idx="2011">
                  <c:v>1.1448474340722482E-3</c:v>
                </c:pt>
                <c:pt idx="2012">
                  <c:v>1.8543249372411613E-3</c:v>
                </c:pt>
                <c:pt idx="2013">
                  <c:v>2.7255985819398614E-3</c:v>
                </c:pt>
                <c:pt idx="2014">
                  <c:v>3.7542028552889429E-3</c:v>
                </c:pt>
                <c:pt idx="2015">
                  <c:v>4.9357016312334022E-3</c:v>
                </c:pt>
                <c:pt idx="2016">
                  <c:v>6.265692011744671E-3</c:v>
                </c:pt>
                <c:pt idx="2017">
                  <c:v>7.739808014021598E-3</c:v>
                </c:pt>
                <c:pt idx="2018">
                  <c:v>9.3537241034857329E-3</c:v>
                </c:pt>
                <c:pt idx="2019">
                  <c:v>1.1103158572636884E-2</c:v>
                </c:pt>
                <c:pt idx="2020">
                  <c:v>1.2983876766094528E-2</c:v>
                </c:pt>
                <c:pt idx="2021">
                  <c:v>1.4991694152401779E-2</c:v>
                </c:pt>
                <c:pt idx="2022">
                  <c:v>1.7122479243407311E-2</c:v>
                </c:pt>
                <c:pt idx="2023">
                  <c:v>1.9372156362261469E-2</c:v>
                </c:pt>
                <c:pt idx="2024">
                  <c:v>2.1736708261293817E-2</c:v>
                </c:pt>
                <c:pt idx="2025">
                  <c:v>2.4212178591224719E-2</c:v>
                </c:pt>
                <c:pt idx="2026">
                  <c:v>2.6794674223374566E-2</c:v>
                </c:pt>
                <c:pt idx="2027">
                  <c:v>2.9480367426709182E-2</c:v>
                </c:pt>
                <c:pt idx="2028">
                  <c:v>3.2265497901727981E-2</c:v>
                </c:pt>
                <c:pt idx="2029">
                  <c:v>3.5146374673373303E-2</c:v>
                </c:pt>
                <c:pt idx="2030">
                  <c:v>3.811937784527606E-2</c:v>
                </c:pt>
                <c:pt idx="2031">
                  <c:v>4.1180960217804576E-2</c:v>
                </c:pt>
                <c:pt idx="2032">
                  <c:v>4.4327648772488404E-2</c:v>
                </c:pt>
                <c:pt idx="2033">
                  <c:v>4.7556046025548297E-2</c:v>
                </c:pt>
                <c:pt idx="2034">
                  <c:v>5.0862831253323158E-2</c:v>
                </c:pt>
                <c:pt idx="2035">
                  <c:v>5.424476159251003E-2</c:v>
                </c:pt>
                <c:pt idx="2036">
                  <c:v>5.7698673018217808E-2</c:v>
                </c:pt>
                <c:pt idx="2037">
                  <c:v>6.1221481202909094E-2</c:v>
                </c:pt>
                <c:pt idx="2038">
                  <c:v>6.4810182259359833E-2</c:v>
                </c:pt>
                <c:pt idx="2039">
                  <c:v>6.846185337085757E-2</c:v>
                </c:pt>
                <c:pt idx="2040">
                  <c:v>7.2173653311885341E-2</c:v>
                </c:pt>
                <c:pt idx="2041">
                  <c:v>7.5942822862548734E-2</c:v>
                </c:pt>
                <c:pt idx="2042">
                  <c:v>7.9766685120144426E-2</c:v>
                </c:pt>
                <c:pt idx="2043">
                  <c:v>8.3642645711141744E-2</c:v>
                </c:pt>
                <c:pt idx="2044">
                  <c:v>8.7568192906995024E-2</c:v>
                </c:pt>
                <c:pt idx="2045">
                  <c:v>9.1540897647159239E-2</c:v>
                </c:pt>
                <c:pt idx="2046">
                  <c:v>9.5558413472650983E-2</c:v>
                </c:pt>
                <c:pt idx="2047">
                  <c:v>9.9618476373584952E-2</c:v>
                </c:pt>
                <c:pt idx="2048">
                  <c:v>0.10371890455402658</c:v>
                </c:pt>
                <c:pt idx="2049">
                  <c:v>0.10785759811746762</c:v>
                </c:pt>
                <c:pt idx="2050">
                  <c:v>0.11203253867634062</c:v>
                </c:pt>
                <c:pt idx="2051">
                  <c:v>0.11624178888878295</c:v>
                </c:pt>
                <c:pt idx="2052">
                  <c:v>0.12048349192594178</c:v>
                </c:pt>
                <c:pt idx="2053">
                  <c:v>0.12475587087306719</c:v>
                </c:pt>
                <c:pt idx="2054">
                  <c:v>0.12905722806753925</c:v>
                </c:pt>
                <c:pt idx="2055">
                  <c:v>0.13338594437698431</c:v>
                </c:pt>
                <c:pt idx="2056">
                  <c:v>0.13774047842051876</c:v>
                </c:pt>
                <c:pt idx="2057">
                  <c:v>0.14211936573621317</c:v>
                </c:pt>
                <c:pt idx="2058">
                  <c:v>0.14652121789767103</c:v>
                </c:pt>
                <c:pt idx="2059">
                  <c:v>0.15094472158265929</c:v>
                </c:pt>
                <c:pt idx="2060">
                  <c:v>0.15538863759662588</c:v>
                </c:pt>
                <c:pt idx="2061">
                  <c:v>0.15985179985382594</c:v>
                </c:pt>
                <c:pt idx="2062">
                  <c:v>0.16433311431883474</c:v>
                </c:pt>
                <c:pt idx="2063">
                  <c:v>0.16883155791098353</c:v>
                </c:pt>
                <c:pt idx="2064">
                  <c:v>0.17334617737427149</c:v>
                </c:pt>
                <c:pt idx="2065">
                  <c:v>0.17787608811532546</c:v>
                </c:pt>
                <c:pt idx="2066">
                  <c:v>0.18242047301161854</c:v>
                </c:pt>
                <c:pt idx="2067">
                  <c:v>0.18697858119242938</c:v>
                </c:pt>
                <c:pt idx="2068">
                  <c:v>0.19154972679463236</c:v>
                </c:pt>
                <c:pt idx="2069">
                  <c:v>0.19613328769554886</c:v>
                </c:pt>
                <c:pt idx="2070">
                  <c:v>0.20072870422487682</c:v>
                </c:pt>
                <c:pt idx="2071">
                  <c:v>0.20533547785769388</c:v>
                </c:pt>
                <c:pt idx="2072">
                  <c:v>0.20995316989040796</c:v>
                </c:pt>
                <c:pt idx="2073">
                  <c:v>0.21458140010144808</c:v>
                </c:pt>
                <c:pt idx="2074">
                  <c:v>0.21921984539851222</c:v>
                </c:pt>
                <c:pt idx="2075">
                  <c:v>0.22386823845381396</c:v>
                </c:pt>
                <c:pt idx="2076">
                  <c:v>0.22852636632913567</c:v>
                </c:pt>
                <c:pt idx="2077">
                  <c:v>0.23319406909190304</c:v>
                </c:pt>
                <c:pt idx="2078">
                  <c:v>0.23787123842388935</c:v>
                </c:pt>
                <c:pt idx="2079">
                  <c:v>0.24255781622365219</c:v>
                </c:pt>
                <c:pt idx="2080">
                  <c:v>0.24725379320409341</c:v>
                </c:pt>
                <c:pt idx="2081">
                  <c:v>0.25195920748615175</c:v>
                </c:pt>
                <c:pt idx="2082">
                  <c:v>0.25667414318979187</c:v>
                </c:pt>
                <c:pt idx="2083">
                  <c:v>0.26139872902317107</c:v>
                </c:pt>
                <c:pt idx="2084">
                  <c:v>0.26613313687095425</c:v>
                </c:pt>
                <c:pt idx="2085">
                  <c:v>0.27087758038259152</c:v>
                </c:pt>
                <c:pt idx="2086">
                  <c:v>0.27563231356127776</c:v>
                </c:pt>
                <c:pt idx="2087">
                  <c:v>0.28039762935429996</c:v>
                </c:pt>
                <c:pt idx="2088">
                  <c:v>0.28517385824542485</c:v>
                </c:pt>
                <c:pt idx="2089">
                  <c:v>0.28996136684969592</c:v>
                </c:pt>
                <c:pt idx="2090">
                  <c:v>0.2947605565113211</c:v>
                </c:pt>
                <c:pt idx="2091">
                  <c:v>0.2995718619049178</c:v>
                </c:pt>
                <c:pt idx="2092">
                  <c:v>0.30439574964045557</c:v>
                </c:pt>
                <c:pt idx="2093">
                  <c:v>0.30923271687223636</c:v>
                </c:pt>
                <c:pt idx="2094">
                  <c:v>0.31408328991209339</c:v>
                </c:pt>
                <c:pt idx="2095">
                  <c:v>0.31894802284687801</c:v>
                </c:pt>
                <c:pt idx="2096">
                  <c:v>0.32382749616051476</c:v>
                </c:pt>
                <c:pt idx="2097">
                  <c:v>0.32872231536049612</c:v>
                </c:pt>
                <c:pt idx="2098">
                  <c:v>0.33363310960889581</c:v>
                </c:pt>
                <c:pt idx="2099">
                  <c:v>0.33856053035779837</c:v>
                </c:pt>
                <c:pt idx="2100">
                  <c:v>0.34350524998912196</c:v>
                </c:pt>
                <c:pt idx="2101">
                  <c:v>0.34846796045855527</c:v>
                </c:pt>
                <c:pt idx="2102">
                  <c:v>0.35344937194357801</c:v>
                </c:pt>
                <c:pt idx="2103">
                  <c:v>0.35845021149513012</c:v>
                </c:pt>
                <c:pt idx="2104">
                  <c:v>0.36347122169283713</c:v>
                </c:pt>
                <c:pt idx="2105">
                  <c:v>0.36851315930350431</c:v>
                </c:pt>
                <c:pt idx="2106">
                  <c:v>0.37357679394231208</c:v>
                </c:pt>
                <c:pt idx="2107">
                  <c:v>0.37866290673660902</c:v>
                </c:pt>
                <c:pt idx="2108">
                  <c:v>0.38377228899173782</c:v>
                </c:pt>
                <c:pt idx="2109">
                  <c:v>0.38890574085864843</c:v>
                </c:pt>
                <c:pt idx="2110">
                  <c:v>0.39406407000261678</c:v>
                </c:pt>
                <c:pt idx="2111">
                  <c:v>0.39924809027290153</c:v>
                </c:pt>
                <c:pt idx="2112">
                  <c:v>0.40445862037263047</c:v>
                </c:pt>
                <c:pt idx="2113">
                  <c:v>0.40969648252853463</c:v>
                </c:pt>
                <c:pt idx="2114">
                  <c:v>0.41496250116011846</c:v>
                </c:pt>
                <c:pt idx="2115">
                  <c:v>0.42025750154753311</c:v>
                </c:pt>
                <c:pt idx="2116">
                  <c:v>0.42558230849797141</c:v>
                </c:pt>
                <c:pt idx="2117">
                  <c:v>0.43093774500976967</c:v>
                </c:pt>
                <c:pt idx="2118">
                  <c:v>0.43632463093389673</c:v>
                </c:pt>
                <c:pt idx="2119">
                  <c:v>0.44174378163240202</c:v>
                </c:pt>
                <c:pt idx="2120">
                  <c:v>0.44719600663294884</c:v>
                </c:pt>
                <c:pt idx="2121">
                  <c:v>0.45268210827956257</c:v>
                </c:pt>
                <c:pt idx="2122">
                  <c:v>0.45820288037855783</c:v>
                </c:pt>
                <c:pt idx="2123">
                  <c:v>0.46375910683957317</c:v>
                </c:pt>
                <c:pt idx="2124">
                  <c:v>0.46935156031107705</c:v>
                </c:pt>
                <c:pt idx="2125">
                  <c:v>0.47498100081003031</c:v>
                </c:pt>
                <c:pt idx="2126">
                  <c:v>0.48064817434539431</c:v>
                </c:pt>
                <c:pt idx="2127">
                  <c:v>0.48635381153500656</c:v>
                </c:pt>
                <c:pt idx="2128">
                  <c:v>0.49209862621553252</c:v>
                </c:pt>
                <c:pt idx="2129">
                  <c:v>0.49788331404538388</c:v>
                </c:pt>
                <c:pt idx="2130">
                  <c:v>0.50370855110005397</c:v>
                </c:pt>
                <c:pt idx="2131">
                  <c:v>0.5095749924600006</c:v>
                </c:pt>
                <c:pt idx="2132">
                  <c:v>0.51548327079074285</c:v>
                </c:pt>
                <c:pt idx="2133">
                  <c:v>0.52143399491503906</c:v>
                </c:pt>
                <c:pt idx="2134">
                  <c:v>0.52742774837721851</c:v>
                </c:pt>
                <c:pt idx="2135">
                  <c:v>0.53346508799955517</c:v>
                </c:pt>
                <c:pt idx="2136">
                  <c:v>0.53954654243081268</c:v>
                </c:pt>
                <c:pt idx="2137">
                  <c:v>0.54567261068705164</c:v>
                </c:pt>
                <c:pt idx="2138">
                  <c:v>0.55184376068482788</c:v>
                </c:pt>
                <c:pt idx="2139">
                  <c:v>0.55806042776708509</c:v>
                </c:pt>
                <c:pt idx="2140">
                  <c:v>0.56432301322201062</c:v>
                </c:pt>
                <c:pt idx="2141">
                  <c:v>0.57063188279530164</c:v>
                </c:pt>
                <c:pt idx="2142">
                  <c:v>0.57698736519621296</c:v>
                </c:pt>
                <c:pt idx="2143">
                  <c:v>0.5833897505979192</c:v>
                </c:pt>
                <c:pt idx="2144">
                  <c:v>0.58983928913275219</c:v>
                </c:pt>
                <c:pt idx="2145">
                  <c:v>0.5963361893832646</c:v>
                </c:pt>
                <c:pt idx="2146">
                  <c:v>0.60288061686939642</c:v>
                </c:pt>
                <c:pt idx="2147">
                  <c:v>0.60947269253313796</c:v>
                </c:pt>
                <c:pt idx="2148">
                  <c:v>0.61611249122107981</c:v>
                </c:pt>
                <c:pt idx="2149">
                  <c:v>0.622800040166404</c:v>
                </c:pt>
                <c:pt idx="2150">
                  <c:v>0.62953531747090663</c:v>
                </c:pt>
                <c:pt idx="2151">
                  <c:v>0.63631825058871261</c:v>
                </c:pt>
                <c:pt idx="2152">
                  <c:v>0.64314871481267422</c:v>
                </c:pt>
                <c:pt idx="2153">
                  <c:v>0.65002653176476921</c:v>
                </c:pt>
                <c:pt idx="2154">
                  <c:v>0.65695146789241643</c:v>
                </c:pt>
                <c:pt idx="2155">
                  <c:v>0.66392323297173483</c:v>
                </c:pt>
                <c:pt idx="2156">
                  <c:v>0.67094147861972553</c:v>
                </c:pt>
                <c:pt idx="2157">
                  <c:v>0.67800579681714701</c:v>
                </c:pt>
                <c:pt idx="2158">
                  <c:v>0.68511571844373953</c:v>
                </c:pt>
                <c:pt idx="2159">
                  <c:v>0.69227071182785671</c:v>
                </c:pt>
                <c:pt idx="2160">
                  <c:v>0.69947018131267003</c:v>
                </c:pt>
                <c:pt idx="2161">
                  <c:v>0.7067134658408134</c:v>
                </c:pt>
                <c:pt idx="2162">
                  <c:v>0.71399983755998253</c:v>
                </c:pt>
                <c:pt idx="2163">
                  <c:v>0.72132850045151964</c:v>
                </c:pt>
                <c:pt idx="2164">
                  <c:v>0.72869858898471862</c:v>
                </c:pt>
                <c:pt idx="2165">
                  <c:v>0.7361091667990719</c:v>
                </c:pt>
                <c:pt idx="2166">
                  <c:v>0.74355922541720076</c:v>
                </c:pt>
                <c:pt idx="2167">
                  <c:v>0.75104768299107916</c:v>
                </c:pt>
                <c:pt idx="2168">
                  <c:v>0.75857338308437361</c:v>
                </c:pt>
                <c:pt idx="2169">
                  <c:v>0.76613509349363473</c:v>
                </c:pt>
                <c:pt idx="2170">
                  <c:v>0.7737315051114444</c:v>
                </c:pt>
                <c:pt idx="2171">
                  <c:v>0.78136123083417064</c:v>
                </c:pt>
                <c:pt idx="2172">
                  <c:v>0.78902280451779661</c:v>
                </c:pt>
                <c:pt idx="2173">
                  <c:v>0.79671467998451873</c:v>
                </c:pt>
                <c:pt idx="2174">
                  <c:v>0.80443523008385465</c:v>
                </c:pt>
                <c:pt idx="2175">
                  <c:v>0.81218274581067718</c:v>
                </c:pt>
                <c:pt idx="2176">
                  <c:v>0.8199554354844043</c:v>
                </c:pt>
                <c:pt idx="2177">
                  <c:v>0.82775142399186652</c:v>
                </c:pt>
                <c:pt idx="2178">
                  <c:v>0.83556875209789205</c:v>
                </c:pt>
                <c:pt idx="2179">
                  <c:v>0.84340537582628416</c:v>
                </c:pt>
                <c:pt idx="2180">
                  <c:v>0.85125916591542738</c:v>
                </c:pt>
                <c:pt idx="2181">
                  <c:v>0.85912790735140432</c:v>
                </c:pt>
                <c:pt idx="2182">
                  <c:v>0.86700929898214263</c:v>
                </c:pt>
                <c:pt idx="2183">
                  <c:v>0.87490095321645933</c:v>
                </c:pt>
                <c:pt idx="2184">
                  <c:v>0.88280039581087344</c:v>
                </c:pt>
                <c:pt idx="2185">
                  <c:v>0.890705065748152</c:v>
                </c:pt>
                <c:pt idx="2186">
                  <c:v>0.89861231521075102</c:v>
                </c:pt>
                <c:pt idx="2187">
                  <c:v>0.90651940965262479</c:v>
                </c:pt>
                <c:pt idx="2188">
                  <c:v>0.91442352797277249</c:v>
                </c:pt>
                <c:pt idx="2189">
                  <c:v>0.92232176279386335</c:v>
                </c:pt>
                <c:pt idx="2190">
                  <c:v>0.93021112084914759</c:v>
                </c:pt>
                <c:pt idx="2191">
                  <c:v>0.93808852348081362</c:v>
                </c:pt>
                <c:pt idx="2192">
                  <c:v>0.94595080725308922</c:v>
                </c:pt>
                <c:pt idx="2193">
                  <c:v>0.95379472468298565</c:v>
                </c:pt>
                <c:pt idx="2194">
                  <c:v>0.96161694509157802</c:v>
                </c:pt>
                <c:pt idx="2195">
                  <c:v>0.96941405557879956</c:v>
                </c:pt>
                <c:pt idx="2196">
                  <c:v>0.97718256212418342</c:v>
                </c:pt>
                <c:pt idx="2197">
                  <c:v>0.98491889081646744</c:v>
                </c:pt>
                <c:pt idx="2198">
                  <c:v>0.99261938921437276</c:v>
                </c:pt>
                <c:pt idx="2199">
                  <c:v>1.0002803278406251</c:v>
                </c:pt>
                <c:pt idx="2200">
                  <c:v>1.0078979018116681</c:v>
                </c:pt>
                <c:pt idx="2201">
                  <c:v>1.0154682326047531</c:v>
                </c:pt>
                <c:pt idx="2202">
                  <c:v>1.0229873699644867</c:v>
                </c:pt>
                <c:pt idx="2203">
                  <c:v>1.030451293949691</c:v>
                </c:pt>
                <c:pt idx="2204">
                  <c:v>1.0378559171231139</c:v>
                </c:pt>
                <c:pt idx="2205">
                  <c:v>1.0451970868837996</c:v>
                </c:pt>
                <c:pt idx="2206">
                  <c:v>1.0524705879441338</c:v>
                </c:pt>
                <c:pt idx="2207">
                  <c:v>1.0596721449513513</c:v>
                </c:pt>
                <c:pt idx="2208">
                  <c:v>1.0667974252547421</c:v>
                </c:pt>
                <c:pt idx="2209">
                  <c:v>1.0738420418179169</c:v>
                </c:pt>
                <c:pt idx="2210">
                  <c:v>1.0808015562767641</c:v>
                </c:pt>
                <c:pt idx="2211">
                  <c:v>1.0876714821419204</c:v>
                </c:pt>
                <c:pt idx="2212">
                  <c:v>1.0944472881460261</c:v>
                </c:pt>
                <c:pt idx="2213">
                  <c:v>1.1011244017338395</c:v>
                </c:pt>
                <c:pt idx="2214">
                  <c:v>1.1076982126945703</c:v>
                </c:pt>
                <c:pt idx="2215">
                  <c:v>1.1141640769347381</c:v>
                </c:pt>
                <c:pt idx="2216">
                  <c:v>1.1205173203892409</c:v>
                </c:pt>
                <c:pt idx="2217">
                  <c:v>1.1267532430691374</c:v>
                </c:pt>
                <c:pt idx="2218">
                  <c:v>1.1328671232428589</c:v>
                </c:pt>
                <c:pt idx="2219">
                  <c:v>1.1388542217485225</c:v>
                </c:pt>
                <c:pt idx="2220">
                  <c:v>1.1447097864337141</c:v>
                </c:pt>
                <c:pt idx="2221">
                  <c:v>1.1504290567193394</c:v>
                </c:pt>
                <c:pt idx="2222">
                  <c:v>1.1560072682839684</c:v>
                </c:pt>
                <c:pt idx="2223">
                  <c:v>1.1614396578636068</c:v>
                </c:pt>
                <c:pt idx="2224">
                  <c:v>1.16672146816302</c:v>
                </c:pt>
                <c:pt idx="2225">
                  <c:v>1.1718479528736843</c:v>
                </c:pt>
                <c:pt idx="2226">
                  <c:v>1.1768143817922501</c:v>
                </c:pt>
                <c:pt idx="2227">
                  <c:v>1.1816160460350904</c:v>
                </c:pt>
                <c:pt idx="2228">
                  <c:v>1.1862482633417866</c:v>
                </c:pt>
                <c:pt idx="2229">
                  <c:v>1.1907063834622493</c:v>
                </c:pt>
                <c:pt idx="2230">
                  <c:v>1.1949857936200969</c:v>
                </c:pt>
                <c:pt idx="2231">
                  <c:v>1.1990819240457584</c:v>
                </c:pt>
                <c:pt idx="2232">
                  <c:v>1.2029902535720391</c:v>
                </c:pt>
                <c:pt idx="2233">
                  <c:v>1.2067063152840272</c:v>
                </c:pt>
                <c:pt idx="2234">
                  <c:v>1.2102257022165908</c:v>
                </c:pt>
                <c:pt idx="2235">
                  <c:v>1.2135440730896716</c:v>
                </c:pt>
                <c:pt idx="2236">
                  <c:v>1.2166571580748484</c:v>
                </c:pt>
                <c:pt idx="2237">
                  <c:v>1.2195607645827453</c:v>
                </c:pt>
                <c:pt idx="2238">
                  <c:v>1.2222507830633804</c:v>
                </c:pt>
                <c:pt idx="2239">
                  <c:v>1.2247231928099664</c:v>
                </c:pt>
                <c:pt idx="2240">
                  <c:v>1.226974067756621</c:v>
                </c:pt>
                <c:pt idx="2241">
                  <c:v>1.2289995822608566</c:v>
                </c:pt>
                <c:pt idx="2242">
                  <c:v>1.2307960168601424</c:v>
                </c:pt>
                <c:pt idx="2243">
                  <c:v>1.2323597639936341</c:v>
                </c:pt>
                <c:pt idx="2244">
                  <c:v>1.2336873336784757</c:v>
                </c:pt>
                <c:pt idx="2245">
                  <c:v>1.2347753591301756</c:v>
                </c:pt>
                <c:pt idx="2246">
                  <c:v>1.2356206023172227</c:v>
                </c:pt>
                <c:pt idx="2247">
                  <c:v>1.2362199594392711</c:v>
                </c:pt>
                <c:pt idx="2248">
                  <c:v>1.2365704663185288</c:v>
                </c:pt>
                <c:pt idx="2249">
                  <c:v>1.2366693036936662</c:v>
                </c:pt>
                <c:pt idx="2250">
                  <c:v>1.236513802406024</c:v>
                </c:pt>
                <c:pt idx="2251">
                  <c:v>1.2361014484671768</c:v>
                </c:pt>
                <c:pt idx="2252">
                  <c:v>1.2354298879979051</c:v>
                </c:pt>
                <c:pt idx="2253">
                  <c:v>1.234496932027723</c:v>
                </c:pt>
                <c:pt idx="2254">
                  <c:v>1.2333005611450523</c:v>
                </c:pt>
                <c:pt idx="2255">
                  <c:v>1.2318389299874211</c:v>
                </c:pt>
                <c:pt idx="2256">
                  <c:v>1.2301103715619641</c:v>
                </c:pt>
                <c:pt idx="2257">
                  <c:v>1.2281134013861141</c:v>
                </c:pt>
                <c:pt idx="2258">
                  <c:v>1.2258467214393618</c:v>
                </c:pt>
                <c:pt idx="2259">
                  <c:v>1.223309223915416</c:v>
                </c:pt>
                <c:pt idx="2260">
                  <c:v>1.2204999947670838</c:v>
                </c:pt>
                <c:pt idx="2261">
                  <c:v>1.2174183170337198</c:v>
                </c:pt>
                <c:pt idx="2262">
                  <c:v>1.2140636739434079</c:v>
                </c:pt>
                <c:pt idx="2263">
                  <c:v>1.2104357517806499</c:v>
                </c:pt>
                <c:pt idx="2264">
                  <c:v>1.206534442513105</c:v>
                </c:pt>
                <c:pt idx="2265">
                  <c:v>1.2023598461680101</c:v>
                </c:pt>
                <c:pt idx="2266">
                  <c:v>1.1979122729526097</c:v>
                </c:pt>
                <c:pt idx="2267">
                  <c:v>1.1931922451110759</c:v>
                </c:pt>
                <c:pt idx="2268">
                  <c:v>1.1882004985116901</c:v>
                </c:pt>
                <c:pt idx="2269">
                  <c:v>1.1829379839587215</c:v>
                </c:pt>
                <c:pt idx="2270">
                  <c:v>1.1774058682233521</c:v>
                </c:pt>
                <c:pt idx="2271">
                  <c:v>1.1716055347891845</c:v>
                </c:pt>
                <c:pt idx="2272">
                  <c:v>1.1655385843075661</c:v>
                </c:pt>
                <c:pt idx="2273">
                  <c:v>1.1592068347595843</c:v>
                </c:pt>
                <c:pt idx="2274">
                  <c:v>1.1526123213206731</c:v>
                </c:pt>
                <c:pt idx="2275">
                  <c:v>1.1457572959260733</c:v>
                </c:pt>
                <c:pt idx="2276">
                  <c:v>1.1386442265346532</c:v>
                </c:pt>
                <c:pt idx="2277">
                  <c:v>1.131275796089616</c:v>
                </c:pt>
                <c:pt idx="2278">
                  <c:v>1.1236549011753665</c:v>
                </c:pt>
                <c:pt idx="2279">
                  <c:v>1.1157846503704392</c:v>
                </c:pt>
                <c:pt idx="2280">
                  <c:v>1.10766836229651</c:v>
                </c:pt>
                <c:pt idx="2281">
                  <c:v>1.099309563364971</c:v>
                </c:pt>
                <c:pt idx="2282">
                  <c:v>1.0907119852223417</c:v>
                </c:pt>
                <c:pt idx="2283">
                  <c:v>1.0818795618969081</c:v>
                </c:pt>
                <c:pt idx="2284">
                  <c:v>1.0728164266498899</c:v>
                </c:pt>
                <c:pt idx="2285">
                  <c:v>1.0635269085336398</c:v>
                </c:pt>
                <c:pt idx="2286">
                  <c:v>1.0540155286625563</c:v>
                </c:pt>
                <c:pt idx="2287">
                  <c:v>1.0442869961999168</c:v>
                </c:pt>
                <c:pt idx="2288">
                  <c:v>1.0343462040672069</c:v>
                </c:pt>
                <c:pt idx="2289">
                  <c:v>1.0241982243813301</c:v>
                </c:pt>
                <c:pt idx="2290">
                  <c:v>1.0138483036263106</c:v>
                </c:pt>
                <c:pt idx="2291">
                  <c:v>1.0033018575671035</c:v>
                </c:pt>
                <c:pt idx="2292">
                  <c:v>0.99256446591238645</c:v>
                </c:pt>
                <c:pt idx="2293">
                  <c:v>0.98164186673564335</c:v>
                </c:pt>
                <c:pt idx="2294">
                  <c:v>0.9705399506622332</c:v>
                </c:pt>
                <c:pt idx="2295">
                  <c:v>0.95926475483279217</c:v>
                </c:pt>
                <c:pt idx="2296">
                  <c:v>0.9478224566518314</c:v>
                </c:pt>
                <c:pt idx="2297">
                  <c:v>0.93621936733249489</c:v>
                </c:pt>
                <c:pt idx="2298">
                  <c:v>0.92446192524770043</c:v>
                </c:pt>
                <c:pt idx="2299">
                  <c:v>0.91255668909904286</c:v>
                </c:pt>
                <c:pt idx="2300">
                  <c:v>0.90051033091479027</c:v>
                </c:pt>
                <c:pt idx="2301">
                  <c:v>0.88832962888886979</c:v>
                </c:pt>
                <c:pt idx="2302">
                  <c:v>0.87602146007323878</c:v>
                </c:pt>
                <c:pt idx="2303">
                  <c:v>0.8635927929358046</c:v>
                </c:pt>
                <c:pt idx="2304">
                  <c:v>0.85105067979684612</c:v>
                </c:pt>
                <c:pt idx="2305">
                  <c:v>0.83840224915692663</c:v>
                </c:pt>
                <c:pt idx="2306">
                  <c:v>0.82565469792981905</c:v>
                </c:pt>
                <c:pt idx="2307">
                  <c:v>0.81281528359298483</c:v>
                </c:pt>
                <c:pt idx="2308">
                  <c:v>0.79989131627036025</c:v>
                </c:pt>
                <c:pt idx="2309">
                  <c:v>0.78689015076008961</c:v>
                </c:pt>
                <c:pt idx="2310">
                  <c:v>0.77381917852158466</c:v>
                </c:pt>
                <c:pt idx="2311">
                  <c:v>0.76068581963534543</c:v>
                </c:pt>
                <c:pt idx="2312">
                  <c:v>0.74749751474948212</c:v>
                </c:pt>
                <c:pt idx="2313">
                  <c:v>0.734261717026922</c:v>
                </c:pt>
                <c:pt idx="2314">
                  <c:v>0.72098588410658992</c:v>
                </c:pt>
                <c:pt idx="2315">
                  <c:v>0.7076774700926447</c:v>
                </c:pt>
                <c:pt idx="2316">
                  <c:v>0.6943439175849343</c:v>
                </c:pt>
                <c:pt idx="2317">
                  <c:v>0.68099264976438478</c:v>
                </c:pt>
                <c:pt idx="2318">
                  <c:v>0.66763106254629934</c:v>
                </c:pt>
                <c:pt idx="2319">
                  <c:v>0.65426651681456072</c:v>
                </c:pt>
                <c:pt idx="2320">
                  <c:v>0.64090633074952763</c:v>
                </c:pt>
                <c:pt idx="2321">
                  <c:v>0.62755777226203835</c:v>
                </c:pt>
                <c:pt idx="2322">
                  <c:v>0.61422805154594762</c:v>
                </c:pt>
                <c:pt idx="2323">
                  <c:v>0.60092431376036581</c:v>
                </c:pt>
                <c:pt idx="2324">
                  <c:v>0.58765363185393105</c:v>
                </c:pt>
                <c:pt idx="2325">
                  <c:v>0.57442299954164355</c:v>
                </c:pt>
                <c:pt idx="2326">
                  <c:v>0.56123932444509961</c:v>
                </c:pt>
                <c:pt idx="2327">
                  <c:v>0.5481094214064206</c:v>
                </c:pt>
                <c:pt idx="2328">
                  <c:v>0.53504000598592349</c:v>
                </c:pt>
                <c:pt idx="2329">
                  <c:v>0.52203768815234497</c:v>
                </c:pt>
                <c:pt idx="2330">
                  <c:v>0.50910896617524259</c:v>
                </c:pt>
                <c:pt idx="2331">
                  <c:v>0.49626022072733766</c:v>
                </c:pt>
                <c:pt idx="2332">
                  <c:v>0.48349770920504764</c:v>
                </c:pt>
                <c:pt idx="2333">
                  <c:v>0.47082756027436018</c:v>
                </c:pt>
                <c:pt idx="2334">
                  <c:v>0.4582557686490753</c:v>
                </c:pt>
                <c:pt idx="2335">
                  <c:v>0.44578819010741855</c:v>
                </c:pt>
                <c:pt idx="2336">
                  <c:v>0.43343053675304932</c:v>
                </c:pt>
                <c:pt idx="2337">
                  <c:v>0.42118837252528146</c:v>
                </c:pt>
                <c:pt idx="2338">
                  <c:v>0.40906710896345072</c:v>
                </c:pt>
                <c:pt idx="2339">
                  <c:v>0.39707200122911779</c:v>
                </c:pt>
                <c:pt idx="2340">
                  <c:v>0.38520814438986067</c:v>
                </c:pt>
                <c:pt idx="2341">
                  <c:v>0.37348046996734291</c:v>
                </c:pt>
                <c:pt idx="2342">
                  <c:v>0.36189374275193426</c:v>
                </c:pt>
                <c:pt idx="2343">
                  <c:v>0.35045255788585694</c:v>
                </c:pt>
                <c:pt idx="2344">
                  <c:v>0.33916133821573236</c:v>
                </c:pt>
                <c:pt idx="2345">
                  <c:v>0.32802433191543146</c:v>
                </c:pt>
                <c:pt idx="2346">
                  <c:v>0.31704561037909523</c:v>
                </c:pt>
                <c:pt idx="2347">
                  <c:v>0.30622906638404929</c:v>
                </c:pt>
                <c:pt idx="2348">
                  <c:v>0.29557841252230532</c:v>
                </c:pt>
                <c:pt idx="2349">
                  <c:v>0.28509717989964561</c:v>
                </c:pt>
                <c:pt idx="2350">
                  <c:v>0.27478871709974051</c:v>
                </c:pt>
                <c:pt idx="2351">
                  <c:v>0.26465618941113811</c:v>
                </c:pt>
                <c:pt idx="2352">
                  <c:v>0.25470257831398418</c:v>
                </c:pt>
                <c:pt idx="2353">
                  <c:v>0.24493068122310924</c:v>
                </c:pt>
                <c:pt idx="2354">
                  <c:v>0.2353431114835712</c:v>
                </c:pt>
                <c:pt idx="2355">
                  <c:v>0.22594229861422321</c:v>
                </c:pt>
                <c:pt idx="2356">
                  <c:v>0.21673048879483919</c:v>
                </c:pt>
                <c:pt idx="2357">
                  <c:v>0.20770974559140065</c:v>
                </c:pt>
                <c:pt idx="2358">
                  <c:v>0.19888195091420929</c:v>
                </c:pt>
                <c:pt idx="2359">
                  <c:v>0.19024880620302603</c:v>
                </c:pt>
                <c:pt idx="2360">
                  <c:v>0.18181183383297697</c:v>
                </c:pt>
                <c:pt idx="2361">
                  <c:v>0.17357237873480585</c:v>
                </c:pt>
                <c:pt idx="2362">
                  <c:v>0.16553161022271481</c:v>
                </c:pt>
                <c:pt idx="2363">
                  <c:v>0.15769052402281403</c:v>
                </c:pt>
                <c:pt idx="2364">
                  <c:v>0.15004994449484899</c:v>
                </c:pt>
                <c:pt idx="2365">
                  <c:v>0.14261052703979568</c:v>
                </c:pt>
                <c:pt idx="2366">
                  <c:v>0.13537276068561227</c:v>
                </c:pt>
                <c:pt idx="2367">
                  <c:v>0.12833697084329754</c:v>
                </c:pt>
                <c:pt idx="2368">
                  <c:v>0.12150332222529511</c:v>
                </c:pt>
                <c:pt idx="2369">
                  <c:v>0.11487182191804569</c:v>
                </c:pt>
                <c:pt idx="2370">
                  <c:v>0.10844232260051076</c:v>
                </c:pt>
                <c:pt idx="2371">
                  <c:v>0.10221452590026719</c:v>
                </c:pt>
                <c:pt idx="2372">
                  <c:v>9.6187985878844293E-2</c:v>
                </c:pt>
                <c:pt idx="2373">
                  <c:v>9.0362112637803749E-2</c:v>
                </c:pt>
                <c:pt idx="2374">
                  <c:v>8.4736176037142549E-2</c:v>
                </c:pt>
                <c:pt idx="2375">
                  <c:v>7.9309309517464704E-2</c:v>
                </c:pt>
                <c:pt idx="2376">
                  <c:v>7.4080514017555513E-2</c:v>
                </c:pt>
                <c:pt idx="2377">
                  <c:v>6.9048661978856132E-2</c:v>
                </c:pt>
                <c:pt idx="2378">
                  <c:v>6.4212501428476843E-2</c:v>
                </c:pt>
                <c:pt idx="2379">
                  <c:v>5.9570660132420385E-2</c:v>
                </c:pt>
                <c:pt idx="2380">
                  <c:v>5.5121649810822189E-2</c:v>
                </c:pt>
                <c:pt idx="2381">
                  <c:v>5.0863870407015906E-2</c:v>
                </c:pt>
                <c:pt idx="2382">
                  <c:v>4.6795614402454416E-2</c:v>
                </c:pt>
                <c:pt idx="2383">
                  <c:v>4.2915071169574832E-2</c:v>
                </c:pt>
                <c:pt idx="2384">
                  <c:v>3.9220331354854372E-2</c:v>
                </c:pt>
                <c:pt idx="2385">
                  <c:v>3.5709391284494858E-2</c:v>
                </c:pt>
                <c:pt idx="2386">
                  <c:v>3.2380157385271689E-2</c:v>
                </c:pt>
                <c:pt idx="2387">
                  <c:v>2.9230450613351402E-2</c:v>
                </c:pt>
                <c:pt idx="2388">
                  <c:v>2.6258010883982844E-2</c:v>
                </c:pt>
                <c:pt idx="2389">
                  <c:v>2.3460501495225959E-2</c:v>
                </c:pt>
                <c:pt idx="2390">
                  <c:v>2.0835513539083528E-2</c:v>
                </c:pt>
                <c:pt idx="2391">
                  <c:v>1.8380570293572339E-2</c:v>
                </c:pt>
                <c:pt idx="2392">
                  <c:v>1.6093131589568394E-2</c:v>
                </c:pt>
                <c:pt idx="2393">
                  <c:v>1.3970598146416529E-2</c:v>
                </c:pt>
                <c:pt idx="2394">
                  <c:v>1.2010315870577279E-2</c:v>
                </c:pt>
                <c:pt idx="2395">
                  <c:v>1.0209580111810388E-2</c:v>
                </c:pt>
                <c:pt idx="2396">
                  <c:v>8.5656398716373212E-3</c:v>
                </c:pt>
                <c:pt idx="2397">
                  <c:v>7.0757019590669658E-3</c:v>
                </c:pt>
                <c:pt idx="2398">
                  <c:v>5.7369350888360109E-3</c:v>
                </c:pt>
                <c:pt idx="2399">
                  <c:v>4.5464739176489894E-3</c:v>
                </c:pt>
                <c:pt idx="2400">
                  <c:v>3.5014230141670218E-3</c:v>
                </c:pt>
                <c:pt idx="2401">
                  <c:v>2.5988607587446744E-3</c:v>
                </c:pt>
                <c:pt idx="2402">
                  <c:v>1.8358431691675465E-3</c:v>
                </c:pt>
                <c:pt idx="2403">
                  <c:v>1.2094076488978081E-3</c:v>
                </c:pt>
                <c:pt idx="2404">
                  <c:v>7.1657665458210425E-4</c:v>
                </c:pt>
                <c:pt idx="2405">
                  <c:v>3.5436127983108081E-4</c:v>
                </c:pt>
                <c:pt idx="2406">
                  <c:v>1.1976475252188141E-4</c:v>
                </c:pt>
                <c:pt idx="2407">
                  <c:v>9.7858431218354519E-6</c:v>
                </c:pt>
                <c:pt idx="2408">
                  <c:v>2.1422181770470687E-5</c:v>
                </c:pt>
                <c:pt idx="2409">
                  <c:v>1.5167348209400432E-4</c:v>
                </c:pt>
                <c:pt idx="2410">
                  <c:v>3.9754466995848496E-4</c:v>
                </c:pt>
                <c:pt idx="2411">
                  <c:v>7.5604891559513437E-4</c:v>
                </c:pt>
                <c:pt idx="2412">
                  <c:v>1.2242105677536216E-3</c:v>
                </c:pt>
                <c:pt idx="2413">
                  <c:v>1.7990679887559021E-3</c:v>
                </c:pt>
                <c:pt idx="2414">
                  <c:v>2.4776762895343343E-3</c:v>
                </c:pt>
                <c:pt idx="2415">
                  <c:v>3.2571099639424634E-3</c:v>
                </c:pt>
                <c:pt idx="2416">
                  <c:v>4.1344654218262262E-3</c:v>
                </c:pt>
                <c:pt idx="2417">
                  <c:v>5.1068634205344941E-3</c:v>
                </c:pt>
                <c:pt idx="2418">
                  <c:v>6.1714513947352936E-3</c:v>
                </c:pt>
                <c:pt idx="2419">
                  <c:v>7.3254056845804202E-3</c:v>
                </c:pt>
                <c:pt idx="2420">
                  <c:v>8.5659336624328026E-3</c:v>
                </c:pt>
                <c:pt idx="2421">
                  <c:v>9.890275758539584E-3</c:v>
                </c:pt>
                <c:pt idx="2422">
                  <c:v>1.1295707386185469E-2</c:v>
                </c:pt>
                <c:pt idx="2423">
                  <c:v>1.2779540767012385E-2</c:v>
                </c:pt>
                <c:pt idx="2424">
                  <c:v>1.4339126657339881E-2</c:v>
                </c:pt>
                <c:pt idx="2425">
                  <c:v>1.5971855976444467E-2</c:v>
                </c:pt>
                <c:pt idx="2426">
                  <c:v>1.7675161337897306E-2</c:v>
                </c:pt>
                <c:pt idx="2427">
                  <c:v>1.9446518485168561E-2</c:v>
                </c:pt>
                <c:pt idx="2428">
                  <c:v>2.1283447632825008E-2</c:v>
                </c:pt>
                <c:pt idx="2429">
                  <c:v>2.3183514714758342E-2</c:v>
                </c:pt>
                <c:pt idx="2430">
                  <c:v>2.5144332540966759E-2</c:v>
                </c:pt>
                <c:pt idx="2431">
                  <c:v>2.7163561864523407E-2</c:v>
                </c:pt>
                <c:pt idx="2432">
                  <c:v>2.92389123604174E-2</c:v>
                </c:pt>
                <c:pt idx="2433">
                  <c:v>3.1368143518083959E-2</c:v>
                </c:pt>
                <c:pt idx="2434">
                  <c:v>3.3549065449447482E-2</c:v>
                </c:pt>
                <c:pt idx="2435">
                  <c:v>3.5779539614413172E-2</c:v>
                </c:pt>
                <c:pt idx="2436">
                  <c:v>3.8057479465778546E-2</c:v>
                </c:pt>
                <c:pt idx="2437">
                  <c:v>4.0380851015600523E-2</c:v>
                </c:pt>
                <c:pt idx="2438">
                  <c:v>4.2747673325065932E-2</c:v>
                </c:pt>
                <c:pt idx="2439">
                  <c:v>4.5156018920018345E-2</c:v>
                </c:pt>
                <c:pt idx="2440">
                  <c:v>4.7604014134244366E-2</c:v>
                </c:pt>
                <c:pt idx="2441">
                  <c:v>5.0089839382706489E-2</c:v>
                </c:pt>
                <c:pt idx="2442">
                  <c:v>5.2611729366928497E-2</c:v>
                </c:pt>
                <c:pt idx="2443">
                  <c:v>5.5167973214722221E-2</c:v>
                </c:pt>
                <c:pt idx="2444">
                  <c:v>5.7756914556486599E-2</c:v>
                </c:pt>
                <c:pt idx="2445">
                  <c:v>6.03769515403135E-2</c:v>
                </c:pt>
                <c:pt idx="2446">
                  <c:v>6.3026536788101814E-2</c:v>
                </c:pt>
                <c:pt idx="2447">
                  <c:v>6.5704177294946431E-2</c:v>
                </c:pt>
                <c:pt idx="2448">
                  <c:v>6.8408434273994304E-2</c:v>
                </c:pt>
                <c:pt idx="2449">
                  <c:v>7.1137922948959015E-2</c:v>
                </c:pt>
                <c:pt idx="2450">
                  <c:v>7.3891312296545816E-2</c:v>
                </c:pt>
                <c:pt idx="2451">
                  <c:v>7.6667324740900933E-2</c:v>
                </c:pt>
                <c:pt idx="2452">
                  <c:v>7.9464735802241268E-2</c:v>
                </c:pt>
                <c:pt idx="2453">
                  <c:v>8.2282373701852027E-2</c:v>
                </c:pt>
                <c:pt idx="2454">
                  <c:v>8.5119118925460327E-2</c:v>
                </c:pt>
                <c:pt idx="2455">
                  <c:v>8.7973903747129142E-2</c:v>
                </c:pt>
                <c:pt idx="2456">
                  <c:v>9.0845711715630328E-2</c:v>
                </c:pt>
                <c:pt idx="2457">
                  <c:v>9.3733577105361246E-2</c:v>
                </c:pt>
                <c:pt idx="2458">
                  <c:v>9.6636584333701217E-2</c:v>
                </c:pt>
                <c:pt idx="2459">
                  <c:v>9.9553867346753866E-2</c:v>
                </c:pt>
                <c:pt idx="2460">
                  <c:v>0.10248460897532971</c:v>
                </c:pt>
                <c:pt idx="2461">
                  <c:v>0.10542804026299329</c:v>
                </c:pt>
                <c:pt idx="2462">
                  <c:v>0.10838343976797152</c:v>
                </c:pt>
                <c:pt idx="2463">
                  <c:v>0.1113501328406102</c:v>
                </c:pt>
                <c:pt idx="2464">
                  <c:v>0.11432749087808526</c:v>
                </c:pt>
                <c:pt idx="2465">
                  <c:v>0.11731493055801832</c:v>
                </c:pt>
                <c:pt idx="2466">
                  <c:v>0.12031191305250394</c:v>
                </c:pt>
                <c:pt idx="2467">
                  <c:v>0.12331794322413139</c:v>
                </c:pt>
                <c:pt idx="2468">
                  <c:v>0.12633256880545238</c:v>
                </c:pt>
                <c:pt idx="2469">
                  <c:v>0.12935537956327972</c:v>
                </c:pt>
                <c:pt idx="2470">
                  <c:v>0.13238600644921711</c:v>
                </c:pt>
                <c:pt idx="2471">
                  <c:v>0.13542412073768825</c:v>
                </c:pt>
                <c:pt idx="2472">
                  <c:v>0.13846943315275731</c:v>
                </c:pt>
                <c:pt idx="2473">
                  <c:v>0.14152169298483419</c:v>
                </c:pt>
                <c:pt idx="2474">
                  <c:v>0.1445806871985604</c:v>
                </c:pt>
                <c:pt idx="2475">
                  <c:v>0.14764623953277625</c:v>
                </c:pt>
                <c:pt idx="2476">
                  <c:v>0.15071820959372725</c:v>
                </c:pt>
                <c:pt idx="2477">
                  <c:v>0.15379649194240441</c:v>
                </c:pt>
                <c:pt idx="2478">
                  <c:v>0.15688101517699701</c:v>
                </c:pt>
                <c:pt idx="2479">
                  <c:v>0.15997174101120068</c:v>
                </c:pt>
                <c:pt idx="2480">
                  <c:v>0.16306866334934739</c:v>
                </c:pt>
                <c:pt idx="2481">
                  <c:v>0.16617180735894527</c:v>
                </c:pt>
                <c:pt idx="2482">
                  <c:v>0.16928122854147956</c:v>
                </c:pt>
                <c:pt idx="2483">
                  <c:v>0.17239701180195879</c:v>
                </c:pt>
                <c:pt idx="2484">
                  <c:v>0.17551927051794947</c:v>
                </c:pt>
                <c:pt idx="2485">
                  <c:v>0.1786481456085702</c:v>
                </c:pt>
                <c:pt idx="2486">
                  <c:v>0.18178380460392141</c:v>
                </c:pt>
                <c:pt idx="2487">
                  <c:v>0.18492644071545927</c:v>
                </c:pt>
                <c:pt idx="2488">
                  <c:v>0.18807627190767848</c:v>
                </c:pt>
                <c:pt idx="2489">
                  <c:v>0.19123353997142545</c:v>
                </c:pt>
                <c:pt idx="2490">
                  <c:v>0.19439850959922395</c:v>
                </c:pt>
                <c:pt idx="2491">
                  <c:v>0.19757146746281962</c:v>
                </c:pt>
                <c:pt idx="2492">
                  <c:v>0.20075272129317687</c:v>
                </c:pt>
                <c:pt idx="2493">
                  <c:v>0.20394259896312039</c:v>
                </c:pt>
                <c:pt idx="2494">
                  <c:v>0.20714144757276678</c:v>
                </c:pt>
                <c:pt idx="2495">
                  <c:v>0.21034963253779546</c:v>
                </c:pt>
                <c:pt idx="2496">
                  <c:v>0.21356753668070971</c:v>
                </c:pt>
                <c:pt idx="2497">
                  <c:v>0.21679555932505745</c:v>
                </c:pt>
                <c:pt idx="2498">
                  <c:v>0.22003411539260051</c:v>
                </c:pt>
                <c:pt idx="2499">
                  <c:v>0.22328363450341251</c:v>
                </c:pt>
                <c:pt idx="2500">
                  <c:v>0.22654456007887586</c:v>
                </c:pt>
                <c:pt idx="2501">
                  <c:v>0.22981734844738563</c:v>
                </c:pt>
                <c:pt idx="2502">
                  <c:v>0.23310246795277739</c:v>
                </c:pt>
                <c:pt idx="2503">
                  <c:v>0.23640039806507943</c:v>
                </c:pt>
                <c:pt idx="2504">
                  <c:v>0.23971162849373323</c:v>
                </c:pt>
                <c:pt idx="2505">
                  <c:v>0.24303665830284621</c:v>
                </c:pt>
                <c:pt idx="2506">
                  <c:v>0.24637599502831442</c:v>
                </c:pt>
                <c:pt idx="2507">
                  <c:v>0.24973015379664204</c:v>
                </c:pt>
                <c:pt idx="2508">
                  <c:v>0.25309965644504329</c:v>
                </c:pt>
                <c:pt idx="2509">
                  <c:v>0.25648503064281047</c:v>
                </c:pt>
                <c:pt idx="2510">
                  <c:v>0.25988680901334377</c:v>
                </c:pt>
                <c:pt idx="2511">
                  <c:v>0.26330552825684445</c:v>
                </c:pt>
                <c:pt idx="2512">
                  <c:v>0.26674172827313936</c:v>
                </c:pt>
                <c:pt idx="2513">
                  <c:v>0.27019595128440066</c:v>
                </c:pt>
                <c:pt idx="2514">
                  <c:v>0.27366874095749388</c:v>
                </c:pt>
                <c:pt idx="2515">
                  <c:v>0.27716064152550385</c:v>
                </c:pt>
                <c:pt idx="2516">
                  <c:v>0.28067219690825285</c:v>
                </c:pt>
                <c:pt idx="2517">
                  <c:v>0.28420394983130509</c:v>
                </c:pt>
                <c:pt idx="2518">
                  <c:v>0.2877564409432663</c:v>
                </c:pt>
                <c:pt idx="2519">
                  <c:v>0.29133020793108005</c:v>
                </c:pt>
                <c:pt idx="2520">
                  <c:v>0.29492578463274793</c:v>
                </c:pt>
                <c:pt idx="2521">
                  <c:v>0.29854370014749482</c:v>
                </c:pt>
                <c:pt idx="2522">
                  <c:v>0.30218447794285447</c:v>
                </c:pt>
                <c:pt idx="2523">
                  <c:v>0.30584863495844838</c:v>
                </c:pt>
                <c:pt idx="2524">
                  <c:v>0.30953668070617585</c:v>
                </c:pt>
                <c:pt idx="2525">
                  <c:v>0.31324911636648872</c:v>
                </c:pt>
                <c:pt idx="2526">
                  <c:v>0.31698643388067366</c:v>
                </c:pt>
                <c:pt idx="2527">
                  <c:v>0.32074911503873349</c:v>
                </c:pt>
                <c:pt idx="2528">
                  <c:v>0.32453763056267382</c:v>
                </c:pt>
                <c:pt idx="2529">
                  <c:v>0.32835243918521689</c:v>
                </c:pt>
                <c:pt idx="2530">
                  <c:v>0.33219398672345596</c:v>
                </c:pt>
                <c:pt idx="2531">
                  <c:v>0.33606270514762643</c:v>
                </c:pt>
                <c:pt idx="2532">
                  <c:v>0.33995901164476378</c:v>
                </c:pt>
                <c:pt idx="2533">
                  <c:v>0.34388330767704622</c:v>
                </c:pt>
                <c:pt idx="2534">
                  <c:v>0.34783597803511485</c:v>
                </c:pt>
                <c:pt idx="2535">
                  <c:v>0.35181738988601646</c:v>
                </c:pt>
                <c:pt idx="2536">
                  <c:v>0.35582789181603253</c:v>
                </c:pt>
                <c:pt idx="2537">
                  <c:v>0.35986781286843905</c:v>
                </c:pt>
                <c:pt idx="2538">
                  <c:v>0.36393746157617246</c:v>
                </c:pt>
                <c:pt idx="2539">
                  <c:v>0.36803712498976948</c:v>
                </c:pt>
                <c:pt idx="2540">
                  <c:v>0.37216706770059732</c:v>
                </c:pt>
                <c:pt idx="2541">
                  <c:v>0.37632753085977155</c:v>
                </c:pt>
                <c:pt idx="2542">
                  <c:v>0.38051873119297219</c:v>
                </c:pt>
                <c:pt idx="2543">
                  <c:v>0.38474086001150831</c:v>
                </c:pt>
                <c:pt idx="2544">
                  <c:v>0.38899408221999965</c:v>
                </c:pt>
                <c:pt idx="2545">
                  <c:v>0.39327853532132101</c:v>
                </c:pt>
                <c:pt idx="2546">
                  <c:v>0.39759432841897868</c:v>
                </c:pt>
                <c:pt idx="2547">
                  <c:v>0.40194154121779191</c:v>
                </c:pt>
                <c:pt idx="2548">
                  <c:v>0.40632022302327953</c:v>
                </c:pt>
                <c:pt idx="2549">
                  <c:v>0.41073039174057346</c:v>
                </c:pt>
                <c:pt idx="2550">
                  <c:v>0.41517203287341031</c:v>
                </c:pt>
                <c:pt idx="2551">
                  <c:v>0.4196450985242593</c:v>
                </c:pt>
                <c:pt idx="2552">
                  <c:v>0.42414950639617111</c:v>
                </c:pt>
                <c:pt idx="2553">
                  <c:v>0.42868513879728032</c:v>
                </c:pt>
                <c:pt idx="2554">
                  <c:v>0.43325184164927538</c:v>
                </c:pt>
                <c:pt idx="2555">
                  <c:v>0.43784942350031808</c:v>
                </c:pt>
                <c:pt idx="2556">
                  <c:v>0.44247765454402471</c:v>
                </c:pt>
                <c:pt idx="2557">
                  <c:v>0.44713626564529424</c:v>
                </c:pt>
                <c:pt idx="2558">
                  <c:v>0.45182494737452672</c:v>
                </c:pt>
                <c:pt idx="2559">
                  <c:v>0.45654334905105876</c:v>
                </c:pt>
                <c:pt idx="2560">
                  <c:v>0.4612910777978208</c:v>
                </c:pt>
                <c:pt idx="2561">
                  <c:v>0.46606769760793992</c:v>
                </c:pt>
                <c:pt idx="2562">
                  <c:v>0.4708727284252619</c:v>
                </c:pt>
                <c:pt idx="2563">
                  <c:v>0.47570564524005432</c:v>
                </c:pt>
                <c:pt idx="2564">
                  <c:v>0.48056587720154498</c:v>
                </c:pt>
                <c:pt idx="2565">
                  <c:v>0.48545280674907504</c:v>
                </c:pt>
                <c:pt idx="2566">
                  <c:v>0.49036576876336191</c:v>
                </c:pt>
                <c:pt idx="2567">
                  <c:v>0.49530404973970193</c:v>
                </c:pt>
                <c:pt idx="2568">
                  <c:v>0.50026688698513078</c:v>
                </c:pt>
                <c:pt idx="2569">
                  <c:v>0.50525346784104885</c:v>
                </c:pt>
                <c:pt idx="2570">
                  <c:v>0.51026292893360836</c:v>
                </c:pt>
                <c:pt idx="2571">
                  <c:v>0.51529435545351565</c:v>
                </c:pt>
                <c:pt idx="2572">
                  <c:v>0.5203467804674976</c:v>
                </c:pt>
                <c:pt idx="2573">
                  <c:v>0.52541918426330958</c:v>
                </c:pt>
                <c:pt idx="2574">
                  <c:v>0.53051049373058867</c:v>
                </c:pt>
                <c:pt idx="2575">
                  <c:v>0.53561958177943658</c:v>
                </c:pt>
                <c:pt idx="2576">
                  <c:v>0.54074526679907331</c:v>
                </c:pt>
                <c:pt idx="2577">
                  <c:v>0.54588631215876593</c:v>
                </c:pt>
                <c:pt idx="2578">
                  <c:v>0.55104142575319714</c:v>
                </c:pt>
                <c:pt idx="2579">
                  <c:v>0.55620925959437095</c:v>
                </c:pt>
                <c:pt idx="2580">
                  <c:v>0.56138840945268254</c:v>
                </c:pt>
                <c:pt idx="2581">
                  <c:v>0.56657741454918065</c:v>
                </c:pt>
                <c:pt idx="2582">
                  <c:v>0.57177475730115346</c:v>
                </c:pt>
                <c:pt idx="2583">
                  <c:v>0.57697886312379598</c:v>
                </c:pt>
                <c:pt idx="2584">
                  <c:v>0.58218810028976142</c:v>
                </c:pt>
                <c:pt idx="2585">
                  <c:v>0.58740077984906847</c:v>
                </c:pt>
                <c:pt idx="2586">
                  <c:v>0.59261515561185163</c:v>
                </c:pt>
                <c:pt idx="2587">
                  <c:v>0.59782942419568597</c:v>
                </c:pt>
                <c:pt idx="2588">
                  <c:v>0.60304172514023302</c:v>
                </c:pt>
                <c:pt idx="2589">
                  <c:v>0.60825014109107944</c:v>
                </c:pt>
                <c:pt idx="2590">
                  <c:v>0.61345269805497482</c:v>
                </c:pt>
                <c:pt idx="2591">
                  <c:v>0.61864736572864953</c:v>
                </c:pt>
                <c:pt idx="2592">
                  <c:v>0.62383205790319796</c:v>
                </c:pt>
                <c:pt idx="2593">
                  <c:v>0.62900463294611786</c:v>
                </c:pt>
                <c:pt idx="2594">
                  <c:v>0.63416289436282169</c:v>
                </c:pt>
                <c:pt idx="2595">
                  <c:v>0.63930459143960383</c:v>
                </c:pt>
                <c:pt idx="2596">
                  <c:v>0.64442741996960284</c:v>
                </c:pt>
                <c:pt idx="2597">
                  <c:v>0.64952902306385596</c:v>
                </c:pt>
                <c:pt idx="2598">
                  <c:v>0.65460699204880857</c:v>
                </c:pt>
                <c:pt idx="2599">
                  <c:v>0.65965886745158686</c:v>
                </c:pt>
                <c:pt idx="2600">
                  <c:v>0.66468214007499882</c:v>
                </c:pt>
                <c:pt idx="2601">
                  <c:v>0.66967425216282717</c:v>
                </c:pt>
                <c:pt idx="2602">
                  <c:v>0.67463259865736003</c:v>
                </c:pt>
                <c:pt idx="2603">
                  <c:v>0.67955452854927711</c:v>
                </c:pt>
                <c:pt idx="2604">
                  <c:v>0.68443734632180231</c:v>
                </c:pt>
                <c:pt idx="2605">
                  <c:v>0.68927831348892254</c:v>
                </c:pt>
                <c:pt idx="2606">
                  <c:v>0.69407465022898807</c:v>
                </c:pt>
                <c:pt idx="2607">
                  <c:v>0.69882353711373357</c:v>
                </c:pt>
                <c:pt idx="2608">
                  <c:v>0.703522116933047</c:v>
                </c:pt>
                <c:pt idx="2609">
                  <c:v>0.70816749661580725</c:v>
                </c:pt>
                <c:pt idx="2610">
                  <c:v>0.71275674924641852</c:v>
                </c:pt>
                <c:pt idx="2611">
                  <c:v>0.71728691617692952</c:v>
                </c:pt>
                <c:pt idx="2612">
                  <c:v>0.72175500923451386</c:v>
                </c:pt>
                <c:pt idx="2613">
                  <c:v>0.72615801302305871</c:v>
                </c:pt>
                <c:pt idx="2614">
                  <c:v>0.73049288731875861</c:v>
                </c:pt>
                <c:pt idx="2615">
                  <c:v>0.7347565695582019</c:v>
                </c:pt>
                <c:pt idx="2616">
                  <c:v>0.73894597741765478</c:v>
                </c:pt>
                <c:pt idx="2617">
                  <c:v>0.74305801148246864</c:v>
                </c:pt>
                <c:pt idx="2618">
                  <c:v>0.74708955800459442</c:v>
                </c:pt>
                <c:pt idx="2619">
                  <c:v>0.75103749174634249</c:v>
                </c:pt>
                <c:pt idx="2620">
                  <c:v>0.75489867890837337</c:v>
                </c:pt>
                <c:pt idx="2621">
                  <c:v>0.75866998013944764</c:v>
                </c:pt>
                <c:pt idx="2622">
                  <c:v>0.76234825362560288</c:v>
                </c:pt>
                <c:pt idx="2623">
                  <c:v>0.76593035825544764</c:v>
                </c:pt>
                <c:pt idx="2624">
                  <c:v>0.7694131568591096</c:v>
                </c:pt>
                <c:pt idx="2625">
                  <c:v>0.77279351951733444</c:v>
                </c:pt>
                <c:pt idx="2626">
                  <c:v>0.77606832693692118</c:v>
                </c:pt>
                <c:pt idx="2627">
                  <c:v>0.77923447388969569</c:v>
                </c:pt>
                <c:pt idx="2628">
                  <c:v>0.78228887270979774</c:v>
                </c:pt>
                <c:pt idx="2629">
                  <c:v>0.78522845684638864</c:v>
                </c:pt>
                <c:pt idx="2630">
                  <c:v>0.78805018446649233</c:v>
                </c:pt>
                <c:pt idx="2631">
                  <c:v>0.79075104210390212</c:v>
                </c:pt>
                <c:pt idx="2632">
                  <c:v>0.79332804834918003</c:v>
                </c:pt>
                <c:pt idx="2633">
                  <c:v>0.79577825757559084</c:v>
                </c:pt>
                <c:pt idx="2634">
                  <c:v>0.79809876369632793</c:v>
                </c:pt>
                <c:pt idx="2635">
                  <c:v>0.8002867039466337</c:v>
                </c:pt>
                <c:pt idx="2636">
                  <c:v>0.80233926268664824</c:v>
                </c:pt>
                <c:pt idx="2637">
                  <c:v>0.80425367521795177</c:v>
                </c:pt>
                <c:pt idx="2638">
                  <c:v>0.80602723160854584</c:v>
                </c:pt>
                <c:pt idx="2639">
                  <c:v>0.80765728052016961</c:v>
                </c:pt>
                <c:pt idx="2640">
                  <c:v>0.80914123303165353</c:v>
                </c:pt>
                <c:pt idx="2641">
                  <c:v>0.81047656645212618</c:v>
                </c:pt>
                <c:pt idx="2642">
                  <c:v>0.81166082811713314</c:v>
                </c:pt>
                <c:pt idx="2643">
                  <c:v>0.81269163916183884</c:v>
                </c:pt>
                <c:pt idx="2644">
                  <c:v>0.8135666982642179</c:v>
                </c:pt>
                <c:pt idx="2645">
                  <c:v>0.81428378535129919</c:v>
                </c:pt>
                <c:pt idx="2646">
                  <c:v>0.81484076526221227</c:v>
                </c:pt>
                <c:pt idx="2647">
                  <c:v>0.81523559136053114</c:v>
                </c:pt>
                <c:pt idx="2648">
                  <c:v>0.8154663090897758</c:v>
                </c:pt>
                <c:pt idx="2649">
                  <c:v>0.81553105946417093</c:v>
                </c:pt>
                <c:pt idx="2650">
                  <c:v>0.81542808248870924</c:v>
                </c:pt>
                <c:pt idx="2651">
                  <c:v>0.81515572050088492</c:v>
                </c:pt>
                <c:pt idx="2652">
                  <c:v>0.8147124214274416</c:v>
                </c:pt>
                <c:pt idx="2653">
                  <c:v>0.81409674194943649</c:v>
                </c:pt>
                <c:pt idx="2654">
                  <c:v>0.81330735056858805</c:v>
                </c:pt>
                <c:pt idx="2655">
                  <c:v>0.81234303056822765</c:v>
                </c:pt>
                <c:pt idx="2656">
                  <c:v>0.81120268286226538</c:v>
                </c:pt>
                <c:pt idx="2657">
                  <c:v>0.80988532872565289</c:v>
                </c:pt>
                <c:pt idx="2658">
                  <c:v>0.80839011240020653</c:v>
                </c:pt>
                <c:pt idx="2659">
                  <c:v>0.80671630356866286</c:v>
                </c:pt>
                <c:pt idx="2660">
                  <c:v>0.80486329969239068</c:v>
                </c:pt>
                <c:pt idx="2661">
                  <c:v>0.80283062820528661</c:v>
                </c:pt>
                <c:pt idx="2662">
                  <c:v>0.80061794855939661</c:v>
                </c:pt>
                <c:pt idx="2663">
                  <c:v>0.79822505411575961</c:v>
                </c:pt>
                <c:pt idx="2664">
                  <c:v>0.79565187387648406</c:v>
                </c:pt>
                <c:pt idx="2665">
                  <c:v>0.79289847405154323</c:v>
                </c:pt>
                <c:pt idx="2666">
                  <c:v>0.78996505945690354</c:v>
                </c:pt>
                <c:pt idx="2667">
                  <c:v>0.78685197473888147</c:v>
                </c:pt>
                <c:pt idx="2668">
                  <c:v>0.78355970542047082</c:v>
                </c:pt>
                <c:pt idx="2669">
                  <c:v>0.78008887876632449</c:v>
                </c:pt>
                <c:pt idx="2670">
                  <c:v>0.77644026446221726</c:v>
                </c:pt>
                <c:pt idx="2671">
                  <c:v>0.77261477510654619</c:v>
                </c:pt>
                <c:pt idx="2672">
                  <c:v>0.76861346651020612</c:v>
                </c:pt>
                <c:pt idx="2673">
                  <c:v>0.76443753780323254</c:v>
                </c:pt>
                <c:pt idx="2674">
                  <c:v>0.76008833134519094</c:v>
                </c:pt>
                <c:pt idx="2675">
                  <c:v>0.75556733243838337</c:v>
                </c:pt>
                <c:pt idx="2676">
                  <c:v>0.75087616884210451</c:v>
                </c:pt>
                <c:pt idx="2677">
                  <c:v>0.74601661008690467</c:v>
                </c:pt>
                <c:pt idx="2678">
                  <c:v>0.74099056658870999</c:v>
                </c:pt>
                <c:pt idx="2679">
                  <c:v>0.73580008856226886</c:v>
                </c:pt>
                <c:pt idx="2680">
                  <c:v>0.73044736473433858</c:v>
                </c:pt>
                <c:pt idx="2681">
                  <c:v>0.724934720857357</c:v>
                </c:pt>
                <c:pt idx="2682">
                  <c:v>0.71926461802457786</c:v>
                </c:pt>
                <c:pt idx="2683">
                  <c:v>0.71343965078801685</c:v>
                </c:pt>
                <c:pt idx="2684">
                  <c:v>0.70746254508182671</c:v>
                </c:pt>
                <c:pt idx="2685">
                  <c:v>0.70133615595216336</c:v>
                </c:pt>
                <c:pt idx="2686">
                  <c:v>0.69506346509786687</c:v>
                </c:pt>
                <c:pt idx="2687">
                  <c:v>0.68864757822366396</c:v>
                </c:pt>
                <c:pt idx="2688">
                  <c:v>0.68209172221035408</c:v>
                </c:pt>
                <c:pt idx="2689">
                  <c:v>0.6753992421057079</c:v>
                </c:pt>
                <c:pt idx="2690">
                  <c:v>0.66857359794004301</c:v>
                </c:pt>
                <c:pt idx="2691">
                  <c:v>0.66161836137197361</c:v>
                </c:pt>
                <c:pt idx="2692">
                  <c:v>0.65453721216853089</c:v>
                </c:pt>
                <c:pt idx="2693">
                  <c:v>0.64733393452576893</c:v>
                </c:pt>
                <c:pt idx="2694">
                  <c:v>0.64001241323530311</c:v>
                </c:pt>
                <c:pt idx="2695">
                  <c:v>0.63257662970319162</c:v>
                </c:pt>
                <c:pt idx="2696">
                  <c:v>0.62503065782714684</c:v>
                </c:pt>
                <c:pt idx="2697">
                  <c:v>0.61737865973948913</c:v>
                </c:pt>
                <c:pt idx="2698">
                  <c:v>0.60962488142227311</c:v>
                </c:pt>
                <c:pt idx="2699">
                  <c:v>0.60177364820229762</c:v>
                </c:pt>
                <c:pt idx="2700">
                  <c:v>0.59382936013348153</c:v>
                </c:pt>
                <c:pt idx="2701">
                  <c:v>0.58579648727425671</c:v>
                </c:pt>
                <c:pt idx="2702">
                  <c:v>0.57767956486840988</c:v>
                </c:pt>
                <c:pt idx="2703">
                  <c:v>0.56948318843720525</c:v>
                </c:pt>
                <c:pt idx="2704">
                  <c:v>0.5612120087914233</c:v>
                </c:pt>
                <c:pt idx="2705">
                  <c:v>0.55287072697180784</c:v>
                </c:pt>
                <c:pt idx="2706">
                  <c:v>0.54446408912692545</c:v>
                </c:pt>
                <c:pt idx="2707">
                  <c:v>0.53599688133667933</c:v>
                </c:pt>
                <c:pt idx="2708">
                  <c:v>0.52747392439114749</c:v>
                </c:pt>
                <c:pt idx="2709">
                  <c:v>0.51890006853315063</c:v>
                </c:pt>
                <c:pt idx="2710">
                  <c:v>0.51028018817400933</c:v>
                </c:pt>
                <c:pt idx="2711">
                  <c:v>0.5016191765913296</c:v>
                </c:pt>
                <c:pt idx="2712">
                  <c:v>0.4929219406180938</c:v>
                </c:pt>
                <c:pt idx="2713">
                  <c:v>0.48419339533211891</c:v>
                </c:pt>
                <c:pt idx="2714">
                  <c:v>0.47543845875480756</c:v>
                </c:pt>
                <c:pt idx="2715">
                  <c:v>0.46666204656842153</c:v>
                </c:pt>
                <c:pt idx="2716">
                  <c:v>0.45786906686045953</c:v>
                </c:pt>
                <c:pt idx="2717">
                  <c:v>0.44906441490439797</c:v>
                </c:pt>
                <c:pt idx="2718">
                  <c:v>0.44025296798513086</c:v>
                </c:pt>
                <c:pt idx="2719">
                  <c:v>0.43143958027780605</c:v>
                </c:pt>
                <c:pt idx="2720">
                  <c:v>0.42262907778846137</c:v>
                </c:pt>
                <c:pt idx="2721">
                  <c:v>0.41382625336465728</c:v>
                </c:pt>
                <c:pt idx="2722">
                  <c:v>0.4050358617842314</c:v>
                </c:pt>
                <c:pt idx="2723">
                  <c:v>0.3962626149296864</c:v>
                </c:pt>
                <c:pt idx="2724">
                  <c:v>0.38751117705618082</c:v>
                </c:pt>
                <c:pt idx="2725">
                  <c:v>0.37878616016014244</c:v>
                </c:pt>
                <c:pt idx="2726">
                  <c:v>0.37009211945569986</c:v>
                </c:pt>
                <c:pt idx="2727">
                  <c:v>0.361433548965582</c:v>
                </c:pt>
                <c:pt idx="2728">
                  <c:v>0.35281487723330396</c:v>
                </c:pt>
                <c:pt idx="2729">
                  <c:v>0.3442404631622496</c:v>
                </c:pt>
                <c:pt idx="2730">
                  <c:v>0.33571459198813097</c:v>
                </c:pt>
                <c:pt idx="2731">
                  <c:v>0.32724147138988968</c:v>
                </c:pt>
                <c:pt idx="2732">
                  <c:v>0.31882522774449429</c:v>
                </c:pt>
                <c:pt idx="2733">
                  <c:v>0.31046990253039558</c:v>
                </c:pt>
                <c:pt idx="2734">
                  <c:v>0.30217944888412268</c:v>
                </c:pt>
                <c:pt idx="2735">
                  <c:v>0.29395772831419131</c:v>
                </c:pt>
                <c:pt idx="2736">
                  <c:v>0.28580850757608972</c:v>
                </c:pt>
                <c:pt idx="2737">
                  <c:v>0.27773545571170705</c:v>
                </c:pt>
                <c:pt idx="2738">
                  <c:v>0.2697421412562907</c:v>
                </c:pt>
                <c:pt idx="2739">
                  <c:v>0.26183202961549218</c:v>
                </c:pt>
                <c:pt idx="2740">
                  <c:v>0.25400848061486964</c:v>
                </c:pt>
                <c:pt idx="2741">
                  <c:v>0.24627474622374235</c:v>
                </c:pt>
                <c:pt idx="2742">
                  <c:v>0.23863396845477028</c:v>
                </c:pt>
                <c:pt idx="2743">
                  <c:v>0.23108917744064439</c:v>
                </c:pt>
                <c:pt idx="2744">
                  <c:v>0.22364328968843286</c:v>
                </c:pt>
                <c:pt idx="2745">
                  <c:v>0.21629910651218184</c:v>
                </c:pt>
                <c:pt idx="2746">
                  <c:v>0.20905931264370325</c:v>
                </c:pt>
                <c:pt idx="2747">
                  <c:v>0.20192647502129832</c:v>
                </c:pt>
                <c:pt idx="2748">
                  <c:v>0.19490304175565851</c:v>
                </c:pt>
                <c:pt idx="2749">
                  <c:v>0.1879913412722046</c:v>
                </c:pt>
                <c:pt idx="2750">
                  <c:v>0.18119358162818527</c:v>
                </c:pt>
                <c:pt idx="2751">
                  <c:v>0.17451185000317104</c:v>
                </c:pt>
                <c:pt idx="2752">
                  <c:v>0.16794811236077953</c:v>
                </c:pt>
                <c:pt idx="2753">
                  <c:v>0.1615042132795092</c:v>
                </c:pt>
                <c:pt idx="2754">
                  <c:v>0.15518187595001118</c:v>
                </c:pt>
                <c:pt idx="2755">
                  <c:v>0.14898270233597544</c:v>
                </c:pt>
                <c:pt idx="2756">
                  <c:v>0.14290817349556945</c:v>
                </c:pt>
                <c:pt idx="2757">
                  <c:v>0.13695965005997429</c:v>
                </c:pt>
                <c:pt idx="2758">
                  <c:v>0.13113837286545071</c:v>
                </c:pt>
                <c:pt idx="2759">
                  <c:v>0.12544546373510554</c:v>
                </c:pt>
                <c:pt idx="2760">
                  <c:v>0.11988192640623607</c:v>
                </c:pt>
                <c:pt idx="2761">
                  <c:v>0.11444864759905267</c:v>
                </c:pt>
                <c:pt idx="2762">
                  <c:v>0.10914639822225729</c:v>
                </c:pt>
                <c:pt idx="2763">
                  <c:v>0.10397583471093619</c:v>
                </c:pt>
                <c:pt idx="2764">
                  <c:v>9.8937500491896369E-2</c:v>
                </c:pt>
                <c:pt idx="2765">
                  <c:v>9.4031827571563462E-2</c:v>
                </c:pt>
                <c:pt idx="2766">
                  <c:v>8.925913824138243E-2</c:v>
                </c:pt>
                <c:pt idx="2767">
                  <c:v>8.4619646895501444E-2</c:v>
                </c:pt>
                <c:pt idx="2768">
                  <c:v>8.0113461955510237E-2</c:v>
                </c:pt>
                <c:pt idx="2769">
                  <c:v>7.5740587896855643E-2</c:v>
                </c:pt>
                <c:pt idx="2770">
                  <c:v>7.1500927371475981E-2</c:v>
                </c:pt>
                <c:pt idx="2771">
                  <c:v>6.7394283421180479E-2</c:v>
                </c:pt>
                <c:pt idx="2772">
                  <c:v>6.3420361776232281E-2</c:v>
                </c:pt>
                <c:pt idx="2773">
                  <c:v>5.957877323356827E-2</c:v>
                </c:pt>
                <c:pt idx="2774">
                  <c:v>5.5869036109066968E-2</c:v>
                </c:pt>
                <c:pt idx="2775">
                  <c:v>5.2290578758262277E-2</c:v>
                </c:pt>
                <c:pt idx="2776">
                  <c:v>4.8842742159943331E-2</c:v>
                </c:pt>
                <c:pt idx="2777">
                  <c:v>4.5524782557065518E-2</c:v>
                </c:pt>
                <c:pt idx="2778">
                  <c:v>4.2335874149454403E-2</c:v>
                </c:pt>
                <c:pt idx="2779">
                  <c:v>3.9275111832790116E-2</c:v>
                </c:pt>
                <c:pt idx="2780">
                  <c:v>3.6341513978491204E-2</c:v>
                </c:pt>
                <c:pt idx="2781">
                  <c:v>3.3534025249085921E-2</c:v>
                </c:pt>
                <c:pt idx="2782">
                  <c:v>3.085151944381781E-2</c:v>
                </c:pt>
                <c:pt idx="2783">
                  <c:v>2.8292802369260652E-2</c:v>
                </c:pt>
                <c:pt idx="2784">
                  <c:v>2.5856614729850645E-2</c:v>
                </c:pt>
                <c:pt idx="2785">
                  <c:v>2.3541635033317236E-2</c:v>
                </c:pt>
                <c:pt idx="2786">
                  <c:v>2.1346482506120399E-2</c:v>
                </c:pt>
                <c:pt idx="2787">
                  <c:v>1.9269720014134264E-2</c:v>
                </c:pt>
                <c:pt idx="2788">
                  <c:v>1.7309856983895717E-2</c:v>
                </c:pt>
                <c:pt idx="2789">
                  <c:v>1.5465352319920224E-2</c:v>
                </c:pt>
                <c:pt idx="2790">
                  <c:v>1.3734617313701281E-2</c:v>
                </c:pt>
                <c:pt idx="2791">
                  <c:v>1.2116018540136879E-2</c:v>
                </c:pt>
                <c:pt idx="2792">
                  <c:v>1.0607880737311391E-2</c:v>
                </c:pt>
                <c:pt idx="2793">
                  <c:v>9.2084896656751507E-3</c:v>
                </c:pt>
                <c:pt idx="2794">
                  <c:v>7.9160949428434286E-3</c:v>
                </c:pt>
                <c:pt idx="2795">
                  <c:v>6.7289128503853352E-3</c:v>
                </c:pt>
                <c:pt idx="2796">
                  <c:v>5.6451291091386075E-3</c:v>
                </c:pt>
                <c:pt idx="2797">
                  <c:v>4.6629016197413369E-3</c:v>
                </c:pt>
                <c:pt idx="2798">
                  <c:v>3.7803631652491088E-3</c:v>
                </c:pt>
                <c:pt idx="2799">
                  <c:v>2.9956240728601135E-3</c:v>
                </c:pt>
                <c:pt idx="2800">
                  <c:v>2.3067748319470669E-3</c:v>
                </c:pt>
                <c:pt idx="2801">
                  <c:v>1.7118886657545786E-3</c:v>
                </c:pt>
                <c:pt idx="2802">
                  <c:v>1.2090240542933764E-3</c:v>
                </c:pt>
                <c:pt idx="2803">
                  <c:v>7.9622720612776833E-4</c:v>
                </c:pt>
                <c:pt idx="2804">
                  <c:v>4.7153447691531124E-4</c:v>
                </c:pt>
                <c:pt idx="2805">
                  <c:v>2.3297473272733849E-4</c:v>
                </c:pt>
                <c:pt idx="2806">
                  <c:v>7.8571656337754874E-5</c:v>
                </c:pt>
                <c:pt idx="2807">
                  <c:v>6.3459948303281117E-6</c:v>
                </c:pt>
                <c:pt idx="2808">
                  <c:v>1.4317747032415889E-5</c:v>
                </c:pt>
                <c:pt idx="2809">
                  <c:v>1.0050828943940165E-4</c:v>
                </c:pt>
                <c:pt idx="2810">
                  <c:v>2.6294243944699637E-4</c:v>
                </c:pt>
                <c:pt idx="2811">
                  <c:v>4.9965045485859288E-4</c:v>
                </c:pt>
                <c:pt idx="2812">
                  <c:v>8.0866996878132364E-4</c:v>
                </c:pt>
                <c:pt idx="2813">
                  <c:v>1.1880478591675919E-3</c:v>
                </c:pt>
                <c:pt idx="2814">
                  <c:v>1.6358420523979388E-3</c:v>
                </c:pt>
                <c:pt idx="2815">
                  <c:v>2.1501232604361339E-3</c:v>
                </c:pt>
                <c:pt idx="2816">
                  <c:v>2.7289766512188806E-3</c:v>
                </c:pt>
                <c:pt idx="2817">
                  <c:v>3.3705034520685414E-3</c:v>
                </c:pt>
                <c:pt idx="2818">
                  <c:v>4.0728224860410176E-3</c:v>
                </c:pt>
                <c:pt idx="2819">
                  <c:v>4.834071641236469E-3</c:v>
                </c:pt>
                <c:pt idx="2820">
                  <c:v>5.652409273215692E-3</c:v>
                </c:pt>
                <c:pt idx="2821">
                  <c:v>6.5260155407735696E-3</c:v>
                </c:pt>
                <c:pt idx="2822">
                  <c:v>7.4530936754224932E-3</c:v>
                </c:pt>
                <c:pt idx="2823">
                  <c:v>8.4318711850394409E-3</c:v>
                </c:pt>
                <c:pt idx="2824">
                  <c:v>9.4606009922250656E-3</c:v>
                </c:pt>
                <c:pt idx="2825">
                  <c:v>1.0537562508009087E-2</c:v>
                </c:pt>
                <c:pt idx="2826">
                  <c:v>1.1661062641625523E-2</c:v>
                </c:pt>
                <c:pt idx="2827">
                  <c:v>1.2829436747155171E-2</c:v>
                </c:pt>
                <c:pt idx="2828">
                  <c:v>1.404104950790974E-2</c:v>
                </c:pt>
                <c:pt idx="2829">
                  <c:v>1.5294295759509141E-2</c:v>
                </c:pt>
                <c:pt idx="2830">
                  <c:v>1.658760125264875E-2</c:v>
                </c:pt>
                <c:pt idx="2831">
                  <c:v>1.7919423356642365E-2</c:v>
                </c:pt>
                <c:pt idx="2832">
                  <c:v>1.928825170484718E-2</c:v>
                </c:pt>
                <c:pt idx="2833">
                  <c:v>2.0692608783170217E-2</c:v>
                </c:pt>
                <c:pt idx="2834">
                  <c:v>2.2131050462861172E-2</c:v>
                </c:pt>
                <c:pt idx="2835">
                  <c:v>2.3602166478862981E-2</c:v>
                </c:pt>
                <c:pt idx="2836">
                  <c:v>2.5104580855026572E-2</c:v>
                </c:pt>
                <c:pt idx="2837">
                  <c:v>2.66369522775288E-2</c:v>
                </c:pt>
                <c:pt idx="2838">
                  <c:v>2.8197974417842792E-2</c:v>
                </c:pt>
                <c:pt idx="2839">
                  <c:v>2.9786376206684315E-2</c:v>
                </c:pt>
                <c:pt idx="2840">
                  <c:v>3.1400922060319303E-2</c:v>
                </c:pt>
                <c:pt idx="2841">
                  <c:v>3.3040412060669912E-2</c:v>
                </c:pt>
                <c:pt idx="2842">
                  <c:v>3.4703682090690621E-2</c:v>
                </c:pt>
                <c:pt idx="2843">
                  <c:v>3.6389603926431494E-2</c:v>
                </c:pt>
                <c:pt idx="2844">
                  <c:v>3.8097085287283262E-2</c:v>
                </c:pt>
                <c:pt idx="2845">
                  <c:v>3.9825069845867964E-2</c:v>
                </c:pt>
                <c:pt idx="2846">
                  <c:v>4.1572537199025782E-2</c:v>
                </c:pt>
                <c:pt idx="2847">
                  <c:v>4.3338502801398678E-2</c:v>
                </c:pt>
                <c:pt idx="2848">
                  <c:v>4.5122017863048536E-2</c:v>
                </c:pt>
                <c:pt idx="2849">
                  <c:v>4.6922169212559463E-2</c:v>
                </c:pt>
                <c:pt idx="2850">
                  <c:v>4.8738079127118146E-2</c:v>
                </c:pt>
                <c:pt idx="2851">
                  <c:v>5.0568905130940103E-2</c:v>
                </c:pt>
                <c:pt idx="2852">
                  <c:v>5.2413839763503729E-2</c:v>
                </c:pt>
                <c:pt idx="2853">
                  <c:v>5.427211031898832E-2</c:v>
                </c:pt>
                <c:pt idx="2854">
                  <c:v>5.6142978558282153E-2</c:v>
                </c:pt>
                <c:pt idx="2855">
                  <c:v>5.8025740394946887E-2</c:v>
                </c:pt>
                <c:pt idx="2856">
                  <c:v>5.9919725556446174E-2</c:v>
                </c:pt>
                <c:pt idx="2857">
                  <c:v>6.1824297221984098E-2</c:v>
                </c:pt>
                <c:pt idx="2858">
                  <c:v>6.3738851638224014E-2</c:v>
                </c:pt>
                <c:pt idx="2859">
                  <c:v>6.5662817714152014E-2</c:v>
                </c:pt>
                <c:pt idx="2860">
                  <c:v>6.7595656596329393E-2</c:v>
                </c:pt>
                <c:pt idx="2861">
                  <c:v>6.9536861225697397E-2</c:v>
                </c:pt>
                <c:pt idx="2862">
                  <c:v>7.1485955877180693E-2</c:v>
                </c:pt>
                <c:pt idx="2863">
                  <c:v>7.3442495683133657E-2</c:v>
                </c:pt>
                <c:pt idx="2864">
                  <c:v>7.540606614182109E-2</c:v>
                </c:pt>
                <c:pt idx="2865">
                  <c:v>7.7376282611958017E-2</c:v>
                </c:pt>
                <c:pt idx="2866">
                  <c:v>7.9352789794352022E-2</c:v>
                </c:pt>
                <c:pt idx="2867">
                  <c:v>8.1335261201664066E-2</c:v>
                </c:pt>
                <c:pt idx="2868">
                  <c:v>8.3323398617259861E-2</c:v>
                </c:pt>
                <c:pt idx="2869">
                  <c:v>8.5316931544061891E-2</c:v>
                </c:pt>
                <c:pt idx="2870">
                  <c:v>8.7315616644299821E-2</c:v>
                </c:pt>
                <c:pt idx="2871">
                  <c:v>8.9319237171057692E-2</c:v>
                </c:pt>
                <c:pt idx="2872">
                  <c:v>9.1327602392387602E-2</c:v>
                </c:pt>
                <c:pt idx="2873">
                  <c:v>9.3340547008792449E-2</c:v>
                </c:pt>
                <c:pt idx="2874">
                  <c:v>9.535793056486197E-2</c:v>
                </c:pt>
                <c:pt idx="2875">
                  <c:v>9.7379636855708093E-2</c:v>
                </c:pt>
                <c:pt idx="2876">
                  <c:v>9.9405573328937763E-2</c:v>
                </c:pt>
                <c:pt idx="2877">
                  <c:v>0.10143567048275513</c:v>
                </c:pt>
                <c:pt idx="2878">
                  <c:v>0.10346988126084389</c:v>
                </c:pt>
                <c:pt idx="2879">
                  <c:v>0.10550818044451646</c:v>
                </c:pt>
                <c:pt idx="2880">
                  <c:v>0.10755056404276735</c:v>
                </c:pt>
                <c:pt idx="2881">
                  <c:v>0.10959704868062572</c:v>
                </c:pt>
                <c:pt idx="2882">
                  <c:v>0.11164767098635463</c:v>
                </c:pt>
                <c:pt idx="2883">
                  <c:v>0.11370248697781889</c:v>
                </c:pt>
                <c:pt idx="2884">
                  <c:v>0.11576157144853973</c:v>
                </c:pt>
                <c:pt idx="2885">
                  <c:v>0.1178250173536932</c:v>
                </c:pt>
                <c:pt idx="2886">
                  <c:v>0.11989293519641696</c:v>
                </c:pt>
                <c:pt idx="2887">
                  <c:v>0.12196545241473845</c:v>
                </c:pt>
                <c:pt idx="2888">
                  <c:v>0.12404271276935062</c:v>
                </c:pt>
                <c:pt idx="2889">
                  <c:v>0.12612487573249156</c:v>
                </c:pt>
                <c:pt idx="2890">
                  <c:v>0.12821211587812631</c:v>
                </c:pt>
                <c:pt idx="2891">
                  <c:v>0.13030462227360792</c:v>
                </c:pt>
                <c:pt idx="2892">
                  <c:v>0.13240259787294492</c:v>
                </c:pt>
                <c:pt idx="2893">
                  <c:v>0.13450625891182644</c:v>
                </c:pt>
                <c:pt idx="2894">
                  <c:v>0.13661583430448421</c:v>
                </c:pt>
                <c:pt idx="2895">
                  <c:v>0.13873156504241521</c:v>
                </c:pt>
                <c:pt idx="2896">
                  <c:v>0.14085370359508631</c:v>
                </c:pt>
                <c:pt idx="2897">
                  <c:v>0.14298251331260486</c:v>
                </c:pt>
                <c:pt idx="2898">
                  <c:v>0.14511826783031379</c:v>
                </c:pt>
                <c:pt idx="2899">
                  <c:v>0.14726125047531927</c:v>
                </c:pt>
                <c:pt idx="2900">
                  <c:v>0.14941175367494092</c:v>
                </c:pt>
                <c:pt idx="2901">
                  <c:v>0.15157007836695388</c:v>
                </c:pt>
                <c:pt idx="2902">
                  <c:v>0.15373653341160509</c:v>
                </c:pt>
                <c:pt idx="2903">
                  <c:v>0.15591143500517995</c:v>
                </c:pt>
                <c:pt idx="2904">
                  <c:v>0.15809510609519792</c:v>
                </c:pt>
                <c:pt idx="2905">
                  <c:v>0.16028787579694434</c:v>
                </c:pt>
                <c:pt idx="2906">
                  <c:v>0.16249007881121527</c:v>
                </c:pt>
                <c:pt idx="2907">
                  <c:v>0.16470205484324033</c:v>
                </c:pt>
                <c:pt idx="2908">
                  <c:v>0.16692414802238986</c:v>
                </c:pt>
                <c:pt idx="2909">
                  <c:v>0.16915670632273674</c:v>
                </c:pt>
                <c:pt idx="2910">
                  <c:v>0.17140008098407189</c:v>
                </c:pt>
                <c:pt idx="2911">
                  <c:v>0.17365462593334569</c:v>
                </c:pt>
                <c:pt idx="2912">
                  <c:v>0.17592069720620071</c:v>
                </c:pt>
                <c:pt idx="2913">
                  <c:v>0.17819865236842189</c:v>
                </c:pt>
                <c:pt idx="2914">
                  <c:v>0.18048884993714731</c:v>
                </c:pt>
                <c:pt idx="2915">
                  <c:v>0.18279164880158028</c:v>
                </c:pt>
                <c:pt idx="2916">
                  <c:v>0.18510740764294994</c:v>
                </c:pt>
                <c:pt idx="2917">
                  <c:v>0.18743648435356458</c:v>
                </c:pt>
                <c:pt idx="2918">
                  <c:v>0.18977923545467279</c:v>
                </c:pt>
                <c:pt idx="2919">
                  <c:v>0.19213601551306633</c:v>
                </c:pt>
                <c:pt idx="2920">
                  <c:v>0.19450717655590763</c:v>
                </c:pt>
                <c:pt idx="2921">
                  <c:v>0.19689306748395974</c:v>
                </c:pt>
                <c:pt idx="2922">
                  <c:v>0.19929403348272526</c:v>
                </c:pt>
                <c:pt idx="2923">
                  <c:v>0.20171041543141577</c:v>
                </c:pt>
                <c:pt idx="2924">
                  <c:v>0.20414254930957768</c:v>
                </c:pt>
                <c:pt idx="2925">
                  <c:v>0.20659076560111284</c:v>
                </c:pt>
                <c:pt idx="2926">
                  <c:v>0.20905538869569712</c:v>
                </c:pt>
                <c:pt idx="2927">
                  <c:v>0.21153673628725206</c:v>
                </c:pt>
                <c:pt idx="2928">
                  <c:v>0.21403511876942147</c:v>
                </c:pt>
                <c:pt idx="2929">
                  <c:v>0.2165508386280437</c:v>
                </c:pt>
                <c:pt idx="2930">
                  <c:v>0.21908418983024597</c:v>
                </c:pt>
                <c:pt idx="2931">
                  <c:v>0.22163545721035821</c:v>
                </c:pt>
                <c:pt idx="2932">
                  <c:v>0.22420491585243585</c:v>
                </c:pt>
                <c:pt idx="2933">
                  <c:v>0.22679283046928411</c:v>
                </c:pt>
                <c:pt idx="2934">
                  <c:v>0.2293994547781919</c:v>
                </c:pt>
                <c:pt idx="2935">
                  <c:v>0.23202503087306242</c:v>
                </c:pt>
                <c:pt idx="2936">
                  <c:v>0.23466978859324686</c:v>
                </c:pt>
                <c:pt idx="2937">
                  <c:v>0.23733394488897541</c:v>
                </c:pt>
                <c:pt idx="2938">
                  <c:v>0.24001770318348334</c:v>
                </c:pt>
                <c:pt idx="2939">
                  <c:v>0.24272125273197251</c:v>
                </c:pt>
                <c:pt idx="2940">
                  <c:v>0.24544476797749296</c:v>
                </c:pt>
                <c:pt idx="2941">
                  <c:v>0.24818840790398389</c:v>
                </c:pt>
                <c:pt idx="2942">
                  <c:v>0.25095231538662377</c:v>
                </c:pt>
                <c:pt idx="2943">
                  <c:v>0.25373661653965884</c:v>
                </c:pt>
                <c:pt idx="2944">
                  <c:v>0.25654142006206321</c:v>
                </c:pt>
                <c:pt idx="2945">
                  <c:v>0.25936681658135352</c:v>
                </c:pt>
                <c:pt idx="2946">
                  <c:v>0.26221287799572651</c:v>
                </c:pt>
                <c:pt idx="2947">
                  <c:v>0.26507965681509471</c:v>
                </c:pt>
                <c:pt idx="2948">
                  <c:v>0.26796718550123311</c:v>
                </c:pt>
                <c:pt idx="2949">
                  <c:v>0.27087547580766452</c:v>
                </c:pt>
                <c:pt idx="2950">
                  <c:v>0.27380451811954054</c:v>
                </c:pt>
                <c:pt idx="2951">
                  <c:v>0.27675428079433706</c:v>
                </c:pt>
                <c:pt idx="2952">
                  <c:v>0.27972470950363587</c:v>
                </c:pt>
                <c:pt idx="2953">
                  <c:v>0.28271572657668265</c:v>
                </c:pt>
                <c:pt idx="2954">
                  <c:v>0.28572723034655811</c:v>
                </c:pt>
                <c:pt idx="2955">
                  <c:v>0.28875909449928189</c:v>
                </c:pt>
                <c:pt idx="2956">
                  <c:v>0.29181116742693441</c:v>
                </c:pt>
                <c:pt idx="2957">
                  <c:v>0.29488327158526573</c:v>
                </c:pt>
                <c:pt idx="2958">
                  <c:v>0.29797520285684775</c:v>
                </c:pt>
                <c:pt idx="2959">
                  <c:v>0.30108672992036228</c:v>
                </c:pt>
                <c:pt idx="2960">
                  <c:v>0.30421759362717232</c:v>
                </c:pt>
                <c:pt idx="2961">
                  <c:v>0.30736750638591004</c:v>
                </c:pt>
                <c:pt idx="2962">
                  <c:v>0.31053615155614112</c:v>
                </c:pt>
                <c:pt idx="2963">
                  <c:v>0.31372318285209355</c:v>
                </c:pt>
                <c:pt idx="2964">
                  <c:v>0.31692822375749713</c:v>
                </c:pt>
                <c:pt idx="2965">
                  <c:v>0.32015086695265044</c:v>
                </c:pt>
                <c:pt idx="2966">
                  <c:v>0.32339067375481967</c:v>
                </c:pt>
                <c:pt idx="2967">
                  <c:v>0.326647173573056</c:v>
                </c:pt>
                <c:pt idx="2968">
                  <c:v>0.32991986337881751</c:v>
                </c:pt>
                <c:pt idx="2969">
                  <c:v>0.33320820719344568</c:v>
                </c:pt>
                <c:pt idx="2970">
                  <c:v>0.33651163559385616</c:v>
                </c:pt>
                <c:pt idx="2971">
                  <c:v>0.33982954523771386</c:v>
                </c:pt>
                <c:pt idx="2972">
                  <c:v>0.34316129840944876</c:v>
                </c:pt>
                <c:pt idx="2973">
                  <c:v>0.34650622258840053</c:v>
                </c:pt>
                <c:pt idx="2974">
                  <c:v>0.34986361004060945</c:v>
                </c:pt>
                <c:pt idx="2975">
                  <c:v>0.3532327174354809</c:v>
                </c:pt>
                <c:pt idx="2976">
                  <c:v>0.35661276548891707</c:v>
                </c:pt>
                <c:pt idx="2977">
                  <c:v>0.36000293863423372</c:v>
                </c:pt>
                <c:pt idx="2978">
                  <c:v>0.36340238472249303</c:v>
                </c:pt>
                <c:pt idx="2979">
                  <c:v>0.36681021475347703</c:v>
                </c:pt>
                <c:pt idx="2980">
                  <c:v>0.37022550263908383</c:v>
                </c:pt>
                <c:pt idx="2981">
                  <c:v>0.37364728500047367</c:v>
                </c:pt>
                <c:pt idx="2982">
                  <c:v>0.3770745610004394</c:v>
                </c:pt>
                <c:pt idx="2983">
                  <c:v>0.38050629221265847</c:v>
                </c:pt>
                <c:pt idx="2984">
                  <c:v>0.38394140252925885</c:v>
                </c:pt>
                <c:pt idx="2985">
                  <c:v>0.38737877810804916</c:v>
                </c:pt>
                <c:pt idx="2986">
                  <c:v>0.39081726736126277</c:v>
                </c:pt>
                <c:pt idx="2987">
                  <c:v>0.39425568098690655</c:v>
                </c:pt>
                <c:pt idx="2988">
                  <c:v>0.3976927920444645</c:v>
                </c:pt>
                <c:pt idx="2989">
                  <c:v>0.40112733607622625</c:v>
                </c:pt>
                <c:pt idx="2990">
                  <c:v>0.40455801127572688</c:v>
                </c:pt>
                <c:pt idx="2991">
                  <c:v>0.40798347870475377</c:v>
                </c:pt>
                <c:pt idx="2992">
                  <c:v>0.41140236256004714</c:v>
                </c:pt>
                <c:pt idx="2993">
                  <c:v>0.41481325049139178</c:v>
                </c:pt>
                <c:pt idx="2994">
                  <c:v>0.41821469397194694</c:v>
                </c:pt>
                <c:pt idx="2995">
                  <c:v>0.42160520872243801</c:v>
                </c:pt>
                <c:pt idx="2996">
                  <c:v>0.42498327518997076</c:v>
                </c:pt>
                <c:pt idx="2997">
                  <c:v>0.42834733908301936</c:v>
                </c:pt>
                <c:pt idx="2998">
                  <c:v>0.43169581196343448</c:v>
                </c:pt>
                <c:pt idx="2999">
                  <c:v>0.43502707189625578</c:v>
                </c:pt>
                <c:pt idx="3000">
                  <c:v>0.43833946415878566</c:v>
                </c:pt>
                <c:pt idx="3001">
                  <c:v>0.44163130200915562</c:v>
                </c:pt>
                <c:pt idx="3002">
                  <c:v>0.44490086751569269</c:v>
                </c:pt>
                <c:pt idx="3003">
                  <c:v>0.44814641244729142</c:v>
                </c:pt>
                <c:pt idx="3004">
                  <c:v>0.45136615922581497</c:v>
                </c:pt>
                <c:pt idx="3005">
                  <c:v>0.45455830194063812</c:v>
                </c:pt>
                <c:pt idx="3006">
                  <c:v>0.45772100742601413</c:v>
                </c:pt>
                <c:pt idx="3007">
                  <c:v>0.46085241640139379</c:v>
                </c:pt>
                <c:pt idx="3008">
                  <c:v>0.46395064467491731</c:v>
                </c:pt>
                <c:pt idx="3009">
                  <c:v>0.46701378441019975</c:v>
                </c:pt>
                <c:pt idx="3010">
                  <c:v>0.4700399054562408</c:v>
                </c:pt>
                <c:pt idx="3011">
                  <c:v>0.47302705674037326</c:v>
                </c:pt>
                <c:pt idx="3012">
                  <c:v>0.47597326772410742</c:v>
                </c:pt>
                <c:pt idx="3013">
                  <c:v>0.47887654992099438</c:v>
                </c:pt>
                <c:pt idx="3014">
                  <c:v>0.4817348984765088</c:v>
                </c:pt>
                <c:pt idx="3015">
                  <c:v>0.48454629380893038</c:v>
                </c:pt>
                <c:pt idx="3016">
                  <c:v>0.4873087033102943</c:v>
                </c:pt>
                <c:pt idx="3017">
                  <c:v>0.49002008310690243</c:v>
                </c:pt>
                <c:pt idx="3018">
                  <c:v>0.4926783798777728</c:v>
                </c:pt>
                <c:pt idx="3019">
                  <c:v>0.49528153273007336</c:v>
                </c:pt>
                <c:pt idx="3020">
                  <c:v>0.49782747513004383</c:v>
                </c:pt>
                <c:pt idx="3021">
                  <c:v>0.5003141368878995</c:v>
                </c:pt>
                <c:pt idx="3022">
                  <c:v>0.50273944619494981</c:v>
                </c:pt>
                <c:pt idx="3023">
                  <c:v>0.50510133171111549</c:v>
                </c:pt>
                <c:pt idx="3024">
                  <c:v>0.50739772470085942</c:v>
                </c:pt>
                <c:pt idx="3025">
                  <c:v>0.5096265612154095</c:v>
                </c:pt>
                <c:pt idx="3026">
                  <c:v>0.51178578431878163</c:v>
                </c:pt>
                <c:pt idx="3027">
                  <c:v>0.51387334635558313</c:v>
                </c:pt>
                <c:pt idx="3028">
                  <c:v>0.51588721125735459</c:v>
                </c:pt>
                <c:pt idx="3029">
                  <c:v>0.51782535688545173</c:v>
                </c:pt>
                <c:pt idx="3030">
                  <c:v>0.51968577740695154</c:v>
                </c:pt>
                <c:pt idx="3031">
                  <c:v>0.52146648570087217</c:v>
                </c:pt>
                <c:pt idx="3032">
                  <c:v>0.52316551579161508</c:v>
                </c:pt>
                <c:pt idx="3033">
                  <c:v>0.52478092530600351</c:v>
                </c:pt>
                <c:pt idx="3034">
                  <c:v>0.52631079795094426</c:v>
                </c:pt>
                <c:pt idx="3035">
                  <c:v>0.52775324600759954</c:v>
                </c:pt>
                <c:pt idx="3036">
                  <c:v>0.52910641283905369</c:v>
                </c:pt>
                <c:pt idx="3037">
                  <c:v>0.53036847540716647</c:v>
                </c:pt>
                <c:pt idx="3038">
                  <c:v>0.53153764679487403</c:v>
                </c:pt>
                <c:pt idx="3039">
                  <c:v>0.53261217873008149</c:v>
                </c:pt>
                <c:pt idx="3040">
                  <c:v>0.53359036410691929</c:v>
                </c:pt>
                <c:pt idx="3041">
                  <c:v>0.53447053950025658</c:v>
                </c:pt>
                <c:pt idx="3042">
                  <c:v>0.53525108766899865</c:v>
                </c:pt>
                <c:pt idx="3043">
                  <c:v>0.53593044004426926</c:v>
                </c:pt>
                <c:pt idx="3044">
                  <c:v>0.53650707919768259</c:v>
                </c:pt>
                <c:pt idx="3045">
                  <c:v>0.53697954128542269</c:v>
                </c:pt>
                <c:pt idx="3046">
                  <c:v>0.53734641846364595</c:v>
                </c:pt>
                <c:pt idx="3047">
                  <c:v>0.53760636127055816</c:v>
                </c:pt>
                <c:pt idx="3048">
                  <c:v>0.53775808097098776</c:v>
                </c:pt>
                <c:pt idx="3049">
                  <c:v>0.53780035185817454</c:v>
                </c:pt>
                <c:pt idx="3050">
                  <c:v>0.53773201350901378</c:v>
                </c:pt>
                <c:pt idx="3051">
                  <c:v>0.53755197298760027</c:v>
                </c:pt>
                <c:pt idx="3052">
                  <c:v>0.53725920699279262</c:v>
                </c:pt>
                <c:pt idx="3053">
                  <c:v>0.53685276394513326</c:v>
                </c:pt>
                <c:pt idx="3054">
                  <c:v>0.53633176600887411</c:v>
                </c:pt>
                <c:pt idx="3055">
                  <c:v>0.53569541104432938</c:v>
                </c:pt>
                <c:pt idx="3056">
                  <c:v>0.53494297448649464</c:v>
                </c:pt>
                <c:pt idx="3057">
                  <c:v>0.53407381114538288</c:v>
                </c:pt>
                <c:pt idx="3058">
                  <c:v>0.53308735692426246</c:v>
                </c:pt>
                <c:pt idx="3059">
                  <c:v>0.5319831304510344</c:v>
                </c:pt>
                <c:pt idx="3060">
                  <c:v>0.5307607346194626</c:v>
                </c:pt>
                <c:pt idx="3061">
                  <c:v>0.52941985803585012</c:v>
                </c:pt>
                <c:pt idx="3062">
                  <c:v>0.52796027636772291</c:v>
                </c:pt>
                <c:pt idx="3063">
                  <c:v>0.52638185359057488</c:v>
                </c:pt>
                <c:pt idx="3064">
                  <c:v>0.52468454312974599</c:v>
                </c:pt>
                <c:pt idx="3065">
                  <c:v>0.52286838889350451</c:v>
                </c:pt>
                <c:pt idx="3066">
                  <c:v>0.52093352619473454</c:v>
                </c:pt>
                <c:pt idx="3067">
                  <c:v>0.51888018255808466</c:v>
                </c:pt>
                <c:pt idx="3068">
                  <c:v>0.51670867840973389</c:v>
                </c:pt>
                <c:pt idx="3069">
                  <c:v>0.51441942764751525</c:v>
                </c:pt>
                <c:pt idx="3070">
                  <c:v>0.51201293808878723</c:v>
                </c:pt>
                <c:pt idx="3071">
                  <c:v>0.50948981179417441</c:v>
                </c:pt>
                <c:pt idx="3072">
                  <c:v>0.50685074526516449</c:v>
                </c:pt>
                <c:pt idx="3073">
                  <c:v>0.50409652951409634</c:v>
                </c:pt>
                <c:pt idx="3074">
                  <c:v>0.50122805000482562</c:v>
                </c:pt>
                <c:pt idx="3075">
                  <c:v>0.49824628646329744</c:v>
                </c:pt>
                <c:pt idx="3076">
                  <c:v>0.49515231255698194</c:v>
                </c:pt>
                <c:pt idx="3077">
                  <c:v>0.49194729544236598</c:v>
                </c:pt>
                <c:pt idx="3078">
                  <c:v>0.48863249518052432</c:v>
                </c:pt>
                <c:pt idx="3079">
                  <c:v>0.48520926402026587</c:v>
                </c:pt>
                <c:pt idx="3080">
                  <c:v>0.48167904554931912</c:v>
                </c:pt>
                <c:pt idx="3081">
                  <c:v>0.47804337371389088</c:v>
                </c:pt>
                <c:pt idx="3082">
                  <c:v>0.47430387170730498</c:v>
                </c:pt>
                <c:pt idx="3083">
                  <c:v>0.47046225072867731</c:v>
                </c:pt>
                <c:pt idx="3084">
                  <c:v>0.4665203086131211</c:v>
                </c:pt>
                <c:pt idx="3085">
                  <c:v>0.46247992833455742</c:v>
                </c:pt>
                <c:pt idx="3086">
                  <c:v>0.45834307638361088</c:v>
                </c:pt>
                <c:pt idx="3087">
                  <c:v>0.45411180102194276</c:v>
                </c:pt>
                <c:pt idx="3088">
                  <c:v>0.44978823041590166</c:v>
                </c:pt>
                <c:pt idx="3089">
                  <c:v>0.44537457065190811</c:v>
                </c:pt>
                <c:pt idx="3090">
                  <c:v>0.44087310363631732</c:v>
                </c:pt>
                <c:pt idx="3091">
                  <c:v>0.43628618488315613</c:v>
                </c:pt>
                <c:pt idx="3092">
                  <c:v>0.43161624119279351</c:v>
                </c:pt>
                <c:pt idx="3093">
                  <c:v>0.42686576822530725</c:v>
                </c:pt>
                <c:pt idx="3094">
                  <c:v>0.422037327972346</c:v>
                </c:pt>
                <c:pt idx="3095">
                  <c:v>0.41713354613155429</c:v>
                </c:pt>
                <c:pt idx="3096">
                  <c:v>0.41215710938765066</c:v>
                </c:pt>
                <c:pt idx="3097">
                  <c:v>0.40711076260491358</c:v>
                </c:pt>
                <c:pt idx="3098">
                  <c:v>0.40199730593541738</c:v>
                </c:pt>
                <c:pt idx="3099">
                  <c:v>0.39681959184807419</c:v>
                </c:pt>
                <c:pt idx="3100">
                  <c:v>0.39158052208339256</c:v>
                </c:pt>
                <c:pt idx="3101">
                  <c:v>0.38628304453899265</c:v>
                </c:pt>
                <c:pt idx="3102">
                  <c:v>0.38093015009153125</c:v>
                </c:pt>
                <c:pt idx="3103">
                  <c:v>0.37552486936002366</c:v>
                </c:pt>
                <c:pt idx="3104">
                  <c:v>0.37007026941649196</c:v>
                </c:pt>
                <c:pt idx="3105">
                  <c:v>0.36456945044929134</c:v>
                </c:pt>
                <c:pt idx="3106">
                  <c:v>0.35902554238528184</c:v>
                </c:pt>
                <c:pt idx="3107">
                  <c:v>0.35344170147607135</c:v>
                </c:pt>
                <c:pt idx="3108">
                  <c:v>0.34782110685490814</c:v>
                </c:pt>
                <c:pt idx="3109">
                  <c:v>0.34216695706956113</c:v>
                </c:pt>
                <c:pt idx="3110">
                  <c:v>0.3364824665976327</c:v>
                </c:pt>
                <c:pt idx="3111">
                  <c:v>0.33077086234996633</c:v>
                </c:pt>
                <c:pt idx="3112">
                  <c:v>0.32503538016834521</c:v>
                </c:pt>
                <c:pt idx="3113">
                  <c:v>0.3192792613234598</c:v>
                </c:pt>
                <c:pt idx="3114">
                  <c:v>0.31350574901900141</c:v>
                </c:pt>
                <c:pt idx="3115">
                  <c:v>0.30771808490797348</c:v>
                </c:pt>
                <c:pt idx="3116">
                  <c:v>0.30191950562692715</c:v>
                </c:pt>
                <c:pt idx="3117">
                  <c:v>0.29611323935412631</c:v>
                </c:pt>
                <c:pt idx="3118">
                  <c:v>0.29030250239724742</c:v>
                </c:pt>
                <c:pt idx="3119">
                  <c:v>0.28449049581630148</c:v>
                </c:pt>
                <c:pt idx="3120">
                  <c:v>0.278680402087288</c:v>
                </c:pt>
                <c:pt idx="3121">
                  <c:v>0.27287538181203697</c:v>
                </c:pt>
                <c:pt idx="3122">
                  <c:v>0.26707857047960754</c:v>
                </c:pt>
                <c:pt idx="3123">
                  <c:v>0.2612930752840984</c:v>
                </c:pt>
                <c:pt idx="3124">
                  <c:v>0.25552197200426852</c:v>
                </c:pt>
                <c:pt idx="3125">
                  <c:v>0.24976830194947253</c:v>
                </c:pt>
                <c:pt idx="3126">
                  <c:v>0.24403506897672622</c:v>
                </c:pt>
                <c:pt idx="3127">
                  <c:v>0.23832523658327995</c:v>
                </c:pt>
                <c:pt idx="3128">
                  <c:v>0.23264172507913611</c:v>
                </c:pt>
                <c:pt idx="3129">
                  <c:v>0.22698740884331525</c:v>
                </c:pt>
                <c:pt idx="3130">
                  <c:v>0.22136511366803341</c:v>
                </c:pt>
                <c:pt idx="3131">
                  <c:v>0.21577761419423533</c:v>
                </c:pt>
                <c:pt idx="3132">
                  <c:v>0.21022763144197348</c:v>
                </c:pt>
                <c:pt idx="3133">
                  <c:v>0.20471783043886507</c:v>
                </c:pt>
                <c:pt idx="3134">
                  <c:v>0.19925081794953434</c:v>
                </c:pt>
                <c:pt idx="3135">
                  <c:v>0.19382914030877926</c:v>
                </c:pt>
                <c:pt idx="3136">
                  <c:v>0.1884552813609931</c:v>
                </c:pt>
                <c:pt idx="3137">
                  <c:v>0.18313166050803573</c:v>
                </c:pt>
                <c:pt idx="3138">
                  <c:v>0.17786063086755879</c:v>
                </c:pt>
                <c:pt idx="3139">
                  <c:v>0.17264447754352699</c:v>
                </c:pt>
                <c:pt idx="3140">
                  <c:v>0.16748541601044364</c:v>
                </c:pt>
                <c:pt idx="3141">
                  <c:v>0.16238559061258775</c:v>
                </c:pt>
                <c:pt idx="3142">
                  <c:v>0.15734707317911531</c:v>
                </c:pt>
                <c:pt idx="3143">
                  <c:v>0.15237186175596545</c:v>
                </c:pt>
                <c:pt idx="3144">
                  <c:v>0.14746187945491041</c:v>
                </c:pt>
                <c:pt idx="3145">
                  <c:v>0.14261897342018984</c:v>
                </c:pt>
                <c:pt idx="3146">
                  <c:v>0.13784491391261061</c:v>
                </c:pt>
                <c:pt idx="3147">
                  <c:v>0.13314139351102633</c:v>
                </c:pt>
                <c:pt idx="3148">
                  <c:v>0.1285100264306259</c:v>
                </c:pt>
                <c:pt idx="3149">
                  <c:v>0.12395234795759326</c:v>
                </c:pt>
                <c:pt idx="3150">
                  <c:v>0.11946981399901059</c:v>
                </c:pt>
                <c:pt idx="3151">
                  <c:v>0.11506380074709115</c:v>
                </c:pt>
                <c:pt idx="3152">
                  <c:v>0.11073560445635258</c:v>
                </c:pt>
                <c:pt idx="3153">
                  <c:v>0.10648644133229022</c:v>
                </c:pt>
                <c:pt idx="3154">
                  <c:v>0.1023174475298186</c:v>
                </c:pt>
                <c:pt idx="3155">
                  <c:v>9.8229679259580982E-2</c:v>
                </c:pt>
                <c:pt idx="3156">
                  <c:v>9.4224113000184226E-2</c:v>
                </c:pt>
                <c:pt idx="3157">
                  <c:v>9.0301645813958956E-2</c:v>
                </c:pt>
                <c:pt idx="3158">
                  <c:v>8.6463095764033063E-2</c:v>
                </c:pt>
                <c:pt idx="3159">
                  <c:v>8.2709202430064008E-2</c:v>
                </c:pt>
                <c:pt idx="3160">
                  <c:v>7.9040627520010259E-2</c:v>
                </c:pt>
                <c:pt idx="3161">
                  <c:v>7.5457955575097976E-2</c:v>
                </c:pt>
                <c:pt idx="3162">
                  <c:v>7.1961694765063172E-2</c:v>
                </c:pt>
                <c:pt idx="3163">
                  <c:v>6.8552277770617523E-2</c:v>
                </c:pt>
                <c:pt idx="3164">
                  <c:v>6.5230062749975684E-2</c:v>
                </c:pt>
                <c:pt idx="3165">
                  <c:v>6.1995334386179712E-2</c:v>
                </c:pt>
                <c:pt idx="3166">
                  <c:v>5.8848305011918983E-2</c:v>
                </c:pt>
                <c:pt idx="3167">
                  <c:v>5.5789115808388731E-2</c:v>
                </c:pt>
                <c:pt idx="3168">
                  <c:v>5.2817838074737021E-2</c:v>
                </c:pt>
                <c:pt idx="3169">
                  <c:v>4.9934474564550094E-2</c:v>
                </c:pt>
                <c:pt idx="3170">
                  <c:v>4.7138960885806817E-2</c:v>
                </c:pt>
                <c:pt idx="3171">
                  <c:v>4.443116696063483E-2</c:v>
                </c:pt>
                <c:pt idx="3172">
                  <c:v>4.1810898541281387E-2</c:v>
                </c:pt>
                <c:pt idx="3173">
                  <c:v>3.9277898778571282E-2</c:v>
                </c:pt>
                <c:pt idx="3174">
                  <c:v>3.6831849839201847E-2</c:v>
                </c:pt>
                <c:pt idx="3175">
                  <c:v>3.4472374568163065E-2</c:v>
                </c:pt>
                <c:pt idx="3176">
                  <c:v>3.2199038192621543E-2</c:v>
                </c:pt>
                <c:pt idx="3177">
                  <c:v>3.0011350063592897E-2</c:v>
                </c:pt>
                <c:pt idx="3178">
                  <c:v>2.7908765431765261E-2</c:v>
                </c:pt>
                <c:pt idx="3179">
                  <c:v>2.5890687253830046E-2</c:v>
                </c:pt>
                <c:pt idx="3180">
                  <c:v>2.3956468025782149E-2</c:v>
                </c:pt>
                <c:pt idx="3181">
                  <c:v>2.2105411639611491E-2</c:v>
                </c:pt>
                <c:pt idx="3182">
                  <c:v>2.033677525993129E-2</c:v>
                </c:pt>
                <c:pt idx="3183">
                  <c:v>1.8649771217088794E-2</c:v>
                </c:pt>
                <c:pt idx="3184">
                  <c:v>1.7043568913402567E-2</c:v>
                </c:pt>
                <c:pt idx="3185">
                  <c:v>1.5517296739221986E-2</c:v>
                </c:pt>
                <c:pt idx="3186">
                  <c:v>1.4070043995576339E-2</c:v>
                </c:pt>
                <c:pt idx="3187">
                  <c:v>1.2700862820279079E-2</c:v>
                </c:pt>
                <c:pt idx="3188">
                  <c:v>1.1408770114396951E-2</c:v>
                </c:pt>
                <c:pt idx="3189">
                  <c:v>1.0192749466119757E-2</c:v>
                </c:pt>
                <c:pt idx="3190">
                  <c:v>9.0517530691408207E-3</c:v>
                </c:pt>
                <c:pt idx="3191">
                  <c:v>7.9847036327391815E-3</c:v>
                </c:pt>
                <c:pt idx="3192">
                  <c:v>6.9904962808800403E-3</c:v>
                </c:pt>
                <c:pt idx="3193">
                  <c:v>6.0680004377231958E-3</c:v>
                </c:pt>
                <c:pt idx="3194">
                  <c:v>5.2160616970480756E-3</c:v>
                </c:pt>
                <c:pt idx="3195">
                  <c:v>4.4335036732024435E-3</c:v>
                </c:pt>
                <c:pt idx="3196">
                  <c:v>3.7191298312894733E-3</c:v>
                </c:pt>
                <c:pt idx="3197">
                  <c:v>3.0717252944123209E-3</c:v>
                </c:pt>
                <c:pt idx="3198">
                  <c:v>2.4900586259108582E-3</c:v>
                </c:pt>
                <c:pt idx="3199">
                  <c:v>1.9728835846275E-3</c:v>
                </c:pt>
                <c:pt idx="3200">
                  <c:v>1.5189408513541379E-3</c:v>
                </c:pt>
                <c:pt idx="3201">
                  <c:v>1.1269597247198463E-3</c:v>
                </c:pt>
                <c:pt idx="3202">
                  <c:v>7.9565978489062623E-4</c:v>
                </c:pt>
                <c:pt idx="3203">
                  <c:v>5.2375252356259708E-4</c:v>
                </c:pt>
                <c:pt idx="3204">
                  <c:v>3.099429388368769E-4</c:v>
                </c:pt>
                <c:pt idx="3205">
                  <c:v>1.529310936762126E-4</c:v>
                </c:pt>
                <c:pt idx="3206">
                  <c:v>5.1413636748424316E-5</c:v>
                </c:pt>
                <c:pt idx="3207">
                  <c:v>4.0852845686254445E-6</c:v>
                </c:pt>
                <c:pt idx="3208">
                  <c:v>9.6402639566669918E-6</c:v>
                </c:pt>
                <c:pt idx="3209">
                  <c:v>6.6773713929024615E-5</c:v>
                </c:pt>
                <c:pt idx="3210">
                  <c:v>1.7418304624530973E-4</c:v>
                </c:pt>
                <c:pt idx="3211">
                  <c:v>3.3056926392847414E-4</c:v>
                </c:pt>
                <c:pt idx="3212">
                  <c:v>5.3463823717438922E-4</c:v>
                </c:pt>
                <c:pt idx="3213">
                  <c:v>7.8510193616082092E-4</c:v>
                </c:pt>
                <c:pt idx="3214">
                  <c:v>1.0806796203575721E-3</c:v>
                </c:pt>
                <c:pt idx="3215">
                  <c:v>1.4200989840287019E-3</c:v>
                </c:pt>
                <c:pt idx="3216">
                  <c:v>1.8020972577040483E-3</c:v>
                </c:pt>
                <c:pt idx="3217">
                  <c:v>2.2254222654812614E-3</c:v>
                </c:pt>
                <c:pt idx="3218">
                  <c:v>2.6888334380996085E-3</c:v>
                </c:pt>
                <c:pt idx="3219">
                  <c:v>3.1911027818052051E-3</c:v>
                </c:pt>
                <c:pt idx="3220">
                  <c:v>3.7310158031009571E-3</c:v>
                </c:pt>
                <c:pt idx="3221">
                  <c:v>4.307372389547183E-3</c:v>
                </c:pt>
                <c:pt idx="3222">
                  <c:v>4.9189876468474685E-3</c:v>
                </c:pt>
                <c:pt idx="3223">
                  <c:v>5.5646926925158671E-3</c:v>
                </c:pt>
                <c:pt idx="3224">
                  <c:v>6.2433354064906485E-3</c:v>
                </c:pt>
                <c:pt idx="3225">
                  <c:v>6.9537811391103856E-3</c:v>
                </c:pt>
                <c:pt idx="3226">
                  <c:v>7.6949133769317795E-3</c:v>
                </c:pt>
                <c:pt idx="3227">
                  <c:v>8.4656343669126128E-3</c:v>
                </c:pt>
                <c:pt idx="3228">
                  <c:v>9.2648656995400567E-3</c:v>
                </c:pt>
                <c:pt idx="3229">
                  <c:v>1.0091548851527205E-2</c:v>
                </c:pt>
                <c:pt idx="3230">
                  <c:v>1.0944645688741381E-2</c:v>
                </c:pt>
                <c:pt idx="3231">
                  <c:v>1.1823138930074551E-2</c:v>
                </c:pt>
                <c:pt idx="3232">
                  <c:v>1.27260325729879E-2</c:v>
                </c:pt>
                <c:pt idx="3233">
                  <c:v>1.3652352281522761E-2</c:v>
                </c:pt>
                <c:pt idx="3234">
                  <c:v>1.4601145737571751E-2</c:v>
                </c:pt>
                <c:pt idx="3235">
                  <c:v>1.5571482956246926E-2</c:v>
                </c:pt>
                <c:pt idx="3236">
                  <c:v>1.6562456566208774E-2</c:v>
                </c:pt>
                <c:pt idx="3237">
                  <c:v>1.7573182055837393E-2</c:v>
                </c:pt>
                <c:pt idx="3238">
                  <c:v>1.8602797986139587E-2</c:v>
                </c:pt>
                <c:pt idx="3239">
                  <c:v>1.9650466171322933E-2</c:v>
                </c:pt>
                <c:pt idx="3240">
                  <c:v>2.0715371827959673E-2</c:v>
                </c:pt>
                <c:pt idx="3241">
                  <c:v>2.1796723693681398E-2</c:v>
                </c:pt>
                <c:pt idx="3242">
                  <c:v>2.2893754116376619E-2</c:v>
                </c:pt>
                <c:pt idx="3243">
                  <c:v>2.4005719114831802E-2</c:v>
                </c:pt>
                <c:pt idx="3244">
                  <c:v>2.5131898411787059E-2</c:v>
                </c:pt>
                <c:pt idx="3245">
                  <c:v>2.6271595440391399E-2</c:v>
                </c:pt>
                <c:pt idx="3246">
                  <c:v>2.7424137324996486E-2</c:v>
                </c:pt>
                <c:pt idx="3247">
                  <c:v>2.8588874837289772E-2</c:v>
                </c:pt>
                <c:pt idx="3248">
                  <c:v>2.9765182328706993E-2</c:v>
                </c:pt>
                <c:pt idx="3249">
                  <c:v>3.0952457640094282E-2</c:v>
                </c:pt>
                <c:pt idx="3250">
                  <c:v>3.2150121989579158E-2</c:v>
                </c:pt>
                <c:pt idx="3251">
                  <c:v>3.3357619839585961E-2</c:v>
                </c:pt>
                <c:pt idx="3252">
                  <c:v>3.4574418743926735E-2</c:v>
                </c:pt>
                <c:pt idx="3253">
                  <c:v>3.5800009175916983E-2</c:v>
                </c:pt>
                <c:pt idx="3254">
                  <c:v>3.7033904338392404E-2</c:v>
                </c:pt>
                <c:pt idx="3255">
                  <c:v>3.8275639956562482E-2</c:v>
                </c:pt>
                <c:pt idx="3256">
                  <c:v>3.9524774054545575E-2</c:v>
                </c:pt>
                <c:pt idx="3257">
                  <c:v>4.0780886716484284E-2</c:v>
                </c:pt>
                <c:pt idx="3258">
                  <c:v>4.2043579833077417E-2</c:v>
                </c:pt>
                <c:pt idx="3259">
                  <c:v>4.3312476834354519E-2</c:v>
                </c:pt>
                <c:pt idx="3260">
                  <c:v>4.4587222409521551E-2</c:v>
                </c:pt>
                <c:pt idx="3261">
                  <c:v>4.5867482214646899E-2</c:v>
                </c:pt>
                <c:pt idx="3262">
                  <c:v>4.7152942568997852E-2</c:v>
                </c:pt>
                <c:pt idx="3263">
                  <c:v>4.8443310140727912E-2</c:v>
                </c:pt>
                <c:pt idx="3264">
                  <c:v>4.9738311622700884E-2</c:v>
                </c:pt>
                <c:pt idx="3265">
                  <c:v>5.1037693399105612E-2</c:v>
                </c:pt>
                <c:pt idx="3266">
                  <c:v>5.2341221203592192E-2</c:v>
                </c:pt>
                <c:pt idx="3267">
                  <c:v>5.3648679769550782E-2</c:v>
                </c:pt>
                <c:pt idx="3268">
                  <c:v>5.4959872473211088E-2</c:v>
                </c:pt>
                <c:pt idx="3269">
                  <c:v>5.6274620970143414E-2</c:v>
                </c:pt>
                <c:pt idx="3270">
                  <c:v>5.7592764825764795E-2</c:v>
                </c:pt>
                <c:pt idx="3271">
                  <c:v>5.8914161140422527E-2</c:v>
                </c:pt>
                <c:pt idx="3272">
                  <c:v>6.023868416959971E-2</c:v>
                </c:pt>
                <c:pt idx="3273">
                  <c:v>6.1566224939725286E-2</c:v>
                </c:pt>
                <c:pt idx="3274">
                  <c:v>6.2896690860141824E-2</c:v>
                </c:pt>
                <c:pt idx="3275">
                  <c:v>6.4230005331647744E-2</c:v>
                </c:pt>
                <c:pt idx="3276">
                  <c:v>6.55661073520898E-2</c:v>
                </c:pt>
                <c:pt idx="3277">
                  <c:v>6.6904951119407793E-2</c:v>
                </c:pt>
                <c:pt idx="3278">
                  <c:v>6.8246505632555687E-2</c:v>
                </c:pt>
                <c:pt idx="3279">
                  <c:v>6.9590754290622378E-2</c:v>
                </c:pt>
                <c:pt idx="3280">
                  <c:v>7.093769449057348E-2</c:v>
                </c:pt>
                <c:pt idx="3281">
                  <c:v>7.2287337223869486E-2</c:v>
                </c:pt>
                <c:pt idx="3282">
                  <c:v>7.3639706672317035E-2</c:v>
                </c:pt>
                <c:pt idx="3283">
                  <c:v>7.4994839803396038E-2</c:v>
                </c:pt>
                <c:pt idx="3284">
                  <c:v>7.6352785965349737E-2</c:v>
                </c:pt>
                <c:pt idx="3285">
                  <c:v>7.7713606482261874E-2</c:v>
                </c:pt>
                <c:pt idx="3286">
                  <c:v>7.9077374249333518E-2</c:v>
                </c:pt>
                <c:pt idx="3287">
                  <c:v>8.0444173328558008E-2</c:v>
                </c:pt>
                <c:pt idx="3288">
                  <c:v>8.1814098544976413E-2</c:v>
                </c:pt>
                <c:pt idx="3289">
                  <c:v>8.3187255083646258E-2</c:v>
                </c:pt>
                <c:pt idx="3290">
                  <c:v>8.4563758087462582E-2</c:v>
                </c:pt>
                <c:pt idx="3291">
                  <c:v>8.5943732255985131E-2</c:v>
                </c:pt>
                <c:pt idx="3292">
                  <c:v>8.7327311445294362E-2</c:v>
                </c:pt>
                <c:pt idx="3293">
                  <c:v>8.8714638269023122E-2</c:v>
                </c:pt>
                <c:pt idx="3294">
                  <c:v>9.0105863700596658E-2</c:v>
                </c:pt>
                <c:pt idx="3295">
                  <c:v>9.1501146676700867E-2</c:v>
                </c:pt>
                <c:pt idx="3296">
                  <c:v>9.2900653702058994E-2</c:v>
                </c:pt>
                <c:pt idx="3297">
                  <c:v>9.4304558455501328E-2</c:v>
                </c:pt>
                <c:pt idx="3298">
                  <c:v>9.571304139731053E-2</c:v>
                </c:pt>
                <c:pt idx="3299">
                  <c:v>9.7126289377835226E-2</c:v>
                </c:pt>
                <c:pt idx="3300">
                  <c:v>9.8544495247383179E-2</c:v>
                </c:pt>
                <c:pt idx="3301">
                  <c:v>9.9967857467280055E-2</c:v>
                </c:pt>
                <c:pt idx="3302">
                  <c:v>0.10139657972211133</c:v>
                </c:pt>
                <c:pt idx="3303">
                  <c:v>0.10283087053299332</c:v>
                </c:pt>
                <c:pt idx="3304">
                  <c:v>0.10427094287189288</c:v>
                </c:pt>
                <c:pt idx="3305">
                  <c:v>0.10571701377685619</c:v>
                </c:pt>
                <c:pt idx="3306">
                  <c:v>0.10716930396802948</c:v>
                </c:pt>
                <c:pt idx="3307">
                  <c:v>0.10862803746445242</c:v>
                </c:pt>
                <c:pt idx="3308">
                  <c:v>0.11009344120135912</c:v>
                </c:pt>
                <c:pt idx="3309">
                  <c:v>0.11156574464808244</c:v>
                </c:pt>
                <c:pt idx="3310">
                  <c:v>0.11304517942621056</c:v>
                </c:pt>
                <c:pt idx="3311">
                  <c:v>0.11453197892805562</c:v>
                </c:pt>
                <c:pt idx="3312">
                  <c:v>0.11602637793516844</c:v>
                </c:pt>
                <c:pt idx="3313">
                  <c:v>0.1175286122368152</c:v>
                </c:pt>
                <c:pt idx="3314">
                  <c:v>0.11903891824827625</c:v>
                </c:pt>
                <c:pt idx="3315">
                  <c:v>0.1205575326288342</c:v>
                </c:pt>
                <c:pt idx="3316">
                  <c:v>0.12208469189925006</c:v>
                </c:pt>
                <c:pt idx="3317">
                  <c:v>0.1236206320586673</c:v>
                </c:pt>
                <c:pt idx="3318">
                  <c:v>0.12516558820070817</c:v>
                </c:pt>
                <c:pt idx="3319">
                  <c:v>0.12671979412873391</c:v>
                </c:pt>
                <c:pt idx="3320">
                  <c:v>0.12828348196998099</c:v>
                </c:pt>
                <c:pt idx="3321">
                  <c:v>0.1298568817885799</c:v>
                </c:pt>
                <c:pt idx="3322">
                  <c:v>0.13144022119724497</c:v>
                </c:pt>
                <c:pt idx="3323">
                  <c:v>0.13303372496752125</c:v>
                </c:pt>
                <c:pt idx="3324">
                  <c:v>0.13463761463846988</c:v>
                </c:pt>
                <c:pt idx="3325">
                  <c:v>0.13625210812366542</c:v>
                </c:pt>
                <c:pt idx="3326">
                  <c:v>0.13787741931644842</c:v>
                </c:pt>
                <c:pt idx="3327">
                  <c:v>0.13951375769326368</c:v>
                </c:pt>
                <c:pt idx="3328">
                  <c:v>0.14116132791500488</c:v>
                </c:pt>
                <c:pt idx="3329">
                  <c:v>0.14282032942637959</c:v>
                </c:pt>
                <c:pt idx="3330">
                  <c:v>0.14449095605305726</c:v>
                </c:pt>
                <c:pt idx="3331">
                  <c:v>0.14617339559672832</c:v>
                </c:pt>
                <c:pt idx="3332">
                  <c:v>0.14786782942789817</c:v>
                </c:pt>
                <c:pt idx="3333">
                  <c:v>0.14957443207640236</c:v>
                </c:pt>
                <c:pt idx="3334">
                  <c:v>0.15129337081975341</c:v>
                </c:pt>
                <c:pt idx="3335">
                  <c:v>0.15302480526908677</c:v>
                </c:pt>
                <c:pt idx="3336">
                  <c:v>0.15476888695296581</c:v>
                </c:pt>
                <c:pt idx="3337">
                  <c:v>0.15652575889891945</c:v>
                </c:pt>
                <c:pt idx="3338">
                  <c:v>0.15829555521282676</c:v>
                </c:pt>
                <c:pt idx="3339">
                  <c:v>0.16007840065618506</c:v>
                </c:pt>
                <c:pt idx="3340">
                  <c:v>0.16187441022137561</c:v>
                </c:pt>
                <c:pt idx="3341">
                  <c:v>0.16368368870504016</c:v>
                </c:pt>
                <c:pt idx="3342">
                  <c:v>0.16550633027969894</c:v>
                </c:pt>
                <c:pt idx="3343">
                  <c:v>0.16734241806369768</c:v>
                </c:pt>
                <c:pt idx="3344">
                  <c:v>0.16919202368972311</c:v>
                </c:pt>
                <c:pt idx="3345">
                  <c:v>0.17105520687211431</c:v>
                </c:pt>
                <c:pt idx="3346">
                  <c:v>0.17293201497306279</c:v>
                </c:pt>
                <c:pt idx="3347">
                  <c:v>0.17482248256809849</c:v>
                </c:pt>
                <c:pt idx="3348">
                  <c:v>0.17672663101095495</c:v>
                </c:pt>
                <c:pt idx="3349">
                  <c:v>0.17864446799832548</c:v>
                </c:pt>
                <c:pt idx="3350">
                  <c:v>0.18057598713456149</c:v>
                </c:pt>
                <c:pt idx="3351">
                  <c:v>0.18252116749694974</c:v>
                </c:pt>
                <c:pt idx="3352">
                  <c:v>0.18447997320166049</c:v>
                </c:pt>
                <c:pt idx="3353">
                  <c:v>0.18645235297094309</c:v>
                </c:pt>
                <c:pt idx="3354">
                  <c:v>0.18843823970196363</c:v>
                </c:pt>
                <c:pt idx="3355">
                  <c:v>0.19043755003764623</c:v>
                </c:pt>
                <c:pt idx="3356">
                  <c:v>0.19245018394011926</c:v>
                </c:pt>
                <c:pt idx="3357">
                  <c:v>0.19447602426715291</c:v>
                </c:pt>
                <c:pt idx="3358">
                  <c:v>0.19651493635223863</c:v>
                </c:pt>
                <c:pt idx="3359">
                  <c:v>0.19856676758871974</c:v>
                </c:pt>
                <c:pt idx="3360">
                  <c:v>0.20063134701874222</c:v>
                </c:pt>
                <c:pt idx="3361">
                  <c:v>0.20270848492746585</c:v>
                </c:pt>
                <c:pt idx="3362">
                  <c:v>0.20479797244327441</c:v>
                </c:pt>
                <c:pt idx="3363">
                  <c:v>0.2068995811446625</c:v>
                </c:pt>
                <c:pt idx="3364">
                  <c:v>0.20901306267437528</c:v>
                </c:pt>
                <c:pt idx="3365">
                  <c:v>0.21113814836168321</c:v>
                </c:pt>
                <c:pt idx="3366">
                  <c:v>0.21327454885342578</c:v>
                </c:pt>
                <c:pt idx="3367">
                  <c:v>0.21542195375454581</c:v>
                </c:pt>
                <c:pt idx="3368">
                  <c:v>0.2175800312790874</c:v>
                </c:pt>
                <c:pt idx="3369">
                  <c:v>0.21974842791228247</c:v>
                </c:pt>
                <c:pt idx="3370">
                  <c:v>0.22192676808466524</c:v>
                </c:pt>
                <c:pt idx="3371">
                  <c:v>0.22411465385900184</c:v>
                </c:pt>
                <c:pt idx="3372">
                  <c:v>0.22631166463105529</c:v>
                </c:pt>
                <c:pt idx="3373">
                  <c:v>0.22851735684483368</c:v>
                </c:pt>
                <c:pt idx="3374">
                  <c:v>0.23073126372349301</c:v>
                </c:pt>
                <c:pt idx="3375">
                  <c:v>0.23295289501666461</c:v>
                </c:pt>
                <c:pt idx="3376">
                  <c:v>0.23518173676519041</c:v>
                </c:pt>
                <c:pt idx="3377">
                  <c:v>0.23741725108421674</c:v>
                </c:pt>
                <c:pt idx="3378">
                  <c:v>0.23965887596566537</c:v>
                </c:pt>
                <c:pt idx="3379">
                  <c:v>0.24190602510092829</c:v>
                </c:pt>
                <c:pt idx="3380">
                  <c:v>0.24415808772494471</c:v>
                </c:pt>
                <c:pt idx="3381">
                  <c:v>0.24641442848252515</c:v>
                </c:pt>
                <c:pt idx="3382">
                  <c:v>0.24867438731791611</c:v>
                </c:pt>
                <c:pt idx="3383">
                  <c:v>0.25093727938869881</c:v>
                </c:pt>
                <c:pt idx="3384">
                  <c:v>0.25320239500490366</c:v>
                </c:pt>
                <c:pt idx="3385">
                  <c:v>0.25546899959437303</c:v>
                </c:pt>
                <c:pt idx="3386">
                  <c:v>0.25773633369539872</c:v>
                </c:pt>
                <c:pt idx="3387">
                  <c:v>0.26000361297754082</c:v>
                </c:pt>
                <c:pt idx="3388">
                  <c:v>0.26227002829164398</c:v>
                </c:pt>
                <c:pt idx="3389">
                  <c:v>0.26453474574997976</c:v>
                </c:pt>
                <c:pt idx="3390">
                  <c:v>0.26679690683741081</c:v>
                </c:pt>
                <c:pt idx="3391">
                  <c:v>0.26905562855464088</c:v>
                </c:pt>
                <c:pt idx="3392">
                  <c:v>0.27131000359418755</c:v>
                </c:pt>
                <c:pt idx="3393">
                  <c:v>0.27355910055027166</c:v>
                </c:pt>
                <c:pt idx="3394">
                  <c:v>0.27580196416314118</c:v>
                </c:pt>
                <c:pt idx="3395">
                  <c:v>0.27803761559892093</c:v>
                </c:pt>
                <c:pt idx="3396">
                  <c:v>0.28026505276549069</c:v>
                </c:pt>
                <c:pt idx="3397">
                  <c:v>0.28248325066540081</c:v>
                </c:pt>
                <c:pt idx="3398">
                  <c:v>0.28469116178635451</c:v>
                </c:pt>
                <c:pt idx="3399">
                  <c:v>0.28688771652989264</c:v>
                </c:pt>
                <c:pt idx="3400">
                  <c:v>0.28907182367907003</c:v>
                </c:pt>
                <c:pt idx="3401">
                  <c:v>0.29124237090539262</c:v>
                </c:pt>
                <c:pt idx="3402">
                  <c:v>0.29339822531590043</c:v>
                </c:pt>
                <c:pt idx="3403">
                  <c:v>0.29553823404036467</c:v>
                </c:pt>
                <c:pt idx="3404">
                  <c:v>0.29766122485951685</c:v>
                </c:pt>
                <c:pt idx="3405">
                  <c:v>0.29976600687417776</c:v>
                </c:pt>
                <c:pt idx="3406">
                  <c:v>0.30185137121579197</c:v>
                </c:pt>
                <c:pt idx="3407">
                  <c:v>0.30391609179857187</c:v>
                </c:pt>
                <c:pt idx="3408">
                  <c:v>0.30595892611320585</c:v>
                </c:pt>
                <c:pt idx="3409">
                  <c:v>0.30797861606233506</c:v>
                </c:pt>
                <c:pt idx="3410">
                  <c:v>0.30997388883766452</c:v>
                </c:pt>
                <c:pt idx="3411">
                  <c:v>0.31194345783862432</c:v>
                </c:pt>
                <c:pt idx="3412">
                  <c:v>0.31388602363253454</c:v>
                </c:pt>
                <c:pt idx="3413">
                  <c:v>0.31580027495559426</c:v>
                </c:pt>
                <c:pt idx="3414">
                  <c:v>0.31768488975486675</c:v>
                </c:pt>
                <c:pt idx="3415">
                  <c:v>0.31953853627039747</c:v>
                </c:pt>
                <c:pt idx="3416">
                  <c:v>0.32135987415699713</c:v>
                </c:pt>
                <c:pt idx="3417">
                  <c:v>0.323147555645245</c:v>
                </c:pt>
                <c:pt idx="3418">
                  <c:v>0.32490022674076063</c:v>
                </c:pt>
                <c:pt idx="3419">
                  <c:v>0.32661652846099398</c:v>
                </c:pt>
                <c:pt idx="3420">
                  <c:v>0.32829509810861152</c:v>
                </c:pt>
                <c:pt idx="3421">
                  <c:v>0.32993457058051223</c:v>
                </c:pt>
                <c:pt idx="3422">
                  <c:v>0.33153357971123248</c:v>
                </c:pt>
                <c:pt idx="3423">
                  <c:v>0.33309075964955703</c:v>
                </c:pt>
                <c:pt idx="3424">
                  <c:v>0.33460474626713188</c:v>
                </c:pt>
                <c:pt idx="3425">
                  <c:v>0.33607417859753463</c:v>
                </c:pt>
                <c:pt idx="3426">
                  <c:v>0.33749770030422094</c:v>
                </c:pt>
                <c:pt idx="3427">
                  <c:v>0.33887396117605262</c:v>
                </c:pt>
                <c:pt idx="3428">
                  <c:v>0.3402016186482118</c:v>
                </c:pt>
                <c:pt idx="3429">
                  <c:v>0.34147933934717767</c:v>
                </c:pt>
                <c:pt idx="3430">
                  <c:v>0.34270580065754275</c:v>
                </c:pt>
                <c:pt idx="3431">
                  <c:v>0.34387969230875959</c:v>
                </c:pt>
                <c:pt idx="3432">
                  <c:v>0.34499971797981333</c:v>
                </c:pt>
                <c:pt idx="3433">
                  <c:v>0.34606459691950398</c:v>
                </c:pt>
                <c:pt idx="3434">
                  <c:v>0.34707306558030943</c:v>
                </c:pt>
                <c:pt idx="3435">
                  <c:v>0.34802387926307377</c:v>
                </c:pt>
                <c:pt idx="3436">
                  <c:v>0.34891581377064468</c:v>
                </c:pt>
                <c:pt idx="3437">
                  <c:v>0.34974766706754373</c:v>
                </c:pt>
                <c:pt idx="3438">
                  <c:v>0.35051826094322941</c:v>
                </c:pt>
                <c:pt idx="3439">
                  <c:v>0.35122644267637126</c:v>
                </c:pt>
                <c:pt idx="3440">
                  <c:v>0.35187108669737716</c:v>
                </c:pt>
                <c:pt idx="3441">
                  <c:v>0.35245109624658266</c:v>
                </c:pt>
                <c:pt idx="3442">
                  <c:v>0.35296540502477436</c:v>
                </c:pt>
                <c:pt idx="3443">
                  <c:v>0.35341297883408018</c:v>
                </c:pt>
                <c:pt idx="3444">
                  <c:v>0.35379281720543138</c:v>
                </c:pt>
                <c:pt idx="3445">
                  <c:v>0.35410395501018876</c:v>
                </c:pt>
                <c:pt idx="3446">
                  <c:v>0.35434546405286854</c:v>
                </c:pt>
                <c:pt idx="3447">
                  <c:v>0.35451645464184717</c:v>
                </c:pt>
                <c:pt idx="3448">
                  <c:v>0.35461607713527954</c:v>
                </c:pt>
                <c:pt idx="3449">
                  <c:v>0.35464352345891964</c:v>
                </c:pt>
                <c:pt idx="3450">
                  <c:v>0.35459802859312645</c:v>
                </c:pt>
                <c:pt idx="3451">
                  <c:v>0.35447887202579087</c:v>
                </c:pt>
                <c:pt idx="3452">
                  <c:v>0.35428537916839731</c:v>
                </c:pt>
                <c:pt idx="3453">
                  <c:v>0.35401692273203822</c:v>
                </c:pt>
                <c:pt idx="3454">
                  <c:v>0.35367292406060402</c:v>
                </c:pt>
                <c:pt idx="3455">
                  <c:v>0.35325285441809384</c:v>
                </c:pt>
                <c:pt idx="3456">
                  <c:v>0.3527562362272203</c:v>
                </c:pt>
                <c:pt idx="3457">
                  <c:v>0.35218264425645102</c:v>
                </c:pt>
                <c:pt idx="3458">
                  <c:v>0.35153170675284046</c:v>
                </c:pt>
                <c:pt idx="3459">
                  <c:v>0.35080310651763696</c:v>
                </c:pt>
                <c:pt idx="3460">
                  <c:v>0.34999658192237842</c:v>
                </c:pt>
                <c:pt idx="3461">
                  <c:v>0.34911192786269252</c:v>
                </c:pt>
                <c:pt idx="3462">
                  <c:v>0.3481489966474085</c:v>
                </c:pt>
                <c:pt idx="3463">
                  <c:v>0.34710769882048537</c:v>
                </c:pt>
                <c:pt idx="3464">
                  <c:v>0.3459880039137791</c:v>
                </c:pt>
                <c:pt idx="3465">
                  <c:v>0.34478994112800793</c:v>
                </c:pt>
                <c:pt idx="3466">
                  <c:v>0.34351359994036829</c:v>
                </c:pt>
                <c:pt idx="3467">
                  <c:v>0.34215913063646231</c:v>
                </c:pt>
                <c:pt idx="3468">
                  <c:v>0.34072674476493825</c:v>
                </c:pt>
                <c:pt idx="3469">
                  <c:v>0.33921671551321692</c:v>
                </c:pt>
                <c:pt idx="3470">
                  <c:v>0.33762937800250087</c:v>
                </c:pt>
                <c:pt idx="3471">
                  <c:v>0.33596512950105895</c:v>
                </c:pt>
                <c:pt idx="3472">
                  <c:v>0.33422442955422826</c:v>
                </c:pt>
                <c:pt idx="3473">
                  <c:v>0.33240780003030612</c:v>
                </c:pt>
                <c:pt idx="3474">
                  <c:v>0.33051582508114125</c:v>
                </c:pt>
                <c:pt idx="3475">
                  <c:v>0.32854915101694798</c:v>
                </c:pt>
                <c:pt idx="3476">
                  <c:v>0.32650848609466709</c:v>
                </c:pt>
                <c:pt idx="3477">
                  <c:v>0.32439460021925126</c:v>
                </c:pt>
                <c:pt idx="3478">
                  <c:v>0.3222083245580335</c:v>
                </c:pt>
                <c:pt idx="3479">
                  <c:v>0.31995055106772607</c:v>
                </c:pt>
                <c:pt idx="3480">
                  <c:v>0.31762223193438316</c:v>
                </c:pt>
                <c:pt idx="3481">
                  <c:v>0.31522437892666655</c:v>
                </c:pt>
                <c:pt idx="3482">
                  <c:v>0.31275806266261924</c:v>
                </c:pt>
                <c:pt idx="3483">
                  <c:v>0.31022441179090415</c:v>
                </c:pt>
                <c:pt idx="3484">
                  <c:v>0.30762461208720365</c:v>
                </c:pt>
                <c:pt idx="3485">
                  <c:v>0.3049599054666885</c:v>
                </c:pt>
                <c:pt idx="3486">
                  <c:v>0.30223158891409091</c:v>
                </c:pt>
                <c:pt idx="3487">
                  <c:v>0.29944101333229722</c:v>
                </c:pt>
                <c:pt idx="3488">
                  <c:v>0.29658958231135857</c:v>
                </c:pt>
                <c:pt idx="3489">
                  <c:v>0.29367875081955808</c:v>
                </c:pt>
                <c:pt idx="3490">
                  <c:v>0.29071002381825445</c:v>
                </c:pt>
                <c:pt idx="3491">
                  <c:v>0.28768495480280393</c:v>
                </c:pt>
                <c:pt idx="3492">
                  <c:v>0.28460514427160122</c:v>
                </c:pt>
                <c:pt idx="3493">
                  <c:v>0.28147223812564565</c:v>
                </c:pt>
                <c:pt idx="3494">
                  <c:v>0.27828792600119695</c:v>
                </c:pt>
                <c:pt idx="3495">
                  <c:v>0.27505393953819746</c:v>
                </c:pt>
                <c:pt idx="3496">
                  <c:v>0.27177205058710013</c:v>
                </c:pt>
                <c:pt idx="3497">
                  <c:v>0.26844406935735715</c:v>
                </c:pt>
                <c:pt idx="3498">
                  <c:v>0.26507184251028826</c:v>
                </c:pt>
                <c:pt idx="3499">
                  <c:v>0.26165725119978506</c:v>
                </c:pt>
                <c:pt idx="3500">
                  <c:v>0.25820220906400881</c:v>
                </c:pt>
                <c:pt idx="3501">
                  <c:v>0.25470866017145832</c:v>
                </c:pt>
                <c:pt idx="3502">
                  <c:v>0.25117857692510481</c:v>
                </c:pt>
                <c:pt idx="3503">
                  <c:v>0.24761395792787799</c:v>
                </c:pt>
                <c:pt idx="3504">
                  <c:v>0.24401682581346162</c:v>
                </c:pt>
                <c:pt idx="3505">
                  <c:v>0.24038922504586321</c:v>
                </c:pt>
                <c:pt idx="3506">
                  <c:v>0.23673321969187441</c:v>
                </c:pt>
                <c:pt idx="3507">
                  <c:v>0.23305089116983441</c:v>
                </c:pt>
                <c:pt idx="3508">
                  <c:v>0.22934433597904627</c:v>
                </c:pt>
                <c:pt idx="3509">
                  <c:v>0.22561566341342043</c:v>
                </c:pt>
                <c:pt idx="3510">
                  <c:v>0.22186699326345041</c:v>
                </c:pt>
                <c:pt idx="3511">
                  <c:v>0.21810045351045368</c:v>
                </c:pt>
                <c:pt idx="3512">
                  <c:v>0.21431817801698691</c:v>
                </c:pt>
                <c:pt idx="3513">
                  <c:v>0.21052230421746779</c:v>
                </c:pt>
                <c:pt idx="3514">
                  <c:v>0.20671497081286239</c:v>
                </c:pt>
                <c:pt idx="3515">
                  <c:v>0.20289831547342413</c:v>
                </c:pt>
                <c:pt idx="3516">
                  <c:v>0.19907447255328387</c:v>
                </c:pt>
                <c:pt idx="3517">
                  <c:v>0.19524557082079294</c:v>
                </c:pt>
                <c:pt idx="3518">
                  <c:v>0.19141373120840047</c:v>
                </c:pt>
                <c:pt idx="3519">
                  <c:v>0.18758106458573037</c:v>
                </c:pt>
                <c:pt idx="3520">
                  <c:v>0.18374966955955174</c:v>
                </c:pt>
                <c:pt idx="3521">
                  <c:v>0.17992163030422445</c:v>
                </c:pt>
                <c:pt idx="3522">
                  <c:v>0.17609901442609344</c:v>
                </c:pt>
                <c:pt idx="3523">
                  <c:v>0.17228387086519126</c:v>
                </c:pt>
                <c:pt idx="3524">
                  <c:v>0.16847822783762725</c:v>
                </c:pt>
                <c:pt idx="3525">
                  <c:v>0.16468409082176044</c:v>
                </c:pt>
                <c:pt idx="3526">
                  <c:v>0.16090344059125186</c:v>
                </c:pt>
                <c:pt idx="3527">
                  <c:v>0.15713823129797308</c:v>
                </c:pt>
                <c:pt idx="3528">
                  <c:v>0.15339038860758164</c:v>
                </c:pt>
                <c:pt idx="3529">
                  <c:v>0.14966180789036879</c:v>
                </c:pt>
                <c:pt idx="3530">
                  <c:v>0.14595435247007696</c:v>
                </c:pt>
                <c:pt idx="3531">
                  <c:v>0.14226985193296532</c:v>
                </c:pt>
                <c:pt idx="3532">
                  <c:v>0.13861010049944217</c:v>
                </c:pt>
                <c:pt idx="3533">
                  <c:v>0.13497685546034241</c:v>
                </c:pt>
                <c:pt idx="3534">
                  <c:v>0.13137183567985147</c:v>
                </c:pt>
                <c:pt idx="3535">
                  <c:v>0.1277967201668099</c:v>
                </c:pt>
                <c:pt idx="3536">
                  <c:v>0.12425314671609397</c:v>
                </c:pt>
                <c:pt idx="3537">
                  <c:v>0.12074271062151699</c:v>
                </c:pt>
                <c:pt idx="3538">
                  <c:v>0.11726696346158538</c:v>
                </c:pt>
                <c:pt idx="3539">
                  <c:v>0.11382741195921289</c:v>
                </c:pt>
                <c:pt idx="3540">
                  <c:v>0.11042551691646897</c:v>
                </c:pt>
                <c:pt idx="3541">
                  <c:v>0.10706269222512876</c:v>
                </c:pt>
                <c:pt idx="3542">
                  <c:v>0.10374030395365315</c:v>
                </c:pt>
                <c:pt idx="3543">
                  <c:v>0.10045966951119195</c:v>
                </c:pt>
                <c:pt idx="3544">
                  <c:v>9.7222056888843764E-2</c:v>
                </c:pt>
                <c:pt idx="3545">
                  <c:v>9.4028683978442593E-2</c:v>
                </c:pt>
                <c:pt idx="3546">
                  <c:v>9.0880717968827934E-2</c:v>
                </c:pt>
                <c:pt idx="3547">
                  <c:v>8.7779274819496364E-2</c:v>
                </c:pt>
                <c:pt idx="3548">
                  <c:v>8.4725418811309475E-2</c:v>
                </c:pt>
                <c:pt idx="3549">
                  <c:v>8.1720162173913757E-2</c:v>
                </c:pt>
                <c:pt idx="3550">
                  <c:v>7.8764464789173066E-2</c:v>
                </c:pt>
                <c:pt idx="3551">
                  <c:v>7.5859233969995971E-2</c:v>
                </c:pt>
                <c:pt idx="3552">
                  <c:v>7.3005324313621098E-2</c:v>
                </c:pt>
                <c:pt idx="3553">
                  <c:v>7.0203537628446874E-2</c:v>
                </c:pt>
                <c:pt idx="3554">
                  <c:v>6.7454622933241462E-2</c:v>
                </c:pt>
                <c:pt idx="3555">
                  <c:v>6.4759276527469933E-2</c:v>
                </c:pt>
                <c:pt idx="3556">
                  <c:v>6.2118142131483804E-2</c:v>
                </c:pt>
                <c:pt idx="3557">
                  <c:v>5.953181109497812E-2</c:v>
                </c:pt>
                <c:pt idx="3558">
                  <c:v>5.7000822672233512E-2</c:v>
                </c:pt>
                <c:pt idx="3559">
                  <c:v>5.4525664362446137E-2</c:v>
                </c:pt>
                <c:pt idx="3560">
                  <c:v>5.2106772313358897E-2</c:v>
                </c:pt>
                <c:pt idx="3561">
                  <c:v>4.9744531786356329E-2</c:v>
                </c:pt>
                <c:pt idx="3562">
                  <c:v>4.7439277681087633E-2</c:v>
                </c:pt>
                <c:pt idx="3563">
                  <c:v>4.5191295117601837E-2</c:v>
                </c:pt>
                <c:pt idx="3564">
                  <c:v>4.300082007390691E-2</c:v>
                </c:pt>
                <c:pt idx="3565">
                  <c:v>4.0868040076813703E-2</c:v>
                </c:pt>
                <c:pt idx="3566">
                  <c:v>3.8793094943865257E-2</c:v>
                </c:pt>
                <c:pt idx="3567">
                  <c:v>3.6776077574102117E-2</c:v>
                </c:pt>
                <c:pt idx="3568">
                  <c:v>3.4817034785351024E-2</c:v>
                </c:pt>
                <c:pt idx="3569">
                  <c:v>3.2915968195732788E-2</c:v>
                </c:pt>
                <c:pt idx="3570">
                  <c:v>3.1072835147008038E-2</c:v>
                </c:pt>
                <c:pt idx="3571">
                  <c:v>2.9287549667351444E-2</c:v>
                </c:pt>
                <c:pt idx="3572">
                  <c:v>2.7559983471199798E-2</c:v>
                </c:pt>
                <c:pt idx="3573">
                  <c:v>2.5889966993695113E-2</c:v>
                </c:pt>
                <c:pt idx="3574">
                  <c:v>2.4277290457330652E-2</c:v>
                </c:pt>
                <c:pt idx="3575">
                  <c:v>2.2721704968350867E-2</c:v>
                </c:pt>
                <c:pt idx="3576">
                  <c:v>2.122292364048187E-2</c:v>
                </c:pt>
                <c:pt idx="3577">
                  <c:v>1.9780622743578148E-2</c:v>
                </c:pt>
                <c:pt idx="3578">
                  <c:v>1.839444287478163E-2</c:v>
                </c:pt>
                <c:pt idx="3579">
                  <c:v>1.7063990149792499E-2</c:v>
                </c:pt>
                <c:pt idx="3580">
                  <c:v>1.578883741191961E-2</c:v>
                </c:pt>
                <c:pt idx="3581">
                  <c:v>1.4568525456545365E-2</c:v>
                </c:pt>
                <c:pt idx="3582">
                  <c:v>1.340256426873479E-2</c:v>
                </c:pt>
                <c:pt idx="3583">
                  <c:v>1.2290434271705106E-2</c:v>
                </c:pt>
                <c:pt idx="3584">
                  <c:v>1.1231587583947452E-2</c:v>
                </c:pt>
                <c:pt idx="3585">
                  <c:v>1.0225449282815303E-2</c:v>
                </c:pt>
                <c:pt idx="3586">
                  <c:v>9.2714186724551541E-3</c:v>
                </c:pt>
                <c:pt idx="3587">
                  <c:v>8.3688705540082096E-3</c:v>
                </c:pt>
                <c:pt idx="3588">
                  <c:v>7.517156496046281E-3</c:v>
                </c:pt>
                <c:pt idx="3589">
                  <c:v>6.7156061032887368E-3</c:v>
                </c:pt>
                <c:pt idx="3590">
                  <c:v>5.9635282816904358E-3</c:v>
                </c:pt>
                <c:pt idx="3591">
                  <c:v>5.2602124980554478E-3</c:v>
                </c:pt>
                <c:pt idx="3592">
                  <c:v>4.6049300323998035E-3</c:v>
                </c:pt>
                <c:pt idx="3593">
                  <c:v>3.9969352213477492E-3</c:v>
                </c:pt>
                <c:pt idx="3594">
                  <c:v>3.4354666909150889E-3</c:v>
                </c:pt>
                <c:pt idx="3595">
                  <c:v>2.9197485771037431E-3</c:v>
                </c:pt>
                <c:pt idx="3596">
                  <c:v>2.4489917327994546E-3</c:v>
                </c:pt>
                <c:pt idx="3597">
                  <c:v>2.0223949195358492E-3</c:v>
                </c:pt>
                <c:pt idx="3598">
                  <c:v>1.6391459827617451E-3</c:v>
                </c:pt>
                <c:pt idx="3599">
                  <c:v>1.2984230093183E-3</c:v>
                </c:pt>
                <c:pt idx="3600">
                  <c:v>9.993954659072179E-4</c:v>
                </c:pt>
                <c:pt idx="3601">
                  <c:v>7.4122531740227924E-4</c:v>
                </c:pt>
                <c:pt idx="3602">
                  <c:v>5.2306812393080162E-4</c:v>
                </c:pt>
                <c:pt idx="3603">
                  <c:v>3.4407411572336355E-4</c:v>
                </c:pt>
                <c:pt idx="3604">
                  <c:v>2.0338924480116648E-4</c:v>
                </c:pt>
                <c:pt idx="3605">
                  <c:v>1.001562126440442E-4</c:v>
                </c:pt>
                <c:pt idx="3606">
                  <c:v>3.3515473051184975E-5</c:v>
                </c:pt>
                <c:pt idx="3607">
                  <c:v>2.6062094772541214E-6</c:v>
                </c:pt>
                <c:pt idx="3608">
                  <c:v>6.5672861955912186E-6</c:v>
                </c:pt>
                <c:pt idx="3609">
                  <c:v>4.4538172707743566E-5</c:v>
                </c:pt>
                <c:pt idx="3610">
                  <c:v>1.1565984088530798E-4</c:v>
                </c:pt>
                <c:pt idx="3611">
                  <c:v>2.1907563439522033E-4</c:v>
                </c:pt>
                <c:pt idx="3612">
                  <c:v>3.5393211002330839E-4</c:v>
                </c:pt>
                <c:pt idx="3613">
                  <c:v>5.1937985057322388E-4</c:v>
                </c:pt>
                <c:pt idx="3614">
                  <c:v>7.1457424907827845E-4</c:v>
                </c:pt>
                <c:pt idx="3615">
                  <c:v>9.3867626412248088E-4</c:v>
                </c:pt>
                <c:pt idx="3616">
                  <c:v>1.1908531461241516E-3</c:v>
                </c:pt>
                <c:pt idx="3617">
                  <c:v>1.4702791344905794E-3</c:v>
                </c:pt>
                <c:pt idx="3618">
                  <c:v>1.7761361256053909E-3</c:v>
                </c:pt>
                <c:pt idx="3619">
                  <c:v>2.107614311661348E-3</c:v>
                </c:pt>
                <c:pt idx="3620">
                  <c:v>2.4639127904008892E-3</c:v>
                </c:pt>
                <c:pt idx="3621">
                  <c:v>2.8442401458730494E-3</c:v>
                </c:pt>
                <c:pt idx="3622">
                  <c:v>3.2478150003626676E-3</c:v>
                </c:pt>
                <c:pt idx="3623">
                  <c:v>3.673866537686441E-3</c:v>
                </c:pt>
                <c:pt idx="3624">
                  <c:v>4.1216349980972965E-3</c:v>
                </c:pt>
                <c:pt idx="3625">
                  <c:v>4.5903721450708456E-3</c:v>
                </c:pt>
                <c:pt idx="3626">
                  <c:v>5.0793417042909825E-3</c:v>
                </c:pt>
                <c:pt idx="3627">
                  <c:v>5.5878197751796964E-3</c:v>
                </c:pt>
                <c:pt idx="3628">
                  <c:v>6.1150952153521477E-3</c:v>
                </c:pt>
                <c:pt idx="3629">
                  <c:v>6.6604699984111953E-3</c:v>
                </c:pt>
                <c:pt idx="3630">
                  <c:v>7.2232595455161523E-3</c:v>
                </c:pt>
                <c:pt idx="3631">
                  <c:v>7.8027930311953316E-3</c:v>
                </c:pt>
                <c:pt idx="3632">
                  <c:v>8.3984136638857541E-3</c:v>
                </c:pt>
                <c:pt idx="3633">
                  <c:v>9.0094789417210774E-3</c:v>
                </c:pt>
                <c:pt idx="3634">
                  <c:v>9.6353608840930964E-3</c:v>
                </c:pt>
                <c:pt idx="3635">
                  <c:v>1.0275446239537576E-2</c:v>
                </c:pt>
                <c:pt idx="3636">
                  <c:v>1.0929136670514351E-2</c:v>
                </c:pt>
                <c:pt idx="3637">
                  <c:v>1.1595848915662881E-2</c:v>
                </c:pt>
                <c:pt idx="3638">
                  <c:v>1.2275014930123857E-2</c:v>
                </c:pt>
                <c:pt idx="3639">
                  <c:v>1.2966082004537817E-2</c:v>
                </c:pt>
                <c:pt idx="3640">
                  <c:v>1.3668512863333348E-2</c:v>
                </c:pt>
                <c:pt idx="3641">
                  <c:v>1.4381785742924074E-2</c:v>
                </c:pt>
                <c:pt idx="3642">
                  <c:v>1.5105394450452074E-2</c:v>
                </c:pt>
                <c:pt idx="3643">
                  <c:v>1.5838848403704201E-2</c:v>
                </c:pt>
                <c:pt idx="3644">
                  <c:v>1.658167265283679E-2</c:v>
                </c:pt>
                <c:pt idx="3645">
                  <c:v>1.7333407884560684E-2</c:v>
                </c:pt>
                <c:pt idx="3646">
                  <c:v>1.8093610409404669E-2</c:v>
                </c:pt>
                <c:pt idx="3647">
                  <c:v>1.8861852132719181E-2</c:v>
                </c:pt>
                <c:pt idx="3648">
                  <c:v>1.9637720510036261E-2</c:v>
                </c:pt>
                <c:pt idx="3649">
                  <c:v>2.0420818487431415E-2</c:v>
                </c:pt>
                <c:pt idx="3650">
                  <c:v>2.1210764427515568E-2</c:v>
                </c:pt>
                <c:pt idx="3651">
                  <c:v>2.2007192021671864E-2</c:v>
                </c:pt>
                <c:pt idx="3652">
                  <c:v>2.2809750189162294E-2</c:v>
                </c:pt>
                <c:pt idx="3653">
                  <c:v>2.3618102963715554E-2</c:v>
                </c:pt>
                <c:pt idx="3654">
                  <c:v>2.4431929368183895E-2</c:v>
                </c:pt>
                <c:pt idx="3655">
                  <c:v>2.5250923277883159E-2</c:v>
                </c:pt>
                <c:pt idx="3656">
                  <c:v>2.6074793273173712E-2</c:v>
                </c:pt>
                <c:pt idx="3657">
                  <c:v>2.6903262481872022E-2</c:v>
                </c:pt>
                <c:pt idx="3658">
                  <c:v>2.7736068412049439E-2</c:v>
                </c:pt>
                <c:pt idx="3659">
                  <c:v>2.8572962775758382E-2</c:v>
                </c:pt>
                <c:pt idx="3660">
                  <c:v>2.9413711304233852E-2</c:v>
                </c:pt>
                <c:pt idx="3661">
                  <c:v>3.0258093555079673E-2</c:v>
                </c:pt>
                <c:pt idx="3662">
                  <c:v>3.1105902711970033E-2</c:v>
                </c:pt>
                <c:pt idx="3663">
                  <c:v>3.1956945377327642E-2</c:v>
                </c:pt>
                <c:pt idx="3664">
                  <c:v>3.2811041358507181E-2</c:v>
                </c:pt>
                <c:pt idx="3665">
                  <c:v>3.3668023447893602E-2</c:v>
                </c:pt>
                <c:pt idx="3666">
                  <c:v>3.4527737197424489E-2</c:v>
                </c:pt>
                <c:pt idx="3667">
                  <c:v>3.5390040687924534E-2</c:v>
                </c:pt>
                <c:pt idx="3668">
                  <c:v>3.6254804293707782E-2</c:v>
                </c:pt>
                <c:pt idx="3669">
                  <c:v>3.7121910442826651E-2</c:v>
                </c:pt>
                <c:pt idx="3670">
                  <c:v>3.7991253373380454E-2</c:v>
                </c:pt>
                <c:pt idx="3671">
                  <c:v>3.8862738886235398E-2</c:v>
                </c:pt>
                <c:pt idx="3672">
                  <c:v>3.9736284094536153E-2</c:v>
                </c:pt>
                <c:pt idx="3673">
                  <c:v>4.0611817170317283E-2</c:v>
                </c:pt>
                <c:pt idx="3674">
                  <c:v>4.1489277088588634E-2</c:v>
                </c:pt>
                <c:pt idx="3675">
                  <c:v>4.2368613369151688E-2</c:v>
                </c:pt>
                <c:pt idx="3676">
                  <c:v>4.3249785816480986E-2</c:v>
                </c:pt>
                <c:pt idx="3677">
                  <c:v>4.4132764257919205E-2</c:v>
                </c:pt>
                <c:pt idx="3678">
                  <c:v>4.5017528280483193E-2</c:v>
                </c:pt>
                <c:pt idx="3679">
                  <c:v>4.5904066966474859E-2</c:v>
                </c:pt>
                <c:pt idx="3680">
                  <c:v>4.6792378628180337E-2</c:v>
                </c:pt>
                <c:pt idx="3681">
                  <c:v>4.7682470541845018E-2</c:v>
                </c:pt>
                <c:pt idx="3682">
                  <c:v>4.8574358681124342E-2</c:v>
                </c:pt>
                <c:pt idx="3683">
                  <c:v>4.9468067450205273E-2</c:v>
                </c:pt>
                <c:pt idx="3684">
                  <c:v>5.0363629416764921E-2</c:v>
                </c:pt>
                <c:pt idx="3685">
                  <c:v>5.1261085044920933E-2</c:v>
                </c:pt>
                <c:pt idx="3686">
                  <c:v>5.2160482428316841E-2</c:v>
                </c:pt>
                <c:pt idx="3687">
                  <c:v>5.3061877023470524E-2</c:v>
                </c:pt>
                <c:pt idx="3688">
                  <c:v>5.3965331383507599E-2</c:v>
                </c:pt>
                <c:pt idx="3689">
                  <c:v>5.4870914892357375E-2</c:v>
                </c:pt>
                <c:pt idx="3690">
                  <c:v>5.5778703499527023E-2</c:v>
                </c:pt>
                <c:pt idx="3691">
                  <c:v>5.6688779455526195E-2</c:v>
                </c:pt>
                <c:pt idx="3692">
                  <c:v>5.7601231047977708E-2</c:v>
                </c:pt>
                <c:pt idx="3693">
                  <c:v>5.851615233849769E-2</c:v>
                </c:pt>
                <c:pt idx="3694">
                  <c:v>5.9433642900384505E-2</c:v>
                </c:pt>
                <c:pt idx="3695">
                  <c:v>6.0353807557109042E-2</c:v>
                </c:pt>
                <c:pt idx="3696">
                  <c:v>6.1276756121668392E-2</c:v>
                </c:pt>
                <c:pt idx="3697">
                  <c:v>6.2202603136797943E-2</c:v>
                </c:pt>
                <c:pt idx="3698">
                  <c:v>6.3131467616020093E-2</c:v>
                </c:pt>
                <c:pt idx="3699">
                  <c:v>6.4063472785540337E-2</c:v>
                </c:pt>
                <c:pt idx="3700">
                  <c:v>6.499874582696874E-2</c:v>
                </c:pt>
                <c:pt idx="3701">
                  <c:v>6.5937417620830441E-2</c:v>
                </c:pt>
                <c:pt idx="3702">
                  <c:v>6.6879622490843893E-2</c:v>
                </c:pt>
                <c:pt idx="3703">
                  <c:v>6.7825497948884803E-2</c:v>
                </c:pt>
                <c:pt idx="3704">
                  <c:v>6.8775184440640721E-2</c:v>
                </c:pt>
                <c:pt idx="3705">
                  <c:v>6.9728825091863803E-2</c:v>
                </c:pt>
                <c:pt idx="3706">
                  <c:v>7.0686565455148412E-2</c:v>
                </c:pt>
                <c:pt idx="3707">
                  <c:v>7.1648553257217459E-2</c:v>
                </c:pt>
                <c:pt idx="3708">
                  <c:v>7.2614938146546917E-2</c:v>
                </c:pt>
                <c:pt idx="3709">
                  <c:v>7.358587144138283E-2</c:v>
                </c:pt>
                <c:pt idx="3710">
                  <c:v>7.4561505877934753E-2</c:v>
                </c:pt>
                <c:pt idx="3711">
                  <c:v>7.5541995358770334E-2</c:v>
                </c:pt>
                <c:pt idx="3712">
                  <c:v>7.6527494701226592E-2</c:v>
                </c:pt>
                <c:pt idx="3713">
                  <c:v>7.7518159385830829E-2</c:v>
                </c:pt>
                <c:pt idx="3714">
                  <c:v>7.8514145304576483E-2</c:v>
                </c:pt>
                <c:pt idx="3715">
                  <c:v>7.9515608508993765E-2</c:v>
                </c:pt>
                <c:pt idx="3716">
                  <c:v>8.0522704957913166E-2</c:v>
                </c:pt>
                <c:pt idx="3717">
                  <c:v>8.1535590264806487E-2</c:v>
                </c:pt>
                <c:pt idx="3718">
                  <c:v>8.2554419444649016E-2</c:v>
                </c:pt>
                <c:pt idx="3719">
                  <c:v>8.3579346660181603E-2</c:v>
                </c:pt>
                <c:pt idx="3720">
                  <c:v>8.4610524967465184E-2</c:v>
                </c:pt>
                <c:pt idx="3721">
                  <c:v>8.564810606068439E-2</c:v>
                </c:pt>
                <c:pt idx="3722">
                  <c:v>8.6692240016085845E-2</c:v>
                </c:pt>
                <c:pt idx="3723">
                  <c:v>8.7743075034949866E-2</c:v>
                </c:pt>
                <c:pt idx="3724">
                  <c:v>8.8800757185548473E-2</c:v>
                </c:pt>
                <c:pt idx="3725">
                  <c:v>8.9865430143990205E-2</c:v>
                </c:pt>
                <c:pt idx="3726">
                  <c:v>9.093723493390149E-2</c:v>
                </c:pt>
                <c:pt idx="3727">
                  <c:v>9.2016309664862725E-2</c:v>
                </c:pt>
                <c:pt idx="3728">
                  <c:v>9.3102789269520952E-2</c:v>
                </c:pt>
                <c:pt idx="3729">
                  <c:v>9.4196805239399592E-2</c:v>
                </c:pt>
                <c:pt idx="3730">
                  <c:v>9.5298485359260651E-2</c:v>
                </c:pt>
                <c:pt idx="3731">
                  <c:v>9.6407953440061964E-2</c:v>
                </c:pt>
                <c:pt idx="3732">
                  <c:v>9.752532905044467E-2</c:v>
                </c:pt>
                <c:pt idx="3733">
                  <c:v>9.8650727246726397E-2</c:v>
                </c:pt>
                <c:pt idx="3734">
                  <c:v>9.9784258301430312E-2</c:v>
                </c:pt>
                <c:pt idx="3735">
                  <c:v>0.10092602743027144</c:v>
                </c:pt>
                <c:pt idx="3736">
                  <c:v>0.10207613451770919</c:v>
                </c:pt>
                <c:pt idx="3737">
                  <c:v>0.10323467384101966</c:v>
                </c:pt>
                <c:pt idx="3738">
                  <c:v>0.1044017337929276</c:v>
                </c:pt>
                <c:pt idx="3739">
                  <c:v>0.10557739660287213</c:v>
                </c:pt>
                <c:pt idx="3740">
                  <c:v>0.10676173805694006</c:v>
                </c:pt>
                <c:pt idx="3741">
                  <c:v>0.10795482721654756</c:v>
                </c:pt>
                <c:pt idx="3742">
                  <c:v>0.10915672613597743</c:v>
                </c:pt>
                <c:pt idx="3743">
                  <c:v>0.11036748957881201</c:v>
                </c:pt>
                <c:pt idx="3744">
                  <c:v>0.11158716473341712</c:v>
                </c:pt>
                <c:pt idx="3745">
                  <c:v>0.11281579092764353</c:v>
                </c:pt>
                <c:pt idx="3746">
                  <c:v>0.114053399342784</c:v>
                </c:pt>
                <c:pt idx="3747">
                  <c:v>0.11530001272708242</c:v>
                </c:pt>
                <c:pt idx="3748">
                  <c:v>0.1165556451088112</c:v>
                </c:pt>
                <c:pt idx="3749">
                  <c:v>0.11782030150929752</c:v>
                </c:pt>
                <c:pt idx="3750">
                  <c:v>0.11909397765590878</c:v>
                </c:pt>
                <c:pt idx="3751">
                  <c:v>0.12037665969540738</c:v>
                </c:pt>
                <c:pt idx="3752">
                  <c:v>0.12166832390777016</c:v>
                </c:pt>
                <c:pt idx="3753">
                  <c:v>0.12296893642082346</c:v>
                </c:pt>
                <c:pt idx="3754">
                  <c:v>0.12427845292596802</c:v>
                </c:pt>
                <c:pt idx="3755">
                  <c:v>0.12559681839521028</c:v>
                </c:pt>
                <c:pt idx="3756">
                  <c:v>0.12692396679993295</c:v>
                </c:pt>
                <c:pt idx="3757">
                  <c:v>0.12825982083164569</c:v>
                </c:pt>
                <c:pt idx="3758">
                  <c:v>0.12960429162511139</c:v>
                </c:pt>
                <c:pt idx="3759">
                  <c:v>0.13095727848415956</c:v>
                </c:pt>
                <c:pt idx="3760">
                  <c:v>0.13231866861070485</c:v>
                </c:pt>
                <c:pt idx="3761">
                  <c:v>0.1336883368371917</c:v>
                </c:pt>
                <c:pt idx="3762">
                  <c:v>0.13506614536303979</c:v>
                </c:pt>
                <c:pt idx="3763">
                  <c:v>0.13645194349545747</c:v>
                </c:pt>
                <c:pt idx="3764">
                  <c:v>0.13784556739507609</c:v>
                </c:pt>
                <c:pt idx="3765">
                  <c:v>0.13924683982692615</c:v>
                </c:pt>
                <c:pt idx="3766">
                  <c:v>0.14065556991719716</c:v>
                </c:pt>
                <c:pt idx="3767">
                  <c:v>0.14207155291628462</c:v>
                </c:pt>
                <c:pt idx="3768">
                  <c:v>0.14349456996870125</c:v>
                </c:pt>
                <c:pt idx="3769">
                  <c:v>0.14492438789034537</c:v>
                </c:pt>
                <c:pt idx="3770">
                  <c:v>0.14636075895365824</c:v>
                </c:pt>
                <c:pt idx="3771">
                  <c:v>0.14780342068127683</c:v>
                </c:pt>
                <c:pt idx="3772">
                  <c:v>0.14925209564877961</c:v>
                </c:pt>
                <c:pt idx="3773">
                  <c:v>0.15070649129700531</c:v>
                </c:pt>
                <c:pt idx="3774">
                  <c:v>0.15216629975468371</c:v>
                </c:pt>
                <c:pt idx="3775">
                  <c:v>0.15363119767191319</c:v>
                </c:pt>
                <c:pt idx="3776">
                  <c:v>0.15510084606510371</c:v>
                </c:pt>
                <c:pt idx="3777">
                  <c:v>0.15657489017404816</c:v>
                </c:pt>
                <c:pt idx="3778">
                  <c:v>0.1580529593317529</c:v>
                </c:pt>
                <c:pt idx="3779">
                  <c:v>0.15953466684761827</c:v>
                </c:pt>
                <c:pt idx="3780">
                  <c:v>0.1610196099047177</c:v>
                </c:pt>
                <c:pt idx="3781">
                  <c:v>0.16250736947176211</c:v>
                </c:pt>
                <c:pt idx="3782">
                  <c:v>0.16399751023035078</c:v>
                </c:pt>
                <c:pt idx="3783">
                  <c:v>0.16548958051833601</c:v>
                </c:pt>
                <c:pt idx="3784">
                  <c:v>0.16698311228975243</c:v>
                </c:pt>
                <c:pt idx="3785">
                  <c:v>0.16847762109209447</c:v>
                </c:pt>
                <c:pt idx="3786">
                  <c:v>0.1699726060615839</c:v>
                </c:pt>
                <c:pt idx="3787">
                  <c:v>0.17146754993699054</c:v>
                </c:pt>
                <c:pt idx="3788">
                  <c:v>0.17296191909273534</c:v>
                </c:pt>
                <c:pt idx="3789">
                  <c:v>0.17445516359185545</c:v>
                </c:pt>
                <c:pt idx="3790">
                  <c:v>0.17594671725942732</c:v>
                </c:pt>
                <c:pt idx="3791">
                  <c:v>0.1774359977771339</c:v>
                </c:pt>
                <c:pt idx="3792">
                  <c:v>0.17892240679943303</c:v>
                </c:pt>
                <c:pt idx="3793">
                  <c:v>0.18040533009207499</c:v>
                </c:pt>
                <c:pt idx="3794">
                  <c:v>0.18188413769335271</c:v>
                </c:pt>
                <c:pt idx="3795">
                  <c:v>0.18335818409872603</c:v>
                </c:pt>
                <c:pt idx="3796">
                  <c:v>0.18482680846927668</c:v>
                </c:pt>
                <c:pt idx="3797">
                  <c:v>0.18628933486452146</c:v>
                </c:pt>
                <c:pt idx="3798">
                  <c:v>0.18774507250003958</c:v>
                </c:pt>
                <c:pt idx="3799">
                  <c:v>0.18919331603027698</c:v>
                </c:pt>
                <c:pt idx="3800">
                  <c:v>0.19063334585705025</c:v>
                </c:pt>
                <c:pt idx="3801">
                  <c:v>0.19206442846397043</c:v>
                </c:pt>
                <c:pt idx="3802">
                  <c:v>0.19348581677730561</c:v>
                </c:pt>
                <c:pt idx="3803">
                  <c:v>0.19489675055331049</c:v>
                </c:pt>
                <c:pt idx="3804">
                  <c:v>0.19629645679261962</c:v>
                </c:pt>
                <c:pt idx="3805">
                  <c:v>0.19768415018159652</c:v>
                </c:pt>
                <c:pt idx="3806">
                  <c:v>0.19905903356098475</c:v>
                </c:pt>
                <c:pt idx="3807">
                  <c:v>0.20042029842200701</c:v>
                </c:pt>
                <c:pt idx="3808">
                  <c:v>0.20176712542986044</c:v>
                </c:pt>
                <c:pt idx="3809">
                  <c:v>0.20309868497475789</c:v>
                </c:pt>
                <c:pt idx="3810">
                  <c:v>0.20441413775041362</c:v>
                </c:pt>
                <c:pt idx="3811">
                  <c:v>0.20571263535993622</c:v>
                </c:pt>
                <c:pt idx="3812">
                  <c:v>0.20699332094909242</c:v>
                </c:pt>
                <c:pt idx="3813">
                  <c:v>0.20825532986645276</c:v>
                </c:pt>
                <c:pt idx="3814">
                  <c:v>0.20949779035061133</c:v>
                </c:pt>
                <c:pt idx="3815">
                  <c:v>0.21071982424384136</c:v>
                </c:pt>
                <c:pt idx="3816">
                  <c:v>0.21192054773190583</c:v>
                </c:pt>
                <c:pt idx="3817">
                  <c:v>0.21309907210974413</c:v>
                </c:pt>
                <c:pt idx="3818">
                  <c:v>0.21425450457235382</c:v>
                </c:pt>
                <c:pt idx="3819">
                  <c:v>0.2153859490304425</c:v>
                </c:pt>
                <c:pt idx="3820">
                  <c:v>0.21649250695020389</c:v>
                </c:pt>
                <c:pt idx="3821">
                  <c:v>0.21757327821653233</c:v>
                </c:pt>
                <c:pt idx="3822">
                  <c:v>0.21862736201901206</c:v>
                </c:pt>
                <c:pt idx="3823">
                  <c:v>0.21965385775967475</c:v>
                </c:pt>
                <c:pt idx="3824">
                  <c:v>0.22065186598196421</c:v>
                </c:pt>
                <c:pt idx="3825">
                  <c:v>0.22162048931970579</c:v>
                </c:pt>
                <c:pt idx="3826">
                  <c:v>0.2225588334651333</c:v>
                </c:pt>
                <c:pt idx="3827">
                  <c:v>0.22346600815510401</c:v>
                </c:pt>
                <c:pt idx="3828">
                  <c:v>0.22434112817406768</c:v>
                </c:pt>
                <c:pt idx="3829">
                  <c:v>0.22518331437282382</c:v>
                </c:pt>
                <c:pt idx="3830">
                  <c:v>0.22599169470176103</c:v>
                </c:pt>
                <c:pt idx="3831">
                  <c:v>0.2267654052571785</c:v>
                </c:pt>
                <c:pt idx="3832">
                  <c:v>0.22750359133942438</c:v>
                </c:pt>
                <c:pt idx="3833">
                  <c:v>0.22820540852135801</c:v>
                </c:pt>
                <c:pt idx="3834">
                  <c:v>0.22887002372569409</c:v>
                </c:pt>
                <c:pt idx="3835">
                  <c:v>0.22949661630955148</c:v>
                </c:pt>
                <c:pt idx="3836">
                  <c:v>0.2300843791548344</c:v>
                </c:pt>
                <c:pt idx="3837">
                  <c:v>0.23063251976262086</c:v>
                </c:pt>
                <c:pt idx="3838">
                  <c:v>0.23114026134988988</c:v>
                </c:pt>
                <c:pt idx="3839">
                  <c:v>0.23160684394693609</c:v>
                </c:pt>
                <c:pt idx="3840">
                  <c:v>0.23203152549358785</c:v>
                </c:pt>
                <c:pt idx="3841">
                  <c:v>0.23241358293257963</c:v>
                </c:pt>
                <c:pt idx="3842">
                  <c:v>0.23275231329786206</c:v>
                </c:pt>
                <c:pt idx="3843">
                  <c:v>0.23304703479652708</c:v>
                </c:pt>
                <c:pt idx="3844">
                  <c:v>0.23329708788192197</c:v>
                </c:pt>
                <c:pt idx="3845">
                  <c:v>0.23350183631624621</c:v>
                </c:pt>
                <c:pt idx="3846">
                  <c:v>0.23366066822070217</c:v>
                </c:pt>
                <c:pt idx="3847">
                  <c:v>0.23377299711116228</c:v>
                </c:pt>
                <c:pt idx="3848">
                  <c:v>0.23383826291742602</c:v>
                </c:pt>
                <c:pt idx="3849">
                  <c:v>0.23385593298393326</c:v>
                </c:pt>
                <c:pt idx="3850">
                  <c:v>0.23382550305021918</c:v>
                </c:pt>
                <c:pt idx="3851">
                  <c:v>0.23374649820880489</c:v>
                </c:pt>
                <c:pt idx="3852">
                  <c:v>0.23361847383884871</c:v>
                </c:pt>
                <c:pt idx="3853">
                  <c:v>0.23344101651329813</c:v>
                </c:pt>
                <c:pt idx="3854">
                  <c:v>0.23321374487788898</c:v>
                </c:pt>
                <c:pt idx="3855">
                  <c:v>0.23293631049979988</c:v>
                </c:pt>
                <c:pt idx="3856">
                  <c:v>0.23260839868422739</c:v>
                </c:pt>
                <c:pt idx="3857">
                  <c:v>0.23222972925694962</c:v>
                </c:pt>
                <c:pt idx="3858">
                  <c:v>0.23180005731112616</c:v>
                </c:pt>
                <c:pt idx="3859">
                  <c:v>0.23131917391633991</c:v>
                </c:pt>
                <c:pt idx="3860">
                  <c:v>0.23078690678843541</c:v>
                </c:pt>
                <c:pt idx="3861">
                  <c:v>0.23020312091825068</c:v>
                </c:pt>
                <c:pt idx="3862">
                  <c:v>0.22956771915762797</c:v>
                </c:pt>
                <c:pt idx="3863">
                  <c:v>0.22888064276124703</c:v>
                </c:pt>
                <c:pt idx="3864">
                  <c:v>0.22814187188271012</c:v>
                </c:pt>
                <c:pt idx="3865">
                  <c:v>0.22735142602336977</c:v>
                </c:pt>
                <c:pt idx="3866">
                  <c:v>0.22650936443273487</c:v>
                </c:pt>
                <c:pt idx="3867">
                  <c:v>0.22561578645898209</c:v>
                </c:pt>
                <c:pt idx="3868">
                  <c:v>0.22467083184850734</c:v>
                </c:pt>
                <c:pt idx="3869">
                  <c:v>0.2236746809934019</c:v>
                </c:pt>
                <c:pt idx="3870">
                  <c:v>0.22262755512574303</c:v>
                </c:pt>
                <c:pt idx="3871">
                  <c:v>0.22152971645795241</c:v>
                </c:pt>
                <c:pt idx="3872">
                  <c:v>0.22038146826826846</c:v>
                </c:pt>
                <c:pt idx="3873">
                  <c:v>0.21918315493073809</c:v>
                </c:pt>
                <c:pt idx="3874">
                  <c:v>0.21793516188893622</c:v>
                </c:pt>
                <c:pt idx="3875">
                  <c:v>0.21663791557317241</c:v>
                </c:pt>
                <c:pt idx="3876">
                  <c:v>0.21529188326063747</c:v>
                </c:pt>
                <c:pt idx="3877">
                  <c:v>0.21389757287818681</c:v>
                </c:pt>
                <c:pt idx="3878">
                  <c:v>0.21245553274772247</c:v>
                </c:pt>
                <c:pt idx="3879">
                  <c:v>0.21096635127407273</c:v>
                </c:pt>
                <c:pt idx="3880">
                  <c:v>0.20943065657539311</c:v>
                </c:pt>
                <c:pt idx="3881">
                  <c:v>0.20784911605644596</c:v>
                </c:pt>
                <c:pt idx="3882">
                  <c:v>0.20622243592482581</c:v>
                </c:pt>
                <c:pt idx="3883">
                  <c:v>0.2045513606508062</c:v>
                </c:pt>
                <c:pt idx="3884">
                  <c:v>0.20283667237121564</c:v>
                </c:pt>
                <c:pt idx="3885">
                  <c:v>0.20107919023800577</c:v>
                </c:pt>
                <c:pt idx="3886">
                  <c:v>0.19927976971246542</c:v>
                </c:pt>
                <c:pt idx="3887">
                  <c:v>0.19743930180571914</c:v>
                </c:pt>
                <c:pt idx="3888">
                  <c:v>0.19555871226676569</c:v>
                </c:pt>
                <c:pt idx="3889">
                  <c:v>0.1936389607190854</c:v>
                </c:pt>
                <c:pt idx="3890">
                  <c:v>0.19168103974705147</c:v>
                </c:pt>
                <c:pt idx="3891">
                  <c:v>0.18968597393354894</c:v>
                </c:pt>
                <c:pt idx="3892">
                  <c:v>0.1876548188502197</c:v>
                </c:pt>
                <c:pt idx="3893">
                  <c:v>0.1855886600019177</c:v>
                </c:pt>
                <c:pt idx="3894">
                  <c:v>0.18348861172701988</c:v>
                </c:pt>
                <c:pt idx="3895">
                  <c:v>0.1813558160554172</c:v>
                </c:pt>
                <c:pt idx="3896">
                  <c:v>0.17919144152588501</c:v>
                </c:pt>
                <c:pt idx="3897">
                  <c:v>0.17699668196497764</c:v>
                </c:pt>
                <c:pt idx="3898">
                  <c:v>0.17477275522929306</c:v>
                </c:pt>
                <c:pt idx="3899">
                  <c:v>0.17252090191330668</c:v>
                </c:pt>
                <c:pt idx="3900">
                  <c:v>0.17024238402492806</c:v>
                </c:pt>
                <c:pt idx="3901">
                  <c:v>0.16793848363097089</c:v>
                </c:pt>
                <c:pt idx="3902">
                  <c:v>0.16561050147496367</c:v>
                </c:pt>
                <c:pt idx="3903">
                  <c:v>0.16325975556953404</c:v>
                </c:pt>
                <c:pt idx="3904">
                  <c:v>0.16088757976586074</c:v>
                </c:pt>
                <c:pt idx="3905">
                  <c:v>0.15849532230259897</c:v>
                </c:pt>
                <c:pt idx="3906">
                  <c:v>0.15608434433691137</c:v>
                </c:pt>
                <c:pt idx="3907">
                  <c:v>0.15365601845991297</c:v>
                </c:pt>
                <c:pt idx="3908">
                  <c:v>0.15121172719932183</c:v>
                </c:pt>
                <c:pt idx="3909">
                  <c:v>0.14875286151178593</c:v>
                </c:pt>
                <c:pt idx="3910">
                  <c:v>0.14628081926744271</c:v>
                </c:pt>
                <c:pt idx="3911">
                  <c:v>0.14379700372947979</c:v>
                </c:pt>
                <c:pt idx="3912">
                  <c:v>0.14130282203111563</c:v>
                </c:pt>
                <c:pt idx="3913">
                  <c:v>0.13879968365276812</c:v>
                </c:pt>
                <c:pt idx="3914">
                  <c:v>0.13628899890188942</c:v>
                </c:pt>
                <c:pt idx="3915">
                  <c:v>0.13377217739813738</c:v>
                </c:pt>
                <c:pt idx="3916">
                  <c:v>0.13125062656636641</c:v>
                </c:pt>
                <c:pt idx="3917">
                  <c:v>0.12872575014002124</c:v>
                </c:pt>
                <c:pt idx="3918">
                  <c:v>0.12619894667743031</c:v>
                </c:pt>
                <c:pt idx="3919">
                  <c:v>0.12367160809336189</c:v>
                </c:pt>
                <c:pt idx="3920">
                  <c:v>0.12114511820840491</c:v>
                </c:pt>
                <c:pt idx="3921">
                  <c:v>0.11862085131838257</c:v>
                </c:pt>
                <c:pt idx="3922">
                  <c:v>0.11610017078620723</c:v>
                </c:pt>
                <c:pt idx="3923">
                  <c:v>0.11358442765831936</c:v>
                </c:pt>
                <c:pt idx="3924">
                  <c:v>0.1110749593079887</c:v>
                </c:pt>
                <c:pt idx="3925">
                  <c:v>0.10857308810748249</c:v>
                </c:pt>
                <c:pt idx="3926">
                  <c:v>0.10608012013115214</c:v>
                </c:pt>
                <c:pt idx="3927">
                  <c:v>0.10359734389141369</c:v>
                </c:pt>
                <c:pt idx="3928">
                  <c:v>0.10112602910947976</c:v>
                </c:pt>
                <c:pt idx="3929">
                  <c:v>9.8667425522501725E-2</c:v>
                </c:pt>
                <c:pt idx="3930">
                  <c:v>9.6222761729007206E-2</c:v>
                </c:pt>
                <c:pt idx="3931">
                  <c:v>9.3793244074019719E-2</c:v>
                </c:pt>
                <c:pt idx="3932">
                  <c:v>9.1380055575475044E-2</c:v>
                </c:pt>
                <c:pt idx="3933">
                  <c:v>8.8984354893261758E-2</c:v>
                </c:pt>
                <c:pt idx="3934">
                  <c:v>8.6607275342218126E-2</c:v>
                </c:pt>
                <c:pt idx="3935">
                  <c:v>8.4249923950218214E-2</c:v>
                </c:pt>
                <c:pt idx="3936">
                  <c:v>8.1913380562491728E-2</c:v>
                </c:pt>
                <c:pt idx="3937">
                  <c:v>7.9598696993087192E-2</c:v>
                </c:pt>
                <c:pt idx="3938">
                  <c:v>7.7306896224406299E-2</c:v>
                </c:pt>
                <c:pt idx="3939">
                  <c:v>7.5038971655482803E-2</c:v>
                </c:pt>
                <c:pt idx="3940">
                  <c:v>7.279588639977283E-2</c:v>
                </c:pt>
                <c:pt idx="3941">
                  <c:v>7.0578572632921319E-2</c:v>
                </c:pt>
                <c:pt idx="3942">
                  <c:v>6.838793099092208E-2</c:v>
                </c:pt>
                <c:pt idx="3943">
                  <c:v>6.62248300190868E-2</c:v>
                </c:pt>
                <c:pt idx="3944">
                  <c:v>6.409010567194473E-2</c:v>
                </c:pt>
                <c:pt idx="3945">
                  <c:v>6.1984560864287774E-2</c:v>
                </c:pt>
                <c:pt idx="3946">
                  <c:v>5.990896507328753E-2</c:v>
                </c:pt>
                <c:pt idx="3947">
                  <c:v>5.78640539916528E-2</c:v>
                </c:pt>
                <c:pt idx="3948">
                  <c:v>5.5850529231599375E-2</c:v>
                </c:pt>
                <c:pt idx="3949">
                  <c:v>5.3869058079402801E-2</c:v>
                </c:pt>
                <c:pt idx="3950">
                  <c:v>5.1920273300077674E-2</c:v>
                </c:pt>
                <c:pt idx="3951">
                  <c:v>5.0004772991766186E-2</c:v>
                </c:pt>
                <c:pt idx="3952">
                  <c:v>4.8123120489229371E-2</c:v>
                </c:pt>
                <c:pt idx="3953">
                  <c:v>4.6275844315841211E-2</c:v>
                </c:pt>
                <c:pt idx="3954">
                  <c:v>4.4463438183289891E-2</c:v>
                </c:pt>
                <c:pt idx="3955">
                  <c:v>4.2686361038193323E-2</c:v>
                </c:pt>
                <c:pt idx="3956">
                  <c:v>4.0945037154767508E-2</c:v>
                </c:pt>
                <c:pt idx="3957">
                  <c:v>3.9239856272515437E-2</c:v>
                </c:pt>
                <c:pt idx="3958">
                  <c:v>3.7571173777950773E-2</c:v>
                </c:pt>
                <c:pt idx="3959">
                  <c:v>3.5939310929232159E-2</c:v>
                </c:pt>
                <c:pt idx="3960">
                  <c:v>3.4344555122546382E-2</c:v>
                </c:pt>
                <c:pt idx="3961">
                  <c:v>3.2787160199012143E-2</c:v>
                </c:pt>
                <c:pt idx="3962">
                  <c:v>3.1267346790828487E-2</c:v>
                </c:pt>
                <c:pt idx="3963">
                  <c:v>2.9785302705352647E-2</c:v>
                </c:pt>
                <c:pt idx="3964">
                  <c:v>2.8341183345716035E-2</c:v>
                </c:pt>
                <c:pt idx="3965">
                  <c:v>2.6935112166569419E-2</c:v>
                </c:pt>
                <c:pt idx="3966">
                  <c:v>2.5567181163517808E-2</c:v>
                </c:pt>
                <c:pt idx="3967">
                  <c:v>2.4237451394741177E-2</c:v>
                </c:pt>
                <c:pt idx="3968">
                  <c:v>2.294595353329976E-2</c:v>
                </c:pt>
                <c:pt idx="3969">
                  <c:v>2.1692688448585882E-2</c:v>
                </c:pt>
                <c:pt idx="3970">
                  <c:v>2.0477627815359049E-2</c:v>
                </c:pt>
                <c:pt idx="3971">
                  <c:v>1.9300714748777519E-2</c:v>
                </c:pt>
                <c:pt idx="3972">
                  <c:v>1.8161864463867361E-2</c:v>
                </c:pt>
                <c:pt idx="3973">
                  <c:v>1.706096495780092E-2</c:v>
                </c:pt>
                <c:pt idx="3974">
                  <c:v>1.5997877713403483E-2</c:v>
                </c:pt>
                <c:pt idx="3975">
                  <c:v>1.4972438422270341E-2</c:v>
                </c:pt>
                <c:pt idx="3976">
                  <c:v>1.3984457725904854E-2</c:v>
                </c:pt>
                <c:pt idx="3977">
                  <c:v>1.3033721973277243E-2</c:v>
                </c:pt>
                <c:pt idx="3978">
                  <c:v>1.2119993993221539E-2</c:v>
                </c:pt>
                <c:pt idx="3979">
                  <c:v>1.1243013880088661E-2</c:v>
                </c:pt>
                <c:pt idx="3980">
                  <c:v>1.0402499791118649E-2</c:v>
                </c:pt>
                <c:pt idx="3981">
                  <c:v>9.5981487539670233E-3</c:v>
                </c:pt>
                <c:pt idx="3982">
                  <c:v>8.8296374828963475E-3</c:v>
                </c:pt>
                <c:pt idx="3983">
                  <c:v>8.0966232021200211E-3</c:v>
                </c:pt>
                <c:pt idx="3984">
                  <c:v>7.3987444748458524E-3</c:v>
                </c:pt>
                <c:pt idx="3985">
                  <c:v>6.7356220365774105E-3</c:v>
                </c:pt>
                <c:pt idx="3986">
                  <c:v>6.1068596312724432E-3</c:v>
                </c:pt>
                <c:pt idx="3987">
                  <c:v>5.5120448489918913E-3</c:v>
                </c:pt>
                <c:pt idx="3988">
                  <c:v>4.9507499636981108E-3</c:v>
                </c:pt>
                <c:pt idx="3989">
                  <c:v>4.4225327699124687E-3</c:v>
                </c:pt>
                <c:pt idx="3990">
                  <c:v>3.9269374169743571E-3</c:v>
                </c:pt>
                <c:pt idx="3991">
                  <c:v>3.4634952396844555E-3</c:v>
                </c:pt>
                <c:pt idx="3992">
                  <c:v>3.031725584160469E-3</c:v>
                </c:pt>
                <c:pt idx="3993">
                  <c:v>2.6311366277746696E-3</c:v>
                </c:pt>
                <c:pt idx="3994">
                  <c:v>2.261226192087424E-3</c:v>
                </c:pt>
                <c:pt idx="3995">
                  <c:v>1.9214825477379713E-3</c:v>
                </c:pt>
                <c:pt idx="3996">
                  <c:v>1.6113852102975685E-3</c:v>
                </c:pt>
                <c:pt idx="3997">
                  <c:v>1.3304057261385321E-3</c:v>
                </c:pt>
                <c:pt idx="3998">
                  <c:v>1.0780084474196225E-3</c:v>
                </c:pt>
                <c:pt idx="3999">
                  <c:v>8.5365129533565239E-4</c:v>
                </c:pt>
                <c:pt idx="4000">
                  <c:v>6.5678651082749795E-4</c:v>
                </c:pt>
                <c:pt idx="4001">
                  <c:v>4.8686139199586502E-4</c:v>
                </c:pt>
                <c:pt idx="4002">
                  <c:v>3.4331901751130086E-4</c:v>
                </c:pt>
                <c:pt idx="4003">
                  <c:v>2.2559895535990108E-4</c:v>
                </c:pt>
                <c:pt idx="4004">
                  <c:v>1.3313795631137882E-4</c:v>
                </c:pt>
                <c:pt idx="4005">
                  <c:v>6.5370631544453987E-5</c:v>
                </c:pt>
                <c:pt idx="4006">
                  <c:v>2.1730113910187357E-5</c:v>
                </c:pt>
                <c:pt idx="4007">
                  <c:v>1.6487023604479782E-6</c:v>
                </c:pt>
                <c:pt idx="4008">
                  <c:v>4.5584891141190841E-6</c:v>
                </c:pt>
                <c:pt idx="4009">
                  <c:v>2.989196917830981E-5</c:v>
                </c:pt>
                <c:pt idx="4010">
                  <c:v>7.708263188576064E-5</c:v>
                </c:pt>
                <c:pt idx="4011">
                  <c:v>1.4556553415264232E-4</c:v>
                </c:pt>
                <c:pt idx="4012">
                  <c:v>2.3477785520290134E-4</c:v>
                </c:pt>
                <c:pt idx="4013">
                  <c:v>3.4415943254644156E-4</c:v>
                </c:pt>
                <c:pt idx="4014">
                  <c:v>4.7315327903819004E-4</c:v>
                </c:pt>
                <c:pt idx="4015">
                  <c:v>6.2120608088387665E-4</c:v>
                </c:pt>
                <c:pt idx="4016">
                  <c:v>7.8776867649609438E-4</c:v>
                </c:pt>
                <c:pt idx="4017">
                  <c:v>9.7229651614033597E-4</c:v>
                </c:pt>
                <c:pt idx="4018">
                  <c:v>1.1742501023458331E-3</c:v>
                </c:pt>
                <c:pt idx="4019">
                  <c:v>1.3930954110901207E-3</c:v>
                </c:pt>
                <c:pt idx="4020">
                  <c:v>1.6283042937978423E-3</c:v>
                </c:pt>
                <c:pt idx="4021">
                  <c:v>1.879354860226536E-3</c:v>
                </c:pt>
                <c:pt idx="4022">
                  <c:v>2.1457318423412598E-3</c:v>
                </c:pt>
                <c:pt idx="4023">
                  <c:v>2.4269269393075612E-3</c:v>
                </c:pt>
                <c:pt idx="4024">
                  <c:v>2.7224391437615054E-3</c:v>
                </c:pt>
                <c:pt idx="4025">
                  <c:v>3.0317750495373621E-3</c:v>
                </c:pt>
                <c:pt idx="4026">
                  <c:v>3.3544491410628036E-3</c:v>
                </c:pt>
                <c:pt idx="4027">
                  <c:v>3.6899840646482302E-3</c:v>
                </c:pt>
                <c:pt idx="4028">
                  <c:v>4.0379108819228572E-3</c:v>
                </c:pt>
                <c:pt idx="4029">
                  <c:v>4.3977693056901261E-3</c:v>
                </c:pt>
                <c:pt idx="4030">
                  <c:v>4.7691079184885221E-3</c:v>
                </c:pt>
                <c:pt idx="4031">
                  <c:v>5.1514843741692108E-3</c:v>
                </c:pt>
                <c:pt idx="4032">
                  <c:v>5.5444655828082974E-3</c:v>
                </c:pt>
                <c:pt idx="4033">
                  <c:v>5.9476278792970514E-3</c:v>
                </c:pt>
                <c:pt idx="4034">
                  <c:v>6.3605571759576341E-3</c:v>
                </c:pt>
                <c:pt idx="4035">
                  <c:v>6.7828490995466787E-3</c:v>
                </c:pt>
                <c:pt idx="4036">
                  <c:v>7.2141091130234316E-3</c:v>
                </c:pt>
                <c:pt idx="4037">
                  <c:v>7.6539526224649306E-3</c:v>
                </c:pt>
                <c:pt idx="4038">
                  <c:v>8.1020050695190353E-3</c:v>
                </c:pt>
                <c:pt idx="4039">
                  <c:v>8.5579020097959497E-3</c:v>
                </c:pt>
                <c:pt idx="4040">
                  <c:v>9.0212891776050158E-3</c:v>
                </c:pt>
                <c:pt idx="4041">
                  <c:v>9.4918225374436976E-3</c:v>
                </c:pt>
                <c:pt idx="4042">
                  <c:v>9.9691683226580344E-3</c:v>
                </c:pt>
                <c:pt idx="4043">
                  <c:v>1.0453003061691715E-2</c:v>
                </c:pt>
                <c:pt idx="4044">
                  <c:v>1.0943013592337809E-2</c:v>
                </c:pt>
                <c:pt idx="4045">
                  <c:v>1.1438897064425938E-2</c:v>
                </c:pt>
                <c:pt idx="4046">
                  <c:v>1.194036093135438E-2</c:v>
                </c:pt>
                <c:pt idx="4047">
                  <c:v>1.2447122930898169E-2</c:v>
                </c:pt>
                <c:pt idx="4048">
                  <c:v>1.2958911055704979E-2</c:v>
                </c:pt>
                <c:pt idx="4049">
                  <c:v>1.3475463513900481E-2</c:v>
                </c:pt>
                <c:pt idx="4050">
                  <c:v>1.3996528680220189E-2</c:v>
                </c:pt>
                <c:pt idx="4051">
                  <c:v>1.4521865038072028E-2</c:v>
                </c:pt>
                <c:pt idx="4052">
                  <c:v>1.5051241112942013E-2</c:v>
                </c:pt>
                <c:pt idx="4053">
                  <c:v>1.5584435397544531E-2</c:v>
                </c:pt>
                <c:pt idx="4054">
                  <c:v>1.6121236269109454E-2</c:v>
                </c:pt>
                <c:pt idx="4055">
                  <c:v>1.6661441899204529E-2</c:v>
                </c:pt>
                <c:pt idx="4056">
                  <c:v>1.7204860156465961E-2</c:v>
                </c:pt>
                <c:pt idx="4057">
                  <c:v>1.7751308502626559E-2</c:v>
                </c:pt>
                <c:pt idx="4058">
                  <c:v>1.8300613882201642E-2</c:v>
                </c:pt>
                <c:pt idx="4059">
                  <c:v>1.8852612606197562E-2</c:v>
                </c:pt>
                <c:pt idx="4060">
                  <c:v>1.9407150230198279E-2</c:v>
                </c:pt>
                <c:pt idx="4061">
                  <c:v>1.9964081427168809E-2</c:v>
                </c:pt>
                <c:pt idx="4062">
                  <c:v>2.0523269855323645E-2</c:v>
                </c:pt>
                <c:pt idx="4063">
                  <c:v>2.108458802136489E-2</c:v>
                </c:pt>
                <c:pt idx="4064">
                  <c:v>2.1647917139440663E-2</c:v>
                </c:pt>
                <c:pt idx="4065">
                  <c:v>2.2213146986089369E-2</c:v>
                </c:pt>
                <c:pt idx="4066">
                  <c:v>2.2780175751511606E-2</c:v>
                </c:pt>
                <c:pt idx="4067">
                  <c:v>2.3348909887417398E-2</c:v>
                </c:pt>
                <c:pt idx="4068">
                  <c:v>2.3919263951762044E-2</c:v>
                </c:pt>
                <c:pt idx="4069">
                  <c:v>2.4491160450602848E-2</c:v>
                </c:pt>
                <c:pt idx="4070">
                  <c:v>2.5064529677365676E-2</c:v>
                </c:pt>
                <c:pt idx="4071">
                  <c:v>2.5639309549745106E-2</c:v>
                </c:pt>
                <c:pt idx="4072">
                  <c:v>2.6215445444486816E-2</c:v>
                </c:pt>
                <c:pt idx="4073">
                  <c:v>2.6792890030261689E-2</c:v>
                </c:pt>
                <c:pt idx="4074">
                  <c:v>2.7371603098874882E-2</c:v>
                </c:pt>
                <c:pt idx="4075">
                  <c:v>2.795155139497945E-2</c:v>
                </c:pt>
                <c:pt idx="4076">
                  <c:v>2.8532708444514221E-2</c:v>
                </c:pt>
                <c:pt idx="4077">
                  <c:v>2.9115054382031238E-2</c:v>
                </c:pt>
                <c:pt idx="4078">
                  <c:v>2.9698575777108719E-2</c:v>
                </c:pt>
                <c:pt idx="4079">
                  <c:v>3.028326545997528E-2</c:v>
                </c:pt>
                <c:pt idx="4080">
                  <c:v>3.0869122346538484E-2</c:v>
                </c:pt>
                <c:pt idx="4081">
                  <c:v>3.1456151262928486E-2</c:v>
                </c:pt>
                <c:pt idx="4082">
                  <c:v>3.2044362769707499E-2</c:v>
                </c:pt>
                <c:pt idx="4083">
                  <c:v>3.263377298585015E-2</c:v>
                </c:pt>
                <c:pt idx="4084">
                  <c:v>3.3224403412632518E-2</c:v>
                </c:pt>
                <c:pt idx="4085">
                  <c:v>3.381628075750108E-2</c:v>
                </c:pt>
                <c:pt idx="4086">
                  <c:v>3.4409436758044004E-2</c:v>
                </c:pt>
                <c:pt idx="4087">
                  <c:v>3.5003908006130062E-2</c:v>
                </c:pt>
                <c:pt idx="4088">
                  <c:v>3.5599735772302209E-2</c:v>
                </c:pt>
                <c:pt idx="4089">
                  <c:v>3.6196965830480585E-2</c:v>
                </c:pt>
                <c:pt idx="4090">
                  <c:v>3.6795648283041875E-2</c:v>
                </c:pt>
                <c:pt idx="4091">
                  <c:v>3.739583738633729E-2</c:v>
                </c:pt>
                <c:pt idx="4092">
                  <c:v>3.7997591376652262E-2</c:v>
                </c:pt>
                <c:pt idx="4093">
                  <c:v>3.860097229668364E-2</c:v>
                </c:pt>
                <c:pt idx="4094">
                  <c:v>3.9206045822547615E-2</c:v>
                </c:pt>
                <c:pt idx="4095">
                  <c:v>3.9812881091313042E-2</c:v>
                </c:pt>
                <c:pt idx="4096">
                  <c:v>4.0421550529110006E-2</c:v>
                </c:pt>
                <c:pt idx="4097">
                  <c:v>4.1032129679803596E-2</c:v>
                </c:pt>
                <c:pt idx="4098">
                  <c:v>4.1644697034221557E-2</c:v>
                </c:pt>
                <c:pt idx="4099">
                  <c:v>4.2259333859933974E-2</c:v>
                </c:pt>
                <c:pt idx="4100">
                  <c:v>4.2876124031585784E-2</c:v>
                </c:pt>
                <c:pt idx="4101">
                  <c:v>4.3495153861748521E-2</c:v>
                </c:pt>
                <c:pt idx="4102">
                  <c:v>4.4116511932279341E-2</c:v>
                </c:pt>
                <c:pt idx="4103">
                  <c:v>4.4740288926126859E-2</c:v>
                </c:pt>
                <c:pt idx="4104">
                  <c:v>4.5366577459598975E-2</c:v>
                </c:pt>
                <c:pt idx="4105">
                  <c:v>4.5995471915028216E-2</c:v>
                </c:pt>
                <c:pt idx="4106">
                  <c:v>4.6627068273775149E-2</c:v>
                </c:pt>
                <c:pt idx="4107">
                  <c:v>4.7261463949575387E-2</c:v>
                </c:pt>
                <c:pt idx="4108">
                  <c:v>4.7898757622103931E-2</c:v>
                </c:pt>
                <c:pt idx="4109">
                  <c:v>4.8539049070808825E-2</c:v>
                </c:pt>
                <c:pt idx="4110">
                  <c:v>4.9182439008846321E-2</c:v>
                </c:pt>
                <c:pt idx="4111">
                  <c:v>4.982902891716523E-2</c:v>
                </c:pt>
                <c:pt idx="4112">
                  <c:v>5.0478920878596137E-2</c:v>
                </c:pt>
                <c:pt idx="4113">
                  <c:v>5.1132217411942911E-2</c:v>
                </c:pt>
                <c:pt idx="4114">
                  <c:v>5.1789021305986546E-2</c:v>
                </c:pt>
                <c:pt idx="4115">
                  <c:v>5.2449435453350964E-2</c:v>
                </c:pt>
                <c:pt idx="4116">
                  <c:v>5.3113562684166997E-2</c:v>
                </c:pt>
                <c:pt idx="4117">
                  <c:v>5.3781505599463382E-2</c:v>
                </c:pt>
                <c:pt idx="4118">
                  <c:v>5.4453366404230201E-2</c:v>
                </c:pt>
                <c:pt idx="4119">
                  <c:v>5.5129246740105053E-2</c:v>
                </c:pt>
                <c:pt idx="4120">
                  <c:v>5.5809247517575322E-2</c:v>
                </c:pt>
                <c:pt idx="4121">
                  <c:v>5.6493468747702329E-2</c:v>
                </c:pt>
                <c:pt idx="4122">
                  <c:v>5.7182009373262704E-2</c:v>
                </c:pt>
                <c:pt idx="4123">
                  <c:v>5.7874967099263791E-2</c:v>
                </c:pt>
                <c:pt idx="4124">
                  <c:v>5.857243822277728E-2</c:v>
                </c:pt>
                <c:pt idx="4125">
                  <c:v>5.9274517462061464E-2</c:v>
                </c:pt>
                <c:pt idx="4126">
                  <c:v>5.9981297784894902E-2</c:v>
                </c:pt>
                <c:pt idx="4127">
                  <c:v>6.0692870236103709E-2</c:v>
                </c:pt>
                <c:pt idx="4128">
                  <c:v>6.1409323764211127E-2</c:v>
                </c:pt>
                <c:pt idx="4129">
                  <c:v>6.2130745047234807E-2</c:v>
                </c:pt>
                <c:pt idx="4130">
                  <c:v>6.2857218317524E-2</c:v>
                </c:pt>
                <c:pt idx="4131">
                  <c:v>6.3588825185669468E-2</c:v>
                </c:pt>
                <c:pt idx="4132">
                  <c:v>6.4325644463463658E-2</c:v>
                </c:pt>
                <c:pt idx="4133">
                  <c:v>6.5067751985850422E-2</c:v>
                </c:pt>
                <c:pt idx="4134">
                  <c:v>6.581522043192628E-2</c:v>
                </c:pt>
                <c:pt idx="4135">
                  <c:v>6.6568119144930368E-2</c:v>
                </c:pt>
                <c:pt idx="4136">
                  <c:v>6.7326513951270844E-2</c:v>
                </c:pt>
                <c:pt idx="4137">
                  <c:v>6.8090466978597941E-2</c:v>
                </c:pt>
                <c:pt idx="4138">
                  <c:v>6.8860036472913611E-2</c:v>
                </c:pt>
                <c:pt idx="4139">
                  <c:v>6.9635276614792171E-2</c:v>
                </c:pt>
                <c:pt idx="4140">
                  <c:v>7.0416237334714346E-2</c:v>
                </c:pt>
                <c:pt idx="4141">
                  <c:v>7.1202964127583313E-2</c:v>
                </c:pt>
                <c:pt idx="4142">
                  <c:v>7.1995497866489719E-2</c:v>
                </c:pt>
                <c:pt idx="4143">
                  <c:v>7.2793874615742063E-2</c:v>
                </c:pt>
                <c:pt idx="4144">
                  <c:v>7.3598125443283424E-2</c:v>
                </c:pt>
                <c:pt idx="4145">
                  <c:v>7.4408276232579881E-2</c:v>
                </c:pt>
                <c:pt idx="4146">
                  <c:v>7.5224347494041693E-2</c:v>
                </c:pt>
                <c:pt idx="4147">
                  <c:v>7.6046354176122224E-2</c:v>
                </c:pt>
                <c:pt idx="4148">
                  <c:v>7.6874305476160115E-2</c:v>
                </c:pt>
                <c:pt idx="4149">
                  <c:v>7.7708204651176699E-2</c:v>
                </c:pt>
                <c:pt idx="4150">
                  <c:v>7.854804882865038E-2</c:v>
                </c:pt>
                <c:pt idx="4151">
                  <c:v>7.9393828817533041E-2</c:v>
                </c:pt>
                <c:pt idx="4152">
                  <c:v>8.0245528919581546E-2</c:v>
                </c:pt>
                <c:pt idx="4153">
                  <c:v>8.1103126741233975E-2</c:v>
                </c:pt>
                <c:pt idx="4154">
                  <c:v>8.1966593006180866E-2</c:v>
                </c:pt>
                <c:pt idx="4155">
                  <c:v>8.2835891368837691E-2</c:v>
                </c:pt>
                <c:pt idx="4156">
                  <c:v>8.3710978228934765E-2</c:v>
                </c:pt>
                <c:pt idx="4157">
                  <c:v>8.4591802547428874E-2</c:v>
                </c:pt>
                <c:pt idx="4158">
                  <c:v>8.5478305663982942E-2</c:v>
                </c:pt>
                <c:pt idx="4159">
                  <c:v>8.6370421116222867E-2</c:v>
                </c:pt>
                <c:pt idx="4160">
                  <c:v>8.7268074461099326E-2</c:v>
                </c:pt>
                <c:pt idx="4161">
                  <c:v>8.8171183098521053E-2</c:v>
                </c:pt>
                <c:pt idx="4162">
                  <c:v>8.9079656097621362E-2</c:v>
                </c:pt>
                <c:pt idx="4163">
                  <c:v>8.9993394025919368E-2</c:v>
                </c:pt>
                <c:pt idx="4164">
                  <c:v>9.0912288781648087E-2</c:v>
                </c:pt>
                <c:pt idx="4165">
                  <c:v>9.1836223429612091E-2</c:v>
                </c:pt>
                <c:pt idx="4166">
                  <c:v>9.2765072040867466E-2</c:v>
                </c:pt>
                <c:pt idx="4167">
                  <c:v>9.3698699536544042E-2</c:v>
                </c:pt>
                <c:pt idx="4168">
                  <c:v>9.4636961536197509E-2</c:v>
                </c:pt>
                <c:pt idx="4169">
                  <c:v>9.5579704211009128E-2</c:v>
                </c:pt>
                <c:pt idx="4170">
                  <c:v>9.6526764142208454E-2</c:v>
                </c:pt>
                <c:pt idx="4171">
                  <c:v>9.7477968185074662E-2</c:v>
                </c:pt>
                <c:pt idx="4172">
                  <c:v>9.843313333895623E-2</c:v>
                </c:pt>
                <c:pt idx="4173">
                  <c:v>9.9392066623601019E-2</c:v>
                </c:pt>
                <c:pt idx="4174">
                  <c:v>0.10035456496227532</c:v>
                </c:pt>
                <c:pt idx="4175">
                  <c:v>0.10132041507206155</c:v>
                </c:pt>
                <c:pt idx="4176">
                  <c:v>0.10228939336169425</c:v>
                </c:pt>
                <c:pt idx="4177">
                  <c:v>0.10326126583740587</c:v>
                </c:pt>
                <c:pt idx="4178">
                  <c:v>0.10423578801720579</c:v>
                </c:pt>
                <c:pt idx="4179">
                  <c:v>0.10521270485392147</c:v>
                </c:pt>
                <c:pt idx="4180">
                  <c:v>0.10619175066758309</c:v>
                </c:pt>
                <c:pt idx="4181">
                  <c:v>0.10717264908746695</c:v>
                </c:pt>
                <c:pt idx="4182">
                  <c:v>0.10815511300423487</c:v>
                </c:pt>
                <c:pt idx="4183">
                  <c:v>0.10913884453267866</c:v>
                </c:pt>
                <c:pt idx="4184">
                  <c:v>0.11012353498542886</c:v>
                </c:pt>
                <c:pt idx="4185">
                  <c:v>0.11110886485805926</c:v>
                </c:pt>
                <c:pt idx="4186">
                  <c:v>0.1120945038260828</c:v>
                </c:pt>
                <c:pt idx="4187">
                  <c:v>0.11308011075418373</c:v>
                </c:pt>
                <c:pt idx="4188">
                  <c:v>0.11406533371814676</c:v>
                </c:pt>
                <c:pt idx="4189">
                  <c:v>0.11504981003991246</c:v>
                </c:pt>
                <c:pt idx="4190">
                  <c:v>0.11603316633609267</c:v>
                </c:pt>
                <c:pt idx="4191">
                  <c:v>0.11701501858044835</c:v>
                </c:pt>
                <c:pt idx="4192">
                  <c:v>0.1179949721806203</c:v>
                </c:pt>
                <c:pt idx="4193">
                  <c:v>0.11897262206956451</c:v>
                </c:pt>
                <c:pt idx="4194">
                  <c:v>0.11994755281201676</c:v>
                </c:pt>
                <c:pt idx="4195">
                  <c:v>0.12091933872634619</c:v>
                </c:pt>
                <c:pt idx="4196">
                  <c:v>0.12188754402213023</c:v>
                </c:pt>
                <c:pt idx="4197">
                  <c:v>0.12285172295378194</c:v>
                </c:pt>
                <c:pt idx="4198">
                  <c:v>0.12381141999056224</c:v>
                </c:pt>
                <c:pt idx="4199">
                  <c:v>0.12476617000317748</c:v>
                </c:pt>
                <c:pt idx="4200">
                  <c:v>0.12571549846731392</c:v>
                </c:pt>
                <c:pt idx="4201">
                  <c:v>0.12665892168428511</c:v>
                </c:pt>
                <c:pt idx="4202">
                  <c:v>0.12759594701909271</c:v>
                </c:pt>
                <c:pt idx="4203">
                  <c:v>0.12852607315596321</c:v>
                </c:pt>
                <c:pt idx="4204">
                  <c:v>0.12944879037168627</c:v>
                </c:pt>
                <c:pt idx="4205">
                  <c:v>0.13036358082677291</c:v>
                </c:pt>
                <c:pt idx="4206">
                  <c:v>0.13126991887459888</c:v>
                </c:pt>
                <c:pt idx="4207">
                  <c:v>0.13216727138862239</c:v>
                </c:pt>
                <c:pt idx="4208">
                  <c:v>0.13305509810769234</c:v>
                </c:pt>
                <c:pt idx="4209">
                  <c:v>0.13393285199951227</c:v>
                </c:pt>
                <c:pt idx="4210">
                  <c:v>0.13479997964219126</c:v>
                </c:pt>
                <c:pt idx="4211">
                  <c:v>0.1356559216238796</c:v>
                </c:pt>
                <c:pt idx="4212">
                  <c:v>0.1365001129604112</c:v>
                </c:pt>
                <c:pt idx="4213">
                  <c:v>0.13733198353072668</c:v>
                </c:pt>
                <c:pt idx="4214">
                  <c:v>0.13815095853009748</c:v>
                </c:pt>
                <c:pt idx="4215">
                  <c:v>0.13895645894079725</c:v>
                </c:pt>
                <c:pt idx="4216">
                  <c:v>0.13974790202001922</c:v>
                </c:pt>
                <c:pt idx="4217">
                  <c:v>0.14052470180483626</c:v>
                </c:pt>
                <c:pt idx="4218">
                  <c:v>0.14128626963379121</c:v>
                </c:pt>
                <c:pt idx="4219">
                  <c:v>0.1420320146848007</c:v>
                </c:pt>
                <c:pt idx="4220">
                  <c:v>0.14276134452896128</c:v>
                </c:pt>
                <c:pt idx="4221">
                  <c:v>0.14347366569981387</c:v>
                </c:pt>
                <c:pt idx="4222">
                  <c:v>0.14416838427761386</c:v>
                </c:pt>
                <c:pt idx="4223">
                  <c:v>0.14484490648795886</c:v>
                </c:pt>
                <c:pt idx="4224">
                  <c:v>0.14550263931438145</c:v>
                </c:pt>
                <c:pt idx="4225">
                  <c:v>0.14614099112412504</c:v>
                </c:pt>
                <c:pt idx="4226">
                  <c:v>0.14675937230651498</c:v>
                </c:pt>
                <c:pt idx="4227">
                  <c:v>0.14735719592325972</c:v>
                </c:pt>
                <c:pt idx="4228">
                  <c:v>0.14793387836983354</c:v>
                </c:pt>
                <c:pt idx="4229">
                  <c:v>0.14848884004726862</c:v>
                </c:pt>
                <c:pt idx="4230">
                  <c:v>0.14902150604343611</c:v>
                </c:pt>
                <c:pt idx="4231">
                  <c:v>0.14953130682302601</c:v>
                </c:pt>
                <c:pt idx="4232">
                  <c:v>0.15001767892523776</c:v>
                </c:pt>
                <c:pt idx="4233">
                  <c:v>0.15048006566831423</c:v>
                </c:pt>
                <c:pt idx="4234">
                  <c:v>0.15091791785991712</c:v>
                </c:pt>
                <c:pt idx="4235">
                  <c:v>0.15133069451222297</c:v>
                </c:pt>
                <c:pt idx="4236">
                  <c:v>0.1517178635609048</c:v>
                </c:pt>
                <c:pt idx="4237">
                  <c:v>0.15207890258668821</c:v>
                </c:pt>
                <c:pt idx="4238">
                  <c:v>0.15241329953848712</c:v>
                </c:pt>
                <c:pt idx="4239">
                  <c:v>0.15272055345696511</c:v>
                </c:pt>
                <c:pt idx="4240">
                  <c:v>0.15300017519731654</c:v>
                </c:pt>
                <c:pt idx="4241">
                  <c:v>0.15325168815012424</c:v>
                </c:pt>
                <c:pt idx="4242">
                  <c:v>0.15347462895892652</c:v>
                </c:pt>
                <c:pt idx="4243">
                  <c:v>0.15366854823350468</c:v>
                </c:pt>
                <c:pt idx="4244">
                  <c:v>0.15383301125740678</c:v>
                </c:pt>
                <c:pt idx="4245">
                  <c:v>0.15396759868850793</c:v>
                </c:pt>
                <c:pt idx="4246">
                  <c:v>0.15407190725133191</c:v>
                </c:pt>
                <c:pt idx="4247">
                  <c:v>0.15414555041984021</c:v>
                </c:pt>
                <c:pt idx="4248">
                  <c:v>0.15418815908940001</c:v>
                </c:pt>
                <c:pt idx="4249">
                  <c:v>0.15419938223649499</c:v>
                </c:pt>
                <c:pt idx="4250">
                  <c:v>0.15417888756507428</c:v>
                </c:pt>
                <c:pt idx="4251">
                  <c:v>0.15412636213801625</c:v>
                </c:pt>
                <c:pt idx="4252">
                  <c:v>0.15404151299261271</c:v>
                </c:pt>
                <c:pt idx="4253">
                  <c:v>0.15392406773855802</c:v>
                </c:pt>
                <c:pt idx="4254">
                  <c:v>0.15377377513737386</c:v>
                </c:pt>
                <c:pt idx="4255">
                  <c:v>0.15359040566181204</c:v>
                </c:pt>
                <c:pt idx="4256">
                  <c:v>0.15337375203409542</c:v>
                </c:pt>
                <c:pt idx="4257">
                  <c:v>0.15312362974174437</c:v>
                </c:pt>
                <c:pt idx="4258">
                  <c:v>0.15283987752979192</c:v>
                </c:pt>
                <c:pt idx="4259">
                  <c:v>0.15252235786810653</c:v>
                </c:pt>
                <c:pt idx="4260">
                  <c:v>0.15217095739285666</c:v>
                </c:pt>
                <c:pt idx="4261">
                  <c:v>0.15178558732084291</c:v>
                </c:pt>
                <c:pt idx="4262">
                  <c:v>0.15136618383571879</c:v>
                </c:pt>
                <c:pt idx="4263">
                  <c:v>0.15091270844497992</c:v>
                </c:pt>
                <c:pt idx="4264">
                  <c:v>0.15042514830687773</c:v>
                </c:pt>
                <c:pt idx="4265">
                  <c:v>0.14990351652609729</c:v>
                </c:pt>
                <c:pt idx="4266">
                  <c:v>0.14934785241753828</c:v>
                </c:pt>
                <c:pt idx="4267">
                  <c:v>0.14875822173719239</c:v>
                </c:pt>
                <c:pt idx="4268">
                  <c:v>0.1481347168793804</c:v>
                </c:pt>
                <c:pt idx="4269">
                  <c:v>0.14747745703970483</c:v>
                </c:pt>
                <c:pt idx="4270">
                  <c:v>0.14678658834287228</c:v>
                </c:pt>
                <c:pt idx="4271">
                  <c:v>0.14606228393498841</c:v>
                </c:pt>
                <c:pt idx="4272">
                  <c:v>0.14530474403965138</c:v>
                </c:pt>
                <c:pt idx="4273">
                  <c:v>0.14451419597745188</c:v>
                </c:pt>
                <c:pt idx="4274">
                  <c:v>0.14369089414837444</c:v>
                </c:pt>
                <c:pt idx="4275">
                  <c:v>0.14283511997693113</c:v>
                </c:pt>
                <c:pt idx="4276">
                  <c:v>0.14194718181968244</c:v>
                </c:pt>
                <c:pt idx="4277">
                  <c:v>0.14102741483489944</c:v>
                </c:pt>
                <c:pt idx="4278">
                  <c:v>0.14007618081443554</c:v>
                </c:pt>
                <c:pt idx="4279">
                  <c:v>0.13909386797761497</c:v>
                </c:pt>
                <c:pt idx="4280">
                  <c:v>0.13808089072727617</c:v>
                </c:pt>
                <c:pt idx="4281">
                  <c:v>0.13703768936812621</c:v>
                </c:pt>
                <c:pt idx="4282">
                  <c:v>0.13596472978747837</c:v>
                </c:pt>
                <c:pt idx="4283">
                  <c:v>0.13486250309883382</c:v>
                </c:pt>
                <c:pt idx="4284">
                  <c:v>0.1337315252485361</c:v>
                </c:pt>
                <c:pt idx="4285">
                  <c:v>0.13257233658598594</c:v>
                </c:pt>
                <c:pt idx="4286">
                  <c:v>0.13138550139797719</c:v>
                </c:pt>
                <c:pt idx="4287">
                  <c:v>0.13017160740769837</c:v>
                </c:pt>
                <c:pt idx="4288">
                  <c:v>0.12893126523904988</c:v>
                </c:pt>
                <c:pt idx="4289">
                  <c:v>0.12766510784713181</c:v>
                </c:pt>
                <c:pt idx="4290">
                  <c:v>0.12637378991559317</c:v>
                </c:pt>
                <c:pt idx="4291">
                  <c:v>0.12505798722184397</c:v>
                </c:pt>
                <c:pt idx="4292">
                  <c:v>0.12371839597101739</c:v>
                </c:pt>
                <c:pt idx="4293">
                  <c:v>0.12235573209974356</c:v>
                </c:pt>
                <c:pt idx="4294">
                  <c:v>0.12097073055085353</c:v>
                </c:pt>
                <c:pt idx="4295">
                  <c:v>0.11956414452014615</c:v>
                </c:pt>
                <c:pt idx="4296">
                  <c:v>0.11813674467640674</c:v>
                </c:pt>
                <c:pt idx="4297">
                  <c:v>0.11668931835605199</c:v>
                </c:pt>
                <c:pt idx="4298">
                  <c:v>0.11522266873363186</c:v>
                </c:pt>
                <c:pt idx="4299">
                  <c:v>0.11373761396964463</c:v>
                </c:pt>
                <c:pt idx="4300">
                  <c:v>0.11223498633705817</c:v>
                </c:pt>
                <c:pt idx="4301">
                  <c:v>0.1107156313280456</c:v>
                </c:pt>
                <c:pt idx="4302">
                  <c:v>0.1091804067424349</c:v>
                </c:pt>
                <c:pt idx="4303">
                  <c:v>0.10763018175945072</c:v>
                </c:pt>
                <c:pt idx="4304">
                  <c:v>0.10606583599432275</c:v>
                </c:pt>
                <c:pt idx="4305">
                  <c:v>0.10448825854137189</c:v>
                </c:pt>
                <c:pt idx="4306">
                  <c:v>0.10289834700531993</c:v>
                </c:pt>
                <c:pt idx="4307">
                  <c:v>0.10129700652231113</c:v>
                </c:pt>
                <c:pt idx="4308">
                  <c:v>9.9685148772535759E-2</c:v>
                </c:pt>
                <c:pt idx="4309">
                  <c:v>9.8063690986026214E-2</c:v>
                </c:pt>
                <c:pt idx="4310">
                  <c:v>9.6433554943379463E-2</c:v>
                </c:pt>
                <c:pt idx="4311">
                  <c:v>9.479566597315417E-2</c:v>
                </c:pt>
                <c:pt idx="4312">
                  <c:v>9.315095194761637E-2</c:v>
                </c:pt>
                <c:pt idx="4313">
                  <c:v>9.1500342278594438E-2</c:v>
                </c:pt>
                <c:pt idx="4314">
                  <c:v>8.9844766915107566E-2</c:v>
                </c:pt>
                <c:pt idx="4315">
                  <c:v>8.8185155344532265E-2</c:v>
                </c:pt>
                <c:pt idx="4316">
                  <c:v>8.6522435598933425E-2</c:v>
                </c:pt>
                <c:pt idx="4317">
                  <c:v>8.485753326826749E-2</c:v>
                </c:pt>
                <c:pt idx="4318">
                  <c:v>8.3191370522081073E-2</c:v>
                </c:pt>
                <c:pt idx="4319">
                  <c:v>8.1524865141324718E-2</c:v>
                </c:pt>
                <c:pt idx="4320">
                  <c:v>7.9858929561897857E-2</c:v>
                </c:pt>
                <c:pt idx="4321">
                  <c:v>7.8194469931423427E-2</c:v>
                </c:pt>
                <c:pt idx="4322">
                  <c:v>7.6532385180829512E-2</c:v>
                </c:pt>
                <c:pt idx="4323">
                  <c:v>7.4873566112156967E-2</c:v>
                </c:pt>
                <c:pt idx="4324">
                  <c:v>7.3218894504079701E-2</c:v>
                </c:pt>
                <c:pt idx="4325">
                  <c:v>7.1569242236478092E-2</c:v>
                </c:pt>
                <c:pt idx="4326">
                  <c:v>6.9925470435396403E-2</c:v>
                </c:pt>
                <c:pt idx="4327">
                  <c:v>6.828842863971972E-2</c:v>
                </c:pt>
                <c:pt idx="4328">
                  <c:v>6.6658953990746103E-2</c:v>
                </c:pt>
                <c:pt idx="4329">
                  <c:v>6.5037870445802781E-2</c:v>
                </c:pt>
                <c:pt idx="4330">
                  <c:v>6.3425988017098783E-2</c:v>
                </c:pt>
                <c:pt idx="4331">
                  <c:v>6.1824102036770752E-2</c:v>
                </c:pt>
                <c:pt idx="4332">
                  <c:v>6.0232992449146185E-2</c:v>
                </c:pt>
                <c:pt idx="4333">
                  <c:v>5.8653423131139429E-2</c:v>
                </c:pt>
                <c:pt idx="4334">
                  <c:v>5.7086141241621952E-2</c:v>
                </c:pt>
                <c:pt idx="4335">
                  <c:v>5.5531876600540403E-2</c:v>
                </c:pt>
                <c:pt idx="4336">
                  <c:v>5.3991341098519094E-2</c:v>
                </c:pt>
                <c:pt idx="4337">
                  <c:v>5.246522813755701E-2</c:v>
                </c:pt>
                <c:pt idx="4338">
                  <c:v>5.0954212103428709E-2</c:v>
                </c:pt>
                <c:pt idx="4339">
                  <c:v>4.9458947870222446E-2</c:v>
                </c:pt>
                <c:pt idx="4340">
                  <c:v>4.7980070337544978E-2</c:v>
                </c:pt>
                <c:pt idx="4341">
                  <c:v>4.6518194000666584E-2</c:v>
                </c:pt>
                <c:pt idx="4342">
                  <c:v>4.5073912553904319E-2</c:v>
                </c:pt>
                <c:pt idx="4343">
                  <c:v>4.3647798527517441E-2</c:v>
                </c:pt>
                <c:pt idx="4344">
                  <c:v>4.2240402958180732E-2</c:v>
                </c:pt>
                <c:pt idx="4345">
                  <c:v>4.0852255093182306E-2</c:v>
                </c:pt>
                <c:pt idx="4346">
                  <c:v>3.9483862128301753E-2</c:v>
                </c:pt>
                <c:pt idx="4347">
                  <c:v>3.8135708979353693E-2</c:v>
                </c:pt>
                <c:pt idx="4348">
                  <c:v>3.6808258087218278E-2</c:v>
                </c:pt>
                <c:pt idx="4349">
                  <c:v>3.5501949256241158E-2</c:v>
                </c:pt>
                <c:pt idx="4350">
                  <c:v>3.4217199525678955E-2</c:v>
                </c:pt>
                <c:pt idx="4351">
                  <c:v>3.2954403073920856E-2</c:v>
                </c:pt>
                <c:pt idx="4352">
                  <c:v>3.1713931155096804E-2</c:v>
                </c:pt>
                <c:pt idx="4353">
                  <c:v>3.0496132067645398E-2</c:v>
                </c:pt>
                <c:pt idx="4354">
                  <c:v>2.9301331154363293E-2</c:v>
                </c:pt>
                <c:pt idx="4355">
                  <c:v>2.8129830833370017E-2</c:v>
                </c:pt>
                <c:pt idx="4356">
                  <c:v>2.6981910659439057E-2</c:v>
                </c:pt>
                <c:pt idx="4357">
                  <c:v>2.5857827415017746E-2</c:v>
                </c:pt>
                <c:pt idx="4358">
                  <c:v>2.4757815230274684E-2</c:v>
                </c:pt>
                <c:pt idx="4359">
                  <c:v>2.3682085731443848E-2</c:v>
                </c:pt>
                <c:pt idx="4360">
                  <c:v>2.2630828216685096E-2</c:v>
                </c:pt>
                <c:pt idx="4361">
                  <c:v>2.1604209858668604E-2</c:v>
                </c:pt>
                <c:pt idx="4362">
                  <c:v>2.0602375933028026E-2</c:v>
                </c:pt>
                <c:pt idx="4363">
                  <c:v>1.9625450071816711E-2</c:v>
                </c:pt>
                <c:pt idx="4364">
                  <c:v>1.8673534541059321E-2</c:v>
                </c:pt>
                <c:pt idx="4365">
                  <c:v>1.7746710541453724E-2</c:v>
                </c:pt>
                <c:pt idx="4366">
                  <c:v>1.6845038531289307E-2</c:v>
                </c:pt>
                <c:pt idx="4367">
                  <c:v>1.5968558570576861E-2</c:v>
                </c:pt>
                <c:pt idx="4368">
                  <c:v>1.5117290685412423E-2</c:v>
                </c:pt>
                <c:pt idx="4369">
                  <c:v>1.4291235251546542E-2</c:v>
                </c:pt>
                <c:pt idx="4370">
                  <c:v>1.3490373396143254E-2</c:v>
                </c:pt>
                <c:pt idx="4371">
                  <c:v>1.2714667416668537E-2</c:v>
                </c:pt>
                <c:pt idx="4372">
                  <c:v>1.1964061215891785E-2</c:v>
                </c:pt>
                <c:pt idx="4373">
                  <c:v>1.1238480751915499E-2</c:v>
                </c:pt>
                <c:pt idx="4374">
                  <c:v>1.053783450220248E-2</c:v>
                </c:pt>
                <c:pt idx="4375">
                  <c:v>9.8620139405214309E-3</c:v>
                </c:pt>
                <c:pt idx="4376">
                  <c:v>9.2108940257737866E-3</c:v>
                </c:pt>
                <c:pt idx="4377">
                  <c:v>8.5843337016383373E-3</c:v>
                </c:pt>
                <c:pt idx="4378">
                  <c:v>7.9821764059955919E-3</c:v>
                </c:pt>
                <c:pt idx="4379">
                  <c:v>7.4042505890841255E-3</c:v>
                </c:pt>
                <c:pt idx="4380">
                  <c:v>6.8503702393803824E-3</c:v>
                </c:pt>
                <c:pt idx="4381">
                  <c:v>6.3203354161654466E-3</c:v>
                </c:pt>
                <c:pt idx="4382">
                  <c:v>5.8139327878000448E-3</c:v>
                </c:pt>
                <c:pt idx="4383">
                  <c:v>5.3309361747081287E-3</c:v>
                </c:pt>
                <c:pt idx="4384">
                  <c:v>4.8711070961132488E-3</c:v>
                </c:pt>
                <c:pt idx="4385">
                  <c:v>4.434195319575663E-3</c:v>
                </c:pt>
                <c:pt idx="4386">
                  <c:v>4.0199394124063904E-3</c:v>
                </c:pt>
                <c:pt idx="4387">
                  <c:v>3.628067294059041E-3</c:v>
                </c:pt>
                <c:pt idx="4388">
                  <c:v>3.2582967886123216E-3</c:v>
                </c:pt>
                <c:pt idx="4389">
                  <c:v>2.9103361764953048E-3</c:v>
                </c:pt>
                <c:pt idx="4390">
                  <c:v>2.5838847446249969E-3</c:v>
                </c:pt>
                <c:pt idx="4391">
                  <c:v>2.278633334153029E-3</c:v>
                </c:pt>
                <c:pt idx="4392">
                  <c:v>1.9942648850504435E-3</c:v>
                </c:pt>
                <c:pt idx="4393">
                  <c:v>1.7304549767840273E-3</c:v>
                </c:pt>
                <c:pt idx="4394">
                  <c:v>1.486872364368948E-3</c:v>
                </c:pt>
                <c:pt idx="4395">
                  <c:v>1.2631795091121126E-3</c:v>
                </c:pt>
                <c:pt idx="4396">
                  <c:v>1.0590331033916887E-3</c:v>
                </c:pt>
                <c:pt idx="4397">
                  <c:v>8.7408458884737062E-4</c:v>
                </c:pt>
                <c:pt idx="4398">
                  <c:v>7.079806673896599E-4</c:v>
                </c:pt>
                <c:pt idx="4399">
                  <c:v>5.603638044653764E-4</c:v>
                </c:pt>
                <c:pt idx="4400">
                  <c:v>4.3087272405037874E-4</c:v>
                </c:pt>
                <c:pt idx="4401">
                  <c:v>3.1914289487021858E-4</c:v>
                </c:pt>
                <c:pt idx="4402">
                  <c:v>2.2480700738254999E-4</c:v>
                </c:pt>
                <c:pt idx="4403">
                  <c:v>1.4749544108588834E-4</c:v>
                </c:pt>
                <c:pt idx="4404">
                  <c:v>8.6836721750476137E-5</c:v>
                </c:pt>
                <c:pt idx="4405">
                  <c:v>4.2457968198797221E-5</c:v>
                </c:pt>
                <c:pt idx="4406">
                  <c:v>1.3985328293481717E-5</c:v>
                </c:pt>
                <c:pt idx="4407">
                  <c:v>1.044403821006625E-6</c:v>
                </c:pt>
                <c:pt idx="4408">
                  <c:v>3.2606639895249306E-6</c:v>
                </c:pt>
                <c:pt idx="4409">
                  <c:v>2.0259847288647125E-5</c:v>
                </c:pt>
                <c:pt idx="4410">
                  <c:v>5.1668351487926737E-5</c:v>
                </c:pt>
                <c:pt idx="4411">
                  <c:v>9.7113611579182984E-5</c:v>
                </c:pt>
                <c:pt idx="4412">
                  <c:v>1.5622446549543292E-4</c:v>
                </c:pt>
                <c:pt idx="4413">
                  <c:v>2.2863150746637694E-4</c:v>
                </c:pt>
                <c:pt idx="4414">
                  <c:v>3.1396742889650025E-4</c:v>
                </c:pt>
                <c:pt idx="4415">
                  <c:v>4.1186734667756356E-4</c:v>
                </c:pt>
                <c:pt idx="4416">
                  <c:v>5.2196911887201049E-4</c:v>
                </c:pt>
                <c:pt idx="4417">
                  <c:v>6.4391364772760687E-4</c:v>
                </c:pt>
                <c:pt idx="4418">
                  <c:v>7.7734517000717699E-4</c:v>
                </c:pt>
                <c:pt idx="4419">
                  <c:v>9.2191153463901641E-4</c:v>
                </c:pt>
                <c:pt idx="4420">
                  <c:v>1.0772644677151931E-3</c:v>
                </c:pt>
                <c:pt idx="4421">
                  <c:v>1.2430598248857718E-3</c:v>
                </c:pt>
                <c:pt idx="4422">
                  <c:v>1.4189578312161293E-3</c:v>
                </c:pt>
                <c:pt idx="4423">
                  <c:v>1.6046233085931806E-3</c:v>
                </c:pt>
                <c:pt idx="4424">
                  <c:v>1.7997258907849654E-3</c:v>
                </c:pt>
                <c:pt idx="4425">
                  <c:v>2.0039402262730216E-3</c:v>
                </c:pt>
                <c:pt idx="4426">
                  <c:v>2.2169461689960936E-3</c:v>
                </c:pt>
                <c:pt idx="4427">
                  <c:v>2.4384289571544645E-3</c:v>
                </c:pt>
                <c:pt idx="4428">
                  <c:v>2.6680793802419801E-3</c:v>
                </c:pt>
                <c:pt idx="4429">
                  <c:v>2.9055939344851604E-3</c:v>
                </c:pt>
                <c:pt idx="4430">
                  <c:v>3.1506749668787489E-3</c:v>
                </c:pt>
                <c:pt idx="4431">
                  <c:v>3.4030308080224632E-3</c:v>
                </c:pt>
                <c:pt idx="4432">
                  <c:v>3.6623758939691993E-3</c:v>
                </c:pt>
                <c:pt idx="4433">
                  <c:v>3.928430877310372E-3</c:v>
                </c:pt>
                <c:pt idx="4434">
                  <c:v>4.2009227277292104E-3</c:v>
                </c:pt>
                <c:pt idx="4435">
                  <c:v>4.479584822259193E-3</c:v>
                </c:pt>
                <c:pt idx="4436">
                  <c:v>4.7641570254966662E-3</c:v>
                </c:pt>
                <c:pt idx="4437">
                  <c:v>5.0543857600213677E-3</c:v>
                </c:pt>
                <c:pt idx="4438">
                  <c:v>5.3500240672799855E-3</c:v>
                </c:pt>
                <c:pt idx="4439">
                  <c:v>5.6508316591999301E-3</c:v>
                </c:pt>
                <c:pt idx="4440">
                  <c:v>5.9565749607986421E-3</c:v>
                </c:pt>
                <c:pt idx="4441">
                  <c:v>6.2670271440592876E-3</c:v>
                </c:pt>
                <c:pt idx="4442">
                  <c:v>6.581968153348181E-3</c:v>
                </c:pt>
                <c:pt idx="4443">
                  <c:v>6.9011847226489462E-3</c:v>
                </c:pt>
                <c:pt idx="4444">
                  <c:v>7.224470384887419E-3</c:v>
                </c:pt>
                <c:pt idx="4445">
                  <c:v>7.5516254736309931E-3</c:v>
                </c:pt>
                <c:pt idx="4446">
                  <c:v>7.882457117434764E-3</c:v>
                </c:pt>
                <c:pt idx="4447">
                  <c:v>8.216779227116399E-3</c:v>
                </c:pt>
                <c:pt idx="4448">
                  <c:v>8.5544124762333591E-3</c:v>
                </c:pt>
                <c:pt idx="4449">
                  <c:v>8.8951842750388272E-3</c:v>
                </c:pt>
                <c:pt idx="4450">
                  <c:v>9.2389287381926082E-3</c:v>
                </c:pt>
                <c:pt idx="4451">
                  <c:v>9.5854866464936059E-3</c:v>
                </c:pt>
                <c:pt idx="4452">
                  <c:v>9.9347054029031347E-3</c:v>
                </c:pt>
                <c:pt idx="4453">
                  <c:v>1.0286438983128993E-2</c:v>
                </c:pt>
                <c:pt idx="4454">
                  <c:v>1.0640547881023381E-2</c:v>
                </c:pt>
                <c:pt idx="4455">
                  <c:v>1.0996899049061615E-2</c:v>
                </c:pt>
                <c:pt idx="4456">
                  <c:v>1.1355365834145441E-2</c:v>
                </c:pt>
                <c:pt idx="4457">
                  <c:v>1.1715827908986707E-2</c:v>
                </c:pt>
                <c:pt idx="4458">
                  <c:v>1.2078171199313091E-2</c:v>
                </c:pt>
                <c:pt idx="4459">
                  <c:v>1.244228780713146E-2</c:v>
                </c:pt>
                <c:pt idx="4460">
                  <c:v>1.2808075930286338E-2</c:v>
                </c:pt>
                <c:pt idx="4461">
                  <c:v>1.3175439778536168E-2</c:v>
                </c:pt>
                <c:pt idx="4462">
                  <c:v>1.3544289486375753E-2</c:v>
                </c:pt>
                <c:pt idx="4463">
                  <c:v>1.391454102280819E-2</c:v>
                </c:pt>
                <c:pt idx="4464">
                  <c:v>1.4286116098295861E-2</c:v>
                </c:pt>
                <c:pt idx="4465">
                  <c:v>1.4658942069064452E-2</c:v>
                </c:pt>
                <c:pt idx="4466">
                  <c:v>1.5032951838987396E-2</c:v>
                </c:pt>
                <c:pt idx="4467">
                  <c:v>1.5408083759215452E-2</c:v>
                </c:pt>
                <c:pt idx="4468">
                  <c:v>1.5784281525751263E-2</c:v>
                </c:pt>
                <c:pt idx="4469">
                  <c:v>1.6161494075131885E-2</c:v>
                </c:pt>
                <c:pt idx="4470">
                  <c:v>1.65396754783999E-2</c:v>
                </c:pt>
                <c:pt idx="4471">
                  <c:v>1.6918784833518823E-2</c:v>
                </c:pt>
                <c:pt idx="4472">
                  <c:v>1.7298786156392593E-2</c:v>
                </c:pt>
                <c:pt idx="4473">
                  <c:v>1.7679648270623311E-2</c:v>
                </c:pt>
                <c:pt idx="4474">
                  <c:v>1.8061344696180582E-2</c:v>
                </c:pt>
                <c:pt idx="4475">
                  <c:v>1.844385353707809E-2</c:v>
                </c:pt>
                <c:pt idx="4476">
                  <c:v>1.8827157368214144E-2</c:v>
                </c:pt>
                <c:pt idx="4477">
                  <c:v>1.9211243121479576E-2</c:v>
                </c:pt>
                <c:pt idx="4478">
                  <c:v>1.9596101971264445E-2</c:v>
                </c:pt>
                <c:pt idx="4479">
                  <c:v>1.9981729219445233E-2</c:v>
                </c:pt>
                <c:pt idx="4480">
                  <c:v>2.0368124179979231E-2</c:v>
                </c:pt>
                <c:pt idx="4481">
                  <c:v>2.0755290063181987E-2</c:v>
                </c:pt>
                <c:pt idx="4482">
                  <c:v>2.1143233859782659E-2</c:v>
                </c:pt>
                <c:pt idx="4483">
                  <c:v>2.1531966224834526E-2</c:v>
                </c:pt>
                <c:pt idx="4484">
                  <c:v>2.1921501361557749E-2</c:v>
                </c:pt>
                <c:pt idx="4485">
                  <c:v>2.2311856905178149E-2</c:v>
                </c:pt>
                <c:pt idx="4486">
                  <c:v>2.2703053806826929E-2</c:v>
                </c:pt>
                <c:pt idx="4487">
                  <c:v>2.3095116217560024E-2</c:v>
                </c:pt>
                <c:pt idx="4488">
                  <c:v>2.3488071372536706E-2</c:v>
                </c:pt>
                <c:pt idx="4489">
                  <c:v>2.3881949475409902E-2</c:v>
                </c:pt>
                <c:pt idx="4490">
                  <c:v>2.4276783582963816E-2</c:v>
                </c:pt>
                <c:pt idx="4491">
                  <c:v>2.4672609490039448E-2</c:v>
                </c:pt>
                <c:pt idx="4492">
                  <c:v>2.5069465614754153E-2</c:v>
                </c:pt>
                <c:pt idx="4493">
                  <c:v>2.5467392884061517E-2</c:v>
                </c:pt>
                <c:pt idx="4494">
                  <c:v>2.5866434619664491E-2</c:v>
                </c:pt>
                <c:pt idx="4495">
                  <c:v>2.6266636424270802E-2</c:v>
                </c:pt>
                <c:pt idx="4496">
                  <c:v>2.6668046068236199E-2</c:v>
                </c:pt>
                <c:pt idx="4497">
                  <c:v>2.7070713376572315E-2</c:v>
                </c:pt>
                <c:pt idx="4498">
                  <c:v>2.747469011632311E-2</c:v>
                </c:pt>
                <c:pt idx="4499">
                  <c:v>2.7880029884312575E-2</c:v>
                </c:pt>
                <c:pt idx="4500">
                  <c:v>2.8286787995246226E-2</c:v>
                </c:pt>
                <c:pt idx="4501">
                  <c:v>2.8695021370166458E-2</c:v>
                </c:pt>
                <c:pt idx="4502">
                  <c:v>2.9104788425232342E-2</c:v>
                </c:pt>
                <c:pt idx="4503">
                  <c:v>2.9516148960804661E-2</c:v>
                </c:pt>
                <c:pt idx="4504">
                  <c:v>2.9929164050831077E-2</c:v>
                </c:pt>
                <c:pt idx="4505">
                  <c:v>3.034389593249355E-2</c:v>
                </c:pt>
                <c:pt idx="4506">
                  <c:v>3.0760407896079773E-2</c:v>
                </c:pt>
                <c:pt idx="4507">
                  <c:v>3.1178764175082786E-2</c:v>
                </c:pt>
                <c:pt idx="4508">
                  <c:v>3.1599029836446198E-2</c:v>
                </c:pt>
                <c:pt idx="4509">
                  <c:v>3.2021270670983926E-2</c:v>
                </c:pt>
                <c:pt idx="4510">
                  <c:v>3.2445553083867741E-2</c:v>
                </c:pt>
                <c:pt idx="4511">
                  <c:v>3.2871943985215986E-2</c:v>
                </c:pt>
                <c:pt idx="4512">
                  <c:v>3.3300510680686499E-2</c:v>
                </c:pt>
                <c:pt idx="4513">
                  <c:v>3.3731320762070749E-2</c:v>
                </c:pt>
                <c:pt idx="4514">
                  <c:v>3.416444199782552E-2</c:v>
                </c:pt>
                <c:pt idx="4515">
                  <c:v>3.4599942223527899E-2</c:v>
                </c:pt>
                <c:pt idx="4516">
                  <c:v>3.5037889232180132E-2</c:v>
                </c:pt>
                <c:pt idx="4517">
                  <c:v>3.5478350664350455E-2</c:v>
                </c:pt>
                <c:pt idx="4518">
                  <c:v>3.5921393898091E-2</c:v>
                </c:pt>
                <c:pt idx="4519">
                  <c:v>3.6367085938607741E-2</c:v>
                </c:pt>
                <c:pt idx="4520">
                  <c:v>3.6815493307616416E-2</c:v>
                </c:pt>
                <c:pt idx="4521">
                  <c:v>3.7266681932378497E-2</c:v>
                </c:pt>
                <c:pt idx="4522">
                  <c:v>3.7720717034356116E-2</c:v>
                </c:pt>
                <c:pt idx="4523">
                  <c:v>3.817766301746086E-2</c:v>
                </c:pt>
                <c:pt idx="4524">
                  <c:v>3.8637583355839535E-2</c:v>
                </c:pt>
                <c:pt idx="4525">
                  <c:v>3.910054048121047E-2</c:v>
                </c:pt>
                <c:pt idx="4526">
                  <c:v>3.9566595669663543E-2</c:v>
                </c:pt>
                <c:pt idx="4527">
                  <c:v>4.0035808927939689E-2</c:v>
                </c:pt>
                <c:pt idx="4528">
                  <c:v>4.0508238879130444E-2</c:v>
                </c:pt>
                <c:pt idx="4529">
                  <c:v>4.0983942647817122E-2</c:v>
                </c:pt>
                <c:pt idx="4530">
                  <c:v>4.1462975744573423E-2</c:v>
                </c:pt>
                <c:pt idx="4531">
                  <c:v>4.1945391949866434E-2</c:v>
                </c:pt>
                <c:pt idx="4532">
                  <c:v>4.2431243197322173E-2</c:v>
                </c:pt>
                <c:pt idx="4533">
                  <c:v>4.2920579456334644E-2</c:v>
                </c:pt>
                <c:pt idx="4534">
                  <c:v>4.341344861404664E-2</c:v>
                </c:pt>
                <c:pt idx="4535">
                  <c:v>4.3909896356665125E-2</c:v>
                </c:pt>
                <c:pt idx="4536">
                  <c:v>4.4409966050147201E-2</c:v>
                </c:pt>
                <c:pt idx="4537">
                  <c:v>4.4913698620248035E-2</c:v>
                </c:pt>
                <c:pt idx="4538">
                  <c:v>4.5421132431948494E-2</c:v>
                </c:pt>
                <c:pt idx="4539">
                  <c:v>4.5932303168288689E-2</c:v>
                </c:pt>
                <c:pt idx="4540">
                  <c:v>4.6447243708618427E-2</c:v>
                </c:pt>
                <c:pt idx="4541">
                  <c:v>4.69659840063191E-2</c:v>
                </c:pt>
                <c:pt idx="4542">
                  <c:v>4.7488550966021087E-2</c:v>
                </c:pt>
                <c:pt idx="4543">
                  <c:v>4.8014968320341439E-2</c:v>
                </c:pt>
                <c:pt idx="4544">
                  <c:v>4.8545256506224481E-2</c:v>
                </c:pt>
                <c:pt idx="4545">
                  <c:v>4.907943254092751E-2</c:v>
                </c:pt>
                <c:pt idx="4546">
                  <c:v>4.9617509897707211E-2</c:v>
                </c:pt>
                <c:pt idx="4547">
                  <c:v>5.0159498381286818E-2</c:v>
                </c:pt>
                <c:pt idx="4548">
                  <c:v>5.070540400317082E-2</c:v>
                </c:pt>
                <c:pt idx="4549">
                  <c:v>5.1255228856908974E-2</c:v>
                </c:pt>
                <c:pt idx="4550">
                  <c:v>5.1808970993373789E-2</c:v>
                </c:pt>
                <c:pt idx="4551">
                  <c:v>5.2366624296177368E-2</c:v>
                </c:pt>
                <c:pt idx="4552">
                  <c:v>5.2928178357312373E-2</c:v>
                </c:pt>
                <c:pt idx="4553">
                  <c:v>5.3493618353141398E-2</c:v>
                </c:pt>
                <c:pt idx="4554">
                  <c:v>5.4062924920865972E-2</c:v>
                </c:pt>
                <c:pt idx="4555">
                  <c:v>5.4636074035568284E-2</c:v>
                </c:pt>
                <c:pt idx="4556">
                  <c:v>5.5213036888011588E-2</c:v>
                </c:pt>
                <c:pt idx="4557">
                  <c:v>5.5793779763302596E-2</c:v>
                </c:pt>
                <c:pt idx="4558">
                  <c:v>5.637826392059412E-2</c:v>
                </c:pt>
                <c:pt idx="4559">
                  <c:v>5.6966445473962353E-2</c:v>
                </c:pt>
                <c:pt idx="4560">
                  <c:v>5.7558275274675177E-2</c:v>
                </c:pt>
                <c:pt idx="4561">
                  <c:v>5.8153698794956715E-2</c:v>
                </c:pt>
                <c:pt idx="4562">
                  <c:v>5.8752656013489536E-2</c:v>
                </c:pt>
                <c:pt idx="4563">
                  <c:v>5.9355081302837884E-2</c:v>
                </c:pt>
                <c:pt idx="4564">
                  <c:v>5.996090331895048E-2</c:v>
                </c:pt>
                <c:pt idx="4565">
                  <c:v>6.0570044892996486E-2</c:v>
                </c:pt>
                <c:pt idx="4566">
                  <c:v>6.1182422925726301E-2</c:v>
                </c:pt>
                <c:pt idx="4567">
                  <c:v>6.1797948284563892E-2</c:v>
                </c:pt>
                <c:pt idx="4568">
                  <c:v>6.2416525703687276E-2</c:v>
                </c:pt>
                <c:pt idx="4569">
                  <c:v>6.303805368731101E-2</c:v>
                </c:pt>
                <c:pt idx="4570">
                  <c:v>6.366242441641104E-2</c:v>
                </c:pt>
                <c:pt idx="4571">
                  <c:v>6.4289523659136275E-2</c:v>
                </c:pt>
                <c:pt idx="4572">
                  <c:v>6.4919230685181586E-2</c:v>
                </c:pt>
                <c:pt idx="4573">
                  <c:v>6.5551418184332577E-2</c:v>
                </c:pt>
                <c:pt idx="4574">
                  <c:v>6.6185952189486433E-2</c:v>
                </c:pt>
                <c:pt idx="4575">
                  <c:v>6.6822692004403536E-2</c:v>
                </c:pt>
                <c:pt idx="4576">
                  <c:v>6.7461490136439678E-2</c:v>
                </c:pt>
                <c:pt idx="4577">
                  <c:v>6.8102192234555284E-2</c:v>
                </c:pt>
                <c:pt idx="4578">
                  <c:v>6.8744637032891548E-2</c:v>
                </c:pt>
                <c:pt idx="4579">
                  <c:v>6.9388656300123558E-2</c:v>
                </c:pt>
                <c:pt idx="4580">
                  <c:v>7.0034074794980111E-2</c:v>
                </c:pt>
                <c:pt idx="4581">
                  <c:v>7.0680710228125831E-2</c:v>
                </c:pt>
                <c:pt idx="4582">
                  <c:v>7.1328373230708911E-2</c:v>
                </c:pt>
                <c:pt idx="4583">
                  <c:v>7.1976867329906574E-2</c:v>
                </c:pt>
                <c:pt idx="4584">
                  <c:v>7.2625988931692184E-2</c:v>
                </c:pt>
                <c:pt idx="4585">
                  <c:v>7.3275527311121982E-2</c:v>
                </c:pt>
                <c:pt idx="4586">
                  <c:v>7.3925264610465682E-2</c:v>
                </c:pt>
                <c:pt idx="4587">
                  <c:v>7.4574975845405664E-2</c:v>
                </c:pt>
                <c:pt idx="4588">
                  <c:v>7.5224428919612132E-2</c:v>
                </c:pt>
                <c:pt idx="4589">
                  <c:v>7.5873384647965433E-2</c:v>
                </c:pt>
                <c:pt idx="4590">
                  <c:v>7.6521596788666282E-2</c:v>
                </c:pt>
                <c:pt idx="4591">
                  <c:v>7.71688120845445E-2</c:v>
                </c:pt>
                <c:pt idx="4592">
                  <c:v>7.7814770313766365E-2</c:v>
                </c:pt>
                <c:pt idx="4593">
                  <c:v>7.8459204350251638E-2</c:v>
                </c:pt>
                <c:pt idx="4594">
                  <c:v>7.9101840233979134E-2</c:v>
                </c:pt>
                <c:pt idx="4595">
                  <c:v>7.9742397251453198E-2</c:v>
                </c:pt>
                <c:pt idx="4596">
                  <c:v>8.0380588026539301E-2</c:v>
                </c:pt>
                <c:pt idx="4597">
                  <c:v>8.1016118621876201E-2</c:v>
                </c:pt>
                <c:pt idx="4598">
                  <c:v>8.1648688651093745E-2</c:v>
                </c:pt>
                <c:pt idx="4599">
                  <c:v>8.2277991401960709E-2</c:v>
                </c:pt>
                <c:pt idx="4600">
                  <c:v>8.2903713970714846E-2</c:v>
                </c:pt>
                <c:pt idx="4601">
                  <c:v>8.3525537407663344E-2</c:v>
                </c:pt>
                <c:pt idx="4602">
                  <c:v>8.4143136874261573E-2</c:v>
                </c:pt>
                <c:pt idx="4603">
                  <c:v>8.4756181811723591E-2</c:v>
                </c:pt>
                <c:pt idx="4604">
                  <c:v>8.5364336121372203E-2</c:v>
                </c:pt>
                <c:pt idx="4605">
                  <c:v>8.5967258356708848E-2</c:v>
                </c:pt>
                <c:pt idx="4606">
                  <c:v>8.6564601927377985E-2</c:v>
                </c:pt>
                <c:pt idx="4607">
                  <c:v>8.7156015315033614E-2</c:v>
                </c:pt>
                <c:pt idx="4608">
                  <c:v>8.7741142301109173E-2</c:v>
                </c:pt>
                <c:pt idx="4609">
                  <c:v>8.8319622206596227E-2</c:v>
                </c:pt>
                <c:pt idx="4610">
                  <c:v>8.8891090143709911E-2</c:v>
                </c:pt>
                <c:pt idx="4611">
                  <c:v>8.9455177279497561E-2</c:v>
                </c:pt>
                <c:pt idx="4612">
                  <c:v>9.0011511111314169E-2</c:v>
                </c:pt>
                <c:pt idx="4613">
                  <c:v>9.0559715754008299E-2</c:v>
                </c:pt>
                <c:pt idx="4614">
                  <c:v>9.1099412238854954E-2</c:v>
                </c:pt>
                <c:pt idx="4615">
                  <c:v>9.1630218823978232E-2</c:v>
                </c:pt>
                <c:pt idx="4616">
                  <c:v>9.2151751316146641E-2</c:v>
                </c:pt>
                <c:pt idx="4617">
                  <c:v>9.2663623403797468E-2</c:v>
                </c:pt>
                <c:pt idx="4618">
                  <c:v>9.3165447001030757E-2</c:v>
                </c:pt>
                <c:pt idx="4619">
                  <c:v>9.3656832602340853E-2</c:v>
                </c:pt>
                <c:pt idx="4620">
                  <c:v>9.4137389647843642E-2</c:v>
                </c:pt>
                <c:pt idx="4621">
                  <c:v>9.4606726898678412E-2</c:v>
                </c:pt>
                <c:pt idx="4622">
                  <c:v>9.5064452822303414E-2</c:v>
                </c:pt>
                <c:pt idx="4623">
                  <c:v>9.5510175987258764E-2</c:v>
                </c:pt>
                <c:pt idx="4624">
                  <c:v>9.5943505467119897E-2</c:v>
                </c:pt>
                <c:pt idx="4625">
                  <c:v>9.6364051253142402E-2</c:v>
                </c:pt>
                <c:pt idx="4626">
                  <c:v>9.6771424675212478E-2</c:v>
                </c:pt>
                <c:pt idx="4627">
                  <c:v>9.7165238830641945E-2</c:v>
                </c:pt>
                <c:pt idx="4628">
                  <c:v>9.7545109020277951E-2</c:v>
                </c:pt>
                <c:pt idx="4629">
                  <c:v>9.7910653191456268E-2</c:v>
                </c:pt>
                <c:pt idx="4630">
                  <c:v>9.8261492387229574E-2</c:v>
                </c:pt>
                <c:pt idx="4631">
                  <c:v>9.859725120127498E-2</c:v>
                </c:pt>
                <c:pt idx="4632">
                  <c:v>9.8917558237936146E-2</c:v>
                </c:pt>
                <c:pt idx="4633">
                  <c:v>9.9222046576730741E-2</c:v>
                </c:pt>
                <c:pt idx="4634">
                  <c:v>9.951035424071622E-2</c:v>
                </c:pt>
                <c:pt idx="4635">
                  <c:v>9.9782124667957731E-2</c:v>
                </c:pt>
                <c:pt idx="4636">
                  <c:v>0.1000370071855535</c:v>
                </c:pt>
                <c:pt idx="4637">
                  <c:v>0.10027465748534208</c:v>
                </c:pt>
                <c:pt idx="4638">
                  <c:v>0.10049473810065079</c:v>
                </c:pt>
                <c:pt idx="4639">
                  <c:v>0.10069691888331393</c:v>
                </c:pt>
                <c:pt idx="4640">
                  <c:v>0.10088087748016906</c:v>
                </c:pt>
                <c:pt idx="4641">
                  <c:v>0.10104629980827123</c:v>
                </c:pt>
                <c:pt idx="4642">
                  <c:v>0.10119288052794292</c:v>
                </c:pt>
                <c:pt idx="4643">
                  <c:v>0.10132032351297325</c:v>
                </c:pt>
                <c:pt idx="4644">
                  <c:v>0.10142834231703102</c:v>
                </c:pt>
                <c:pt idx="4645">
                  <c:v>0.10151666063545804</c:v>
                </c:pt>
                <c:pt idx="4646">
                  <c:v>0.10158501276163658</c:v>
                </c:pt>
                <c:pt idx="4647">
                  <c:v>0.10163314403706093</c:v>
                </c:pt>
                <c:pt idx="4648">
                  <c:v>0.10166081129425589</c:v>
                </c:pt>
                <c:pt idx="4649">
                  <c:v>0.1016677832916178</c:v>
                </c:pt>
                <c:pt idx="4650">
                  <c:v>0.10165384113942751</c:v>
                </c:pt>
                <c:pt idx="4651">
                  <c:v>0.10161877871604436</c:v>
                </c:pt>
                <c:pt idx="4652">
                  <c:v>0.10156240307357244</c:v>
                </c:pt>
                <c:pt idx="4653">
                  <c:v>0.10148453483194547</c:v>
                </c:pt>
                <c:pt idx="4654">
                  <c:v>0.10138500856080732</c:v>
                </c:pt>
                <c:pt idx="4655">
                  <c:v>0.10126367314814877</c:v>
                </c:pt>
                <c:pt idx="4656">
                  <c:v>0.1011203921550106</c:v>
                </c:pt>
                <c:pt idx="4657">
                  <c:v>0.10095504415538074</c:v>
                </c:pt>
                <c:pt idx="4658">
                  <c:v>0.10076752306053473</c:v>
                </c:pt>
                <c:pt idx="4659">
                  <c:v>0.10055773842693688</c:v>
                </c:pt>
                <c:pt idx="4660">
                  <c:v>0.1003256157471034</c:v>
                </c:pt>
                <c:pt idx="4661">
                  <c:v>0.10007109672256075</c:v>
                </c:pt>
                <c:pt idx="4662">
                  <c:v>9.9794139518268862E-2</c:v>
                </c:pt>
                <c:pt idx="4663">
                  <c:v>9.9494718997758483E-2</c:v>
                </c:pt>
                <c:pt idx="4664">
                  <c:v>9.9172826938438E-2</c:v>
                </c:pt>
                <c:pt idx="4665">
                  <c:v>9.8828472226304281E-2</c:v>
                </c:pt>
                <c:pt idx="4666">
                  <c:v>9.8461681029605716E-2</c:v>
                </c:pt>
                <c:pt idx="4667">
                  <c:v>9.8072496950820653E-2</c:v>
                </c:pt>
                <c:pt idx="4668">
                  <c:v>9.7660981156445156E-2</c:v>
                </c:pt>
                <c:pt idx="4669">
                  <c:v>9.7227212484170197E-2</c:v>
                </c:pt>
                <c:pt idx="4670">
                  <c:v>9.6771287526900493E-2</c:v>
                </c:pt>
                <c:pt idx="4671">
                  <c:v>9.6293320693332116E-2</c:v>
                </c:pt>
                <c:pt idx="4672">
                  <c:v>9.5793444244686513E-2</c:v>
                </c:pt>
                <c:pt idx="4673">
                  <c:v>9.5271808307277731E-2</c:v>
                </c:pt>
                <c:pt idx="4674">
                  <c:v>9.4728580860649642E-2</c:v>
                </c:pt>
                <c:pt idx="4675">
                  <c:v>9.4163947701129888E-2</c:v>
                </c:pt>
                <c:pt idx="4676">
                  <c:v>9.3578112380575493E-2</c:v>
                </c:pt>
                <c:pt idx="4677">
                  <c:v>9.2971296120163527E-2</c:v>
                </c:pt>
                <c:pt idx="4678">
                  <c:v>9.2343737699280642E-2</c:v>
                </c:pt>
                <c:pt idx="4679">
                  <c:v>9.1695693319339786E-2</c:v>
                </c:pt>
                <c:pt idx="4680">
                  <c:v>9.1027436442666559E-2</c:v>
                </c:pt>
                <c:pt idx="4681">
                  <c:v>9.0339257606534218E-2</c:v>
                </c:pt>
                <c:pt idx="4682">
                  <c:v>8.9631464212408044E-2</c:v>
                </c:pt>
                <c:pt idx="4683">
                  <c:v>8.8904380290659682E-2</c:v>
                </c:pt>
                <c:pt idx="4684">
                  <c:v>8.8158346240987354E-2</c:v>
                </c:pt>
                <c:pt idx="4685">
                  <c:v>8.7393718548773383E-2</c:v>
                </c:pt>
                <c:pt idx="4686">
                  <c:v>8.661086947781374E-2</c:v>
                </c:pt>
                <c:pt idx="4687">
                  <c:v>8.5810186739734784E-2</c:v>
                </c:pt>
                <c:pt idx="4688">
                  <c:v>8.4992073140577315E-2</c:v>
                </c:pt>
                <c:pt idx="4689">
                  <c:v>8.4156946205040911E-2</c:v>
                </c:pt>
                <c:pt idx="4690">
                  <c:v>8.3305237778916796E-2</c:v>
                </c:pt>
                <c:pt idx="4691">
                  <c:v>8.2437393610333962E-2</c:v>
                </c:pt>
                <c:pt idx="4692">
                  <c:v>8.1553872910385322E-2</c:v>
                </c:pt>
                <c:pt idx="4693">
                  <c:v>8.0655147893893664E-2</c:v>
                </c:pt>
                <c:pt idx="4694">
                  <c:v>7.9741703300973646E-2</c:v>
                </c:pt>
                <c:pt idx="4695">
                  <c:v>7.8814035900226898E-2</c:v>
                </c:pt>
                <c:pt idx="4696">
                  <c:v>7.7872653974275438E-2</c:v>
                </c:pt>
                <c:pt idx="4697">
                  <c:v>7.6918076788598494E-2</c:v>
                </c:pt>
                <c:pt idx="4698">
                  <c:v>7.5950834044436033E-2</c:v>
                </c:pt>
                <c:pt idx="4699">
                  <c:v>7.4971465316765712E-2</c:v>
                </c:pt>
                <c:pt idx="4700">
                  <c:v>7.3980519478235918E-2</c:v>
                </c:pt>
                <c:pt idx="4701">
                  <c:v>7.2978554110065874E-2</c:v>
                </c:pt>
                <c:pt idx="4702">
                  <c:v>7.1966134900907752E-2</c:v>
                </c:pt>
                <c:pt idx="4703">
                  <c:v>7.0943835034684918E-2</c:v>
                </c:pt>
                <c:pt idx="4704">
                  <c:v>6.9912234568486983E-2</c:v>
                </c:pt>
                <c:pt idx="4705">
                  <c:v>6.8871919801533066E-2</c:v>
                </c:pt>
                <c:pt idx="4706">
                  <c:v>6.7823482636402657E-2</c:v>
                </c:pt>
                <c:pt idx="4707">
                  <c:v>6.6767519933485925E-2</c:v>
                </c:pt>
                <c:pt idx="4708">
                  <c:v>6.5704632859905729E-2</c:v>
                </c:pt>
                <c:pt idx="4709">
                  <c:v>6.4635426233953644E-2</c:v>
                </c:pt>
                <c:pt idx="4710">
                  <c:v>6.3560507866187416E-2</c:v>
                </c:pt>
                <c:pt idx="4711">
                  <c:v>6.2480487898356737E-2</c:v>
                </c:pt>
                <c:pt idx="4712">
                  <c:v>6.1395978141231704E-2</c:v>
                </c:pt>
                <c:pt idx="4713">
                  <c:v>6.0307591412542098E-2</c:v>
                </c:pt>
                <c:pt idx="4714">
                  <c:v>5.9215940876070593E-2</c:v>
                </c:pt>
                <c:pt idx="4715">
                  <c:v>5.8121639383108804E-2</c:v>
                </c:pt>
                <c:pt idx="4716">
                  <c:v>5.7025298817321518E-2</c:v>
                </c:pt>
                <c:pt idx="4717">
                  <c:v>5.5927529444149186E-2</c:v>
                </c:pt>
                <c:pt idx="4718">
                  <c:v>5.482893926583457E-2</c:v>
                </c:pt>
                <c:pt idx="4719">
                  <c:v>5.373013338311769E-2</c:v>
                </c:pt>
                <c:pt idx="4720">
                  <c:v>5.2631713364682156E-2</c:v>
                </c:pt>
                <c:pt idx="4721">
                  <c:v>5.1534276625334899E-2</c:v>
                </c:pt>
                <c:pt idx="4722">
                  <c:v>5.0438415813952114E-2</c:v>
                </c:pt>
                <c:pt idx="4723">
                  <c:v>4.9344718212144908E-2</c:v>
                </c:pt>
                <c:pt idx="4724">
                  <c:v>4.8253765144601599E-2</c:v>
                </c:pt>
                <c:pt idx="4725">
                  <c:v>4.7166131402013173E-2</c:v>
                </c:pt>
                <c:pt idx="4726">
                  <c:v>4.608238467743684E-2</c:v>
                </c:pt>
                <c:pt idx="4727">
                  <c:v>4.5003085016995667E-2</c:v>
                </c:pt>
                <c:pt idx="4728">
                  <c:v>4.3928784285680374E-2</c:v>
                </c:pt>
                <c:pt idx="4729">
                  <c:v>4.2860025649016073E-2</c:v>
                </c:pt>
                <c:pt idx="4730">
                  <c:v>4.1797343071369945E-2</c:v>
                </c:pt>
                <c:pt idx="4731">
                  <c:v>4.0741260831537597E-2</c:v>
                </c:pt>
                <c:pt idx="4732">
                  <c:v>3.9692293056289941E-2</c:v>
                </c:pt>
                <c:pt idx="4733">
                  <c:v>3.8650943272464461E-2</c:v>
                </c:pt>
                <c:pt idx="4734">
                  <c:v>3.7617703978177319E-2</c:v>
                </c:pt>
                <c:pt idx="4735">
                  <c:v>3.6593056233645518E-2</c:v>
                </c:pt>
                <c:pt idx="4736">
                  <c:v>3.5577469272122651E-2</c:v>
                </c:pt>
                <c:pt idx="4737">
                  <c:v>3.4571400131335785E-2</c:v>
                </c:pt>
                <c:pt idx="4738">
                  <c:v>3.3575293305832359E-2</c:v>
                </c:pt>
                <c:pt idx="4739">
                  <c:v>3.2589580420525149E-2</c:v>
                </c:pt>
                <c:pt idx="4740">
                  <c:v>3.1614679925770411E-2</c:v>
                </c:pt>
                <c:pt idx="4741">
                  <c:v>3.0650996814176368E-2</c:v>
                </c:pt>
                <c:pt idx="4742">
                  <c:v>2.9698922359327886E-2</c:v>
                </c:pt>
                <c:pt idx="4743">
                  <c:v>2.8758833876607142E-2</c:v>
                </c:pt>
                <c:pt idx="4744">
                  <c:v>2.7831094506158047E-2</c:v>
                </c:pt>
                <c:pt idx="4745">
                  <c:v>2.6916053018089539E-2</c:v>
                </c:pt>
                <c:pt idx="4746">
                  <c:v>2.601404363988204E-2</c:v>
                </c:pt>
                <c:pt idx="4747">
                  <c:v>2.5125385905999248E-2</c:v>
                </c:pt>
                <c:pt idx="4748">
                  <c:v>2.4250384529571626E-2</c:v>
                </c:pt>
                <c:pt idx="4749">
                  <c:v>2.3389329296088987E-2</c:v>
                </c:pt>
                <c:pt idx="4750">
                  <c:v>2.25424949788742E-2</c:v>
                </c:pt>
                <c:pt idx="4751">
                  <c:v>2.1710141276175685E-2</c:v>
                </c:pt>
                <c:pt idx="4752">
                  <c:v>2.089251276960245E-2</c:v>
                </c:pt>
                <c:pt idx="4753">
                  <c:v>2.0089838903639187E-2</c:v>
                </c:pt>
                <c:pt idx="4754">
                  <c:v>1.9302333985908703E-2</c:v>
                </c:pt>
                <c:pt idx="4755">
                  <c:v>1.8530197207822657E-2</c:v>
                </c:pt>
                <c:pt idx="4756">
                  <c:v>1.77736126852483E-2</c:v>
                </c:pt>
                <c:pt idx="4757">
                  <c:v>1.7032749518744662E-2</c:v>
                </c:pt>
                <c:pt idx="4758">
                  <c:v>1.6307761872943045E-2</c:v>
                </c:pt>
                <c:pt idx="4759">
                  <c:v>1.559878907457166E-2</c:v>
                </c:pt>
                <c:pt idx="4760">
                  <c:v>1.4905955728625237E-2</c:v>
                </c:pt>
                <c:pt idx="4761">
                  <c:v>1.4229371852149191E-2</c:v>
                </c:pt>
                <c:pt idx="4762">
                  <c:v>1.3569133025074001E-2</c:v>
                </c:pt>
                <c:pt idx="4763">
                  <c:v>1.2925320557535855E-2</c:v>
                </c:pt>
                <c:pt idx="4764">
                  <c:v>1.2298001673071622E-2</c:v>
                </c:pt>
                <c:pt idx="4765">
                  <c:v>1.1687229707079704E-2</c:v>
                </c:pt>
                <c:pt idx="4766">
                  <c:v>1.1093044319921704E-2</c:v>
                </c:pt>
                <c:pt idx="4767">
                  <c:v>1.0515471724001945E-2</c:v>
                </c:pt>
                <c:pt idx="4768">
                  <c:v>9.9545249241863865E-3</c:v>
                </c:pt>
                <c:pt idx="4769">
                  <c:v>9.4102039708761232E-3</c:v>
                </c:pt>
                <c:pt idx="4770">
                  <c:v>8.8824962250682194E-3</c:v>
                </c:pt>
                <c:pt idx="4771">
                  <c:v>8.3713766347065389E-3</c:v>
                </c:pt>
                <c:pt idx="4772">
                  <c:v>7.8768080216486715E-3</c:v>
                </c:pt>
                <c:pt idx="4773">
                  <c:v>7.3987413785357812E-3</c:v>
                </c:pt>
                <c:pt idx="4774">
                  <c:v>6.9371161748855046E-3</c:v>
                </c:pt>
                <c:pt idx="4775">
                  <c:v>6.4918606716960099E-3</c:v>
                </c:pt>
                <c:pt idx="4776">
                  <c:v>6.0628922438768331E-3</c:v>
                </c:pt>
                <c:pt idx="4777">
                  <c:v>5.6501177098067547E-3</c:v>
                </c:pt>
                <c:pt idx="4778">
                  <c:v>5.2534336673320534E-3</c:v>
                </c:pt>
                <c:pt idx="4779">
                  <c:v>4.8727268355172083E-3</c:v>
                </c:pt>
                <c:pt idx="4780">
                  <c:v>4.5078744014791401E-3</c:v>
                </c:pt>
                <c:pt idx="4781">
                  <c:v>4.1587443716262851E-3</c:v>
                </c:pt>
                <c:pt idx="4782">
                  <c:v>3.8251959266525307E-3</c:v>
                </c:pt>
                <c:pt idx="4783">
                  <c:v>3.5070797796311333E-3</c:v>
                </c:pt>
                <c:pt idx="4784">
                  <c:v>3.2042385365751206E-3</c:v>
                </c:pt>
                <c:pt idx="4785">
                  <c:v>2.9165070588380551E-3</c:v>
                </c:pt>
                <c:pt idx="4786">
                  <c:v>2.6437128267470596E-3</c:v>
                </c:pt>
                <c:pt idx="4787">
                  <c:v>2.3856763038724777E-3</c:v>
                </c:pt>
                <c:pt idx="4788">
                  <c:v>2.1422113013524809E-3</c:v>
                </c:pt>
                <c:pt idx="4789">
                  <c:v>1.9131253417116237E-3</c:v>
                </c:pt>
                <c:pt idx="4790">
                  <c:v>1.6982200216266235E-3</c:v>
                </c:pt>
                <c:pt idx="4791">
                  <c:v>1.4972913731097518E-3</c:v>
                </c:pt>
                <c:pt idx="4792">
                  <c:v>1.3101302226016123E-3</c:v>
                </c:pt>
                <c:pt idx="4793">
                  <c:v>1.136522547481429E-3</c:v>
                </c:pt>
                <c:pt idx="4794">
                  <c:v>9.7624982952272958E-4</c:v>
                </c:pt>
                <c:pt idx="4795">
                  <c:v>8.2908940484346222E-4</c:v>
                </c:pt>
                <c:pt idx="4796">
                  <c:v>6.9481480991817959E-4</c:v>
                </c:pt>
                <c:pt idx="4797">
                  <c:v>5.7319612324075537E-4</c:v>
                </c:pt>
                <c:pt idx="4798">
                  <c:v>4.6400030224724541E-4</c:v>
                </c:pt>
                <c:pt idx="4799">
                  <c:v>3.6699151512822881E-4</c:v>
                </c:pt>
                <c:pt idx="4800">
                  <c:v>2.8193146718176498E-4</c:v>
                </c:pt>
                <c:pt idx="4801">
                  <c:v>2.0857972137806017E-4</c:v>
                </c:pt>
                <c:pt idx="4802">
                  <c:v>1.4669401282863646E-4</c:v>
                </c:pt>
                <c:pt idx="4803">
                  <c:v>9.6030556873082275E-5</c:v>
                </c:pt>
                <c:pt idx="4804">
                  <c:v>5.6344350516959033E-5</c:v>
                </c:pt>
                <c:pt idx="4805">
                  <c:v>2.7389466975530159E-5</c:v>
                </c:pt>
                <c:pt idx="4806">
                  <c:v>8.9193430978028765E-6</c:v>
                </c:pt>
                <c:pt idx="4807">
                  <c:v>6.8705946557898416E-7</c:v>
                </c:pt>
                <c:pt idx="4808">
                  <c:v>2.4456129820046411E-6</c:v>
                </c:pt>
                <c:pt idx="4809">
                  <c:v>1.394818178350492E-5</c:v>
                </c:pt>
                <c:pt idx="4810">
                  <c:v>3.4948382328084005E-5</c:v>
                </c:pt>
                <c:pt idx="4811">
                  <c:v>6.5200518531675957E-5</c:v>
                </c:pt>
                <c:pt idx="4812">
                  <c:v>1.0445982284246079E-4</c:v>
                </c:pt>
                <c:pt idx="4813">
                  <c:v>1.5248268916096282E-4</c:v>
                </c:pt>
                <c:pt idx="4814">
                  <c:v>2.0902689753098078E-4</c:v>
                </c:pt>
                <c:pt idx="4815">
                  <c:v>2.7385183054333287E-4</c:v>
                </c:pt>
                <c:pt idx="4816">
                  <c:v>3.4671868141075257E-4</c:v>
                </c:pt>
                <c:pt idx="4817">
                  <c:v>4.2739065368788522E-4</c:v>
                </c:pt>
                <c:pt idx="4818">
                  <c:v>5.1563315262597223E-4</c:v>
                </c:pt>
                <c:pt idx="4819">
                  <c:v>6.112139681659672E-4</c:v>
                </c:pt>
                <c:pt idx="4820">
                  <c:v>7.1390344958829042E-4</c:v>
                </c:pt>
                <c:pt idx="4821">
                  <c:v>8.2347467185083325E-4</c:v>
                </c:pt>
                <c:pt idx="4822">
                  <c:v>9.3970359366000599E-4</c:v>
                </c:pt>
                <c:pt idx="4823">
                  <c:v>1.062369207331143E-3</c:v>
                </c:pt>
                <c:pt idx="4824">
                  <c:v>1.1912536805074737E-3</c:v>
                </c:pt>
                <c:pt idx="4825">
                  <c:v>1.3261424898167113E-3</c:v>
                </c:pt>
                <c:pt idx="4826">
                  <c:v>1.4668245465561149E-3</c:v>
                </c:pt>
                <c:pt idx="4827">
                  <c:v>1.6130923145056663E-3</c:v>
                </c:pt>
                <c:pt idx="4828">
                  <c:v>1.7647419199782527E-3</c:v>
                </c:pt>
                <c:pt idx="4829">
                  <c:v>1.9215732542264461E-3</c:v>
                </c:pt>
                <c:pt idx="4830">
                  <c:v>2.0833900683304616E-3</c:v>
                </c:pt>
                <c:pt idx="4831">
                  <c:v>2.2500000607016358E-3</c:v>
                </c:pt>
                <c:pt idx="4832">
                  <c:v>2.4212149573416067E-3</c:v>
                </c:pt>
                <c:pt idx="4833">
                  <c:v>2.5968505850050391E-3</c:v>
                </c:pt>
                <c:pt idx="4834">
                  <c:v>2.7767269374182591E-3</c:v>
                </c:pt>
                <c:pt idx="4835">
                  <c:v>2.9606682347106989E-3</c:v>
                </c:pt>
                <c:pt idx="4836">
                  <c:v>3.1485029762232412E-3</c:v>
                </c:pt>
                <c:pt idx="4837">
                  <c:v>3.3400639868603555E-3</c:v>
                </c:pt>
                <c:pt idx="4838">
                  <c:v>3.5351884571555125E-3</c:v>
                </c:pt>
                <c:pt idx="4839">
                  <c:v>3.7337179772249742E-3</c:v>
                </c:pt>
                <c:pt idx="4840">
                  <c:v>3.9354985647846556E-3</c:v>
                </c:pt>
                <c:pt idx="4841">
                  <c:v>4.1403806874109154E-3</c:v>
                </c:pt>
                <c:pt idx="4842">
                  <c:v>4.3482192792239404E-3</c:v>
                </c:pt>
                <c:pt idx="4843">
                  <c:v>4.5588737521772638E-3</c:v>
                </c:pt>
                <c:pt idx="4844">
                  <c:v>4.7722080021328963E-3</c:v>
                </c:pt>
                <c:pt idx="4845">
                  <c:v>4.9880904099105453E-3</c:v>
                </c:pt>
                <c:pt idx="4846">
                  <c:v>5.2063938374882837E-3</c:v>
                </c:pt>
                <c:pt idx="4847">
                  <c:v>5.4269956195432192E-3</c:v>
                </c:pt>
                <c:pt idx="4848">
                  <c:v>5.6497775505103091E-3</c:v>
                </c:pt>
                <c:pt idx="4849">
                  <c:v>5.8746258673437494E-3</c:v>
                </c:pt>
                <c:pt idx="4850">
                  <c:v>6.1014312281607854E-3</c:v>
                </c:pt>
                <c:pt idx="4851">
                  <c:v>6.3300886869454322E-3</c:v>
                </c:pt>
                <c:pt idx="4852">
                  <c:v>6.5604976644896605E-3</c:v>
                </c:pt>
                <c:pt idx="4853">
                  <c:v>6.7925619157480927E-3</c:v>
                </c:pt>
                <c:pt idx="4854">
                  <c:v>7.026189493776429E-3</c:v>
                </c:pt>
                <c:pt idx="4855">
                  <c:v>7.2612927104264103E-3</c:v>
                </c:pt>
                <c:pt idx="4856">
                  <c:v>7.4977880939591755E-3</c:v>
                </c:pt>
                <c:pt idx="4857">
                  <c:v>7.7355963437467905E-3</c:v>
                </c:pt>
                <c:pt idx="4858">
                  <c:v>7.9746422822209711E-3</c:v>
                </c:pt>
                <c:pt idx="4859">
                  <c:v>8.2148548042204426E-3</c:v>
                </c:pt>
                <c:pt idx="4860">
                  <c:v>8.4561668239011706E-3</c:v>
                </c:pt>
                <c:pt idx="4861">
                  <c:v>8.6985152193491035E-3</c:v>
                </c:pt>
                <c:pt idx="4862">
                  <c:v>8.9418407750485041E-3</c:v>
                </c:pt>
                <c:pt idx="4863">
                  <c:v>9.1860881223441368E-3</c:v>
                </c:pt>
                <c:pt idx="4864">
                  <c:v>9.4312056780379259E-3</c:v>
                </c:pt>
                <c:pt idx="4865">
                  <c:v>9.6771455812494113E-3</c:v>
                </c:pt>
                <c:pt idx="4866">
                  <c:v>9.9238636286750493E-3</c:v>
                </c:pt>
                <c:pt idx="4867">
                  <c:v>1.0171319208367379E-2</c:v>
                </c:pt>
                <c:pt idx="4868">
                  <c:v>1.0419475232157249E-2</c:v>
                </c:pt>
                <c:pt idx="4869">
                  <c:v>1.0668298066830801E-2</c:v>
                </c:pt>
                <c:pt idx="4870">
                  <c:v>1.091775746417932E-2</c:v>
                </c:pt>
                <c:pt idx="4871">
                  <c:v>1.1167826490024535E-2</c:v>
                </c:pt>
                <c:pt idx="4872">
                  <c:v>1.1418481452322986E-2</c:v>
                </c:pt>
                <c:pt idx="4873">
                  <c:v>1.1669701828444005E-2</c:v>
                </c:pt>
                <c:pt idx="4874">
                  <c:v>1.1921470191724315E-2</c:v>
                </c:pt>
                <c:pt idx="4875">
                  <c:v>1.2173772137375695E-2</c:v>
                </c:pt>
                <c:pt idx="4876">
                  <c:v>1.2426596207838656E-2</c:v>
                </c:pt>
                <c:pt idx="4877">
                  <c:v>1.2679933817655302E-2</c:v>
                </c:pt>
                <c:pt idx="4878">
                  <c:v>1.293377917794682E-2</c:v>
                </c:pt>
                <c:pt idx="4879">
                  <c:v>1.3188129220547733E-2</c:v>
                </c:pt>
                <c:pt idx="4880">
                  <c:v>1.3442983521886121E-2</c:v>
                </c:pt>
                <c:pt idx="4881">
                  <c:v>1.3698344226650411E-2</c:v>
                </c:pt>
                <c:pt idx="4882">
                  <c:v>1.3954215971315541E-2</c:v>
                </c:pt>
                <c:pt idx="4883">
                  <c:v>1.4210605807570473E-2</c:v>
                </c:pt>
                <c:pt idx="4884">
                  <c:v>1.4467523125706008E-2</c:v>
                </c:pt>
                <c:pt idx="4885">
                  <c:v>1.4724979577995703E-2</c:v>
                </c:pt>
                <c:pt idx="4886">
                  <c:v>1.4982989002123121E-2</c:v>
                </c:pt>
                <c:pt idx="4887">
                  <c:v>1.5241567344685791E-2</c:v>
                </c:pt>
                <c:pt idx="4888">
                  <c:v>1.5500732584803317E-2</c:v>
                </c:pt>
                <c:pt idx="4889">
                  <c:v>1.5760504657870503E-2</c:v>
                </c:pt>
                <c:pt idx="4890">
                  <c:v>1.6020905379471123E-2</c:v>
                </c:pt>
                <c:pt idx="4891">
                  <c:v>1.6281958369480605E-2</c:v>
                </c:pt>
                <c:pt idx="4892">
                  <c:v>1.6543688976368206E-2</c:v>
                </c:pt>
                <c:pt idx="4893">
                  <c:v>1.6806124201720014E-2</c:v>
                </c:pt>
                <c:pt idx="4894">
                  <c:v>1.7069292624997321E-2</c:v>
                </c:pt>
                <c:pt idx="4895">
                  <c:v>1.7333224328520573E-2</c:v>
                </c:pt>
                <c:pt idx="4896">
                  <c:v>1.7597950822710758E-2</c:v>
                </c:pt>
                <c:pt idx="4897">
                  <c:v>1.7863504971570823E-2</c:v>
                </c:pt>
                <c:pt idx="4898">
                  <c:v>1.8129920918410897E-2</c:v>
                </c:pt>
                <c:pt idx="4899">
                  <c:v>1.8397234011819419E-2</c:v>
                </c:pt>
                <c:pt idx="4900">
                  <c:v>1.8665480731867589E-2</c:v>
                </c:pt>
                <c:pt idx="4901">
                  <c:v>1.8934698616547379E-2</c:v>
                </c:pt>
                <c:pt idx="4902">
                  <c:v>1.9204926188426397E-2</c:v>
                </c:pt>
                <c:pt idx="4903">
                  <c:v>1.947620288150111E-2</c:v>
                </c:pt>
                <c:pt idx="4904">
                  <c:v>1.9748568968250127E-2</c:v>
                </c:pt>
                <c:pt idx="4905">
                  <c:v>2.0022065486862313E-2</c:v>
                </c:pt>
                <c:pt idx="4906">
                  <c:v>2.0296734168611191E-2</c:v>
                </c:pt>
                <c:pt idx="4907">
                  <c:v>2.0572617365381792E-2</c:v>
                </c:pt>
                <c:pt idx="4908">
                  <c:v>2.0849757977293288E-2</c:v>
                </c:pt>
                <c:pt idx="4909">
                  <c:v>2.11281993804362E-2</c:v>
                </c:pt>
                <c:pt idx="4910">
                  <c:v>2.140798535465965E-2</c:v>
                </c:pt>
                <c:pt idx="4911">
                  <c:v>2.1689160011417311E-2</c:v>
                </c:pt>
                <c:pt idx="4912">
                  <c:v>2.1971767721627518E-2</c:v>
                </c:pt>
                <c:pt idx="4913">
                  <c:v>2.2255853043525408E-2</c:v>
                </c:pt>
                <c:pt idx="4914">
                  <c:v>2.2541460650480419E-2</c:v>
                </c:pt>
                <c:pt idx="4915">
                  <c:v>2.2828635258761346E-2</c:v>
                </c:pt>
                <c:pt idx="4916">
                  <c:v>2.3117421555203608E-2</c:v>
                </c:pt>
                <c:pt idx="4917">
                  <c:v>2.3407864124769664E-2</c:v>
                </c:pt>
                <c:pt idx="4918">
                  <c:v>2.3700007377961411E-2</c:v>
                </c:pt>
                <c:pt idx="4919">
                  <c:v>2.3993895478072576E-2</c:v>
                </c:pt>
                <c:pt idx="4920">
                  <c:v>2.4289572268233077E-2</c:v>
                </c:pt>
                <c:pt idx="4921">
                  <c:v>2.4587081198242631E-2</c:v>
                </c:pt>
                <c:pt idx="4922">
                  <c:v>2.488646525115671E-2</c:v>
                </c:pt>
                <c:pt idx="4923">
                  <c:v>2.5187766869602085E-2</c:v>
                </c:pt>
                <c:pt idx="4924">
                  <c:v>2.5491027881790144E-2</c:v>
                </c:pt>
                <c:pt idx="4925">
                  <c:v>2.5796289427234768E-2</c:v>
                </c:pt>
                <c:pt idx="4926">
                  <c:v>2.6103591882116514E-2</c:v>
                </c:pt>
                <c:pt idx="4927">
                  <c:v>2.6412974784305425E-2</c:v>
                </c:pt>
                <c:pt idx="4928">
                  <c:v>2.6724476758003393E-2</c:v>
                </c:pt>
                <c:pt idx="4929">
                  <c:v>2.7038135438013595E-2</c:v>
                </c:pt>
                <c:pt idx="4930">
                  <c:v>2.7353987393600392E-2</c:v>
                </c:pt>
                <c:pt idx="4931">
                  <c:v>2.7672068051941088E-2</c:v>
                </c:pt>
                <c:pt idx="4932">
                  <c:v>2.7992411621171307E-2</c:v>
                </c:pt>
                <c:pt idx="4933">
                  <c:v>2.8315051012996837E-2</c:v>
                </c:pt>
                <c:pt idx="4934">
                  <c:v>2.8640017764881769E-2</c:v>
                </c:pt>
                <c:pt idx="4935">
                  <c:v>2.8967341961812672E-2</c:v>
                </c:pt>
                <c:pt idx="4936">
                  <c:v>2.9297052157645553E-2</c:v>
                </c:pt>
                <c:pt idx="4937">
                  <c:v>2.9629175296026069E-2</c:v>
                </c:pt>
                <c:pt idx="4938">
                  <c:v>2.996373663091376E-2</c:v>
                </c:pt>
                <c:pt idx="4939">
                  <c:v>3.0300759646706289E-2</c:v>
                </c:pt>
                <c:pt idx="4940">
                  <c:v>3.0640265977985137E-2</c:v>
                </c:pt>
                <c:pt idx="4941">
                  <c:v>3.098227532891577E-2</c:v>
                </c:pt>
                <c:pt idx="4942">
                  <c:v>3.1326805392311682E-2</c:v>
                </c:pt>
                <c:pt idx="4943">
                  <c:v>3.1673871768391107E-2</c:v>
                </c:pt>
                <c:pt idx="4944">
                  <c:v>3.2023487883264777E-2</c:v>
                </c:pt>
                <c:pt idx="4945">
                  <c:v>3.2375664907199314E-2</c:v>
                </c:pt>
                <c:pt idx="4946">
                  <c:v>3.2730411672681411E-2</c:v>
                </c:pt>
                <c:pt idx="4947">
                  <c:v>3.3087734592338831E-2</c:v>
                </c:pt>
                <c:pt idx="4948">
                  <c:v>3.344763757676452E-2</c:v>
                </c:pt>
                <c:pt idx="4949">
                  <c:v>3.3810121952307134E-2</c:v>
                </c:pt>
                <c:pt idx="4950">
                  <c:v>3.4175186378873228E-2</c:v>
                </c:pt>
                <c:pt idx="4951">
                  <c:v>3.4542826767826412E-2</c:v>
                </c:pt>
                <c:pt idx="4952">
                  <c:v>3.4913036200031132E-2</c:v>
                </c:pt>
                <c:pt idx="4953">
                  <c:v>3.528580484413129E-2</c:v>
                </c:pt>
                <c:pt idx="4954">
                  <c:v>3.5661119875146238E-2</c:v>
                </c:pt>
                <c:pt idx="4955">
                  <c:v>3.6038965393445643E-2</c:v>
                </c:pt>
                <c:pt idx="4956">
                  <c:v>3.6419322344231619E-2</c:v>
                </c:pt>
                <c:pt idx="4957">
                  <c:v>3.680216843758187E-2</c:v>
                </c:pt>
                <c:pt idx="4958">
                  <c:v>3.7187478069193834E-2</c:v>
                </c:pt>
                <c:pt idx="4959">
                  <c:v>3.7575222241890548E-2</c:v>
                </c:pt>
                <c:pt idx="4960">
                  <c:v>3.7965368488059446E-2</c:v>
                </c:pt>
                <c:pt idx="4961">
                  <c:v>3.8357880793072001E-2</c:v>
                </c:pt>
                <c:pt idx="4962">
                  <c:v>3.8752719519853061E-2</c:v>
                </c:pt>
                <c:pt idx="4963">
                  <c:v>3.9149841334721575E-2</c:v>
                </c:pt>
                <c:pt idx="4964">
                  <c:v>3.9549199134599755E-2</c:v>
                </c:pt>
                <c:pt idx="4965">
                  <c:v>3.9950741975768242E-2</c:v>
                </c:pt>
                <c:pt idx="4966">
                  <c:v>4.0354415004285708E-2</c:v>
                </c:pt>
                <c:pt idx="4967">
                  <c:v>4.0760159388210884E-2</c:v>
                </c:pt>
                <c:pt idx="4968">
                  <c:v>4.1167912251797813E-2</c:v>
                </c:pt>
                <c:pt idx="4969">
                  <c:v>4.1577606611806532E-2</c:v>
                </c:pt>
                <c:pt idx="4970">
                  <c:v>4.1989171316081854E-2</c:v>
                </c:pt>
                <c:pt idx="4971">
                  <c:v>4.2402530984571918E-2</c:v>
                </c:pt>
                <c:pt idx="4972">
                  <c:v>4.28176059529502E-2</c:v>
                </c:pt>
                <c:pt idx="4973">
                  <c:v>4.3234312218995895E-2</c:v>
                </c:pt>
                <c:pt idx="4974">
                  <c:v>4.3652561391939432E-2</c:v>
                </c:pt>
                <c:pt idx="4975">
                  <c:v>4.4072260644904923E-2</c:v>
                </c:pt>
                <c:pt idx="4976">
                  <c:v>4.4493312670655302E-2</c:v>
                </c:pt>
                <c:pt idx="4977">
                  <c:v>4.4915615640822019E-2</c:v>
                </c:pt>
                <c:pt idx="4978">
                  <c:v>4.5339063168790127E-2</c:v>
                </c:pt>
                <c:pt idx="4979">
                  <c:v>4.5763544276411341E-2</c:v>
                </c:pt>
                <c:pt idx="4980">
                  <c:v>4.6188943364771966E-2</c:v>
                </c:pt>
                <c:pt idx="4981">
                  <c:v>4.6615140189173475E-2</c:v>
                </c:pt>
                <c:pt idx="4982">
                  <c:v>4.704200983848731E-2</c:v>
                </c:pt>
                <c:pt idx="4983">
                  <c:v>4.7469422719145137E-2</c:v>
                </c:pt>
                <c:pt idx="4984">
                  <c:v>4.7897244543879267E-2</c:v>
                </c:pt>
                <c:pt idx="4985">
                  <c:v>4.8325336325434884E-2</c:v>
                </c:pt>
                <c:pt idx="4986">
                  <c:v>4.8753554375437574E-2</c:v>
                </c:pt>
                <c:pt idx="4987">
                  <c:v>4.9181750308600433E-2</c:v>
                </c:pt>
                <c:pt idx="4988">
                  <c:v>4.9609771052441326E-2</c:v>
                </c:pt>
                <c:pt idx="4989">
                  <c:v>5.003745886271134E-2</c:v>
                </c:pt>
                <c:pt idx="4990">
                  <c:v>5.0464651344674122E-2</c:v>
                </c:pt>
                <c:pt idx="4991">
                  <c:v>5.0891181480466487E-2</c:v>
                </c:pt>
                <c:pt idx="4992">
                  <c:v>5.1316877662637275E-2</c:v>
                </c:pt>
                <c:pt idx="4993">
                  <c:v>5.1741563734104067E-2</c:v>
                </c:pt>
                <c:pt idx="4994">
                  <c:v>5.2165059034617489E-2</c:v>
                </c:pt>
                <c:pt idx="4995">
                  <c:v>5.258717845394198E-2</c:v>
                </c:pt>
                <c:pt idx="4996">
                  <c:v>5.3007732491850409E-2</c:v>
                </c:pt>
                <c:pt idx="4997">
                  <c:v>5.3426527325112078E-2</c:v>
                </c:pt>
                <c:pt idx="4998">
                  <c:v>5.3843364881594573E-2</c:v>
                </c:pt>
                <c:pt idx="4999">
                  <c:v>5.4258042921566184E-2</c:v>
                </c:pt>
                <c:pt idx="5000">
                  <c:v>5.4670355126392262E-2</c:v>
                </c:pt>
                <c:pt idx="5001">
                  <c:v>5.5080091194634709E-2</c:v>
                </c:pt>
                <c:pt idx="5002">
                  <c:v>5.548703694573319E-2</c:v>
                </c:pt>
                <c:pt idx="5003">
                  <c:v>5.5890974431286884E-2</c:v>
                </c:pt>
                <c:pt idx="5004">
                  <c:v>5.6291682054071056E-2</c:v>
                </c:pt>
                <c:pt idx="5005">
                  <c:v>5.6688934694782089E-2</c:v>
                </c:pt>
                <c:pt idx="5006">
                  <c:v>5.7082503846620558E-2</c:v>
                </c:pt>
                <c:pt idx="5007">
                  <c:v>5.7472157757722998E-2</c:v>
                </c:pt>
                <c:pt idx="5008">
                  <c:v>5.7857661581433135E-2</c:v>
                </c:pt>
                <c:pt idx="5009">
                  <c:v>5.8238777534496258E-2</c:v>
                </c:pt>
                <c:pt idx="5010">
                  <c:v>5.8615265063080409E-2</c:v>
                </c:pt>
                <c:pt idx="5011">
                  <c:v>5.8986881016669455E-2</c:v>
                </c:pt>
                <c:pt idx="5012">
                  <c:v>5.9353379829788486E-2</c:v>
                </c:pt>
                <c:pt idx="5013">
                  <c:v>5.9714513711426755E-2</c:v>
                </c:pt>
                <c:pt idx="5014">
                  <c:v>6.0070032842218138E-2</c:v>
                </c:pt>
                <c:pt idx="5015">
                  <c:v>6.0419685579189697E-2</c:v>
                </c:pt>
                <c:pt idx="5016">
                  <c:v>6.0763218667994334E-2</c:v>
                </c:pt>
                <c:pt idx="5017">
                  <c:v>6.1100377462553777E-2</c:v>
                </c:pt>
                <c:pt idx="5018">
                  <c:v>6.1430906151929504E-2</c:v>
                </c:pt>
                <c:pt idx="5019">
                  <c:v>6.1754547994260493E-2</c:v>
                </c:pt>
                <c:pt idx="5020">
                  <c:v>6.2071045557611289E-2</c:v>
                </c:pt>
                <c:pt idx="5021">
                  <c:v>6.2380140967546863E-2</c:v>
                </c:pt>
                <c:pt idx="5022">
                  <c:v>6.2681576161198516E-2</c:v>
                </c:pt>
                <c:pt idx="5023">
                  <c:v>6.2975093147579791E-2</c:v>
                </c:pt>
                <c:pt idx="5024">
                  <c:v>6.3260434273949409E-2</c:v>
                </c:pt>
                <c:pt idx="5025">
                  <c:v>6.3537342497906796E-2</c:v>
                </c:pt>
                <c:pt idx="5026">
                  <c:v>6.3805561664946581E-2</c:v>
                </c:pt>
                <c:pt idx="5027">
                  <c:v>6.4064836791190266E-2</c:v>
                </c:pt>
                <c:pt idx="5028">
                  <c:v>6.4314914350919239E-2</c:v>
                </c:pt>
                <c:pt idx="5029">
                  <c:v>6.4555542568627222E-2</c:v>
                </c:pt>
                <c:pt idx="5030">
                  <c:v>6.4786471715193708E-2</c:v>
                </c:pt>
                <c:pt idx="5031">
                  <c:v>6.5007454407797594E-2</c:v>
                </c:pt>
                <c:pt idx="5032">
                  <c:v>6.52182459132091E-2</c:v>
                </c:pt>
                <c:pt idx="5033">
                  <c:v>6.5418604454018453E-2</c:v>
                </c:pt>
                <c:pt idx="5034">
                  <c:v>6.5608291517396916E-2</c:v>
                </c:pt>
                <c:pt idx="5035">
                  <c:v>6.5787072165897784E-2</c:v>
                </c:pt>
                <c:pt idx="5036">
                  <c:v>6.5954715349938062E-2</c:v>
                </c:pt>
                <c:pt idx="5037">
                  <c:v>6.6110994221384514E-2</c:v>
                </c:pt>
                <c:pt idx="5038">
                  <c:v>6.6255686447798182E-2</c:v>
                </c:pt>
                <c:pt idx="5039">
                  <c:v>6.6388574526874009E-2</c:v>
                </c:pt>
                <c:pt idx="5040">
                  <c:v>6.65094461005174E-2</c:v>
                </c:pt>
                <c:pt idx="5041">
                  <c:v>6.6618094268055941E-2</c:v>
                </c:pt>
                <c:pt idx="5042">
                  <c:v>6.6714317898042913E-2</c:v>
                </c:pt>
                <c:pt idx="5043">
                  <c:v>6.6797921938144905E-2</c:v>
                </c:pt>
                <c:pt idx="5044">
                  <c:v>6.6868717722537413E-2</c:v>
                </c:pt>
                <c:pt idx="5045">
                  <c:v>6.692652327625985E-2</c:v>
                </c:pt>
                <c:pt idx="5046">
                  <c:v>6.6971163615950749E-2</c:v>
                </c:pt>
                <c:pt idx="5047">
                  <c:v>6.7002471046461981E-2</c:v>
                </c:pt>
                <c:pt idx="5048">
                  <c:v>6.7020285452724357E-2</c:v>
                </c:pt>
                <c:pt idx="5049">
                  <c:v>6.7024454586282131E-2</c:v>
                </c:pt>
                <c:pt idx="5050">
                  <c:v>6.7014834346015115E-2</c:v>
                </c:pt>
                <c:pt idx="5051">
                  <c:v>6.6991289052363748E-2</c:v>
                </c:pt>
                <c:pt idx="5052">
                  <c:v>6.6953691714601804E-2</c:v>
                </c:pt>
                <c:pt idx="5053">
                  <c:v>6.6901924290490883E-2</c:v>
                </c:pt>
                <c:pt idx="5054">
                  <c:v>6.6835877937853422E-2</c:v>
                </c:pt>
                <c:pt idx="5055">
                  <c:v>6.6755453257417913E-2</c:v>
                </c:pt>
                <c:pt idx="5056">
                  <c:v>6.6660560526481782E-2</c:v>
                </c:pt>
                <c:pt idx="5057">
                  <c:v>6.655111992278917E-2</c:v>
                </c:pt>
                <c:pt idx="5058">
                  <c:v>6.6427061738148233E-2</c:v>
                </c:pt>
                <c:pt idx="5059">
                  <c:v>6.6288326581221191E-2</c:v>
                </c:pt>
                <c:pt idx="5060">
                  <c:v>6.6134865569050488E-2</c:v>
                </c:pt>
                <c:pt idx="5061">
                  <c:v>6.596664050679231E-2</c:v>
                </c:pt>
                <c:pt idx="5062">
                  <c:v>6.5783624055223242E-2</c:v>
                </c:pt>
                <c:pt idx="5063">
                  <c:v>6.5585799885515536E-2</c:v>
                </c:pt>
                <c:pt idx="5064">
                  <c:v>6.5373162820945213E-2</c:v>
                </c:pt>
                <c:pt idx="5065">
                  <c:v>6.5145718965014282E-2</c:v>
                </c:pt>
                <c:pt idx="5066">
                  <c:v>6.4903485815692052E-2</c:v>
                </c:pt>
                <c:pt idx="5067">
                  <c:v>6.4646492365350999E-2</c:v>
                </c:pt>
                <c:pt idx="5068">
                  <c:v>6.4374779186080727E-2</c:v>
                </c:pt>
                <c:pt idx="5069">
                  <c:v>6.4088398500076194E-2</c:v>
                </c:pt>
                <c:pt idx="5070">
                  <c:v>6.3787414234781209E-2</c:v>
                </c:pt>
                <c:pt idx="5071">
                  <c:v>6.3471902062538901E-2</c:v>
                </c:pt>
                <c:pt idx="5072">
                  <c:v>6.3141949424557059E-2</c:v>
                </c:pt>
                <c:pt idx="5073">
                  <c:v>6.279765553891857E-2</c:v>
                </c:pt>
                <c:pt idx="5074">
                  <c:v>6.2439131392488481E-2</c:v>
                </c:pt>
                <c:pt idx="5075">
                  <c:v>6.2066499716613044E-2</c:v>
                </c:pt>
                <c:pt idx="5076">
                  <c:v>6.1679894946475758E-2</c:v>
                </c:pt>
                <c:pt idx="5077">
                  <c:v>6.1279463163975076E-2</c:v>
                </c:pt>
                <c:pt idx="5078">
                  <c:v>6.0865362024215185E-2</c:v>
                </c:pt>
                <c:pt idx="5079">
                  <c:v>6.043776066544447E-2</c:v>
                </c:pt>
                <c:pt idx="5080">
                  <c:v>5.9996839602585436E-2</c:v>
                </c:pt>
                <c:pt idx="5081">
                  <c:v>5.9542790604352809E-2</c:v>
                </c:pt>
                <c:pt idx="5082">
                  <c:v>5.9075816554052737E-2</c:v>
                </c:pt>
                <c:pt idx="5083">
                  <c:v>5.8596131294205746E-2</c:v>
                </c:pt>
                <c:pt idx="5084">
                  <c:v>5.8103959455160871E-2</c:v>
                </c:pt>
                <c:pt idx="5085">
                  <c:v>5.7599536267841138E-2</c:v>
                </c:pt>
                <c:pt idx="5086">
                  <c:v>5.7083107360920406E-2</c:v>
                </c:pt>
                <c:pt idx="5087">
                  <c:v>5.6554928542646939E-2</c:v>
                </c:pt>
                <c:pt idx="5088">
                  <c:v>5.6015265567598699E-2</c:v>
                </c:pt>
                <c:pt idx="5089">
                  <c:v>5.5464393888735045E-2</c:v>
                </c:pt>
                <c:pt idx="5090">
                  <c:v>5.4902598395064325E-2</c:v>
                </c:pt>
                <c:pt idx="5091">
                  <c:v>5.4330173135347985E-2</c:v>
                </c:pt>
                <c:pt idx="5092">
                  <c:v>5.3747421028235022E-2</c:v>
                </c:pt>
                <c:pt idx="5093">
                  <c:v>5.3154653559289972E-2</c:v>
                </c:pt>
                <c:pt idx="5094">
                  <c:v>5.2552190465375806E-2</c:v>
                </c:pt>
                <c:pt idx="5095">
                  <c:v>5.1940359406943727E-2</c:v>
                </c:pt>
                <c:pt idx="5096">
                  <c:v>5.1319495628672412E-2</c:v>
                </c:pt>
                <c:pt idx="5097">
                  <c:v>5.0689941609128687E-2</c:v>
                </c:pt>
                <c:pt idx="5098">
                  <c:v>5.0052046699908932E-2</c:v>
                </c:pt>
                <c:pt idx="5099">
                  <c:v>4.9406166754967902E-2</c:v>
                </c:pt>
                <c:pt idx="5100">
                  <c:v>4.875266375069514E-2</c:v>
                </c:pt>
                <c:pt idx="5101">
                  <c:v>4.8091905397400804E-2</c:v>
                </c:pt>
                <c:pt idx="5102">
                  <c:v>4.7424264742882902E-2</c:v>
                </c:pt>
                <c:pt idx="5103">
                  <c:v>4.675011976873656E-2</c:v>
                </c:pt>
                <c:pt idx="5104">
                  <c:v>4.6069852980113811E-2</c:v>
                </c:pt>
                <c:pt idx="5105">
                  <c:v>4.5383850989611361E-2</c:v>
                </c:pt>
                <c:pt idx="5106">
                  <c:v>4.4692504096074226E-2</c:v>
                </c:pt>
                <c:pt idx="5107">
                  <c:v>4.3996205858923478E-2</c:v>
                </c:pt>
                <c:pt idx="5108">
                  <c:v>4.3295352668870427E-2</c:v>
                </c:pt>
                <c:pt idx="5109">
                  <c:v>4.2590343315675953E-2</c:v>
                </c:pt>
                <c:pt idx="5110">
                  <c:v>4.1881578553716256E-2</c:v>
                </c:pt>
                <c:pt idx="5111">
                  <c:v>4.1169460666136297E-2</c:v>
                </c:pt>
                <c:pt idx="5112">
                  <c:v>4.0454393028283034E-2</c:v>
                </c:pt>
                <c:pt idx="5113">
                  <c:v>3.9736779671229773E-2</c:v>
                </c:pt>
                <c:pt idx="5114">
                  <c:v>3.9017024846068601E-2</c:v>
                </c:pt>
                <c:pt idx="5115">
                  <c:v>3.8295532589772453E-2</c:v>
                </c:pt>
                <c:pt idx="5116">
                  <c:v>3.7572706293314606E-2</c:v>
                </c:pt>
                <c:pt idx="5117">
                  <c:v>3.6848948272790942E-2</c:v>
                </c:pt>
                <c:pt idx="5118">
                  <c:v>3.6124659344269131E-2</c:v>
                </c:pt>
                <c:pt idx="5119">
                  <c:v>3.540023840302519E-2</c:v>
                </c:pt>
                <c:pt idx="5120">
                  <c:v>3.4676082007922812E-2</c:v>
                </c:pt>
                <c:pt idx="5121">
                  <c:v>3.395258397154325E-2</c:v>
                </c:pt>
                <c:pt idx="5122">
                  <c:v>3.3230134956779983E-2</c:v>
                </c:pt>
                <c:pt idx="5123">
                  <c:v>3.2509122080492309E-2</c:v>
                </c:pt>
                <c:pt idx="5124">
                  <c:v>3.1789928524885158E-2</c:v>
                </c:pt>
                <c:pt idx="5125">
                  <c:v>3.107293315717544E-2</c:v>
                </c:pt>
                <c:pt idx="5126">
                  <c:v>3.0358510158146241E-2</c:v>
                </c:pt>
                <c:pt idx="5127">
                  <c:v>2.9647028660143369E-2</c:v>
                </c:pt>
                <c:pt idx="5128">
                  <c:v>2.8938852395047E-2</c:v>
                </c:pt>
                <c:pt idx="5129">
                  <c:v>2.8234339352711118E-2</c:v>
                </c:pt>
                <c:pt idx="5130">
                  <c:v>2.7533841450373804E-2</c:v>
                </c:pt>
                <c:pt idx="5131">
                  <c:v>2.6837704213474832E-2</c:v>
                </c:pt>
                <c:pt idx="5132">
                  <c:v>2.6146266468316963E-2</c:v>
                </c:pt>
                <c:pt idx="5133">
                  <c:v>2.5459860046958632E-2</c:v>
                </c:pt>
                <c:pt idx="5134">
                  <c:v>2.4778809504722558E-2</c:v>
                </c:pt>
                <c:pt idx="5135">
                  <c:v>2.4103431850634838E-2</c:v>
                </c:pt>
                <c:pt idx="5136">
                  <c:v>2.3434036291132082E-2</c:v>
                </c:pt>
                <c:pt idx="5137">
                  <c:v>2.2770923987288794E-2</c:v>
                </c:pt>
                <c:pt idx="5138">
                  <c:v>2.2114387825834282E-2</c:v>
                </c:pt>
                <c:pt idx="5139">
                  <c:v>2.1464712204150596E-2</c:v>
                </c:pt>
                <c:pt idx="5140">
                  <c:v>2.0822172829468698E-2</c:v>
                </c:pt>
                <c:pt idx="5141">
                  <c:v>2.0187036532394356E-2</c:v>
                </c:pt>
                <c:pt idx="5142">
                  <c:v>1.955956109488791E-2</c:v>
                </c:pt>
                <c:pt idx="5143">
                  <c:v>1.8939995092811523E-2</c:v>
                </c:pt>
                <c:pt idx="5144">
                  <c:v>1.8328577753077804E-2</c:v>
                </c:pt>
                <c:pt idx="5145">
                  <c:v>1.7725538825462347E-2</c:v>
                </c:pt>
                <c:pt idx="5146">
                  <c:v>1.7131098469055604E-2</c:v>
                </c:pt>
                <c:pt idx="5147">
                  <c:v>1.6545467153352065E-2</c:v>
                </c:pt>
                <c:pt idx="5148">
                  <c:v>1.5968845573897321E-2</c:v>
                </c:pt>
                <c:pt idx="5149">
                  <c:v>1.5401424582437576E-2</c:v>
                </c:pt>
                <c:pt idx="5150">
                  <c:v>1.4843385131435722E-2</c:v>
                </c:pt>
                <c:pt idx="5151">
                  <c:v>1.4294898232832403E-2</c:v>
                </c:pt>
                <c:pt idx="5152">
                  <c:v>1.3756124930882716E-2</c:v>
                </c:pt>
                <c:pt idx="5153">
                  <c:v>1.3227216288885546E-2</c:v>
                </c:pt>
                <c:pt idx="5154">
                  <c:v>1.2708313389589965E-2</c:v>
                </c:pt>
                <c:pt idx="5155">
                  <c:v>1.2199547349039721E-2</c:v>
                </c:pt>
                <c:pt idx="5156">
                  <c:v>1.1701039343614219E-2</c:v>
                </c:pt>
                <c:pt idx="5157">
                  <c:v>1.1212900649966228E-2</c:v>
                </c:pt>
                <c:pt idx="5158">
                  <c:v>1.073523269757443E-2</c:v>
                </c:pt>
                <c:pt idx="5159">
                  <c:v>1.0268127133592854E-2</c:v>
                </c:pt>
                <c:pt idx="5160">
                  <c:v>9.8116658996493054E-3</c:v>
                </c:pt>
                <c:pt idx="5161">
                  <c:v>9.3659213202588222E-3</c:v>
                </c:pt>
                <c:pt idx="5162">
                  <c:v>8.9309562024717341E-3</c:v>
                </c:pt>
                <c:pt idx="5163">
                  <c:v>8.5068239463848231E-3</c:v>
                </c:pt>
                <c:pt idx="5164">
                  <c:v>8.093568666115155E-3</c:v>
                </c:pt>
                <c:pt idx="5165">
                  <c:v>7.691225320832688E-3</c:v>
                </c:pt>
                <c:pt idx="5166">
                  <c:v>7.2998198554385958E-3</c:v>
                </c:pt>
                <c:pt idx="5167">
                  <c:v>6.91936935045551E-3</c:v>
                </c:pt>
                <c:pt idx="5168">
                  <c:v>6.5498821807050854E-3</c:v>
                </c:pt>
                <c:pt idx="5169">
                  <c:v>6.1913581823224706E-3</c:v>
                </c:pt>
                <c:pt idx="5170">
                  <c:v>5.8437888276691953E-3</c:v>
                </c:pt>
                <c:pt idx="5171">
                  <c:v>5.5071574076816865E-3</c:v>
                </c:pt>
                <c:pt idx="5172">
                  <c:v>5.1814392212129103E-3</c:v>
                </c:pt>
                <c:pt idx="5173">
                  <c:v>4.8666017708970388E-3</c:v>
                </c:pt>
                <c:pt idx="5174">
                  <c:v>4.5626049650879684E-3</c:v>
                </c:pt>
                <c:pt idx="5175">
                  <c:v>4.2694013254023135E-3</c:v>
                </c:pt>
                <c:pt idx="5176">
                  <c:v>3.9869361994157295E-3</c:v>
                </c:pt>
                <c:pt idx="5177">
                  <c:v>3.7151479780526361E-3</c:v>
                </c:pt>
                <c:pt idx="5178">
                  <c:v>3.4539683172132261E-3</c:v>
                </c:pt>
                <c:pt idx="5179">
                  <c:v>3.2033223631884561E-3</c:v>
                </c:pt>
                <c:pt idx="5180">
                  <c:v>2.9631289814184749E-3</c:v>
                </c:pt>
                <c:pt idx="5181">
                  <c:v>2.7333009881489326E-3</c:v>
                </c:pt>
                <c:pt idx="5182">
                  <c:v>2.5137453845559053E-3</c:v>
                </c:pt>
                <c:pt idx="5183">
                  <c:v>2.3043635929087996E-3</c:v>
                </c:pt>
                <c:pt idx="5184">
                  <c:v>2.1050516943517459E-3</c:v>
                </c:pt>
                <c:pt idx="5185">
                  <c:v>1.915700667892464E-3</c:v>
                </c:pt>
                <c:pt idx="5186">
                  <c:v>1.7361966301972741E-3</c:v>
                </c:pt>
                <c:pt idx="5187">
                  <c:v>1.5664210757989985E-3</c:v>
                </c:pt>
                <c:pt idx="5188">
                  <c:v>1.4062511173352013E-3</c:v>
                </c:pt>
                <c:pt idx="5189">
                  <c:v>1.2555597254466388E-3</c:v>
                </c:pt>
                <c:pt idx="5190">
                  <c:v>1.1142159679755027E-3</c:v>
                </c:pt>
                <c:pt idx="5191">
                  <c:v>9.8208524811441264E-4</c:v>
                </c:pt>
                <c:pt idx="5192">
                  <c:v>8.590295411715972E-4</c:v>
                </c:pt>
                <c:pt idx="5193">
                  <c:v>7.4490762962749928E-4</c:v>
                </c:pt>
                <c:pt idx="5194">
                  <c:v>6.3957533617228963E-4</c:v>
                </c:pt>
                <c:pt idx="5195">
                  <c:v>5.4288575442654511E-4</c:v>
                </c:pt>
                <c:pt idx="5196">
                  <c:v>4.5468947706062178E-4</c:v>
                </c:pt>
                <c:pt idx="5197">
                  <c:v>3.7483482104142614E-4</c:v>
                </c:pt>
                <c:pt idx="5198">
                  <c:v>3.0316804974926128E-4</c:v>
                </c:pt>
                <c:pt idx="5199">
                  <c:v>2.3953359172060478E-4</c:v>
                </c:pt>
                <c:pt idx="5200">
                  <c:v>1.8377425578707776E-4</c:v>
                </c:pt>
                <c:pt idx="5201">
                  <c:v>1.3573144239374378E-4</c:v>
                </c:pt>
                <c:pt idx="5202">
                  <c:v>9.5245350894531923E-5</c:v>
                </c:pt>
                <c:pt idx="5203">
                  <c:v>6.2155182635679763E-5</c:v>
                </c:pt>
                <c:pt idx="5204">
                  <c:v>3.6299339651794814E-5</c:v>
                </c:pt>
                <c:pt idx="5205">
                  <c:v>1.7515618812926638E-5</c:v>
                </c:pt>
                <c:pt idx="5206">
                  <c:v>5.6414012741478691E-6</c:v>
                </c:pt>
                <c:pt idx="5207">
                  <c:v>5.1383709248639442E-7</c:v>
                </c:pt>
                <c:pt idx="5208">
                  <c:v>1.9700248890594687E-6</c:v>
                </c:pt>
                <c:pt idx="5209">
                  <c:v>9.8471864470807095E-6</c:v>
                </c:pt>
                <c:pt idx="5210">
                  <c:v>2.3982836148980158E-5</c:v>
                </c:pt>
                <c:pt idx="5211">
                  <c:v>4.4214945168216704E-5</c:v>
                </c:pt>
                <c:pt idx="5212">
                  <c:v>7.0382100343375866E-5</c:v>
                </c:pt>
                <c:pt idx="5213">
                  <c:v>1.0232365767394883E-4</c:v>
                </c:pt>
                <c:pt idx="5214">
                  <c:v>1.3987989038853805E-4</c:v>
                </c:pt>
                <c:pt idx="5215">
                  <c:v>1.8289213154742981E-4</c:v>
                </c:pt>
                <c:pt idx="5216">
                  <c:v>2.3120291115219096E-4</c:v>
                </c:pt>
                <c:pt idx="5217">
                  <c:v>2.8465608774531535E-4</c:v>
                </c:pt>
                <c:pt idx="5218">
                  <c:v>3.4309697449316898E-4</c:v>
                </c:pt>
                <c:pt idx="5219">
                  <c:v>4.0637245975486976E-4</c:v>
                </c:pt>
                <c:pt idx="5220">
                  <c:v>4.7433112214936943E-4</c:v>
                </c:pt>
                <c:pt idx="5221">
                  <c:v>5.4682334014141297E-4</c:v>
                </c:pt>
                <c:pt idx="5222">
                  <c:v>6.2370139617646072E-4</c:v>
                </c:pt>
                <c:pt idx="5223">
                  <c:v>7.0481957540155624E-4</c:v>
                </c:pt>
                <c:pt idx="5224">
                  <c:v>7.9003425901789503E-4</c:v>
                </c:pt>
                <c:pt idx="5225">
                  <c:v>8.7920401231760762E-4</c:v>
                </c:pt>
                <c:pt idx="5226">
                  <c:v>9.7218966746447685E-4</c:v>
                </c:pt>
                <c:pt idx="5227">
                  <c:v>1.0688544010845217E-3</c:v>
                </c:pt>
                <c:pt idx="5228">
                  <c:v>1.1690638067383943E-3</c:v>
                </c:pt>
                <c:pt idx="5229">
                  <c:v>1.2726859623546857E-3</c:v>
                </c:pt>
                <c:pt idx="5230">
                  <c:v>1.3795914927057481E-3</c:v>
                </c:pt>
                <c:pt idx="5231">
                  <c:v>1.4896536270157862E-3</c:v>
                </c:pt>
                <c:pt idx="5232">
                  <c:v>1.6027482517926355E-3</c:v>
                </c:pt>
                <c:pt idx="5233">
                  <c:v>1.7187539589814983E-3</c:v>
                </c:pt>
                <c:pt idx="5234">
                  <c:v>1.8375520895409091E-3</c:v>
                </c:pt>
                <c:pt idx="5235">
                  <c:v>1.9590267725446038E-3</c:v>
                </c:pt>
                <c:pt idx="5236">
                  <c:v>2.0830649599172077E-3</c:v>
                </c:pt>
                <c:pt idx="5237">
                  <c:v>2.2095564569144426E-3</c:v>
                </c:pt>
                <c:pt idx="5238">
                  <c:v>2.3383939484590494E-3</c:v>
                </c:pt>
                <c:pt idx="5239">
                  <c:v>2.4694730214482887E-3</c:v>
                </c:pt>
                <c:pt idx="5240">
                  <c:v>2.6026921831481678E-3</c:v>
                </c:pt>
                <c:pt idx="5241">
                  <c:v>2.7379528757938924E-3</c:v>
                </c:pt>
                <c:pt idx="5242">
                  <c:v>2.87515948751366E-3</c:v>
                </c:pt>
                <c:pt idx="5243">
                  <c:v>3.0142193596978811E-3</c:v>
                </c:pt>
                <c:pt idx="5244">
                  <c:v>3.1550427909318762E-3</c:v>
                </c:pt>
                <c:pt idx="5245">
                  <c:v>3.2975430376150916E-3</c:v>
                </c:pt>
                <c:pt idx="5246">
                  <c:v>3.4416363113861695E-3</c:v>
                </c:pt>
                <c:pt idx="5247">
                  <c:v>3.5872417734763638E-3</c:v>
                </c:pt>
                <c:pt idx="5248">
                  <c:v>3.7342815261090195E-3</c:v>
                </c:pt>
                <c:pt idx="5249">
                  <c:v>3.882680601067761E-3</c:v>
                </c:pt>
                <c:pt idx="5250">
                  <c:v>4.0323669455506776E-3</c:v>
                </c:pt>
                <c:pt idx="5251">
                  <c:v>4.1832714054283121E-3</c:v>
                </c:pt>
                <c:pt idx="5252">
                  <c:v>4.3353277060226925E-3</c:v>
                </c:pt>
                <c:pt idx="5253">
                  <c:v>4.4884724305227011E-3</c:v>
                </c:pt>
                <c:pt idx="5254">
                  <c:v>4.642644996148671E-3</c:v>
                </c:pt>
                <c:pt idx="5255">
                  <c:v>4.7977876281798323E-3</c:v>
                </c:pt>
                <c:pt idx="5256">
                  <c:v>4.9538453319516833E-3</c:v>
                </c:pt>
                <c:pt idx="5257">
                  <c:v>5.1107658629348327E-3</c:v>
                </c:pt>
                <c:pt idx="5258">
                  <c:v>5.2684996949995252E-3</c:v>
                </c:pt>
                <c:pt idx="5259">
                  <c:v>5.4269999869685798E-3</c:v>
                </c:pt>
                <c:pt idx="5260">
                  <c:v>5.5862225475620392E-3</c:v>
                </c:pt>
                <c:pt idx="5261">
                  <c:v>5.7461257988306348E-3</c:v>
                </c:pt>
                <c:pt idx="5262">
                  <c:v>5.9066707381761809E-3</c:v>
                </c:pt>
                <c:pt idx="5263">
                  <c:v>6.0678208990497078E-3</c:v>
                </c:pt>
                <c:pt idx="5264">
                  <c:v>6.2295423104224874E-3</c:v>
                </c:pt>
                <c:pt idx="5265">
                  <c:v>6.3918034551126339E-3</c:v>
                </c:pt>
                <c:pt idx="5266">
                  <c:v>6.5545752270572705E-3</c:v>
                </c:pt>
                <c:pt idx="5267">
                  <c:v>6.7178308876113335E-3</c:v>
                </c:pt>
                <c:pt idx="5268">
                  <c:v>6.8815460209510036E-3</c:v>
                </c:pt>
                <c:pt idx="5269">
                  <c:v>7.0456984886596392E-3</c:v>
                </c:pt>
                <c:pt idx="5270">
                  <c:v>7.2102683835690018E-3</c:v>
                </c:pt>
                <c:pt idx="5271">
                  <c:v>7.3752379829299507E-3</c:v>
                </c:pt>
                <c:pt idx="5272">
                  <c:v>7.5405917009728016E-3</c:v>
                </c:pt>
                <c:pt idx="5273">
                  <c:v>7.7063160409273001E-3</c:v>
                </c:pt>
                <c:pt idx="5274">
                  <c:v>7.8723995465651737E-3</c:v>
                </c:pt>
                <c:pt idx="5275">
                  <c:v>8.0388327533181692E-3</c:v>
                </c:pt>
                <c:pt idx="5276">
                  <c:v>8.2056081390299261E-3</c:v>
                </c:pt>
                <c:pt idx="5277">
                  <c:v>8.372720074395365E-3</c:v>
                </c:pt>
                <c:pt idx="5278">
                  <c:v>8.5401647731363703E-3</c:v>
                </c:pt>
                <c:pt idx="5279">
                  <c:v>8.7079402419553247E-3</c:v>
                </c:pt>
                <c:pt idx="5280">
                  <c:v>8.8760462303204574E-3</c:v>
                </c:pt>
                <c:pt idx="5281">
                  <c:v>9.0444841801117053E-3</c:v>
                </c:pt>
                <c:pt idx="5282">
                  <c:v>9.2132571751751234E-3</c:v>
                </c:pt>
                <c:pt idx="5283">
                  <c:v>9.3823698908132355E-3</c:v>
                </c:pt>
                <c:pt idx="5284">
                  <c:v>9.5518285432484723E-3</c:v>
                </c:pt>
                <c:pt idx="5285">
                  <c:v>9.7216408390857316E-3</c:v>
                </c:pt>
                <c:pt idx="5286">
                  <c:v>9.8918159248033745E-3</c:v>
                </c:pt>
                <c:pt idx="5287">
                  <c:v>1.0062364336297423E-2</c:v>
                </c:pt>
                <c:pt idx="5288">
                  <c:v>1.0233297948494938E-2</c:v>
                </c:pt>
                <c:pt idx="5289">
                  <c:v>1.040462992506269E-2</c:v>
                </c:pt>
                <c:pt idx="5290">
                  <c:v>1.0576374668224035E-2</c:v>
                </c:pt>
                <c:pt idx="5291">
                  <c:v>1.0748547768700021E-2</c:v>
                </c:pt>
                <c:pt idx="5292">
                  <c:v>1.0921165955782068E-2</c:v>
                </c:pt>
                <c:pt idx="5293">
                  <c:v>1.1094247047553161E-2</c:v>
                </c:pt>
                <c:pt idx="5294">
                  <c:v>1.1267809901262695E-2</c:v>
                </c:pt>
                <c:pt idx="5295">
                  <c:v>1.1441874363851343E-2</c:v>
                </c:pt>
                <c:pt idx="5296">
                  <c:v>1.1616461222646981E-2</c:v>
                </c:pt>
                <c:pt idx="5297">
                  <c:v>1.1791592156218446E-2</c:v>
                </c:pt>
                <c:pt idx="5298">
                  <c:v>1.1967289685391534E-2</c:v>
                </c:pt>
                <c:pt idx="5299">
                  <c:v>1.2143577124426815E-2</c:v>
                </c:pt>
                <c:pt idx="5300">
                  <c:v>1.2320478532352805E-2</c:v>
                </c:pt>
                <c:pt idx="5301">
                  <c:v>1.2498018664453161E-2</c:v>
                </c:pt>
                <c:pt idx="5302">
                  <c:v>1.267622292389717E-2</c:v>
                </c:pt>
                <c:pt idx="5303">
                  <c:v>1.285511731350321E-2</c:v>
                </c:pt>
                <c:pt idx="5304">
                  <c:v>1.3034728387631863E-2</c:v>
                </c:pt>
                <c:pt idx="5305">
                  <c:v>1.3215083204196967E-2</c:v>
                </c:pt>
                <c:pt idx="5306">
                  <c:v>1.3396209276774802E-2</c:v>
                </c:pt>
                <c:pt idx="5307">
                  <c:v>1.357813452681054E-2</c:v>
                </c:pt>
                <c:pt idx="5308">
                  <c:v>1.3760887235891462E-2</c:v>
                </c:pt>
                <c:pt idx="5309">
                  <c:v>1.3944495998096792E-2</c:v>
                </c:pt>
                <c:pt idx="5310">
                  <c:v>1.4128989672377849E-2</c:v>
                </c:pt>
                <c:pt idx="5311">
                  <c:v>1.4314397334981733E-2</c:v>
                </c:pt>
                <c:pt idx="5312">
                  <c:v>1.4500748231880835E-2</c:v>
                </c:pt>
                <c:pt idx="5313">
                  <c:v>1.4688071731201218E-2</c:v>
                </c:pt>
                <c:pt idx="5314">
                  <c:v>1.4876397275626512E-2</c:v>
                </c:pt>
                <c:pt idx="5315">
                  <c:v>1.506575433476936E-2</c:v>
                </c:pt>
                <c:pt idx="5316">
                  <c:v>1.525617235747761E-2</c:v>
                </c:pt>
                <c:pt idx="5317">
                  <c:v>1.5447680724072861E-2</c:v>
                </c:pt>
                <c:pt idx="5318">
                  <c:v>1.5640308698489987E-2</c:v>
                </c:pt>
                <c:pt idx="5319">
                  <c:v>1.5834085380313546E-2</c:v>
                </c:pt>
                <c:pt idx="5320">
                  <c:v>1.6029039656676413E-2</c:v>
                </c:pt>
                <c:pt idx="5321">
                  <c:v>1.6225200154022863E-2</c:v>
                </c:pt>
                <c:pt idx="5322">
                  <c:v>1.6422595189704538E-2</c:v>
                </c:pt>
                <c:pt idx="5323">
                  <c:v>1.6621252723404461E-2</c:v>
                </c:pt>
                <c:pt idx="5324">
                  <c:v>1.6821200308359312E-2</c:v>
                </c:pt>
                <c:pt idx="5325">
                  <c:v>1.7022465042387414E-2</c:v>
                </c:pt>
                <c:pt idx="5326">
                  <c:v>1.7225073518688041E-2</c:v>
                </c:pt>
                <c:pt idx="5327">
                  <c:v>1.742905177641367E-2</c:v>
                </c:pt>
                <c:pt idx="5328">
                  <c:v>1.7634425250991521E-2</c:v>
                </c:pt>
                <c:pt idx="5329">
                  <c:v>1.7841218724203654E-2</c:v>
                </c:pt>
                <c:pt idx="5330">
                  <c:v>1.8049456273995925E-2</c:v>
                </c:pt>
                <c:pt idx="5331">
                  <c:v>1.8259161224019691E-2</c:v>
                </c:pt>
                <c:pt idx="5332">
                  <c:v>1.8470356092906613E-2</c:v>
                </c:pt>
                <c:pt idx="5333">
                  <c:v>1.8683062543259181E-2</c:v>
                </c:pt>
                <c:pt idx="5334">
                  <c:v>1.8897301330361452E-2</c:v>
                </c:pt>
                <c:pt idx="5335">
                  <c:v>1.9113092250615589E-2</c:v>
                </c:pt>
                <c:pt idx="5336">
                  <c:v>1.9330454089698159E-2</c:v>
                </c:pt>
                <c:pt idx="5337">
                  <c:v>1.9549404570445975E-2</c:v>
                </c:pt>
                <c:pt idx="5338">
                  <c:v>1.976996030047112E-2</c:v>
                </c:pt>
                <c:pt idx="5339">
                  <c:v>1.9992136719522473E-2</c:v>
                </c:pt>
                <c:pt idx="5340">
                  <c:v>2.0215948046596044E-2</c:v>
                </c:pt>
                <c:pt idx="5341">
                  <c:v>2.044140722681825E-2</c:v>
                </c:pt>
                <c:pt idx="5342">
                  <c:v>2.0668525878109377E-2</c:v>
                </c:pt>
                <c:pt idx="5343">
                  <c:v>2.0897314237648752E-2</c:v>
                </c:pt>
                <c:pt idx="5344">
                  <c:v>2.1127781108160975E-2</c:v>
                </c:pt>
                <c:pt idx="5345">
                  <c:v>2.1359933804056985E-2</c:v>
                </c:pt>
                <c:pt idx="5346">
                  <c:v>2.1593778097447752E-2</c:v>
                </c:pt>
                <c:pt idx="5347">
                  <c:v>2.1829318164060051E-2</c:v>
                </c:pt>
                <c:pt idx="5348">
                  <c:v>2.2066556529097742E-2</c:v>
                </c:pt>
                <c:pt idx="5349">
                  <c:v>2.2305494013075449E-2</c:v>
                </c:pt>
                <c:pt idx="5350">
                  <c:v>2.2546129677667174E-2</c:v>
                </c:pt>
                <c:pt idx="5351">
                  <c:v>2.2788460771618276E-2</c:v>
                </c:pt>
                <c:pt idx="5352">
                  <c:v>2.3032482676753424E-2</c:v>
                </c:pt>
                <c:pt idx="5353">
                  <c:v>2.3278188854148531E-2</c:v>
                </c:pt>
                <c:pt idx="5354">
                  <c:v>2.3525570790501372E-2</c:v>
                </c:pt>
                <c:pt idx="5355">
                  <c:v>2.3774617944767682E-2</c:v>
                </c:pt>
                <c:pt idx="5356">
                  <c:v>2.4025317695124136E-2</c:v>
                </c:pt>
                <c:pt idx="5357">
                  <c:v>2.4277655286308986E-2</c:v>
                </c:pt>
                <c:pt idx="5358">
                  <c:v>2.4531613777423685E-2</c:v>
                </c:pt>
                <c:pt idx="5359">
                  <c:v>2.4787173990240632E-2</c:v>
                </c:pt>
                <c:pt idx="5360">
                  <c:v>2.5044314458127076E-2</c:v>
                </c:pt>
                <c:pt idx="5361">
                  <c:v>2.5303011375619213E-2</c:v>
                </c:pt>
                <c:pt idx="5362">
                  <c:v>2.5563238548755286E-2</c:v>
                </c:pt>
                <c:pt idx="5363">
                  <c:v>2.5824967346250872E-2</c:v>
                </c:pt>
                <c:pt idx="5364">
                  <c:v>2.6088166651575349E-2</c:v>
                </c:pt>
                <c:pt idx="5365">
                  <c:v>2.6352802816053313E-2</c:v>
                </c:pt>
                <c:pt idx="5366">
                  <c:v>2.6618839613065257E-2</c:v>
                </c:pt>
                <c:pt idx="5367">
                  <c:v>2.6886238193435288E-2</c:v>
                </c:pt>
                <c:pt idx="5368">
                  <c:v>2.7154957042126157E-2</c:v>
                </c:pt>
                <c:pt idx="5369">
                  <c:v>2.7424951936328719E-2</c:v>
                </c:pt>
                <c:pt idx="5370">
                  <c:v>2.7696175905052085E-2</c:v>
                </c:pt>
                <c:pt idx="5371">
                  <c:v>2.7968579190316808E-2</c:v>
                </c:pt>
                <c:pt idx="5372">
                  <c:v>2.824210921007865E-2</c:v>
                </c:pt>
                <c:pt idx="5373">
                  <c:v>2.851671052296121E-2</c:v>
                </c:pt>
                <c:pt idx="5374">
                  <c:v>2.8792324794952709E-2</c:v>
                </c:pt>
                <c:pt idx="5375">
                  <c:v>2.9068890768141988E-2</c:v>
                </c:pt>
                <c:pt idx="5376">
                  <c:v>2.9346344231643191E-2</c:v>
                </c:pt>
                <c:pt idx="5377">
                  <c:v>2.9624617994802441E-2</c:v>
                </c:pt>
                <c:pt idx="5378">
                  <c:v>2.9903641862835045E-2</c:v>
                </c:pt>
                <c:pt idx="5379">
                  <c:v>3.0183342614977671E-2</c:v>
                </c:pt>
                <c:pt idx="5380">
                  <c:v>3.0463643985315449E-2</c:v>
                </c:pt>
                <c:pt idx="5381">
                  <c:v>3.0744466646391994E-2</c:v>
                </c:pt>
                <c:pt idx="5382">
                  <c:v>3.1025728195704053E-2</c:v>
                </c:pt>
                <c:pt idx="5383">
                  <c:v>3.1307343145252214E-2</c:v>
                </c:pt>
                <c:pt idx="5384">
                  <c:v>3.1589222914224536E-2</c:v>
                </c:pt>
                <c:pt idx="5385">
                  <c:v>3.1871275824957863E-2</c:v>
                </c:pt>
                <c:pt idx="5386">
                  <c:v>3.2153407102309302E-2</c:v>
                </c:pt>
                <c:pt idx="5387">
                  <c:v>3.2435518876530477E-2</c:v>
                </c:pt>
                <c:pt idx="5388">
                  <c:v>3.2717510189794824E-2</c:v>
                </c:pt>
                <c:pt idx="5389">
                  <c:v>3.2999277006473558E-2</c:v>
                </c:pt>
                <c:pt idx="5390">
                  <c:v>3.3280712227287811E-2</c:v>
                </c:pt>
                <c:pt idx="5391">
                  <c:v>3.3561705707452205E-2</c:v>
                </c:pt>
                <c:pt idx="5392">
                  <c:v>3.3842144278905577E-2</c:v>
                </c:pt>
                <c:pt idx="5393">
                  <c:v>3.4121911776767967E-2</c:v>
                </c:pt>
                <c:pt idx="5394">
                  <c:v>3.4400889070085615E-2</c:v>
                </c:pt>
                <c:pt idx="5395">
                  <c:v>3.4678954097007622E-2</c:v>
                </c:pt>
                <c:pt idx="5396">
                  <c:v>3.4955981904454009E-2</c:v>
                </c:pt>
                <c:pt idx="5397">
                  <c:v>3.5231844692395847E-2</c:v>
                </c:pt>
                <c:pt idx="5398">
                  <c:v>3.5506411862812191E-2</c:v>
                </c:pt>
                <c:pt idx="5399">
                  <c:v>3.5779550073420097E-2</c:v>
                </c:pt>
                <c:pt idx="5400">
                  <c:v>3.6051123296242112E-2</c:v>
                </c:pt>
                <c:pt idx="5401">
                  <c:v>3.6320992881089309E-2</c:v>
                </c:pt>
                <c:pt idx="5402">
                  <c:v>3.6589017624012149E-2</c:v>
                </c:pt>
                <c:pt idx="5403">
                  <c:v>3.6855053840783608E-2</c:v>
                </c:pt>
                <c:pt idx="5404">
                  <c:v>3.7118955445460636E-2</c:v>
                </c:pt>
                <c:pt idx="5405">
                  <c:v>3.7380574034052746E-2</c:v>
                </c:pt>
                <c:pt idx="5406">
                  <c:v>3.7639758973348501E-2</c:v>
                </c:pt>
                <c:pt idx="5407">
                  <c:v>3.789635749491594E-2</c:v>
                </c:pt>
                <c:pt idx="5408">
                  <c:v>3.8150214794269846E-2</c:v>
                </c:pt>
                <c:pt idx="5409">
                  <c:v>3.8401174135256046E-2</c:v>
                </c:pt>
                <c:pt idx="5410">
                  <c:v>3.8649076959596997E-2</c:v>
                </c:pt>
                <c:pt idx="5411">
                  <c:v>3.8893763001621812E-2</c:v>
                </c:pt>
                <c:pt idx="5412">
                  <c:v>3.913507040815465E-2</c:v>
                </c:pt>
                <c:pt idx="5413">
                  <c:v>3.9372835863474599E-2</c:v>
                </c:pt>
                <c:pt idx="5414">
                  <c:v>3.9606894719391252E-2</c:v>
                </c:pt>
                <c:pt idx="5415">
                  <c:v>3.9837081130294445E-2</c:v>
                </c:pt>
                <c:pt idx="5416">
                  <c:v>4.0063228193145527E-2</c:v>
                </c:pt>
                <c:pt idx="5417">
                  <c:v>4.028516809234288E-2</c:v>
                </c:pt>
                <c:pt idx="5418">
                  <c:v>4.0502732249342567E-2</c:v>
                </c:pt>
                <c:pt idx="5419">
                  <c:v>4.0715751476945276E-2</c:v>
                </c:pt>
                <c:pt idx="5420">
                  <c:v>4.0924056138125692E-2</c:v>
                </c:pt>
                <c:pt idx="5421">
                  <c:v>4.1127476309290312E-2</c:v>
                </c:pt>
                <c:pt idx="5422">
                  <c:v>4.1325841947810485E-2</c:v>
                </c:pt>
                <c:pt idx="5423">
                  <c:v>4.1518983063672292E-2</c:v>
                </c:pt>
                <c:pt idx="5424">
                  <c:v>4.1706729895103246E-2</c:v>
                </c:pt>
                <c:pt idx="5425">
                  <c:v>4.1888913087973316E-2</c:v>
                </c:pt>
                <c:pt idx="5426">
                  <c:v>4.2065363878787294E-2</c:v>
                </c:pt>
                <c:pt idx="5427">
                  <c:v>4.2235914281083496E-2</c:v>
                </c:pt>
                <c:pt idx="5428">
                  <c:v>4.24003972749981E-2</c:v>
                </c:pt>
                <c:pt idx="5429">
                  <c:v>4.2558646999785406E-2</c:v>
                </c:pt>
                <c:pt idx="5430">
                  <c:v>4.2710498949063543E-2</c:v>
                </c:pt>
                <c:pt idx="5431">
                  <c:v>4.2855790168512889E-2</c:v>
                </c:pt>
                <c:pt idx="5432">
                  <c:v>4.2994359455794794E-2</c:v>
                </c:pt>
                <c:pt idx="5433">
                  <c:v>4.3126047562391426E-2</c:v>
                </c:pt>
                <c:pt idx="5434">
                  <c:v>4.3250697397120522E-2</c:v>
                </c:pt>
                <c:pt idx="5435">
                  <c:v>4.3368154230977334E-2</c:v>
                </c:pt>
                <c:pt idx="5436">
                  <c:v>4.3478265903079905E-2</c:v>
                </c:pt>
                <c:pt idx="5437">
                  <c:v>4.3580883027333782E-2</c:v>
                </c:pt>
                <c:pt idx="5438">
                  <c:v>4.3675859199526358E-2</c:v>
                </c:pt>
                <c:pt idx="5439">
                  <c:v>4.3763051204532617E-2</c:v>
                </c:pt>
                <c:pt idx="5440">
                  <c:v>4.3842319223281676E-2</c:v>
                </c:pt>
                <c:pt idx="5441">
                  <c:v>4.3913527039146312E-2</c:v>
                </c:pt>
                <c:pt idx="5442">
                  <c:v>4.3976542243386117E-2</c:v>
                </c:pt>
                <c:pt idx="5443">
                  <c:v>4.4031236439327978E-2</c:v>
                </c:pt>
                <c:pt idx="5444">
                  <c:v>4.4077485444895433E-2</c:v>
                </c:pt>
                <c:pt idx="5445">
                  <c:v>4.4115169493118112E-2</c:v>
                </c:pt>
                <c:pt idx="5446">
                  <c:v>4.4144173430257005E-2</c:v>
                </c:pt>
                <c:pt idx="5447">
                  <c:v>4.4164386911195674E-2</c:v>
                </c:pt>
                <c:pt idx="5448">
                  <c:v>4.4175704591698589E-2</c:v>
                </c:pt>
                <c:pt idx="5449">
                  <c:v>4.4178026317146582E-2</c:v>
                </c:pt>
                <c:pt idx="5450">
                  <c:v>4.417125730742999E-2</c:v>
                </c:pt>
                <c:pt idx="5451">
                  <c:v>4.4155308337557493E-2</c:v>
                </c:pt>
                <c:pt idx="5452">
                  <c:v>4.4130095913663375E-2</c:v>
                </c:pt>
                <c:pt idx="5453">
                  <c:v>4.4095542444001851E-2</c:v>
                </c:pt>
                <c:pt idx="5454">
                  <c:v>4.4051576404585423E-2</c:v>
                </c:pt>
                <c:pt idx="5455">
                  <c:v>4.3998132499085726E-2</c:v>
                </c:pt>
                <c:pt idx="5456">
                  <c:v>4.3935151812655525E-2</c:v>
                </c:pt>
                <c:pt idx="5457">
                  <c:v>4.3862581959306722E-2</c:v>
                </c:pt>
                <c:pt idx="5458">
                  <c:v>4.3780377222506627E-2</c:v>
                </c:pt>
                <c:pt idx="5459">
                  <c:v>4.3688498688645376E-2</c:v>
                </c:pt>
                <c:pt idx="5460">
                  <c:v>4.3586914373060032E-2</c:v>
                </c:pt>
                <c:pt idx="5461">
                  <c:v>4.3475599338280435E-2</c:v>
                </c:pt>
                <c:pt idx="5462">
                  <c:v>4.3354535804218927E-2</c:v>
                </c:pt>
                <c:pt idx="5463">
                  <c:v>4.3223713249955685E-2</c:v>
                </c:pt>
                <c:pt idx="5464">
                  <c:v>4.3083128506902157E-2</c:v>
                </c:pt>
                <c:pt idx="5465">
                  <c:v>4.2932785843013771E-2</c:v>
                </c:pt>
                <c:pt idx="5466">
                  <c:v>4.2772697037843678E-2</c:v>
                </c:pt>
                <c:pt idx="5467">
                  <c:v>4.2602881448159484E-2</c:v>
                </c:pt>
                <c:pt idx="5468">
                  <c:v>4.2423366063924169E-2</c:v>
                </c:pt>
                <c:pt idx="5469">
                  <c:v>4.2234185554435935E-2</c:v>
                </c:pt>
                <c:pt idx="5470">
                  <c:v>4.2035382304405164E-2</c:v>
                </c:pt>
                <c:pt idx="5471">
                  <c:v>4.1827006439833336E-2</c:v>
                </c:pt>
                <c:pt idx="5472">
                  <c:v>4.1609115843537825E-2</c:v>
                </c:pt>
                <c:pt idx="5473">
                  <c:v>4.138177616016521E-2</c:v>
                </c:pt>
                <c:pt idx="5474">
                  <c:v>4.1145060790584435E-2</c:v>
                </c:pt>
                <c:pt idx="5475">
                  <c:v>4.0899050875599273E-2</c:v>
                </c:pt>
                <c:pt idx="5476">
                  <c:v>4.0643835268884675E-2</c:v>
                </c:pt>
                <c:pt idx="5477">
                  <c:v>4.0379510499067385E-2</c:v>
                </c:pt>
                <c:pt idx="5478">
                  <c:v>4.0106180720993902E-2</c:v>
                </c:pt>
                <c:pt idx="5479">
                  <c:v>3.9823957656107425E-2</c:v>
                </c:pt>
                <c:pt idx="5480">
                  <c:v>3.9532960521988354E-2</c:v>
                </c:pt>
                <c:pt idx="5481">
                  <c:v>3.9233315951097671E-2</c:v>
                </c:pt>
                <c:pt idx="5482">
                  <c:v>3.8925157898754802E-2</c:v>
                </c:pt>
                <c:pt idx="5483">
                  <c:v>3.860862754046529E-2</c:v>
                </c:pt>
                <c:pt idx="5484">
                  <c:v>3.828387315868801E-2</c:v>
                </c:pt>
                <c:pt idx="5485">
                  <c:v>3.7951050019153262E-2</c:v>
                </c:pt>
                <c:pt idx="5486">
                  <c:v>3.7610320236928604E-2</c:v>
                </c:pt>
                <c:pt idx="5487">
                  <c:v>3.7261852632354202E-2</c:v>
                </c:pt>
                <c:pt idx="5488">
                  <c:v>3.6905822577065421E-2</c:v>
                </c:pt>
                <c:pt idx="5489">
                  <c:v>3.6542411830323612E-2</c:v>
                </c:pt>
                <c:pt idx="5490">
                  <c:v>3.6171808365867066E-2</c:v>
                </c:pt>
                <c:pt idx="5491">
                  <c:v>3.5794206189576162E-2</c:v>
                </c:pt>
                <c:pt idx="5492">
                  <c:v>3.5409805148186174E-2</c:v>
                </c:pt>
                <c:pt idx="5493">
                  <c:v>3.5018810729382038E-2</c:v>
                </c:pt>
                <c:pt idx="5494">
                  <c:v>3.4621433853556732E-2</c:v>
                </c:pt>
                <c:pt idx="5495">
                  <c:v>3.4217890657606158E-2</c:v>
                </c:pt>
                <c:pt idx="5496">
                  <c:v>3.3808402271062556E-2</c:v>
                </c:pt>
                <c:pt idx="5497">
                  <c:v>3.3393194584987684E-2</c:v>
                </c:pt>
                <c:pt idx="5498">
                  <c:v>3.2972498013952252E-2</c:v>
                </c:pt>
                <c:pt idx="5499">
                  <c:v>3.2546547251544537E-2</c:v>
                </c:pt>
                <c:pt idx="5500">
                  <c:v>3.21155810198029E-2</c:v>
                </c:pt>
                <c:pt idx="5501">
                  <c:v>3.1679841812985839E-2</c:v>
                </c:pt>
                <c:pt idx="5502">
                  <c:v>3.1239575636138418E-2</c:v>
                </c:pt>
                <c:pt idx="5503">
                  <c:v>3.0795031738879562E-2</c:v>
                </c:pt>
                <c:pt idx="5504">
                  <c:v>3.0346462344888921E-2</c:v>
                </c:pt>
                <c:pt idx="5505">
                  <c:v>2.9894122377529999E-2</c:v>
                </c:pt>
                <c:pt idx="5506">
                  <c:v>2.9438269182130213E-2</c:v>
                </c:pt>
                <c:pt idx="5507">
                  <c:v>2.8979162245330238E-2</c:v>
                </c:pt>
                <c:pt idx="5508">
                  <c:v>2.8517062912051378E-2</c:v>
                </c:pt>
                <c:pt idx="5509">
                  <c:v>2.8052234100538087E-2</c:v>
                </c:pt>
                <c:pt idx="5510">
                  <c:v>2.7584940015955631E-2</c:v>
                </c:pt>
                <c:pt idx="5511">
                  <c:v>2.7115445863071179E-2</c:v>
                </c:pt>
                <c:pt idx="5512">
                  <c:v>2.6644017558478617E-2</c:v>
                </c:pt>
                <c:pt idx="5513">
                  <c:v>2.6170921442880954E-2</c:v>
                </c:pt>
                <c:pt idx="5514">
                  <c:v>2.5696423993902574E-2</c:v>
                </c:pt>
                <c:pt idx="5515">
                  <c:v>2.5220791539943114E-2</c:v>
                </c:pt>
                <c:pt idx="5516">
                  <c:v>2.4744289975523907E-2</c:v>
                </c:pt>
                <c:pt idx="5517">
                  <c:v>2.4267184478638144E-2</c:v>
                </c:pt>
                <c:pt idx="5518">
                  <c:v>2.3789739230551468E-2</c:v>
                </c:pt>
                <c:pt idx="5519">
                  <c:v>2.3312217138525496E-2</c:v>
                </c:pt>
                <c:pt idx="5520">
                  <c:v>2.2834879561920821E-2</c:v>
                </c:pt>
                <c:pt idx="5521">
                  <c:v>2.2357986042117646E-2</c:v>
                </c:pt>
                <c:pt idx="5522">
                  <c:v>2.188179403669719E-2</c:v>
                </c:pt>
                <c:pt idx="5523">
                  <c:v>2.1406558658291032E-2</c:v>
                </c:pt>
                <c:pt idx="5524">
                  <c:v>2.0932532418530297E-2</c:v>
                </c:pt>
                <c:pt idx="5525">
                  <c:v>2.0459964977470987E-2</c:v>
                </c:pt>
                <c:pt idx="5526">
                  <c:v>1.9989102898878442E-2</c:v>
                </c:pt>
                <c:pt idx="5527">
                  <c:v>1.9520189411755429E-2</c:v>
                </c:pt>
                <c:pt idx="5528">
                  <c:v>1.9053464178441899E-2</c:v>
                </c:pt>
                <c:pt idx="5529">
                  <c:v>1.8589163069634651E-2</c:v>
                </c:pt>
                <c:pt idx="5530">
                  <c:v>1.8127517946636692E-2</c:v>
                </c:pt>
                <c:pt idx="5531">
                  <c:v>1.7668756451140681E-2</c:v>
                </c:pt>
                <c:pt idx="5532">
                  <c:v>1.7213101802818764E-2</c:v>
                </c:pt>
                <c:pt idx="5533">
                  <c:v>1.6760772604990658E-2</c:v>
                </c:pt>
                <c:pt idx="5534">
                  <c:v>1.6311982658605378E-2</c:v>
                </c:pt>
                <c:pt idx="5535">
                  <c:v>1.5866940784757068E-2</c:v>
                </c:pt>
                <c:pt idx="5536">
                  <c:v>1.5425850655951505E-2</c:v>
                </c:pt>
                <c:pt idx="5537">
                  <c:v>1.4988910636287447E-2</c:v>
                </c:pt>
                <c:pt idx="5538">
                  <c:v>1.455631363073602E-2</c:v>
                </c:pt>
                <c:pt idx="5539">
                  <c:v>1.4128246943636978E-2</c:v>
                </c:pt>
                <c:pt idx="5540">
                  <c:v>1.370489214655831E-2</c:v>
                </c:pt>
                <c:pt idx="5541">
                  <c:v>1.3286424955605216E-2</c:v>
                </c:pt>
                <c:pt idx="5542">
                  <c:v>1.2873015118261643E-2</c:v>
                </c:pt>
                <c:pt idx="5543">
                  <c:v>1.2464826309831605E-2</c:v>
                </c:pt>
                <c:pt idx="5544">
                  <c:v>1.2062016039513462E-2</c:v>
                </c:pt>
                <c:pt idx="5545">
                  <c:v>1.1664735566137081E-2</c:v>
                </c:pt>
                <c:pt idx="5546">
                  <c:v>1.1273129823554596E-2</c:v>
                </c:pt>
                <c:pt idx="5547">
                  <c:v>1.0887337355679001E-2</c:v>
                </c:pt>
                <c:pt idx="5548">
                  <c:v>1.0507490261120555E-2</c:v>
                </c:pt>
                <c:pt idx="5549">
                  <c:v>1.0133714147382093E-2</c:v>
                </c:pt>
                <c:pt idx="5550">
                  <c:v>9.766128094522375E-3</c:v>
                </c:pt>
                <c:pt idx="5551">
                  <c:v>9.4048446282134074E-3</c:v>
                </c:pt>
                <c:pt idx="5552">
                  <c:v>9.0499697020684968E-3</c:v>
                </c:pt>
                <c:pt idx="5553">
                  <c:v>8.7016026891307968E-3</c:v>
                </c:pt>
                <c:pt idx="5554">
                  <c:v>8.3598363823731807E-3</c:v>
                </c:pt>
                <c:pt idx="5555">
                  <c:v>8.0247570040568091E-3</c:v>
                </c:pt>
                <c:pt idx="5556">
                  <c:v>7.6964442237811544E-3</c:v>
                </c:pt>
                <c:pt idx="5557">
                  <c:v>7.3749711850366198E-3</c:v>
                </c:pt>
                <c:pt idx="5558">
                  <c:v>7.0604045400674545E-3</c:v>
                </c:pt>
                <c:pt idx="5559">
                  <c:v>6.752804492836207E-3</c:v>
                </c:pt>
                <c:pt idx="5560">
                  <c:v>6.4522248498624507E-3</c:v>
                </c:pt>
                <c:pt idx="5561">
                  <c:v>6.1587130787118796E-3</c:v>
                </c:pt>
                <c:pt idx="5562">
                  <c:v>5.8723103738884796E-3</c:v>
                </c:pt>
                <c:pt idx="5563">
                  <c:v>5.5930517298809733E-3</c:v>
                </c:pt>
                <c:pt idx="5564">
                  <c:v>5.3209660211019473E-3</c:v>
                </c:pt>
                <c:pt idx="5565">
                  <c:v>5.0560760884530423E-3</c:v>
                </c:pt>
                <c:pt idx="5566">
                  <c:v>4.7983988322412964E-3</c:v>
                </c:pt>
                <c:pt idx="5567">
                  <c:v>4.5479453111638857E-3</c:v>
                </c:pt>
                <c:pt idx="5568">
                  <c:v>4.3047208470786925E-3</c:v>
                </c:pt>
                <c:pt idx="5569">
                  <c:v>4.0687251352652613E-3</c:v>
                </c:pt>
                <c:pt idx="5570">
                  <c:v>3.8399523598848435E-3</c:v>
                </c:pt>
                <c:pt idx="5571">
                  <c:v>3.6183913143375255E-3</c:v>
                </c:pt>
                <c:pt idx="5572">
                  <c:v>3.4040255262213939E-3</c:v>
                </c:pt>
                <c:pt idx="5573">
                  <c:v>3.1968333865861108E-3</c:v>
                </c:pt>
                <c:pt idx="5574">
                  <c:v>2.9967882831831668E-3</c:v>
                </c:pt>
                <c:pt idx="5575">
                  <c:v>2.8038587374042802E-3</c:v>
                </c:pt>
                <c:pt idx="5576">
                  <c:v>2.6180085446105747E-3</c:v>
                </c:pt>
                <c:pt idx="5577">
                  <c:v>2.4391969175481618E-3</c:v>
                </c:pt>
                <c:pt idx="5578">
                  <c:v>2.2673786325510146E-3</c:v>
                </c:pt>
                <c:pt idx="5579">
                  <c:v>2.1025041782334968E-3</c:v>
                </c:pt>
                <c:pt idx="5580">
                  <c:v>1.9445199063809976E-3</c:v>
                </c:pt>
                <c:pt idx="5581">
                  <c:v>1.7933681847432442E-3</c:v>
                </c:pt>
                <c:pt idx="5582">
                  <c:v>1.6489875514489538E-3</c:v>
                </c:pt>
                <c:pt idx="5583">
                  <c:v>1.511312870757012E-3</c:v>
                </c:pt>
                <c:pt idx="5584">
                  <c:v>1.3802754898682209E-3</c:v>
                </c:pt>
                <c:pt idx="5585">
                  <c:v>1.2558033965262283E-3</c:v>
                </c:pt>
                <c:pt idx="5586">
                  <c:v>1.1378213771437913E-3</c:v>
                </c:pt>
                <c:pt idx="5587">
                  <c:v>1.0262511751946409E-3</c:v>
                </c:pt>
                <c:pt idx="5588">
                  <c:v>9.2101164961921065E-4</c:v>
                </c:pt>
                <c:pt idx="5589">
                  <c:v>8.2201893300041119E-4</c:v>
                </c:pt>
                <c:pt idx="5590">
                  <c:v>7.2918658927146576E-4</c:v>
                </c:pt>
                <c:pt idx="5591">
                  <c:v>6.4242577072654852E-4</c:v>
                </c:pt>
                <c:pt idx="5592">
                  <c:v>5.6164537411326353E-4</c:v>
                </c:pt>
                <c:pt idx="5593">
                  <c:v>4.8675219559324794E-4</c:v>
                </c:pt>
                <c:pt idx="5594">
                  <c:v>4.1765108436621427E-4</c:v>
                </c:pt>
                <c:pt idx="5595">
                  <c:v>3.5424509476160139E-4</c:v>
                </c:pt>
                <c:pt idx="5596">
                  <c:v>2.9643563661003124E-4</c:v>
                </c:pt>
                <c:pt idx="5597">
                  <c:v>2.4412262371624851E-4</c:v>
                </c:pt>
                <c:pt idx="5598">
                  <c:v>1.9720462026387092E-4</c:v>
                </c:pt>
                <c:pt idx="5599">
                  <c:v>1.5557898499128349E-4</c:v>
                </c:pt>
                <c:pt idx="5600">
                  <c:v>1.1914201298732574E-4</c:v>
                </c:pt>
                <c:pt idx="5601">
                  <c:v>8.7789074964036764E-5</c:v>
                </c:pt>
                <c:pt idx="5602">
                  <c:v>6.1414753873314542E-5</c:v>
                </c:pt>
                <c:pt idx="5603">
                  <c:v>3.9912978742996426E-5</c:v>
                </c:pt>
                <c:pt idx="5604">
                  <c:v>2.3177155616938069E-5</c:v>
                </c:pt>
                <c:pt idx="5605">
                  <c:v>1.1100295492710692E-5</c:v>
                </c:pt>
                <c:pt idx="5606">
                  <c:v>3.5751391592126571E-6</c:v>
                </c:pt>
                <c:pt idx="5607">
                  <c:v>4.9427884527716919E-7</c:v>
                </c:pt>
                <c:pt idx="5608">
                  <c:v>1.7502765989241574E-6</c:v>
                </c:pt>
                <c:pt idx="5609">
                  <c:v>7.2357793253706638E-6</c:v>
                </c:pt>
                <c:pt idx="5610">
                  <c:v>1.6843630420185697E-5</c:v>
                </c:pt>
                <c:pt idx="5611">
                  <c:v>3.0466977942116873E-5</c:v>
                </c:pt>
                <c:pt idx="5612">
                  <c:v>4.7999379278026865E-5</c:v>
                </c:pt>
                <c:pt idx="5613">
                  <c:v>6.9334902260159256E-5</c:v>
                </c:pt>
                <c:pt idx="5614">
                  <c:v>9.4368222703440191E-5</c:v>
                </c:pt>
                <c:pt idx="5615">
                  <c:v>1.2299471833788965E-4</c:v>
                </c:pt>
                <c:pt idx="5616">
                  <c:v>1.5511055911825893E-4</c:v>
                </c:pt>
                <c:pt idx="5617">
                  <c:v>1.9061279389991927E-4</c:v>
                </c:pt>
                <c:pt idx="5618">
                  <c:v>2.2939943347663886E-4</c:v>
                </c:pt>
                <c:pt idx="5619">
                  <c:v>2.7136952998219153E-4</c:v>
                </c:pt>
                <c:pt idx="5620">
                  <c:v>3.164232526640149E-4</c:v>
                </c:pt>
                <c:pt idx="5621">
                  <c:v>3.6446196004268061E-4</c:v>
                </c:pt>
                <c:pt idx="5622">
                  <c:v>4.1538826847720096E-4</c:v>
                </c:pt>
                <c:pt idx="5623">
                  <c:v>4.6910611716058132E-4</c:v>
                </c:pt>
                <c:pt idx="5624">
                  <c:v>5.2552082957605533E-4</c:v>
                </c:pt>
                <c:pt idx="5625">
                  <c:v>5.8453917144866746E-4</c:v>
                </c:pt>
                <c:pt idx="5626">
                  <c:v>6.4606940523163914E-4</c:v>
                </c:pt>
                <c:pt idx="5627">
                  <c:v>7.100213411712291E-4</c:v>
                </c:pt>
                <c:pt idx="5628">
                  <c:v>7.7630638499762942E-4</c:v>
                </c:pt>
                <c:pt idx="5629">
                  <c:v>8.4483758229394036E-4</c:v>
                </c:pt>
                <c:pt idx="5630">
                  <c:v>9.1552965959735004E-4</c:v>
                </c:pt>
                <c:pt idx="5631">
                  <c:v>9.882990622917785E-4</c:v>
                </c:pt>
                <c:pt idx="5632">
                  <c:v>1.0630639893521449E-3</c:v>
                </c:pt>
                <c:pt idx="5633">
                  <c:v>1.1397444250054024E-3</c:v>
                </c:pt>
                <c:pt idx="5634">
                  <c:v>1.2182621673743044E-3</c:v>
                </c:pt>
                <c:pt idx="5635">
                  <c:v>1.2985408541724064E-3</c:v>
                </c:pt>
                <c:pt idx="5636">
                  <c:v>1.3805059855215086E-3</c:v>
                </c:pt>
                <c:pt idx="5637">
                  <c:v>1.4640849439648169E-3</c:v>
                </c:pt>
                <c:pt idx="5638">
                  <c:v>1.5492070117486586E-3</c:v>
                </c:pt>
                <c:pt idx="5639">
                  <c:v>1.6358033854496665E-3</c:v>
                </c:pt>
                <c:pt idx="5640">
                  <c:v>1.7238071880234058E-3</c:v>
                </c:pt>
                <c:pt idx="5641">
                  <c:v>1.8131534783527247E-3</c:v>
                </c:pt>
                <c:pt idx="5642">
                  <c:v>1.9037792583739995E-3</c:v>
                </c:pt>
                <c:pt idx="5643">
                  <c:v>1.9956234778607364E-3</c:v>
                </c:pt>
                <c:pt idx="5644">
                  <c:v>2.0886270369432675E-3</c:v>
                </c:pt>
                <c:pt idx="5645">
                  <c:v>2.1827327864453565E-3</c:v>
                </c:pt>
                <c:pt idx="5646">
                  <c:v>2.2778855261163097E-3</c:v>
                </c:pt>
                <c:pt idx="5647">
                  <c:v>2.3740320008391351E-3</c:v>
                </c:pt>
                <c:pt idx="5648">
                  <c:v>2.4711208948937284E-3</c:v>
                </c:pt>
                <c:pt idx="5649">
                  <c:v>2.5691028243537161E-3</c:v>
                </c:pt>
                <c:pt idx="5650">
                  <c:v>2.6679303276963408E-3</c:v>
                </c:pt>
                <c:pt idx="5651">
                  <c:v>2.7675578547020621E-3</c:v>
                </c:pt>
                <c:pt idx="5652">
                  <c:v>2.8679417537210033E-3</c:v>
                </c:pt>
                <c:pt idx="5653">
                  <c:v>2.9690402573833807E-3</c:v>
                </c:pt>
                <c:pt idx="5654">
                  <c:v>3.0708134668265123E-3</c:v>
                </c:pt>
                <c:pt idx="5655">
                  <c:v>3.1732233345153809E-3</c:v>
                </c:pt>
                <c:pt idx="5656">
                  <c:v>3.2762336457258781E-3</c:v>
                </c:pt>
                <c:pt idx="5657">
                  <c:v>3.3798099987645282E-3</c:v>
                </c:pt>
                <c:pt idx="5658">
                  <c:v>3.48391978399374E-3</c:v>
                </c:pt>
                <c:pt idx="5659">
                  <c:v>3.5885321617303498E-3</c:v>
                </c:pt>
                <c:pt idx="5660">
                  <c:v>3.6936180390853232E-3</c:v>
                </c:pt>
                <c:pt idx="5661">
                  <c:v>3.7991500458078595E-3</c:v>
                </c:pt>
                <c:pt idx="5662">
                  <c:v>3.9051025092002841E-3</c:v>
                </c:pt>
                <c:pt idx="5663">
                  <c:v>4.0114514281623078E-3</c:v>
                </c:pt>
                <c:pt idx="5664">
                  <c:v>4.1181744464272195E-3</c:v>
                </c:pt>
                <c:pt idx="5665">
                  <c:v>4.2252508250456991E-3</c:v>
                </c:pt>
                <c:pt idx="5666">
                  <c:v>4.3326614141755123E-3</c:v>
                </c:pt>
                <c:pt idx="5667">
                  <c:v>4.4403886242299394E-3</c:v>
                </c:pt>
                <c:pt idx="5668">
                  <c:v>4.5484163964392395E-3</c:v>
                </c:pt>
                <c:pt idx="5669">
                  <c:v>4.6567301728722491E-3</c:v>
                </c:pt>
                <c:pt idx="5670">
                  <c:v>4.7653168659694684E-3</c:v>
                </c:pt>
                <c:pt idx="5671">
                  <c:v>4.8741648276354344E-3</c:v>
                </c:pt>
                <c:pt idx="5672">
                  <c:v>4.9832638179286761E-3</c:v>
                </c:pt>
                <c:pt idx="5673">
                  <c:v>5.0926049733978724E-3</c:v>
                </c:pt>
                <c:pt idx="5674">
                  <c:v>5.2021807751043937E-3</c:v>
                </c:pt>
                <c:pt idx="5675">
                  <c:v>5.3119850163645234E-3</c:v>
                </c:pt>
                <c:pt idx="5676">
                  <c:v>5.4220127702529486E-3</c:v>
                </c:pt>
                <c:pt idx="5677">
                  <c:v>5.5322603569009617E-3</c:v>
                </c:pt>
                <c:pt idx="5678">
                  <c:v>5.6427253106212461E-3</c:v>
                </c:pt>
                <c:pt idx="5679">
                  <c:v>5.753406346887353E-3</c:v>
                </c:pt>
                <c:pt idx="5680">
                  <c:v>5.8643033292040724E-3</c:v>
                </c:pt>
                <c:pt idx="5681">
                  <c:v>5.9754172358855414E-3</c:v>
                </c:pt>
                <c:pt idx="5682">
                  <c:v>6.0867501267748642E-3</c:v>
                </c:pt>
                <c:pt idx="5683">
                  <c:v>6.1983051099218341E-3</c:v>
                </c:pt>
                <c:pt idx="5684">
                  <c:v>6.3100863082441901E-3</c:v>
                </c:pt>
                <c:pt idx="5685">
                  <c:v>6.4220988261891607E-3</c:v>
                </c:pt>
                <c:pt idx="5686">
                  <c:v>6.5343487164137648E-3</c:v>
                </c:pt>
                <c:pt idx="5687">
                  <c:v>6.6468429465018379E-3</c:v>
                </c:pt>
                <c:pt idx="5688">
                  <c:v>6.7595893657272322E-3</c:v>
                </c:pt>
                <c:pt idx="5689">
                  <c:v>6.8725966718799804E-3</c:v>
                </c:pt>
                <c:pt idx="5690">
                  <c:v>6.9858743781657283E-3</c:v>
                </c:pt>
                <c:pt idx="5691">
                  <c:v>7.0994327801862708E-3</c:v>
                </c:pt>
                <c:pt idx="5692">
                  <c:v>7.2132829230090543E-3</c:v>
                </c:pt>
                <c:pt idx="5693">
                  <c:v>7.3274365683334876E-3</c:v>
                </c:pt>
                <c:pt idx="5694">
                  <c:v>7.4419061617607227E-3</c:v>
                </c:pt>
                <c:pt idx="5695">
                  <c:v>7.556704800162988E-3</c:v>
                </c:pt>
                <c:pt idx="5696">
                  <c:v>7.6718461991643946E-3</c:v>
                </c:pt>
                <c:pt idx="5697">
                  <c:v>7.7873446607291726E-3</c:v>
                </c:pt>
                <c:pt idx="5698">
                  <c:v>7.9032150408552514E-3</c:v>
                </c:pt>
                <c:pt idx="5699">
                  <c:v>8.0194727173758529E-3</c:v>
                </c:pt>
                <c:pt idx="5700">
                  <c:v>8.1361335578642585E-3</c:v>
                </c:pt>
                <c:pt idx="5701">
                  <c:v>8.2532138876414366E-3</c:v>
                </c:pt>
                <c:pt idx="5702">
                  <c:v>8.3707304578767277E-3</c:v>
                </c:pt>
                <c:pt idx="5703">
                  <c:v>8.4887004137787266E-3</c:v>
                </c:pt>
                <c:pt idx="5704">
                  <c:v>8.607141262870377E-3</c:v>
                </c:pt>
                <c:pt idx="5705">
                  <c:v>8.7260708433456267E-3</c:v>
                </c:pt>
                <c:pt idx="5706">
                  <c:v>8.8455072924860205E-3</c:v>
                </c:pt>
                <c:pt idx="5707">
                  <c:v>8.9654690151484018E-3</c:v>
                </c:pt>
                <c:pt idx="5708">
                  <c:v>9.0859746522915768E-3</c:v>
                </c:pt>
                <c:pt idx="5709">
                  <c:v>9.2070430495575003E-3</c:v>
                </c:pt>
                <c:pt idx="5710">
                  <c:v>9.3286932258723164E-3</c:v>
                </c:pt>
                <c:pt idx="5711">
                  <c:v>9.4509443420761775E-3</c:v>
                </c:pt>
                <c:pt idx="5712">
                  <c:v>9.5738156695576206E-3</c:v>
                </c:pt>
                <c:pt idx="5713">
                  <c:v>9.6973265588878883E-3</c:v>
                </c:pt>
                <c:pt idx="5714">
                  <c:v>9.8214964084408045E-3</c:v>
                </c:pt>
                <c:pt idx="5715">
                  <c:v>9.9463446329903539E-3</c:v>
                </c:pt>
                <c:pt idx="5716">
                  <c:v>1.0071890632267199E-2</c:v>
                </c:pt>
                <c:pt idx="5717">
                  <c:v>1.0198153759470531E-2</c:v>
                </c:pt>
                <c:pt idx="5718">
                  <c:v>1.0325153289714711E-2</c:v>
                </c:pt>
                <c:pt idx="5719">
                  <c:v>1.0452908388412426E-2</c:v>
                </c:pt>
                <c:pt idx="5720">
                  <c:v>1.0581438079561628E-2</c:v>
                </c:pt>
                <c:pt idx="5721">
                  <c:v>1.0710761213949977E-2</c:v>
                </c:pt>
                <c:pt idx="5722">
                  <c:v>1.0840896437245621E-2</c:v>
                </c:pt>
                <c:pt idx="5723">
                  <c:v>1.0971862157978908E-2</c:v>
                </c:pt>
                <c:pt idx="5724">
                  <c:v>1.1103676515388293E-2</c:v>
                </c:pt>
                <c:pt idx="5725">
                  <c:v>1.1236357347143561E-2</c:v>
                </c:pt>
                <c:pt idx="5726">
                  <c:v>1.1369922156914429E-2</c:v>
                </c:pt>
                <c:pt idx="5727">
                  <c:v>1.1504388081794327E-2</c:v>
                </c:pt>
                <c:pt idx="5728">
                  <c:v>1.1639771859559125E-2</c:v>
                </c:pt>
                <c:pt idx="5729">
                  <c:v>1.1776089795765362E-2</c:v>
                </c:pt>
                <c:pt idx="5730">
                  <c:v>1.1913357730673089E-2</c:v>
                </c:pt>
                <c:pt idx="5731">
                  <c:v>1.2051591005995741E-2</c:v>
                </c:pt>
                <c:pt idx="5732">
                  <c:v>1.2190804431468947E-2</c:v>
                </c:pt>
                <c:pt idx="5733">
                  <c:v>1.2331012251239077E-2</c:v>
                </c:pt>
                <c:pt idx="5734">
                  <c:v>1.2472228110067778E-2</c:v>
                </c:pt>
                <c:pt idx="5735">
                  <c:v>1.2614465019352655E-2</c:v>
                </c:pt>
                <c:pt idx="5736">
                  <c:v>1.2757735322971277E-2</c:v>
                </c:pt>
                <c:pt idx="5737">
                  <c:v>1.2902050662941356E-2</c:v>
                </c:pt>
                <c:pt idx="5738">
                  <c:v>1.304742194490933E-2</c:v>
                </c:pt>
                <c:pt idx="5739">
                  <c:v>1.3193859303471668E-2</c:v>
                </c:pt>
                <c:pt idx="5740">
                  <c:v>1.3341372067330205E-2</c:v>
                </c:pt>
                <c:pt idx="5741">
                  <c:v>1.348996872430094E-2</c:v>
                </c:pt>
                <c:pt idx="5742">
                  <c:v>1.363965688618134E-2</c:v>
                </c:pt>
                <c:pt idx="5743">
                  <c:v>1.3790443253484037E-2</c:v>
                </c:pt>
                <c:pt idx="5744">
                  <c:v>1.3942333580058813E-2</c:v>
                </c:pt>
                <c:pt idx="5745">
                  <c:v>1.4095332637618122E-2</c:v>
                </c:pt>
                <c:pt idx="5746">
                  <c:v>1.42494441801806E-2</c:v>
                </c:pt>
                <c:pt idx="5747">
                  <c:v>1.4404670908453541E-2</c:v>
                </c:pt>
                <c:pt idx="5748">
                  <c:v>1.4561014434177566E-2</c:v>
                </c:pt>
                <c:pt idx="5749">
                  <c:v>1.4718475244461428E-2</c:v>
                </c:pt>
                <c:pt idx="5750">
                  <c:v>1.4877052666120352E-2</c:v>
                </c:pt>
                <c:pt idx="5751">
                  <c:v>1.5036744830064419E-2</c:v>
                </c:pt>
                <c:pt idx="5752">
                  <c:v>1.519754863575081E-2</c:v>
                </c:pt>
                <c:pt idx="5753">
                  <c:v>1.5359459715744542E-2</c:v>
                </c:pt>
                <c:pt idx="5754">
                  <c:v>1.5522472400413271E-2</c:v>
                </c:pt>
                <c:pt idx="5755">
                  <c:v>1.5686579682799417E-2</c:v>
                </c:pt>
                <c:pt idx="5756">
                  <c:v>1.5851773183709873E-2</c:v>
                </c:pt>
                <c:pt idx="5757">
                  <c:v>1.6018043117055403E-2</c:v>
                </c:pt>
                <c:pt idx="5758">
                  <c:v>1.6185378255500118E-2</c:v>
                </c:pt>
                <c:pt idx="5759">
                  <c:v>1.6353765896439665E-2</c:v>
                </c:pt>
                <c:pt idx="5760">
                  <c:v>1.6523191828395432E-2</c:v>
                </c:pt>
                <c:pt idx="5761">
                  <c:v>1.6693640297835759E-2</c:v>
                </c:pt>
                <c:pt idx="5762">
                  <c:v>1.6865093976498546E-2</c:v>
                </c:pt>
                <c:pt idx="5763">
                  <c:v>1.7037533929273721E-2</c:v>
                </c:pt>
                <c:pt idx="5764">
                  <c:v>1.7210939582681953E-2</c:v>
                </c:pt>
                <c:pt idx="5765">
                  <c:v>1.7385288694028944E-2</c:v>
                </c:pt>
                <c:pt idx="5766">
                  <c:v>1.7560557321288802E-2</c:v>
                </c:pt>
                <c:pt idx="5767">
                  <c:v>1.7736719793772837E-2</c:v>
                </c:pt>
                <c:pt idx="5768">
                  <c:v>1.7913748683656808E-2</c:v>
                </c:pt>
                <c:pt idx="5769">
                  <c:v>1.8091614778438965E-2</c:v>
                </c:pt>
                <c:pt idx="5770">
                  <c:v>1.8270287054380465E-2</c:v>
                </c:pt>
                <c:pt idx="5771">
                  <c:v>1.8449732651009101E-2</c:v>
                </c:pt>
                <c:pt idx="5772">
                  <c:v>1.8629916846765647E-2</c:v>
                </c:pt>
                <c:pt idx="5773">
                  <c:v>1.8810803035845279E-2</c:v>
                </c:pt>
                <c:pt idx="5774">
                  <c:v>1.8992352706332233E-2</c:v>
                </c:pt>
                <c:pt idx="5775">
                  <c:v>1.9174525419687574E-2</c:v>
                </c:pt>
                <c:pt idx="5776">
                  <c:v>1.935727879167112E-2</c:v>
                </c:pt>
                <c:pt idx="5777">
                  <c:v>1.9540568474781278E-2</c:v>
                </c:pt>
                <c:pt idx="5778">
                  <c:v>1.9724348142291261E-2</c:v>
                </c:pt>
                <c:pt idx="5779">
                  <c:v>1.9908569473946303E-2</c:v>
                </c:pt>
                <c:pt idx="5780">
                  <c:v>2.0093182143428735E-2</c:v>
                </c:pt>
                <c:pt idx="5781">
                  <c:v>2.0278133807654253E-2</c:v>
                </c:pt>
                <c:pt idx="5782">
                  <c:v>2.046337009797624E-2</c:v>
                </c:pt>
                <c:pt idx="5783">
                  <c:v>2.0648834613402552E-2</c:v>
                </c:pt>
                <c:pt idx="5784">
                  <c:v>2.0834468915879648E-2</c:v>
                </c:pt>
                <c:pt idx="5785">
                  <c:v>2.1020212527740667E-2</c:v>
                </c:pt>
                <c:pt idx="5786">
                  <c:v>2.1206002931400472E-2</c:v>
                </c:pt>
                <c:pt idx="5787">
                  <c:v>2.1391775571358299E-2</c:v>
                </c:pt>
                <c:pt idx="5788">
                  <c:v>2.1577463858615725E-2</c:v>
                </c:pt>
                <c:pt idx="5789">
                  <c:v>2.1762999177559611E-2</c:v>
                </c:pt>
                <c:pt idx="5790">
                  <c:v>2.1948310895408212E-2</c:v>
                </c:pt>
                <c:pt idx="5791">
                  <c:v>2.2133326374278405E-2</c:v>
                </c:pt>
                <c:pt idx="5792">
                  <c:v>2.2317970985960448E-2</c:v>
                </c:pt>
                <c:pt idx="5793">
                  <c:v>2.2502168129466017E-2</c:v>
                </c:pt>
                <c:pt idx="5794">
                  <c:v>2.2685839251412189E-2</c:v>
                </c:pt>
                <c:pt idx="5795">
                  <c:v>2.2868903869323741E-2</c:v>
                </c:pt>
                <c:pt idx="5796">
                  <c:v>2.3051279597891754E-2</c:v>
                </c:pt>
                <c:pt idx="5797">
                  <c:v>2.3232882178277004E-2</c:v>
                </c:pt>
                <c:pt idx="5798">
                  <c:v>2.3413625510497141E-2</c:v>
                </c:pt>
                <c:pt idx="5799">
                  <c:v>2.359342168895049E-2</c:v>
                </c:pt>
                <c:pt idx="5800">
                  <c:v>2.3772181041136268E-2</c:v>
                </c:pt>
                <c:pt idx="5801">
                  <c:v>2.3949812169609799E-2</c:v>
                </c:pt>
                <c:pt idx="5802">
                  <c:v>2.4126221997212264E-2</c:v>
                </c:pt>
                <c:pt idx="5803">
                  <c:v>2.4301315815615305E-2</c:v>
                </c:pt>
                <c:pt idx="5804">
                  <c:v>2.4474997337209675E-2</c:v>
                </c:pt>
                <c:pt idx="5805">
                  <c:v>2.4647168750364448E-2</c:v>
                </c:pt>
                <c:pt idx="5806">
                  <c:v>2.4817730778073584E-2</c:v>
                </c:pt>
                <c:pt idx="5807">
                  <c:v>2.4986582740020646E-2</c:v>
                </c:pt>
                <c:pt idx="5808">
                  <c:v>2.5153622618041441E-2</c:v>
                </c:pt>
                <c:pt idx="5809">
                  <c:v>2.5318747125021801E-2</c:v>
                </c:pt>
                <c:pt idx="5810">
                  <c:v>2.5481851777198635E-2</c:v>
                </c:pt>
                <c:pt idx="5811">
                  <c:v>2.56428309698719E-2</c:v>
                </c:pt>
                <c:pt idx="5812">
                  <c:v>2.5801578056511065E-2</c:v>
                </c:pt>
                <c:pt idx="5813">
                  <c:v>2.5957985431206122E-2</c:v>
                </c:pt>
                <c:pt idx="5814">
                  <c:v>2.6111944614485055E-2</c:v>
                </c:pt>
                <c:pt idx="5815">
                  <c:v>2.6263346342399924E-2</c:v>
                </c:pt>
                <c:pt idx="5816">
                  <c:v>2.6412080658875056E-2</c:v>
                </c:pt>
                <c:pt idx="5817">
                  <c:v>2.655803701125619E-2</c:v>
                </c:pt>
                <c:pt idx="5818">
                  <c:v>2.6701104348991579E-2</c:v>
                </c:pt>
                <c:pt idx="5819">
                  <c:v>2.6841171225385818E-2</c:v>
                </c:pt>
                <c:pt idx="5820">
                  <c:v>2.6978125902337231E-2</c:v>
                </c:pt>
                <c:pt idx="5821">
                  <c:v>2.7111856457994861E-2</c:v>
                </c:pt>
                <c:pt idx="5822">
                  <c:v>2.7242250897223059E-2</c:v>
                </c:pt>
                <c:pt idx="5823">
                  <c:v>2.7369197264775609E-2</c:v>
                </c:pt>
                <c:pt idx="5824">
                  <c:v>2.7492583761083912E-2</c:v>
                </c:pt>
                <c:pt idx="5825">
                  <c:v>2.7612298860529162E-2</c:v>
                </c:pt>
                <c:pt idx="5826">
                  <c:v>2.7728231432072346E-2</c:v>
                </c:pt>
                <c:pt idx="5827">
                  <c:v>2.7840270862122461E-2</c:v>
                </c:pt>
                <c:pt idx="5828">
                  <c:v>2.7948307179488745E-2</c:v>
                </c:pt>
                <c:pt idx="5829">
                  <c:v>2.8052231182268079E-2</c:v>
                </c:pt>
                <c:pt idx="5830">
                  <c:v>2.8151934566528529E-2</c:v>
                </c:pt>
                <c:pt idx="5831">
                  <c:v>2.8247310056594185E-2</c:v>
                </c:pt>
                <c:pt idx="5832">
                  <c:v>2.8338251536793431E-2</c:v>
                </c:pt>
                <c:pt idx="5833">
                  <c:v>2.8424654184460885E-2</c:v>
                </c:pt>
                <c:pt idx="5834">
                  <c:v>2.8506414604038695E-2</c:v>
                </c:pt>
                <c:pt idx="5835">
                  <c:v>2.8583430962042598E-2</c:v>
                </c:pt>
                <c:pt idx="5836">
                  <c:v>2.8655603122748792E-2</c:v>
                </c:pt>
                <c:pt idx="5837">
                  <c:v>2.8722832784347001E-2</c:v>
                </c:pt>
                <c:pt idx="5838">
                  <c:v>2.8785023615365526E-2</c:v>
                </c:pt>
                <c:pt idx="5839">
                  <c:v>2.8842081391166268E-2</c:v>
                </c:pt>
                <c:pt idx="5840">
                  <c:v>2.8893914130273868E-2</c:v>
                </c:pt>
                <c:pt idx="5841">
                  <c:v>2.894043223031055E-2</c:v>
                </c:pt>
                <c:pt idx="5842">
                  <c:v>2.898154860330342E-2</c:v>
                </c:pt>
                <c:pt idx="5843">
                  <c:v>2.901717881015457E-2</c:v>
                </c:pt>
                <c:pt idx="5844">
                  <c:v>2.9047241194006448E-2</c:v>
                </c:pt>
                <c:pt idx="5845">
                  <c:v>2.9071657012273346E-2</c:v>
                </c:pt>
                <c:pt idx="5846">
                  <c:v>2.9090350567096905E-2</c:v>
                </c:pt>
                <c:pt idx="5847">
                  <c:v>2.9103249333980469E-2</c:v>
                </c:pt>
                <c:pt idx="5848">
                  <c:v>2.9110284088360732E-2</c:v>
                </c:pt>
                <c:pt idx="5849">
                  <c:v>2.91113890298462E-2</c:v>
                </c:pt>
                <c:pt idx="5850">
                  <c:v>2.9106501903916931E-2</c:v>
                </c:pt>
                <c:pt idx="5851">
                  <c:v>2.9095564120786951E-2</c:v>
                </c:pt>
                <c:pt idx="5852">
                  <c:v>2.9078520871235764E-2</c:v>
                </c:pt>
                <c:pt idx="5853">
                  <c:v>2.9055321239121353E-2</c:v>
                </c:pt>
                <c:pt idx="5854">
                  <c:v>2.9025918310358195E-2</c:v>
                </c:pt>
                <c:pt idx="5855">
                  <c:v>2.899026927811112E-2</c:v>
                </c:pt>
                <c:pt idx="5856">
                  <c:v>2.8948335543966214E-2</c:v>
                </c:pt>
                <c:pt idx="5857">
                  <c:v>2.8900082814859538E-2</c:v>
                </c:pt>
                <c:pt idx="5858">
                  <c:v>2.8845481195520471E-2</c:v>
                </c:pt>
                <c:pt idx="5859">
                  <c:v>2.8784505276218796E-2</c:v>
                </c:pt>
                <c:pt idx="5860">
                  <c:v>2.8717134215590776E-2</c:v>
                </c:pt>
                <c:pt idx="5861">
                  <c:v>2.8643351818345739E-2</c:v>
                </c:pt>
                <c:pt idx="5862">
                  <c:v>2.8563146607644491E-2</c:v>
                </c:pt>
                <c:pt idx="5863">
                  <c:v>2.8476511891947043E-2</c:v>
                </c:pt>
                <c:pt idx="5864">
                  <c:v>2.8383445826162684E-2</c:v>
                </c:pt>
                <c:pt idx="5865">
                  <c:v>2.8283951466903382E-2</c:v>
                </c:pt>
                <c:pt idx="5866">
                  <c:v>2.817803682169194E-2</c:v>
                </c:pt>
                <c:pt idx="5867">
                  <c:v>2.806571489195691E-2</c:v>
                </c:pt>
                <c:pt idx="5868">
                  <c:v>2.7947003709659229E-2</c:v>
                </c:pt>
                <c:pt idx="5869">
                  <c:v>2.7821926367444006E-2</c:v>
                </c:pt>
                <c:pt idx="5870">
                  <c:v>2.7690511042152605E-2</c:v>
                </c:pt>
                <c:pt idx="5871">
                  <c:v>2.7552791011608371E-2</c:v>
                </c:pt>
                <c:pt idx="5872">
                  <c:v>2.7408804664583616E-2</c:v>
                </c:pt>
                <c:pt idx="5873">
                  <c:v>2.7258595503833773E-2</c:v>
                </c:pt>
                <c:pt idx="5874">
                  <c:v>2.7102212142133288E-2</c:v>
                </c:pt>
                <c:pt idx="5875">
                  <c:v>2.6939708291272825E-2</c:v>
                </c:pt>
                <c:pt idx="5876">
                  <c:v>2.6771142743952522E-2</c:v>
                </c:pt>
                <c:pt idx="5877">
                  <c:v>2.6596579348526137E-2</c:v>
                </c:pt>
                <c:pt idx="5878">
                  <c:v>2.641608697661486E-2</c:v>
                </c:pt>
                <c:pt idx="5879">
                  <c:v>2.6229739483550018E-2</c:v>
                </c:pt>
                <c:pt idx="5880">
                  <c:v>2.6037615661670298E-2</c:v>
                </c:pt>
                <c:pt idx="5881">
                  <c:v>2.5839799186516046E-2</c:v>
                </c:pt>
                <c:pt idx="5882">
                  <c:v>2.5636378555920318E-2</c:v>
                </c:pt>
                <c:pt idx="5883">
                  <c:v>2.542744702209249E-2</c:v>
                </c:pt>
                <c:pt idx="5884">
                  <c:v>2.521310251674105E-2</c:v>
                </c:pt>
                <c:pt idx="5885">
                  <c:v>2.4993447569319288E-2</c:v>
                </c:pt>
                <c:pt idx="5886">
                  <c:v>2.4768589218513961E-2</c:v>
                </c:pt>
                <c:pt idx="5887">
                  <c:v>2.4538638917068183E-2</c:v>
                </c:pt>
                <c:pt idx="5888">
                  <c:v>2.430371243007266E-2</c:v>
                </c:pt>
                <c:pt idx="5889">
                  <c:v>2.40639297268791E-2</c:v>
                </c:pt>
                <c:pt idx="5890">
                  <c:v>2.381941486677059E-2</c:v>
                </c:pt>
                <c:pt idx="5891">
                  <c:v>2.3570295878585442E-2</c:v>
                </c:pt>
                <c:pt idx="5892">
                  <c:v>2.3316704634449677E-2</c:v>
                </c:pt>
                <c:pt idx="5893">
                  <c:v>2.3058776717837372E-2</c:v>
                </c:pt>
                <c:pt idx="5894">
                  <c:v>2.2796651286143946E-2</c:v>
                </c:pt>
                <c:pt idx="5895">
                  <c:v>2.2530470928016733E-2</c:v>
                </c:pt>
                <c:pt idx="5896">
                  <c:v>2.2260381515657252E-2</c:v>
                </c:pt>
                <c:pt idx="5897">
                  <c:v>2.1986532052344545E-2</c:v>
                </c:pt>
                <c:pt idx="5898">
                  <c:v>2.1709074515421031E-2</c:v>
                </c:pt>
                <c:pt idx="5899">
                  <c:v>2.1428163695024052E-2</c:v>
                </c:pt>
                <c:pt idx="5900">
                  <c:v>2.1143957028818633E-2</c:v>
                </c:pt>
                <c:pt idx="5901">
                  <c:v>2.0856614433010304E-2</c:v>
                </c:pt>
                <c:pt idx="5902">
                  <c:v>2.0566298129941506E-2</c:v>
                </c:pt>
                <c:pt idx="5903">
                  <c:v>2.0273172472543646E-2</c:v>
                </c:pt>
                <c:pt idx="5904">
                  <c:v>1.9977403765968637E-2</c:v>
                </c:pt>
                <c:pt idx="5905">
                  <c:v>1.9679160086688231E-2</c:v>
                </c:pt>
                <c:pt idx="5906">
                  <c:v>1.9378611099393407E-2</c:v>
                </c:pt>
                <c:pt idx="5907">
                  <c:v>1.9075927871980529E-2</c:v>
                </c:pt>
                <c:pt idx="5908">
                  <c:v>1.8771282688973392E-2</c:v>
                </c:pt>
                <c:pt idx="5909">
                  <c:v>1.8464848863695309E-2</c:v>
                </c:pt>
                <c:pt idx="5910">
                  <c:v>1.8156800549487807E-2</c:v>
                </c:pt>
                <c:pt idx="5911">
                  <c:v>1.7847312550351681E-2</c:v>
                </c:pt>
                <c:pt idx="5912">
                  <c:v>1.7536560131286804E-2</c:v>
                </c:pt>
                <c:pt idx="5913">
                  <c:v>1.722471882868545E-2</c:v>
                </c:pt>
                <c:pt idx="5914">
                  <c:v>1.6911964261086758E-2</c:v>
                </c:pt>
                <c:pt idx="5915">
                  <c:v>1.6598471940626469E-2</c:v>
                </c:pt>
                <c:pt idx="5916">
                  <c:v>1.6284417085486495E-2</c:v>
                </c:pt>
                <c:pt idx="5917">
                  <c:v>1.5969974433664293E-2</c:v>
                </c:pt>
                <c:pt idx="5918">
                  <c:v>1.565531805838212E-2</c:v>
                </c:pt>
                <c:pt idx="5919">
                  <c:v>1.5340621185422941E-2</c:v>
                </c:pt>
                <c:pt idx="5920">
                  <c:v>1.5026056012709501E-2</c:v>
                </c:pt>
                <c:pt idx="5921">
                  <c:v>1.4711793532404019E-2</c:v>
                </c:pt>
                <c:pt idx="5922">
                  <c:v>1.4398003355832441E-2</c:v>
                </c:pt>
                <c:pt idx="5923">
                  <c:v>1.4084853541489051E-2</c:v>
                </c:pt>
                <c:pt idx="5924">
                  <c:v>1.3772510426413871E-2</c:v>
                </c:pt>
                <c:pt idx="5925">
                  <c:v>1.3461138461188387E-2</c:v>
                </c:pt>
                <c:pt idx="5926">
                  <c:v>1.3150900048800722E-2</c:v>
                </c:pt>
                <c:pt idx="5927">
                  <c:v>1.2841955387632791E-2</c:v>
                </c:pt>
                <c:pt idx="5928">
                  <c:v>1.2534462318791842E-2</c:v>
                </c:pt>
                <c:pt idx="5929">
                  <c:v>1.222857617800158E-2</c:v>
                </c:pt>
                <c:pt idx="5930">
                  <c:v>1.192444965227449E-2</c:v>
                </c:pt>
                <c:pt idx="5931">
                  <c:v>1.1622232641548758E-2</c:v>
                </c:pt>
                <c:pt idx="5932">
                  <c:v>1.1322072125483267E-2</c:v>
                </c:pt>
                <c:pt idx="5933">
                  <c:v>1.1024112035577982E-2</c:v>
                </c:pt>
                <c:pt idx="5934">
                  <c:v>1.072849313278066E-2</c:v>
                </c:pt>
                <c:pt idx="5935">
                  <c:v>1.0435352890724678E-2</c:v>
                </c:pt>
                <c:pt idx="5936">
                  <c:v>1.0144825384737575E-2</c:v>
                </c:pt>
                <c:pt idx="5937">
                  <c:v>9.8570411867301005E-3</c:v>
                </c:pt>
                <c:pt idx="5938">
                  <c:v>9.5721272660848171E-3</c:v>
                </c:pt>
                <c:pt idx="5939">
                  <c:v>9.2902068966245303E-3</c:v>
                </c:pt>
                <c:pt idx="5940">
                  <c:v>9.0113995697522868E-3</c:v>
                </c:pt>
                <c:pt idx="5941">
                  <c:v>8.7358209138261571E-3</c:v>
                </c:pt>
                <c:pt idx="5942">
                  <c:v>8.4635826198125336E-3</c:v>
                </c:pt>
                <c:pt idx="5943">
                  <c:v>8.1947923732748548E-3</c:v>
                </c:pt>
                <c:pt idx="5944">
                  <c:v>7.9295537927089408E-3</c:v>
                </c:pt>
                <c:pt idx="5945">
                  <c:v>7.6679663742483424E-3</c:v>
                </c:pt>
                <c:pt idx="5946">
                  <c:v>7.4101254427323751E-3</c:v>
                </c:pt>
                <c:pt idx="5947">
                  <c:v>7.1561221091351853E-3</c:v>
                </c:pt>
                <c:pt idx="5948">
                  <c:v>6.9060432343174124E-3</c:v>
                </c:pt>
                <c:pt idx="5949">
                  <c:v>6.6599713990786406E-3</c:v>
                </c:pt>
                <c:pt idx="5950">
                  <c:v>6.4179848804490893E-3</c:v>
                </c:pt>
                <c:pt idx="5951">
                  <c:v>6.1801576341709314E-3</c:v>
                </c:pt>
                <c:pt idx="5952">
                  <c:v>5.9465592832878477E-3</c:v>
                </c:pt>
                <c:pt idx="5953">
                  <c:v>5.7172551127696912E-3</c:v>
                </c:pt>
                <c:pt idx="5954">
                  <c:v>5.4923060700752821E-3</c:v>
                </c:pt>
                <c:pt idx="5955">
                  <c:v>5.2717687715481245E-3</c:v>
                </c:pt>
                <c:pt idx="5956">
                  <c:v>5.0556955145403771E-3</c:v>
                </c:pt>
                <c:pt idx="5957">
                  <c:v>4.8441342951349303E-3</c:v>
                </c:pt>
                <c:pt idx="5958">
                  <c:v>4.6371288313421114E-3</c:v>
                </c:pt>
                <c:pt idx="5959">
                  <c:v>4.4347185916316142E-3</c:v>
                </c:pt>
                <c:pt idx="5960">
                  <c:v>4.2369388286487572E-3</c:v>
                </c:pt>
                <c:pt idx="5961">
                  <c:v>4.0438206179701777E-3</c:v>
                </c:pt>
                <c:pt idx="5962">
                  <c:v>3.8553909017324719E-3</c:v>
                </c:pt>
                <c:pt idx="5963">
                  <c:v>3.6716725369716949E-3</c:v>
                </c:pt>
                <c:pt idx="5964">
                  <c:v>3.492684348499869E-3</c:v>
                </c:pt>
                <c:pt idx="5965">
                  <c:v>3.3184411861433482E-3</c:v>
                </c:pt>
                <c:pt idx="5966">
                  <c:v>3.1489539861615599E-3</c:v>
                </c:pt>
                <c:pt idx="5967">
                  <c:v>2.984229836659265E-3</c:v>
                </c:pt>
                <c:pt idx="5968">
                  <c:v>2.8242720468059533E-3</c:v>
                </c:pt>
                <c:pt idx="5969">
                  <c:v>2.66908021966795E-3</c:v>
                </c:pt>
                <c:pt idx="5970">
                  <c:v>2.5186503284607802E-3</c:v>
                </c:pt>
                <c:pt idx="5971">
                  <c:v>2.3729747960226804E-3</c:v>
                </c:pt>
                <c:pt idx="5972">
                  <c:v>2.232042577314769E-3</c:v>
                </c:pt>
                <c:pt idx="5973">
                  <c:v>2.0958392447448337E-3</c:v>
                </c:pt>
                <c:pt idx="5974">
                  <c:v>1.9643470761189583E-3</c:v>
                </c:pt>
                <c:pt idx="5975">
                  <c:v>1.8375451450168365E-3</c:v>
                </c:pt>
                <c:pt idx="5976">
                  <c:v>1.7154094133957117E-3</c:v>
                </c:pt>
                <c:pt idx="5977">
                  <c:v>1.5979128262209065E-3</c:v>
                </c:pt>
                <c:pt idx="5978">
                  <c:v>1.4850254079275141E-3</c:v>
                </c:pt>
                <c:pt idx="5979">
                  <c:v>1.3767143605159947E-3</c:v>
                </c:pt>
                <c:pt idx="5980">
                  <c:v>1.2729441630890744E-3</c:v>
                </c:pt>
                <c:pt idx="5981">
                  <c:v>1.173676672636988E-3</c:v>
                </c:pt>
                <c:pt idx="5982">
                  <c:v>1.0788712258839887E-3</c:v>
                </c:pt>
                <c:pt idx="5983">
                  <c:v>9.8848474200934717E-4</c:v>
                </c:pt>
                <c:pt idx="5984">
                  <c:v>9.0247182606055466E-4</c:v>
                </c:pt>
                <c:pt idx="5985">
                  <c:v>8.2078487288055524E-4</c:v>
                </c:pt>
                <c:pt idx="5986">
                  <c:v>7.4337417137454193E-4</c:v>
                </c:pt>
                <c:pt idx="5987">
                  <c:v>6.70188008945522E-4</c:v>
                </c:pt>
                <c:pt idx="5988">
                  <c:v>6.0117277593294894E-4</c:v>
                </c:pt>
                <c:pt idx="5989">
                  <c:v>5.3627306989348714E-4</c:v>
                </c:pt>
                <c:pt idx="5990">
                  <c:v>4.7543179956760544E-4</c:v>
                </c:pt>
                <c:pt idx="5991">
                  <c:v>4.1859028838071144E-4</c:v>
                </c:pt>
                <c:pt idx="5992">
                  <c:v>3.6568837733334206E-4</c:v>
                </c:pt>
                <c:pt idx="5993">
                  <c:v>3.1666452713990814E-4</c:v>
                </c:pt>
                <c:pt idx="5994">
                  <c:v>2.714559194810785E-4</c:v>
                </c:pt>
                <c:pt idx="5995">
                  <c:v>2.2999855724079298E-4</c:v>
                </c:pt>
                <c:pt idx="5996">
                  <c:v>1.9222736360455722E-4</c:v>
                </c:pt>
                <c:pt idx="5997">
                  <c:v>1.5807627990137616E-4</c:v>
                </c:pt>
                <c:pt idx="5998">
                  <c:v>1.274783620778197E-4</c:v>
                </c:pt>
                <c:pt idx="5999">
                  <c:v>1.0036587569846523E-4</c:v>
                </c:pt>
                <c:pt idx="6000">
                  <c:v>7.6670389373092833E-5</c:v>
                </c:pt>
                <c:pt idx="6001">
                  <c:v>5.6322866516774499E-5</c:v>
                </c:pt>
                <c:pt idx="6002">
                  <c:v>3.9253755355276101E-5</c:v>
                </c:pt>
                <c:pt idx="6003">
                  <c:v>2.5393077093871789E-5</c:v>
                </c:pt>
                <c:pt idx="6004">
                  <c:v>1.4670512173709141E-5</c:v>
                </c:pt>
                <c:pt idx="6005">
                  <c:v>7.015484545761742E-6</c:v>
                </c:pt>
                <c:pt idx="6006">
                  <c:v>2.3572438981687292E-6</c:v>
                </c:pt>
                <c:pt idx="6007">
                  <c:v>6.2494577853586701E-7</c:v>
                </c:pt>
                <c:pt idx="6008">
                  <c:v>1.7477295584098433E-6</c:v>
                </c:pt>
                <c:pt idx="6009">
                  <c:v>5.6547941927311399E-6</c:v>
                </c:pt>
                <c:pt idx="6010">
                  <c:v>1.2275471732513022E-5</c:v>
                </c:pt>
                <c:pt idx="6011">
                  <c:v>2.1539298554359537E-5</c:v>
                </c:pt>
                <c:pt idx="6012">
                  <c:v>3.3376084275650125E-5</c:v>
                </c:pt>
                <c:pt idx="6013">
                  <c:v>4.771597832934159E-5</c:v>
                </c:pt>
                <c:pt idx="6014">
                  <c:v>6.4489534177276399E-5</c:v>
                </c:pt>
                <c:pt idx="6015">
                  <c:v>8.3627771145716623E-5</c:v>
                </c:pt>
                <c:pt idx="6016">
                  <c:v>1.0506223387151973E-4</c:v>
                </c:pt>
                <c:pt idx="6017">
                  <c:v>1.2872504935182306E-4</c:v>
                </c:pt>
                <c:pt idx="6018">
                  <c:v>1.5454898159458934E-4</c:v>
                </c:pt>
                <c:pt idx="6019">
                  <c:v>1.8246748387136717E-4</c:v>
                </c:pt>
                <c:pt idx="6020">
                  <c:v>2.1241474857791525E-4</c:v>
                </c:pt>
                <c:pt idx="6021">
                  <c:v>2.4432575471182628E-4</c:v>
                </c:pt>
                <c:pt idx="6022">
                  <c:v>2.7813631298056552E-4</c:v>
                </c:pt>
                <c:pt idx="6023">
                  <c:v>3.1378310855605806E-4</c:v>
                </c:pt>
                <c:pt idx="6024">
                  <c:v>3.5120374149612656E-4</c:v>
                </c:pt>
                <c:pt idx="6025">
                  <c:v>3.903367648556799E-4</c:v>
                </c:pt>
                <c:pt idx="6026">
                  <c:v>4.3112172051373648E-4</c:v>
                </c:pt>
                <c:pt idx="6027">
                  <c:v>4.7349917274536375E-4</c:v>
                </c:pt>
                <c:pt idx="6028">
                  <c:v>5.1741073956975477E-4</c:v>
                </c:pt>
                <c:pt idx="6029">
                  <c:v>5.6279912190904482E-4</c:v>
                </c:pt>
                <c:pt idx="6030">
                  <c:v>6.0960813059361327E-4</c:v>
                </c:pt>
                <c:pt idx="6031">
                  <c:v>6.5778271125290465E-4</c:v>
                </c:pt>
                <c:pt idx="6032">
                  <c:v>7.0726896713163372E-4</c:v>
                </c:pt>
                <c:pt idx="6033">
                  <c:v>7.5801417987439944E-4</c:v>
                </c:pt>
                <c:pt idx="6034">
                  <c:v>8.0996682832219921E-4</c:v>
                </c:pt>
                <c:pt idx="6035">
                  <c:v>8.630766053660952E-4</c:v>
                </c:pt>
                <c:pt idx="6036">
                  <c:v>9.1729443290517181E-4</c:v>
                </c:pt>
                <c:pt idx="6037">
                  <c:v>9.7257247495685043E-4</c:v>
                </c:pt>
                <c:pt idx="6038">
                  <c:v>1.0288641489679235E-3</c:v>
                </c:pt>
                <c:pt idx="6039">
                  <c:v>1.0861241353771129E-3</c:v>
                </c:pt>
                <c:pt idx="6040">
                  <c:v>1.1443083854787313E-3</c:v>
                </c:pt>
                <c:pt idx="6041">
                  <c:v>1.2033741276399085E-3</c:v>
                </c:pt>
                <c:pt idx="6042">
                  <c:v>1.2632798719223552E-3</c:v>
                </c:pt>
                <c:pt idx="6043">
                  <c:v>1.3239854131612159E-3</c:v>
                </c:pt>
                <c:pt idx="6044">
                  <c:v>1.3854518325530244E-3</c:v>
                </c:pt>
                <c:pt idx="6045">
                  <c:v>1.4476414978062315E-3</c:v>
                </c:pt>
                <c:pt idx="6046">
                  <c:v>1.5105180619055412E-3</c:v>
                </c:pt>
                <c:pt idx="6047">
                  <c:v>1.574046460544147E-3</c:v>
                </c:pt>
                <c:pt idx="6048">
                  <c:v>1.6381929082745987E-3</c:v>
                </c:pt>
                <c:pt idx="6049">
                  <c:v>1.7029248934316585E-3</c:v>
                </c:pt>
                <c:pt idx="6050">
                  <c:v>1.7682111718784106E-3</c:v>
                </c:pt>
                <c:pt idx="6051">
                  <c:v>1.834021759626479E-3</c:v>
                </c:pt>
                <c:pt idx="6052">
                  <c:v>1.9003279243812309E-3</c:v>
                </c:pt>
                <c:pt idx="6053">
                  <c:v>1.9671021760630627E-3</c:v>
                </c:pt>
                <c:pt idx="6054">
                  <c:v>2.0343182563519152E-3</c:v>
                </c:pt>
                <c:pt idx="6055">
                  <c:v>2.1019511273068052E-3</c:v>
                </c:pt>
                <c:pt idx="6056">
                  <c:v>2.1699769591048412E-3</c:v>
                </c:pt>
                <c:pt idx="6057">
                  <c:v>2.2383731169489753E-3</c:v>
                </c:pt>
                <c:pt idx="6058">
                  <c:v>2.3071181471902556E-3</c:v>
                </c:pt>
                <c:pt idx="6059">
                  <c:v>2.3761917627082912E-3</c:v>
                </c:pt>
                <c:pt idx="6060">
                  <c:v>2.4455748275954612E-3</c:v>
                </c:pt>
                <c:pt idx="6061">
                  <c:v>2.5152493411867245E-3</c:v>
                </c:pt>
                <c:pt idx="6062">
                  <c:v>2.5851984214775208E-3</c:v>
                </c:pt>
                <c:pt idx="6063">
                  <c:v>2.6554062879699139E-3</c:v>
                </c:pt>
                <c:pt idx="6064">
                  <c:v>2.725858243987076E-3</c:v>
                </c:pt>
                <c:pt idx="6065">
                  <c:v>2.7965406584933472E-3</c:v>
                </c:pt>
                <c:pt idx="6066">
                  <c:v>2.8674409474579643E-3</c:v>
                </c:pt>
                <c:pt idx="6067">
                  <c:v>2.9385475547976485E-3</c:v>
                </c:pt>
                <c:pt idx="6068">
                  <c:v>3.0098499329332578E-3</c:v>
                </c:pt>
                <c:pt idx="6069">
                  <c:v>3.081338522992126E-3</c:v>
                </c:pt>
                <c:pt idx="6070">
                  <c:v>3.1530047346894998E-3</c:v>
                </c:pt>
                <c:pt idx="6071">
                  <c:v>3.2248409259206475E-3</c:v>
                </c:pt>
                <c:pt idx="6072">
                  <c:v>3.2968403820888407E-3</c:v>
                </c:pt>
                <c:pt idx="6073">
                  <c:v>3.3689972952015345E-3</c:v>
                </c:pt>
                <c:pt idx="6074">
                  <c:v>3.4413067427609056E-3</c:v>
                </c:pt>
                <c:pt idx="6075">
                  <c:v>3.5137646664700384E-3</c:v>
                </c:pt>
                <c:pt idx="6076">
                  <c:v>3.5863678507841897E-3</c:v>
                </c:pt>
                <c:pt idx="6077">
                  <c:v>3.6591139013263368E-3</c:v>
                </c:pt>
                <c:pt idx="6078">
                  <c:v>3.7320012231900385E-3</c:v>
                </c:pt>
                <c:pt idx="6079">
                  <c:v>3.805028999148267E-3</c:v>
                </c:pt>
                <c:pt idx="6080">
                  <c:v>3.8781971677891007E-3</c:v>
                </c:pt>
                <c:pt idx="6081">
                  <c:v>3.9515064015945142E-3</c:v>
                </c:pt>
                <c:pt idx="6082">
                  <c:v>4.0249580849790597E-3</c:v>
                </c:pt>
                <c:pt idx="6083">
                  <c:v>4.098554292302407E-3</c:v>
                </c:pt>
                <c:pt idx="6084">
                  <c:v>4.1722977658733475E-3</c:v>
                </c:pt>
                <c:pt idx="6085">
                  <c:v>4.2461918939525533E-3</c:v>
                </c:pt>
                <c:pt idx="6086">
                  <c:v>4.320240688769704E-3</c:v>
                </c:pt>
                <c:pt idx="6087">
                  <c:v>4.3944487645661131E-3</c:v>
                </c:pt>
                <c:pt idx="6088">
                  <c:v>4.4688213156672081E-3</c:v>
                </c:pt>
                <c:pt idx="6089">
                  <c:v>4.5433640945984934E-3</c:v>
                </c:pt>
                <c:pt idx="6090">
                  <c:v>4.6180833902496358E-3</c:v>
                </c:pt>
                <c:pt idx="6091">
                  <c:v>4.6929860060930815E-3</c:v>
                </c:pt>
                <c:pt idx="6092">
                  <c:v>4.7680792384621178E-3</c:v>
                </c:pt>
                <c:pt idx="6093">
                  <c:v>4.8433708548934308E-3</c:v>
                </c:pt>
                <c:pt idx="6094">
                  <c:v>4.9188690725378102E-3</c:v>
                </c:pt>
                <c:pt idx="6095">
                  <c:v>4.9945825366379615E-3</c:v>
                </c:pt>
                <c:pt idx="6096">
                  <c:v>5.0705202990805305E-3</c:v>
                </c:pt>
                <c:pt idx="6097">
                  <c:v>5.1466917970180602E-3</c:v>
                </c:pt>
                <c:pt idx="6098">
                  <c:v>5.2231068315631091E-3</c:v>
                </c:pt>
                <c:pt idx="6099">
                  <c:v>5.2997755465525121E-3</c:v>
                </c:pt>
                <c:pt idx="6100">
                  <c:v>5.3767084073813648E-3</c:v>
                </c:pt>
                <c:pt idx="6101">
                  <c:v>5.4539161799041823E-3</c:v>
                </c:pt>
                <c:pt idx="6102">
                  <c:v>5.5314099093989096E-3</c:v>
                </c:pt>
                <c:pt idx="6103">
                  <c:v>5.6092008995910032E-3</c:v>
                </c:pt>
                <c:pt idx="6104">
                  <c:v>5.6873006917332403E-3</c:v>
                </c:pt>
                <c:pt idx="6105">
                  <c:v>5.7657210437396401E-3</c:v>
                </c:pt>
                <c:pt idx="6106">
                  <c:v>5.8444739093595757E-3</c:v>
                </c:pt>
                <c:pt idx="6107">
                  <c:v>5.923571417400633E-3</c:v>
                </c:pt>
                <c:pt idx="6108">
                  <c:v>6.0030258509754632E-3</c:v>
                </c:pt>
                <c:pt idx="6109">
                  <c:v>6.0828496267872501E-3</c:v>
                </c:pt>
                <c:pt idx="6110">
                  <c:v>6.1630552744267693E-3</c:v>
                </c:pt>
                <c:pt idx="6111">
                  <c:v>6.243655415692149E-3</c:v>
                </c:pt>
                <c:pt idx="6112">
                  <c:v>6.3246627439088538E-3</c:v>
                </c:pt>
                <c:pt idx="6113">
                  <c:v>6.4060900032521639E-3</c:v>
                </c:pt>
                <c:pt idx="6114">
                  <c:v>6.4879499680611788E-3</c:v>
                </c:pt>
                <c:pt idx="6115">
                  <c:v>6.57025542213697E-3</c:v>
                </c:pt>
                <c:pt idx="6116">
                  <c:v>6.6530191380167279E-3</c:v>
                </c:pt>
                <c:pt idx="6117">
                  <c:v>6.7362538562167522E-3</c:v>
                </c:pt>
                <c:pt idx="6118">
                  <c:v>6.8199722644354584E-3</c:v>
                </c:pt>
                <c:pt idx="6119">
                  <c:v>6.9041869767134788E-3</c:v>
                </c:pt>
                <c:pt idx="6120">
                  <c:v>6.9889105125328392E-3</c:v>
                </c:pt>
                <c:pt idx="6121">
                  <c:v>7.0741552758602898E-3</c:v>
                </c:pt>
                <c:pt idx="6122">
                  <c:v>7.1599335341198294E-3</c:v>
                </c:pt>
                <c:pt idx="6123">
                  <c:v>7.2462573970903449E-3</c:v>
                </c:pt>
                <c:pt idx="6124">
                  <c:v>7.3331387957188948E-3</c:v>
                </c:pt>
                <c:pt idx="6125">
                  <c:v>7.4205894608493006E-3</c:v>
                </c:pt>
                <c:pt idx="6126">
                  <c:v>7.5086209018547468E-3</c:v>
                </c:pt>
                <c:pt idx="6127">
                  <c:v>7.5972443851719841E-3</c:v>
                </c:pt>
                <c:pt idx="6128">
                  <c:v>7.6864709127299948E-3</c:v>
                </c:pt>
                <c:pt idx="6129">
                  <c:v>7.7763112002728566E-3</c:v>
                </c:pt>
                <c:pt idx="6130">
                  <c:v>7.8667756555689822E-3</c:v>
                </c:pt>
                <c:pt idx="6131">
                  <c:v>7.9578743565072857E-3</c:v>
                </c:pt>
                <c:pt idx="6132">
                  <c:v>8.0496170290745624E-3</c:v>
                </c:pt>
                <c:pt idx="6133">
                  <c:v>8.142013025215479E-3</c:v>
                </c:pt>
                <c:pt idx="6134">
                  <c:v>8.2350713005734707E-3</c:v>
                </c:pt>
                <c:pt idx="6135">
                  <c:v>8.3288003921111516E-3</c:v>
                </c:pt>
                <c:pt idx="6136">
                  <c:v>8.4232083956148392E-3</c:v>
                </c:pt>
                <c:pt idx="6137">
                  <c:v>8.5183029430813198E-3</c:v>
                </c:pt>
                <c:pt idx="6138">
                  <c:v>8.6140911799898728E-3</c:v>
                </c:pt>
                <c:pt idx="6139">
                  <c:v>8.7105797424696027E-3</c:v>
                </c:pt>
                <c:pt idx="6140">
                  <c:v>8.8077747343551348E-3</c:v>
                </c:pt>
                <c:pt idx="6141">
                  <c:v>8.905681704149071E-3</c:v>
                </c:pt>
                <c:pt idx="6142">
                  <c:v>9.004305621893199E-3</c:v>
                </c:pt>
                <c:pt idx="6143">
                  <c:v>9.1036508559517205E-3</c:v>
                </c:pt>
                <c:pt idx="6144">
                  <c:v>9.2037211497241166E-3</c:v>
                </c:pt>
                <c:pt idx="6145">
                  <c:v>9.3045195982961234E-3</c:v>
                </c:pt>
                <c:pt idx="6146">
                  <c:v>9.4060486250357074E-3</c:v>
                </c:pt>
                <c:pt idx="6147">
                  <c:v>9.5083099581555648E-3</c:v>
                </c:pt>
                <c:pt idx="6148">
                  <c:v>9.6113046072470888E-3</c:v>
                </c:pt>
                <c:pt idx="6149">
                  <c:v>9.7150328398148186E-3</c:v>
                </c:pt>
                <c:pt idx="6150">
                  <c:v>9.8194941578096506E-3</c:v>
                </c:pt>
                <c:pt idx="6151">
                  <c:v>9.9246872742039458E-3</c:v>
                </c:pt>
                <c:pt idx="6152">
                  <c:v>1.0030610089602919E-2</c:v>
                </c:pt>
                <c:pt idx="6153">
                  <c:v>1.0137259668936404E-2</c:v>
                </c:pt>
                <c:pt idx="6154">
                  <c:v>1.0244632218236054E-2</c:v>
                </c:pt>
                <c:pt idx="6155">
                  <c:v>1.0352723061534617E-2</c:v>
                </c:pt>
                <c:pt idx="6156">
                  <c:v>1.0461526617909276E-2</c:v>
                </c:pt>
                <c:pt idx="6157">
                  <c:v>1.0571036378691879E-2</c:v>
                </c:pt>
                <c:pt idx="6158">
                  <c:v>1.0681244884885536E-2</c:v>
                </c:pt>
                <c:pt idx="6159">
                  <c:v>1.0792143704801506E-2</c:v>
                </c:pt>
                <c:pt idx="6160">
                  <c:v>1.0903723411970063E-2</c:v>
                </c:pt>
                <c:pt idx="6161">
                  <c:v>1.1015973563335781E-2</c:v>
                </c:pt>
                <c:pt idx="6162">
                  <c:v>1.1128882677788403E-2</c:v>
                </c:pt>
                <c:pt idx="6163">
                  <c:v>1.1242438215058053E-2</c:v>
                </c:pt>
                <c:pt idx="6164">
                  <c:v>1.1356626555014617E-2</c:v>
                </c:pt>
                <c:pt idx="6165">
                  <c:v>1.1471432977407159E-2</c:v>
                </c:pt>
                <c:pt idx="6166">
                  <c:v>1.1586841642088392E-2</c:v>
                </c:pt>
                <c:pt idx="6167">
                  <c:v>1.1702835569761927E-2</c:v>
                </c:pt>
                <c:pt idx="6168">
                  <c:v>1.181939662329274E-2</c:v>
                </c:pt>
                <c:pt idx="6169">
                  <c:v>1.1936505489636066E-2</c:v>
                </c:pt>
                <c:pt idx="6170">
                  <c:v>1.2054141662415051E-2</c:v>
                </c:pt>
                <c:pt idx="6171">
                  <c:v>1.2172283425203488E-2</c:v>
                </c:pt>
                <c:pt idx="6172">
                  <c:v>1.2290907835559231E-2</c:v>
                </c:pt>
                <c:pt idx="6173">
                  <c:v>1.2409990709850533E-2</c:v>
                </c:pt>
                <c:pt idx="6174">
                  <c:v>1.252950660893677E-2</c:v>
                </c:pt>
                <c:pt idx="6175">
                  <c:v>1.264942882474126E-2</c:v>
                </c:pt>
                <c:pt idx="6176">
                  <c:v>1.276972936777397E-2</c:v>
                </c:pt>
                <c:pt idx="6177">
                  <c:v>1.2890378955650881E-2</c:v>
                </c:pt>
                <c:pt idx="6178">
                  <c:v>1.3011347002674438E-2</c:v>
                </c:pt>
                <c:pt idx="6179">
                  <c:v>1.3132601610505557E-2</c:v>
                </c:pt>
                <c:pt idx="6180">
                  <c:v>1.3254109560003367E-2</c:v>
                </c:pt>
                <c:pt idx="6181">
                  <c:v>1.3375836304274413E-2</c:v>
                </c:pt>
                <c:pt idx="6182">
                  <c:v>1.3497745962979457E-2</c:v>
                </c:pt>
                <c:pt idx="6183">
                  <c:v>1.3619801317969813E-2</c:v>
                </c:pt>
                <c:pt idx="6184">
                  <c:v>1.3741963810285345E-2</c:v>
                </c:pt>
                <c:pt idx="6185">
                  <c:v>1.3864193538580923E-2</c:v>
                </c:pt>
                <c:pt idx="6186">
                  <c:v>1.3986449259034315E-2</c:v>
                </c:pt>
                <c:pt idx="6187">
                  <c:v>1.4108688386778357E-2</c:v>
                </c:pt>
                <c:pt idx="6188">
                  <c:v>1.4230866998919758E-2</c:v>
                </c:pt>
                <c:pt idx="6189">
                  <c:v>1.435293983919139E-2</c:v>
                </c:pt>
                <c:pt idx="6190">
                  <c:v>1.4474860324286265E-2</c:v>
                </c:pt>
                <c:pt idx="6191">
                  <c:v>1.4596580551925647E-2</c:v>
                </c:pt>
                <c:pt idx="6192">
                  <c:v>1.4718051310707561E-2</c:v>
                </c:pt>
                <c:pt idx="6193">
                  <c:v>1.4839222091786024E-2</c:v>
                </c:pt>
                <c:pt idx="6194">
                  <c:v>1.4960041102416744E-2</c:v>
                </c:pt>
                <c:pt idx="6195">
                  <c:v>1.5080455281429456E-2</c:v>
                </c:pt>
                <c:pt idx="6196">
                  <c:v>1.5200410316643192E-2</c:v>
                </c:pt>
                <c:pt idx="6197">
                  <c:v>1.5319850664292683E-2</c:v>
                </c:pt>
                <c:pt idx="6198">
                  <c:v>1.5438719570481475E-2</c:v>
                </c:pt>
                <c:pt idx="6199">
                  <c:v>1.5556959094708705E-2</c:v>
                </c:pt>
                <c:pt idx="6200">
                  <c:v>1.5674510135490111E-2</c:v>
                </c:pt>
                <c:pt idx="6201">
                  <c:v>1.579131245812097E-2</c:v>
                </c:pt>
                <c:pt idx="6202">
                  <c:v>1.5907304724588765E-2</c:v>
                </c:pt>
                <c:pt idx="6203">
                  <c:v>1.6022424525670882E-2</c:v>
                </c:pt>
                <c:pt idx="6204">
                  <c:v>1.6136608415233896E-2</c:v>
                </c:pt>
                <c:pt idx="6205">
                  <c:v>1.6249791946752117E-2</c:v>
                </c:pt>
                <c:pt idx="6206">
                  <c:v>1.6361909712056043E-2</c:v>
                </c:pt>
                <c:pt idx="6207">
                  <c:v>1.6472895382332226E-2</c:v>
                </c:pt>
                <c:pt idx="6208">
                  <c:v>1.6582681751356139E-2</c:v>
                </c:pt>
                <c:pt idx="6209">
                  <c:v>1.6691200780990855E-2</c:v>
                </c:pt>
                <c:pt idx="6210">
                  <c:v>1.679838364891963E-2</c:v>
                </c:pt>
                <c:pt idx="6211">
                  <c:v>1.6904160798629084E-2</c:v>
                </c:pt>
                <c:pt idx="6212">
                  <c:v>1.7008461991621118E-2</c:v>
                </c:pt>
                <c:pt idx="6213">
                  <c:v>1.7111216361825349E-2</c:v>
                </c:pt>
                <c:pt idx="6214">
                  <c:v>1.7212352472229926E-2</c:v>
                </c:pt>
                <c:pt idx="6215">
                  <c:v>1.7311798373658028E-2</c:v>
                </c:pt>
                <c:pt idx="6216">
                  <c:v>1.7409481665688807E-2</c:v>
                </c:pt>
                <c:pt idx="6217">
                  <c:v>1.7505329559689062E-2</c:v>
                </c:pt>
                <c:pt idx="6218">
                  <c:v>1.7599268943896303E-2</c:v>
                </c:pt>
                <c:pt idx="6219">
                  <c:v>1.7691226450528445E-2</c:v>
                </c:pt>
                <c:pt idx="6220">
                  <c:v>1.7781128524846906E-2</c:v>
                </c:pt>
                <c:pt idx="6221">
                  <c:v>1.7868901496146155E-2</c:v>
                </c:pt>
                <c:pt idx="6222">
                  <c:v>1.7954471650581567E-2</c:v>
                </c:pt>
                <c:pt idx="6223">
                  <c:v>1.8037765305778244E-2</c:v>
                </c:pt>
                <c:pt idx="6224">
                  <c:v>1.8118708887159121E-2</c:v>
                </c:pt>
                <c:pt idx="6225">
                  <c:v>1.8197229005899311E-2</c:v>
                </c:pt>
                <c:pt idx="6226">
                  <c:v>1.8273252538430533E-2</c:v>
                </c:pt>
                <c:pt idx="6227">
                  <c:v>1.8346706707413844E-2</c:v>
                </c:pt>
                <c:pt idx="6228">
                  <c:v>1.8417519164074921E-2</c:v>
                </c:pt>
                <c:pt idx="6229">
                  <c:v>1.8485618071814303E-2</c:v>
                </c:pt>
                <c:pt idx="6230">
                  <c:v>1.855093219098777E-2</c:v>
                </c:pt>
                <c:pt idx="6231">
                  <c:v>1.86133909647366E-2</c:v>
                </c:pt>
                <c:pt idx="6232">
                  <c:v>1.8672924605776232E-2</c:v>
                </c:pt>
                <c:pt idx="6233">
                  <c:v>1.8729464184003123E-2</c:v>
                </c:pt>
                <c:pt idx="6234">
                  <c:v>1.8782941714814767E-2</c:v>
                </c:pt>
                <c:pt idx="6235">
                  <c:v>1.8833290247995869E-2</c:v>
                </c:pt>
                <c:pt idx="6236">
                  <c:v>1.8880443957071915E-2</c:v>
                </c:pt>
                <c:pt idx="6237">
                  <c:v>1.8924338228957342E-2</c:v>
                </c:pt>
                <c:pt idx="6238">
                  <c:v>1.8964909753779725E-2</c:v>
                </c:pt>
                <c:pt idx="6239">
                  <c:v>1.9002096614739759E-2</c:v>
                </c:pt>
                <c:pt idx="6240">
                  <c:v>1.9035838377853401E-2</c:v>
                </c:pt>
                <c:pt idx="6241">
                  <c:v>1.9066076181429453E-2</c:v>
                </c:pt>
                <c:pt idx="6242">
                  <c:v>1.9092752825118707E-2</c:v>
                </c:pt>
                <c:pt idx="6243">
                  <c:v>1.9115812858410831E-2</c:v>
                </c:pt>
                <c:pt idx="6244">
                  <c:v>1.9135202668392741E-2</c:v>
                </c:pt>
                <c:pt idx="6245">
                  <c:v>1.9150870566615564E-2</c:v>
                </c:pt>
                <c:pt idx="6246">
                  <c:v>1.9162766874921602E-2</c:v>
                </c:pt>
                <c:pt idx="6247">
                  <c:v>1.9170844010059751E-2</c:v>
                </c:pt>
                <c:pt idx="6248">
                  <c:v>1.9175056566935161E-2</c:v>
                </c:pt>
                <c:pt idx="6249">
                  <c:v>1.9175361400313225E-2</c:v>
                </c:pt>
                <c:pt idx="6250">
                  <c:v>1.9171717704842647E-2</c:v>
                </c:pt>
                <c:pt idx="6251">
                  <c:v>1.9164087093203781E-2</c:v>
                </c:pt>
                <c:pt idx="6252">
                  <c:v>1.9152433672250283E-2</c:v>
                </c:pt>
                <c:pt idx="6253">
                  <c:v>1.9136724116956161E-2</c:v>
                </c:pt>
                <c:pt idx="6254">
                  <c:v>1.9116927742031043E-2</c:v>
                </c:pt>
                <c:pt idx="6255">
                  <c:v>1.9093016571029704E-2</c:v>
                </c:pt>
                <c:pt idx="6256">
                  <c:v>1.9064965402811881E-2</c:v>
                </c:pt>
                <c:pt idx="6257">
                  <c:v>1.9032751875188103E-2</c:v>
                </c:pt>
                <c:pt idx="6258">
                  <c:v>1.8996356525620487E-2</c:v>
                </c:pt>
                <c:pt idx="6259">
                  <c:v>1.8955762848807199E-2</c:v>
                </c:pt>
                <c:pt idx="6260">
                  <c:v>1.8910957351033035E-2</c:v>
                </c:pt>
                <c:pt idx="6261">
                  <c:v>1.8861929601130156E-2</c:v>
                </c:pt>
                <c:pt idx="6262">
                  <c:v>1.8808672277933567E-2</c:v>
                </c:pt>
                <c:pt idx="6263">
                  <c:v>1.8751181214075714E-2</c:v>
                </c:pt>
                <c:pt idx="6264">
                  <c:v>1.86894554360367E-2</c:v>
                </c:pt>
                <c:pt idx="6265">
                  <c:v>1.8623497200295984E-2</c:v>
                </c:pt>
                <c:pt idx="6266">
                  <c:v>1.8553312025497502E-2</c:v>
                </c:pt>
                <c:pt idx="6267">
                  <c:v>1.847890872052433E-2</c:v>
                </c:pt>
                <c:pt idx="6268">
                  <c:v>1.8400299408368737E-2</c:v>
                </c:pt>
                <c:pt idx="6269">
                  <c:v>1.8317499545736908E-2</c:v>
                </c:pt>
                <c:pt idx="6270">
                  <c:v>1.8230527938274906E-2</c:v>
                </c:pt>
                <c:pt idx="6271">
                  <c:v>1.813940675136326E-2</c:v>
                </c:pt>
                <c:pt idx="6272">
                  <c:v>1.8044161516417176E-2</c:v>
                </c:pt>
                <c:pt idx="6273">
                  <c:v>1.794482113261708E-2</c:v>
                </c:pt>
                <c:pt idx="6274">
                  <c:v>1.7841417864030137E-2</c:v>
                </c:pt>
                <c:pt idx="6275">
                  <c:v>1.7733987332092607E-2</c:v>
                </c:pt>
                <c:pt idx="6276">
                  <c:v>1.7622568503415058E-2</c:v>
                </c:pt>
                <c:pt idx="6277">
                  <c:v>1.7507203672872566E-2</c:v>
                </c:pt>
                <c:pt idx="6278">
                  <c:v>1.7387938442006114E-2</c:v>
                </c:pt>
                <c:pt idx="6279">
                  <c:v>1.7264821692697316E-2</c:v>
                </c:pt>
                <c:pt idx="6280">
                  <c:v>1.7137905556136687E-2</c:v>
                </c:pt>
                <c:pt idx="6281">
                  <c:v>1.7007245377117595E-2</c:v>
                </c:pt>
                <c:pt idx="6282">
                  <c:v>1.6872899673652287E-2</c:v>
                </c:pt>
                <c:pt idx="6283">
                  <c:v>1.6734930091975176E-2</c:v>
                </c:pt>
                <c:pt idx="6284">
                  <c:v>1.6593401356963935E-2</c:v>
                </c:pt>
                <c:pt idx="6285">
                  <c:v>1.6448381218036351E-2</c:v>
                </c:pt>
                <c:pt idx="6286">
                  <c:v>1.6299940390596599E-2</c:v>
                </c:pt>
                <c:pt idx="6287">
                  <c:v>1.6148152493098221E-2</c:v>
                </c:pt>
                <c:pt idx="6288">
                  <c:v>1.5993093979810004E-2</c:v>
                </c:pt>
                <c:pt idx="6289">
                  <c:v>1.5834844069384055E-2</c:v>
                </c:pt>
                <c:pt idx="6290">
                  <c:v>1.5673484669320246E-2</c:v>
                </c:pt>
                <c:pt idx="6291">
                  <c:v>1.5509100296450634E-2</c:v>
                </c:pt>
                <c:pt idx="6292">
                  <c:v>1.5341777993553645E-2</c:v>
                </c:pt>
                <c:pt idx="6293">
                  <c:v>1.5171607242236174E-2</c:v>
                </c:pt>
                <c:pt idx="6294">
                  <c:v>1.4998679872211769E-2</c:v>
                </c:pt>
                <c:pt idx="6295">
                  <c:v>1.4823089967130923E-2</c:v>
                </c:pt>
                <c:pt idx="6296">
                  <c:v>1.4644933767105475E-2</c:v>
                </c:pt>
                <c:pt idx="6297">
                  <c:v>1.4464309568100761E-2</c:v>
                </c:pt>
                <c:pt idx="6298">
                  <c:v>1.4281317618340963E-2</c:v>
                </c:pt>
                <c:pt idx="6299">
                  <c:v>1.4096060011923317E-2</c:v>
                </c:pt>
                <c:pt idx="6300">
                  <c:v>1.3908640579808645E-2</c:v>
                </c:pt>
                <c:pt idx="6301">
                  <c:v>1.3719164778371021E-2</c:v>
                </c:pt>
                <c:pt idx="6302">
                  <c:v>1.3527739575705267E-2</c:v>
                </c:pt>
                <c:pt idx="6303">
                  <c:v>1.3334473335876923E-2</c:v>
                </c:pt>
                <c:pt idx="6304">
                  <c:v>1.313947570132068E-2</c:v>
                </c:pt>
                <c:pt idx="6305">
                  <c:v>1.2942857473584089E-2</c:v>
                </c:pt>
                <c:pt idx="6306">
                  <c:v>1.2744730492631038E-2</c:v>
                </c:pt>
                <c:pt idx="6307">
                  <c:v>1.2545207514898371E-2</c:v>
                </c:pt>
                <c:pt idx="6308">
                  <c:v>1.2344402090329701E-2</c:v>
                </c:pt>
                <c:pt idx="6309">
                  <c:v>1.2142428438599839E-2</c:v>
                </c:pt>
                <c:pt idx="6310">
                  <c:v>1.1939401324721361E-2</c:v>
                </c:pt>
                <c:pt idx="6311">
                  <c:v>1.1735435934280747E-2</c:v>
                </c:pt>
                <c:pt idx="6312">
                  <c:v>1.1530647748488148E-2</c:v>
                </c:pt>
                <c:pt idx="6313">
                  <c:v>1.1325152419273836E-2</c:v>
                </c:pt>
                <c:pt idx="6314">
                  <c:v>1.1119065644634309E-2</c:v>
                </c:pt>
                <c:pt idx="6315">
                  <c:v>1.0912503044444617E-2</c:v>
                </c:pt>
                <c:pt idx="6316">
                  <c:v>1.0705580036942396E-2</c:v>
                </c:pt>
                <c:pt idx="6317">
                  <c:v>1.0498411716093971E-2</c:v>
                </c:pt>
                <c:pt idx="6318">
                  <c:v>1.029111273004614E-2</c:v>
                </c:pt>
                <c:pt idx="6319">
                  <c:v>1.008379716086394E-2</c:v>
                </c:pt>
                <c:pt idx="6320">
                  <c:v>9.8765784057511657E-3</c:v>
                </c:pt>
                <c:pt idx="6321">
                  <c:v>9.6695690599451333E-3</c:v>
                </c:pt>
                <c:pt idx="6322">
                  <c:v>9.4628808014800281E-3</c:v>
                </c:pt>
                <c:pt idx="6323">
                  <c:v>9.2566242779906355E-3</c:v>
                </c:pt>
                <c:pt idx="6324">
                  <c:v>9.0509089957464175E-3</c:v>
                </c:pt>
                <c:pt idx="6325">
                  <c:v>8.8458432110789277E-3</c:v>
                </c:pt>
                <c:pt idx="6326">
                  <c:v>8.6415338243660579E-3</c:v>
                </c:pt>
                <c:pt idx="6327">
                  <c:v>8.4380862767428309E-3</c:v>
                </c:pt>
                <c:pt idx="6328">
                  <c:v>8.2356044496788364E-3</c:v>
                </c:pt>
                <c:pt idx="6329">
                  <c:v>8.0341905675713875E-3</c:v>
                </c:pt>
                <c:pt idx="6330">
                  <c:v>7.8339451034919391E-3</c:v>
                </c:pt>
                <c:pt idx="6331">
                  <c:v>7.6349666882133942E-3</c:v>
                </c:pt>
                <c:pt idx="6332">
                  <c:v>7.437352022640775E-3</c:v>
                </c:pt>
                <c:pt idx="6333">
                  <c:v>7.2411957937559505E-3</c:v>
                </c:pt>
                <c:pt idx="6334">
                  <c:v>7.0465905941851526E-3</c:v>
                </c:pt>
                <c:pt idx="6335">
                  <c:v>6.8536268454790373E-3</c:v>
                </c:pt>
                <c:pt idx="6336">
                  <c:v>6.6623927252008113E-3</c:v>
                </c:pt>
                <c:pt idx="6337">
                  <c:v>6.4729740978943153E-3</c:v>
                </c:pt>
                <c:pt idx="6338">
                  <c:v>6.2854544500063588E-3</c:v>
                </c:pt>
                <c:pt idx="6339">
                  <c:v>6.0999148288204685E-3</c:v>
                </c:pt>
                <c:pt idx="6340">
                  <c:v>5.9164337854593647E-3</c:v>
                </c:pt>
                <c:pt idx="6341">
                  <c:v>5.7350873219971189E-3</c:v>
                </c:pt>
                <c:pt idx="6342">
                  <c:v>5.5559488427117804E-3</c:v>
                </c:pt>
                <c:pt idx="6343">
                  <c:v>5.3790891095121694E-3</c:v>
                </c:pt>
                <c:pt idx="6344">
                  <c:v>5.2045762015493109E-3</c:v>
                </c:pt>
                <c:pt idx="6345">
                  <c:v>5.0324754790246591E-3</c:v>
                </c:pt>
                <c:pt idx="6346">
                  <c:v>4.8628495511913571E-3</c:v>
                </c:pt>
                <c:pt idx="6347">
                  <c:v>4.6957582485472344E-3</c:v>
                </c:pt>
                <c:pt idx="6348">
                  <c:v>4.5312585991915616E-3</c:v>
                </c:pt>
                <c:pt idx="6349">
                  <c:v>4.3694048093353127E-3</c:v>
                </c:pt>
                <c:pt idx="6350">
                  <c:v>4.2102482479185821E-3</c:v>
                </c:pt>
                <c:pt idx="6351">
                  <c:v>4.0538374353056694E-3</c:v>
                </c:pt>
                <c:pt idx="6352">
                  <c:v>3.9002180360033049E-3</c:v>
                </c:pt>
                <c:pt idx="6353">
                  <c:v>3.7494328553528545E-3</c:v>
                </c:pt>
                <c:pt idx="6354">
                  <c:v>3.6015218401316126E-3</c:v>
                </c:pt>
                <c:pt idx="6355">
                  <c:v>3.4565220829956837E-3</c:v>
                </c:pt>
                <c:pt idx="6356">
                  <c:v>3.3144678306928194E-3</c:v>
                </c:pt>
                <c:pt idx="6357">
                  <c:v>3.1753904959605701E-3</c:v>
                </c:pt>
                <c:pt idx="6358">
                  <c:v>3.0393186730278692E-3</c:v>
                </c:pt>
                <c:pt idx="6359">
                  <c:v>2.9062781566273634E-3</c:v>
                </c:pt>
                <c:pt idx="6360">
                  <c:v>2.7762919644197677E-3</c:v>
                </c:pt>
                <c:pt idx="6361">
                  <c:v>2.6493803627329949E-3</c:v>
                </c:pt>
                <c:pt idx="6362">
                  <c:v>2.5255608955084795E-3</c:v>
                </c:pt>
                <c:pt idx="6363">
                  <c:v>2.4048484163445407E-3</c:v>
                </c:pt>
                <c:pt idx="6364">
                  <c:v>2.287255123525336E-3</c:v>
                </c:pt>
                <c:pt idx="6365">
                  <c:v>2.1727905979171892E-3</c:v>
                </c:pt>
                <c:pt idx="6366">
                  <c:v>2.0614618436138391E-3</c:v>
                </c:pt>
                <c:pt idx="6367">
                  <c:v>1.9532733312076023E-3</c:v>
                </c:pt>
                <c:pt idx="6368">
                  <c:v>1.8482270435617773E-3</c:v>
                </c:pt>
                <c:pt idx="6369">
                  <c:v>1.7463225239585313E-3</c:v>
                </c:pt>
                <c:pt idx="6370">
                  <c:v>1.6475569264928493E-3</c:v>
                </c:pt>
                <c:pt idx="6371">
                  <c:v>1.5519250685834594E-3</c:v>
                </c:pt>
                <c:pt idx="6372">
                  <c:v>1.4594194854706307E-3</c:v>
                </c:pt>
                <c:pt idx="6373">
                  <c:v>1.3700304865682761E-3</c:v>
                </c:pt>
                <c:pt idx="6374">
                  <c:v>1.2837462135408585E-3</c:v>
                </c:pt>
                <c:pt idx="6375">
                  <c:v>1.2005526999702809E-3</c:v>
                </c:pt>
                <c:pt idx="6376">
                  <c:v>1.1204339324846096E-3</c:v>
                </c:pt>
                <c:pt idx="6377">
                  <c:v>1.0433719132154431E-3</c:v>
                </c:pt>
                <c:pt idx="6378">
                  <c:v>9.6934672345487831E-4</c:v>
                </c:pt>
                <c:pt idx="6379">
                  <c:v>8.983365883821889E-4</c:v>
                </c:pt>
                <c:pt idx="6380">
                  <c:v>8.3031794273373896E-4</c:v>
                </c:pt>
                <c:pt idx="6381">
                  <c:v>7.6526549728855062E-4</c:v>
                </c:pt>
                <c:pt idx="6382">
                  <c:v>7.0315230604634112E-4</c:v>
                </c:pt>
                <c:pt idx="6383">
                  <c:v>6.4394983397531903E-4</c:v>
                </c:pt>
                <c:pt idx="6384">
                  <c:v>5.8762802520946394E-4</c:v>
                </c:pt>
                <c:pt idx="6385">
                  <c:v>5.3415537157804375E-4</c:v>
                </c:pt>
                <c:pt idx="6386">
                  <c:v>4.8349898135246583E-4</c:v>
                </c:pt>
                <c:pt idx="6387">
                  <c:v>4.356246480980402E-4</c:v>
                </c:pt>
                <c:pt idx="6388">
                  <c:v>3.9049691952160604E-4</c:v>
                </c:pt>
                <c:pt idx="6389">
                  <c:v>3.4807916620907878E-4</c:v>
                </c:pt>
                <c:pt idx="6390">
                  <c:v>3.0833365014999931E-4</c:v>
                </c:pt>
                <c:pt idx="6391">
                  <c:v>2.712215929496271E-4</c:v>
                </c:pt>
                <c:pt idx="6392">
                  <c:v>2.3670324363280683E-4</c:v>
                </c:pt>
                <c:pt idx="6393">
                  <c:v>2.0473794594713543E-4</c:v>
                </c:pt>
                <c:pt idx="6394">
                  <c:v>1.7528420507674269E-4</c:v>
                </c:pt>
                <c:pt idx="6395">
                  <c:v>1.4829975368182508E-4</c:v>
                </c:pt>
                <c:pt idx="6396">
                  <c:v>1.237416171827719E-4</c:v>
                </c:pt>
                <c:pt idx="6397">
                  <c:v>1.0156617821159478E-4</c:v>
                </c:pt>
                <c:pt idx="6398">
                  <c:v>8.1729240157315898E-5</c:v>
                </c:pt>
                <c:pt idx="6399">
                  <c:v>6.4186089735803097E-5</c:v>
                </c:pt>
                <c:pt idx="6400">
                  <c:v>4.8891558518601787E-5</c:v>
                </c:pt>
                <c:pt idx="6401">
                  <c:v>3.5800083359085106E-5</c:v>
                </c:pt>
                <c:pt idx="6402">
                  <c:v>2.486576565837917E-5</c:v>
                </c:pt>
                <c:pt idx="6403">
                  <c:v>1.6042429417303816E-5</c:v>
                </c:pt>
                <c:pt idx="6404">
                  <c:v>9.2836780245023241E-6</c:v>
                </c:pt>
                <c:pt idx="6405">
                  <c:v>4.5429497348458254E-6</c:v>
                </c:pt>
                <c:pt idx="6406">
                  <c:v>1.7735717959959633E-6</c:v>
                </c:pt>
                <c:pt idx="6407">
                  <c:v>9.2881318480133285E-7</c:v>
                </c:pt>
                <c:pt idx="6408">
                  <c:v>1.9619359189322325E-6</c:v>
                </c:pt>
                <c:pt idx="6409">
                  <c:v>4.8262449128282787E-6</c:v>
                </c:pt>
                <c:pt idx="6410">
                  <c:v>9.4751363506298309E-6</c:v>
                </c:pt>
                <c:pt idx="6411">
                  <c:v>1.5862144552289604E-5</c:v>
                </c:pt>
                <c:pt idx="6412">
                  <c:v>2.3940987312501718E-5</c:v>
                </c:pt>
                <c:pt idx="6413">
                  <c:v>3.3665609695449737E-5</c:v>
                </c:pt>
                <c:pt idx="6414">
                  <c:v>4.4990226271637807E-5</c:v>
                </c:pt>
                <c:pt idx="6415">
                  <c:v>5.7869361786240382E-5</c:v>
                </c:pt>
                <c:pt idx="6416">
                  <c:v>7.2257890251499523E-5</c:v>
                </c:pt>
                <c:pt idx="6417">
                  <c:v>8.8111072458626878E-5</c:v>
                </c:pt>
                <c:pt idx="6418">
                  <c:v>1.0538459190763316E-4</c:v>
                </c:pt>
                <c:pt idx="6419">
                  <c:v>1.2403458915611118E-4</c:v>
                </c:pt>
                <c:pt idx="6420">
                  <c:v>1.4401769459085215E-4</c:v>
                </c:pt>
                <c:pt idx="6421">
                  <c:v>1.6529105962847986E-4</c:v>
                </c:pt>
                <c:pt idx="6422">
                  <c:v>1.8781238635401682E-4</c:v>
                </c:pt>
                <c:pt idx="6423">
                  <c:v>2.1153995560824196E-4</c:v>
                </c:pt>
                <c:pt idx="6424">
                  <c:v>2.3643265353727458E-4</c:v>
                </c:pt>
                <c:pt idx="6425">
                  <c:v>2.6244999661960861E-4</c:v>
                </c:pt>
                <c:pt idx="6426">
                  <c:v>2.8955215518796756E-4</c:v>
                </c:pt>
                <c:pt idx="6427">
                  <c:v>3.1769997546516655E-4</c:v>
                </c:pt>
                <c:pt idx="6428">
                  <c:v>3.4685500013476495E-4</c:v>
                </c:pt>
                <c:pt idx="6429">
                  <c:v>3.7697948746928011E-4</c:v>
                </c:pt>
                <c:pt idx="6430">
                  <c:v>4.0803642903983081E-4</c:v>
                </c:pt>
                <c:pt idx="6431">
                  <c:v>4.3998956603276721E-4</c:v>
                </c:pt>
                <c:pt idx="6432">
                  <c:v>4.7280340419989187E-4</c:v>
                </c:pt>
                <c:pt idx="6433">
                  <c:v>5.0644322747057002E-4</c:v>
                </c:pt>
                <c:pt idx="6434">
                  <c:v>5.4087511025441412E-4</c:v>
                </c:pt>
                <c:pt idx="6435">
                  <c:v>5.7606592846465494E-4</c:v>
                </c:pt>
                <c:pt idx="6436">
                  <c:v>6.1198336929316904E-4</c:v>
                </c:pt>
                <c:pt idx="6437">
                  <c:v>6.4859593976885992E-4</c:v>
                </c:pt>
                <c:pt idx="6438">
                  <c:v>6.8587297413149804E-4</c:v>
                </c:pt>
                <c:pt idx="6439">
                  <c:v>7.2378464005438741E-4</c:v>
                </c:pt>
                <c:pt idx="6440">
                  <c:v>7.6230194374879423E-4</c:v>
                </c:pt>
                <c:pt idx="6441">
                  <c:v>8.0139673398435919E-4</c:v>
                </c:pt>
                <c:pt idx="6442">
                  <c:v>8.4104170505971423E-4</c:v>
                </c:pt>
                <c:pt idx="6443">
                  <c:v>8.8121039875733846E-4</c:v>
                </c:pt>
                <c:pt idx="6444">
                  <c:v>9.2187720531754702E-4</c:v>
                </c:pt>
                <c:pt idx="6445">
                  <c:v>9.6301736346630245E-4</c:v>
                </c:pt>
                <c:pt idx="6446">
                  <c:v>1.0046069595313779E-3</c:v>
                </c:pt>
                <c:pt idx="6447">
                  <c:v>1.0466229256815352E-3</c:v>
                </c:pt>
                <c:pt idx="6448">
                  <c:v>1.0890430373232637E-3</c:v>
                </c:pt>
                <c:pt idx="6449">
                  <c:v>1.1318459096894191E-3</c:v>
                </c:pt>
                <c:pt idx="6450">
                  <c:v>1.1750109936541255E-3</c:v>
                </c:pt>
                <c:pt idx="6451">
                  <c:v>1.2185185708068365E-3</c:v>
                </c:pt>
                <c:pt idx="6452">
                  <c:v>1.2623497478197769E-3</c:v>
                </c:pt>
                <c:pt idx="6453">
                  <c:v>1.3064864501421767E-3</c:v>
                </c:pt>
                <c:pt idx="6454">
                  <c:v>1.3509114150519505E-3</c:v>
                </c:pt>
                <c:pt idx="6455">
                  <c:v>1.3956081840997617E-3</c:v>
                </c:pt>
                <c:pt idx="6456">
                  <c:v>1.4405610949739104E-3</c:v>
                </c:pt>
                <c:pt idx="6457">
                  <c:v>1.4857552728192469E-3</c:v>
                </c:pt>
                <c:pt idx="6458">
                  <c:v>1.5311766210397268E-3</c:v>
                </c:pt>
                <c:pt idx="6459">
                  <c:v>1.5768118116136706E-3</c:v>
                </c:pt>
                <c:pt idx="6460">
                  <c:v>1.6226482749516554E-3</c:v>
                </c:pt>
                <c:pt idx="6461">
                  <c:v>1.6686741893243719E-3</c:v>
                </c:pt>
                <c:pt idx="6462">
                  <c:v>1.7148784698892132E-3</c:v>
                </c:pt>
                <c:pt idx="6463">
                  <c:v>1.7612507573407286E-3</c:v>
                </c:pt>
                <c:pt idx="6464">
                  <c:v>1.8077814062126831E-3</c:v>
                </c:pt>
                <c:pt idx="6465">
                  <c:v>1.8544614728555518E-3</c:v>
                </c:pt>
                <c:pt idx="6466">
                  <c:v>1.9012827031141947E-3</c:v>
                </c:pt>
                <c:pt idx="6467">
                  <c:v>1.9482375197299204E-3</c:v>
                </c:pt>
                <c:pt idx="6468">
                  <c:v>1.9953190094891327E-3</c:v>
                </c:pt>
                <c:pt idx="6469">
                  <c:v>2.0425209101398397E-3</c:v>
                </c:pt>
                <c:pt idx="6470">
                  <c:v>2.0898375970979464E-3</c:v>
                </c:pt>
                <c:pt idx="6471">
                  <c:v>2.1372640699640092E-3</c:v>
                </c:pt>
                <c:pt idx="6472">
                  <c:v>2.1847959388672945E-3</c:v>
                </c:pt>
                <c:pt idx="6473">
                  <c:v>2.2324294106578998E-3</c:v>
                </c:pt>
                <c:pt idx="6474">
                  <c:v>2.2801612749648354E-3</c:v>
                </c:pt>
                <c:pt idx="6475">
                  <c:v>2.3279888901335272E-3</c:v>
                </c:pt>
                <c:pt idx="6476">
                  <c:v>2.375910169062388E-3</c:v>
                </c:pt>
                <c:pt idx="6477">
                  <c:v>2.4239235649507816E-3</c:v>
                </c:pt>
                <c:pt idx="6478">
                  <c:v>2.4720280569740572E-3</c:v>
                </c:pt>
                <c:pt idx="6479">
                  <c:v>2.5202231358971215E-3</c:v>
                </c:pt>
                <c:pt idx="6480">
                  <c:v>2.5685087896416608E-3</c:v>
                </c:pt>
                <c:pt idx="6481">
                  <c:v>2.6168854888156848E-3</c:v>
                </c:pt>
                <c:pt idx="6482">
                  <c:v>2.6653541722179435E-3</c:v>
                </c:pt>
                <c:pt idx="6483">
                  <c:v>2.713916232326865E-3</c:v>
                </c:pt>
                <c:pt idx="6484">
                  <c:v>2.7625735007831909E-3</c:v>
                </c:pt>
                <c:pt idx="6485">
                  <c:v>2.811328233873618E-3</c:v>
                </c:pt>
                <c:pt idx="6486">
                  <c:v>2.8601830980248509E-3</c:v>
                </c:pt>
                <c:pt idx="6487">
                  <c:v>2.9091411553142411E-3</c:v>
                </c:pt>
                <c:pt idx="6488">
                  <c:v>2.9582058490019852E-3</c:v>
                </c:pt>
                <c:pt idx="6489">
                  <c:v>3.0073809890918653E-3</c:v>
                </c:pt>
                <c:pt idx="6490">
                  <c:v>3.0566707379251642E-3</c:v>
                </c:pt>
                <c:pt idx="6491">
                  <c:v>3.1060795958103207E-3</c:v>
                </c:pt>
                <c:pt idx="6492">
                  <c:v>3.1556123866932572E-3</c:v>
                </c:pt>
                <c:pt idx="6493">
                  <c:v>3.2052742438705597E-3</c:v>
                </c:pt>
                <c:pt idx="6494">
                  <c:v>3.2550705957479888E-3</c:v>
                </c:pt>
                <c:pt idx="6495">
                  <c:v>3.3050071516441668E-3</c:v>
                </c:pt>
                <c:pt idx="6496">
                  <c:v>3.3550898876437752E-3</c:v>
                </c:pt>
                <c:pt idx="6497">
                  <c:v>3.405325032497407E-3</c:v>
                </c:pt>
                <c:pt idx="6498">
                  <c:v>3.4557190535691343E-3</c:v>
                </c:pt>
                <c:pt idx="6499">
                  <c:v>3.5062786428318718E-3</c:v>
                </c:pt>
                <c:pt idx="6500">
                  <c:v>3.557010702908345E-3</c:v>
                </c:pt>
                <c:pt idx="6501">
                  <c:v>3.6079223331571026E-3</c:v>
                </c:pt>
                <c:pt idx="6502">
                  <c:v>3.6590208158013967E-3</c:v>
                </c:pt>
                <c:pt idx="6503">
                  <c:v>3.7103136020965968E-3</c:v>
                </c:pt>
                <c:pt idx="6504">
                  <c:v>3.7618082985364366E-3</c:v>
                </c:pt>
                <c:pt idx="6505">
                  <c:v>3.8135126530949412E-3</c:v>
                </c:pt>
                <c:pt idx="6506">
                  <c:v>3.8654345414950342E-3</c:v>
                </c:pt>
                <c:pt idx="6507">
                  <c:v>3.9175819535103434E-3</c:v>
                </c:pt>
                <c:pt idx="6508">
                  <c:v>3.9699629792834942E-3</c:v>
                </c:pt>
                <c:pt idx="6509">
                  <c:v>4.0225857956697631E-3</c:v>
                </c:pt>
                <c:pt idx="6510">
                  <c:v>4.0754586525901812E-3</c:v>
                </c:pt>
                <c:pt idx="6511">
                  <c:v>4.128589859398726E-3</c:v>
                </c:pt>
                <c:pt idx="6512">
                  <c:v>4.1819877712516345E-3</c:v>
                </c:pt>
                <c:pt idx="6513">
                  <c:v>4.2356607754782706E-3</c:v>
                </c:pt>
                <c:pt idx="6514">
                  <c:v>4.2896172779469596E-3</c:v>
                </c:pt>
                <c:pt idx="6515">
                  <c:v>4.3438656894221632E-3</c:v>
                </c:pt>
                <c:pt idx="6516">
                  <c:v>4.3984144119047315E-3</c:v>
                </c:pt>
                <c:pt idx="6517">
                  <c:v>4.4532718249543279E-3</c:v>
                </c:pt>
                <c:pt idx="6518">
                  <c:v>4.5084462719845123E-3</c:v>
                </c:pt>
                <c:pt idx="6519">
                  <c:v>4.5639460465317179E-3</c:v>
                </c:pt>
                <c:pt idx="6520">
                  <c:v>4.6197793784839274E-3</c:v>
                </c:pt>
                <c:pt idx="6521">
                  <c:v>4.6759544202735932E-3</c:v>
                </c:pt>
                <c:pt idx="6522">
                  <c:v>4.7324792330253711E-3</c:v>
                </c:pt>
                <c:pt idx="6523">
                  <c:v>4.7893617726544506E-3</c:v>
                </c:pt>
                <c:pt idx="6524">
                  <c:v>4.8466098759107701E-3</c:v>
                </c:pt>
                <c:pt idx="6525">
                  <c:v>4.904231246368556E-3</c:v>
                </c:pt>
                <c:pt idx="6526">
                  <c:v>4.9622334403527013E-3</c:v>
                </c:pt>
                <c:pt idx="6527">
                  <c:v>5.020623852802478E-3</c:v>
                </c:pt>
                <c:pt idx="6528">
                  <c:v>5.0794097030657202E-3</c:v>
                </c:pt>
                <c:pt idx="6529">
                  <c:v>5.1385980206252483E-3</c:v>
                </c:pt>
                <c:pt idx="6530">
                  <c:v>5.1981956307507633E-3</c:v>
                </c:pt>
                <c:pt idx="6531">
                  <c:v>5.2582091400779525E-3</c:v>
                </c:pt>
                <c:pt idx="6532">
                  <c:v>5.3186449221100706E-3</c:v>
                </c:pt>
                <c:pt idx="6533">
                  <c:v>5.3795091026440653E-3</c:v>
                </c:pt>
                <c:pt idx="6534">
                  <c:v>5.4408075451188795E-3</c:v>
                </c:pt>
                <c:pt idx="6535">
                  <c:v>5.5025458358855519E-3</c:v>
                </c:pt>
                <c:pt idx="6536">
                  <c:v>5.5647292694031838E-3</c:v>
                </c:pt>
                <c:pt idx="6537">
                  <c:v>5.6273628333575335E-3</c:v>
                </c:pt>
                <c:pt idx="6538">
                  <c:v>5.6904511937067911E-3</c:v>
                </c:pt>
                <c:pt idx="6539">
                  <c:v>5.7539986796586937E-3</c:v>
                </c:pt>
                <c:pt idx="6540">
                  <c:v>5.8180092685759799E-3</c:v>
                </c:pt>
                <c:pt idx="6541">
                  <c:v>5.8824865708219775E-3</c:v>
                </c:pt>
                <c:pt idx="6542">
                  <c:v>5.9474338145483491E-3</c:v>
                </c:pt>
                <c:pt idx="6543">
                  <c:v>6.0128538304250623E-3</c:v>
                </c:pt>
                <c:pt idx="6544">
                  <c:v>6.0787490363267581E-3</c:v>
                </c:pt>
                <c:pt idx="6545">
                  <c:v>6.1451214219800654E-3</c:v>
                </c:pt>
                <c:pt idx="6546">
                  <c:v>6.2119725335755731E-3</c:v>
                </c:pt>
                <c:pt idx="6547">
                  <c:v>6.279303458361158E-3</c:v>
                </c:pt>
                <c:pt idx="6548">
                  <c:v>6.3471148092160154E-3</c:v>
                </c:pt>
                <c:pt idx="6549">
                  <c:v>6.4154067092292199E-3</c:v>
                </c:pt>
                <c:pt idx="6550">
                  <c:v>6.4841787762781929E-3</c:v>
                </c:pt>
                <c:pt idx="6551">
                  <c:v>6.5534301076361117E-3</c:v>
                </c:pt>
                <c:pt idx="6552">
                  <c:v>6.6231592646070593E-3</c:v>
                </c:pt>
                <c:pt idx="6553">
                  <c:v>6.6933642572143117E-3</c:v>
                </c:pt>
                <c:pt idx="6554">
                  <c:v>6.764042528947971E-3</c:v>
                </c:pt>
                <c:pt idx="6555">
                  <c:v>6.8351909415950004E-3</c:v>
                </c:pt>
                <c:pt idx="6556">
                  <c:v>6.906805760165175E-3</c:v>
                </c:pt>
                <c:pt idx="6557">
                  <c:v>6.9788826379315076E-3</c:v>
                </c:pt>
                <c:pt idx="6558">
                  <c:v>7.051416601605626E-3</c:v>
                </c:pt>
                <c:pt idx="6559">
                  <c:v>7.1244020366632403E-3</c:v>
                </c:pt>
                <c:pt idx="6560">
                  <c:v>7.1978326728512074E-3</c:v>
                </c:pt>
                <c:pt idx="6561">
                  <c:v>7.2717015698829414E-3</c:v>
                </c:pt>
                <c:pt idx="6562">
                  <c:v>7.3460011033595037E-3</c:v>
                </c:pt>
                <c:pt idx="6563">
                  <c:v>7.4207229509304536E-3</c:v>
                </c:pt>
                <c:pt idx="6564">
                  <c:v>7.4958580787258871E-3</c:v>
                </c:pt>
                <c:pt idx="6565">
                  <c:v>7.5713967280777198E-3</c:v>
                </c:pt>
                <c:pt idx="6566">
                  <c:v>7.6473284025652625E-3</c:v>
                </c:pt>
                <c:pt idx="6567">
                  <c:v>7.7236418554052161E-3</c:v>
                </c:pt>
                <c:pt idx="6568">
                  <c:v>7.8003250772165078E-3</c:v>
                </c:pt>
                <c:pt idx="6569">
                  <c:v>7.8773652841944569E-3</c:v>
                </c:pt>
                <c:pt idx="6570">
                  <c:v>7.9547489067133131E-3</c:v>
                </c:pt>
                <c:pt idx="6571">
                  <c:v>8.0324615783971074E-3</c:v>
                </c:pt>
                <c:pt idx="6572">
                  <c:v>8.1104881256856571E-3</c:v>
                </c:pt>
                <c:pt idx="6573">
                  <c:v>8.1888125579267206E-3</c:v>
                </c:pt>
                <c:pt idx="6574">
                  <c:v>8.2674180580308843E-3</c:v>
                </c:pt>
                <c:pt idx="6575">
                  <c:v>8.346286973717627E-3</c:v>
                </c:pt>
                <c:pt idx="6576">
                  <c:v>8.4254008093889721E-3</c:v>
                </c:pt>
                <c:pt idx="6577">
                  <c:v>8.5047402186615596E-3</c:v>
                </c:pt>
                <c:pt idx="6578">
                  <c:v>8.5842849975979879E-3</c:v>
                </c:pt>
                <c:pt idx="6579">
                  <c:v>8.6640140786617987E-3</c:v>
                </c:pt>
                <c:pt idx="6580">
                  <c:v>8.7439055254421947E-3</c:v>
                </c:pt>
                <c:pt idx="6581">
                  <c:v>8.8239365281751175E-3</c:v>
                </c:pt>
                <c:pt idx="6582">
                  <c:v>8.904083400097627E-3</c:v>
                </c:pt>
                <c:pt idx="6583">
                  <c:v>8.9843215746773248E-3</c:v>
                </c:pt>
                <c:pt idx="6584">
                  <c:v>9.0646256037416051E-3</c:v>
                </c:pt>
                <c:pt idx="6585">
                  <c:v>9.1449691565474705E-3</c:v>
                </c:pt>
                <c:pt idx="6586">
                  <c:v>9.2253250198304198E-3</c:v>
                </c:pt>
                <c:pt idx="6587">
                  <c:v>9.3056650988552082E-3</c:v>
                </c:pt>
                <c:pt idx="6588">
                  <c:v>9.3859604195188819E-3</c:v>
                </c:pt>
                <c:pt idx="6589">
                  <c:v>9.4661811315221011E-3</c:v>
                </c:pt>
                <c:pt idx="6590">
                  <c:v>9.5462965126569561E-3</c:v>
                </c:pt>
                <c:pt idx="6591">
                  <c:v>9.626274974232121E-3</c:v>
                </c:pt>
                <c:pt idx="6592">
                  <c:v>9.7060840676745676E-3</c:v>
                </c:pt>
                <c:pt idx="6593">
                  <c:v>9.7856904923363259E-3</c:v>
                </c:pt>
                <c:pt idx="6594">
                  <c:v>9.8650601045288961E-3</c:v>
                </c:pt>
                <c:pt idx="6595">
                  <c:v>9.9441579278308229E-3</c:v>
                </c:pt>
                <c:pt idx="6596">
                  <c:v>1.002294816467092E-2</c:v>
                </c:pt>
                <c:pt idx="6597">
                  <c:v>1.010139420923915E-2</c:v>
                </c:pt>
                <c:pt idx="6598">
                  <c:v>1.0179458661728464E-2</c:v>
                </c:pt>
                <c:pt idx="6599">
                  <c:v>1.0257103343944404E-2</c:v>
                </c:pt>
                <c:pt idx="6600">
                  <c:v>1.0334289316294551E-2</c:v>
                </c:pt>
                <c:pt idx="6601">
                  <c:v>1.0410976896182774E-2</c:v>
                </c:pt>
                <c:pt idx="6602">
                  <c:v>1.0487125677822909E-2</c:v>
                </c:pt>
                <c:pt idx="6603">
                  <c:v>1.0562694553488487E-2</c:v>
                </c:pt>
                <c:pt idx="6604">
                  <c:v>1.0637641736210421E-2</c:v>
                </c:pt>
                <c:pt idx="6605">
                  <c:v>1.0711924783935324E-2</c:v>
                </c:pt>
                <c:pt idx="6606">
                  <c:v>1.0785500625150738E-2</c:v>
                </c:pt>
                <c:pt idx="6607">
                  <c:v>1.0858325585989457E-2</c:v>
                </c:pt>
                <c:pt idx="6608">
                  <c:v>1.0930355418805333E-2</c:v>
                </c:pt>
                <c:pt idx="6609">
                  <c:v>1.1001545332232869E-2</c:v>
                </c:pt>
                <c:pt idx="6610">
                  <c:v>1.1071850022723827E-2</c:v>
                </c:pt>
                <c:pt idx="6611">
                  <c:v>1.1141223707555398E-2</c:v>
                </c:pt>
                <c:pt idx="6612">
                  <c:v>1.1209620159304561E-2</c:v>
                </c:pt>
                <c:pt idx="6613">
                  <c:v>1.1276992741773319E-2</c:v>
                </c:pt>
                <c:pt idx="6614">
                  <c:v>1.1343294447363581E-2</c:v>
                </c:pt>
                <c:pt idx="6615">
                  <c:v>1.1408477935867406E-2</c:v>
                </c:pt>
                <c:pt idx="6616">
                  <c:v>1.1472495574661118E-2</c:v>
                </c:pt>
                <c:pt idx="6617">
                  <c:v>1.1535299480288743E-2</c:v>
                </c:pt>
                <c:pt idx="6618">
                  <c:v>1.1596841561388715E-2</c:v>
                </c:pt>
                <c:pt idx="6619">
                  <c:v>1.1657073562951701E-2</c:v>
                </c:pt>
                <c:pt idx="6620">
                  <c:v>1.17159471118612E-2</c:v>
                </c:pt>
                <c:pt idx="6621">
                  <c:v>1.177341376369466E-2</c:v>
                </c:pt>
                <c:pt idx="6622">
                  <c:v>1.1829425050732076E-2</c:v>
                </c:pt>
                <c:pt idx="6623">
                  <c:v>1.1883932531132029E-2</c:v>
                </c:pt>
                <c:pt idx="6624">
                  <c:v>1.1936887839230437E-2</c:v>
                </c:pt>
                <c:pt idx="6625">
                  <c:v>1.1988242736909665E-2</c:v>
                </c:pt>
                <c:pt idx="6626">
                  <c:v>1.2037949165978007E-2</c:v>
                </c:pt>
                <c:pt idx="6627">
                  <c:v>1.2085959301511488E-2</c:v>
                </c:pt>
                <c:pt idx="6628">
                  <c:v>1.2132225606085109E-2</c:v>
                </c:pt>
                <c:pt idx="6629">
                  <c:v>1.2176700884837703E-2</c:v>
                </c:pt>
                <c:pt idx="6630">
                  <c:v>1.2219338341301535E-2</c:v>
                </c:pt>
                <c:pt idx="6631">
                  <c:v>1.2260091633913877E-2</c:v>
                </c:pt>
                <c:pt idx="6632">
                  <c:v>1.229891493315338E-2</c:v>
                </c:pt>
                <c:pt idx="6633">
                  <c:v>1.233576297920813E-2</c:v>
                </c:pt>
                <c:pt idx="6634">
                  <c:v>1.2370591140105622E-2</c:v>
                </c:pt>
                <c:pt idx="6635">
                  <c:v>1.2403355470208861E-2</c:v>
                </c:pt>
                <c:pt idx="6636">
                  <c:v>1.2434012769009722E-2</c:v>
                </c:pt>
                <c:pt idx="6637">
                  <c:v>1.2462520640110671E-2</c:v>
                </c:pt>
                <c:pt idx="6638">
                  <c:v>1.2488837550315294E-2</c:v>
                </c:pt>
                <c:pt idx="6639">
                  <c:v>1.2512922888731704E-2</c:v>
                </c:pt>
                <c:pt idx="6640">
                  <c:v>1.2534737025792407E-2</c:v>
                </c:pt>
                <c:pt idx="6641">
                  <c:v>1.2554241372091277E-2</c:v>
                </c:pt>
                <c:pt idx="6642">
                  <c:v>1.2571398436929197E-2</c:v>
                </c:pt>
                <c:pt idx="6643">
                  <c:v>1.2586171886490159E-2</c:v>
                </c:pt>
                <c:pt idx="6644">
                  <c:v>1.2598526601520221E-2</c:v>
                </c:pt>
                <c:pt idx="6645">
                  <c:v>1.2608428734415025E-2</c:v>
                </c:pt>
                <c:pt idx="6646">
                  <c:v>1.2615845765609222E-2</c:v>
                </c:pt>
                <c:pt idx="6647">
                  <c:v>1.2620746559165324E-2</c:v>
                </c:pt>
                <c:pt idx="6648">
                  <c:v>1.2623101417452081E-2</c:v>
                </c:pt>
                <c:pt idx="6649">
                  <c:v>1.2622882134798221E-2</c:v>
                </c:pt>
                <c:pt idx="6650">
                  <c:v>1.2620062050032561E-2</c:v>
                </c:pt>
                <c:pt idx="6651">
                  <c:v>1.2614616097777427E-2</c:v>
                </c:pt>
                <c:pt idx="6652">
                  <c:v>1.2606520858421741E-2</c:v>
                </c:pt>
                <c:pt idx="6653">
                  <c:v>1.2595754606632075E-2</c:v>
                </c:pt>
                <c:pt idx="6654">
                  <c:v>1.258229735832868E-2</c:v>
                </c:pt>
                <c:pt idx="6655">
                  <c:v>1.2566130916000231E-2</c:v>
                </c:pt>
                <c:pt idx="6656">
                  <c:v>1.2547238912267129E-2</c:v>
                </c:pt>
                <c:pt idx="6657">
                  <c:v>1.2525606851589859E-2</c:v>
                </c:pt>
                <c:pt idx="6658">
                  <c:v>1.250122215002536E-2</c:v>
                </c:pt>
                <c:pt idx="6659">
                  <c:v>1.2474074172929492E-2</c:v>
                </c:pt>
                <c:pt idx="6660">
                  <c:v>1.2444154270523049E-2</c:v>
                </c:pt>
                <c:pt idx="6661">
                  <c:v>1.2411455811221269E-2</c:v>
                </c:pt>
                <c:pt idx="6662">
                  <c:v>1.2375974212647325E-2</c:v>
                </c:pt>
                <c:pt idx="6663">
                  <c:v>1.2337706970234116E-2</c:v>
                </c:pt>
                <c:pt idx="6664">
                  <c:v>1.2296653683352261E-2</c:v>
                </c:pt>
                <c:pt idx="6665">
                  <c:v>1.2252816078869792E-2</c:v>
                </c:pt>
                <c:pt idx="6666">
                  <c:v>1.2206198032082291E-2</c:v>
                </c:pt>
                <c:pt idx="6667">
                  <c:v>1.215680558494326E-2</c:v>
                </c:pt>
                <c:pt idx="6668">
                  <c:v>1.2104646961528338E-2</c:v>
                </c:pt>
                <c:pt idx="6669">
                  <c:v>1.204973258068324E-2</c:v>
                </c:pt>
                <c:pt idx="6670">
                  <c:v>1.1992075065788836E-2</c:v>
                </c:pt>
                <c:pt idx="6671">
                  <c:v>1.1931689251606146E-2</c:v>
                </c:pt>
                <c:pt idx="6672">
                  <c:v>1.1868592188158382E-2</c:v>
                </c:pt>
                <c:pt idx="6673">
                  <c:v>1.1802803141607645E-2</c:v>
                </c:pt>
                <c:pt idx="6674">
                  <c:v>1.1734343592091492E-2</c:v>
                </c:pt>
                <c:pt idx="6675">
                  <c:v>1.1663237228507879E-2</c:v>
                </c:pt>
                <c:pt idx="6676">
                  <c:v>1.1589509940217582E-2</c:v>
                </c:pt>
                <c:pt idx="6677">
                  <c:v>1.1513189805647348E-2</c:v>
                </c:pt>
                <c:pt idx="6678">
                  <c:v>1.1434307077801848E-2</c:v>
                </c:pt>
                <c:pt idx="6679">
                  <c:v>1.1352894166669942E-2</c:v>
                </c:pt>
                <c:pt idx="6680">
                  <c:v>1.1268985618528689E-2</c:v>
                </c:pt>
                <c:pt idx="6681">
                  <c:v>1.1182618092177887E-2</c:v>
                </c:pt>
                <c:pt idx="6682">
                  <c:v>1.1093830332093501E-2</c:v>
                </c:pt>
                <c:pt idx="6683">
                  <c:v>1.1002663138547576E-2</c:v>
                </c:pt>
                <c:pt idx="6684">
                  <c:v>1.0909159334718626E-2</c:v>
                </c:pt>
                <c:pt idx="6685">
                  <c:v>1.0813363730821679E-2</c:v>
                </c:pt>
                <c:pt idx="6686">
                  <c:v>1.0715323085318761E-2</c:v>
                </c:pt>
                <c:pt idx="6687">
                  <c:v>1.0615086063243209E-2</c:v>
                </c:pt>
                <c:pt idx="6688">
                  <c:v>1.0512703191703663E-2</c:v>
                </c:pt>
                <c:pt idx="6689">
                  <c:v>1.040822681262905E-2</c:v>
                </c:pt>
                <c:pt idx="6690">
                  <c:v>1.0301711032818227E-2</c:v>
                </c:pt>
                <c:pt idx="6691">
                  <c:v>1.01932116713753E-2</c:v>
                </c:pt>
                <c:pt idx="6692">
                  <c:v>1.0082786204605322E-2</c:v>
                </c:pt>
                <c:pt idx="6693">
                  <c:v>9.970493708457628E-3</c:v>
                </c:pt>
                <c:pt idx="6694">
                  <c:v>9.8563947986077208E-3</c:v>
                </c:pt>
                <c:pt idx="6695">
                  <c:v>9.7405515682748942E-3</c:v>
                </c:pt>
                <c:pt idx="6696">
                  <c:v>9.6230275238719243E-3</c:v>
                </c:pt>
                <c:pt idx="6697">
                  <c:v>9.5038875186019712E-3</c:v>
                </c:pt>
                <c:pt idx="6698">
                  <c:v>9.3831976840974638E-3</c:v>
                </c:pt>
                <c:pt idx="6699">
                  <c:v>9.2610253602330404E-3</c:v>
                </c:pt>
                <c:pt idx="6700">
                  <c:v>9.1374390232159194E-3</c:v>
                </c:pt>
                <c:pt idx="6701">
                  <c:v>9.0125082120840611E-3</c:v>
                </c:pt>
                <c:pt idx="6702">
                  <c:v>8.8863034537354068E-3</c:v>
                </c:pt>
                <c:pt idx="6703">
                  <c:v>8.7588961866137387E-3</c:v>
                </c:pt>
                <c:pt idx="6704">
                  <c:v>8.6303586831850531E-3</c:v>
                </c:pt>
                <c:pt idx="6705">
                  <c:v>8.500763971337439E-3</c:v>
                </c:pt>
                <c:pt idx="6706">
                  <c:v>8.370185754839006E-3</c:v>
                </c:pt>
                <c:pt idx="6707">
                  <c:v>8.2386983329920029E-3</c:v>
                </c:pt>
                <c:pt idx="6708">
                  <c:v>8.106376519618692E-3</c:v>
                </c:pt>
                <c:pt idx="6709">
                  <c:v>7.9732955615274999E-3</c:v>
                </c:pt>
                <c:pt idx="6710">
                  <c:v>7.8395310565864372E-3</c:v>
                </c:pt>
                <c:pt idx="6711">
                  <c:v>7.7051588715573742E-3</c:v>
                </c:pt>
                <c:pt idx="6712">
                  <c:v>7.5702550598256459E-3</c:v>
                </c:pt>
                <c:pt idx="6713">
                  <c:v>7.4348957791653654E-3</c:v>
                </c:pt>
                <c:pt idx="6714">
                  <c:v>7.2991572096848482E-3</c:v>
                </c:pt>
                <c:pt idx="6715">
                  <c:v>7.1631154720866704E-3</c:v>
                </c:pt>
                <c:pt idx="6716">
                  <c:v>7.0268465463827574E-3</c:v>
                </c:pt>
                <c:pt idx="6717">
                  <c:v>6.8904261912006905E-3</c:v>
                </c:pt>
                <c:pt idx="6718">
                  <c:v>6.7539298638143999E-3</c:v>
                </c:pt>
                <c:pt idx="6719">
                  <c:v>6.6174326410324263E-3</c:v>
                </c:pt>
                <c:pt idx="6720">
                  <c:v>6.4810091410737606E-3</c:v>
                </c:pt>
                <c:pt idx="6721">
                  <c:v>6.3447334465545372E-3</c:v>
                </c:pt>
                <c:pt idx="6722">
                  <c:v>6.2086790287156921E-3</c:v>
                </c:pt>
                <c:pt idx="6723">
                  <c:v>6.0729186730038428E-3</c:v>
                </c:pt>
                <c:pt idx="6724">
                  <c:v>5.9375244061288879E-3</c:v>
                </c:pt>
                <c:pt idx="6725">
                  <c:v>5.8025674247072726E-3</c:v>
                </c:pt>
                <c:pt idx="6726">
                  <c:v>5.6681180255979185E-3</c:v>
                </c:pt>
                <c:pt idx="6727">
                  <c:v>5.5342455380408837E-3</c:v>
                </c:pt>
                <c:pt idx="6728">
                  <c:v>5.4010182576917434E-3</c:v>
                </c:pt>
                <c:pt idx="6729">
                  <c:v>5.2685033826494702E-3</c:v>
                </c:pt>
                <c:pt idx="6730">
                  <c:v>5.1367669515687275E-3</c:v>
                </c:pt>
                <c:pt idx="6731">
                  <c:v>5.005873783938128E-3</c:v>
                </c:pt>
                <c:pt idx="6732">
                  <c:v>4.8758874226063845E-3</c:v>
                </c:pt>
                <c:pt idx="6733">
                  <c:v>4.7468700786298139E-3</c:v>
                </c:pt>
                <c:pt idx="6734">
                  <c:v>4.6188825785089078E-3</c:v>
                </c:pt>
                <c:pt idx="6735">
                  <c:v>4.4919843138769774E-3</c:v>
                </c:pt>
                <c:pt idx="6736">
                  <c:v>4.3662331936996481E-3</c:v>
                </c:pt>
                <c:pt idx="6737">
                  <c:v>4.241685599034881E-3</c:v>
                </c:pt>
                <c:pt idx="6738">
                  <c:v>4.1183963403999442E-3</c:v>
                </c:pt>
                <c:pt idx="6739">
                  <c:v>3.9964186177845482E-3</c:v>
                </c:pt>
                <c:pt idx="6740">
                  <c:v>3.8758039833454E-3</c:v>
                </c:pt>
                <c:pt idx="6741">
                  <c:v>3.7566023068101302E-3</c:v>
                </c:pt>
                <c:pt idx="6742">
                  <c:v>3.6388617436105886E-3</c:v>
                </c:pt>
                <c:pt idx="6743">
                  <c:v>3.5226287057659816E-3</c:v>
                </c:pt>
                <c:pt idx="6744">
                  <c:v>3.4079478355232592E-3</c:v>
                </c:pt>
                <c:pt idx="6745">
                  <c:v>3.294861981762264E-3</c:v>
                </c:pt>
                <c:pt idx="6746">
                  <c:v>3.1834121791632238E-3</c:v>
                </c:pt>
                <c:pt idx="6747">
                  <c:v>3.0736376301336442E-3</c:v>
                </c:pt>
                <c:pt idx="6748">
                  <c:v>2.9655756894778644E-3</c:v>
                </c:pt>
                <c:pt idx="6749">
                  <c:v>2.8592618518006371E-3</c:v>
                </c:pt>
                <c:pt idx="6750">
                  <c:v>2.7547297416148681E-3</c:v>
                </c:pt>
                <c:pt idx="6751">
                  <c:v>2.6520111061323778E-3</c:v>
                </c:pt>
                <c:pt idx="6752">
                  <c:v>2.5511358107034978E-3</c:v>
                </c:pt>
                <c:pt idx="6753">
                  <c:v>2.4521318368701281E-3</c:v>
                </c:pt>
                <c:pt idx="6754">
                  <c:v>2.3550252829917179E-3</c:v>
                </c:pt>
                <c:pt idx="6755">
                  <c:v>2.2598403673976812E-3</c:v>
                </c:pt>
                <c:pt idx="6756">
                  <c:v>2.1665994340191877E-3</c:v>
                </c:pt>
                <c:pt idx="6757">
                  <c:v>2.0753229604452412E-3</c:v>
                </c:pt>
                <c:pt idx="6758">
                  <c:v>1.9860295683466708E-3</c:v>
                </c:pt>
                <c:pt idx="6759">
                  <c:v>1.8987360362092746E-3</c:v>
                </c:pt>
                <c:pt idx="6760">
                  <c:v>1.8134573143088685E-3</c:v>
                </c:pt>
                <c:pt idx="6761">
                  <c:v>1.730206541865081E-3</c:v>
                </c:pt>
                <c:pt idx="6762">
                  <c:v>1.6489950663018866E-3</c:v>
                </c:pt>
                <c:pt idx="6763">
                  <c:v>1.5698324645433003E-3</c:v>
                </c:pt>
                <c:pt idx="6764">
                  <c:v>1.4927265662692962E-3</c:v>
                </c:pt>
                <c:pt idx="6765">
                  <c:v>1.4176834790549419E-3</c:v>
                </c:pt>
                <c:pt idx="6766">
                  <c:v>1.3447076153142018E-3</c:v>
                </c:pt>
                <c:pt idx="6767">
                  <c:v>1.2738017209667182E-3</c:v>
                </c:pt>
                <c:pt idx="6768">
                  <c:v>1.2049669057465746E-3</c:v>
                </c:pt>
                <c:pt idx="6769">
                  <c:v>1.1382026750685187E-3</c:v>
                </c:pt>
                <c:pt idx="6770">
                  <c:v>1.0735069633676726E-3</c:v>
                </c:pt>
                <c:pt idx="6771">
                  <c:v>1.0108761688267065E-3</c:v>
                </c:pt>
                <c:pt idx="6772">
                  <c:v>9.5030518940521572E-4</c:v>
                </c:pt>
                <c:pt idx="6773">
                  <c:v>8.9178746008357855E-4</c:v>
                </c:pt>
                <c:pt idx="6774">
                  <c:v>8.3531499123628498E-4</c:v>
                </c:pt>
                <c:pt idx="6775">
                  <c:v>7.8087840804542757E-4</c:v>
                </c:pt>
                <c:pt idx="6776">
                  <c:v>7.284669908705579E-4</c:v>
                </c:pt>
                <c:pt idx="6777">
                  <c:v>6.7806871648660593E-4</c:v>
                </c:pt>
                <c:pt idx="6778">
                  <c:v>6.2967030010518726E-4</c:v>
                </c:pt>
                <c:pt idx="6779">
                  <c:v>5.8325723809368583E-4</c:v>
                </c:pt>
                <c:pt idx="6780">
                  <c:v>5.3881385130875913E-4</c:v>
                </c:pt>
                <c:pt idx="6781">
                  <c:v>4.9632332896046673E-4</c:v>
                </c:pt>
                <c:pt idx="6782">
                  <c:v>4.5576777292564893E-4</c:v>
                </c:pt>
                <c:pt idx="6783">
                  <c:v>4.1712824243022033E-4</c:v>
                </c:pt>
                <c:pt idx="6784">
                  <c:v>3.8038479902064218E-4</c:v>
                </c:pt>
                <c:pt idx="6785">
                  <c:v>3.4551655174818911E-4</c:v>
                </c:pt>
                <c:pt idx="6786">
                  <c:v>3.1250170248957657E-4</c:v>
                </c:pt>
                <c:pt idx="6787">
                  <c:v>2.8131759133078209E-4</c:v>
                </c:pt>
                <c:pt idx="6788">
                  <c:v>2.5194074194182479E-4</c:v>
                </c:pt>
                <c:pt idx="6789">
                  <c:v>2.2434690687307557E-4</c:v>
                </c:pt>
                <c:pt idx="6790">
                  <c:v>1.9851111270538226E-4</c:v>
                </c:pt>
                <c:pt idx="6791">
                  <c:v>1.7440770498864666E-4</c:v>
                </c:pt>
                <c:pt idx="6792">
                  <c:v>1.5201039290588405E-4</c:v>
                </c:pt>
                <c:pt idx="6793">
                  <c:v>1.3129229360208557E-4</c:v>
                </c:pt>
                <c:pt idx="6794">
                  <c:v>1.1222597611950953E-4</c:v>
                </c:pt>
                <c:pt idx="6795">
                  <c:v>9.4783504883783073E-5</c:v>
                </c:pt>
                <c:pt idx="6796">
                  <c:v>7.8936482687413955E-5</c:v>
                </c:pt>
                <c:pt idx="6797">
                  <c:v>6.4656093120061614E-5</c:v>
                </c:pt>
                <c:pt idx="6798">
                  <c:v>5.1913142397366524E-5</c:v>
                </c:pt>
                <c:pt idx="6799">
                  <c:v>4.0678100542764028E-5</c:v>
                </c:pt>
                <c:pt idx="6800">
                  <c:v>3.0921141879335914E-5</c:v>
                </c:pt>
                <c:pt idx="6801">
                  <c:v>2.2612184791242919E-5</c:v>
                </c:pt>
                <c:pt idx="6802">
                  <c:v>1.5720930717044675E-5</c:v>
                </c:pt>
                <c:pt idx="6803">
                  <c:v>1.0216902339644946E-5</c:v>
                </c:pt>
                <c:pt idx="6804">
                  <c:v>6.0694809402524988E-6</c:v>
                </c:pt>
                <c:pt idx="6805">
                  <c:v>3.2479428862819E-6</c:v>
                </c:pt>
                <c:pt idx="6806">
                  <c:v>1.7214952256427215E-6</c:v>
                </c:pt>
                <c:pt idx="6807">
                  <c:v>1.4593103623525976E-6</c:v>
                </c:pt>
                <c:pt idx="6808">
                  <c:v>2.4305597908685401E-6</c:v>
                </c:pt>
                <c:pt idx="6809">
                  <c:v>4.6044468689472146E-6</c:v>
                </c:pt>
                <c:pt idx="6810">
                  <c:v>7.9502386112092977E-6</c:v>
                </c:pt>
                <c:pt idx="6811">
                  <c:v>1.2437296487907221E-5</c:v>
                </c:pt>
                <c:pt idx="6812">
                  <c:v>1.8035106215656529E-5</c:v>
                </c:pt>
                <c:pt idx="6813">
                  <c:v>2.4713306529104059E-5</c:v>
                </c:pt>
                <c:pt idx="6814">
                  <c:v>3.244171692465826E-5</c:v>
                </c:pt>
                <c:pt idx="6815">
                  <c:v>4.1190364369480291E-5</c:v>
                </c:pt>
                <c:pt idx="6816">
                  <c:v>5.0929508970991411E-5</c:v>
                </c:pt>
                <c:pt idx="6817">
                  <c:v>6.1629668604039974E-5</c:v>
                </c:pt>
                <c:pt idx="6818">
                  <c:v>7.3261642494877697E-5</c:v>
                </c:pt>
                <c:pt idx="6819">
                  <c:v>8.579653376271811E-5</c:v>
                </c:pt>
                <c:pt idx="6820">
                  <c:v>9.9205770921661696E-5</c:v>
                </c:pt>
                <c:pt idx="6821">
                  <c:v>1.134611283471069E-4</c:v>
                </c:pt>
                <c:pt idx="6822">
                  <c:v>1.2853474571273971E-4</c:v>
                </c:pt>
                <c:pt idx="6823">
                  <c:v>1.4439914640533271E-4</c:v>
                </c:pt>
                <c:pt idx="6824">
                  <c:v>1.6102725492636797E-4</c:v>
                </c:pt>
                <c:pt idx="6825">
                  <c:v>1.783924132906084E-4</c:v>
                </c:pt>
                <c:pt idx="6826">
                  <c:v>1.9646839643322136E-4</c:v>
                </c:pt>
                <c:pt idx="6827">
                  <c:v>2.1522942663811191E-4</c:v>
                </c:pt>
                <c:pt idx="6828">
                  <c:v>2.3465018700143391E-4</c:v>
                </c:pt>
                <c:pt idx="6829">
                  <c:v>2.5470583394518822E-4</c:v>
                </c:pt>
                <c:pt idx="6830">
                  <c:v>2.7537200879683199E-4</c:v>
                </c:pt>
                <c:pt idx="6831">
                  <c:v>2.966248484519014E-4</c:v>
                </c:pt>
                <c:pt idx="6832">
                  <c:v>3.1844099513710138E-4</c:v>
                </c:pt>
                <c:pt idx="6833">
                  <c:v>3.407976052926489E-4</c:v>
                </c:pt>
                <c:pt idx="6834">
                  <c:v>3.6367235759296506E-4</c:v>
                </c:pt>
                <c:pt idx="6835">
                  <c:v>3.8704346012541076E-4</c:v>
                </c:pt>
                <c:pt idx="6836">
                  <c:v>4.1088965674771508E-4</c:v>
                </c:pt>
                <c:pt idx="6837">
                  <c:v>4.3519023264495431E-4</c:v>
                </c:pt>
                <c:pt idx="6838">
                  <c:v>4.5992501910736329E-4</c:v>
                </c:pt>
                <c:pt idx="6839">
                  <c:v>4.8507439755081182E-4</c:v>
                </c:pt>
                <c:pt idx="6840">
                  <c:v>5.1061930280207554E-4</c:v>
                </c:pt>
                <c:pt idx="6841">
                  <c:v>5.3654122567106915E-4</c:v>
                </c:pt>
                <c:pt idx="6842">
                  <c:v>5.6282221483293273E-4</c:v>
                </c:pt>
                <c:pt idx="6843">
                  <c:v>5.8944487804221408E-4</c:v>
                </c:pt>
                <c:pt idx="6844">
                  <c:v>6.1639238270233901E-4</c:v>
                </c:pt>
                <c:pt idx="6845">
                  <c:v>6.4364845581330835E-4</c:v>
                </c:pt>
                <c:pt idx="6846">
                  <c:v>6.7119738331993678E-4</c:v>
                </c:pt>
                <c:pt idx="6847">
                  <c:v>6.9902400888410712E-4</c:v>
                </c:pt>
                <c:pt idx="6848">
                  <c:v>7.2711373210347912E-4</c:v>
                </c:pt>
                <c:pt idx="6849">
                  <c:v>7.5545250619917523E-4</c:v>
                </c:pt>
                <c:pt idx="6850">
                  <c:v>7.8402683519550342E-4</c:v>
                </c:pt>
                <c:pt idx="6851">
                  <c:v>8.1282377061292553E-4</c:v>
                </c:pt>
                <c:pt idx="6852">
                  <c:v>8.4183090769723585E-4</c:v>
                </c:pt>
                <c:pt idx="6853">
                  <c:v>8.7103638120658545E-4</c:v>
                </c:pt>
                <c:pt idx="6854">
                  <c:v>9.0042886077680746E-4</c:v>
                </c:pt>
                <c:pt idx="6855">
                  <c:v>9.2999754588802305E-4</c:v>
                </c:pt>
                <c:pt idx="6856">
                  <c:v>9.5973216045116855E-4</c:v>
                </c:pt>
                <c:pt idx="6857">
                  <c:v>9.8962294703647063E-4</c:v>
                </c:pt>
                <c:pt idx="6858">
                  <c:v>1.0196606607628222E-3</c:v>
                </c:pt>
                <c:pt idx="6859">
                  <c:v>1.0498365628682361E-3</c:v>
                </c:pt>
                <c:pt idx="6860">
                  <c:v>1.0801424139799205E-3</c:v>
                </c:pt>
                <c:pt idx="6861">
                  <c:v>1.1105704671030767E-3</c:v>
                </c:pt>
                <c:pt idx="6862">
                  <c:v>1.1411134603459645E-3</c:v>
                </c:pt>
                <c:pt idx="6863">
                  <c:v>1.1717646093995029E-3</c:v>
                </c:pt>
                <c:pt idx="6864">
                  <c:v>1.202517599788018E-3</c:v>
                </c:pt>
                <c:pt idx="6865">
                  <c:v>1.233366578907924E-3</c:v>
                </c:pt>
                <c:pt idx="6866">
                  <c:v>1.2643061478702427E-3</c:v>
                </c:pt>
                <c:pt idx="6867">
                  <c:v>1.295331353162617E-3</c:v>
                </c:pt>
                <c:pt idx="6868">
                  <c:v>1.3264376781458318E-3</c:v>
                </c:pt>
                <c:pt idx="6869">
                  <c:v>1.3576210343987684E-3</c:v>
                </c:pt>
                <c:pt idx="6870">
                  <c:v>1.3888777529259472E-3</c:v>
                </c:pt>
                <c:pt idx="6871">
                  <c:v>1.4202045752414235E-3</c:v>
                </c:pt>
                <c:pt idx="6872">
                  <c:v>1.4515986443402469E-3</c:v>
                </c:pt>
                <c:pt idx="6873">
                  <c:v>1.4830574955707837E-3</c:v>
                </c:pt>
                <c:pt idx="6874">
                  <c:v>1.5145790474201653E-3</c:v>
                </c:pt>
                <c:pt idx="6875">
                  <c:v>1.5461615922208489E-3</c:v>
                </c:pt>
                <c:pt idx="6876">
                  <c:v>1.5778037867923988E-3</c:v>
                </c:pt>
                <c:pt idx="6877">
                  <c:v>1.6095046430256207E-3</c:v>
                </c:pt>
                <c:pt idx="6878">
                  <c:v>1.641263518419438E-3</c:v>
                </c:pt>
                <c:pt idx="6879">
                  <c:v>1.6730801065787627E-3</c:v>
                </c:pt>
                <c:pt idx="6880">
                  <c:v>1.7049544276823896E-3</c:v>
                </c:pt>
                <c:pt idx="6881">
                  <c:v>1.7368868189271617E-3</c:v>
                </c:pt>
                <c:pt idx="6882">
                  <c:v>1.768877924956493E-3</c:v>
                </c:pt>
                <c:pt idx="6883">
                  <c:v>1.8009286882794506E-3</c:v>
                </c:pt>
                <c:pt idx="6884">
                  <c:v>1.8330403396866564E-3</c:v>
                </c:pt>
                <c:pt idx="6885">
                  <c:v>1.8652143886678054E-3</c:v>
                </c:pt>
                <c:pt idx="6886">
                  <c:v>1.8974526138361167E-3</c:v>
                </c:pt>
                <c:pt idx="6887">
                  <c:v>1.9297570533657314E-3</c:v>
                </c:pt>
                <c:pt idx="6888">
                  <c:v>1.9621299954429967E-3</c:v>
                </c:pt>
                <c:pt idx="6889">
                  <c:v>1.9945739687376911E-3</c:v>
                </c:pt>
                <c:pt idx="6890">
                  <c:v>2.0270917328969068E-3</c:v>
                </c:pt>
                <c:pt idx="6891">
                  <c:v>2.0596862690629597E-3</c:v>
                </c:pt>
                <c:pt idx="6892">
                  <c:v>2.0923607704189076E-3</c:v>
                </c:pt>
                <c:pt idx="6893">
                  <c:v>2.1251186327630651E-3</c:v>
                </c:pt>
                <c:pt idx="6894">
                  <c:v>2.1579634451136748E-3</c:v>
                </c:pt>
                <c:pt idx="6895">
                  <c:v>2.1908989803442994E-3</c:v>
                </c:pt>
                <c:pt idx="6896">
                  <c:v>2.2239291858524158E-3</c:v>
                </c:pt>
                <c:pt idx="6897">
                  <c:v>2.2570581742592508E-3</c:v>
                </c:pt>
                <c:pt idx="6898">
                  <c:v>2.2902902141416462E-3</c:v>
                </c:pt>
                <c:pt idx="6899">
                  <c:v>2.3236297207960581E-3</c:v>
                </c:pt>
                <c:pt idx="6900">
                  <c:v>2.3570812470332294E-3</c:v>
                </c:pt>
                <c:pt idx="6901">
                  <c:v>2.3906494740030377E-3</c:v>
                </c:pt>
                <c:pt idx="6902">
                  <c:v>2.4243392020484688E-3</c:v>
                </c:pt>
                <c:pt idx="6903">
                  <c:v>2.4581553415846213E-3</c:v>
                </c:pt>
                <c:pt idx="6904">
                  <c:v>2.4921029040052426E-3</c:v>
                </c:pt>
                <c:pt idx="6905">
                  <c:v>2.5261869926124416E-3</c:v>
                </c:pt>
                <c:pt idx="6906">
                  <c:v>2.5604127935646812E-3</c:v>
                </c:pt>
                <c:pt idx="6907">
                  <c:v>2.5947855668471856E-3</c:v>
                </c:pt>
                <c:pt idx="6908">
                  <c:v>2.6293106372543883E-3</c:v>
                </c:pt>
                <c:pt idx="6909">
                  <c:v>2.6639933853887521E-3</c:v>
                </c:pt>
                <c:pt idx="6910">
                  <c:v>2.6988392386674055E-3</c:v>
                </c:pt>
                <c:pt idx="6911">
                  <c:v>2.7338536623379992E-3</c:v>
                </c:pt>
                <c:pt idx="6912">
                  <c:v>2.7690421504964671E-3</c:v>
                </c:pt>
                <c:pt idx="6913">
                  <c:v>2.8044102171074885E-3</c:v>
                </c:pt>
                <c:pt idx="6914">
                  <c:v>2.8399633870210819E-3</c:v>
                </c:pt>
                <c:pt idx="6915">
                  <c:v>2.8757071869851456E-3</c:v>
                </c:pt>
                <c:pt idx="6916">
                  <c:v>2.9116471366467532E-3</c:v>
                </c:pt>
                <c:pt idx="6917">
                  <c:v>2.9477887395431396E-3</c:v>
                </c:pt>
                <c:pt idx="6918">
                  <c:v>2.9841374740749681E-3</c:v>
                </c:pt>
                <c:pt idx="6919">
                  <c:v>3.0206987844632292E-3</c:v>
                </c:pt>
                <c:pt idx="6920">
                  <c:v>3.0574780716808754E-3</c:v>
                </c:pt>
                <c:pt idx="6921">
                  <c:v>3.0944806843609938E-3</c:v>
                </c:pt>
                <c:pt idx="6922">
                  <c:v>3.1317119096763851E-3</c:v>
                </c:pt>
                <c:pt idx="6923">
                  <c:v>3.1691769641877163E-3</c:v>
                </c:pt>
                <c:pt idx="6924">
                  <c:v>3.2068809846567082E-3</c:v>
                </c:pt>
                <c:pt idx="6925">
                  <c:v>3.2448290188242367E-3</c:v>
                </c:pt>
                <c:pt idx="6926">
                  <c:v>3.2830260161478626E-3</c:v>
                </c:pt>
                <c:pt idx="6927">
                  <c:v>3.3214768184990102E-3</c:v>
                </c:pt>
                <c:pt idx="6928">
                  <c:v>3.3601861508156428E-3</c:v>
                </c:pt>
                <c:pt idx="6929">
                  <c:v>3.3991586117111034E-3</c:v>
                </c:pt>
                <c:pt idx="6930">
                  <c:v>3.4383986640351494E-3</c:v>
                </c:pt>
                <c:pt idx="6931">
                  <c:v>3.477910625388114E-3</c:v>
                </c:pt>
                <c:pt idx="6932">
                  <c:v>3.5176986585850716E-3</c:v>
                </c:pt>
                <c:pt idx="6933">
                  <c:v>3.557766762071831E-3</c:v>
                </c:pt>
                <c:pt idx="6934">
                  <c:v>3.5981187602910419E-3</c:v>
                </c:pt>
                <c:pt idx="6935">
                  <c:v>3.6387582939972438E-3</c:v>
                </c:pt>
                <c:pt idx="6936">
                  <c:v>3.679688810525814E-3</c:v>
                </c:pt>
                <c:pt idx="6937">
                  <c:v>3.7209135540106314E-3</c:v>
                </c:pt>
                <c:pt idx="6938">
                  <c:v>3.7624355555571721E-3</c:v>
                </c:pt>
                <c:pt idx="6939">
                  <c:v>3.8042576233700202E-3</c:v>
                </c:pt>
                <c:pt idx="6940">
                  <c:v>3.8463823328357852E-3</c:v>
                </c:pt>
                <c:pt idx="6941">
                  <c:v>3.8888120165681711E-3</c:v>
                </c:pt>
                <c:pt idx="6942">
                  <c:v>3.9315487544155196E-3</c:v>
                </c:pt>
                <c:pt idx="6943">
                  <c:v>3.9745943634332667E-3</c:v>
                </c:pt>
                <c:pt idx="6944">
                  <c:v>4.0179503878286183E-3</c:v>
                </c:pt>
                <c:pt idx="6945">
                  <c:v>4.0616180888807365E-3</c:v>
                </c:pt>
                <c:pt idx="6946">
                  <c:v>4.1055984348409031E-3</c:v>
                </c:pt>
                <c:pt idx="6947">
                  <c:v>4.1498920908204541E-3</c:v>
                </c:pt>
                <c:pt idx="6948">
                  <c:v>4.1944994086690673E-3</c:v>
                </c:pt>
                <c:pt idx="6949">
                  <c:v>4.2394204168572898E-3</c:v>
                </c:pt>
                <c:pt idx="6950">
                  <c:v>4.2846548103612006E-3</c:v>
                </c:pt>
                <c:pt idx="6951">
                  <c:v>4.330201940567574E-3</c:v>
                </c:pt>
                <c:pt idx="6952">
                  <c:v>4.3760608052002539E-3</c:v>
                </c:pt>
                <c:pt idx="6953">
                  <c:v>4.4222300382819714E-3</c:v>
                </c:pt>
                <c:pt idx="6954">
                  <c:v>4.4687079001389414E-3</c:v>
                </c:pt>
                <c:pt idx="6955">
                  <c:v>4.5154922674604499E-3</c:v>
                </c:pt>
                <c:pt idx="6956">
                  <c:v>4.5625806234245144E-3</c:v>
                </c:pt>
                <c:pt idx="6957">
                  <c:v>4.6099700479004619E-3</c:v>
                </c:pt>
                <c:pt idx="6958">
                  <c:v>4.6576572077428723E-3</c:v>
                </c:pt>
                <c:pt idx="6959">
                  <c:v>4.7056383471862744E-3</c:v>
                </c:pt>
                <c:pt idx="6960">
                  <c:v>4.7539092783612036E-3</c:v>
                </c:pt>
                <c:pt idx="6961">
                  <c:v>4.8024653719377563E-3</c:v>
                </c:pt>
                <c:pt idx="6962">
                  <c:v>4.8513015479179373E-3</c:v>
                </c:pt>
                <c:pt idx="6963">
                  <c:v>4.9004122665901404E-3</c:v>
                </c:pt>
                <c:pt idx="6964">
                  <c:v>4.9497915196624175E-3</c:v>
                </c:pt>
                <c:pt idx="6965">
                  <c:v>4.9994328215896876E-3</c:v>
                </c:pt>
                <c:pt idx="6966">
                  <c:v>5.0493292011166632E-3</c:v>
                </c:pt>
                <c:pt idx="6967">
                  <c:v>5.0994731930484481E-3</c:v>
                </c:pt>
                <c:pt idx="6968">
                  <c:v>5.1498568302719714E-3</c:v>
                </c:pt>
                <c:pt idx="6969">
                  <c:v>5.2004716360469294E-3</c:v>
                </c:pt>
                <c:pt idx="6970">
                  <c:v>5.2513086165836128E-3</c:v>
                </c:pt>
                <c:pt idx="6971">
                  <c:v>5.3023582539275804E-3</c:v>
                </c:pt>
                <c:pt idx="6972">
                  <c:v>5.3536104991763894E-3</c:v>
                </c:pt>
                <c:pt idx="6973">
                  <c:v>5.4050547660416176E-3</c:v>
                </c:pt>
                <c:pt idx="6974">
                  <c:v>5.4566799247848814E-3</c:v>
                </c:pt>
                <c:pt idx="6975">
                  <c:v>5.5084742965450231E-3</c:v>
                </c:pt>
                <c:pt idx="6976">
                  <c:v>5.560425648079982E-3</c:v>
                </c:pt>
                <c:pt idx="6977">
                  <c:v>5.6125211869439339E-3</c:v>
                </c:pt>
                <c:pt idx="6978">
                  <c:v>5.6647475571272275E-3</c:v>
                </c:pt>
                <c:pt idx="6979">
                  <c:v>5.7170908351738747E-3</c:v>
                </c:pt>
                <c:pt idx="6980">
                  <c:v>5.7695365268077316E-3</c:v>
                </c:pt>
                <c:pt idx="6981">
                  <c:v>5.8220695640847789E-3</c:v>
                </c:pt>
                <c:pt idx="6982">
                  <c:v>5.874674303094643E-3</c:v>
                </c:pt>
                <c:pt idx="6983">
                  <c:v>5.9273345222413164E-3</c:v>
                </c:pt>
                <c:pt idx="6984">
                  <c:v>5.9800334211155782E-3</c:v>
                </c:pt>
                <c:pt idx="6985">
                  <c:v>6.0327536199890723E-3</c:v>
                </c:pt>
                <c:pt idx="6986">
                  <c:v>6.0854771599541608E-3</c:v>
                </c:pt>
                <c:pt idx="6987">
                  <c:v>6.1381855037244389E-3</c:v>
                </c:pt>
                <c:pt idx="6988">
                  <c:v>6.1908595371271561E-3</c:v>
                </c:pt>
                <c:pt idx="6989">
                  <c:v>6.24347957130242E-3</c:v>
                </c:pt>
                <c:pt idx="6990">
                  <c:v>6.2960253456362881E-3</c:v>
                </c:pt>
                <c:pt idx="6991">
                  <c:v>6.3484760314430127E-3</c:v>
                </c:pt>
                <c:pt idx="6992">
                  <c:v>6.4008102364241405E-3</c:v>
                </c:pt>
                <c:pt idx="6993">
                  <c:v>6.4530060099174339E-3</c:v>
                </c:pt>
                <c:pt idx="6994">
                  <c:v>6.505040848959193E-3</c:v>
                </c:pt>
                <c:pt idx="6995">
                  <c:v>6.5568917051794942E-3</c:v>
                </c:pt>
                <c:pt idx="6996">
                  <c:v>6.6085349925404579E-3</c:v>
                </c:pt>
                <c:pt idx="6997">
                  <c:v>6.6599465959463113E-3</c:v>
                </c:pt>
                <c:pt idx="6998">
                  <c:v>6.7111018807301239E-3</c:v>
                </c:pt>
                <c:pt idx="6999">
                  <c:v>6.7619757030393472E-3</c:v>
                </c:pt>
                <c:pt idx="7000">
                  <c:v>6.8125424211287339E-3</c:v>
                </c:pt>
                <c:pt idx="7001">
                  <c:v>6.8627759075785052E-3</c:v>
                </c:pt>
                <c:pt idx="7002">
                  <c:v>6.9126495624425551E-3</c:v>
                </c:pt>
                <c:pt idx="7003">
                  <c:v>6.9621363273429304E-3</c:v>
                </c:pt>
                <c:pt idx="7004">
                  <c:v>7.011208700515561E-3</c:v>
                </c:pt>
                <c:pt idx="7005">
                  <c:v>7.0598387528142195E-3</c:v>
                </c:pt>
                <c:pt idx="7006">
                  <c:v>7.107998144678199E-3</c:v>
                </c:pt>
                <c:pt idx="7007">
                  <c:v>7.1556581440731931E-3</c:v>
                </c:pt>
                <c:pt idx="7008">
                  <c:v>7.2027896453959097E-3</c:v>
                </c:pt>
                <c:pt idx="7009">
                  <c:v>7.2493631893534713E-3</c:v>
                </c:pt>
                <c:pt idx="7010">
                  <c:v>7.295348983811842E-3</c:v>
                </c:pt>
                <c:pt idx="7011">
                  <c:v>7.3407169256110233E-3</c:v>
                </c:pt>
                <c:pt idx="7012">
                  <c:v>7.3854366233399278E-3</c:v>
                </c:pt>
                <c:pt idx="7013">
                  <c:v>7.4294774210630831E-3</c:v>
                </c:pt>
                <c:pt idx="7014">
                  <c:v>7.4728084229996675E-3</c:v>
                </c:pt>
                <c:pt idx="7015">
                  <c:v>7.5153985191265919E-3</c:v>
                </c:pt>
                <c:pt idx="7016">
                  <c:v>7.5572164117051772E-3</c:v>
                </c:pt>
                <c:pt idx="7017">
                  <c:v>7.5982306427139767E-3</c:v>
                </c:pt>
                <c:pt idx="7018">
                  <c:v>7.6384096221643683E-3</c:v>
                </c:pt>
                <c:pt idx="7019">
                  <c:v>7.6777216572845976E-3</c:v>
                </c:pt>
                <c:pt idx="7020">
                  <c:v>7.7161349825454334E-3</c:v>
                </c:pt>
                <c:pt idx="7021">
                  <c:v>7.7536177905078588E-3</c:v>
                </c:pt>
                <c:pt idx="7022">
                  <c:v>7.7901382634611742E-3</c:v>
                </c:pt>
                <c:pt idx="7023">
                  <c:v>7.825664605823901E-3</c:v>
                </c:pt>
                <c:pt idx="7024">
                  <c:v>7.8601650772770516E-3</c:v>
                </c:pt>
                <c:pt idx="7025">
                  <c:v>7.8936080265954098E-3</c:v>
                </c:pt>
                <c:pt idx="7026">
                  <c:v>7.9259619261387009E-3</c:v>
                </c:pt>
                <c:pt idx="7027">
                  <c:v>7.9571954069678503E-3</c:v>
                </c:pt>
                <c:pt idx="7028">
                  <c:v>7.987277294542695E-3</c:v>
                </c:pt>
                <c:pt idx="7029">
                  <c:v>8.0161766449576548E-3</c:v>
                </c:pt>
                <c:pt idx="7030">
                  <c:v>8.0438627816771004E-3</c:v>
                </c:pt>
                <c:pt idx="7031">
                  <c:v>8.0703053327104216E-3</c:v>
                </c:pt>
                <c:pt idx="7032">
                  <c:v>8.0954742681922185E-3</c:v>
                </c:pt>
                <c:pt idx="7033">
                  <c:v>8.1193399383042188E-3</c:v>
                </c:pt>
                <c:pt idx="7034">
                  <c:v>8.1418731114933449E-3</c:v>
                </c:pt>
                <c:pt idx="7035">
                  <c:v>8.1630450129251495E-3</c:v>
                </c:pt>
                <c:pt idx="7036">
                  <c:v>8.1828273631218001E-3</c:v>
                </c:pt>
                <c:pt idx="7037">
                  <c:v>8.2011924167192905E-3</c:v>
                </c:pt>
                <c:pt idx="7038">
                  <c:v>8.218113001287131E-3</c:v>
                </c:pt>
                <c:pt idx="7039">
                  <c:v>8.2335625561482766E-3</c:v>
                </c:pt>
                <c:pt idx="7040">
                  <c:v>8.2475151711368499E-3</c:v>
                </c:pt>
                <c:pt idx="7041">
                  <c:v>8.2599456252265228E-3</c:v>
                </c:pt>
                <c:pt idx="7042">
                  <c:v>8.2708294249609748E-3</c:v>
                </c:pt>
                <c:pt idx="7043">
                  <c:v>8.2801428426305078E-3</c:v>
                </c:pt>
                <c:pt idx="7044">
                  <c:v>8.2878629541166347E-3</c:v>
                </c:pt>
                <c:pt idx="7045">
                  <c:v>8.2939676763366648E-3</c:v>
                </c:pt>
                <c:pt idx="7046">
                  <c:v>8.2984358042223847E-3</c:v>
                </c:pt>
                <c:pt idx="7047">
                  <c:v>8.3012470471649641E-3</c:v>
                </c:pt>
                <c:pt idx="7048">
                  <c:v>8.302382064850039E-3</c:v>
                </c:pt>
                <c:pt idx="7049">
                  <c:v>8.3018225024150214E-3</c:v>
                </c:pt>
                <c:pt idx="7050">
                  <c:v>8.2995510248613669E-3</c:v>
                </c:pt>
                <c:pt idx="7051">
                  <c:v>8.2955513506434517E-3</c:v>
                </c:pt>
                <c:pt idx="7052">
                  <c:v>8.2898082843778365E-3</c:v>
                </c:pt>
                <c:pt idx="7053">
                  <c:v>8.2823077485862651E-3</c:v>
                </c:pt>
                <c:pt idx="7054">
                  <c:v>8.2730368144185995E-3</c:v>
                </c:pt>
                <c:pt idx="7055">
                  <c:v>8.2619837312786267E-3</c:v>
                </c:pt>
                <c:pt idx="7056">
                  <c:v>8.2491379552893998E-3</c:v>
                </c:pt>
                <c:pt idx="7057">
                  <c:v>8.2344901765316995E-3</c:v>
                </c:pt>
                <c:pt idx="7058">
                  <c:v>8.2180323449920229E-3</c:v>
                </c:pt>
                <c:pt idx="7059">
                  <c:v>8.1997576951544898E-3</c:v>
                </c:pt>
                <c:pt idx="7060">
                  <c:v>8.1796607691796142E-3</c:v>
                </c:pt>
                <c:pt idx="7061">
                  <c:v>8.157737438607331E-3</c:v>
                </c:pt>
                <c:pt idx="7062">
                  <c:v>8.1339849245309348E-3</c:v>
                </c:pt>
                <c:pt idx="7063">
                  <c:v>8.1084018161792521E-3</c:v>
                </c:pt>
                <c:pt idx="7064">
                  <c:v>8.0809880878669506E-3</c:v>
                </c:pt>
                <c:pt idx="7065">
                  <c:v>8.0517451142513748E-3</c:v>
                </c:pt>
                <c:pt idx="7066">
                  <c:v>8.0206756838552048E-3</c:v>
                </c:pt>
                <c:pt idx="7067">
                  <c:v>7.9877840108091343E-3</c:v>
                </c:pt>
                <c:pt idx="7068">
                  <c:v>7.953075744772841E-3</c:v>
                </c:pt>
                <c:pt idx="7069">
                  <c:v>7.9165579789986142E-3</c:v>
                </c:pt>
                <c:pt idx="7070">
                  <c:v>7.8782392564980715E-3</c:v>
                </c:pt>
                <c:pt idx="7071">
                  <c:v>7.8381295742852315E-3</c:v>
                </c:pt>
                <c:pt idx="7072">
                  <c:v>7.7962403856678209E-3</c:v>
                </c:pt>
                <c:pt idx="7073">
                  <c:v>7.7525846005616871E-3</c:v>
                </c:pt>
                <c:pt idx="7074">
                  <c:v>7.7071765838042632E-3</c:v>
                </c:pt>
                <c:pt idx="7075">
                  <c:v>7.6600321514596189E-3</c:v>
                </c:pt>
                <c:pt idx="7076">
                  <c:v>7.6111685650971702E-3</c:v>
                </c:pt>
                <c:pt idx="7077">
                  <c:v>7.5606045240301373E-3</c:v>
                </c:pt>
                <c:pt idx="7078">
                  <c:v>7.5083601555247115E-3</c:v>
                </c:pt>
                <c:pt idx="7079">
                  <c:v>7.454457002963784E-3</c:v>
                </c:pt>
                <c:pt idx="7080">
                  <c:v>7.3989180119754024E-3</c:v>
                </c:pt>
                <c:pt idx="7081">
                  <c:v>7.3417675145419203E-3</c:v>
                </c:pt>
                <c:pt idx="7082">
                  <c:v>7.2830312110873192E-3</c:v>
                </c:pt>
                <c:pt idx="7083">
                  <c:v>7.2227361505694818E-3</c:v>
                </c:pt>
                <c:pt idx="7084">
                  <c:v>7.1609107086001919E-3</c:v>
                </c:pt>
                <c:pt idx="7085">
                  <c:v>7.0975845636057746E-3</c:v>
                </c:pt>
                <c:pt idx="7086">
                  <c:v>7.0327886710715177E-3</c:v>
                </c:pt>
                <c:pt idx="7087">
                  <c:v>6.9665552358965516E-3</c:v>
                </c:pt>
                <c:pt idx="7088">
                  <c:v>6.8989176828945231E-3</c:v>
                </c:pt>
                <c:pt idx="7089">
                  <c:v>6.8299106254872954E-3</c:v>
                </c:pt>
                <c:pt idx="7090">
                  <c:v>6.7595698326312122E-3</c:v>
                </c:pt>
                <c:pt idx="7091">
                  <c:v>6.6879321940315649E-3</c:v>
                </c:pt>
                <c:pt idx="7092">
                  <c:v>6.6150356836914594E-3</c:v>
                </c:pt>
                <c:pt idx="7093">
                  <c:v>6.5409193218572094E-3</c:v>
                </c:pt>
                <c:pt idx="7094">
                  <c:v>6.4656231354161941E-3</c:v>
                </c:pt>
                <c:pt idx="7095">
                  <c:v>6.3891881168143929E-3</c:v>
                </c:pt>
                <c:pt idx="7096">
                  <c:v>6.3116561815559601E-3</c:v>
                </c:pt>
                <c:pt idx="7097">
                  <c:v>6.2330701243615786E-3</c:v>
                </c:pt>
                <c:pt idx="7098">
                  <c:v>6.1534735740471124E-3</c:v>
                </c:pt>
                <c:pt idx="7099">
                  <c:v>6.0729109472109997E-3</c:v>
                </c:pt>
                <c:pt idx="7100">
                  <c:v>5.9914274007984939E-3</c:v>
                </c:pt>
                <c:pt idx="7101">
                  <c:v>5.9090687836274207E-3</c:v>
                </c:pt>
                <c:pt idx="7102">
                  <c:v>5.8258815869574225E-3</c:v>
                </c:pt>
                <c:pt idx="7103">
                  <c:v>5.7419128941879919E-3</c:v>
                </c:pt>
                <c:pt idx="7104">
                  <c:v>5.6572103297680915E-3</c:v>
                </c:pt>
                <c:pt idx="7105">
                  <c:v>5.5718220074105242E-3</c:v>
                </c:pt>
                <c:pt idx="7106">
                  <c:v>5.4857964776969933E-3</c:v>
                </c:pt>
                <c:pt idx="7107">
                  <c:v>5.3991826751637259E-3</c:v>
                </c:pt>
                <c:pt idx="7108">
                  <c:v>5.3120298649603119E-3</c:v>
                </c:pt>
                <c:pt idx="7109">
                  <c:v>5.2243875891764364E-3</c:v>
                </c:pt>
                <c:pt idx="7110">
                  <c:v>5.1363056129209812E-3</c:v>
                </c:pt>
                <c:pt idx="7111">
                  <c:v>5.0478338702569766E-3</c:v>
                </c:pt>
                <c:pt idx="7112">
                  <c:v>4.9590224100746292E-3</c:v>
                </c:pt>
                <c:pt idx="7113">
                  <c:v>4.8699213420033121E-3</c:v>
                </c:pt>
                <c:pt idx="7114">
                  <c:v>4.7805807824493922E-3</c:v>
                </c:pt>
                <c:pt idx="7115">
                  <c:v>4.6910508008545012E-3</c:v>
                </c:pt>
                <c:pt idx="7116">
                  <c:v>4.6013813662614872E-3</c:v>
                </c:pt>
                <c:pt idx="7117">
                  <c:v>4.5116222942814376E-3</c:v>
                </c:pt>
                <c:pt idx="7118">
                  <c:v>4.4218231945479325E-3</c:v>
                </c:pt>
                <c:pt idx="7119">
                  <c:v>4.332033418744427E-3</c:v>
                </c:pt>
                <c:pt idx="7120">
                  <c:v>4.242302009291884E-3</c:v>
                </c:pt>
                <c:pt idx="7121">
                  <c:v>4.1526776487785487E-3</c:v>
                </c:pt>
                <c:pt idx="7122">
                  <c:v>4.0632086102129891E-3</c:v>
                </c:pt>
                <c:pt idx="7123">
                  <c:v>3.9739427081796541E-3</c:v>
                </c:pt>
                <c:pt idx="7124">
                  <c:v>3.8849272509730343E-3</c:v>
                </c:pt>
                <c:pt idx="7125">
                  <c:v>3.7962089937850054E-3</c:v>
                </c:pt>
                <c:pt idx="7126">
                  <c:v>3.707834093013917E-3</c:v>
                </c:pt>
                <c:pt idx="7127">
                  <c:v>3.6198480617678492E-3</c:v>
                </c:pt>
                <c:pt idx="7128">
                  <c:v>3.53229572662318E-3</c:v>
                </c:pt>
                <c:pt idx="7129">
                  <c:v>3.4452211857023186E-3</c:v>
                </c:pt>
                <c:pt idx="7130">
                  <c:v>3.3586677681298289E-3</c:v>
                </c:pt>
                <c:pt idx="7131">
                  <c:v>3.2726779949201982E-3</c:v>
                </c:pt>
                <c:pt idx="7132">
                  <c:v>3.1872935413517897E-3</c:v>
                </c:pt>
                <c:pt idx="7133">
                  <c:v>3.1025552008730238E-3</c:v>
                </c:pt>
                <c:pt idx="7134">
                  <c:v>3.0185028505871564E-3</c:v>
                </c:pt>
                <c:pt idx="7135">
                  <c:v>2.9351754183550337E-3</c:v>
                </c:pt>
                <c:pt idx="7136">
                  <c:v>2.8526108515543294E-3</c:v>
                </c:pt>
                <c:pt idx="7137">
                  <c:v>2.7708460875289589E-3</c:v>
                </c:pt>
                <c:pt idx="7138">
                  <c:v>2.6899170257567427E-3</c:v>
                </c:pt>
                <c:pt idx="7139">
                  <c:v>2.6098585017619792E-3</c:v>
                </c:pt>
                <c:pt idx="7140">
                  <c:v>2.5307042627959017E-3</c:v>
                </c:pt>
                <c:pt idx="7141">
                  <c:v>2.4524869453017282E-3</c:v>
                </c:pt>
                <c:pt idx="7142">
                  <c:v>2.3752380541785102E-3</c:v>
                </c:pt>
                <c:pt idx="7143">
                  <c:v>2.2989879438558227E-3</c:v>
                </c:pt>
                <c:pt idx="7144">
                  <c:v>2.2237658011839217E-3</c:v>
                </c:pt>
                <c:pt idx="7145">
                  <c:v>2.1495996301447752E-3</c:v>
                </c:pt>
                <c:pt idx="7146">
                  <c:v>2.076516238380401E-3</c:v>
                </c:pt>
                <c:pt idx="7147">
                  <c:v>2.0045412255376492E-3</c:v>
                </c:pt>
                <c:pt idx="7148">
                  <c:v>1.9336989734172385E-3</c:v>
                </c:pt>
                <c:pt idx="7149">
                  <c:v>1.8640126379208925E-3</c:v>
                </c:pt>
                <c:pt idx="7150">
                  <c:v>1.7955041427774416E-3</c:v>
                </c:pt>
                <c:pt idx="7151">
                  <c:v>1.7281941750322703E-3</c:v>
                </c:pt>
                <c:pt idx="7152">
                  <c:v>1.6621021822784288E-3</c:v>
                </c:pt>
                <c:pt idx="7153">
                  <c:v>1.5972463716051005E-3</c:v>
                </c:pt>
                <c:pt idx="7154">
                  <c:v>1.5336437102365353E-3</c:v>
                </c:pt>
                <c:pt idx="7155">
                  <c:v>1.4713099278310256E-3</c:v>
                </c:pt>
                <c:pt idx="7156">
                  <c:v>1.4102595204076905E-3</c:v>
                </c:pt>
                <c:pt idx="7157">
                  <c:v>1.3505057558654528E-3</c:v>
                </c:pt>
                <c:pt idx="7158">
                  <c:v>1.2920606810562923E-3</c:v>
                </c:pt>
                <c:pt idx="7159">
                  <c:v>1.2349351303737202E-3</c:v>
                </c:pt>
                <c:pt idx="7160">
                  <c:v>1.1791387358126106E-3</c:v>
                </c:pt>
                <c:pt idx="7161">
                  <c:v>1.1246799384579489E-3</c:v>
                </c:pt>
                <c:pt idx="7162">
                  <c:v>1.0715660013549235E-3</c:v>
                </c:pt>
                <c:pt idx="7163">
                  <c:v>1.019803023713533E-3</c:v>
                </c:pt>
                <c:pt idx="7164">
                  <c:v>9.6939595639760419E-4</c:v>
                </c:pt>
                <c:pt idx="7165">
                  <c:v>9.2034861864765543E-4</c:v>
                </c:pt>
                <c:pt idx="7166">
                  <c:v>8.7266371598579613E-4</c:v>
                </c:pt>
                <c:pt idx="7167">
                  <c:v>8.2634285924852713E-4</c:v>
                </c:pt>
                <c:pt idx="7168">
                  <c:v>7.8138658469400124E-4</c:v>
                </c:pt>
                <c:pt idx="7169">
                  <c:v>7.3779437512832126E-4</c:v>
                </c:pt>
                <c:pt idx="7170">
                  <c:v>6.9556468199514479E-4</c:v>
                </c:pt>
                <c:pt idx="7171">
                  <c:v>6.546949483721093E-4</c:v>
                </c:pt>
                <c:pt idx="7172">
                  <c:v>6.1518163281735593E-4</c:v>
                </c:pt>
                <c:pt idx="7173">
                  <c:v>5.7702023400944922E-4</c:v>
                </c:pt>
                <c:pt idx="7174">
                  <c:v>5.4020531612345856E-4</c:v>
                </c:pt>
                <c:pt idx="7175">
                  <c:v>5.0473053488523539E-4</c:v>
                </c:pt>
                <c:pt idx="7176">
                  <c:v>4.7058866424824791E-4</c:v>
                </c:pt>
                <c:pt idx="7177">
                  <c:v>4.3777162363517952E-4</c:v>
                </c:pt>
                <c:pt idx="7178">
                  <c:v>4.0627050568821892E-4</c:v>
                </c:pt>
                <c:pt idx="7179">
                  <c:v>3.7607560447203625E-4</c:v>
                </c:pt>
                <c:pt idx="7180">
                  <c:v>3.4717644407437676E-4</c:v>
                </c:pt>
                <c:pt idx="7181">
                  <c:v>3.1956180754925137E-4</c:v>
                </c:pt>
                <c:pt idx="7182">
                  <c:v>2.9321976614934151E-4</c:v>
                </c:pt>
                <c:pt idx="7183">
                  <c:v>2.6813770879442511E-4</c:v>
                </c:pt>
                <c:pt idx="7184">
                  <c:v>2.4430237172395929E-4</c:v>
                </c:pt>
                <c:pt idx="7185">
                  <c:v>2.2169986828311544E-4</c:v>
                </c:pt>
                <c:pt idx="7186">
                  <c:v>2.0031571879238893E-4</c:v>
                </c:pt>
                <c:pt idx="7187">
                  <c:v>1.801348804526107E-4</c:v>
                </c:pt>
                <c:pt idx="7188">
                  <c:v>1.6114177723789382E-4</c:v>
                </c:pt>
                <c:pt idx="7189">
                  <c:v>1.4332032973099295E-4</c:v>
                </c:pt>
                <c:pt idx="7190">
                  <c:v>1.2665398485666623E-4</c:v>
                </c:pt>
                <c:pt idx="7191">
                  <c:v>1.1112574547001985E-4</c:v>
                </c:pt>
                <c:pt idx="7192">
                  <c:v>9.6718199758698072E-5</c:v>
                </c:pt>
                <c:pt idx="7193">
                  <c:v>8.3413550418985004E-5</c:v>
                </c:pt>
                <c:pt idx="7194">
                  <c:v>7.119364356764989E-5</c:v>
                </c:pt>
                <c:pt idx="7195">
                  <c:v>6.0039997353013909E-5</c:v>
                </c:pt>
                <c:pt idx="7196">
                  <c:v>4.9933830230302107E-5</c:v>
                </c:pt>
                <c:pt idx="7197">
                  <c:v>4.0856088868071135E-5</c:v>
                </c:pt>
                <c:pt idx="7198">
                  <c:v>3.2787475654185753E-5</c:v>
                </c:pt>
                <c:pt idx="7199">
                  <c:v>2.5708475771498958E-5</c:v>
                </c:pt>
                <c:pt idx="7200">
                  <c:v>1.9599383815150232E-5</c:v>
                </c:pt>
                <c:pt idx="7201">
                  <c:v>1.4440329925033913E-5</c:v>
                </c:pt>
                <c:pt idx="7202">
                  <c:v>1.0211305408792058E-5</c:v>
                </c:pt>
                <c:pt idx="7203">
                  <c:v>6.8921878323204797E-6</c:v>
                </c:pt>
                <c:pt idx="7204">
                  <c:v>4.4627655564871573E-6</c:v>
                </c:pt>
                <c:pt idx="7205">
                  <c:v>2.9027617004560658E-6</c:v>
                </c:pt>
                <c:pt idx="7206">
                  <c:v>2.1918575136605994E-6</c:v>
                </c:pt>
                <c:pt idx="7207">
                  <c:v>2.309715140106444E-6</c:v>
                </c:pt>
                <c:pt idx="7208">
                  <c:v>3.2359997603048865E-6</c:v>
                </c:pt>
                <c:pt idx="7209">
                  <c:v>4.9504010977253924E-6</c:v>
                </c:pt>
                <c:pt idx="7210">
                  <c:v>7.4326542782092522E-6</c:v>
                </c:pt>
                <c:pt idx="7211">
                  <c:v>1.0662560032317838E-5</c:v>
                </c:pt>
                <c:pt idx="7212">
                  <c:v>1.4620004232070393E-5</c:v>
                </c:pt>
                <c:pt idx="7213">
                  <c:v>1.9284976754985033E-5</c:v>
                </c:pt>
                <c:pt idx="7214">
                  <c:v>2.46375896697423E-5</c:v>
                </c:pt>
                <c:pt idx="7215">
                  <c:v>3.0658094739171664E-5</c:v>
                </c:pt>
                <c:pt idx="7216">
                  <c:v>3.7326900237574896E-5</c:v>
                </c:pt>
                <c:pt idx="7217">
                  <c:v>4.4624587080694915E-5</c:v>
                </c:pt>
                <c:pt idx="7218">
                  <c:v>5.2531924267886418E-5</c:v>
                </c:pt>
                <c:pt idx="7219">
                  <c:v>6.1029883637179291E-5</c:v>
                </c:pt>
                <c:pt idx="7220">
                  <c:v>7.0099653935197056E-5</c:v>
                </c:pt>
                <c:pt idx="7221">
                  <c:v>7.9722654204778952E-5</c:v>
                </c:pt>
                <c:pt idx="7222">
                  <c:v>8.9880546494463547E-5</c:v>
                </c:pt>
                <c:pt idx="7223">
                  <c:v>1.0055524789472204E-4</c:v>
                </c:pt>
                <c:pt idx="7224">
                  <c:v>1.1172894190699375E-4</c:v>
                </c:pt>
                <c:pt idx="7225">
                  <c:v>1.2338408915233651E-4</c:v>
                </c:pt>
                <c:pt idx="7226">
                  <c:v>1.3550343742740645E-4</c:v>
                </c:pt>
                <c:pt idx="7227">
                  <c:v>1.4807003111626328E-4</c:v>
                </c:pt>
                <c:pt idx="7228">
                  <c:v>1.6106721996725674E-4</c:v>
                </c:pt>
                <c:pt idx="7229">
                  <c:v>1.7447866724495717E-4</c:v>
                </c:pt>
                <c:pt idx="7230">
                  <c:v>1.8828835726765049E-4</c:v>
                </c:pt>
                <c:pt idx="7231">
                  <c:v>2.0248060234177208E-4</c:v>
                </c:pt>
                <c:pt idx="7232">
                  <c:v>2.170400491047649E-4</c:v>
                </c:pt>
                <c:pt idx="7233">
                  <c:v>2.3195168428886772E-4</c:v>
                </c:pt>
                <c:pt idx="7234">
                  <c:v>2.472008399184868E-4</c:v>
                </c:pt>
                <c:pt idx="7235">
                  <c:v>2.6277319795413529E-4</c:v>
                </c:pt>
                <c:pt idx="7236">
                  <c:v>2.7865479439668497E-4</c:v>
                </c:pt>
                <c:pt idx="7237">
                  <c:v>2.9483202286564902E-4</c:v>
                </c:pt>
                <c:pt idx="7238">
                  <c:v>3.1129163766562467E-4</c:v>
                </c:pt>
                <c:pt idx="7239">
                  <c:v>3.2802075635526043E-4</c:v>
                </c:pt>
                <c:pt idx="7240">
                  <c:v>3.4500686183344209E-4</c:v>
                </c:pt>
                <c:pt idx="7241">
                  <c:v>3.6223780395726286E-4</c:v>
                </c:pt>
                <c:pt idx="7242">
                  <c:v>3.7970180070699797E-4</c:v>
                </c:pt>
                <c:pt idx="7243">
                  <c:v>3.973874389125533E-4</c:v>
                </c:pt>
                <c:pt idx="7244">
                  <c:v>4.1528367455701687E-4</c:v>
                </c:pt>
                <c:pt idx="7245">
                  <c:v>4.3337983267207193E-4</c:v>
                </c:pt>
                <c:pt idx="7246">
                  <c:v>4.5166560684028692E-4</c:v>
                </c:pt>
                <c:pt idx="7247">
                  <c:v>4.7013105831959708E-4</c:v>
                </c:pt>
                <c:pt idx="7248">
                  <c:v>4.8876661480486432E-4</c:v>
                </c:pt>
                <c:pt idx="7249">
                  <c:v>5.0756306884123495E-4</c:v>
                </c:pt>
                <c:pt idx="7250">
                  <c:v>5.2651157590459475E-4</c:v>
                </c:pt>
                <c:pt idx="7251">
                  <c:v>5.4560365216308469E-4</c:v>
                </c:pt>
                <c:pt idx="7252">
                  <c:v>5.6483117193474792E-4</c:v>
                </c:pt>
                <c:pt idx="7253">
                  <c:v>5.8418636485558335E-4</c:v>
                </c:pt>
                <c:pt idx="7254">
                  <c:v>6.0366181277147005E-4</c:v>
                </c:pt>
                <c:pt idx="7255">
                  <c:v>6.2325044636910921E-4</c:v>
                </c:pt>
                <c:pt idx="7256">
                  <c:v>6.4294554155818048E-4</c:v>
                </c:pt>
                <c:pt idx="7257">
                  <c:v>6.6274071561936399E-4</c:v>
                </c:pt>
                <c:pt idx="7258">
                  <c:v>6.8262992313041513E-4</c:v>
                </c:pt>
                <c:pt idx="7259">
                  <c:v>7.0260745168389401E-4</c:v>
                </c:pt>
                <c:pt idx="7260">
                  <c:v>7.2266791740851794E-4</c:v>
                </c:pt>
                <c:pt idx="7261">
                  <c:v>7.42806260306743E-4</c:v>
                </c:pt>
                <c:pt idx="7262">
                  <c:v>7.6301773942018649E-4</c:v>
                </c:pt>
                <c:pt idx="7263">
                  <c:v>7.8329792783483725E-4</c:v>
                </c:pt>
                <c:pt idx="7264">
                  <c:v>8.036427075367857E-4</c:v>
                </c:pt>
                <c:pt idx="7265">
                  <c:v>8.2404826413008355E-4</c:v>
                </c:pt>
                <c:pt idx="7266">
                  <c:v>8.4451108142638673E-4</c:v>
                </c:pt>
                <c:pt idx="7267">
                  <c:v>8.6502793591719388E-4</c:v>
                </c:pt>
                <c:pt idx="7268">
                  <c:v>8.8559589113866978E-4</c:v>
                </c:pt>
                <c:pt idx="7269">
                  <c:v>9.062122919374525E-4</c:v>
                </c:pt>
                <c:pt idx="7270">
                  <c:v>9.2687475864764379E-4</c:v>
                </c:pt>
                <c:pt idx="7271">
                  <c:v>9.4758118118738234E-4</c:v>
                </c:pt>
                <c:pt idx="7272">
                  <c:v>9.6832971308259143E-4</c:v>
                </c:pt>
                <c:pt idx="7273">
                  <c:v>9.891187654267285E-4</c:v>
                </c:pt>
                <c:pt idx="7274">
                  <c:v>1.0099470007842247E-3</c:v>
                </c:pt>
                <c:pt idx="7275">
                  <c:v>1.0308133270433499E-3</c:v>
                </c:pt>
                <c:pt idx="7276">
                  <c:v>1.0517168912272448E-3</c:v>
                </c:pt>
                <c:pt idx="7277">
                  <c:v>1.0726570732682008E-3</c:v>
                </c:pt>
                <c:pt idx="7278">
                  <c:v>1.0936334797517653E-3</c:v>
                </c:pt>
                <c:pt idx="7279">
                  <c:v>1.1146459376361693E-3</c:v>
                </c:pt>
                <c:pt idx="7280">
                  <c:v>1.135694487952904E-3</c:v>
                </c:pt>
                <c:pt idx="7281">
                  <c:v>1.1567793794927108E-3</c:v>
                </c:pt>
                <c:pt idx="7282">
                  <c:v>1.1779010624821207E-3</c:v>
                </c:pt>
                <c:pt idx="7283">
                  <c:v>1.1990601822545761E-3</c:v>
                </c:pt>
                <c:pt idx="7284">
                  <c:v>1.2202575729203672E-3</c:v>
                </c:pt>
                <c:pt idx="7285">
                  <c:v>1.2414942510385759E-3</c:v>
                </c:pt>
                <c:pt idx="7286">
                  <c:v>1.262771409294176E-3</c:v>
                </c:pt>
                <c:pt idx="7287">
                  <c:v>1.2840904101845269E-3</c:v>
                </c:pt>
                <c:pt idx="7288">
                  <c:v>1.3054527797157984E-3</c:v>
                </c:pt>
                <c:pt idx="7289">
                  <c:v>1.3268602011132489E-3</c:v>
                </c:pt>
                <c:pt idx="7290">
                  <c:v>1.3483145085469985E-3</c:v>
                </c:pt>
                <c:pt idx="7291">
                  <c:v>1.3698176808746047E-3</c:v>
                </c:pt>
                <c:pt idx="7292">
                  <c:v>1.3913718354023321E-3</c:v>
                </c:pt>
                <c:pt idx="7293">
                  <c:v>1.4129792216658085E-3</c:v>
                </c:pt>
                <c:pt idx="7294">
                  <c:v>1.4346422152321388E-3</c:v>
                </c:pt>
                <c:pt idx="7295">
                  <c:v>1.4563633115218691E-3</c:v>
                </c:pt>
                <c:pt idx="7296">
                  <c:v>1.4781451196539085E-3</c:v>
                </c:pt>
                <c:pt idx="7297">
                  <c:v>1.4999903563117931E-3</c:v>
                </c:pt>
                <c:pt idx="7298">
                  <c:v>1.5219018396312517E-3</c:v>
                </c:pt>
                <c:pt idx="7299">
                  <c:v>1.5438824831096971E-3</c:v>
                </c:pt>
                <c:pt idx="7300">
                  <c:v>1.5659352895367688E-3</c:v>
                </c:pt>
                <c:pt idx="7301">
                  <c:v>1.5880633449447271E-3</c:v>
                </c:pt>
                <c:pt idx="7302">
                  <c:v>1.61026981257936E-3</c:v>
                </c:pt>
                <c:pt idx="7303">
                  <c:v>1.6325579268871063E-3</c:v>
                </c:pt>
                <c:pt idx="7304">
                  <c:v>1.6549309875217755E-3</c:v>
                </c:pt>
                <c:pt idx="7305">
                  <c:v>1.6773923533664398E-3</c:v>
                </c:pt>
                <c:pt idx="7306">
                  <c:v>1.6999454365681571E-3</c:v>
                </c:pt>
                <c:pt idx="7307">
                  <c:v>1.7225936965882848E-3</c:v>
                </c:pt>
                <c:pt idx="7308">
                  <c:v>1.7453406342609139E-3</c:v>
                </c:pt>
                <c:pt idx="7309">
                  <c:v>1.768189785863018E-3</c:v>
                </c:pt>
                <c:pt idx="7310">
                  <c:v>1.7911447171902128E-3</c:v>
                </c:pt>
                <c:pt idx="7311">
                  <c:v>1.8142090176390721E-3</c:v>
                </c:pt>
                <c:pt idx="7312">
                  <c:v>1.8373862942920125E-3</c:v>
                </c:pt>
                <c:pt idx="7313">
                  <c:v>1.8606801660034215E-3</c:v>
                </c:pt>
                <c:pt idx="7314">
                  <c:v>1.8840942574851764E-3</c:v>
                </c:pt>
                <c:pt idx="7315">
                  <c:v>1.9076321933893833E-3</c:v>
                </c:pt>
                <c:pt idx="7316">
                  <c:v>1.9312975923847407E-3</c:v>
                </c:pt>
                <c:pt idx="7317">
                  <c:v>1.9550940612265877E-3</c:v>
                </c:pt>
                <c:pt idx="7318">
                  <c:v>1.9790251888164787E-3</c:v>
                </c:pt>
                <c:pt idx="7319">
                  <c:v>2.0030945402513241E-3</c:v>
                </c:pt>
                <c:pt idx="7320">
                  <c:v>2.0273056508568416E-3</c:v>
                </c:pt>
                <c:pt idx="7321">
                  <c:v>2.0516620202067648E-3</c:v>
                </c:pt>
                <c:pt idx="7322">
                  <c:v>2.0761671061231622E-3</c:v>
                </c:pt>
                <c:pt idx="7323">
                  <c:v>2.1008243186580854E-3</c:v>
                </c:pt>
                <c:pt idx="7324">
                  <c:v>2.1256370140521853E-3</c:v>
                </c:pt>
                <c:pt idx="7325">
                  <c:v>2.1506084886717416E-3</c:v>
                </c:pt>
                <c:pt idx="7326">
                  <c:v>2.1757419729197102E-3</c:v>
                </c:pt>
                <c:pt idx="7327">
                  <c:v>2.2010406251211992E-3</c:v>
                </c:pt>
                <c:pt idx="7328">
                  <c:v>2.2265075253808954E-3</c:v>
                </c:pt>
                <c:pt idx="7329">
                  <c:v>2.2521456694125554E-3</c:v>
                </c:pt>
                <c:pt idx="7330">
                  <c:v>2.2779579623379712E-3</c:v>
                </c:pt>
                <c:pt idx="7331">
                  <c:v>2.3039472124564849E-3</c:v>
                </c:pt>
                <c:pt idx="7332">
                  <c:v>2.3301161249831069E-3</c:v>
                </c:pt>
                <c:pt idx="7333">
                  <c:v>2.3564672957551657E-3</c:v>
                </c:pt>
                <c:pt idx="7334">
                  <c:v>2.3830032049082768E-3</c:v>
                </c:pt>
                <c:pt idx="7335">
                  <c:v>2.4097262105196911E-3</c:v>
                </c:pt>
                <c:pt idx="7336">
                  <c:v>2.4366385422227156E-3</c:v>
                </c:pt>
                <c:pt idx="7337">
                  <c:v>2.4637422947883058E-3</c:v>
                </c:pt>
                <c:pt idx="7338">
                  <c:v>2.4910394216795511E-3</c:v>
                </c:pt>
                <c:pt idx="7339">
                  <c:v>2.5185317285770421E-3</c:v>
                </c:pt>
                <c:pt idx="7340">
                  <c:v>2.5462208668762302E-3</c:v>
                </c:pt>
                <c:pt idx="7341">
                  <c:v>2.5741083271622017E-3</c:v>
                </c:pt>
                <c:pt idx="7342">
                  <c:v>2.6021954326603115E-3</c:v>
                </c:pt>
                <c:pt idx="7343">
                  <c:v>2.6304833326663496E-3</c:v>
                </c:pt>
                <c:pt idx="7344">
                  <c:v>2.6589729959588782E-3</c:v>
                </c:pt>
                <c:pt idx="7345">
                  <c:v>2.6876652041986819E-3</c:v>
                </c:pt>
                <c:pt idx="7346">
                  <c:v>2.7165605453151743E-3</c:v>
                </c:pt>
                <c:pt idx="7347">
                  <c:v>2.7456594068875208E-3</c:v>
                </c:pt>
                <c:pt idx="7348">
                  <c:v>2.7749619695210449E-3</c:v>
                </c:pt>
                <c:pt idx="7349">
                  <c:v>2.8044682002279792E-3</c:v>
                </c:pt>
                <c:pt idx="7350">
                  <c:v>2.8341778458116922E-3</c:v>
                </c:pt>
                <c:pt idx="7351">
                  <c:v>2.8640904262662893E-3</c:v>
                </c:pt>
                <c:pt idx="7352">
                  <c:v>2.8942052281919969E-3</c:v>
                </c:pt>
                <c:pt idx="7353">
                  <c:v>2.9245212982358486E-3</c:v>
                </c:pt>
                <c:pt idx="7354">
                  <c:v>2.9550374365627059E-3</c:v>
                </c:pt>
                <c:pt idx="7355">
                  <c:v>2.9857521903639992E-3</c:v>
                </c:pt>
                <c:pt idx="7356">
                  <c:v>3.0166638474126649E-3</c:v>
                </c:pt>
                <c:pt idx="7357">
                  <c:v>3.0477704296701436E-3</c:v>
                </c:pt>
                <c:pt idx="7358">
                  <c:v>3.0790696869553271E-3</c:v>
                </c:pt>
                <c:pt idx="7359">
                  <c:v>3.1105590906830801E-3</c:v>
                </c:pt>
                <c:pt idx="7360">
                  <c:v>3.1422358276839159E-3</c:v>
                </c:pt>
                <c:pt idx="7361">
                  <c:v>3.1740967941086755E-3</c:v>
                </c:pt>
                <c:pt idx="7362">
                  <c:v>3.2061385894355155E-3</c:v>
                </c:pt>
                <c:pt idx="7363">
                  <c:v>3.2383575105838407E-3</c:v>
                </c:pt>
                <c:pt idx="7364">
                  <c:v>3.2707495461484258E-3</c:v>
                </c:pt>
                <c:pt idx="7365">
                  <c:v>3.3033103707637017E-3</c:v>
                </c:pt>
                <c:pt idx="7366">
                  <c:v>3.3360353396116229E-3</c:v>
                </c:pt>
                <c:pt idx="7367">
                  <c:v>3.368919483081715E-3</c:v>
                </c:pt>
                <c:pt idx="7368">
                  <c:v>3.4019575015980189E-3</c:v>
                </c:pt>
                <c:pt idx="7369">
                  <c:v>3.4351437606256253E-3</c:v>
                </c:pt>
                <c:pt idx="7370">
                  <c:v>3.4684722858677238E-3</c:v>
                </c:pt>
                <c:pt idx="7371">
                  <c:v>3.501936758666739E-3</c:v>
                </c:pt>
                <c:pt idx="7372">
                  <c:v>3.5355305116260686E-3</c:v>
                </c:pt>
                <c:pt idx="7373">
                  <c:v>3.5692465244606211E-3</c:v>
                </c:pt>
                <c:pt idx="7374">
                  <c:v>3.6030774200953705E-3</c:v>
                </c:pt>
                <c:pt idx="7375">
                  <c:v>3.637015461023501E-3</c:v>
                </c:pt>
                <c:pt idx="7376">
                  <c:v>3.671052545938381E-3</c:v>
                </c:pt>
                <c:pt idx="7377">
                  <c:v>3.7051802066547673E-3</c:v>
                </c:pt>
                <c:pt idx="7378">
                  <c:v>3.7393896053352998E-3</c:v>
                </c:pt>
                <c:pt idx="7379">
                  <c:v>3.7736715320326264E-3</c:v>
                </c:pt>
                <c:pt idx="7380">
                  <c:v>3.8080164025685419E-3</c:v>
                </c:pt>
                <c:pt idx="7381">
                  <c:v>3.8424142567605752E-3</c:v>
                </c:pt>
                <c:pt idx="7382">
                  <c:v>3.8768547570102803E-3</c:v>
                </c:pt>
                <c:pt idx="7383">
                  <c:v>3.9113271872753758E-3</c:v>
                </c:pt>
                <c:pt idx="7384">
                  <c:v>3.9458204524308411E-3</c:v>
                </c:pt>
                <c:pt idx="7385">
                  <c:v>3.9803230780413252E-3</c:v>
                </c:pt>
                <c:pt idx="7386">
                  <c:v>4.0148232105586415E-3</c:v>
                </c:pt>
                <c:pt idx="7387">
                  <c:v>4.0493086179545562E-3</c:v>
                </c:pt>
                <c:pt idx="7388">
                  <c:v>4.0837666908105207E-3</c:v>
                </c:pt>
                <c:pt idx="7389">
                  <c:v>4.1181844438719284E-3</c:v>
                </c:pt>
                <c:pt idx="7390">
                  <c:v>4.1525485180859256E-3</c:v>
                </c:pt>
                <c:pt idx="7391">
                  <c:v>4.1868451831331074E-3</c:v>
                </c:pt>
                <c:pt idx="7392">
                  <c:v>4.2210603404688558E-3</c:v>
                </c:pt>
                <c:pt idx="7393">
                  <c:v>4.2551795268863527E-3</c:v>
                </c:pt>
                <c:pt idx="7394">
                  <c:v>4.2891879186129894E-3</c:v>
                </c:pt>
                <c:pt idx="7395">
                  <c:v>4.3230703359549436E-3</c:v>
                </c:pt>
                <c:pt idx="7396">
                  <c:v>4.3568112484960418E-3</c:v>
                </c:pt>
                <c:pt idx="7397">
                  <c:v>4.3903947808696143E-3</c:v>
                </c:pt>
                <c:pt idx="7398">
                  <c:v>4.4238047191056474E-3</c:v>
                </c:pt>
                <c:pt idx="7399">
                  <c:v>4.4570245175686463E-3</c:v>
                </c:pt>
                <c:pt idx="7400">
                  <c:v>4.490037306491613E-3</c:v>
                </c:pt>
                <c:pt idx="7401">
                  <c:v>4.5228259001165363E-3</c:v>
                </c:pt>
                <c:pt idx="7402">
                  <c:v>4.5553728054455308E-3</c:v>
                </c:pt>
                <c:pt idx="7403">
                  <c:v>4.5876602316128343E-3</c:v>
                </c:pt>
                <c:pt idx="7404">
                  <c:v>4.6196700998808139E-3</c:v>
                </c:pt>
                <c:pt idx="7405">
                  <c:v>4.6513840542628934E-3</c:v>
                </c:pt>
                <c:pt idx="7406">
                  <c:v>4.6827834727799899E-3</c:v>
                </c:pt>
                <c:pt idx="7407">
                  <c:v>4.7138494793528005E-3</c:v>
                </c:pt>
                <c:pt idx="7408">
                  <c:v>4.7445629563262577E-3</c:v>
                </c:pt>
                <c:pt idx="7409">
                  <c:v>4.7749045576322815E-3</c:v>
                </c:pt>
                <c:pt idx="7410">
                  <c:v>4.8048547225860768E-3</c:v>
                </c:pt>
                <c:pt idx="7411">
                  <c:v>4.834393690314972E-3</c:v>
                </c:pt>
                <c:pt idx="7412">
                  <c:v>4.8635015148155505E-3</c:v>
                </c:pt>
                <c:pt idx="7413">
                  <c:v>4.8921580806330911E-3</c:v>
                </c:pt>
                <c:pt idx="7414">
                  <c:v>4.9203431191613342E-3</c:v>
                </c:pt>
                <c:pt idx="7415">
                  <c:v>4.948036225549372E-3</c:v>
                </c:pt>
                <c:pt idx="7416">
                  <c:v>4.9752168762074792E-3</c:v>
                </c:pt>
                <c:pt idx="7417">
                  <c:v>5.0018644469076593E-3</c:v>
                </c:pt>
                <c:pt idx="7418">
                  <c:v>5.027958231457786E-3</c:v>
                </c:pt>
                <c:pt idx="7419">
                  <c:v>5.0534774609431289E-3</c:v>
                </c:pt>
                <c:pt idx="7420">
                  <c:v>5.0784013235145335E-3</c:v>
                </c:pt>
                <c:pt idx="7421">
                  <c:v>5.1027089847138956E-3</c:v>
                </c:pt>
                <c:pt idx="7422">
                  <c:v>5.126379608311674E-3</c:v>
                </c:pt>
                <c:pt idx="7423">
                  <c:v>5.1493923776416333E-3</c:v>
                </c:pt>
                <c:pt idx="7424">
                  <c:v>5.1717265174108535E-3</c:v>
                </c:pt>
                <c:pt idx="7425">
                  <c:v>5.1933613159616514E-3</c:v>
                </c:pt>
                <c:pt idx="7426">
                  <c:v>5.2142761479625323E-3</c:v>
                </c:pt>
                <c:pt idx="7427">
                  <c:v>5.2344504975026249E-3</c:v>
                </c:pt>
                <c:pt idx="7428">
                  <c:v>5.2538639815619022E-3</c:v>
                </c:pt>
                <c:pt idx="7429">
                  <c:v>5.2724963738289971E-3</c:v>
                </c:pt>
                <c:pt idx="7430">
                  <c:v>5.2903276288392411E-3</c:v>
                </c:pt>
                <c:pt idx="7431">
                  <c:v>5.3073379063964211E-3</c:v>
                </c:pt>
                <c:pt idx="7432">
                  <c:v>5.3235075962518785E-3</c:v>
                </c:pt>
                <c:pt idx="7433">
                  <c:v>5.3388173430029004E-3</c:v>
                </c:pt>
                <c:pt idx="7434">
                  <c:v>5.3532480711764065E-3</c:v>
                </c:pt>
                <c:pt idx="7435">
                  <c:v>5.3667810104609075E-3</c:v>
                </c:pt>
                <c:pt idx="7436">
                  <c:v>5.379397721052951E-3</c:v>
                </c:pt>
                <c:pt idx="7437">
                  <c:v>5.3910801190720876E-3</c:v>
                </c:pt>
                <c:pt idx="7438">
                  <c:v>5.4018105020111756E-3</c:v>
                </c:pt>
                <c:pt idx="7439">
                  <c:v>5.4115715741777717E-3</c:v>
                </c:pt>
                <c:pt idx="7440">
                  <c:v>5.4203464720881719E-3</c:v>
                </c:pt>
                <c:pt idx="7441">
                  <c:v>5.4281187897667884E-3</c:v>
                </c:pt>
                <c:pt idx="7442">
                  <c:v>5.4348726039089605E-3</c:v>
                </c:pt>
                <c:pt idx="7443">
                  <c:v>5.4405924988689255E-3</c:v>
                </c:pt>
                <c:pt idx="7444">
                  <c:v>5.4452635914202614E-3</c:v>
                </c:pt>
                <c:pt idx="7445">
                  <c:v>5.4488715552476422E-3</c:v>
                </c:pt>
                <c:pt idx="7446">
                  <c:v>5.4514026451238538E-3</c:v>
                </c:pt>
                <c:pt idx="7447">
                  <c:v>5.4528437207268E-3</c:v>
                </c:pt>
                <c:pt idx="7448">
                  <c:v>5.4531822700512904E-3</c:v>
                </c:pt>
                <c:pt idx="7449">
                  <c:v>5.4524064323637454E-3</c:v>
                </c:pt>
                <c:pt idx="7450">
                  <c:v>5.4505050206636613E-3</c:v>
                </c:pt>
                <c:pt idx="7451">
                  <c:v>5.4474675435941316E-3</c:v>
                </c:pt>
                <c:pt idx="7452">
                  <c:v>5.4432842267683312E-3</c:v>
                </c:pt>
                <c:pt idx="7453">
                  <c:v>5.4379460334530077E-3</c:v>
                </c:pt>
                <c:pt idx="7454">
                  <c:v>5.4314446845758601E-3</c:v>
                </c:pt>
                <c:pt idx="7455">
                  <c:v>5.4237726780045434E-3</c:v>
                </c:pt>
                <c:pt idx="7456">
                  <c:v>5.4149233070567597E-3</c:v>
                </c:pt>
                <c:pt idx="7457">
                  <c:v>5.4048906781978996E-3</c:v>
                </c:pt>
                <c:pt idx="7458">
                  <c:v>5.3936697278848169E-3</c:v>
                </c:pt>
                <c:pt idx="7459">
                  <c:v>5.3812562385120435E-3</c:v>
                </c:pt>
                <c:pt idx="7460">
                  <c:v>5.3676468534253098E-3</c:v>
                </c:pt>
                <c:pt idx="7461">
                  <c:v>5.3528390909583501E-3</c:v>
                </c:pt>
                <c:pt idx="7462">
                  <c:v>5.3368313574613437E-3</c:v>
                </c:pt>
                <c:pt idx="7463">
                  <c:v>5.3196229592787124E-3</c:v>
                </c:pt>
                <c:pt idx="7464">
                  <c:v>5.3012141136488874E-3</c:v>
                </c:pt>
                <c:pt idx="7465">
                  <c:v>5.2816059584899705E-3</c:v>
                </c:pt>
                <c:pt idx="7466">
                  <c:v>5.2608005610393334E-3</c:v>
                </c:pt>
                <c:pt idx="7467">
                  <c:v>5.2388009253228601E-3</c:v>
                </c:pt>
                <c:pt idx="7468">
                  <c:v>5.2156109984229475E-3</c:v>
                </c:pt>
                <c:pt idx="7469">
                  <c:v>5.1912356755238094E-3</c:v>
                </c:pt>
                <c:pt idx="7470">
                  <c:v>5.1656808037088293E-3</c:v>
                </c:pt>
                <c:pt idx="7471">
                  <c:v>5.1389531844915348E-3</c:v>
                </c:pt>
                <c:pt idx="7472">
                  <c:v>5.1110605750640725E-3</c:v>
                </c:pt>
                <c:pt idx="7473">
                  <c:v>5.0820116882435845E-3</c:v>
                </c:pt>
                <c:pt idx="7474">
                  <c:v>5.0518161911062001E-3</c:v>
                </c:pt>
                <c:pt idx="7475">
                  <c:v>5.0204847023003389E-3</c:v>
                </c:pt>
                <c:pt idx="7476">
                  <c:v>4.9880287880274656E-3</c:v>
                </c:pt>
                <c:pt idx="7477">
                  <c:v>4.9544609566857896E-3</c:v>
                </c:pt>
                <c:pt idx="7478">
                  <c:v>4.9197946521803019E-3</c:v>
                </c:pt>
                <c:pt idx="7479">
                  <c:v>4.8840442458909289E-3</c:v>
                </c:pt>
                <c:pt idx="7480">
                  <c:v>4.8472250273062815E-3</c:v>
                </c:pt>
                <c:pt idx="7481">
                  <c:v>4.8093531933324834E-3</c:v>
                </c:pt>
                <c:pt idx="7482">
                  <c:v>4.7704458362766164E-3</c:v>
                </c:pt>
                <c:pt idx="7483">
                  <c:v>4.7305209305245777E-3</c:v>
                </c:pt>
                <c:pt idx="7484">
                  <c:v>4.6895973179240701E-3</c:v>
                </c:pt>
                <c:pt idx="7485">
                  <c:v>4.6476946918879696E-3</c:v>
                </c:pt>
                <c:pt idx="7486">
                  <c:v>4.6048335802411806E-3</c:v>
                </c:pt>
                <c:pt idx="7487">
                  <c:v>4.5610353268316075E-3</c:v>
                </c:pt>
                <c:pt idx="7488">
                  <c:v>4.5163220719297743E-3</c:v>
                </c:pt>
                <c:pt idx="7489">
                  <c:v>4.4707167314458869E-3</c:v>
                </c:pt>
                <c:pt idx="7490">
                  <c:v>4.4242429749927776E-3</c:v>
                </c:pt>
                <c:pt idx="7491">
                  <c:v>4.3769252028304506E-3</c:v>
                </c:pt>
                <c:pt idx="7492">
                  <c:v>4.3287885217248414E-3</c:v>
                </c:pt>
                <c:pt idx="7493">
                  <c:v>4.2798587197587527E-3</c:v>
                </c:pt>
                <c:pt idx="7494">
                  <c:v>4.2301622401348842E-3</c:v>
                </c:pt>
                <c:pt idx="7495">
                  <c:v>4.1797261540152423E-3</c:v>
                </c:pt>
                <c:pt idx="7496">
                  <c:v>4.1285781324356804E-3</c:v>
                </c:pt>
                <c:pt idx="7497">
                  <c:v>4.0767464173493174E-3</c:v>
                </c:pt>
                <c:pt idx="7498">
                  <c:v>4.0242597918382778E-3</c:v>
                </c:pt>
                <c:pt idx="7499">
                  <c:v>3.9711475495512105E-3</c:v>
                </c:pt>
                <c:pt idx="7500">
                  <c:v>3.9174394634136286E-3</c:v>
                </c:pt>
                <c:pt idx="7501">
                  <c:v>3.863165753664524E-3</c:v>
                </c:pt>
                <c:pt idx="7502">
                  <c:v>3.8083570552757467E-3</c:v>
                </c:pt>
                <c:pt idx="7503">
                  <c:v>3.7530443848079798E-3</c:v>
                </c:pt>
                <c:pt idx="7504">
                  <c:v>3.6972591067604699E-3</c:v>
                </c:pt>
                <c:pt idx="7505">
                  <c:v>3.6410328994727296E-3</c:v>
                </c:pt>
                <c:pt idx="7506">
                  <c:v>3.5843977206383927E-3</c:v>
                </c:pt>
                <c:pt idx="7507">
                  <c:v>3.5273857724865787E-3</c:v>
                </c:pt>
                <c:pt idx="7508">
                  <c:v>3.4700294666951156E-3</c:v>
                </c:pt>
                <c:pt idx="7509">
                  <c:v>3.4123613890958112E-3</c:v>
                </c:pt>
                <c:pt idx="7510">
                  <c:v>3.3544142642274941E-3</c:v>
                </c:pt>
                <c:pt idx="7511">
                  <c:v>3.2962209198056165E-3</c:v>
                </c:pt>
                <c:pt idx="7512">
                  <c:v>3.2378142511622142E-3</c:v>
                </c:pt>
                <c:pt idx="7513">
                  <c:v>3.1792271857214883E-3</c:v>
                </c:pt>
                <c:pt idx="7514">
                  <c:v>3.1204926475695361E-3</c:v>
                </c:pt>
                <c:pt idx="7515">
                  <c:v>3.0616435221787891E-3</c:v>
                </c:pt>
                <c:pt idx="7516">
                  <c:v>3.0027126213462568E-3</c:v>
                </c:pt>
                <c:pt idx="7517">
                  <c:v>2.9437326484042826E-3</c:v>
                </c:pt>
                <c:pt idx="7518">
                  <c:v>2.8847361637627002E-3</c:v>
                </c:pt>
                <c:pt idx="7519">
                  <c:v>2.8257555508371958E-3</c:v>
                </c:pt>
                <c:pt idx="7520">
                  <c:v>2.7668229824214519E-3</c:v>
                </c:pt>
                <c:pt idx="7521">
                  <c:v>2.7079703875565308E-3</c:v>
                </c:pt>
                <c:pt idx="7522">
                  <c:v>2.64922941895088E-3</c:v>
                </c:pt>
                <c:pt idx="7523">
                  <c:v>2.5906314210018882E-3</c:v>
                </c:pt>
                <c:pt idx="7524">
                  <c:v>2.5322073984701938E-3</c:v>
                </c:pt>
                <c:pt idx="7525">
                  <c:v>2.4739879858540256E-3</c:v>
                </c:pt>
                <c:pt idx="7526">
                  <c:v>2.4160034175092597E-3</c:v>
                </c:pt>
                <c:pt idx="7527">
                  <c:v>2.3582834985618017E-3</c:v>
                </c:pt>
                <c:pt idx="7528">
                  <c:v>2.3008575766529883E-3</c:v>
                </c:pt>
                <c:pt idx="7529">
                  <c:v>2.2437545145590787E-3</c:v>
                </c:pt>
                <c:pt idx="7530">
                  <c:v>2.1870026637226406E-3</c:v>
                </c:pt>
                <c:pt idx="7531">
                  <c:v>2.1306298387325255E-3</c:v>
                </c:pt>
                <c:pt idx="7532">
                  <c:v>2.0746632927861552E-3</c:v>
                </c:pt>
                <c:pt idx="7533">
                  <c:v>2.0191296941637388E-3</c:v>
                </c:pt>
                <c:pt idx="7534">
                  <c:v>1.9640551037468923E-3</c:v>
                </c:pt>
                <c:pt idx="7535">
                  <c:v>1.9094649536037229E-3</c:v>
                </c:pt>
                <c:pt idx="7536">
                  <c:v>1.8553840266688916E-3</c:v>
                </c:pt>
                <c:pt idx="7537">
                  <c:v>1.8018364375369607E-3</c:v>
                </c:pt>
                <c:pt idx="7538">
                  <c:v>1.7488456143899217E-3</c:v>
                </c:pt>
                <c:pt idx="7539">
                  <c:v>1.6964342820738939E-3</c:v>
                </c:pt>
                <c:pt idx="7540">
                  <c:v>1.6446244463412924E-3</c:v>
                </c:pt>
                <c:pt idx="7541">
                  <c:v>1.5934373792678648E-3</c:v>
                </c:pt>
                <c:pt idx="7542">
                  <c:v>1.5428936058542321E-3</c:v>
                </c:pt>
                <c:pt idx="7543">
                  <c:v>1.4930128918187037E-3</c:v>
                </c:pt>
                <c:pt idx="7544">
                  <c:v>1.4438142325854438E-3</c:v>
                </c:pt>
                <c:pt idx="7545">
                  <c:v>1.3953158434689503E-3</c:v>
                </c:pt>
                <c:pt idx="7546">
                  <c:v>1.3475351510543125E-3</c:v>
                </c:pt>
                <c:pt idx="7547">
                  <c:v>1.3004887857708516E-3</c:v>
                </c:pt>
                <c:pt idx="7548">
                  <c:v>1.2541925756511568E-3</c:v>
                </c:pt>
                <c:pt idx="7549">
                  <c:v>1.2086615412712977E-3</c:v>
                </c:pt>
                <c:pt idx="7550">
                  <c:v>1.1639098918590381E-3</c:v>
                </c:pt>
                <c:pt idx="7551">
                  <c:v>1.1199510225594407E-3</c:v>
                </c:pt>
                <c:pt idx="7552">
                  <c:v>1.0767975128433392E-3</c:v>
                </c:pt>
                <c:pt idx="7553">
                  <c:v>1.0344611260422107E-3</c:v>
                </c:pt>
                <c:pt idx="7554">
                  <c:v>9.9295280999177815E-4</c:v>
                </c:pt>
                <c:pt idx="7555">
                  <c:v>9.5228269876350901E-4</c:v>
                </c:pt>
                <c:pt idx="7556">
                  <c:v>9.1246011546291714E-4</c:v>
                </c:pt>
                <c:pt idx="7557">
                  <c:v>8.7349357607088124E-4</c:v>
                </c:pt>
                <c:pt idx="7558">
                  <c:v>8.3539079430270866E-4</c:v>
                </c:pt>
                <c:pt idx="7559">
                  <c:v>7.9815868745891833E-4</c:v>
                </c:pt>
                <c:pt idx="7560">
                  <c:v>7.618033832389315E-4</c:v>
                </c:pt>
                <c:pt idx="7561">
                  <c:v>7.2633022748918436E-4</c:v>
                </c:pt>
                <c:pt idx="7562">
                  <c:v>6.9174379285450273E-4</c:v>
                </c:pt>
                <c:pt idx="7563">
                  <c:v>6.5804788830139743E-4</c:v>
                </c:pt>
                <c:pt idx="7564">
                  <c:v>6.2524556948049593E-4</c:v>
                </c:pt>
                <c:pt idx="7565">
                  <c:v>5.9333914989446947E-4</c:v>
                </c:pt>
                <c:pt idx="7566">
                  <c:v>5.6233021283709419E-4</c:v>
                </c:pt>
                <c:pt idx="7567">
                  <c:v>5.322196240682526E-4</c:v>
                </c:pt>
                <c:pt idx="7568">
                  <c:v>5.0300754518888522E-4</c:v>
                </c:pt>
                <c:pt idx="7569">
                  <c:v>4.7469344767990784E-4</c:v>
                </c:pt>
                <c:pt idx="7570">
                  <c:v>4.4727612756809257E-4</c:v>
                </c:pt>
                <c:pt idx="7571">
                  <c:v>4.2075372068158293E-4</c:v>
                </c:pt>
                <c:pt idx="7572">
                  <c:v>3.9512371845816296E-4</c:v>
                </c:pt>
                <c:pt idx="7573">
                  <c:v>3.7038298426819374E-4</c:v>
                </c:pt>
                <c:pt idx="7574">
                  <c:v>3.4652777021522863E-4</c:v>
                </c:pt>
                <c:pt idx="7575">
                  <c:v>3.2355373437576129E-4</c:v>
                </c:pt>
                <c:pt idx="7576">
                  <c:v>3.0145595844165336E-4</c:v>
                </c:pt>
                <c:pt idx="7577">
                  <c:v>2.8022896572727076E-4</c:v>
                </c:pt>
                <c:pt idx="7578">
                  <c:v>2.5986673950424021E-4</c:v>
                </c:pt>
                <c:pt idx="7579">
                  <c:v>2.403627416274384E-4</c:v>
                </c:pt>
                <c:pt idx="7580">
                  <c:v>2.2170993141558146E-4</c:v>
                </c:pt>
                <c:pt idx="7581">
                  <c:v>2.0390078475061567E-4</c:v>
                </c:pt>
                <c:pt idx="7582">
                  <c:v>1.8692731336072307E-4</c:v>
                </c:pt>
                <c:pt idx="7583">
                  <c:v>1.7078108425202078E-4</c:v>
                </c:pt>
                <c:pt idx="7584">
                  <c:v>1.554532392550227E-4</c:v>
                </c:pt>
                <c:pt idx="7585">
                  <c:v>1.409345146525221E-4</c:v>
                </c:pt>
                <c:pt idx="7586">
                  <c:v>1.2721526085623897E-4</c:v>
                </c:pt>
                <c:pt idx="7587">
                  <c:v>1.1428546210066736E-4</c:v>
                </c:pt>
                <c:pt idx="7588">
                  <c:v>1.0213475612298473E-4</c:v>
                </c:pt>
                <c:pt idx="7589">
                  <c:v>9.0752453799282563E-5</c:v>
                </c:pt>
                <c:pt idx="7590">
                  <c:v>8.012755870796367E-5</c:v>
                </c:pt>
                <c:pt idx="7591">
                  <c:v>7.0248786592236572E-5</c:v>
                </c:pt>
                <c:pt idx="7592">
                  <c:v>6.1104584694720473E-5</c:v>
                </c:pt>
                <c:pt idx="7593">
                  <c:v>5.2683150938136837E-5</c:v>
                </c:pt>
                <c:pt idx="7594">
                  <c:v>4.4972452927066162E-5</c:v>
                </c:pt>
                <c:pt idx="7595">
                  <c:v>3.7960246746952646E-5</c:v>
                </c:pt>
                <c:pt idx="7596">
                  <c:v>3.1634095537550008E-5</c:v>
                </c:pt>
                <c:pt idx="7597">
                  <c:v>2.5981387819119745E-5</c:v>
                </c:pt>
                <c:pt idx="7598">
                  <c:v>2.0989355550835503E-5</c:v>
                </c:pt>
                <c:pt idx="7599">
                  <c:v>1.6645091901928336E-5</c:v>
                </c:pt>
                <c:pt idx="7600">
                  <c:v>1.2935568717289493E-5</c:v>
                </c:pt>
                <c:pt idx="7601">
                  <c:v>9.8476536603177041E-6</c:v>
                </c:pt>
                <c:pt idx="7602">
                  <c:v>7.3681270169682565E-6</c:v>
                </c:pt>
                <c:pt idx="7603">
                  <c:v>5.4836981460707979E-6</c:v>
                </c:pt>
                <c:pt idx="7604">
                  <c:v>4.1810215620711308E-6</c:v>
                </c:pt>
                <c:pt idx="7605">
                  <c:v>3.4467126374963414E-6</c:v>
                </c:pt>
                <c:pt idx="7606">
                  <c:v>3.2673629135060131E-6</c:v>
                </c:pt>
                <c:pt idx="7607">
                  <c:v>3.6295550079834255E-6</c:v>
                </c:pt>
                <c:pt idx="7608">
                  <c:v>4.5198771116721683E-6</c:v>
                </c:pt>
                <c:pt idx="7609">
                  <c:v>5.9249370639187005E-6</c:v>
                </c:pt>
                <c:pt idx="7610">
                  <c:v>7.8313760005884849E-6</c:v>
                </c:pt>
                <c:pt idx="7611">
                  <c:v>1.0225881567740768E-5</c:v>
                </c:pt>
                <c:pt idx="7612">
                  <c:v>1.3095200695608113E-5</c:v>
                </c:pt>
                <c:pt idx="7613">
                  <c:v>1.6426151928390887E-5</c:v>
                </c:pt>
                <c:pt idx="7614">
                  <c:v>2.0205637306297393E-5</c:v>
                </c:pt>
                <c:pt idx="7615">
                  <c:v>2.4420653797153504E-5</c:v>
                </c:pt>
                <c:pt idx="7616">
                  <c:v>2.9058304275794832E-5</c:v>
                </c:pt>
                <c:pt idx="7617">
                  <c:v>3.4105808050263304E-5</c:v>
                </c:pt>
                <c:pt idx="7618">
                  <c:v>3.9550510934684737E-5</c:v>
                </c:pt>
                <c:pt idx="7619">
                  <c:v>4.5379894869411354E-5</c:v>
                </c:pt>
                <c:pt idx="7620">
                  <c:v>5.158158708988044E-5</c:v>
                </c:pt>
                <c:pt idx="7621">
                  <c:v>5.814336884618286E-5</c:v>
                </c:pt>
                <c:pt idx="7622">
                  <c:v>6.5053183676235465E-5</c:v>
                </c:pt>
                <c:pt idx="7623">
                  <c:v>7.2299145235860807E-5</c:v>
                </c:pt>
                <c:pt idx="7624">
                  <c:v>7.9869544689928134E-5</c:v>
                </c:pt>
                <c:pt idx="7625">
                  <c:v>8.7752857669109991E-5</c:v>
                </c:pt>
                <c:pt idx="7626">
                  <c:v>9.5937750797491574E-5</c:v>
                </c:pt>
                <c:pt idx="7627">
                  <c:v>1.0441308779667198E-4</c:v>
                </c:pt>
                <c:pt idx="7628">
                  <c:v>1.1316793517261489E-4</c:v>
                </c:pt>
                <c:pt idx="7629">
                  <c:v>1.2219156749185514E-4</c:v>
                </c:pt>
                <c:pt idx="7630">
                  <c:v>1.3147347225408505E-4</c:v>
                </c:pt>
                <c:pt idx="7631">
                  <c:v>1.410033543687113E-4</c:v>
                </c:pt>
                <c:pt idx="7632">
                  <c:v>1.5077114024300461E-4</c:v>
                </c:pt>
                <c:pt idx="7633">
                  <c:v>1.6076698149015771E-4</c:v>
                </c:pt>
                <c:pt idx="7634">
                  <c:v>1.7098125826562566E-4</c:v>
                </c:pt>
                <c:pt idx="7635">
                  <c:v>1.814045822404178E-4</c:v>
                </c:pt>
                <c:pt idx="7636">
                  <c:v>1.9202779922036453E-4</c:v>
                </c:pt>
                <c:pt idx="7637">
                  <c:v>2.0284199142055391E-4</c:v>
                </c:pt>
                <c:pt idx="7638">
                  <c:v>2.1383847940412964E-4</c:v>
                </c:pt>
                <c:pt idx="7639">
                  <c:v>2.2500882369514666E-4</c:v>
                </c:pt>
                <c:pt idx="7640">
                  <c:v>2.3634482607504855E-4</c:v>
                </c:pt>
                <c:pt idx="7641">
                  <c:v>2.4783853057240714E-4</c:v>
                </c:pt>
                <c:pt idx="7642">
                  <c:v>2.5948222415610883E-4</c:v>
                </c:pt>
                <c:pt idx="7643">
                  <c:v>2.7126843714130787E-4</c:v>
                </c:pt>
                <c:pt idx="7644">
                  <c:v>2.831899433187065E-4</c:v>
                </c:pt>
                <c:pt idx="7645">
                  <c:v>2.952397598167387E-4</c:v>
                </c:pt>
                <c:pt idx="7646">
                  <c:v>3.0741114670653798E-4</c:v>
                </c:pt>
                <c:pt idx="7647">
                  <c:v>3.1969760635997387E-4</c:v>
                </c:pt>
                <c:pt idx="7648">
                  <c:v>3.3209288257033011E-4</c:v>
                </c:pt>
                <c:pt idx="7649">
                  <c:v>3.4459095944545736E-4</c:v>
                </c:pt>
                <c:pt idx="7650">
                  <c:v>3.571860600834681E-4</c:v>
                </c:pt>
                <c:pt idx="7651">
                  <c:v>3.6987264504010118E-4</c:v>
                </c:pt>
                <c:pt idx="7652">
                  <c:v>3.8264541059779701E-4</c:v>
                </c:pt>
                <c:pt idx="7653">
                  <c:v>3.9549928684559833E-4</c:v>
                </c:pt>
                <c:pt idx="7654">
                  <c:v>4.084294355792243E-4</c:v>
                </c:pt>
                <c:pt idx="7655">
                  <c:v>4.2143124803067542E-4</c:v>
                </c:pt>
                <c:pt idx="7656">
                  <c:v>4.3450034243585906E-4</c:v>
                </c:pt>
                <c:pt idx="7657">
                  <c:v>4.4763256144962681E-4</c:v>
                </c:pt>
                <c:pt idx="7658">
                  <c:v>4.6082396941637808E-4</c:v>
                </c:pt>
                <c:pt idx="7659">
                  <c:v>4.7407084950496734E-4</c:v>
                </c:pt>
                <c:pt idx="7660">
                  <c:v>4.8736970071592845E-4</c:v>
                </c:pt>
                <c:pt idx="7661">
                  <c:v>5.0071723476924834E-4</c:v>
                </c:pt>
                <c:pt idx="7662">
                  <c:v>5.1411037288038816E-4</c:v>
                </c:pt>
                <c:pt idx="7663">
                  <c:v>5.2754624243213843E-4</c:v>
                </c:pt>
                <c:pt idx="7664">
                  <c:v>5.4102217354968173E-4</c:v>
                </c:pt>
                <c:pt idx="7665">
                  <c:v>5.5453569558621557E-4</c:v>
                </c:pt>
                <c:pt idx="7666">
                  <c:v>5.6808453352562749E-4</c:v>
                </c:pt>
                <c:pt idx="7667">
                  <c:v>5.8166660430926918E-4</c:v>
                </c:pt>
                <c:pt idx="7668">
                  <c:v>5.9528001309310625E-4</c:v>
                </c:pt>
                <c:pt idx="7669">
                  <c:v>6.0892304944142885E-4</c:v>
                </c:pt>
                <c:pt idx="7670">
                  <c:v>6.2259418346293231E-4</c:v>
                </c:pt>
                <c:pt idx="7671">
                  <c:v>6.3629206189537674E-4</c:v>
                </c:pt>
                <c:pt idx="7672">
                  <c:v>6.5001550414334132E-4</c:v>
                </c:pt>
                <c:pt idx="7673">
                  <c:v>6.6376349827512466E-4</c:v>
                </c:pt>
                <c:pt idx="7674">
                  <c:v>6.7753519698375596E-4</c:v>
                </c:pt>
                <c:pt idx="7675">
                  <c:v>6.9132991351561208E-4</c:v>
                </c:pt>
                <c:pt idx="7676">
                  <c:v>7.0514711757286186E-4</c:v>
                </c:pt>
                <c:pt idx="7677">
                  <c:v>7.1898643119254404E-4</c:v>
                </c:pt>
                <c:pt idx="7678">
                  <c:v>7.3284762460689237E-4</c:v>
                </c:pt>
                <c:pt idx="7679">
                  <c:v>7.4673061208846891E-4</c:v>
                </c:pt>
                <c:pt idx="7680">
                  <c:v>7.6063544778355932E-4</c:v>
                </c:pt>
                <c:pt idx="7681">
                  <c:v>7.7456232153737736E-4</c:v>
                </c:pt>
                <c:pt idx="7682">
                  <c:v>7.8851155471344899E-4</c:v>
                </c:pt>
                <c:pt idx="7683">
                  <c:v>8.0248359601061499E-4</c:v>
                </c:pt>
                <c:pt idx="7684">
                  <c:v>8.1647901728005548E-4</c:v>
                </c:pt>
                <c:pt idx="7685">
                  <c:v>8.3049850934429953E-4</c:v>
                </c:pt>
                <c:pt idx="7686">
                  <c:v>8.4454287782066869E-4</c:v>
                </c:pt>
                <c:pt idx="7687">
                  <c:v>8.5861303895138979E-4</c:v>
                </c:pt>
                <c:pt idx="7688">
                  <c:v>8.727100154413322E-4</c:v>
                </c:pt>
                <c:pt idx="7689">
                  <c:v>8.8683493230530487E-4</c:v>
                </c:pt>
                <c:pt idx="7690">
                  <c:v>9.0098901272628795E-4</c:v>
                </c:pt>
                <c:pt idx="7691">
                  <c:v>9.1517357392574582E-4</c:v>
                </c:pt>
                <c:pt idx="7692">
                  <c:v>9.2939002304640267E-4</c:v>
                </c:pt>
                <c:pt idx="7693">
                  <c:v>9.4363985304890302E-4</c:v>
                </c:pt>
                <c:pt idx="7694">
                  <c:v>9.579246386229685E-4</c:v>
                </c:pt>
                <c:pt idx="7695">
                  <c:v>9.722460321122939E-4</c:v>
                </c:pt>
                <c:pt idx="7696">
                  <c:v>9.8660575945526559E-4</c:v>
                </c:pt>
                <c:pt idx="7697">
                  <c:v>1.0010056161402201E-3</c:v>
                </c:pt>
                <c:pt idx="7698">
                  <c:v>1.0154474631754399E-3</c:v>
                </c:pt>
                <c:pt idx="7699">
                  <c:v>1.0299332230741499E-3</c:v>
                </c:pt>
                <c:pt idx="7700">
                  <c:v>1.0444648758537343E-3</c:v>
                </c:pt>
                <c:pt idx="7701">
                  <c:v>1.0590444550490515E-3</c:v>
                </c:pt>
                <c:pt idx="7702">
                  <c:v>1.0736740437392769E-3</c:v>
                </c:pt>
                <c:pt idx="7703">
                  <c:v>1.0883557705866813E-3</c:v>
                </c:pt>
                <c:pt idx="7704">
                  <c:v>1.103091805888205E-3</c:v>
                </c:pt>
                <c:pt idx="7705">
                  <c:v>1.1178843576378854E-3</c:v>
                </c:pt>
                <c:pt idx="7706">
                  <c:v>1.1327356675985983E-3</c:v>
                </c:pt>
                <c:pt idx="7707">
                  <c:v>1.1476480073841441E-3</c:v>
                </c:pt>
                <c:pt idx="7708">
                  <c:v>1.1626236745476859E-3</c:v>
                </c:pt>
                <c:pt idx="7709">
                  <c:v>1.1776649886782588E-3</c:v>
                </c:pt>
                <c:pt idx="7710">
                  <c:v>1.1927742875017164E-3</c:v>
                </c:pt>
                <c:pt idx="7711">
                  <c:v>1.2079539229866325E-3</c:v>
                </c:pt>
                <c:pt idx="7712">
                  <c:v>1.2232062574523686E-3</c:v>
                </c:pt>
                <c:pt idx="7713">
                  <c:v>1.2385336596790711E-3</c:v>
                </c:pt>
                <c:pt idx="7714">
                  <c:v>1.2539385010171941E-3</c:v>
                </c:pt>
                <c:pt idx="7715">
                  <c:v>1.2694231514966941E-3</c:v>
                </c:pt>
                <c:pt idx="7716">
                  <c:v>1.2849899759321531E-3</c:v>
                </c:pt>
                <c:pt idx="7717">
                  <c:v>1.3006413300248403E-3</c:v>
                </c:pt>
                <c:pt idx="7718">
                  <c:v>1.3163795564584213E-3</c:v>
                </c:pt>
                <c:pt idx="7719">
                  <c:v>1.332206980988712E-3</c:v>
                </c:pt>
                <c:pt idx="7720">
                  <c:v>1.3481259085239132E-3</c:v>
                </c:pt>
                <c:pt idx="7721">
                  <c:v>1.3641386191960453E-3</c:v>
                </c:pt>
                <c:pt idx="7722">
                  <c:v>1.3802473644214514E-3</c:v>
                </c:pt>
                <c:pt idx="7723">
                  <c:v>1.3964543629489941E-3</c:v>
                </c:pt>
                <c:pt idx="7724">
                  <c:v>1.4127617968948934E-3</c:v>
                </c:pt>
                <c:pt idx="7725">
                  <c:v>1.4291718077637102E-3</c:v>
                </c:pt>
                <c:pt idx="7726">
                  <c:v>1.4456864924533926E-3</c:v>
                </c:pt>
                <c:pt idx="7727">
                  <c:v>1.462307899244781E-3</c:v>
                </c:pt>
                <c:pt idx="7728">
                  <c:v>1.4790380237732388E-3</c:v>
                </c:pt>
                <c:pt idx="7729">
                  <c:v>1.495878804983196E-3</c:v>
                </c:pt>
                <c:pt idx="7730">
                  <c:v>1.5128321210638453E-3</c:v>
                </c:pt>
                <c:pt idx="7731">
                  <c:v>1.529899785366574E-3</c:v>
                </c:pt>
                <c:pt idx="7732">
                  <c:v>1.5470835423025333E-3</c:v>
                </c:pt>
                <c:pt idx="7733">
                  <c:v>1.5643850632212572E-3</c:v>
                </c:pt>
                <c:pt idx="7734">
                  <c:v>1.581805942270208E-3</c:v>
                </c:pt>
                <c:pt idx="7735">
                  <c:v>1.5993476922339185E-3</c:v>
                </c:pt>
                <c:pt idx="7736">
                  <c:v>1.6170117403554321E-3</c:v>
                </c:pt>
                <c:pt idx="7737">
                  <c:v>1.6347994241382889E-3</c:v>
                </c:pt>
                <c:pt idx="7738">
                  <c:v>1.6527119871308327E-3</c:v>
                </c:pt>
                <c:pt idx="7739">
                  <c:v>1.6707505746936114E-3</c:v>
                </c:pt>
                <c:pt idx="7740">
                  <c:v>1.688916229749974E-3</c:v>
                </c:pt>
                <c:pt idx="7741">
                  <c:v>1.70720988852269E-3</c:v>
                </c:pt>
                <c:pt idx="7742">
                  <c:v>1.7256323762567137E-3</c:v>
                </c:pt>
                <c:pt idx="7743">
                  <c:v>1.7441844029297759E-3</c:v>
                </c:pt>
                <c:pt idx="7744">
                  <c:v>1.7628665589533897E-3</c:v>
                </c:pt>
                <c:pt idx="7745">
                  <c:v>1.7816793108662329E-3</c:v>
                </c:pt>
                <c:pt idx="7746">
                  <c:v>1.8006229970215404E-3</c:v>
                </c:pt>
                <c:pt idx="7747">
                  <c:v>1.8196978232718143E-3</c:v>
                </c:pt>
                <c:pt idx="7748">
                  <c:v>1.8389038586530536E-3</c:v>
                </c:pt>
                <c:pt idx="7749">
                  <c:v>1.8582410310732209E-3</c:v>
                </c:pt>
                <c:pt idx="7750">
                  <c:v>1.8777091230044603E-3</c:v>
                </c:pt>
                <c:pt idx="7751">
                  <c:v>1.8973077671880561E-3</c:v>
                </c:pt>
                <c:pt idx="7752">
                  <c:v>1.9170364423510609E-3</c:v>
                </c:pt>
                <c:pt idx="7753">
                  <c:v>1.9368944689415221E-3</c:v>
                </c:pt>
                <c:pt idx="7754">
                  <c:v>1.9568810048858805E-3</c:v>
                </c:pt>
                <c:pt idx="7755">
                  <c:v>1.9769950413726983E-3</c:v>
                </c:pt>
                <c:pt idx="7756">
                  <c:v>1.9972353986690283E-3</c:v>
                </c:pt>
                <c:pt idx="7757">
                  <c:v>2.0176007219727655E-3</c:v>
                </c:pt>
                <c:pt idx="7758">
                  <c:v>2.0380894773080614E-3</c:v>
                </c:pt>
                <c:pt idx="7759">
                  <c:v>2.0586999474679298E-3</c:v>
                </c:pt>
                <c:pt idx="7760">
                  <c:v>2.079430228012635E-3</c:v>
                </c:pt>
                <c:pt idx="7761">
                  <c:v>2.1002782233261012E-3</c:v>
                </c:pt>
                <c:pt idx="7762">
                  <c:v>2.1212416427409176E-3</c:v>
                </c:pt>
                <c:pt idx="7763">
                  <c:v>2.1423179967364437E-3</c:v>
                </c:pt>
                <c:pt idx="7764">
                  <c:v>2.1635045932174809E-3</c:v>
                </c:pt>
                <c:pt idx="7765">
                  <c:v>2.1847985338807195E-3</c:v>
                </c:pt>
                <c:pt idx="7766">
                  <c:v>2.2061967106774757E-3</c:v>
                </c:pt>
                <c:pt idx="7767">
                  <c:v>2.2276958023781969E-3</c:v>
                </c:pt>
                <c:pt idx="7768">
                  <c:v>2.2492922712491962E-3</c:v>
                </c:pt>
                <c:pt idx="7769">
                  <c:v>2.2709823598489717E-3</c:v>
                </c:pt>
                <c:pt idx="7770">
                  <c:v>2.2927620879515786E-3</c:v>
                </c:pt>
                <c:pt idx="7771">
                  <c:v>2.3146272496065491E-3</c:v>
                </c:pt>
                <c:pt idx="7772">
                  <c:v>2.3365734103449349E-3</c:v>
                </c:pt>
                <c:pt idx="7773">
                  <c:v>2.3585959045381911E-3</c:v>
                </c:pt>
                <c:pt idx="7774">
                  <c:v>2.3806898329213509E-3</c:v>
                </c:pt>
                <c:pt idx="7775">
                  <c:v>2.402850060288988E-3</c:v>
                </c:pt>
                <c:pt idx="7776">
                  <c:v>2.4250712133720605E-3</c:v>
                </c:pt>
                <c:pt idx="7777">
                  <c:v>2.4473476789075078E-3</c:v>
                </c:pt>
                <c:pt idx="7778">
                  <c:v>2.4696736019089623E-3</c:v>
                </c:pt>
                <c:pt idx="7779">
                  <c:v>2.4920428841469912E-3</c:v>
                </c:pt>
                <c:pt idx="7780">
                  <c:v>2.514449182852025E-3</c:v>
                </c:pt>
                <c:pt idx="7781">
                  <c:v>2.5368859096471332E-3</c:v>
                </c:pt>
                <c:pt idx="7782">
                  <c:v>2.5593462297190746E-3</c:v>
                </c:pt>
                <c:pt idx="7783">
                  <c:v>2.5818230612435198E-3</c:v>
                </c:pt>
                <c:pt idx="7784">
                  <c:v>2.6043090750662409E-3</c:v>
                </c:pt>
                <c:pt idx="7785">
                  <c:v>2.6267966946562052E-3</c:v>
                </c:pt>
                <c:pt idx="7786">
                  <c:v>2.6492780963380293E-3</c:v>
                </c:pt>
                <c:pt idx="7787">
                  <c:v>2.6717452098119396E-3</c:v>
                </c:pt>
                <c:pt idx="7788">
                  <c:v>2.694189718973792E-3</c:v>
                </c:pt>
                <c:pt idx="7789">
                  <c:v>2.716603063041596E-3</c:v>
                </c:pt>
                <c:pt idx="7790">
                  <c:v>2.7389764379993817E-3</c:v>
                </c:pt>
                <c:pt idx="7791">
                  <c:v>2.7613007983662186E-3</c:v>
                </c:pt>
                <c:pt idx="7792">
                  <c:v>2.7835668593000702E-3</c:v>
                </c:pt>
                <c:pt idx="7793">
                  <c:v>2.8057650990441058E-3</c:v>
                </c:pt>
                <c:pt idx="7794">
                  <c:v>2.8278857617235649E-3</c:v>
                </c:pt>
                <c:pt idx="7795">
                  <c:v>2.8499188605018767E-3</c:v>
                </c:pt>
                <c:pt idx="7796">
                  <c:v>2.8718541811010826E-3</c:v>
                </c:pt>
                <c:pt idx="7797">
                  <c:v>2.8936812856972709E-3</c:v>
                </c:pt>
                <c:pt idx="7798">
                  <c:v>2.9153895171937063E-3</c:v>
                </c:pt>
                <c:pt idx="7799">
                  <c:v>2.9369680038800871E-3</c:v>
                </c:pt>
                <c:pt idx="7800">
                  <c:v>2.9584056644834092E-3</c:v>
                </c:pt>
                <c:pt idx="7801">
                  <c:v>2.9796912136145822E-3</c:v>
                </c:pt>
                <c:pt idx="7802">
                  <c:v>3.000813167615518E-3</c:v>
                </c:pt>
                <c:pt idx="7803">
                  <c:v>3.0217598508117016E-3</c:v>
                </c:pt>
                <c:pt idx="7804">
                  <c:v>3.0425194021728259E-3</c:v>
                </c:pt>
                <c:pt idx="7805">
                  <c:v>3.0630797823833471E-3</c:v>
                </c:pt>
                <c:pt idx="7806">
                  <c:v>3.0834287813258027E-3</c:v>
                </c:pt>
                <c:pt idx="7807">
                  <c:v>3.103554025980961E-3</c:v>
                </c:pt>
                <c:pt idx="7808">
                  <c:v>3.1234429887384489E-3</c:v>
                </c:pt>
                <c:pt idx="7809">
                  <c:v>3.1430829961247102E-3</c:v>
                </c:pt>
                <c:pt idx="7810">
                  <c:v>3.1624612379440027E-3</c:v>
                </c:pt>
                <c:pt idx="7811">
                  <c:v>3.1815647768308371E-3</c:v>
                </c:pt>
                <c:pt idx="7812">
                  <c:v>3.2003805582117629E-3</c:v>
                </c:pt>
                <c:pt idx="7813">
                  <c:v>3.2188954206718691E-3</c:v>
                </c:pt>
                <c:pt idx="7814">
                  <c:v>3.2370961067254627E-3</c:v>
                </c:pt>
                <c:pt idx="7815">
                  <c:v>3.254969273979569E-3</c:v>
                </c:pt>
                <c:pt idx="7816">
                  <c:v>3.2725015066882219E-3</c:v>
                </c:pt>
                <c:pt idx="7817">
                  <c:v>3.2896793276911344E-3</c:v>
                </c:pt>
                <c:pt idx="7818">
                  <c:v>3.3064892107254056E-3</c:v>
                </c:pt>
                <c:pt idx="7819">
                  <c:v>3.3229175931036997E-3</c:v>
                </c:pt>
                <c:pt idx="7820">
                  <c:v>3.3389508887473594E-3</c:v>
                </c:pt>
                <c:pt idx="7821">
                  <c:v>3.3545755015654878E-3</c:v>
                </c:pt>
                <c:pt idx="7822">
                  <c:v>3.3697778391661658E-3</c:v>
                </c:pt>
                <c:pt idx="7823">
                  <c:v>3.3845443268870276E-3</c:v>
                </c:pt>
                <c:pt idx="7824">
                  <c:v>3.3988614221330542E-3</c:v>
                </c:pt>
                <c:pt idx="7825">
                  <c:v>3.4127156290040188E-3</c:v>
                </c:pt>
                <c:pt idx="7826">
                  <c:v>3.4260935131982815E-3</c:v>
                </c:pt>
                <c:pt idx="7827">
                  <c:v>3.4389817171737746E-3</c:v>
                </c:pt>
                <c:pt idx="7828">
                  <c:v>3.4513669755508098E-3</c:v>
                </c:pt>
                <c:pt idx="7829">
                  <c:v>3.4632361307347114E-3</c:v>
                </c:pt>
                <c:pt idx="7830">
                  <c:v>3.4745761487425995E-3</c:v>
                </c:pt>
                <c:pt idx="7831">
                  <c:v>3.4853741352098332E-3</c:v>
                </c:pt>
                <c:pt idx="7832">
                  <c:v>3.4956173515574155E-3</c:v>
                </c:pt>
                <c:pt idx="7833">
                  <c:v>3.505293231296302E-3</c:v>
                </c:pt>
                <c:pt idx="7834">
                  <c:v>3.5143893964470247E-3</c:v>
                </c:pt>
                <c:pt idx="7835">
                  <c:v>3.5228936740481012E-3</c:v>
                </c:pt>
                <c:pt idx="7836">
                  <c:v>3.5307941127320497E-3</c:v>
                </c:pt>
                <c:pt idx="7837">
                  <c:v>3.5380789993405951E-3</c:v>
                </c:pt>
                <c:pt idx="7838">
                  <c:v>3.5447368755528517E-3</c:v>
                </c:pt>
                <c:pt idx="7839">
                  <c:v>3.5507565545028277E-3</c:v>
                </c:pt>
                <c:pt idx="7840">
                  <c:v>3.556127137355646E-3</c:v>
                </c:pt>
                <c:pt idx="7841">
                  <c:v>3.5608380298163952E-3</c:v>
                </c:pt>
                <c:pt idx="7842">
                  <c:v>3.5648789585395499E-3</c:v>
                </c:pt>
                <c:pt idx="7843">
                  <c:v>3.5682399874172417E-3</c:v>
                </c:pt>
                <c:pt idx="7844">
                  <c:v>3.5709115337112917E-3</c:v>
                </c:pt>
                <c:pt idx="7845">
                  <c:v>3.5728843839992752E-3</c:v>
                </c:pt>
                <c:pt idx="7846">
                  <c:v>3.5741497099084176E-3</c:v>
                </c:pt>
                <c:pt idx="7847">
                  <c:v>3.5746990836054145E-3</c:v>
                </c:pt>
                <c:pt idx="7848">
                  <c:v>3.5745244930120226E-3</c:v>
                </c:pt>
                <c:pt idx="7849">
                  <c:v>3.5736183567152561E-3</c:v>
                </c:pt>
                <c:pt idx="7850">
                  <c:v>3.5719735385451351E-3</c:v>
                </c:pt>
                <c:pt idx="7851">
                  <c:v>3.5695833617853038E-3</c:v>
                </c:pt>
                <c:pt idx="7852">
                  <c:v>3.566441622992576E-3</c:v>
                </c:pt>
                <c:pt idx="7853">
                  <c:v>3.5625426053887271E-3</c:v>
                </c:pt>
                <c:pt idx="7854">
                  <c:v>3.5578810918019945E-3</c:v>
                </c:pt>
                <c:pt idx="7855">
                  <c:v>3.5524523771240813E-3</c:v>
                </c:pt>
                <c:pt idx="7856">
                  <c:v>3.5462522802573717E-3</c:v>
                </c:pt>
                <c:pt idx="7857">
                  <c:v>3.5392771555222404E-3</c:v>
                </c:pt>
                <c:pt idx="7858">
                  <c:v>3.5315239034997012E-3</c:v>
                </c:pt>
                <c:pt idx="7859">
                  <c:v>3.5229899812795414E-3</c:v>
                </c:pt>
                <c:pt idx="7860">
                  <c:v>3.5136734120907991E-3</c:v>
                </c:pt>
                <c:pt idx="7861">
                  <c:v>3.5035727942879665E-3</c:v>
                </c:pt>
                <c:pt idx="7862">
                  <c:v>3.4926873096700214E-3</c:v>
                </c:pt>
                <c:pt idx="7863">
                  <c:v>3.4810167311069618E-3</c:v>
                </c:pt>
                <c:pt idx="7864">
                  <c:v>3.4685614294551097E-3</c:v>
                </c:pt>
                <c:pt idx="7865">
                  <c:v>3.4553223797375537E-3</c:v>
                </c:pt>
                <c:pt idx="7866">
                  <c:v>3.4413011665707146E-3</c:v>
                </c:pt>
                <c:pt idx="7867">
                  <c:v>3.4264999888191849E-3</c:v>
                </c:pt>
                <c:pt idx="7868">
                  <c:v>3.4109216634612824E-3</c:v>
                </c:pt>
                <c:pt idx="7869">
                  <c:v>3.3945696286498098E-3</c:v>
                </c:pt>
                <c:pt idx="7870">
                  <c:v>3.3774479459529648E-3</c:v>
                </c:pt>
                <c:pt idx="7871">
                  <c:v>3.3595613017633683E-3</c:v>
                </c:pt>
                <c:pt idx="7872">
                  <c:v>3.3409150078645877E-3</c:v>
                </c:pt>
                <c:pt idx="7873">
                  <c:v>3.3215150011438798E-3</c:v>
                </c:pt>
                <c:pt idx="7874">
                  <c:v>3.3013678424433594E-3</c:v>
                </c:pt>
                <c:pt idx="7875">
                  <c:v>3.2804807145459386E-3</c:v>
                </c:pt>
                <c:pt idx="7876">
                  <c:v>3.2588614192877439E-3</c:v>
                </c:pt>
                <c:pt idx="7877">
                  <c:v>3.2365183737950018E-3</c:v>
                </c:pt>
                <c:pt idx="7878">
                  <c:v>3.2134606058476256E-3</c:v>
                </c:pt>
                <c:pt idx="7879">
                  <c:v>3.1896977483652231E-3</c:v>
                </c:pt>
                <c:pt idx="7880">
                  <c:v>3.1652400330202742E-3</c:v>
                </c:pt>
                <c:pt idx="7881">
                  <c:v>3.1400982829847307E-3</c:v>
                </c:pt>
                <c:pt idx="7882">
                  <c:v>3.1142839048121209E-3</c:v>
                </c:pt>
                <c:pt idx="7883">
                  <c:v>3.0878088794657143E-3</c:v>
                </c:pt>
                <c:pt idx="7884">
                  <c:v>3.0606857525027017E-3</c:v>
                </c:pt>
                <c:pt idx="7885">
                  <c:v>3.032927623423286E-3</c:v>
                </c:pt>
                <c:pt idx="7886">
                  <c:v>3.0045481342008706E-3</c:v>
                </c:pt>
                <c:pt idx="7887">
                  <c:v>2.9755614570076152E-3</c:v>
                </c:pt>
                <c:pt idx="7888">
                  <c:v>2.9459822811503254E-3</c:v>
                </c:pt>
                <c:pt idx="7889">
                  <c:v>2.9158257992383417E-3</c:v>
                </c:pt>
                <c:pt idx="7890">
                  <c:v>2.8851076926002116E-3</c:v>
                </c:pt>
                <c:pt idx="7891">
                  <c:v>2.8538441159741863E-3</c:v>
                </c:pt>
                <c:pt idx="7892">
                  <c:v>2.8220516814938005E-3</c:v>
                </c:pt>
                <c:pt idx="7893">
                  <c:v>2.7897474419942858E-3</c:v>
                </c:pt>
                <c:pt idx="7894">
                  <c:v>2.7569488736654082E-3</c:v>
                </c:pt>
                <c:pt idx="7895">
                  <c:v>2.7236738580810257E-3</c:v>
                </c:pt>
                <c:pt idx="7896">
                  <c:v>2.6899406636305338E-3</c:v>
                </c:pt>
                <c:pt idx="7897">
                  <c:v>2.6557679263877194E-3</c:v>
                </c:pt>
                <c:pt idx="7898">
                  <c:v>2.621174630443839E-3</c:v>
                </c:pt>
                <c:pt idx="7899">
                  <c:v>2.586180087741296E-3</c:v>
                </c:pt>
                <c:pt idx="7900">
                  <c:v>2.550803917441054E-3</c:v>
                </c:pt>
                <c:pt idx="7901">
                  <c:v>2.5150660248570642E-3</c:v>
                </c:pt>
                <c:pt idx="7902">
                  <c:v>2.4789865799966495E-3</c:v>
                </c:pt>
                <c:pt idx="7903">
                  <c:v>2.4425859957404846E-3</c:v>
                </c:pt>
                <c:pt idx="7904">
                  <c:v>2.4058849057019965E-3</c:v>
                </c:pt>
                <c:pt idx="7905">
                  <c:v>2.3689041418023158E-3</c:v>
                </c:pt>
                <c:pt idx="7906">
                  <c:v>2.3316647116017339E-3</c:v>
                </c:pt>
                <c:pt idx="7907">
                  <c:v>2.2941877754235661E-3</c:v>
                </c:pt>
                <c:pt idx="7908">
                  <c:v>2.2564946233127742E-3</c:v>
                </c:pt>
                <c:pt idx="7909">
                  <c:v>2.2186066518690012E-3</c:v>
                </c:pt>
                <c:pt idx="7910">
                  <c:v>2.1805453409895225E-3</c:v>
                </c:pt>
                <c:pt idx="7911">
                  <c:v>2.1423322305693109E-3</c:v>
                </c:pt>
                <c:pt idx="7912">
                  <c:v>2.1039888971913657E-3</c:v>
                </c:pt>
                <c:pt idx="7913">
                  <c:v>2.0655369308513198E-3</c:v>
                </c:pt>
                <c:pt idx="7914">
                  <c:v>2.0269979117537593E-3</c:v>
                </c:pt>
                <c:pt idx="7915">
                  <c:v>1.9883933872209586E-3</c:v>
                </c:pt>
                <c:pt idx="7916">
                  <c:v>1.9497448487515528E-3</c:v>
                </c:pt>
                <c:pt idx="7917">
                  <c:v>1.9110737092682857E-3</c:v>
                </c:pt>
                <c:pt idx="7918">
                  <c:v>1.8724012805927301E-3</c:v>
                </c:pt>
                <c:pt idx="7919">
                  <c:v>1.8337487511834246E-3</c:v>
                </c:pt>
                <c:pt idx="7920">
                  <c:v>1.7951371641742589E-3</c:v>
                </c:pt>
                <c:pt idx="7921">
                  <c:v>1.7565873957481671E-3</c:v>
                </c:pt>
                <c:pt idx="7922">
                  <c:v>1.7181201338816411E-3</c:v>
                </c:pt>
                <c:pt idx="7923">
                  <c:v>1.6797558574918438E-3</c:v>
                </c:pt>
                <c:pt idx="7924">
                  <c:v>1.6415148160208286E-3</c:v>
                </c:pt>
                <c:pt idx="7925">
                  <c:v>1.6034170094871389E-3</c:v>
                </c:pt>
                <c:pt idx="7926">
                  <c:v>1.5654821690340582E-3</c:v>
                </c:pt>
                <c:pt idx="7927">
                  <c:v>1.5277297380057902E-3</c:v>
                </c:pt>
                <c:pt idx="7928">
                  <c:v>1.4901788535767622E-3</c:v>
                </c:pt>
                <c:pt idx="7929">
                  <c:v>1.4528483289613517E-3</c:v>
                </c:pt>
                <c:pt idx="7930">
                  <c:v>1.4157566362287526E-3</c:v>
                </c:pt>
                <c:pt idx="7931">
                  <c:v>1.3789218897455025E-3</c:v>
                </c:pt>
                <c:pt idx="7932">
                  <c:v>1.3423618302686802E-3</c:v>
                </c:pt>
                <c:pt idx="7933">
                  <c:v>1.3060938097085196E-3</c:v>
                </c:pt>
                <c:pt idx="7934">
                  <c:v>1.2701347765805321E-3</c:v>
                </c:pt>
                <c:pt idx="7935">
                  <c:v>1.2345012621625179E-3</c:v>
                </c:pt>
                <c:pt idx="7936">
                  <c:v>1.1992093673735412E-3</c:v>
                </c:pt>
                <c:pt idx="7937">
                  <c:v>1.1642747503876416E-3</c:v>
                </c:pt>
                <c:pt idx="7938">
                  <c:v>1.1297126149943507E-3</c:v>
                </c:pt>
                <c:pt idx="7939">
                  <c:v>1.0955376997168003E-3</c:v>
                </c:pt>
                <c:pt idx="7940">
                  <c:v>1.0617642676962369E-3</c:v>
                </c:pt>
                <c:pt idx="7941">
                  <c:v>1.0284060973501574E-3</c:v>
                </c:pt>
                <c:pt idx="7942">
                  <c:v>9.9547647380884255E-4</c:v>
                </c:pt>
                <c:pt idx="7943">
                  <c:v>9.6298818113494376E-4</c:v>
                </c:pt>
                <c:pt idx="7944">
                  <c:v>9.3095349532826852E-4</c:v>
                </c:pt>
                <c:pt idx="7945">
                  <c:v>8.9938417811583668E-4</c:v>
                </c:pt>
                <c:pt idx="7946">
                  <c:v>8.6829147152677236E-4</c:v>
                </c:pt>
                <c:pt idx="7947">
                  <c:v>8.3768609324972893E-4</c:v>
                </c:pt>
                <c:pt idx="7948">
                  <c:v>8.0757823276748984E-4</c:v>
                </c:pt>
                <c:pt idx="7949">
                  <c:v>7.7797754826557629E-4</c:v>
                </c:pt>
                <c:pt idx="7950">
                  <c:v>7.4889316430565105E-4</c:v>
                </c:pt>
                <c:pt idx="7951">
                  <c:v>7.203336702566659E-4</c:v>
                </c:pt>
                <c:pt idx="7952">
                  <c:v>6.9230711947379584E-4</c:v>
                </c:pt>
                <c:pt idx="7953">
                  <c:v>6.6482102921391569E-4</c:v>
                </c:pt>
                <c:pt idx="7954">
                  <c:v>6.3788238127571802E-4</c:v>
                </c:pt>
                <c:pt idx="7955">
                  <c:v>6.1149762335081402E-4</c:v>
                </c:pt>
                <c:pt idx="7956">
                  <c:v>5.8567267107118275E-4</c:v>
                </c:pt>
                <c:pt idx="7957">
                  <c:v>5.6041291073742204E-4</c:v>
                </c:pt>
                <c:pt idx="7958">
                  <c:v>5.3572320271076559E-4</c:v>
                </c:pt>
                <c:pt idx="7959">
                  <c:v>5.1160788545178272E-4</c:v>
                </c:pt>
                <c:pt idx="7960">
                  <c:v>4.8807078018624038E-4</c:v>
                </c:pt>
                <c:pt idx="7961">
                  <c:v>4.6511519617943776E-4</c:v>
                </c:pt>
                <c:pt idx="7962">
                  <c:v>4.4274393659847049E-4</c:v>
                </c:pt>
                <c:pt idx="7963">
                  <c:v>4.2095930494125968E-4</c:v>
                </c:pt>
                <c:pt idx="7964">
                  <c:v>3.9976311201104955E-4</c:v>
                </c:pt>
                <c:pt idx="7965">
                  <c:v>3.7915668341385568E-4</c:v>
                </c:pt>
                <c:pt idx="7966">
                  <c:v>3.5914086755636147E-4</c:v>
                </c:pt>
                <c:pt idx="7967">
                  <c:v>3.397160441207626E-4</c:v>
                </c:pt>
                <c:pt idx="7968">
                  <c:v>3.2088213299317104E-4</c:v>
                </c:pt>
                <c:pt idx="7969">
                  <c:v>3.0263860362137168E-4</c:v>
                </c:pt>
                <c:pt idx="7970">
                  <c:v>2.8498448477815513E-4</c:v>
                </c:pt>
                <c:pt idx="7971">
                  <c:v>2.6791837470501053E-4</c:v>
                </c:pt>
                <c:pt idx="7972">
                  <c:v>2.5143845161239184E-4</c:v>
                </c:pt>
                <c:pt idx="7973">
                  <c:v>2.3554248451123616E-4</c:v>
                </c:pt>
                <c:pt idx="7974">
                  <c:v>2.2022784435154555E-4</c:v>
                </c:pt>
                <c:pt idx="7975">
                  <c:v>2.0549151544259892E-4</c:v>
                </c:pt>
                <c:pt idx="7976">
                  <c:v>1.9133010713100039E-4</c:v>
                </c:pt>
                <c:pt idx="7977">
                  <c:v>1.7773986571144405E-4</c:v>
                </c:pt>
                <c:pt idx="7978">
                  <c:v>1.6471668654609555E-4</c:v>
                </c:pt>
                <c:pt idx="7979">
                  <c:v>1.5225612636851954E-4</c:v>
                </c:pt>
                <c:pt idx="7980">
                  <c:v>1.4035341574827648E-4</c:v>
                </c:pt>
                <c:pt idx="7981">
                  <c:v>1.2900347169267617E-4</c:v>
                </c:pt>
                <c:pt idx="7982">
                  <c:v>1.1820091036270146E-4</c:v>
                </c:pt>
                <c:pt idx="7983">
                  <c:v>1.0794005988017485E-4</c:v>
                </c:pt>
                <c:pt idx="7984">
                  <c:v>9.8214973204078935E-5</c:v>
                </c:pt>
                <c:pt idx="7985">
                  <c:v>8.9019441054115277E-5</c:v>
                </c:pt>
                <c:pt idx="7986">
                  <c:v>8.0347004860248727E-5</c:v>
                </c:pt>
                <c:pt idx="7987">
                  <c:v>7.219096971760843E-5</c:v>
                </c:pt>
                <c:pt idx="7988">
                  <c:v>6.4544417326403196E-5</c:v>
                </c:pt>
                <c:pt idx="7989">
                  <c:v>5.7400218897442171E-5</c:v>
                </c:pt>
                <c:pt idx="7990">
                  <c:v>5.0751048004290988E-5</c:v>
                </c:pt>
                <c:pt idx="7991">
                  <c:v>4.4589393363739113E-5</c:v>
                </c:pt>
                <c:pt idx="7992">
                  <c:v>3.8907571527026333E-5</c:v>
                </c:pt>
                <c:pt idx="7993">
                  <c:v>3.3697739464872099E-5</c:v>
                </c:pt>
                <c:pt idx="7994">
                  <c:v>2.8951907030054639E-5</c:v>
                </c:pt>
                <c:pt idx="7995">
                  <c:v>2.4661949282057285E-5</c:v>
                </c:pt>
                <c:pt idx="7996">
                  <c:v>2.0819618658958499E-5</c:v>
                </c:pt>
                <c:pt idx="7997">
                  <c:v>1.741655698251326E-5</c:v>
                </c:pt>
                <c:pt idx="7998">
                  <c:v>1.4444307283088258E-5</c:v>
                </c:pt>
                <c:pt idx="7999">
                  <c:v>1.1894325431852791E-5</c:v>
                </c:pt>
                <c:pt idx="8000">
                  <c:v>9.7579915683906824E-6</c:v>
                </c:pt>
                <c:pt idx="8001">
                  <c:v>8.0266213126130094E-6</c:v>
                </c:pt>
                <c:pt idx="8002">
                  <c:v>6.6914767506053854E-6</c:v>
                </c:pt>
                <c:pt idx="8003">
                  <c:v>5.7437771847940309E-6</c:v>
                </c:pt>
                <c:pt idx="8004">
                  <c:v>5.1747096395089733E-6</c:v>
                </c:pt>
                <c:pt idx="8005">
                  <c:v>4.9754391137904128E-6</c:v>
                </c:pt>
                <c:pt idx="8006">
                  <c:v>5.1371185739670294E-6</c:v>
                </c:pt>
                <c:pt idx="8007">
                  <c:v>5.6508986792662084E-6</c:v>
                </c:pt>
                <c:pt idx="8008">
                  <c:v>6.5079372343898361E-6</c:v>
                </c:pt>
                <c:pt idx="8009">
                  <c:v>7.6994083636930537E-6</c:v>
                </c:pt>
                <c:pt idx="8010">
                  <c:v>9.2165114022529777E-6</c:v>
                </c:pt>
                <c:pt idx="8011">
                  <c:v>1.1050479499790882E-5</c:v>
                </c:pt>
                <c:pt idx="8012">
                  <c:v>1.3192587934026549E-5</c:v>
                </c:pt>
                <c:pt idx="8013">
                  <c:v>1.5634162130685406E-5</c:v>
                </c:pt>
                <c:pt idx="8014">
                  <c:v>1.8366585387977672E-5</c:v>
                </c:pt>
                <c:pt idx="8015">
                  <c:v>2.1381306303940678E-5</c:v>
                </c:pt>
                <c:pt idx="8016">
                  <c:v>2.4669845905643367E-5</c:v>
                </c:pt>
                <c:pt idx="8017">
                  <c:v>2.8223804479740003E-5</c:v>
                </c:pt>
                <c:pt idx="8018">
                  <c:v>3.2034868104454863E-5</c:v>
                </c:pt>
                <c:pt idx="8019">
                  <c:v>3.609481488351981E-5</c:v>
                </c:pt>
                <c:pt idx="8020">
                  <c:v>4.0395520883159747E-5</c:v>
                </c:pt>
                <c:pt idx="8021">
                  <c:v>4.4928965773554337E-5</c:v>
                </c:pt>
                <c:pt idx="8022">
                  <c:v>4.9687238176831143E-5</c:v>
                </c:pt>
                <c:pt idx="8023">
                  <c:v>5.4662540723871805E-5</c:v>
                </c:pt>
                <c:pt idx="8024">
                  <c:v>5.9847194822772394E-5</c:v>
                </c:pt>
                <c:pt idx="8025">
                  <c:v>6.5233645142076334E-5</c:v>
                </c:pt>
                <c:pt idx="8026">
                  <c:v>7.0814463812343326E-5</c:v>
                </c:pt>
                <c:pt idx="8027">
                  <c:v>7.6582354349828227E-5</c:v>
                </c:pt>
                <c:pt idx="8028">
                  <c:v>8.2530155306507818E-5</c:v>
                </c:pt>
                <c:pt idx="8029">
                  <c:v>8.8650843650901146E-5</c:v>
                </c:pt>
                <c:pt idx="8030">
                  <c:v>9.4937537884354288E-5</c:v>
                </c:pt>
                <c:pt idx="8031">
                  <c:v>1.0138350089789761E-4</c:v>
                </c:pt>
                <c:pt idx="8032">
                  <c:v>1.0798214257472181E-4</c:v>
                </c:pt>
                <c:pt idx="8033">
                  <c:v>1.1472702214387571E-4</c:v>
                </c:pt>
                <c:pt idx="8034">
                  <c:v>1.2161185029068805E-4</c:v>
                </c:pt>
                <c:pt idx="8035">
                  <c:v>1.2863049102973062E-4</c:v>
                </c:pt>
                <c:pt idx="8036">
                  <c:v>1.3577696334625714E-4</c:v>
                </c:pt>
                <c:pt idx="8037">
                  <c:v>1.4304544261229391E-4</c:v>
                </c:pt>
                <c:pt idx="8038">
                  <c:v>1.5043026178339057E-4</c:v>
                </c:pt>
                <c:pt idx="8039">
                  <c:v>1.579259123825175E-4</c:v>
                </c:pt>
                <c:pt idx="8040">
                  <c:v>1.655270452773633E-4</c:v>
                </c:pt>
                <c:pt idx="8041">
                  <c:v>1.7322847125751217E-4</c:v>
                </c:pt>
                <c:pt idx="8042">
                  <c:v>1.8102516141810544E-4</c:v>
                </c:pt>
                <c:pt idx="8043">
                  <c:v>1.8891224735622942E-4</c:v>
                </c:pt>
                <c:pt idx="8044">
                  <c:v>1.9688502118698071E-4</c:v>
                </c:pt>
                <c:pt idx="8045">
                  <c:v>2.0493893538548236E-4</c:v>
                </c:pt>
                <c:pt idx="8046">
                  <c:v>2.1306960246141252E-4</c:v>
                </c:pt>
                <c:pt idx="8047">
                  <c:v>2.2127279447277192E-4</c:v>
                </c:pt>
                <c:pt idx="8048">
                  <c:v>2.2954444238528355E-4</c:v>
                </c:pt>
                <c:pt idx="8049">
                  <c:v>2.378806352837217E-4</c:v>
                </c:pt>
                <c:pt idx="8050">
                  <c:v>2.4627761944205249E-4</c:v>
                </c:pt>
                <c:pt idx="8051">
                  <c:v>2.5473179725804779E-4</c:v>
                </c:pt>
                <c:pt idx="8052">
                  <c:v>2.6323972605932721E-4</c:v>
                </c:pt>
                <c:pt idx="8053">
                  <c:v>2.7179811678657142E-4</c:v>
                </c:pt>
                <c:pt idx="8054">
                  <c:v>2.8040383256006964E-4</c:v>
                </c:pt>
                <c:pt idx="8055">
                  <c:v>2.8905388713591583E-4</c:v>
                </c:pt>
                <c:pt idx="8056">
                  <c:v>2.9774544325717356E-4</c:v>
                </c:pt>
                <c:pt idx="8057">
                  <c:v>3.0647581090638155E-4</c:v>
                </c:pt>
                <c:pt idx="8058">
                  <c:v>3.1524244546458604E-4</c:v>
                </c:pt>
                <c:pt idx="8059">
                  <c:v>3.2404294578277217E-4</c:v>
                </c:pt>
                <c:pt idx="8060">
                  <c:v>3.3287505217075394E-4</c:v>
                </c:pt>
                <c:pt idx="8061">
                  <c:v>3.4173664430918991E-4</c:v>
                </c:pt>
                <c:pt idx="8062">
                  <c:v>3.5062573908939236E-4</c:v>
                </c:pt>
                <c:pt idx="8063">
                  <c:v>3.5954048838629673E-4</c:v>
                </c:pt>
                <c:pt idx="8064">
                  <c:v>3.6847917676907085E-4</c:v>
                </c:pt>
                <c:pt idx="8065">
                  <c:v>3.7744021915438295E-4</c:v>
                </c:pt>
                <c:pt idx="8066">
                  <c:v>3.8642215840649065E-4</c:v>
                </c:pt>
                <c:pt idx="8067">
                  <c:v>3.954236628887285E-4</c:v>
                </c:pt>
                <c:pt idx="8068">
                  <c:v>4.0444352397062605E-4</c:v>
                </c:pt>
                <c:pt idx="8069">
                  <c:v>4.1348065349444793E-4</c:v>
                </c:pt>
                <c:pt idx="8070">
                  <c:v>4.2253408120525635E-4</c:v>
                </c:pt>
                <c:pt idx="8071">
                  <c:v>4.316029521482306E-4</c:v>
                </c:pt>
                <c:pt idx="8072">
                  <c:v>4.4068652403647115E-4</c:v>
                </c:pt>
                <c:pt idx="8073">
                  <c:v>4.4978416459301847E-4</c:v>
                </c:pt>
                <c:pt idx="8074">
                  <c:v>4.5889534887040377E-4</c:v>
                </c:pt>
                <c:pt idx="8075">
                  <c:v>4.6801965655005691E-4</c:v>
                </c:pt>
                <c:pt idx="8076">
                  <c:v>4.7715676922554135E-4</c:v>
                </c:pt>
                <c:pt idx="8077">
                  <c:v>4.8630646767140734E-4</c:v>
                </c:pt>
                <c:pt idx="8078">
                  <c:v>4.9546862910083641E-4</c:v>
                </c:pt>
                <c:pt idx="8079">
                  <c:v>5.0464322441414551E-4</c:v>
                </c:pt>
                <c:pt idx="8080">
                  <c:v>5.1383031544072156E-4</c:v>
                </c:pt>
                <c:pt idx="8081">
                  <c:v>5.2303005217618141E-4</c:v>
                </c:pt>
                <c:pt idx="8082">
                  <c:v>5.3224267001695212E-4</c:v>
                </c:pt>
                <c:pt idx="8083">
                  <c:v>5.4146848699385673E-4</c:v>
                </c:pt>
                <c:pt idx="8084">
                  <c:v>5.507079010067835E-4</c:v>
                </c:pt>
                <c:pt idx="8085">
                  <c:v>5.5996138706127516E-4</c:v>
                </c:pt>
                <c:pt idx="8086">
                  <c:v>5.6922949450909685E-4</c:v>
                </c:pt>
                <c:pt idx="8087">
                  <c:v>5.7851284429361256E-4</c:v>
                </c:pt>
                <c:pt idx="8088">
                  <c:v>5.8781212620117413E-4</c:v>
                </c:pt>
                <c:pt idx="8089">
                  <c:v>5.9712809611955366E-4</c:v>
                </c:pt>
                <c:pt idx="8090">
                  <c:v>6.0646157330405785E-4</c:v>
                </c:pt>
                <c:pt idx="8091">
                  <c:v>6.1581343765247068E-4</c:v>
                </c:pt>
                <c:pt idx="8092">
                  <c:v>6.2518462698878607E-4</c:v>
                </c:pt>
                <c:pt idx="8093">
                  <c:v>6.34576134356727E-4</c:v>
                </c:pt>
                <c:pt idx="8094">
                  <c:v>6.4398900532347937E-4</c:v>
                </c:pt>
                <c:pt idx="8095">
                  <c:v>6.534243352931035E-4</c:v>
                </c:pt>
                <c:pt idx="8096">
                  <c:v>6.6288326683090911E-4</c:v>
                </c:pt>
                <c:pt idx="8097">
                  <c:v>6.7236698699800999E-4</c:v>
                </c:pt>
                <c:pt idx="8098">
                  <c:v>6.8187672469626837E-4</c:v>
                </c:pt>
                <c:pt idx="8099">
                  <c:v>6.914137480235913E-4</c:v>
                </c:pt>
                <c:pt idx="8100">
                  <c:v>7.0097936163927572E-4</c:v>
                </c:pt>
                <c:pt idx="8101">
                  <c:v>7.1057490413904288E-4</c:v>
                </c:pt>
                <c:pt idx="8102">
                  <c:v>7.202017454397934E-4</c:v>
                </c:pt>
                <c:pt idx="8103">
                  <c:v>7.2986128417256802E-4</c:v>
                </c:pt>
                <c:pt idx="8104">
                  <c:v>7.3955494508468164E-4</c:v>
                </c:pt>
                <c:pt idx="8105">
                  <c:v>7.4928417644942822E-4</c:v>
                </c:pt>
                <c:pt idx="8106">
                  <c:v>7.5905044748270914E-4</c:v>
                </c:pt>
                <c:pt idx="8107">
                  <c:v>7.6885524576689483E-4</c:v>
                </c:pt>
                <c:pt idx="8108">
                  <c:v>7.7870007467945404E-4</c:v>
                </c:pt>
                <c:pt idx="8109">
                  <c:v>7.885864508276573E-4</c:v>
                </c:pt>
                <c:pt idx="8110">
                  <c:v>7.985159014867395E-4</c:v>
                </c:pt>
                <c:pt idx="8111">
                  <c:v>8.0848996204195404E-4</c:v>
                </c:pt>
                <c:pt idx="8112">
                  <c:v>8.1851017343269176E-4</c:v>
                </c:pt>
                <c:pt idx="8113">
                  <c:v>8.2857807959853713E-4</c:v>
                </c:pt>
                <c:pt idx="8114">
                  <c:v>8.3869522492584204E-4</c:v>
                </c:pt>
                <c:pt idx="8115">
                  <c:v>8.4886315169450195E-4</c:v>
                </c:pt>
                <c:pt idx="8116">
                  <c:v>8.5908339752302314E-4</c:v>
                </c:pt>
                <c:pt idx="8117">
                  <c:v>8.693574928122685E-4</c:v>
                </c:pt>
                <c:pt idx="8118">
                  <c:v>8.7968695818560906E-4</c:v>
                </c:pt>
                <c:pt idx="8119">
                  <c:v>8.9007330192622915E-4</c:v>
                </c:pt>
                <c:pt idx="8120">
                  <c:v>9.0051801740876746E-4</c:v>
                </c:pt>
                <c:pt idx="8121">
                  <c:v>9.1102258052613752E-4</c:v>
                </c:pt>
                <c:pt idx="8122">
                  <c:v>9.215884471098989E-4</c:v>
                </c:pt>
                <c:pt idx="8123">
                  <c:v>9.3221705034352768E-4</c:v>
                </c:pt>
                <c:pt idx="8124">
                  <c:v>9.4290979816781073E-4</c:v>
                </c:pt>
                <c:pt idx="8125">
                  <c:v>9.5366807067805224E-4</c:v>
                </c:pt>
                <c:pt idx="8126">
                  <c:v>9.6449321751170176E-4</c:v>
                </c:pt>
                <c:pt idx="8127">
                  <c:v>9.7538655522702784E-4</c:v>
                </c:pt>
                <c:pt idx="8128">
                  <c:v>9.8634936467070821E-4</c:v>
                </c:pt>
                <c:pt idx="8129">
                  <c:v>9.9738288833558326E-4</c:v>
                </c:pt>
                <c:pt idx="8130">
                  <c:v>1.0084883277071308E-3</c:v>
                </c:pt>
                <c:pt idx="8131">
                  <c:v>1.0196668405985261E-3</c:v>
                </c:pt>
                <c:pt idx="8132">
                  <c:v>1.0309195384747745E-3</c:v>
                </c:pt>
                <c:pt idx="8133">
                  <c:v>1.0422474837647135E-3</c:v>
                </c:pt>
                <c:pt idx="8134">
                  <c:v>1.0536516871621022E-3</c:v>
                </c:pt>
                <c:pt idx="8135">
                  <c:v>1.0651331049146774E-3</c:v>
                </c:pt>
                <c:pt idx="8136">
                  <c:v>1.0766926361025866E-3</c:v>
                </c:pt>
                <c:pt idx="8137">
                  <c:v>1.0883311199057146E-3</c:v>
                </c:pt>
                <c:pt idx="8138">
                  <c:v>1.1000493328603932E-3</c:v>
                </c:pt>
                <c:pt idx="8139">
                  <c:v>1.111847986106898E-3</c:v>
                </c:pt>
                <c:pt idx="8140">
                  <c:v>1.1237277226266835E-3</c:v>
                </c:pt>
                <c:pt idx="8141">
                  <c:v>1.1356891144727068E-3</c:v>
                </c:pt>
                <c:pt idx="8142">
                  <c:v>1.1477326599915185E-3</c:v>
                </c:pt>
                <c:pt idx="8143">
                  <c:v>1.1598587810392079E-3</c:v>
                </c:pt>
                <c:pt idx="8144">
                  <c:v>1.1720678201924887E-3</c:v>
                </c:pt>
                <c:pt idx="8145">
                  <c:v>1.1843600379566332E-3</c:v>
                </c:pt>
                <c:pt idx="8146">
                  <c:v>1.1967356099706955E-3</c:v>
                </c:pt>
                <c:pt idx="8147">
                  <c:v>1.2091946242130801E-3</c:v>
                </c:pt>
                <c:pt idx="8148">
                  <c:v>1.2217370782082095E-3</c:v>
                </c:pt>
                <c:pt idx="8149">
                  <c:v>1.2343628762376763E-3</c:v>
                </c:pt>
                <c:pt idx="8150">
                  <c:v>1.2470718265559519E-3</c:v>
                </c:pt>
                <c:pt idx="8151">
                  <c:v>1.259863638615726E-3</c:v>
                </c:pt>
                <c:pt idx="8152">
                  <c:v>1.2727379203030333E-3</c:v>
                </c:pt>
                <c:pt idx="8153">
                  <c:v>1.2856941751864979E-3</c:v>
                </c:pt>
                <c:pt idx="8154">
                  <c:v>1.2987317997825685E-3</c:v>
                </c:pt>
                <c:pt idx="8155">
                  <c:v>1.3118500808402445E-3</c:v>
                </c:pt>
                <c:pt idx="8156">
                  <c:v>1.325048192649026E-3</c:v>
                </c:pt>
                <c:pt idx="8157">
                  <c:v>1.3383251943721829E-3</c:v>
                </c:pt>
                <c:pt idx="8158">
                  <c:v>1.3516800274104019E-3</c:v>
                </c:pt>
                <c:pt idx="8159">
                  <c:v>1.365111512798273E-3</c:v>
                </c:pt>
                <c:pt idx="8160">
                  <c:v>1.3786183486389871E-3</c:v>
                </c:pt>
                <c:pt idx="8161">
                  <c:v>1.392199107579634E-3</c:v>
                </c:pt>
                <c:pt idx="8162">
                  <c:v>1.4058522343326908E-3</c:v>
                </c:pt>
                <c:pt idx="8163">
                  <c:v>1.4195760432480721E-3</c:v>
                </c:pt>
                <c:pt idx="8164">
                  <c:v>1.4333687159393158E-3</c:v>
                </c:pt>
                <c:pt idx="8165">
                  <c:v>1.4472282989698455E-3</c:v>
                </c:pt>
                <c:pt idx="8166">
                  <c:v>1.4611527016037663E-3</c:v>
                </c:pt>
                <c:pt idx="8167">
                  <c:v>1.4751396936255499E-3</c:v>
                </c:pt>
                <c:pt idx="8168">
                  <c:v>1.4891869032354506E-3</c:v>
                </c:pt>
                <c:pt idx="8169">
                  <c:v>1.5032918150243858E-3</c:v>
                </c:pt>
                <c:pt idx="8170">
                  <c:v>1.5174517680350012E-3</c:v>
                </c:pt>
                <c:pt idx="8171">
                  <c:v>1.5316639539130342E-3</c:v>
                </c:pt>
                <c:pt idx="8172">
                  <c:v>1.545925415157144E-3</c:v>
                </c:pt>
                <c:pt idx="8173">
                  <c:v>1.5602330434699653E-3</c:v>
                </c:pt>
                <c:pt idx="8174">
                  <c:v>1.5745835782191029E-3</c:v>
                </c:pt>
                <c:pt idx="8175">
                  <c:v>1.5889736050124785E-3</c:v>
                </c:pt>
                <c:pt idx="8176">
                  <c:v>1.6033995543944005E-3</c:v>
                </c:pt>
                <c:pt idx="8177">
                  <c:v>1.6178577006691784E-3</c:v>
                </c:pt>
                <c:pt idx="8178">
                  <c:v>1.6323441608580766E-3</c:v>
                </c:pt>
                <c:pt idx="8179">
                  <c:v>1.6468548937950255E-3</c:v>
                </c:pt>
                <c:pt idx="8180">
                  <c:v>1.6613856993698559E-3</c:v>
                </c:pt>
                <c:pt idx="8181">
                  <c:v>1.6759322179227139E-3</c:v>
                </c:pt>
                <c:pt idx="8182">
                  <c:v>1.6904899297969776E-3</c:v>
                </c:pt>
                <c:pt idx="8183">
                  <c:v>1.7050541550586652E-3</c:v>
                </c:pt>
                <c:pt idx="8184">
                  <c:v>1.7196200533852284E-3</c:v>
                </c:pt>
                <c:pt idx="8185">
                  <c:v>1.7341826241334065E-3</c:v>
                </c:pt>
                <c:pt idx="8186">
                  <c:v>1.7487367065908326E-3</c:v>
                </c:pt>
                <c:pt idx="8187">
                  <c:v>1.7632769804165501E-3</c:v>
                </c:pt>
                <c:pt idx="8188">
                  <c:v>1.7777979662789802E-3</c:v>
                </c:pt>
                <c:pt idx="8189">
                  <c:v>1.7922940266952702E-3</c:v>
                </c:pt>
                <c:pt idx="8190">
                  <c:v>1.8067593670785904E-3</c:v>
                </c:pt>
                <c:pt idx="8191">
                  <c:v>1.821188036998512E-3</c:v>
                </c:pt>
                <c:pt idx="8192">
                  <c:v>1.835573931661907E-3</c:v>
                </c:pt>
                <c:pt idx="8193">
                  <c:v>1.8499107936165947E-3</c:v>
                </c:pt>
                <c:pt idx="8194">
                  <c:v>1.8641922146857117E-3</c:v>
                </c:pt>
                <c:pt idx="8195">
                  <c:v>1.8784116381364584E-3</c:v>
                </c:pt>
                <c:pt idx="8196">
                  <c:v>1.8925623610868306E-3</c:v>
                </c:pt>
                <c:pt idx="8197">
                  <c:v>1.9066375371582206E-3</c:v>
                </c:pt>
                <c:pt idx="8198">
                  <c:v>1.9206301793734041E-3</c:v>
                </c:pt>
                <c:pt idx="8199">
                  <c:v>1.9345331633074587E-3</c:v>
                </c:pt>
                <c:pt idx="8200">
                  <c:v>1.9483392304934007E-3</c:v>
                </c:pt>
                <c:pt idx="8201">
                  <c:v>1.9620409920860483E-3</c:v>
                </c:pt>
                <c:pt idx="8202">
                  <c:v>1.9756309327863728E-3</c:v>
                </c:pt>
                <c:pt idx="8203">
                  <c:v>1.9891014150299033E-3</c:v>
                </c:pt>
                <c:pt idx="8204">
                  <c:v>2.0024446834408178E-3</c:v>
                </c:pt>
                <c:pt idx="8205">
                  <c:v>2.015652869551235E-3</c:v>
                </c:pt>
                <c:pt idx="8206">
                  <c:v>2.0287179967904845E-3</c:v>
                </c:pt>
                <c:pt idx="8207">
                  <c:v>2.0416319857427014E-3</c:v>
                </c:pt>
                <c:pt idx="8208">
                  <c:v>2.0543866596726417E-3</c:v>
                </c:pt>
                <c:pt idx="8209">
                  <c:v>2.0669737503201014E-3</c:v>
                </c:pt>
                <c:pt idx="8210">
                  <c:v>2.0793849039631731E-3</c:v>
                </c:pt>
                <c:pt idx="8211">
                  <c:v>2.0916116877469143E-3</c:v>
                </c:pt>
                <c:pt idx="8212">
                  <c:v>2.1036455962767002E-3</c:v>
                </c:pt>
                <c:pt idx="8213">
                  <c:v>2.1154780584732493E-3</c:v>
                </c:pt>
                <c:pt idx="8214">
                  <c:v>2.1271004446878727E-3</c:v>
                </c:pt>
                <c:pt idx="8215">
                  <c:v>2.1385040740713114E-3</c:v>
                </c:pt>
                <c:pt idx="8216">
                  <c:v>2.149680222194392E-3</c:v>
                </c:pt>
                <c:pt idx="8217">
                  <c:v>2.1606201289149514E-3</c:v>
                </c:pt>
                <c:pt idx="8218">
                  <c:v>2.1713150064854823E-3</c:v>
                </c:pt>
                <c:pt idx="8219">
                  <c:v>2.1817560478952355E-3</c:v>
                </c:pt>
                <c:pt idx="8220">
                  <c:v>2.1919344354394649E-3</c:v>
                </c:pt>
                <c:pt idx="8221">
                  <c:v>2.2018413495107927E-3</c:v>
                </c:pt>
                <c:pt idx="8222">
                  <c:v>2.2114679776017239E-3</c:v>
                </c:pt>
                <c:pt idx="8223">
                  <c:v>2.2208055235112046E-3</c:v>
                </c:pt>
                <c:pt idx="8224">
                  <c:v>2.2298452167461855E-3</c:v>
                </c:pt>
                <c:pt idx="8225">
                  <c:v>2.2385783221074303E-3</c:v>
                </c:pt>
                <c:pt idx="8226">
                  <c:v>2.2469961494493906E-3</c:v>
                </c:pt>
                <c:pt idx="8227">
                  <c:v>2.2550900636031431E-3</c:v>
                </c:pt>
                <c:pt idx="8228">
                  <c:v>2.2628514944502431E-3</c:v>
                </c:pt>
                <c:pt idx="8229">
                  <c:v>2.2702719471349091E-3</c:v>
                </c:pt>
                <c:pt idx="8230">
                  <c:v>2.2773430124025233E-3</c:v>
                </c:pt>
                <c:pt idx="8231">
                  <c:v>2.2840563770493236E-3</c:v>
                </c:pt>
                <c:pt idx="8232">
                  <c:v>2.2904038344706487E-3</c:v>
                </c:pt>
                <c:pt idx="8233">
                  <c:v>2.2963772952915153E-3</c:v>
                </c:pt>
                <c:pt idx="8234">
                  <c:v>2.3019687980659186E-3</c:v>
                </c:pt>
                <c:pt idx="8235">
                  <c:v>2.3071705200270439E-3</c:v>
                </c:pt>
                <c:pt idx="8236">
                  <c:v>2.31197478787434E-3</c:v>
                </c:pt>
                <c:pt idx="8237">
                  <c:v>2.3163740885794181E-3</c:v>
                </c:pt>
                <c:pt idx="8238">
                  <c:v>2.3203610801927816E-3</c:v>
                </c:pt>
                <c:pt idx="8239">
                  <c:v>2.3239286026363773E-3</c:v>
                </c:pt>
                <c:pt idx="8240">
                  <c:v>2.3270696884619829E-3</c:v>
                </c:pt>
                <c:pt idx="8241">
                  <c:v>2.3297775735575356E-3</c:v>
                </c:pt>
                <c:pt idx="8242">
                  <c:v>2.3320457077821515E-3</c:v>
                </c:pt>
                <c:pt idx="8243">
                  <c:v>2.33386776551356E-3</c:v>
                </c:pt>
                <c:pt idx="8244">
                  <c:v>2.3352376560864412E-3</c:v>
                </c:pt>
                <c:pt idx="8245">
                  <c:v>2.3361495341019003E-3</c:v>
                </c:pt>
                <c:pt idx="8246">
                  <c:v>2.336597809591032E-3</c:v>
                </c:pt>
                <c:pt idx="8247">
                  <c:v>2.3365771580115898E-3</c:v>
                </c:pt>
                <c:pt idx="8248">
                  <c:v>2.3360825300580671E-3</c:v>
                </c:pt>
                <c:pt idx="8249">
                  <c:v>2.3351091612655254E-3</c:v>
                </c:pt>
                <c:pt idx="8250">
                  <c:v>2.3336525813889642E-3</c:v>
                </c:pt>
                <c:pt idx="8251">
                  <c:v>2.3317086235359972E-3</c:v>
                </c:pt>
                <c:pt idx="8252">
                  <c:v>2.3292734330369511E-3</c:v>
                </c:pt>
                <c:pt idx="8253">
                  <c:v>2.3263434760293642E-3</c:v>
                </c:pt>
                <c:pt idx="8254">
                  <c:v>2.3229155477415202E-3</c:v>
                </c:pt>
                <c:pt idx="8255">
                  <c:v>2.3189867804528815E-3</c:v>
                </c:pt>
                <c:pt idx="8256">
                  <c:v>2.3145546511160672E-3</c:v>
                </c:pt>
                <c:pt idx="8257">
                  <c:v>2.309616988619916E-3</c:v>
                </c:pt>
                <c:pt idx="8258">
                  <c:v>2.3041719806775047E-3</c:v>
                </c:pt>
                <c:pt idx="8259">
                  <c:v>2.2982181803212712E-3</c:v>
                </c:pt>
                <c:pt idx="8260">
                  <c:v>2.2917545119883536E-3</c:v>
                </c:pt>
                <c:pt idx="8261">
                  <c:v>2.2847802771816827E-3</c:v>
                </c:pt>
                <c:pt idx="8262">
                  <c:v>2.2772951596888341E-3</c:v>
                </c:pt>
                <c:pt idx="8263">
                  <c:v>2.2692992303456369E-3</c:v>
                </c:pt>
                <c:pt idx="8264">
                  <c:v>2.2607929513302465E-3</c:v>
                </c:pt>
                <c:pt idx="8265">
                  <c:v>2.2517771799740092E-3</c:v>
                </c:pt>
                <c:pt idx="8266">
                  <c:v>2.2422531720761923E-3</c:v>
                </c:pt>
                <c:pt idx="8267">
                  <c:v>2.2322225847118404E-3</c:v>
                </c:pt>
                <c:pt idx="8268">
                  <c:v>2.2216874785208735E-3</c:v>
                </c:pt>
                <c:pt idx="8269">
                  <c:v>2.2106503194702469E-3</c:v>
                </c:pt>
                <c:pt idx="8270">
                  <c:v>2.1991139800771396E-3</c:v>
                </c:pt>
                <c:pt idx="8271">
                  <c:v>2.187081740088824E-3</c:v>
                </c:pt>
                <c:pt idx="8272">
                  <c:v>2.1745572866096255E-3</c:v>
                </c:pt>
                <c:pt idx="8273">
                  <c:v>2.1615447136702532E-3</c:v>
                </c:pt>
                <c:pt idx="8274">
                  <c:v>2.1480485212341076E-3</c:v>
                </c:pt>
                <c:pt idx="8275">
                  <c:v>2.1340736136379974E-3</c:v>
                </c:pt>
                <c:pt idx="8276">
                  <c:v>2.1196252974626769E-3</c:v>
                </c:pt>
                <c:pt idx="8277">
                  <c:v>2.1047092788332258E-3</c:v>
                </c:pt>
                <c:pt idx="8278">
                  <c:v>2.089331660149317E-3</c:v>
                </c:pt>
                <c:pt idx="8279">
                  <c:v>2.0734989362446794E-3</c:v>
                </c:pt>
                <c:pt idx="8280">
                  <c:v>2.0572179899779951E-3</c:v>
                </c:pt>
                <c:pt idx="8281">
                  <c:v>2.0404960872611854E-3</c:v>
                </c:pt>
                <c:pt idx="8282">
                  <c:v>2.023340871524996E-3</c:v>
                </c:pt>
                <c:pt idx="8283">
                  <c:v>2.0057603576312004E-3</c:v>
                </c:pt>
                <c:pt idx="8284">
                  <c:v>1.987762925236091E-3</c:v>
                </c:pt>
                <c:pt idx="8285">
                  <c:v>1.9693573116144297E-3</c:v>
                </c:pt>
                <c:pt idx="8286">
                  <c:v>1.9505526039515989E-3</c:v>
                </c:pt>
                <c:pt idx="8287">
                  <c:v>1.9313582311160555E-3</c:v>
                </c:pt>
                <c:pt idx="8288">
                  <c:v>1.9117839549205884E-3</c:v>
                </c:pt>
                <c:pt idx="8289">
                  <c:v>1.8918398608891987E-3</c:v>
                </c:pt>
                <c:pt idx="8290">
                  <c:v>1.8715363485376521E-3</c:v>
                </c:pt>
                <c:pt idx="8291">
                  <c:v>1.8508841211874493E-3</c:v>
                </c:pt>
                <c:pt idx="8292">
                  <c:v>1.8298941753257774E-3</c:v>
                </c:pt>
                <c:pt idx="8293">
                  <c:v>1.8085777895290194E-3</c:v>
                </c:pt>
                <c:pt idx="8294">
                  <c:v>1.786946512966876E-3</c:v>
                </c:pt>
                <c:pt idx="8295">
                  <c:v>1.7650121535071096E-3</c:v>
                </c:pt>
                <c:pt idx="8296">
                  <c:v>1.742786765438093E-3</c:v>
                </c:pt>
                <c:pt idx="8297">
                  <c:v>1.720282636831681E-3</c:v>
                </c:pt>
                <c:pt idx="8298">
                  <c:v>1.6975122765647186E-3</c:v>
                </c:pt>
                <c:pt idx="8299">
                  <c:v>1.6744884010242436E-3</c:v>
                </c:pt>
                <c:pt idx="8300">
                  <c:v>1.6512239205155503E-3</c:v>
                </c:pt>
                <c:pt idx="8301">
                  <c:v>1.6277319253982885E-3</c:v>
                </c:pt>
                <c:pt idx="8302">
                  <c:v>1.6040256719734504E-3</c:v>
                </c:pt>
                <c:pt idx="8303">
                  <c:v>1.5801185681454386E-3</c:v>
                </c:pt>
                <c:pt idx="8304">
                  <c:v>1.5560241588839468E-3</c:v>
                </c:pt>
                <c:pt idx="8305">
                  <c:v>1.5317561115100052E-3</c:v>
                </c:pt>
                <c:pt idx="8306">
                  <c:v>1.5073282008331965E-3</c:v>
                </c:pt>
                <c:pt idx="8307">
                  <c:v>1.4827542941634169E-3</c:v>
                </c:pt>
                <c:pt idx="8308">
                  <c:v>1.4580483362241921E-3</c:v>
                </c:pt>
                <c:pt idx="8309">
                  <c:v>1.4332243339949462E-3</c:v>
                </c:pt>
                <c:pt idx="8310">
                  <c:v>1.4082963415041928E-3</c:v>
                </c:pt>
                <c:pt idx="8311">
                  <c:v>1.3832784446049849E-3</c:v>
                </c:pt>
                <c:pt idx="8312">
                  <c:v>1.3581847457541391E-3</c:v>
                </c:pt>
                <c:pt idx="8313">
                  <c:v>1.333029348823962E-3</c:v>
                </c:pt>
                <c:pt idx="8314">
                  <c:v>1.3078263439710461E-3</c:v>
                </c:pt>
                <c:pt idx="8315">
                  <c:v>1.2825897925883259E-3</c:v>
                </c:pt>
                <c:pt idx="8316">
                  <c:v>1.2573337123649095E-3</c:v>
                </c:pt>
                <c:pt idx="8317">
                  <c:v>1.2320720624792651E-3</c:v>
                </c:pt>
                <c:pt idx="8318">
                  <c:v>1.2068187289503854E-3</c:v>
                </c:pt>
                <c:pt idx="8319">
                  <c:v>1.1815875101700533E-3</c:v>
                </c:pt>
                <c:pt idx="8320">
                  <c:v>1.1563921026409235E-3</c:v>
                </c:pt>
                <c:pt idx="8321">
                  <c:v>1.1312460869423841E-3</c:v>
                </c:pt>
                <c:pt idx="8322">
                  <c:v>1.1061629139477592E-3</c:v>
                </c:pt>
                <c:pt idx="8323">
                  <c:v>1.0811558913128752E-3</c:v>
                </c:pt>
                <c:pt idx="8324">
                  <c:v>1.0562381702585873E-3</c:v>
                </c:pt>
                <c:pt idx="8325">
                  <c:v>1.0314227326666725E-3</c:v>
                </c:pt>
                <c:pt idx="8326">
                  <c:v>1.006722378508132E-3</c:v>
                </c:pt>
                <c:pt idx="8327">
                  <c:v>9.8214971362354446E-4</c:v>
                </c:pt>
                <c:pt idx="8328">
                  <c:v>9.5771713787227237E-4</c:v>
                </c:pt>
                <c:pt idx="8329">
                  <c:v>9.3343683366753014E-4</c:v>
                </c:pt>
                <c:pt idx="8330">
                  <c:v>9.093207549134483E-4</c:v>
                </c:pt>
                <c:pt idx="8331">
                  <c:v>8.8538061635815219E-4</c:v>
                </c:pt>
                <c:pt idx="8332">
                  <c:v>8.616278833780426E-4</c:v>
                </c:pt>
                <c:pt idx="8333">
                  <c:v>8.3807376220469481E-4</c:v>
                </c:pt>
                <c:pt idx="8334">
                  <c:v>8.1472919060743992E-4</c:v>
                </c:pt>
                <c:pt idx="8335">
                  <c:v>7.9160482904109956E-4</c:v>
                </c:pt>
                <c:pt idx="8336">
                  <c:v>7.6871105226993723E-4</c:v>
                </c:pt>
                <c:pt idx="8337">
                  <c:v>7.4605794147541136E-4</c:v>
                </c:pt>
                <c:pt idx="8338">
                  <c:v>7.2365527685547997E-4</c:v>
                </c:pt>
                <c:pt idx="8339">
                  <c:v>7.0151253072223282E-4</c:v>
                </c:pt>
                <c:pt idx="8340">
                  <c:v>6.7963886110289037E-4</c:v>
                </c:pt>
                <c:pt idx="8341">
                  <c:v>6.5804310584866965E-4</c:v>
                </c:pt>
                <c:pt idx="8342">
                  <c:v>6.3673377725435442E-4</c:v>
                </c:pt>
                <c:pt idx="8343">
                  <c:v>6.1571905719110551E-4</c:v>
                </c:pt>
                <c:pt idx="8344">
                  <c:v>5.9500679275345384E-4</c:v>
                </c:pt>
                <c:pt idx="8345">
                  <c:v>5.7460449242040267E-4</c:v>
                </c:pt>
                <c:pt idx="8346">
                  <c:v>5.5451932272955928E-4</c:v>
                </c:pt>
                <c:pt idx="8347">
                  <c:v>5.3475810546297481E-4</c:v>
                </c:pt>
                <c:pt idx="8348">
                  <c:v>5.1532731534031213E-4</c:v>
                </c:pt>
                <c:pt idx="8349">
                  <c:v>4.9623307821734114E-4</c:v>
                </c:pt>
                <c:pt idx="8350">
                  <c:v>4.7748116978282504E-4</c:v>
                </c:pt>
                <c:pt idx="8351">
                  <c:v>4.5907701474969084E-4</c:v>
                </c:pt>
                <c:pt idx="8352">
                  <c:v>4.4102568653267034E-4</c:v>
                </c:pt>
                <c:pt idx="8353">
                  <c:v>4.2333190740563874E-4</c:v>
                </c:pt>
                <c:pt idx="8354">
                  <c:v>4.0600004912984738E-4</c:v>
                </c:pt>
                <c:pt idx="8355">
                  <c:v>3.890341340442661E-4</c:v>
                </c:pt>
                <c:pt idx="8356">
                  <c:v>3.7243783660799754E-4</c:v>
                </c:pt>
                <c:pt idx="8357">
                  <c:v>3.5621448538440757E-4</c:v>
                </c:pt>
                <c:pt idx="8358">
                  <c:v>3.4036706545536964E-4</c:v>
                </c:pt>
                <c:pt idx="8359">
                  <c:v>3.2489822125455478E-4</c:v>
                </c:pt>
                <c:pt idx="8360">
                  <c:v>3.0981025980639747E-4</c:v>
                </c:pt>
                <c:pt idx="8361">
                  <c:v>2.9510515435851104E-4</c:v>
                </c:pt>
                <c:pt idx="8362">
                  <c:v>2.8078454839388343E-4</c:v>
                </c:pt>
                <c:pt idx="8363">
                  <c:v>2.6684976000873741E-4</c:v>
                </c:pt>
                <c:pt idx="8364">
                  <c:v>2.5330178664201812E-4</c:v>
                </c:pt>
                <c:pt idx="8365">
                  <c:v>2.401413101415792E-4</c:v>
                </c:pt>
                <c:pt idx="8366">
                  <c:v>2.273687021521946E-4</c:v>
                </c:pt>
                <c:pt idx="8367">
                  <c:v>2.1498402980990876E-4</c:v>
                </c:pt>
                <c:pt idx="8368">
                  <c:v>2.0298706172731994E-4</c:v>
                </c:pt>
                <c:pt idx="8369">
                  <c:v>1.9137727425378711E-4</c:v>
                </c:pt>
                <c:pt idx="8370">
                  <c:v>1.8015385799492167E-4</c:v>
                </c:pt>
                <c:pt idx="8371">
                  <c:v>1.6931572457493032E-4</c:v>
                </c:pt>
                <c:pt idx="8372">
                  <c:v>1.5886151362593014E-4</c:v>
                </c:pt>
                <c:pt idx="8373">
                  <c:v>1.4878959998786435E-4</c:v>
                </c:pt>
                <c:pt idx="8374">
                  <c:v>1.3909810110296578E-4</c:v>
                </c:pt>
                <c:pt idx="8375">
                  <c:v>1.2978488458826066E-4</c:v>
                </c:pt>
                <c:pt idx="8376">
                  <c:v>1.2084757597038277E-4</c:v>
                </c:pt>
                <c:pt idx="8377">
                  <c:v>1.1228356656638213E-4</c:v>
                </c:pt>
                <c:pt idx="8378">
                  <c:v>1.0409002149470582E-4</c:v>
                </c:pt>
                <c:pt idx="8379">
                  <c:v>9.6263887800660796E-5</c:v>
                </c:pt>
                <c:pt idx="8380">
                  <c:v>8.8801902680714362E-5</c:v>
                </c:pt>
                <c:pt idx="8381">
                  <c:v>8.1700601790410697E-5</c:v>
                </c:pt>
                <c:pt idx="8382">
                  <c:v>7.4956327620754871E-5</c:v>
                </c:pt>
                <c:pt idx="8383">
                  <c:v>6.8565237928284406E-5</c:v>
                </c:pt>
                <c:pt idx="8384">
                  <c:v>6.2523314204362897E-5</c:v>
                </c:pt>
                <c:pt idx="8385">
                  <c:v>5.6826370169459193E-5</c:v>
                </c:pt>
                <c:pt idx="8386">
                  <c:v>5.1470060278622439E-5</c:v>
                </c:pt>
                <c:pt idx="8387">
                  <c:v>4.6449888224719614E-5</c:v>
                </c:pt>
                <c:pt idx="8388">
                  <c:v>4.1761215426263331E-5</c:v>
                </c:pt>
                <c:pt idx="8389">
                  <c:v>3.7399269487255603E-5</c:v>
                </c:pt>
                <c:pt idx="8390">
                  <c:v>3.3359152616715086E-5</c:v>
                </c:pt>
                <c:pt idx="8391">
                  <c:v>2.9635849996076281E-5</c:v>
                </c:pt>
                <c:pt idx="8392">
                  <c:v>2.6224238083086047E-5</c:v>
                </c:pt>
                <c:pt idx="8393">
                  <c:v>2.3119092841242754E-5</c:v>
                </c:pt>
                <c:pt idx="8394">
                  <c:v>2.031509788430406E-5</c:v>
                </c:pt>
                <c:pt idx="8395">
                  <c:v>1.7806852525869464E-5</c:v>
                </c:pt>
                <c:pt idx="8396">
                  <c:v>1.5588879724493631E-5</c:v>
                </c:pt>
                <c:pt idx="8397">
                  <c:v>1.3655633915302811E-5</c:v>
                </c:pt>
                <c:pt idx="8398">
                  <c:v>1.2001508719536874E-5</c:v>
                </c:pt>
                <c:pt idx="8399">
                  <c:v>1.0620844523941029E-5</c:v>
                </c:pt>
                <c:pt idx="8400">
                  <c:v>9.5079359224285374E-6</c:v>
                </c:pt>
                <c:pt idx="8401">
                  <c:v>8.65703901290173E-6</c:v>
                </c:pt>
                <c:pt idx="8402">
                  <c:v>8.0623785426196185E-6</c:v>
                </c:pt>
                <c:pt idx="8403">
                  <c:v>7.718154895988476E-6</c:v>
                </c:pt>
                <c:pt idx="8404">
                  <c:v>7.6185509191012388E-6</c:v>
                </c:pt>
                <c:pt idx="8405">
                  <c:v>7.7577385758654416E-6</c:v>
                </c:pt>
                <c:pt idx="8406">
                  <c:v>8.1298854309968796E-6</c:v>
                </c:pt>
                <c:pt idx="8407">
                  <c:v>8.7291609556363269E-6</c:v>
                </c:pt>
                <c:pt idx="8408">
                  <c:v>9.5497426517861076E-6</c:v>
                </c:pt>
                <c:pt idx="8409">
                  <c:v>1.0585821992226456E-5</c:v>
                </c:pt>
                <c:pt idx="8410">
                  <c:v>1.1831610172985423E-5</c:v>
                </c:pt>
                <c:pt idx="8411">
                  <c:v>1.3281343675890601E-5</c:v>
                </c:pt>
                <c:pt idx="8412">
                  <c:v>1.4929289639115884E-5</c:v>
                </c:pt>
                <c:pt idx="8413">
                  <c:v>1.6769751034068257E-5</c:v>
                </c:pt>
                <c:pt idx="8414">
                  <c:v>1.8797071647337958E-5</c:v>
                </c:pt>
                <c:pt idx="8415">
                  <c:v>2.1005640866811817E-5</c:v>
                </c:pt>
                <c:pt idx="8416">
                  <c:v>2.3389898271445029E-5</c:v>
                </c:pt>
                <c:pt idx="8417">
                  <c:v>2.5944338024497018E-5</c:v>
                </c:pt>
                <c:pt idx="8418">
                  <c:v>2.8663513070436143E-5</c:v>
                </c:pt>
                <c:pt idx="8419">
                  <c:v>3.1542039135967813E-5</c:v>
                </c:pt>
                <c:pt idx="8420">
                  <c:v>3.4574598536079387E-5</c:v>
                </c:pt>
                <c:pt idx="8421">
                  <c:v>3.7755943786115747E-5</c:v>
                </c:pt>
                <c:pt idx="8422">
                  <c:v>4.1080901021400875E-5</c:v>
                </c:pt>
                <c:pt idx="8423">
                  <c:v>4.4544373225990626E-5</c:v>
                </c:pt>
                <c:pt idx="8424">
                  <c:v>4.8141343272548901E-5</c:v>
                </c:pt>
                <c:pt idx="8425">
                  <c:v>5.1866876775498458E-5</c:v>
                </c:pt>
                <c:pt idx="8426">
                  <c:v>5.571612475987657E-5</c:v>
                </c:pt>
                <c:pt idx="8427">
                  <c:v>5.9684326148486527E-5</c:v>
                </c:pt>
                <c:pt idx="8428">
                  <c:v>6.376681007020483E-5</c:v>
                </c:pt>
                <c:pt idx="8429">
                  <c:v>6.7958997992456459E-5</c:v>
                </c:pt>
                <c:pt idx="8430">
                  <c:v>7.2256405681003473E-5</c:v>
                </c:pt>
                <c:pt idx="8431">
                  <c:v>7.6654644990467382E-5</c:v>
                </c:pt>
                <c:pt idx="8432">
                  <c:v>8.1149425488990333E-5</c:v>
                </c:pt>
                <c:pt idx="8433">
                  <c:v>8.5736555920753327E-5</c:v>
                </c:pt>
                <c:pt idx="8434">
                  <c:v>9.0411945510047168E-5</c:v>
                </c:pt>
                <c:pt idx="8435">
                  <c:v>9.5171605110758674E-5</c:v>
                </c:pt>
                <c:pt idx="8436">
                  <c:v>1.0001164820522291E-4</c:v>
                </c:pt>
                <c:pt idx="8437">
                  <c:v>1.0492829175654916E-4</c:v>
                </c:pt>
                <c:pt idx="8438">
                  <c:v>1.0991785691839223E-4</c:v>
                </c:pt>
                <c:pt idx="8439">
                  <c:v>1.1497676960648601E-4</c:v>
                </c:pt>
                <c:pt idx="8440">
                  <c:v>1.2010156093607043E-4</c:v>
                </c:pt>
                <c:pt idx="8441">
                  <c:v>1.2528886752947698E-4</c:v>
                </c:pt>
                <c:pt idx="8442">
                  <c:v>1.3053543169827455E-4</c:v>
                </c:pt>
                <c:pt idx="8443">
                  <c:v>1.3583810150406139E-4</c:v>
                </c:pt>
                <c:pt idx="8444">
                  <c:v>1.4119383070249948E-4</c:v>
                </c:pt>
                <c:pt idx="8445">
                  <c:v>1.4659967857471771E-4</c:v>
                </c:pt>
                <c:pt idx="8446">
                  <c:v>1.5205280965040354E-4</c:v>
                </c:pt>
                <c:pt idx="8447">
                  <c:v>1.5755049332702526E-4</c:v>
                </c:pt>
                <c:pt idx="8448">
                  <c:v>1.6309010338938192E-4</c:v>
                </c:pt>
                <c:pt idx="8449">
                  <c:v>1.6866911743354225E-4</c:v>
                </c:pt>
                <c:pt idx="8450">
                  <c:v>1.7428511619982742E-4</c:v>
                </c:pt>
                <c:pt idx="8451">
                  <c:v>1.7993578281847992E-4</c:v>
                </c:pt>
                <c:pt idx="8452">
                  <c:v>1.8561890197247774E-4</c:v>
                </c:pt>
                <c:pt idx="8453">
                  <c:v>1.9133235898148354E-4</c:v>
                </c:pt>
                <c:pt idx="8454">
                  <c:v>1.9707413881072869E-4</c:v>
                </c:pt>
                <c:pt idx="8455">
                  <c:v>2.0284232500913799E-4</c:v>
                </c:pt>
                <c:pt idx="8456">
                  <c:v>2.0863509858003976E-4</c:v>
                </c:pt>
                <c:pt idx="8457">
                  <c:v>2.1445073678877112E-4</c:v>
                </c:pt>
                <c:pt idx="8458">
                  <c:v>2.2028761191038141E-4</c:v>
                </c:pt>
                <c:pt idx="8459">
                  <c:v>2.2614418992144411E-4</c:v>
                </c:pt>
                <c:pt idx="8460">
                  <c:v>2.3201902913918868E-4</c:v>
                </c:pt>
                <c:pt idx="8461">
                  <c:v>2.3791077881161934E-4</c:v>
                </c:pt>
                <c:pt idx="8462">
                  <c:v>2.4381817766176711E-4</c:v>
                </c:pt>
                <c:pt idx="8463">
                  <c:v>2.4974005238943559E-4</c:v>
                </c:pt>
                <c:pt idx="8464">
                  <c:v>2.5567531613349158E-4</c:v>
                </c:pt>
                <c:pt idx="8465">
                  <c:v>2.6162296689785322E-4</c:v>
                </c:pt>
                <c:pt idx="8466">
                  <c:v>2.6758208594395506E-4</c:v>
                </c:pt>
                <c:pt idx="8467">
                  <c:v>2.7355183615262308E-4</c:v>
                </c:pt>
                <c:pt idx="8468">
                  <c:v>2.7953146035813103E-4</c:v>
                </c:pt>
                <c:pt idx="8469">
                  <c:v>2.855202796568858E-4</c:v>
                </c:pt>
                <c:pt idx="8470">
                  <c:v>2.9151769169342441E-4</c:v>
                </c:pt>
                <c:pt idx="8471">
                  <c:v>2.9752316892608872E-4</c:v>
                </c:pt>
                <c:pt idx="8472">
                  <c:v>3.0353625687455096E-4</c:v>
                </c:pt>
                <c:pt idx="8473">
                  <c:v>3.0955657235148142E-4</c:v>
                </c:pt>
                <c:pt idx="8474">
                  <c:v>3.1558380168071175E-4</c:v>
                </c:pt>
                <c:pt idx="8475">
                  <c:v>3.2161769890315422E-4</c:v>
                </c:pt>
                <c:pt idx="8476">
                  <c:v>3.2765808397315665E-4</c:v>
                </c:pt>
                <c:pt idx="8477">
                  <c:v>3.3370484094656487E-4</c:v>
                </c:pt>
                <c:pt idx="8478">
                  <c:v>3.3975791616227695E-4</c:v>
                </c:pt>
                <c:pt idx="8479">
                  <c:v>3.4581731641887401E-4</c:v>
                </c:pt>
                <c:pt idx="8480">
                  <c:v>3.5188310714782202E-4</c:v>
                </c:pt>
                <c:pt idx="8481">
                  <c:v>3.5795541058447215E-4</c:v>
                </c:pt>
                <c:pt idx="8482">
                  <c:v>3.6403440393827525E-4</c:v>
                </c:pt>
                <c:pt idx="8483">
                  <c:v>3.7012031756316065E-4</c:v>
                </c:pt>
                <c:pt idx="8484">
                  <c:v>3.7621343312955661E-4</c:v>
                </c:pt>
                <c:pt idx="8485">
                  <c:v>3.823140817982989E-4</c:v>
                </c:pt>
                <c:pt idx="8486">
                  <c:v>3.8842264239820308E-4</c:v>
                </c:pt>
                <c:pt idx="8487">
                  <c:v>3.9453953960731154E-4</c:v>
                </c:pt>
                <c:pt idx="8488">
                  <c:v>4.0066524213900939E-4</c:v>
                </c:pt>
                <c:pt idx="8489">
                  <c:v>4.068002609334519E-4</c:v>
                </c:pt>
                <c:pt idx="8490">
                  <c:v>4.1294514735463816E-4</c:v>
                </c:pt>
                <c:pt idx="8491">
                  <c:v>4.1910049139413322E-4</c:v>
                </c:pt>
                <c:pt idx="8492">
                  <c:v>4.2526691988115279E-4</c:v>
                </c:pt>
                <c:pt idx="8493">
                  <c:v>4.3144509469977154E-4</c:v>
                </c:pt>
                <c:pt idx="8494">
                  <c:v>4.3763571101338171E-4</c:v>
                </c:pt>
                <c:pt idx="8495">
                  <c:v>4.4383949549635149E-4</c:v>
                </c:pt>
                <c:pt idx="8496">
                  <c:v>4.5005720457326752E-4</c:v>
                </c:pt>
                <c:pt idx="8497">
                  <c:v>4.562896226657006E-4</c:v>
                </c:pt>
                <c:pt idx="8498">
                  <c:v>4.6253756044621131E-4</c:v>
                </c:pt>
                <c:pt idx="8499">
                  <c:v>4.6880185309992428E-4</c:v>
                </c:pt>
                <c:pt idx="8500">
                  <c:v>4.7508335859315929E-4</c:v>
                </c:pt>
                <c:pt idx="8501">
                  <c:v>4.8138295594912285E-4</c:v>
                </c:pt>
                <c:pt idx="8502">
                  <c:v>4.8770154353054403E-4</c:v>
                </c:pt>
                <c:pt idx="8503">
                  <c:v>4.940400373282831E-4</c:v>
                </c:pt>
                <c:pt idx="8504">
                  <c:v>5.0039936925648477E-4</c:v>
                </c:pt>
                <c:pt idx="8505">
                  <c:v>5.0678048545360849E-4</c:v>
                </c:pt>
                <c:pt idx="8506">
                  <c:v>5.1318434458809794E-4</c:v>
                </c:pt>
                <c:pt idx="8507">
                  <c:v>5.1961191616988432E-4</c:v>
                </c:pt>
                <c:pt idx="8508">
                  <c:v>5.2606417886548061E-4</c:v>
                </c:pt>
                <c:pt idx="8509">
                  <c:v>5.3254211881745967E-4</c:v>
                </c:pt>
                <c:pt idx="8510">
                  <c:v>5.3904672796726161E-4</c:v>
                </c:pt>
                <c:pt idx="8511">
                  <c:v>5.4557900238084934E-4</c:v>
                </c:pt>
                <c:pt idx="8512">
                  <c:v>5.5213994057658406E-4</c:v>
                </c:pt>
                <c:pt idx="8513">
                  <c:v>5.5873054185496662E-4</c:v>
                </c:pt>
                <c:pt idx="8514">
                  <c:v>5.6535180462939638E-4</c:v>
                </c:pt>
                <c:pt idx="8515">
                  <c:v>5.7200472475785191E-4</c:v>
                </c:pt>
                <c:pt idx="8516">
                  <c:v>5.7869029387407891E-4</c:v>
                </c:pt>
                <c:pt idx="8517">
                  <c:v>5.8540949771876362E-4</c:v>
                </c:pt>
                <c:pt idx="8518">
                  <c:v>5.92163314468997E-4</c:v>
                </c:pt>
                <c:pt idx="8519">
                  <c:v>5.9895271306677179E-4</c:v>
                </c:pt>
                <c:pt idx="8520">
                  <c:v>6.0577865154451903E-4</c:v>
                </c:pt>
                <c:pt idx="8521">
                  <c:v>6.1264207534825394E-4</c:v>
                </c:pt>
                <c:pt idx="8522">
                  <c:v>6.1954391565748783E-4</c:v>
                </c:pt>
                <c:pt idx="8523">
                  <c:v>6.2648508770129358E-4</c:v>
                </c:pt>
                <c:pt idx="8524">
                  <c:v>6.3346648907007725E-4</c:v>
                </c:pt>
                <c:pt idx="8525">
                  <c:v>6.4048899802295761E-4</c:v>
                </c:pt>
                <c:pt idx="8526">
                  <c:v>6.4755347178986134E-4</c:v>
                </c:pt>
                <c:pt idx="8527">
                  <c:v>6.5466074486867786E-4</c:v>
                </c:pt>
                <c:pt idx="8528">
                  <c:v>6.6181162731615995E-4</c:v>
                </c:pt>
                <c:pt idx="8529">
                  <c:v>6.6900690303356729E-4</c:v>
                </c:pt>
                <c:pt idx="8530">
                  <c:v>6.7624732804571965E-4</c:v>
                </c:pt>
                <c:pt idx="8531">
                  <c:v>6.8353362877398508E-4</c:v>
                </c:pt>
                <c:pt idx="8532">
                  <c:v>6.9086650030308124E-4</c:v>
                </c:pt>
                <c:pt idx="8533">
                  <c:v>6.9824660464103843E-4</c:v>
                </c:pt>
                <c:pt idx="8534">
                  <c:v>7.0567456897331583E-4</c:v>
                </c:pt>
                <c:pt idx="8535">
                  <c:v>7.1315098391038596E-4</c:v>
                </c:pt>
                <c:pt idx="8536">
                  <c:v>7.206764017292478E-4</c:v>
                </c:pt>
                <c:pt idx="8537">
                  <c:v>7.2825133460941143E-4</c:v>
                </c:pt>
                <c:pt idx="8538">
                  <c:v>7.3587625286280513E-4</c:v>
                </c:pt>
                <c:pt idx="8539">
                  <c:v>7.4355158315941839E-4</c:v>
                </c:pt>
                <c:pt idx="8540">
                  <c:v>7.5127770674733802E-4</c:v>
                </c:pt>
                <c:pt idx="8541">
                  <c:v>7.5905495766972033E-4</c:v>
                </c:pt>
                <c:pt idx="8542">
                  <c:v>7.6688362097781593E-4</c:v>
                </c:pt>
                <c:pt idx="8543">
                  <c:v>7.7476393094166006E-4</c:v>
                </c:pt>
                <c:pt idx="8544">
                  <c:v>7.8269606925862882E-4</c:v>
                </c:pt>
                <c:pt idx="8545">
                  <c:v>7.9068016326196567E-4</c:v>
                </c:pt>
                <c:pt idx="8546">
                  <c:v>7.9871628412867945E-4</c:v>
                </c:pt>
                <c:pt idx="8547">
                  <c:v>8.0680444508946457E-4</c:v>
                </c:pt>
                <c:pt idx="8548">
                  <c:v>8.1494459964093896E-4</c:v>
                </c:pt>
                <c:pt idx="8549">
                  <c:v>8.2313663976233548E-4</c:v>
                </c:pt>
                <c:pt idx="8550">
                  <c:v>8.3138039413695219E-4</c:v>
                </c:pt>
                <c:pt idx="8551">
                  <c:v>8.396756263814477E-4</c:v>
                </c:pt>
                <c:pt idx="8552">
                  <c:v>8.4802203328333272E-4</c:v>
                </c:pt>
                <c:pt idx="8553">
                  <c:v>8.5641924304938246E-4</c:v>
                </c:pt>
                <c:pt idx="8554">
                  <c:v>8.6486681356612706E-4</c:v>
                </c:pt>
                <c:pt idx="8555">
                  <c:v>8.7336423067497658E-4</c:v>
                </c:pt>
                <c:pt idx="8556">
                  <c:v>8.8191090646428261E-4</c:v>
                </c:pt>
                <c:pt idx="8557">
                  <c:v>8.9050617757948497E-4</c:v>
                </c:pt>
                <c:pt idx="8558">
                  <c:v>8.9914930355516193E-4</c:v>
                </c:pt>
                <c:pt idx="8559">
                  <c:v>9.0783946517023102E-4</c:v>
                </c:pt>
                <c:pt idx="8560">
                  <c:v>9.1657576282984398E-4</c:v>
                </c:pt>
                <c:pt idx="8561">
                  <c:v>9.2535721497572301E-4</c:v>
                </c:pt>
                <c:pt idx="8562">
                  <c:v>9.3418275652824726E-4</c:v>
                </c:pt>
                <c:pt idx="8563">
                  <c:v>9.4305123736361084E-4</c:v>
                </c:pt>
                <c:pt idx="8564">
                  <c:v>9.5196142082796891E-4</c:v>
                </c:pt>
                <c:pt idx="8565">
                  <c:v>9.6091198229270524E-4</c:v>
                </c:pt>
                <c:pt idx="8566">
                  <c:v>9.6990150775338167E-4</c:v>
                </c:pt>
                <c:pt idx="8567">
                  <c:v>9.7892849247571776E-4</c:v>
                </c:pt>
                <c:pt idx="8568">
                  <c:v>9.87991339692516E-4</c:v>
                </c:pt>
                <c:pt idx="8569">
                  <c:v>9.9708835935430969E-4</c:v>
                </c:pt>
                <c:pt idx="8570">
                  <c:v>1.0062177669378266E-3</c:v>
                </c:pt>
                <c:pt idx="8571">
                  <c:v>1.0153776823152462E-3</c:v>
                </c:pt>
                <c:pt idx="8572">
                  <c:v>1.0245661286891361E-3</c:v>
                </c:pt>
                <c:pt idx="8573">
                  <c:v>1.0337810315952051E-3</c:v>
                </c:pt>
                <c:pt idx="8574">
                  <c:v>1.04302021797809E-3</c:v>
                </c:pt>
                <c:pt idx="8575">
                  <c:v>1.0522814153437563E-3</c:v>
                </c:pt>
                <c:pt idx="8576">
                  <c:v>1.0615622509915908E-3</c:v>
                </c:pt>
                <c:pt idx="8577">
                  <c:v>1.0708602513313905E-3</c:v>
                </c:pt>
                <c:pt idx="8578">
                  <c:v>1.0801728412886179E-3</c:v>
                </c:pt>
                <c:pt idx="8579">
                  <c:v>1.0894973438015185E-3</c:v>
                </c:pt>
                <c:pt idx="8580">
                  <c:v>1.0988309794154765E-3</c:v>
                </c:pt>
                <c:pt idx="8581">
                  <c:v>1.108170865977504E-3</c:v>
                </c:pt>
                <c:pt idx="8582">
                  <c:v>1.1175140184346948E-3</c:v>
                </c:pt>
                <c:pt idx="8583">
                  <c:v>1.1268573487426381E-3</c:v>
                </c:pt>
                <c:pt idx="8584">
                  <c:v>1.1361976658850427E-3</c:v>
                </c:pt>
                <c:pt idx="8585">
                  <c:v>1.1455316760107502E-3</c:v>
                </c:pt>
                <c:pt idx="8586">
                  <c:v>1.1548559826917205E-3</c:v>
                </c:pt>
                <c:pt idx="8587">
                  <c:v>1.1641670873042927E-3</c:v>
                </c:pt>
                <c:pt idx="8588">
                  <c:v>1.173461389540102E-3</c:v>
                </c:pt>
                <c:pt idx="8589">
                  <c:v>1.1827351880483957E-3</c:v>
                </c:pt>
                <c:pt idx="8590">
                  <c:v>1.1919846812142431E-3</c:v>
                </c:pt>
                <c:pt idx="8591">
                  <c:v>1.2012059680761146E-3</c:v>
                </c:pt>
                <c:pt idx="8592">
                  <c:v>1.2103950493866564E-3</c:v>
                </c:pt>
                <c:pt idx="8593">
                  <c:v>1.2195478288190549E-3</c:v>
                </c:pt>
                <c:pt idx="8594">
                  <c:v>1.2286601143233337E-3</c:v>
                </c:pt>
                <c:pt idx="8595">
                  <c:v>1.2377276196350161E-3</c:v>
                </c:pt>
                <c:pt idx="8596">
                  <c:v>1.2467459659385354E-3</c:v>
                </c:pt>
                <c:pt idx="8597">
                  <c:v>1.2557106836898742E-3</c:v>
                </c:pt>
                <c:pt idx="8598">
                  <c:v>1.26461721459875E-3</c:v>
                </c:pt>
                <c:pt idx="8599">
                  <c:v>1.2734609137741051E-3</c:v>
                </c:pt>
                <c:pt idx="8600">
                  <c:v>1.2822370520349979E-3</c:v>
                </c:pt>
                <c:pt idx="8601">
                  <c:v>1.2909408183878702E-3</c:v>
                </c:pt>
                <c:pt idx="8602">
                  <c:v>1.2995673226726661E-3</c:v>
                </c:pt>
                <c:pt idx="8603">
                  <c:v>1.3081115983787494E-3</c:v>
                </c:pt>
                <c:pt idx="8604">
                  <c:v>1.3165686056323103E-3</c:v>
                </c:pt>
                <c:pt idx="8605">
                  <c:v>1.3249332343550798E-3</c:v>
                </c:pt>
                <c:pt idx="8606">
                  <c:v>1.3332003075956864E-3</c:v>
                </c:pt>
                <c:pt idx="8607">
                  <c:v>1.3413645850344233E-3</c:v>
                </c:pt>
                <c:pt idx="8608">
                  <c:v>1.3494207666594148E-3</c:v>
                </c:pt>
                <c:pt idx="8609">
                  <c:v>1.357363496615874E-3</c:v>
                </c:pt>
                <c:pt idx="8610">
                  <c:v>1.3651873672266149E-3</c:v>
                </c:pt>
                <c:pt idx="8611">
                  <c:v>1.3728869231829776E-3</c:v>
                </c:pt>
                <c:pt idx="8612">
                  <c:v>1.380456665904632E-3</c:v>
                </c:pt>
                <c:pt idx="8613">
                  <c:v>1.3878910580663666E-3</c:v>
                </c:pt>
                <c:pt idx="8614">
                  <c:v>1.3951845282904997E-3</c:v>
                </c:pt>
                <c:pt idx="8615">
                  <c:v>1.4023314760009792E-3</c:v>
                </c:pt>
                <c:pt idx="8616">
                  <c:v>1.4093262764368645E-3</c:v>
                </c:pt>
                <c:pt idx="8617">
                  <c:v>1.416163285822585E-3</c:v>
                </c:pt>
                <c:pt idx="8618">
                  <c:v>1.4228368466900423E-3</c:v>
                </c:pt>
                <c:pt idx="8619">
                  <c:v>1.4293412933488998E-3</c:v>
                </c:pt>
                <c:pt idx="8620">
                  <c:v>1.435670957500318E-3</c:v>
                </c:pt>
                <c:pt idx="8621">
                  <c:v>1.4418201739898081E-3</c:v>
                </c:pt>
                <c:pt idx="8622">
                  <c:v>1.447783286693092E-3</c:v>
                </c:pt>
                <c:pt idx="8623">
                  <c:v>1.453554654528996E-3</c:v>
                </c:pt>
                <c:pt idx="8624">
                  <c:v>1.4591286575941611E-3</c:v>
                </c:pt>
                <c:pt idx="8625">
                  <c:v>1.4644997034121341E-3</c:v>
                </c:pt>
                <c:pt idx="8626">
                  <c:v>1.4696622332898317E-3</c:v>
                </c:pt>
                <c:pt idx="8627">
                  <c:v>1.4746107287744263E-3</c:v>
                </c:pt>
                <c:pt idx="8628">
                  <c:v>1.4793397182025826E-3</c:v>
                </c:pt>
                <c:pt idx="8629">
                  <c:v>1.483843783333148E-3</c:v>
                </c:pt>
                <c:pt idx="8630">
                  <c:v>1.4881175660566095E-3</c:v>
                </c:pt>
                <c:pt idx="8631">
                  <c:v>1.4921557751695785E-3</c:v>
                </c:pt>
                <c:pt idx="8632">
                  <c:v>1.4959531932078221E-3</c:v>
                </c:pt>
                <c:pt idx="8633">
                  <c:v>1.4995046833256231E-3</c:v>
                </c:pt>
                <c:pt idx="8634">
                  <c:v>1.5028051962140529E-3</c:v>
                </c:pt>
                <c:pt idx="8635">
                  <c:v>1.5058497770444139E-3</c:v>
                </c:pt>
                <c:pt idx="8636">
                  <c:v>1.5086335724304937E-3</c:v>
                </c:pt>
                <c:pt idx="8637">
                  <c:v>1.5111518373948408E-3</c:v>
                </c:pt>
                <c:pt idx="8638">
                  <c:v>1.5133999423295281E-3</c:v>
                </c:pt>
                <c:pt idx="8639">
                  <c:v>1.5153733799403452E-3</c:v>
                </c:pt>
                <c:pt idx="8640">
                  <c:v>1.5170677721623753E-3</c:v>
                </c:pt>
                <c:pt idx="8641">
                  <c:v>1.5184788770342458E-3</c:v>
                </c:pt>
                <c:pt idx="8642">
                  <c:v>1.5196025955194453E-3</c:v>
                </c:pt>
                <c:pt idx="8643">
                  <c:v>1.5204349782636077E-3</c:v>
                </c:pt>
                <c:pt idx="8644">
                  <c:v>1.520972232274086E-3</c:v>
                </c:pt>
                <c:pt idx="8645">
                  <c:v>1.5212107275088904E-3</c:v>
                </c:pt>
                <c:pt idx="8646">
                  <c:v>1.5211470033639585E-3</c:v>
                </c:pt>
                <c:pt idx="8647">
                  <c:v>1.5207777750451128E-3</c:v>
                </c:pt>
                <c:pt idx="8648">
                  <c:v>1.5200999398122569E-3</c:v>
                </c:pt>
                <c:pt idx="8649">
                  <c:v>1.5191105830830247E-3</c:v>
                </c:pt>
                <c:pt idx="8650">
                  <c:v>1.5178069843838112E-3</c:v>
                </c:pt>
                <c:pt idx="8651">
                  <c:v>1.5161866231344289E-3</c:v>
                </c:pt>
                <c:pt idx="8652">
                  <c:v>1.5142471842557314E-3</c:v>
                </c:pt>
                <c:pt idx="8653">
                  <c:v>1.5119865635858157E-3</c:v>
                </c:pt>
                <c:pt idx="8654">
                  <c:v>1.5094028730946334E-3</c:v>
                </c:pt>
                <c:pt idx="8655">
                  <c:v>1.5064944458830084E-3</c:v>
                </c:pt>
                <c:pt idx="8656">
                  <c:v>1.5032598409563001E-3</c:v>
                </c:pt>
                <c:pt idx="8657">
                  <c:v>1.4996978477593531E-3</c:v>
                </c:pt>
                <c:pt idx="8658">
                  <c:v>1.4958074904630842E-3</c:v>
                </c:pt>
                <c:pt idx="8659">
                  <c:v>1.4915880319905633E-3</c:v>
                </c:pt>
                <c:pt idx="8660">
                  <c:v>1.4870389777725328E-3</c:v>
                </c:pt>
                <c:pt idx="8661">
                  <c:v>1.4821600792229665E-3</c:v>
                </c:pt>
                <c:pt idx="8662">
                  <c:v>1.4769513369231367E-3</c:v>
                </c:pt>
                <c:pt idx="8663">
                  <c:v>1.4714130035063514E-3</c:v>
                </c:pt>
                <c:pt idx="8664">
                  <c:v>1.4655455862340135E-3</c:v>
                </c:pt>
                <c:pt idx="8665">
                  <c:v>1.4593498492548281E-3</c:v>
                </c:pt>
                <c:pt idx="8666">
                  <c:v>1.4528268155387868E-3</c:v>
                </c:pt>
                <c:pt idx="8667">
                  <c:v>1.445977768479404E-3</c:v>
                </c:pt>
                <c:pt idx="8668">
                  <c:v>1.4388042531567721E-3</c:v>
                </c:pt>
                <c:pt idx="8669">
                  <c:v>1.4313080772565445E-3</c:v>
                </c:pt>
                <c:pt idx="8670">
                  <c:v>1.4234913116375175E-3</c:v>
                </c:pt>
                <c:pt idx="8671">
                  <c:v>1.4153562905450459E-3</c:v>
                </c:pt>
                <c:pt idx="8672">
                  <c:v>1.4069056114645801E-3</c:v>
                </c:pt>
                <c:pt idx="8673">
                  <c:v>1.3981421346129358E-3</c:v>
                </c:pt>
                <c:pt idx="8674">
                  <c:v>1.3890689820633935E-3</c:v>
                </c:pt>
                <c:pt idx="8675">
                  <c:v>1.3796895365044623E-3</c:v>
                </c:pt>
                <c:pt idx="8676">
                  <c:v>1.3700074396288946E-3</c:v>
                </c:pt>
                <c:pt idx="8677">
                  <c:v>1.360026590153166E-3</c:v>
                </c:pt>
                <c:pt idx="8678">
                  <c:v>1.3497511414692458E-3</c:v>
                </c:pt>
                <c:pt idx="8679">
                  <c:v>1.3391854989265161E-3</c:v>
                </c:pt>
                <c:pt idx="8680">
                  <c:v>1.3283343167476496E-3</c:v>
                </c:pt>
                <c:pt idx="8681">
                  <c:v>1.3172024945815343E-3</c:v>
                </c:pt>
                <c:pt idx="8682">
                  <c:v>1.3057951736938562E-3</c:v>
                </c:pt>
                <c:pt idx="8683">
                  <c:v>1.294117732802014E-3</c:v>
                </c:pt>
                <c:pt idx="8684">
                  <c:v>1.2821757835575103E-3</c:v>
                </c:pt>
                <c:pt idx="8685">
                  <c:v>1.2699751656821989E-3</c:v>
                </c:pt>
                <c:pt idx="8686">
                  <c:v>1.2575219417640666E-3</c:v>
                </c:pt>
                <c:pt idx="8687">
                  <c:v>1.244822391720144E-3</c:v>
                </c:pt>
                <c:pt idx="8688">
                  <c:v>1.2318830069333749E-3</c:v>
                </c:pt>
                <c:pt idx="8689">
                  <c:v>1.2187104840737564E-3</c:v>
                </c:pt>
                <c:pt idx="8690">
                  <c:v>1.2053117186096758E-3</c:v>
                </c:pt>
                <c:pt idx="8691">
                  <c:v>1.1916937980231339E-3</c:v>
                </c:pt>
                <c:pt idx="8692">
                  <c:v>1.1778639947364212E-3</c:v>
                </c:pt>
                <c:pt idx="8693">
                  <c:v>1.163829758762291E-3</c:v>
                </c:pt>
                <c:pt idx="8694">
                  <c:v>1.14959871008965E-3</c:v>
                </c:pt>
                <c:pt idx="8695">
                  <c:v>1.1351786308169019E-3</c:v>
                </c:pt>
                <c:pt idx="8696">
                  <c:v>1.1205774570452185E-3</c:v>
                </c:pt>
                <c:pt idx="8697">
                  <c:v>1.1058032705462278E-3</c:v>
                </c:pt>
                <c:pt idx="8698">
                  <c:v>1.0908642902165127E-3</c:v>
                </c:pt>
                <c:pt idx="8699">
                  <c:v>1.0757688633349781E-3</c:v>
                </c:pt>
                <c:pt idx="8700">
                  <c:v>1.0605254566361591E-3</c:v>
                </c:pt>
                <c:pt idx="8701">
                  <c:v>1.045142647215764E-3</c:v>
                </c:pt>
                <c:pt idx="8702">
                  <c:v>1.0296291132835026E-3</c:v>
                </c:pt>
                <c:pt idx="8703">
                  <c:v>1.0139936247791459E-3</c:v>
                </c:pt>
                <c:pt idx="8704">
                  <c:v>9.9824503386766847E-4</c:v>
                </c:pt>
                <c:pt idx="8705">
                  <c:v>9.8239226532987689E-4</c:v>
                </c:pt>
                <c:pt idx="8706">
                  <c:v>9.6644430686595312E-4</c:v>
                </c:pt>
                <c:pt idx="8707">
                  <c:v>9.5041019932670169E-4</c:v>
                </c:pt>
                <c:pt idx="8708">
                  <c:v>9.342990268909648E-4</c:v>
                </c:pt>
                <c:pt idx="8709">
                  <c:v>9.1811990720618367E-4</c:v>
                </c:pt>
                <c:pt idx="8710">
                  <c:v>9.0188198150695318E-4</c:v>
                </c:pt>
                <c:pt idx="8711">
                  <c:v>8.8559440473156507E-4</c:v>
                </c:pt>
                <c:pt idx="8712">
                  <c:v>8.6926633565066259E-4</c:v>
                </c:pt>
                <c:pt idx="8713">
                  <c:v>8.5290692702640785E-4</c:v>
                </c:pt>
                <c:pt idx="8714">
                  <c:v>8.3652531581851063E-4</c:v>
                </c:pt>
                <c:pt idx="8715">
                  <c:v>8.2013061345313245E-4</c:v>
                </c:pt>
                <c:pt idx="8716">
                  <c:v>8.0373189617168733E-4</c:v>
                </c:pt>
                <c:pt idx="8717">
                  <c:v>7.873381954748035E-4</c:v>
                </c:pt>
                <c:pt idx="8718">
                  <c:v>7.7095848867824021E-4</c:v>
                </c:pt>
                <c:pt idx="8719">
                  <c:v>7.5460168959503183E-4</c:v>
                </c:pt>
                <c:pt idx="8720">
                  <c:v>7.3827663935993951E-4</c:v>
                </c:pt>
                <c:pt idx="8721">
                  <c:v>7.2199209741039179E-4</c:v>
                </c:pt>
                <c:pt idx="8722">
                  <c:v>7.0575673263853413E-4</c:v>
                </c:pt>
                <c:pt idx="8723">
                  <c:v>6.8957911472791907E-4</c:v>
                </c:pt>
                <c:pt idx="8724">
                  <c:v>6.734677056884639E-4</c:v>
                </c:pt>
                <c:pt idx="8725">
                  <c:v>6.5743085160259527E-4</c:v>
                </c:pt>
                <c:pt idx="8726">
                  <c:v>6.4147677459440108E-4</c:v>
                </c:pt>
                <c:pt idx="8727">
                  <c:v>6.2561356503419718E-4</c:v>
                </c:pt>
                <c:pt idx="8728">
                  <c:v>6.0984917398962553E-4</c:v>
                </c:pt>
                <c:pt idx="8729">
                  <c:v>5.9419140593312911E-4</c:v>
                </c:pt>
                <c:pt idx="8730">
                  <c:v>5.7864791171692792E-4</c:v>
                </c:pt>
                <c:pt idx="8731">
                  <c:v>5.6322618182369131E-4</c:v>
                </c:pt>
                <c:pt idx="8732">
                  <c:v>5.4793353990235342E-4</c:v>
                </c:pt>
                <c:pt idx="8733">
                  <c:v>5.3277713659673827E-4</c:v>
                </c:pt>
                <c:pt idx="8734">
                  <c:v>5.1776394367453399E-4</c:v>
                </c:pt>
                <c:pt idx="8735">
                  <c:v>5.029007484626389E-4</c:v>
                </c:pt>
                <c:pt idx="8736">
                  <c:v>4.8819414859581611E-4</c:v>
                </c:pt>
                <c:pt idx="8737">
                  <c:v>4.736505470829538E-4</c:v>
                </c:pt>
                <c:pt idx="8738">
                  <c:v>4.5927614769600928E-4</c:v>
                </c:pt>
                <c:pt idx="8739">
                  <c:v>4.4507695068514387E-4</c:v>
                </c:pt>
                <c:pt idx="8740">
                  <c:v>4.3105874882337977E-4</c:v>
                </c:pt>
                <c:pt idx="8741">
                  <c:v>4.1722712378321094E-4</c:v>
                </c:pt>
                <c:pt idx="8742">
                  <c:v>4.0358744284655902E-4</c:v>
                </c:pt>
                <c:pt idx="8743">
                  <c:v>3.9014485594944987E-4</c:v>
                </c:pt>
                <c:pt idx="8744">
                  <c:v>3.7690429306162695E-4</c:v>
                </c:pt>
                <c:pt idx="8745">
                  <c:v>3.6387046190062416E-4</c:v>
                </c:pt>
                <c:pt idx="8746">
                  <c:v>3.5104784597958272E-4</c:v>
                </c:pt>
                <c:pt idx="8747">
                  <c:v>3.3844070298696011E-4</c:v>
                </c:pt>
                <c:pt idx="8748">
                  <c:v>3.2605306349567495E-4</c:v>
                </c:pt>
                <c:pt idx="8749">
                  <c:v>3.1388872999947738E-4</c:v>
                </c:pt>
                <c:pt idx="8750">
                  <c:v>3.019512762720486E-4</c:v>
                </c:pt>
                <c:pt idx="8751">
                  <c:v>2.902440470456735E-4</c:v>
                </c:pt>
                <c:pt idx="8752">
                  <c:v>2.7877015800422734E-4</c:v>
                </c:pt>
                <c:pt idx="8753">
                  <c:v>2.6753249608560024E-4</c:v>
                </c:pt>
                <c:pt idx="8754">
                  <c:v>2.5653372008772256E-4</c:v>
                </c:pt>
                <c:pt idx="8755">
                  <c:v>2.4577626157210042E-4</c:v>
                </c:pt>
                <c:pt idx="8756">
                  <c:v>2.3526232605808274E-4</c:v>
                </c:pt>
                <c:pt idx="8757">
                  <c:v>2.2499389450086749E-4</c:v>
                </c:pt>
                <c:pt idx="8758">
                  <c:v>2.1497272504554686E-4</c:v>
                </c:pt>
                <c:pt idx="8759">
                  <c:v>2.0520035504953708E-4</c:v>
                </c:pt>
                <c:pt idx="8760">
                  <c:v>1.9567810336480396E-4</c:v>
                </c:pt>
                <c:pt idx="8761">
                  <c:v>1.8640707287142811E-4</c:v>
                </c:pt>
                <c:pt idx="8762">
                  <c:v>1.7738815325357989E-4</c:v>
                </c:pt>
                <c:pt idx="8763">
                  <c:v>1.6862202400853089E-4</c:v>
                </c:pt>
                <c:pt idx="8764">
                  <c:v>1.6010915767939628E-4</c:v>
                </c:pt>
                <c:pt idx="8765">
                  <c:v>1.5184982330169113E-4</c:v>
                </c:pt>
                <c:pt idx="8766">
                  <c:v>1.4384409005400206E-4</c:v>
                </c:pt>
                <c:pt idx="8767">
                  <c:v>1.360918311024595E-4</c:v>
                </c:pt>
                <c:pt idx="8768">
                  <c:v>1.2859272762894724E-4</c:v>
                </c:pt>
                <c:pt idx="8769">
                  <c:v>1.2134627303249902E-4</c:v>
                </c:pt>
                <c:pt idx="8770">
                  <c:v>1.1435177729367946E-4</c:v>
                </c:pt>
                <c:pt idx="8771">
                  <c:v>1.0760837149110466E-4</c:v>
                </c:pt>
                <c:pt idx="8772">
                  <c:v>1.0111501245978944E-4</c:v>
                </c:pt>
                <c:pt idx="8773">
                  <c:v>9.4870487580582332E-5</c:v>
                </c:pt>
                <c:pt idx="8774">
                  <c:v>8.8873419690219292E-5</c:v>
                </c:pt>
                <c:pt idx="8775">
                  <c:v>8.3122272101244878E-5</c:v>
                </c:pt>
                <c:pt idx="8776">
                  <c:v>7.7615353721558535E-5</c:v>
                </c:pt>
                <c:pt idx="8777">
                  <c:v>7.2350824262950263E-5</c:v>
                </c:pt>
                <c:pt idx="8778">
                  <c:v>6.7326699528373702E-5</c:v>
                </c:pt>
                <c:pt idx="8779">
                  <c:v>6.2540856767760424E-5</c:v>
                </c:pt>
                <c:pt idx="8780">
                  <c:v>5.7991040092245985E-5</c:v>
                </c:pt>
                <c:pt idx="8781">
                  <c:v>5.3674865936914833E-5</c:v>
                </c:pt>
                <c:pt idx="8782">
                  <c:v>4.9589828562301711E-5</c:v>
                </c:pt>
                <c:pt idx="8783">
                  <c:v>4.5733305585093035E-5</c:v>
                </c:pt>
                <c:pt idx="8784">
                  <c:v>4.2102563528657797E-5</c:v>
                </c:pt>
                <c:pt idx="8785">
                  <c:v>3.8694763384269446E-5</c:v>
                </c:pt>
                <c:pt idx="8786">
                  <c:v>3.5506966174116239E-5</c:v>
                </c:pt>
                <c:pt idx="8787">
                  <c:v>3.2536138507456489E-5</c:v>
                </c:pt>
                <c:pt idx="8788">
                  <c:v>2.9779158121461285E-5</c:v>
                </c:pt>
                <c:pt idx="8789">
                  <c:v>2.7232819398667502E-5</c:v>
                </c:pt>
                <c:pt idx="8790">
                  <c:v>2.4893838853148087E-5</c:v>
                </c:pt>
                <c:pt idx="8791">
                  <c:v>2.2758860577826609E-5</c:v>
                </c:pt>
                <c:pt idx="8792">
                  <c:v>2.0824461645665132E-5</c:v>
                </c:pt>
                <c:pt idx="8793">
                  <c:v>1.9087157457744704E-5</c:v>
                </c:pt>
                <c:pt idx="8794">
                  <c:v>1.7543407031545555E-5</c:v>
                </c:pt>
                <c:pt idx="8795">
                  <c:v>1.618961822308048E-5</c:v>
                </c:pt>
                <c:pt idx="8796">
                  <c:v>1.5022152876812756E-5</c:v>
                </c:pt>
                <c:pt idx="8797">
                  <c:v>1.4037331897631485E-5</c:v>
                </c:pt>
                <c:pt idx="8798">
                  <c:v>1.323144023946673E-5</c:v>
                </c:pt>
                <c:pt idx="8799">
                  <c:v>1.2600731805423908E-5</c:v>
                </c:pt>
                <c:pt idx="8800">
                  <c:v>1.2141434254688027E-5</c:v>
                </c:pt>
                <c:pt idx="8801">
                  <c:v>1.1849753711707136E-5</c:v>
                </c:pt>
                <c:pt idx="8802">
                  <c:v>1.1721879373519041E-5</c:v>
                </c:pt>
                <c:pt idx="8803">
                  <c:v>1.1753988011405343E-5</c:v>
                </c:pt>
                <c:pt idx="8804">
                  <c:v>1.1942248363321385E-5</c:v>
                </c:pt>
                <c:pt idx="8805">
                  <c:v>1.2282825413922503E-5</c:v>
                </c:pt>
                <c:pt idx="8806">
                  <c:v>1.2771884559262306E-5</c:v>
                </c:pt>
                <c:pt idx="8807">
                  <c:v>1.3405595653565488E-5</c:v>
                </c:pt>
                <c:pt idx="8808">
                  <c:v>1.4180136935758915E-5</c:v>
                </c:pt>
                <c:pt idx="8809">
                  <c:v>1.5091698833738593E-5</c:v>
                </c:pt>
                <c:pt idx="8810">
                  <c:v>1.6136487644630906E-5</c:v>
                </c:pt>
                <c:pt idx="8811">
                  <c:v>1.7310729089586127E-5</c:v>
                </c:pt>
                <c:pt idx="8812">
                  <c:v>1.8610671741900433E-5</c:v>
                </c:pt>
                <c:pt idx="8813">
                  <c:v>2.0032590327539487E-5</c:v>
                </c:pt>
                <c:pt idx="8814">
                  <c:v>2.1572788897370714E-5</c:v>
                </c:pt>
                <c:pt idx="8815">
                  <c:v>2.3227603870674327E-5</c:v>
                </c:pt>
                <c:pt idx="8816">
                  <c:v>2.4993406949733636E-5</c:v>
                </c:pt>
                <c:pt idx="8817">
                  <c:v>2.6866607905511869E-5</c:v>
                </c:pt>
                <c:pt idx="8818">
                  <c:v>2.8843657234711588E-5</c:v>
                </c:pt>
                <c:pt idx="8819">
                  <c:v>3.0921048688585449E-5</c:v>
                </c:pt>
                <c:pt idx="8820">
                  <c:v>3.3095321674277859E-5</c:v>
                </c:pt>
                <c:pt idx="8821">
                  <c:v>3.53630635294044E-5</c:v>
                </c:pt>
                <c:pt idx="8822">
                  <c:v>3.7720911671048249E-5</c:v>
                </c:pt>
                <c:pt idx="8823">
                  <c:v>4.0165555620253703E-5</c:v>
                </c:pt>
                <c:pt idx="8824">
                  <c:v>4.2693738903472926E-5</c:v>
                </c:pt>
                <c:pt idx="8825">
                  <c:v>4.5302260832438406E-5</c:v>
                </c:pt>
                <c:pt idx="8826">
                  <c:v>4.7987978164171121E-5</c:v>
                </c:pt>
                <c:pt idx="8827">
                  <c:v>5.0747806642887211E-5</c:v>
                </c:pt>
                <c:pt idx="8828">
                  <c:v>5.3578722425782323E-5</c:v>
                </c:pt>
                <c:pt idx="8829">
                  <c:v>5.6477763394703125E-5</c:v>
                </c:pt>
                <c:pt idx="8830">
                  <c:v>5.9442030355889864E-5</c:v>
                </c:pt>
                <c:pt idx="8831">
                  <c:v>6.2468688130064973E-5</c:v>
                </c:pt>
                <c:pt idx="8832">
                  <c:v>6.5554966535154093E-5</c:v>
                </c:pt>
                <c:pt idx="8833">
                  <c:v>6.8698161264159346E-5</c:v>
                </c:pt>
                <c:pt idx="8834">
                  <c:v>7.1895634660644746E-5</c:v>
                </c:pt>
                <c:pt idx="8835">
                  <c:v>7.5144816394394589E-5</c:v>
                </c:pt>
                <c:pt idx="8836">
                  <c:v>7.8443204039908702E-5</c:v>
                </c:pt>
                <c:pt idx="8837">
                  <c:v>8.1788363560449483E-5</c:v>
                </c:pt>
                <c:pt idx="8838">
                  <c:v>8.5177929700256546E-5</c:v>
                </c:pt>
                <c:pt idx="8839">
                  <c:v>8.8609606287834016E-5</c:v>
                </c:pt>
                <c:pt idx="8840">
                  <c:v>9.2081166452985714E-5</c:v>
                </c:pt>
                <c:pt idx="8841">
                  <c:v>9.5590452760472205E-5</c:v>
                </c:pt>
                <c:pt idx="8842">
                  <c:v>9.9135377263153516E-5</c:v>
                </c:pt>
                <c:pt idx="8843">
                  <c:v>1.027139214773182E-4</c:v>
                </c:pt>
                <c:pt idx="8844">
                  <c:v>1.0632413628322061E-4</c:v>
                </c:pt>
                <c:pt idx="8845">
                  <c:v>1.0996414175355701E-4</c:v>
                </c:pt>
                <c:pt idx="8846">
                  <c:v>1.1363212691267437E-4</c:v>
                </c:pt>
                <c:pt idx="8847">
                  <c:v>1.1732634942947588E-4</c:v>
                </c:pt>
                <c:pt idx="8848">
                  <c:v>1.2104513524672115E-4</c:v>
                </c:pt>
                <c:pt idx="8849">
                  <c:v>1.2478687814941952E-4</c:v>
                </c:pt>
                <c:pt idx="8850">
                  <c:v>1.2855003927531033E-4</c:v>
                </c:pt>
                <c:pt idx="8851">
                  <c:v>1.3233314656988651E-4</c:v>
                </c:pt>
                <c:pt idx="8852">
                  <c:v>1.3613479418878686E-4</c:v>
                </c:pt>
                <c:pt idx="8853">
                  <c:v>1.3995364185017669E-4</c:v>
                </c:pt>
                <c:pt idx="8854">
                  <c:v>1.4378841413967291E-4</c:v>
                </c:pt>
                <c:pt idx="8855">
                  <c:v>1.4763789977046085E-4</c:v>
                </c:pt>
                <c:pt idx="8856">
                  <c:v>1.5150095080095026E-4</c:v>
                </c:pt>
                <c:pt idx="8857">
                  <c:v>1.5537648181261643E-4</c:v>
                </c:pt>
                <c:pt idx="8858">
                  <c:v>1.592634690502354E-4</c:v>
                </c:pt>
                <c:pt idx="8859">
                  <c:v>1.6316094952698905E-4</c:v>
                </c:pt>
                <c:pt idx="8860">
                  <c:v>1.6706802009662595E-4</c:v>
                </c:pt>
                <c:pt idx="8861">
                  <c:v>1.7098383649500186E-4</c:v>
                </c:pt>
                <c:pt idx="8862">
                  <c:v>1.7490761235304037E-4</c:v>
                </c:pt>
                <c:pt idx="8863">
                  <c:v>1.7883861818327531E-4</c:v>
                </c:pt>
                <c:pt idx="8864">
                  <c:v>1.8277618034199332E-4</c:v>
                </c:pt>
                <c:pt idx="8865">
                  <c:v>1.8671967996893463E-4</c:v>
                </c:pt>
                <c:pt idx="8866">
                  <c:v>1.90668551906423E-4</c:v>
                </c:pt>
                <c:pt idx="8867">
                  <c:v>1.946222835997236E-4</c:v>
                </c:pt>
                <c:pt idx="8868">
                  <c:v>1.985804139805726E-4</c:v>
                </c:pt>
                <c:pt idx="8869">
                  <c:v>2.0254253233521153E-4</c:v>
                </c:pt>
                <c:pt idx="8870">
                  <c:v>2.065082771588927E-4</c:v>
                </c:pt>
                <c:pt idx="8871">
                  <c:v>2.1047733499820421E-4</c:v>
                </c:pt>
                <c:pt idx="8872">
                  <c:v>2.1444943928274388E-4</c:v>
                </c:pt>
                <c:pt idx="8873">
                  <c:v>2.1842436914742559E-4</c:v>
                </c:pt>
                <c:pt idx="8874">
                  <c:v>2.2240194824717056E-4</c:v>
                </c:pt>
                <c:pt idx="8875">
                  <c:v>2.2638204356457406E-4</c:v>
                </c:pt>
                <c:pt idx="8876">
                  <c:v>2.3036456421234887E-4</c:v>
                </c:pt>
                <c:pt idx="8877">
                  <c:v>2.3434946023139668E-4</c:v>
                </c:pt>
                <c:pt idx="8878">
                  <c:v>2.383367213855986E-4</c:v>
                </c:pt>
                <c:pt idx="8879">
                  <c:v>2.4232637595425586E-4</c:v>
                </c:pt>
                <c:pt idx="8880">
                  <c:v>2.463184895233242E-4</c:v>
                </c:pt>
                <c:pt idx="8881">
                  <c:v>2.5031316377607506E-4</c:v>
                </c:pt>
                <c:pt idx="8882">
                  <c:v>2.5431053528405753E-4</c:v>
                </c:pt>
                <c:pt idx="8883">
                  <c:v>2.5831077429911483E-4</c:v>
                </c:pt>
                <c:pt idx="8884">
                  <c:v>2.623140835472436E-4</c:v>
                </c:pt>
                <c:pt idx="8885">
                  <c:v>2.6632069702454779E-4</c:v>
                </c:pt>
                <c:pt idx="8886">
                  <c:v>2.7033087879629522E-4</c:v>
                </c:pt>
                <c:pt idx="8887">
                  <c:v>2.743449217992463E-4</c:v>
                </c:pt>
                <c:pt idx="8888">
                  <c:v>2.7836314664786779E-4</c:v>
                </c:pt>
                <c:pt idx="8889">
                  <c:v>2.8238590044470514E-4</c:v>
                </c:pt>
                <c:pt idx="8890">
                  <c:v>2.8641355559527954E-4</c:v>
                </c:pt>
                <c:pt idx="8891">
                  <c:v>2.9044650862792377E-4</c:v>
                </c:pt>
                <c:pt idx="8892">
                  <c:v>2.9448517901851901E-4</c:v>
                </c:pt>
                <c:pt idx="8893">
                  <c:v>2.9853000802056569E-4</c:v>
                </c:pt>
                <c:pt idx="8894">
                  <c:v>3.0258145750064881E-4</c:v>
                </c:pt>
                <c:pt idx="8895">
                  <c:v>3.0664000877922594E-4</c:v>
                </c:pt>
                <c:pt idx="8896">
                  <c:v>3.1070616147713017E-4</c:v>
                </c:pt>
                <c:pt idx="8897">
                  <c:v>3.1478043236744736E-4</c:v>
                </c:pt>
                <c:pt idx="8898">
                  <c:v>3.1886335423297511E-4</c:v>
                </c:pt>
                <c:pt idx="8899">
                  <c:v>3.2295547472905298E-4</c:v>
                </c:pt>
                <c:pt idx="8900">
                  <c:v>3.2705735525173044E-4</c:v>
                </c:pt>
                <c:pt idx="8901">
                  <c:v>3.3116956981124411E-4</c:v>
                </c:pt>
                <c:pt idx="8902">
                  <c:v>3.3529270391043119E-4</c:v>
                </c:pt>
                <c:pt idx="8903">
                  <c:v>3.394273534278529E-4</c:v>
                </c:pt>
                <c:pt idx="8904">
                  <c:v>3.4357412350579248E-4</c:v>
                </c:pt>
                <c:pt idx="8905">
                  <c:v>3.4773362744269884E-4</c:v>
                </c:pt>
                <c:pt idx="8906">
                  <c:v>3.5190648558914439E-4</c:v>
                </c:pt>
                <c:pt idx="8907">
                  <c:v>3.5609332424855512E-4</c:v>
                </c:pt>
                <c:pt idx="8908">
                  <c:v>3.6029477458054162E-4</c:v>
                </c:pt>
                <c:pt idx="8909">
                  <c:v>3.6451147150810392E-4</c:v>
                </c:pt>
                <c:pt idx="8910">
                  <c:v>3.68744052627389E-4</c:v>
                </c:pt>
                <c:pt idx="8911">
                  <c:v>3.7299315712013766E-4</c:v>
                </c:pt>
                <c:pt idx="8912">
                  <c:v>3.7725942466817456E-4</c:v>
                </c:pt>
                <c:pt idx="8913">
                  <c:v>3.8154349436991808E-4</c:v>
                </c:pt>
                <c:pt idx="8914">
                  <c:v>3.8584600365809679E-4</c:v>
                </c:pt>
                <c:pt idx="8915">
                  <c:v>3.9016758721897838E-4</c:v>
                </c:pt>
                <c:pt idx="8916">
                  <c:v>3.9450887591185429E-4</c:v>
                </c:pt>
                <c:pt idx="8917">
                  <c:v>3.9887049568938462E-4</c:v>
                </c:pt>
                <c:pt idx="8918">
                  <c:v>4.0325306651750413E-4</c:v>
                </c:pt>
                <c:pt idx="8919">
                  <c:v>4.0765720129557425E-4</c:v>
                </c:pt>
                <c:pt idx="8920">
                  <c:v>4.120835047753521E-4</c:v>
                </c:pt>
                <c:pt idx="8921">
                  <c:v>4.1653257247932019E-4</c:v>
                </c:pt>
                <c:pt idx="8922">
                  <c:v>4.2100498961755527E-4</c:v>
                </c:pt>
                <c:pt idx="8923">
                  <c:v>4.2550133000325042E-4</c:v>
                </c:pt>
                <c:pt idx="8924">
                  <c:v>4.3002215496608343E-4</c:v>
                </c:pt>
                <c:pt idx="8925">
                  <c:v>4.3456801226380638E-4</c:v>
                </c:pt>
                <c:pt idx="8926">
                  <c:v>4.3913943499122366E-4</c:v>
                </c:pt>
                <c:pt idx="8927">
                  <c:v>4.4373694048694187E-4</c:v>
                </c:pt>
                <c:pt idx="8928">
                  <c:v>4.4836102923711922E-4</c:v>
                </c:pt>
                <c:pt idx="8929">
                  <c:v>4.5301218377667712E-4</c:v>
                </c:pt>
                <c:pt idx="8930">
                  <c:v>4.5769086758736471E-4</c:v>
                </c:pt>
                <c:pt idx="8931">
                  <c:v>4.6239752399284545E-4</c:v>
                </c:pt>
                <c:pt idx="8932">
                  <c:v>4.6713257505090098E-4</c:v>
                </c:pt>
                <c:pt idx="8933">
                  <c:v>4.7189642044235435E-4</c:v>
                </c:pt>
                <c:pt idx="8934">
                  <c:v>4.7668943635718327E-4</c:v>
                </c:pt>
                <c:pt idx="8935">
                  <c:v>4.8151197437762563E-4</c:v>
                </c:pt>
                <c:pt idx="8936">
                  <c:v>4.8636436035867143E-4</c:v>
                </c:pt>
                <c:pt idx="8937">
                  <c:v>4.9124689330583716E-4</c:v>
                </c:pt>
                <c:pt idx="8938">
                  <c:v>4.9615984425060696E-4</c:v>
                </c:pt>
                <c:pt idx="8939">
                  <c:v>5.0110345512405338E-4</c:v>
                </c:pt>
                <c:pt idx="8940">
                  <c:v>5.0607793762835816E-4</c:v>
                </c:pt>
                <c:pt idx="8941">
                  <c:v>5.1108347210749693E-4</c:v>
                </c:pt>
                <c:pt idx="8942">
                  <c:v>5.1612020641679209E-4</c:v>
                </c:pt>
                <c:pt idx="8943">
                  <c:v>5.2118825479215874E-4</c:v>
                </c:pt>
                <c:pt idx="8944">
                  <c:v>5.2628769671964916E-4</c:v>
                </c:pt>
                <c:pt idx="8945">
                  <c:v>5.3141857580603802E-4</c:v>
                </c:pt>
                <c:pt idx="8946">
                  <c:v>5.3658089865068494E-4</c:v>
                </c:pt>
                <c:pt idx="8947">
                  <c:v>5.4177463372012821E-4</c:v>
                </c:pt>
                <c:pt idx="8948">
                  <c:v>5.4699971022546454E-4</c:v>
                </c:pt>
                <c:pt idx="8949">
                  <c:v>5.5225601700440406E-4</c:v>
                </c:pt>
                <c:pt idx="8950">
                  <c:v>5.5754340140765199E-4</c:v>
                </c:pt>
                <c:pt idx="8951">
                  <c:v>5.6286166819208251E-4</c:v>
                </c:pt>
                <c:pt idx="8952">
                  <c:v>5.6821057842078413E-4</c:v>
                </c:pt>
                <c:pt idx="8953">
                  <c:v>5.7358984837147463E-4</c:v>
                </c:pt>
                <c:pt idx="8954">
                  <c:v>5.7899914845474184E-4</c:v>
                </c:pt>
                <c:pt idx="8955">
                  <c:v>5.84438102143034E-4</c:v>
                </c:pt>
                <c:pt idx="8956">
                  <c:v>5.8990628491222626E-4</c:v>
                </c:pt>
                <c:pt idx="8957">
                  <c:v>5.9540322319676922E-4</c:v>
                </c:pt>
                <c:pt idx="8958">
                  <c:v>6.0092839336029142E-4</c:v>
                </c:pt>
                <c:pt idx="8959">
                  <c:v>6.0648122068303822E-4</c:v>
                </c:pt>
                <c:pt idx="8960">
                  <c:v>6.1206107836819725E-4</c:v>
                </c:pt>
                <c:pt idx="8961">
                  <c:v>6.1766728656803213E-4</c:v>
                </c:pt>
                <c:pt idx="8962">
                  <c:v>6.2329911143258995E-4</c:v>
                </c:pt>
                <c:pt idx="8963">
                  <c:v>6.2895576418232511E-4</c:v>
                </c:pt>
                <c:pt idx="8964">
                  <c:v>6.3463640020636463E-4</c:v>
                </c:pt>
                <c:pt idx="8965">
                  <c:v>6.4034011818920461E-4</c:v>
                </c:pt>
                <c:pt idx="8966">
                  <c:v>6.4606595926697404E-4</c:v>
                </c:pt>
                <c:pt idx="8967">
                  <c:v>6.5181290621568364E-4</c:v>
                </c:pt>
                <c:pt idx="8968">
                  <c:v>6.5757988267431421E-4</c:v>
                </c:pt>
                <c:pt idx="8969">
                  <c:v>6.6336575240369942E-4</c:v>
                </c:pt>
                <c:pt idx="8970">
                  <c:v>6.69169318584683E-4</c:v>
                </c:pt>
                <c:pt idx="8971">
                  <c:v>6.7498932315682766E-4</c:v>
                </c:pt>
                <c:pt idx="8972">
                  <c:v>6.8082444620111893E-4</c:v>
                </c:pt>
                <c:pt idx="8973">
                  <c:v>6.8667330536792935E-4</c:v>
                </c:pt>
                <c:pt idx="8974">
                  <c:v>6.9253445535351777E-4</c:v>
                </c:pt>
                <c:pt idx="8975">
                  <c:v>6.9840638742731803E-4</c:v>
                </c:pt>
                <c:pt idx="8976">
                  <c:v>7.0428752901212247E-4</c:v>
                </c:pt>
                <c:pt idx="8977">
                  <c:v>7.1017624332027763E-4</c:v>
                </c:pt>
                <c:pt idx="8978">
                  <c:v>7.1607082904810444E-4</c:v>
                </c:pt>
                <c:pt idx="8979">
                  <c:v>7.2196952013072586E-4</c:v>
                </c:pt>
                <c:pt idx="8980">
                  <c:v>7.2787048556083951E-4</c:v>
                </c:pt>
                <c:pt idx="8981">
                  <c:v>7.3377182927309847E-4</c:v>
                </c:pt>
                <c:pt idx="8982">
                  <c:v>7.3967159009662034E-4</c:v>
                </c:pt>
                <c:pt idx="8983">
                  <c:v>7.4556774177920852E-4</c:v>
                </c:pt>
                <c:pt idx="8984">
                  <c:v>7.5145819308423934E-4</c:v>
                </c:pt>
                <c:pt idx="8985">
                  <c:v>7.5734078796415314E-4</c:v>
                </c:pt>
                <c:pt idx="8986">
                  <c:v>7.6321330581226494E-4</c:v>
                </c:pt>
                <c:pt idx="8987">
                  <c:v>7.6907346179506107E-4</c:v>
                </c:pt>
                <c:pt idx="8988">
                  <c:v>7.7491890726833011E-4</c:v>
                </c:pt>
                <c:pt idx="8989">
                  <c:v>7.8074723027843514E-4</c:v>
                </c:pt>
                <c:pt idx="8990">
                  <c:v>7.8655595615160199E-4</c:v>
                </c:pt>
                <c:pt idx="8991">
                  <c:v>7.9234254817306653E-4</c:v>
                </c:pt>
                <c:pt idx="8992">
                  <c:v>7.9810440835863499E-4</c:v>
                </c:pt>
                <c:pt idx="8993">
                  <c:v>8.0383887832025786E-4</c:v>
                </c:pt>
                <c:pt idx="8994">
                  <c:v>8.0954324022751976E-4</c:v>
                </c:pt>
                <c:pt idx="8995">
                  <c:v>8.1521471786766438E-4</c:v>
                </c:pt>
                <c:pt idx="8996">
                  <c:v>8.2085047780451723E-4</c:v>
                </c:pt>
                <c:pt idx="8997">
                  <c:v>8.2644763063939694E-4</c:v>
                </c:pt>
                <c:pt idx="8998">
                  <c:v>8.3200323237444542E-4</c:v>
                </c:pt>
                <c:pt idx="8999">
                  <c:v>8.3751428588005783E-4</c:v>
                </c:pt>
                <c:pt idx="9000">
                  <c:v>8.4297774246794223E-4</c:v>
                </c:pt>
                <c:pt idx="9001">
                  <c:v>8.4839050357023843E-4</c:v>
                </c:pt>
                <c:pt idx="9002">
                  <c:v>8.5374942252621736E-4</c:v>
                </c:pt>
                <c:pt idx="9003">
                  <c:v>8.5905130647674502E-4</c:v>
                </c:pt>
                <c:pt idx="9004">
                  <c:v>8.6429291836755454E-4</c:v>
                </c:pt>
                <c:pt idx="9005">
                  <c:v>8.6947097906139197E-4</c:v>
                </c:pt>
                <c:pt idx="9006">
                  <c:v>8.7458216955905684E-4</c:v>
                </c:pt>
                <c:pt idx="9007">
                  <c:v>8.7962313333028025E-4</c:v>
                </c:pt>
                <c:pt idx="9008">
                  <c:v>8.8459047875249239E-4</c:v>
                </c:pt>
                <c:pt idx="9009">
                  <c:v>8.8948078165886394E-4</c:v>
                </c:pt>
                <c:pt idx="9010">
                  <c:v>8.9429058799388248E-4</c:v>
                </c:pt>
                <c:pt idx="9011">
                  <c:v>8.9901641657581463E-4</c:v>
                </c:pt>
                <c:pt idx="9012">
                  <c:v>9.0365476196502888E-4</c:v>
                </c:pt>
                <c:pt idx="9013">
                  <c:v>9.0820209743678714E-4</c:v>
                </c:pt>
                <c:pt idx="9014">
                  <c:v>9.1265487805720046E-4</c:v>
                </c:pt>
                <c:pt idx="9015">
                  <c:v>9.1700954386001214E-4</c:v>
                </c:pt>
                <c:pt idx="9016">
                  <c:v>9.2126252312208119E-4</c:v>
                </c:pt>
                <c:pt idx="9017">
                  <c:v>9.2541023573630699E-4</c:v>
                </c:pt>
                <c:pt idx="9018">
                  <c:v>9.2944909667801764E-4</c:v>
                </c:pt>
                <c:pt idx="9019">
                  <c:v>9.3337551956280821E-4</c:v>
                </c:pt>
                <c:pt idx="9020">
                  <c:v>9.3718592029236705E-4</c:v>
                </c:pt>
                <c:pt idx="9021">
                  <c:v>9.4087672078534026E-4</c:v>
                </c:pt>
                <c:pt idx="9022">
                  <c:v>9.4444435278915728E-4</c:v>
                </c:pt>
                <c:pt idx="9023">
                  <c:v>9.478852617689831E-4</c:v>
                </c:pt>
                <c:pt idx="9024">
                  <c:v>9.5119591087000112E-4</c:v>
                </c:pt>
                <c:pt idx="9025">
                  <c:v>9.5437278494836443E-4</c:v>
                </c:pt>
                <c:pt idx="9026">
                  <c:v>9.5741239466590243E-4</c:v>
                </c:pt>
                <c:pt idx="9027">
                  <c:v>9.6031128064436239E-4</c:v>
                </c:pt>
                <c:pt idx="9028">
                  <c:v>9.6306601767341367E-4</c:v>
                </c:pt>
                <c:pt idx="9029">
                  <c:v>9.6567321896677799E-4</c:v>
                </c:pt>
                <c:pt idx="9030">
                  <c:v>9.6812954046226096E-4</c:v>
                </c:pt>
                <c:pt idx="9031">
                  <c:v>9.7043168515774576E-4</c:v>
                </c:pt>
                <c:pt idx="9032">
                  <c:v>9.7257640747883524E-4</c:v>
                </c:pt>
                <c:pt idx="9033">
                  <c:v>9.7456051767065262E-4</c:v>
                </c:pt>
                <c:pt idx="9034">
                  <c:v>9.763808862082756E-4</c:v>
                </c:pt>
                <c:pt idx="9035">
                  <c:v>9.7803444821766743E-4</c:v>
                </c:pt>
                <c:pt idx="9036">
                  <c:v>9.7951820790205513E-4</c:v>
                </c:pt>
                <c:pt idx="9037">
                  <c:v>9.8082924296512362E-4</c:v>
                </c:pt>
                <c:pt idx="9038">
                  <c:v>9.819647090242229E-4</c:v>
                </c:pt>
                <c:pt idx="9039">
                  <c:v>9.8292184400663898E-4</c:v>
                </c:pt>
                <c:pt idx="9040">
                  <c:v>9.8369797252119895E-4</c:v>
                </c:pt>
                <c:pt idx="9041">
                  <c:v>9.8429051019695746E-4</c:v>
                </c:pt>
                <c:pt idx="9042">
                  <c:v>9.8469696798172295E-4</c:v>
                </c:pt>
                <c:pt idx="9043">
                  <c:v>9.849149563929474E-4</c:v>
                </c:pt>
                <c:pt idx="9044">
                  <c:v>9.8494218971230873E-4</c:v>
                </c:pt>
                <c:pt idx="9045">
                  <c:v>9.8477649011645039E-4</c:v>
                </c:pt>
                <c:pt idx="9046">
                  <c:v>9.8441579173523942E-4</c:v>
                </c:pt>
                <c:pt idx="9047">
                  <c:v>9.8385814463068872E-4</c:v>
                </c:pt>
                <c:pt idx="9048">
                  <c:v>9.831017186872652E-4</c:v>
                </c:pt>
                <c:pt idx="9049">
                  <c:v>9.8214480740619974E-4</c:v>
                </c:pt>
                <c:pt idx="9050">
                  <c:v>9.8098583159564757E-4</c:v>
                </c:pt>
                <c:pt idx="9051">
                  <c:v>9.7962334294854868E-4</c:v>
                </c:pt>
                <c:pt idx="9052">
                  <c:v>9.7805602750098255E-4</c:v>
                </c:pt>
                <c:pt idx="9053">
                  <c:v>9.7628270896205592E-4</c:v>
                </c:pt>
                <c:pt idx="9054">
                  <c:v>9.7430235190911277E-4</c:v>
                </c:pt>
                <c:pt idx="9055">
                  <c:v>9.7211406483931236E-4</c:v>
                </c:pt>
                <c:pt idx="9056">
                  <c:v>9.6971710307149062E-4</c:v>
                </c:pt>
                <c:pt idx="9057">
                  <c:v>9.67110871489921E-4</c:v>
                </c:pt>
                <c:pt idx="9058">
                  <c:v>9.6429492712399333E-4</c:v>
                </c:pt>
                <c:pt idx="9059">
                  <c:v>9.6126898155643762E-4</c:v>
                </c:pt>
                <c:pt idx="9060">
                  <c:v>9.5803290315343295E-4</c:v>
                </c:pt>
                <c:pt idx="9061">
                  <c:v>9.5458671911113479E-4</c:v>
                </c:pt>
                <c:pt idx="9062">
                  <c:v>9.5093061731164744E-4</c:v>
                </c:pt>
                <c:pt idx="9063">
                  <c:v>9.4706494798304738E-4</c:v>
                </c:pt>
                <c:pt idx="9064">
                  <c:v>9.4299022515842185E-4</c:v>
                </c:pt>
                <c:pt idx="9065">
                  <c:v>9.3870712792866776E-4</c:v>
                </c:pt>
                <c:pt idx="9066">
                  <c:v>9.3421650148366468E-4</c:v>
                </c:pt>
                <c:pt idx="9067">
                  <c:v>9.2951935793868408E-4</c:v>
                </c:pt>
                <c:pt idx="9068">
                  <c:v>9.2461687694091015E-4</c:v>
                </c:pt>
                <c:pt idx="9069">
                  <c:v>9.1951040605344132E-4</c:v>
                </c:pt>
                <c:pt idx="9070">
                  <c:v>9.142014609126389E-4</c:v>
                </c:pt>
                <c:pt idx="9071">
                  <c:v>9.086917251570852E-4</c:v>
                </c:pt>
                <c:pt idx="9072">
                  <c:v>9.0298305012501048E-4</c:v>
                </c:pt>
                <c:pt idx="9073">
                  <c:v>8.9707745431887075E-4</c:v>
                </c:pt>
                <c:pt idx="9074">
                  <c:v>8.9097712263505862E-4</c:v>
                </c:pt>
                <c:pt idx="9075">
                  <c:v>8.8468440535887695E-4</c:v>
                </c:pt>
                <c:pt idx="9076">
                  <c:v>8.7820181692301752E-4</c:v>
                </c:pt>
                <c:pt idx="9077">
                  <c:v>8.7153203443008861E-4</c:v>
                </c:pt>
                <c:pt idx="9078">
                  <c:v>8.6467789594053552E-4</c:v>
                </c:pt>
                <c:pt idx="9079">
                  <c:v>8.5764239852521135E-4</c:v>
                </c:pt>
                <c:pt idx="9080">
                  <c:v>8.5042869608515292E-4</c:v>
                </c:pt>
                <c:pt idx="9081">
                  <c:v>8.4304009694100577E-4</c:v>
                </c:pt>
                <c:pt idx="9082">
                  <c:v>8.3548006119298361E-4</c:v>
                </c:pt>
                <c:pt idx="9083">
                  <c:v>8.2775219785565825E-4</c:v>
                </c:pt>
                <c:pt idx="9084">
                  <c:v>8.1986026177041389E-4</c:v>
                </c:pt>
                <c:pt idx="9085">
                  <c:v>8.1180815029954204E-4</c:v>
                </c:pt>
                <c:pt idx="9086">
                  <c:v>8.0359989980625078E-4</c:v>
                </c:pt>
                <c:pt idx="9087">
                  <c:v>7.9523968192567803E-4</c:v>
                </c:pt>
                <c:pt idx="9088">
                  <c:v>7.8673179963169011E-4</c:v>
                </c:pt>
                <c:pt idx="9089">
                  <c:v>7.7808068310638754E-4</c:v>
                </c:pt>
                <c:pt idx="9090">
                  <c:v>7.6929088541635281E-4</c:v>
                </c:pt>
                <c:pt idx="9091">
                  <c:v>7.6036707800459624E-4</c:v>
                </c:pt>
                <c:pt idx="9092">
                  <c:v>7.5131404600396301E-4</c:v>
                </c:pt>
                <c:pt idx="9093">
                  <c:v>7.4213668337909681E-4</c:v>
                </c:pt>
                <c:pt idx="9094">
                  <c:v>7.3283998790553547E-4</c:v>
                </c:pt>
                <c:pt idx="9095">
                  <c:v>7.2342905599403736E-4</c:v>
                </c:pt>
                <c:pt idx="9096">
                  <c:v>7.1390907736770131E-4</c:v>
                </c:pt>
                <c:pt idx="9097">
                  <c:v>7.0428532960204121E-4</c:v>
                </c:pt>
                <c:pt idx="9098">
                  <c:v>6.9456317253577867E-4</c:v>
                </c:pt>
                <c:pt idx="9099">
                  <c:v>6.8474804256275518E-4</c:v>
                </c:pt>
                <c:pt idx="9100">
                  <c:v>6.7484544681411683E-4</c:v>
                </c:pt>
                <c:pt idx="9101">
                  <c:v>6.648609572405792E-4</c:v>
                </c:pt>
                <c:pt idx="9102">
                  <c:v>6.5480020460536074E-4</c:v>
                </c:pt>
                <c:pt idx="9103">
                  <c:v>6.4466887239736717E-4</c:v>
                </c:pt>
                <c:pt idx="9104">
                  <c:v>6.3447269067569184E-4</c:v>
                </c:pt>
                <c:pt idx="9105">
                  <c:v>6.2421742985542994E-4</c:v>
                </c:pt>
                <c:pt idx="9106">
                  <c:v>6.1390889444630579E-4</c:v>
                </c:pt>
                <c:pt idx="9107">
                  <c:v>6.0355291675379412E-4</c:v>
                </c:pt>
                <c:pt idx="9108">
                  <c:v>5.931553505543239E-4</c:v>
                </c:pt>
                <c:pt idx="9109">
                  <c:v>5.8272206475565801E-4</c:v>
                </c:pt>
                <c:pt idx="9110">
                  <c:v>5.7225893705204682E-4</c:v>
                </c:pt>
                <c:pt idx="9111">
                  <c:v>5.6177184758675433E-4</c:v>
                </c:pt>
                <c:pt idx="9112">
                  <c:v>5.5126667263114015E-4</c:v>
                </c:pt>
                <c:pt idx="9113">
                  <c:v>5.4074927829201745E-4</c:v>
                </c:pt>
                <c:pt idx="9114">
                  <c:v>5.302255142577559E-4</c:v>
                </c:pt>
                <c:pt idx="9115">
                  <c:v>5.1970120759314592E-4</c:v>
                </c:pt>
                <c:pt idx="9116">
                  <c:v>5.0918215659401028E-4</c:v>
                </c:pt>
                <c:pt idx="9117">
                  <c:v>4.9867412471128454E-4</c:v>
                </c:pt>
                <c:pt idx="9118">
                  <c:v>4.8818283455494282E-4</c:v>
                </c:pt>
                <c:pt idx="9119">
                  <c:v>4.7771396198702546E-4</c:v>
                </c:pt>
                <c:pt idx="9120">
                  <c:v>4.6727313031382005E-4</c:v>
                </c:pt>
                <c:pt idx="9121">
                  <c:v>4.568659045861422E-4</c:v>
                </c:pt>
                <c:pt idx="9122">
                  <c:v>4.4649778601681686E-4</c:v>
                </c:pt>
                <c:pt idx="9123">
                  <c:v>4.3617420652386388E-4</c:v>
                </c:pt>
                <c:pt idx="9124">
                  <c:v>4.2590052340813525E-4</c:v>
                </c:pt>
                <c:pt idx="9125">
                  <c:v>4.1568201417297666E-4</c:v>
                </c:pt>
                <c:pt idx="9126">
                  <c:v>4.0552387149368942E-4</c:v>
                </c:pt>
                <c:pt idx="9127">
                  <c:v>3.9543119834436796E-4</c:v>
                </c:pt>
                <c:pt idx="9128">
                  <c:v>3.8540900328872961E-4</c:v>
                </c:pt>
                <c:pt idx="9129">
                  <c:v>3.7546219594138889E-4</c:v>
                </c:pt>
                <c:pt idx="9130">
                  <c:v>3.6559558260620099E-4</c:v>
                </c:pt>
                <c:pt idx="9131">
                  <c:v>3.5581386209642817E-4</c:v>
                </c:pt>
                <c:pt idx="9132">
                  <c:v>3.4612162174299537E-4</c:v>
                </c:pt>
                <c:pt idx="9133">
                  <c:v>3.3652333359497578E-4</c:v>
                </c:pt>
                <c:pt idx="9134">
                  <c:v>3.2702335081702096E-4</c:v>
                </c:pt>
                <c:pt idx="9135">
                  <c:v>3.1762590428733347E-4</c:v>
                </c:pt>
                <c:pt idx="9136">
                  <c:v>3.0833509940016472E-4</c:v>
                </c:pt>
                <c:pt idx="9137">
                  <c:v>2.991549130753627E-4</c:v>
                </c:pt>
                <c:pt idx="9138">
                  <c:v>2.9008919097787435E-4</c:v>
                </c:pt>
                <c:pt idx="9139">
                  <c:v>2.8114164494905802E-4</c:v>
                </c:pt>
                <c:pt idx="9140">
                  <c:v>2.7231585065180851E-4</c:v>
                </c:pt>
                <c:pt idx="9141">
                  <c:v>2.6361524543034632E-4</c:v>
                </c:pt>
                <c:pt idx="9142">
                  <c:v>2.5504312638571151E-4</c:v>
                </c:pt>
                <c:pt idx="9143">
                  <c:v>2.4660264866708392E-4</c:v>
                </c:pt>
                <c:pt idx="9144">
                  <c:v>2.3829682397897829E-4</c:v>
                </c:pt>
                <c:pt idx="9145">
                  <c:v>2.3012851930365541E-4</c:v>
                </c:pt>
                <c:pt idx="9146">
                  <c:v>2.2210045583785274E-4</c:v>
                </c:pt>
                <c:pt idx="9147">
                  <c:v>2.1421520814251412E-4</c:v>
                </c:pt>
                <c:pt idx="9148">
                  <c:v>2.0647520350342458E-4</c:v>
                </c:pt>
                <c:pt idx="9149">
                  <c:v>1.9888272150114762E-4</c:v>
                </c:pt>
                <c:pt idx="9150">
                  <c:v>1.9143989378717395E-4</c:v>
                </c:pt>
                <c:pt idx="9151">
                  <c:v>1.8414870406364725E-4</c:v>
                </c:pt>
                <c:pt idx="9152">
                  <c:v>1.7701098826335607E-4</c:v>
                </c:pt>
                <c:pt idx="9153">
                  <c:v>1.7002843492639939E-4</c:v>
                </c:pt>
                <c:pt idx="9154">
                  <c:v>1.6320258576952112E-4</c:v>
                </c:pt>
                <c:pt idx="9155">
                  <c:v>1.5653483644398344E-4</c:v>
                </c:pt>
                <c:pt idx="9156">
                  <c:v>1.500264374773804E-4</c:v>
                </c:pt>
                <c:pt idx="9157">
                  <c:v>1.4367849539465483E-4</c:v>
                </c:pt>
                <c:pt idx="9158">
                  <c:v>1.3749197401311867E-4</c:v>
                </c:pt>
                <c:pt idx="9159">
                  <c:v>1.3146769590638397E-4</c:v>
                </c:pt>
                <c:pt idx="9160">
                  <c:v>1.2560634403147231E-4</c:v>
                </c:pt>
                <c:pt idx="9161">
                  <c:v>1.1990846351349835E-4</c:v>
                </c:pt>
                <c:pt idx="9162">
                  <c:v>1.1437446358193891E-4</c:v>
                </c:pt>
                <c:pt idx="9163">
                  <c:v>1.0900461965241362E-4</c:v>
                </c:pt>
                <c:pt idx="9164">
                  <c:v>1.0379907554770859E-4</c:v>
                </c:pt>
                <c:pt idx="9165">
                  <c:v>9.8757845851671464E-5</c:v>
                </c:pt>
                <c:pt idx="9166">
                  <c:v>9.3880818389495768E-5</c:v>
                </c:pt>
                <c:pt idx="9167">
                  <c:v>8.916775682769655E-5</c:v>
                </c:pt>
                <c:pt idx="9168">
                  <c:v>8.4618303387209691E-5</c:v>
                </c:pt>
                <c:pt idx="9169">
                  <c:v>8.0231981662745624E-5</c:v>
                </c:pt>
                <c:pt idx="9170">
                  <c:v>7.6008199541723796E-5</c:v>
                </c:pt>
                <c:pt idx="9171">
                  <c:v>7.1946252215768336E-5</c:v>
                </c:pt>
                <c:pt idx="9172">
                  <c:v>6.8045325278109708E-5</c:v>
                </c:pt>
                <c:pt idx="9173">
                  <c:v>6.4304497899869445E-5</c:v>
                </c:pt>
                <c:pt idx="9174">
                  <c:v>6.0722746078547079E-5</c:v>
                </c:pt>
                <c:pt idx="9175">
                  <c:v>5.7298945951713837E-5</c:v>
                </c:pt>
                <c:pt idx="9176">
                  <c:v>5.4031877169339305E-5</c:v>
                </c:pt>
                <c:pt idx="9177">
                  <c:v>5.0920226317922343E-5</c:v>
                </c:pt>
                <c:pt idx="9178">
                  <c:v>4.7962590389823251E-5</c:v>
                </c:pt>
                <c:pt idx="9179">
                  <c:v>4.5157480291276424E-5</c:v>
                </c:pt>
                <c:pt idx="9180">
                  <c:v>4.2503324382591618E-5</c:v>
                </c:pt>
                <c:pt idx="9181">
                  <c:v>3.9998472044224827E-5</c:v>
                </c:pt>
                <c:pt idx="9182">
                  <c:v>3.7641197262491309E-5</c:v>
                </c:pt>
                <c:pt idx="9183">
                  <c:v>3.5429702228832323E-5</c:v>
                </c:pt>
                <c:pt idx="9184">
                  <c:v>3.336212094666298E-5</c:v>
                </c:pt>
                <c:pt idx="9185">
                  <c:v>3.1436522840020399E-5</c:v>
                </c:pt>
                <c:pt idx="9186">
                  <c:v>2.9650916358344622E-5</c:v>
                </c:pt>
                <c:pt idx="9187">
                  <c:v>2.8003252571935445E-5</c:v>
                </c:pt>
                <c:pt idx="9188">
                  <c:v>2.64914287527354E-5</c:v>
                </c:pt>
                <c:pt idx="9189">
                  <c:v>2.5113291935343296E-5</c:v>
                </c:pt>
                <c:pt idx="9190">
                  <c:v>2.3866642453298777E-5</c:v>
                </c:pt>
                <c:pt idx="9191">
                  <c:v>2.274923744585482E-5</c:v>
                </c:pt>
                <c:pt idx="9192">
                  <c:v>2.1758794330710082E-5</c:v>
                </c:pt>
                <c:pt idx="9193">
                  <c:v>2.0892994238312044E-5</c:v>
                </c:pt>
                <c:pt idx="9194">
                  <c:v>2.014948540355065E-5</c:v>
                </c:pt>
                <c:pt idx="9195">
                  <c:v>1.9525886510904372E-5</c:v>
                </c:pt>
                <c:pt idx="9196">
                  <c:v>1.9019789989252659E-5</c:v>
                </c:pt>
                <c:pt idx="9197">
                  <c:v>1.8628765252815707E-5</c:v>
                </c:pt>
                <c:pt idx="9198">
                  <c:v>1.8350361884870898E-5</c:v>
                </c:pt>
                <c:pt idx="9199">
                  <c:v>1.8182112761093607E-5</c:v>
                </c:pt>
                <c:pt idx="9200">
                  <c:v>1.8121537109608364E-5</c:v>
                </c:pt>
                <c:pt idx="9201">
                  <c:v>1.8166143505005844E-5</c:v>
                </c:pt>
                <c:pt idx="9202">
                  <c:v>1.8313432793803355E-5</c:v>
                </c:pt>
                <c:pt idx="9203">
                  <c:v>1.8560900949056453E-5</c:v>
                </c:pt>
                <c:pt idx="9204">
                  <c:v>1.8906041851959556E-5</c:v>
                </c:pt>
                <c:pt idx="9205">
                  <c:v>1.9346349998550101E-5</c:v>
                </c:pt>
                <c:pt idx="9206">
                  <c:v>1.9879323129775304E-5</c:v>
                </c:pt>
                <c:pt idx="9207">
                  <c:v>2.0502464783398161E-5</c:v>
                </c:pt>
                <c:pt idx="9208">
                  <c:v>2.12132867663881E-5</c:v>
                </c:pt>
                <c:pt idx="9209">
                  <c:v>2.2009311546651635E-5</c:v>
                </c:pt>
                <c:pt idx="9210">
                  <c:v>2.2888074563103215E-5</c:v>
                </c:pt>
                <c:pt idx="9211">
                  <c:v>2.3847126453296734E-5</c:v>
                </c:pt>
                <c:pt idx="9212">
                  <c:v>2.4884035197962679E-5</c:v>
                </c:pt>
                <c:pt idx="9213">
                  <c:v>2.5996388181999175E-5</c:v>
                </c:pt>
                <c:pt idx="9214">
                  <c:v>2.7181794171606393E-5</c:v>
                </c:pt>
                <c:pt idx="9215">
                  <c:v>2.8437885207400435E-5</c:v>
                </c:pt>
                <c:pt idx="9216">
                  <c:v>2.9762318413535346E-5</c:v>
                </c:pt>
                <c:pt idx="9217">
                  <c:v>3.1152777722929171E-5</c:v>
                </c:pt>
                <c:pt idx="9218">
                  <c:v>3.260697551893733E-5</c:v>
                </c:pt>
                <c:pt idx="9219">
                  <c:v>3.4122654193797186E-5</c:v>
                </c:pt>
                <c:pt idx="9220">
                  <c:v>3.5697587624501589E-5</c:v>
                </c:pt>
                <c:pt idx="9221">
                  <c:v>3.7329582566612316E-5</c:v>
                </c:pt>
                <c:pt idx="9222">
                  <c:v>3.9016479966945427E-5</c:v>
                </c:pt>
                <c:pt idx="9223">
                  <c:v>4.0756156195866565E-5</c:v>
                </c:pt>
                <c:pt idx="9224">
                  <c:v>4.2546524200278009E-5</c:v>
                </c:pt>
                <c:pt idx="9225">
                  <c:v>4.4385534578325755E-5</c:v>
                </c:pt>
                <c:pt idx="9226">
                  <c:v>4.6271176577014937E-5</c:v>
                </c:pt>
                <c:pt idx="9227">
                  <c:v>4.8201479013966094E-5</c:v>
                </c:pt>
                <c:pt idx="9228">
                  <c:v>5.0174511124670506E-5</c:v>
                </c:pt>
                <c:pt idx="9229">
                  <c:v>5.2188383336623345E-5</c:v>
                </c:pt>
                <c:pt idx="9230">
                  <c:v>5.4241247971801138E-5</c:v>
                </c:pt>
                <c:pt idx="9231">
                  <c:v>5.6331299879052857E-5</c:v>
                </c:pt>
                <c:pt idx="9232">
                  <c:v>5.8456776997905995E-5</c:v>
                </c:pt>
                <c:pt idx="9233">
                  <c:v>6.0615960855517128E-5</c:v>
                </c:pt>
                <c:pt idx="9234">
                  <c:v>6.2807176998385238E-5</c:v>
                </c:pt>
                <c:pt idx="9235">
                  <c:v>6.5028795360541291E-5</c:v>
                </c:pt>
                <c:pt idx="9236">
                  <c:v>6.7279230569996409E-5</c:v>
                </c:pt>
                <c:pt idx="9237">
                  <c:v>6.9556942195220169E-5</c:v>
                </c:pt>
                <c:pt idx="9238">
                  <c:v>7.1860434933420679E-5</c:v>
                </c:pt>
                <c:pt idx="9239">
                  <c:v>7.4188258742495516E-5</c:v>
                </c:pt>
                <c:pt idx="9240">
                  <c:v>7.6539008918459457E-5</c:v>
                </c:pt>
                <c:pt idx="9241">
                  <c:v>7.8911326120194371E-5</c:v>
                </c:pt>
                <c:pt idx="9242">
                  <c:v>8.1303896343452793E-5</c:v>
                </c:pt>
                <c:pt idx="9243">
                  <c:v>8.3715450845809925E-5</c:v>
                </c:pt>
                <c:pt idx="9244">
                  <c:v>8.6144766024626401E-5</c:v>
                </c:pt>
                <c:pt idx="9245">
                  <c:v>8.8590663249717887E-5</c:v>
                </c:pt>
                <c:pt idx="9246">
                  <c:v>9.1052008652630555E-5</c:v>
                </c:pt>
                <c:pt idx="9247">
                  <c:v>9.3527712874370944E-5</c:v>
                </c:pt>
                <c:pt idx="9248">
                  <c:v>9.6016730773423731E-5</c:v>
                </c:pt>
                <c:pt idx="9249">
                  <c:v>9.8518061095733054E-5</c:v>
                </c:pt>
                <c:pt idx="9250">
                  <c:v>1.0103074610865942E-4</c:v>
                </c:pt>
                <c:pt idx="9251">
                  <c:v>1.03553871200425E-4</c:v>
                </c:pt>
                <c:pt idx="9252">
                  <c:v>1.0608656444694567E-4</c:v>
                </c:pt>
                <c:pt idx="9253">
                  <c:v>1.0862799614768527E-4</c:v>
                </c:pt>
                <c:pt idx="9254">
                  <c:v>1.1117737833221001E-4</c:v>
                </c:pt>
                <c:pt idx="9255">
                  <c:v>1.1373396423914171E-4</c:v>
                </c:pt>
                <c:pt idx="9256">
                  <c:v>1.1629704776902165E-4</c:v>
                </c:pt>
                <c:pt idx="9257">
                  <c:v>1.1886596291275502E-4</c:v>
                </c:pt>
                <c:pt idx="9258">
                  <c:v>1.2144008315710829E-4</c:v>
                </c:pt>
                <c:pt idx="9259">
                  <c:v>1.240188208688064E-4</c:v>
                </c:pt>
                <c:pt idx="9260">
                  <c:v>1.2660162665863238E-4</c:v>
                </c:pt>
                <c:pt idx="9261">
                  <c:v>1.2918798872703407E-4</c:v>
                </c:pt>
                <c:pt idx="9262">
                  <c:v>1.3177743219252574E-4</c:v>
                </c:pt>
                <c:pt idx="9263">
                  <c:v>1.3436951840423798E-4</c:v>
                </c:pt>
                <c:pt idx="9264">
                  <c:v>1.3696384424003501E-4</c:v>
                </c:pt>
                <c:pt idx="9265">
                  <c:v>1.3956004139116344E-4</c:v>
                </c:pt>
                <c:pt idx="9266">
                  <c:v>1.4215777563501381E-4</c:v>
                </c:pt>
                <c:pt idx="9267">
                  <c:v>1.4475674609677213E-4</c:v>
                </c:pt>
                <c:pt idx="9268">
                  <c:v>1.4735668450139281E-4</c:v>
                </c:pt>
                <c:pt idx="9269">
                  <c:v>1.4995735441674488E-4</c:v>
                </c:pt>
                <c:pt idx="9270">
                  <c:v>1.5255855048904482E-4</c:v>
                </c:pt>
                <c:pt idx="9271">
                  <c:v>1.5516009767158436E-4</c:v>
                </c:pt>
                <c:pt idx="9272">
                  <c:v>1.5776185044757873E-4</c:v>
                </c:pt>
                <c:pt idx="9273">
                  <c:v>1.6036369204810172E-4</c:v>
                </c:pt>
                <c:pt idx="9274">
                  <c:v>1.629655336659942E-4</c:v>
                </c:pt>
                <c:pt idx="9275">
                  <c:v>1.6556731366639528E-4</c:v>
                </c:pt>
                <c:pt idx="9276">
                  <c:v>1.681689967947424E-4</c:v>
                </c:pt>
                <c:pt idx="9277">
                  <c:v>1.7077057338301264E-4</c:v>
                </c:pt>
                <c:pt idx="9278">
                  <c:v>1.7337205855473464E-4</c:v>
                </c:pt>
                <c:pt idx="9279">
                  <c:v>1.7597349142940016E-4</c:v>
                </c:pt>
                <c:pt idx="9280">
                  <c:v>1.7857493432704426E-4</c:v>
                </c:pt>
                <c:pt idx="9281">
                  <c:v>1.8117647197329504E-4</c:v>
                </c:pt>
                <c:pt idx="9282">
                  <c:v>1.8377821070551142E-4</c:v>
                </c:pt>
                <c:pt idx="9283">
                  <c:v>1.8638027768043411E-4</c:v>
                </c:pt>
                <c:pt idx="9284">
                  <c:v>1.8898282008383705E-4</c:v>
                </c:pt>
                <c:pt idx="9285">
                  <c:v>1.9158600434242048E-4</c:v>
                </c:pt>
                <c:pt idx="9286">
                  <c:v>1.9419001533838809E-4</c:v>
                </c:pt>
                <c:pt idx="9287">
                  <c:v>1.9679505562703544E-4</c:v>
                </c:pt>
                <c:pt idx="9288">
                  <c:v>1.9940134465752383E-4</c:v>
                </c:pt>
                <c:pt idx="9289">
                  <c:v>2.0200911799718094E-4</c:v>
                </c:pt>
                <c:pt idx="9290">
                  <c:v>2.0461862655936748E-4</c:v>
                </c:pt>
                <c:pt idx="9291">
                  <c:v>2.0723013583534339E-4</c:v>
                </c:pt>
                <c:pt idx="9292">
                  <c:v>2.0984392512997857E-4</c:v>
                </c:pt>
                <c:pt idx="9293">
                  <c:v>2.1246028680161716E-4</c:v>
                </c:pt>
                <c:pt idx="9294">
                  <c:v>2.150795255061506E-4</c:v>
                </c:pt>
                <c:pt idx="9295">
                  <c:v>2.1770195744518495E-4</c:v>
                </c:pt>
                <c:pt idx="9296">
                  <c:v>2.2032790961861934E-4</c:v>
                </c:pt>
                <c:pt idx="9297">
                  <c:v>2.2295771908132357E-4</c:v>
                </c:pt>
                <c:pt idx="9298">
                  <c:v>2.2559173220415183E-4</c:v>
                </c:pt>
                <c:pt idx="9299">
                  <c:v>2.282303039390685E-4</c:v>
                </c:pt>
                <c:pt idx="9300">
                  <c:v>2.3087379708836749E-4</c:v>
                </c:pt>
                <c:pt idx="9301">
                  <c:v>2.3352258157802026E-4</c:v>
                </c:pt>
                <c:pt idx="9302">
                  <c:v>2.3617703373485089E-4</c:v>
                </c:pt>
                <c:pt idx="9303">
                  <c:v>2.3883753556741782E-4</c:v>
                </c:pt>
                <c:pt idx="9304">
                  <c:v>2.4150447405076416E-4</c:v>
                </c:pt>
                <c:pt idx="9305">
                  <c:v>2.4417824041457389E-4</c:v>
                </c:pt>
                <c:pt idx="9306">
                  <c:v>2.4685922943442864E-4</c:v>
                </c:pt>
                <c:pt idx="9307">
                  <c:v>2.4954783872672791E-4</c:v>
                </c:pt>
                <c:pt idx="9308">
                  <c:v>2.5224446804597789E-4</c:v>
                </c:pt>
                <c:pt idx="9309">
                  <c:v>2.5494951858527295E-4</c:v>
                </c:pt>
                <c:pt idx="9310">
                  <c:v>2.5766339227915945E-4</c:v>
                </c:pt>
                <c:pt idx="9311">
                  <c:v>2.6038649110889052E-4</c:v>
                </c:pt>
                <c:pt idx="9312">
                  <c:v>2.6311921640972692E-4</c:v>
                </c:pt>
                <c:pt idx="9313">
                  <c:v>2.6586196818028502E-4</c:v>
                </c:pt>
                <c:pt idx="9314">
                  <c:v>2.6861514439337404E-4</c:v>
                </c:pt>
                <c:pt idx="9315">
                  <c:v>2.7137914030855457E-4</c:v>
                </c:pt>
                <c:pt idx="9316">
                  <c:v>2.7415434778565957E-4</c:v>
                </c:pt>
                <c:pt idx="9317">
                  <c:v>2.7694115459957826E-4</c:v>
                </c:pt>
                <c:pt idx="9318">
                  <c:v>2.7973994375560826E-4</c:v>
                </c:pt>
                <c:pt idx="9319">
                  <c:v>2.8255109280573876E-4</c:v>
                </c:pt>
                <c:pt idx="9320">
                  <c:v>2.8537497316497284E-4</c:v>
                </c:pt>
                <c:pt idx="9321">
                  <c:v>2.8821194942805009E-4</c:v>
                </c:pt>
                <c:pt idx="9322">
                  <c:v>2.9106237868623664E-4</c:v>
                </c:pt>
                <c:pt idx="9323">
                  <c:v>2.9392660984384775E-4</c:v>
                </c:pt>
                <c:pt idx="9324">
                  <c:v>2.9680498293446192E-4</c:v>
                </c:pt>
                <c:pt idx="9325">
                  <c:v>2.9969782843686005E-4</c:v>
                </c:pt>
                <c:pt idx="9326">
                  <c:v>3.0260546659014072E-4</c:v>
                </c:pt>
                <c:pt idx="9327">
                  <c:v>3.05528206708356E-4</c:v>
                </c:pt>
                <c:pt idx="9328">
                  <c:v>3.0846634649423562E-4</c:v>
                </c:pt>
                <c:pt idx="9329">
                  <c:v>3.1142017135216604E-4</c:v>
                </c:pt>
                <c:pt idx="9330">
                  <c:v>3.1438995370018527E-4</c:v>
                </c:pt>
                <c:pt idx="9331">
                  <c:v>3.173759522810284E-4</c:v>
                </c:pt>
                <c:pt idx="9332">
                  <c:v>3.2037841147241773E-4</c:v>
                </c:pt>
                <c:pt idx="9333">
                  <c:v>3.233975605962161E-4</c:v>
                </c:pt>
                <c:pt idx="9334">
                  <c:v>3.2643361322688311E-4</c:v>
                </c:pt>
                <c:pt idx="9335">
                  <c:v>3.2948676649910825E-4</c:v>
                </c:pt>
                <c:pt idx="9336">
                  <c:v>3.3255720041477346E-4</c:v>
                </c:pt>
                <c:pt idx="9337">
                  <c:v>3.356450771494146E-4</c:v>
                </c:pt>
                <c:pt idx="9338">
                  <c:v>3.3875054035813087E-4</c:v>
                </c:pt>
                <c:pt idx="9339">
                  <c:v>3.4187371448179558E-4</c:v>
                </c:pt>
                <c:pt idx="9340">
                  <c:v>3.4501470405273727E-4</c:v>
                </c:pt>
                <c:pt idx="9341">
                  <c:v>3.48173593001266E-4</c:v>
                </c:pt>
                <c:pt idx="9342">
                  <c:v>3.5135044396270362E-4</c:v>
                </c:pt>
                <c:pt idx="9343">
                  <c:v>3.5454529758529945E-4</c:v>
                </c:pt>
                <c:pt idx="9344">
                  <c:v>3.5775817183969738E-4</c:v>
                </c:pt>
                <c:pt idx="9345">
                  <c:v>3.6098906133014613E-4</c:v>
                </c:pt>
                <c:pt idx="9346">
                  <c:v>3.6423793660807804E-4</c:v>
                </c:pt>
                <c:pt idx="9347">
                  <c:v>3.675047434883341E-4</c:v>
                </c:pt>
                <c:pt idx="9348">
                  <c:v>3.7078940236874239E-4</c:v>
                </c:pt>
                <c:pt idx="9349">
                  <c:v>3.7409180755385756E-4</c:v>
                </c:pt>
                <c:pt idx="9350">
                  <c:v>3.7741182658276011E-4</c:v>
                </c:pt>
                <c:pt idx="9351">
                  <c:v>3.8074929956251747E-4</c:v>
                </c:pt>
                <c:pt idx="9352">
                  <c:v>3.8410403850739624E-4</c:v>
                </c:pt>
                <c:pt idx="9353">
                  <c:v>3.8747582668466595E-4</c:v>
                </c:pt>
                <c:pt idx="9354">
                  <c:v>3.90864417968069E-4</c:v>
                </c:pt>
                <c:pt idx="9355">
                  <c:v>3.9426953619940014E-4</c:v>
                </c:pt>
                <c:pt idx="9356">
                  <c:v>3.976908745595421E-4</c:v>
                </c:pt>
                <c:pt idx="9357">
                  <c:v>4.0112809494940137E-4</c:v>
                </c:pt>
                <c:pt idx="9358">
                  <c:v>4.0458082738209272E-4</c:v>
                </c:pt>
                <c:pt idx="9359">
                  <c:v>4.0804866938715556E-4</c:v>
                </c:pt>
                <c:pt idx="9360">
                  <c:v>4.1153118542808714E-4</c:v>
                </c:pt>
                <c:pt idx="9361">
                  <c:v>4.150279063339584E-4</c:v>
                </c:pt>
                <c:pt idx="9362">
                  <c:v>4.1853832874648098E-4</c:v>
                </c:pt>
                <c:pt idx="9363">
                  <c:v>4.2206191458376121E-4</c:v>
                </c:pt>
                <c:pt idx="9364">
                  <c:v>4.2559809052171514E-4</c:v>
                </c:pt>
                <c:pt idx="9365">
                  <c:v>4.2914624749462553E-4</c:v>
                </c:pt>
                <c:pt idx="9366">
                  <c:v>4.3270574021598375E-4</c:v>
                </c:pt>
                <c:pt idx="9367">
                  <c:v>4.3627588672071879E-4</c:v>
                </c:pt>
                <c:pt idx="9368">
                  <c:v>4.3985596793098797E-4</c:v>
                </c:pt>
                <c:pt idx="9369">
                  <c:v>4.4344522724573074E-4</c:v>
                </c:pt>
                <c:pt idx="9370">
                  <c:v>4.4704287015639088E-4</c:v>
                </c:pt>
                <c:pt idx="9371">
                  <c:v>4.5064806388962704E-4</c:v>
                </c:pt>
                <c:pt idx="9372">
                  <c:v>4.542599370789724E-4</c:v>
                </c:pt>
                <c:pt idx="9373">
                  <c:v>4.5787757946623485E-4</c:v>
                </c:pt>
                <c:pt idx="9374">
                  <c:v>4.6150004163499937E-4</c:v>
                </c:pt>
                <c:pt idx="9375">
                  <c:v>4.6512633477695985E-4</c:v>
                </c:pt>
                <c:pt idx="9376">
                  <c:v>4.6875543049312705E-4</c:v>
                </c:pt>
                <c:pt idx="9377">
                  <c:v>4.7238626063126954E-4</c:v>
                </c:pt>
                <c:pt idx="9378">
                  <c:v>4.7601771716113724E-4</c:v>
                </c:pt>
                <c:pt idx="9379">
                  <c:v>4.796486520888334E-4</c:v>
                </c:pt>
                <c:pt idx="9380">
                  <c:v>4.8327787741241665E-4</c:v>
                </c:pt>
                <c:pt idx="9381">
                  <c:v>4.8690416511982339E-4</c:v>
                </c:pt>
                <c:pt idx="9382">
                  <c:v>4.9052624723054748E-4</c:v>
                </c:pt>
                <c:pt idx="9383">
                  <c:v>4.9414281588320273E-4</c:v>
                </c:pt>
                <c:pt idx="9384">
                  <c:v>4.9775252346974039E-4</c:v>
                </c:pt>
                <c:pt idx="9385">
                  <c:v>5.0135398281852313E-4</c:v>
                </c:pt>
                <c:pt idx="9386">
                  <c:v>5.0494576742728548E-4</c:v>
                </c:pt>
                <c:pt idx="9387">
                  <c:v>5.0852641174726305E-4</c:v>
                </c:pt>
                <c:pt idx="9388">
                  <c:v>5.1209441152068531E-4</c:v>
                </c:pt>
                <c:pt idx="9389">
                  <c:v>5.156482241720498E-4</c:v>
                </c:pt>
                <c:pt idx="9390">
                  <c:v>5.1918626925513353E-4</c:v>
                </c:pt>
                <c:pt idx="9391">
                  <c:v>5.2270692895681366E-4</c:v>
                </c:pt>
                <c:pt idx="9392">
                  <c:v>5.2620854865893373E-4</c:v>
                </c:pt>
                <c:pt idx="9393">
                  <c:v>5.2968943755953392E-4</c:v>
                </c:pt>
                <c:pt idx="9394">
                  <c:v>5.3314786935410637E-4</c:v>
                </c:pt>
                <c:pt idx="9395">
                  <c:v>5.3658208297876738E-4</c:v>
                </c:pt>
                <c:pt idx="9396">
                  <c:v>5.3999028341519839E-4</c:v>
                </c:pt>
                <c:pt idx="9397">
                  <c:v>5.4337064255930117E-4</c:v>
                </c:pt>
                <c:pt idx="9398">
                  <c:v>5.4672130015378758E-4</c:v>
                </c:pt>
                <c:pt idx="9399">
                  <c:v>5.5004036478537824E-4</c:v>
                </c:pt>
                <c:pt idx="9400">
                  <c:v>5.533259149478535E-4</c:v>
                </c:pt>
                <c:pt idx="9401">
                  <c:v>5.5657600017050926E-4</c:v>
                </c:pt>
                <c:pt idx="9402">
                  <c:v>5.5978864221356583E-4</c:v>
                </c:pt>
                <c:pt idx="9403">
                  <c:v>5.6296183632980842E-4</c:v>
                </c:pt>
                <c:pt idx="9404">
                  <c:v>5.6609355259349574E-4</c:v>
                </c:pt>
                <c:pt idx="9405">
                  <c:v>5.6918173729602359E-4</c:v>
                </c:pt>
                <c:pt idx="9406">
                  <c:v>5.7222431440868949E-4</c:v>
                </c:pt>
                <c:pt idx="9407">
                  <c:v>5.7521918711248693E-4</c:v>
                </c:pt>
                <c:pt idx="9408">
                  <c:v>5.7816423939391587E-4</c:v>
                </c:pt>
                <c:pt idx="9409">
                  <c:v>5.8105733770738924E-4</c:v>
                </c:pt>
                <c:pt idx="9410">
                  <c:v>5.8389633270305758E-4</c:v>
                </c:pt>
                <c:pt idx="9411">
                  <c:v>5.8667906101934333E-4</c:v>
                </c:pt>
                <c:pt idx="9412">
                  <c:v>5.8940334713962917E-4</c:v>
                </c:pt>
                <c:pt idx="9413">
                  <c:v>5.9206700531190418E-4</c:v>
                </c:pt>
                <c:pt idx="9414">
                  <c:v>5.9466784153042597E-4</c:v>
                </c:pt>
                <c:pt idx="9415">
                  <c:v>5.9720365557766088E-4</c:v>
                </c:pt>
                <c:pt idx="9416">
                  <c:v>5.996722431254192E-4</c:v>
                </c:pt>
                <c:pt idx="9417">
                  <c:v>6.0207139789377319E-4</c:v>
                </c:pt>
                <c:pt idx="9418">
                  <c:v>6.0439891386528696E-4</c:v>
                </c:pt>
                <c:pt idx="9419">
                  <c:v>6.06652587553283E-4</c:v>
                </c:pt>
                <c:pt idx="9420">
                  <c:v>6.0883022032171919E-4</c:v>
                </c:pt>
                <c:pt idx="9421">
                  <c:v>6.109296207544953E-4</c:v>
                </c:pt>
                <c:pt idx="9422">
                  <c:v>6.1294860707190922E-4</c:v>
                </c:pt>
                <c:pt idx="9423">
                  <c:v>6.1488500959124004E-4</c:v>
                </c:pt>
                <c:pt idx="9424">
                  <c:v>6.1673667322953744E-4</c:v>
                </c:pt>
                <c:pt idx="9425">
                  <c:v>6.1850146004476837E-4</c:v>
                </c:pt>
                <c:pt idx="9426">
                  <c:v>6.2017725181289223E-4</c:v>
                </c:pt>
                <c:pt idx="9427">
                  <c:v>6.2176195263768789E-4</c:v>
                </c:pt>
                <c:pt idx="9428">
                  <c:v>6.2325349158946005E-4</c:v>
                </c:pt>
                <c:pt idx="9429">
                  <c:v>6.2464982536969123E-4</c:v>
                </c:pt>
                <c:pt idx="9430">
                  <c:v>6.2594894099780223E-4</c:v>
                </c:pt>
                <c:pt idx="9431">
                  <c:v>6.2714885851595441E-4</c:v>
                </c:pt>
                <c:pt idx="9432">
                  <c:v>6.2824763370852139E-4</c:v>
                </c:pt>
                <c:pt idx="9433">
                  <c:v>6.2924336083160768E-4</c:v>
                </c:pt>
                <c:pt idx="9434">
                  <c:v>6.3013417534910727E-4</c:v>
                </c:pt>
                <c:pt idx="9435">
                  <c:v>6.3091825667016478E-4</c:v>
                </c:pt>
                <c:pt idx="9436">
                  <c:v>6.3159383088462137E-4</c:v>
                </c:pt>
                <c:pt idx="9437">
                  <c:v>6.3215917349129466E-4</c:v>
                </c:pt>
                <c:pt idx="9438">
                  <c:v>6.3261261211440892E-4</c:v>
                </c:pt>
                <c:pt idx="9439">
                  <c:v>6.3295252920422536E-4</c:v>
                </c:pt>
                <c:pt idx="9440">
                  <c:v>6.3317736471658773E-4</c:v>
                </c:pt>
                <c:pt idx="9441">
                  <c:v>6.3328561876652763E-4</c:v>
                </c:pt>
                <c:pt idx="9442">
                  <c:v>6.3327585425112913E-4</c:v>
                </c:pt>
                <c:pt idx="9443">
                  <c:v>6.3314669943719188E-4</c:v>
                </c:pt>
                <c:pt idx="9444">
                  <c:v>6.3289685050822817E-4</c:v>
                </c:pt>
                <c:pt idx="9445">
                  <c:v>6.3252507406582085E-4</c:v>
                </c:pt>
                <c:pt idx="9446">
                  <c:v>6.3203020958056959E-4</c:v>
                </c:pt>
                <c:pt idx="9447">
                  <c:v>6.3141117178771482E-4</c:v>
                </c:pt>
                <c:pt idx="9448">
                  <c:v>6.3066695302226126E-4</c:v>
                </c:pt>
                <c:pt idx="9449">
                  <c:v>6.2979662548849917E-4</c:v>
                </c:pt>
                <c:pt idx="9450">
                  <c:v>6.2879934345952437E-4</c:v>
                </c:pt>
                <c:pt idx="9451">
                  <c:v>6.276743454011203E-4</c:v>
                </c:pt>
                <c:pt idx="9452">
                  <c:v>6.2642095601627876E-4</c:v>
                </c:pt>
                <c:pt idx="9453">
                  <c:v>6.2503858820399133E-4</c:v>
                </c:pt>
                <c:pt idx="9454">
                  <c:v>6.2352674492954937E-4</c:v>
                </c:pt>
                <c:pt idx="9455">
                  <c:v>6.2188502100007329E-4</c:v>
                </c:pt>
                <c:pt idx="9456">
                  <c:v>6.2011310474213265E-4</c:v>
                </c:pt>
                <c:pt idx="9457">
                  <c:v>6.1821077957603004E-4</c:v>
                </c:pt>
                <c:pt idx="9458">
                  <c:v>6.1617792548351294E-4</c:v>
                </c:pt>
                <c:pt idx="9459">
                  <c:v>6.1401452036411364E-4</c:v>
                </c:pt>
                <c:pt idx="9460">
                  <c:v>6.1172064127649377E-4</c:v>
                </c:pt>
                <c:pt idx="9461">
                  <c:v>6.0929646556136523E-4</c:v>
                </c:pt>
                <c:pt idx="9462">
                  <c:v>6.0674227184188642E-4</c:v>
                </c:pt>
                <c:pt idx="9463">
                  <c:v>6.0405844089851982E-4</c:v>
                </c:pt>
                <c:pt idx="9464">
                  <c:v>6.0124545641513619E-4</c:v>
                </c:pt>
                <c:pt idx="9465">
                  <c:v>5.9830390559370192E-4</c:v>
                </c:pt>
                <c:pt idx="9466">
                  <c:v>5.9523447963403782E-4</c:v>
                </c:pt>
                <c:pt idx="9467">
                  <c:v>5.920379740774049E-4</c:v>
                </c:pt>
                <c:pt idx="9468">
                  <c:v>5.8871528901044586E-4</c:v>
                </c:pt>
                <c:pt idx="9469">
                  <c:v>5.8526742912868928E-4</c:v>
                </c:pt>
                <c:pt idx="9470">
                  <c:v>5.8169550365671596E-4</c:v>
                </c:pt>
                <c:pt idx="9471">
                  <c:v>5.7800072612471543E-4</c:v>
                </c:pt>
                <c:pt idx="9472">
                  <c:v>5.7418441399952394E-4</c:v>
                </c:pt>
                <c:pt idx="9473">
                  <c:v>5.7024798816944435E-4</c:v>
                </c:pt>
                <c:pt idx="9474">
                  <c:v>5.6619297228234478E-4</c:v>
                </c:pt>
                <c:pt idx="9475">
                  <c:v>5.6202099193691812E-4</c:v>
                </c:pt>
                <c:pt idx="9476">
                  <c:v>5.5773377372676564E-4</c:v>
                </c:pt>
                <c:pt idx="9477">
                  <c:v>5.5333314413752823E-4</c:v>
                </c:pt>
                <c:pt idx="9478">
                  <c:v>5.488210282985856E-4</c:v>
                </c:pt>
                <c:pt idx="9479">
                  <c:v>5.4419944858893996E-4</c:v>
                </c:pt>
                <c:pt idx="9480">
                  <c:v>5.3947052309935323E-4</c:v>
                </c:pt>
                <c:pt idx="9481">
                  <c:v>5.3463646395233034E-4</c:v>
                </c:pt>
                <c:pt idx="9482">
                  <c:v>5.2969957548115862E-4</c:v>
                </c:pt>
                <c:pt idx="9483">
                  <c:v>5.246622522707122E-4</c:v>
                </c:pt>
                <c:pt idx="9484">
                  <c:v>5.1952697706217983E-4</c:v>
                </c:pt>
                <c:pt idx="9485">
                  <c:v>5.1429631852462803E-4</c:v>
                </c:pt>
                <c:pt idx="9486">
                  <c:v>5.0897292889608386E-4</c:v>
                </c:pt>
                <c:pt idx="9487">
                  <c:v>5.035595414980093E-4</c:v>
                </c:pt>
                <c:pt idx="9488">
                  <c:v>4.9805896812604115E-4</c:v>
                </c:pt>
                <c:pt idx="9489">
                  <c:v>4.924740963217839E-4</c:v>
                </c:pt>
                <c:pt idx="9490">
                  <c:v>4.8680788652852595E-4</c:v>
                </c:pt>
                <c:pt idx="9491">
                  <c:v>4.8106336913662773E-4</c:v>
                </c:pt>
                <c:pt idx="9492">
                  <c:v>4.7524364142241397E-4</c:v>
                </c:pt>
                <c:pt idx="9493">
                  <c:v>4.6935186438530748E-4</c:v>
                </c:pt>
                <c:pt idx="9494">
                  <c:v>4.6339125948885457E-4</c:v>
                </c:pt>
                <c:pt idx="9495">
                  <c:v>4.5736510531070303E-4</c:v>
                </c:pt>
                <c:pt idx="9496">
                  <c:v>4.5127673410682765E-4</c:v>
                </c:pt>
                <c:pt idx="9497">
                  <c:v>4.4512952829619336E-4</c:v>
                </c:pt>
                <c:pt idx="9498">
                  <c:v>4.3892691687105685E-4</c:v>
                </c:pt>
                <c:pt idx="9499">
                  <c:v>4.3267237173972748E-4</c:v>
                </c:pt>
                <c:pt idx="9500">
                  <c:v>4.2636940400726721E-4</c:v>
                </c:pt>
                <c:pt idx="9501">
                  <c:v>4.2002156020096935E-4</c:v>
                </c:pt>
                <c:pt idx="9502">
                  <c:v>4.1363241844668175E-4</c:v>
                </c:pt>
                <c:pt idx="9503">
                  <c:v>4.0720558460283029E-4</c:v>
                </c:pt>
                <c:pt idx="9504">
                  <c:v>4.0074468835847035E-4</c:v>
                </c:pt>
                <c:pt idx="9505">
                  <c:v>3.942533793022495E-4</c:v>
                </c:pt>
                <c:pt idx="9506">
                  <c:v>3.8773532296912968E-4</c:v>
                </c:pt>
                <c:pt idx="9507">
                  <c:v>3.8119419687127163E-4</c:v>
                </c:pt>
                <c:pt idx="9508">
                  <c:v>3.7463368652023403E-4</c:v>
                </c:pt>
                <c:pt idx="9509">
                  <c:v>3.6805748144741083E-4</c:v>
                </c:pt>
                <c:pt idx="9510">
                  <c:v>3.6146927122881323E-4</c:v>
                </c:pt>
                <c:pt idx="9511">
                  <c:v>3.5487274152204526E-4</c:v>
                </c:pt>
                <c:pt idx="9512">
                  <c:v>3.4827157012110006E-4</c:v>
                </c:pt>
                <c:pt idx="9513">
                  <c:v>3.4166942303641808E-4</c:v>
                </c:pt>
                <c:pt idx="9514">
                  <c:v>3.3506995060656825E-4</c:v>
                </c:pt>
                <c:pt idx="9515">
                  <c:v>3.2847678364781766E-4</c:v>
                </c:pt>
                <c:pt idx="9516">
                  <c:v>3.2189352964835899E-4</c:v>
                </c:pt>
                <c:pt idx="9517">
                  <c:v>3.1532376901314104E-4</c:v>
                </c:pt>
                <c:pt idx="9518">
                  <c:v>3.0877105136575865E-4</c:v>
                </c:pt>
                <c:pt idx="9519">
                  <c:v>3.0223889191299808E-4</c:v>
                </c:pt>
                <c:pt idx="9520">
                  <c:v>2.9573076787822413E-4</c:v>
                </c:pt>
                <c:pt idx="9521">
                  <c:v>2.8925011500893647E-4</c:v>
                </c:pt>
                <c:pt idx="9522">
                  <c:v>2.8280032416427983E-4</c:v>
                </c:pt>
                <c:pt idx="9523">
                  <c:v>2.7638473798730816E-4</c:v>
                </c:pt>
                <c:pt idx="9524">
                  <c:v>2.7000664766760123E-4</c:v>
                </c:pt>
                <c:pt idx="9525">
                  <c:v>2.6366928979849332E-4</c:v>
                </c:pt>
                <c:pt idx="9526">
                  <c:v>2.5737584333384255E-4</c:v>
                </c:pt>
                <c:pt idx="9527">
                  <c:v>2.5112942664859623E-4</c:v>
                </c:pt>
                <c:pt idx="9528">
                  <c:v>2.4493309470722716E-4</c:v>
                </c:pt>
                <c:pt idx="9529">
                  <c:v>2.3878983634382232E-4</c:v>
                </c:pt>
                <c:pt idx="9530">
                  <c:v>2.3270257165758316E-4</c:v>
                </c:pt>
                <c:pt idx="9531">
                  <c:v>2.2667414952669859E-4</c:v>
                </c:pt>
                <c:pt idx="9532">
                  <c:v>2.2070734524400732E-4</c:v>
                </c:pt>
                <c:pt idx="9533">
                  <c:v>2.1480485827691295E-4</c:v>
                </c:pt>
                <c:pt idx="9534">
                  <c:v>2.0896931015421848E-4</c:v>
                </c:pt>
                <c:pt idx="9535">
                  <c:v>2.0320324248180387E-4</c:v>
                </c:pt>
                <c:pt idx="9536">
                  <c:v>1.9750911508936662E-4</c:v>
                </c:pt>
                <c:pt idx="9537">
                  <c:v>1.9188930430961724E-4</c:v>
                </c:pt>
                <c:pt idx="9538">
                  <c:v>1.8634610139128886E-4</c:v>
                </c:pt>
                <c:pt idx="9539">
                  <c:v>1.808817110470002E-4</c:v>
                </c:pt>
                <c:pt idx="9540">
                  <c:v>1.7549825013687292E-4</c:v>
                </c:pt>
                <c:pt idx="9541">
                  <c:v>1.7019774648808608E-4</c:v>
                </c:pt>
                <c:pt idx="9542">
                  <c:v>1.6498213785084721E-4</c:v>
                </c:pt>
                <c:pt idx="9543">
                  <c:v>1.5985327099049421E-4</c:v>
                </c:pt>
                <c:pt idx="9544">
                  <c:v>1.5481290091551189E-4</c:v>
                </c:pt>
                <c:pt idx="9545">
                  <c:v>1.4986269024070504E-4</c:v>
                </c:pt>
                <c:pt idx="9546">
                  <c:v>1.4500420868481193E-4</c:v>
                </c:pt>
                <c:pt idx="9547">
                  <c:v>1.402389327013103E-4</c:v>
                </c:pt>
                <c:pt idx="9548">
                  <c:v>1.3556824524097873E-4</c:v>
                </c:pt>
                <c:pt idx="9549">
                  <c:v>1.3099343564480049E-4</c:v>
                </c:pt>
                <c:pt idx="9550">
                  <c:v>1.2651569966516324E-4</c:v>
                </c:pt>
                <c:pt idx="9551">
                  <c:v>1.2213613961333371E-4</c:v>
                </c:pt>
                <c:pt idx="9552">
                  <c:v>1.1785576463095845E-4</c:v>
                </c:pt>
                <c:pt idx="9553">
                  <c:v>1.1367549108307053E-4</c:v>
                </c:pt>
                <c:pt idx="9554">
                  <c:v>1.0959614306989293E-4</c:v>
                </c:pt>
                <c:pt idx="9555">
                  <c:v>1.056184530545944E-4</c:v>
                </c:pt>
                <c:pt idx="9556">
                  <c:v>1.0174306260390747E-4</c:v>
                </c:pt>
                <c:pt idx="9557">
                  <c:v>9.7970523238480957E-5</c:v>
                </c:pt>
                <c:pt idx="9558">
                  <c:v>9.4301297389467196E-5</c:v>
                </c:pt>
                <c:pt idx="9559">
                  <c:v>9.0735759457962546E-5</c:v>
                </c:pt>
                <c:pt idx="9560">
                  <c:v>8.7274196973582252E-5</c:v>
                </c:pt>
                <c:pt idx="9561">
                  <c:v>8.3916811848436961E-5</c:v>
                </c:pt>
                <c:pt idx="9562">
                  <c:v>8.0663721722634167E-5</c:v>
                </c:pt>
                <c:pt idx="9563">
                  <c:v>7.7514961397339888E-5</c:v>
                </c:pt>
                <c:pt idx="9564">
                  <c:v>7.4470484351349809E-5</c:v>
                </c:pt>
                <c:pt idx="9565">
                  <c:v>7.1530164337006298E-5</c:v>
                </c:pt>
                <c:pt idx="9566">
                  <c:v>6.869379705135775E-5</c:v>
                </c:pt>
                <c:pt idx="9567">
                  <c:v>6.5961101878178244E-5</c:v>
                </c:pt>
                <c:pt idx="9568">
                  <c:v>6.3331723696706166E-5</c:v>
                </c:pt>
                <c:pt idx="9569">
                  <c:v>6.0805234752646011E-5</c:v>
                </c:pt>
                <c:pt idx="9570">
                  <c:v>5.8381136587231125E-5</c:v>
                </c:pt>
                <c:pt idx="9571">
                  <c:v>5.6058862019852483E-5</c:v>
                </c:pt>
                <c:pt idx="9572">
                  <c:v>5.3837777180032833E-5</c:v>
                </c:pt>
                <c:pt idx="9573">
                  <c:v>5.1717183584315325E-5</c:v>
                </c:pt>
                <c:pt idx="9574">
                  <c:v>4.9696320253812598E-5</c:v>
                </c:pt>
                <c:pt idx="9575">
                  <c:v>4.7774365868044425E-5</c:v>
                </c:pt>
                <c:pt idx="9576">
                  <c:v>4.5950440950898718E-5</c:v>
                </c:pt>
                <c:pt idx="9577">
                  <c:v>4.4223610084436346E-5</c:v>
                </c:pt>
                <c:pt idx="9578">
                  <c:v>4.2592884146418799E-5</c:v>
                </c:pt>
                <c:pt idx="9579">
                  <c:v>4.1057222567445705E-5</c:v>
                </c:pt>
                <c:pt idx="9580">
                  <c:v>3.9615535603708045E-5</c:v>
                </c:pt>
                <c:pt idx="9581">
                  <c:v>3.826668662135373E-5</c:v>
                </c:pt>
                <c:pt idx="9582">
                  <c:v>3.7009494388660697E-5</c:v>
                </c:pt>
                <c:pt idx="9583">
                  <c:v>3.584273537220537E-5</c:v>
                </c:pt>
                <c:pt idx="9584">
                  <c:v>3.476514603334193E-5</c:v>
                </c:pt>
                <c:pt idx="9585">
                  <c:v>3.3775425121433615E-5</c:v>
                </c:pt>
                <c:pt idx="9586">
                  <c:v>3.2872235960329122E-5</c:v>
                </c:pt>
                <c:pt idx="9587">
                  <c:v>3.2054208724750606E-5</c:v>
                </c:pt>
                <c:pt idx="9588">
                  <c:v>3.1319942703308457E-5</c:v>
                </c:pt>
                <c:pt idx="9589">
                  <c:v>3.0668008545015002E-5</c:v>
                </c:pt>
                <c:pt idx="9590">
                  <c:v>3.0096950486301761E-5</c:v>
                </c:pt>
                <c:pt idx="9591">
                  <c:v>2.9605288555604255E-5</c:v>
                </c:pt>
                <c:pt idx="9592">
                  <c:v>2.9191520752789349E-5</c:v>
                </c:pt>
                <c:pt idx="9593">
                  <c:v>2.8854125200769384E-5</c:v>
                </c:pt>
                <c:pt idx="9594">
                  <c:v>2.8591562266772507E-5</c:v>
                </c:pt>
                <c:pt idx="9595">
                  <c:v>2.8402276650930243E-5</c:v>
                </c:pt>
                <c:pt idx="9596">
                  <c:v>2.8284699439885254E-5</c:v>
                </c:pt>
                <c:pt idx="9597">
                  <c:v>2.8237250123351793E-5</c:v>
                </c:pt>
                <c:pt idx="9598">
                  <c:v>2.8258338571610268E-5</c:v>
                </c:pt>
                <c:pt idx="9599">
                  <c:v>2.8346366972091481E-5</c:v>
                </c:pt>
                <c:pt idx="9600">
                  <c:v>2.8499731723335002E-5</c:v>
                </c:pt>
                <c:pt idx="9601">
                  <c:v>2.8716825284732088E-5</c:v>
                </c:pt>
                <c:pt idx="9602">
                  <c:v>2.8996037980568507E-5</c:v>
                </c:pt>
                <c:pt idx="9603">
                  <c:v>2.933575975709182E-5</c:v>
                </c:pt>
                <c:pt idx="9604">
                  <c:v>2.9734381891321423E-5</c:v>
                </c:pt>
                <c:pt idx="9605">
                  <c:v>3.0190298650575248E-5</c:v>
                </c:pt>
                <c:pt idx="9606">
                  <c:v>3.0701908901734864E-5</c:v>
                </c:pt>
                <c:pt idx="9607">
                  <c:v>3.1267617669413091E-5</c:v>
                </c:pt>
                <c:pt idx="9608">
                  <c:v>3.1885837642295468E-5</c:v>
                </c:pt>
                <c:pt idx="9609">
                  <c:v>3.2554990627065445E-5</c:v>
                </c:pt>
                <c:pt idx="9610">
                  <c:v>3.3273508949396778E-5</c:v>
                </c:pt>
                <c:pt idx="9611">
                  <c:v>3.4039836801652172E-5</c:v>
                </c:pt>
                <c:pt idx="9612">
                  <c:v>3.4852431536985065E-5</c:v>
                </c:pt>
                <c:pt idx="9613">
                  <c:v>3.5709764909686798E-5</c:v>
                </c:pt>
                <c:pt idx="9614">
                  <c:v>3.6610324261693102E-5</c:v>
                </c:pt>
                <c:pt idx="9615">
                  <c:v>3.7552613655245964E-5</c:v>
                </c:pt>
                <c:pt idx="9616">
                  <c:v>3.8535154951879272E-5</c:v>
                </c:pt>
                <c:pt idx="9617">
                  <c:v>3.9556488837831602E-5</c:v>
                </c:pt>
                <c:pt idx="9618">
                  <c:v>4.0615175796279216E-5</c:v>
                </c:pt>
                <c:pt idx="9619">
                  <c:v>4.1709797026627277E-5</c:v>
                </c:pt>
                <c:pt idx="9620">
                  <c:v>4.2838955311427422E-5</c:v>
                </c:pt>
                <c:pt idx="9621">
                  <c:v>4.400127583129477E-5</c:v>
                </c:pt>
                <c:pt idx="9622">
                  <c:v>4.5195406928537975E-5</c:v>
                </c:pt>
                <c:pt idx="9623">
                  <c:v>4.6420020820035291E-5</c:v>
                </c:pt>
                <c:pt idx="9624">
                  <c:v>4.7673814260132467E-5</c:v>
                </c:pt>
                <c:pt idx="9625">
                  <c:v>4.8955509154278514E-5</c:v>
                </c:pt>
                <c:pt idx="9626">
                  <c:v>5.0263853124270341E-5</c:v>
                </c:pt>
                <c:pt idx="9627">
                  <c:v>5.1597620025888366E-5</c:v>
                </c:pt>
                <c:pt idx="9628">
                  <c:v>5.2955610419913357E-5</c:v>
                </c:pt>
                <c:pt idx="9629">
                  <c:v>5.4336651997442807E-5</c:v>
                </c:pt>
                <c:pt idx="9630">
                  <c:v>5.5739599960470223E-5</c:v>
                </c:pt>
                <c:pt idx="9631">
                  <c:v>5.7163337358833836E-5</c:v>
                </c:pt>
                <c:pt idx="9632">
                  <c:v>5.8606775384470411E-5</c:v>
                </c:pt>
                <c:pt idx="9633">
                  <c:v>6.0068853624189538E-5</c:v>
                </c:pt>
                <c:pt idx="9634">
                  <c:v>6.1548540271994922E-5</c:v>
                </c:pt>
                <c:pt idx="9635">
                  <c:v>6.3044832302077994E-5</c:v>
                </c:pt>
                <c:pt idx="9636">
                  <c:v>6.4556755603691591E-5</c:v>
                </c:pt>
                <c:pt idx="9637">
                  <c:v>6.6083365079052043E-5</c:v>
                </c:pt>
                <c:pt idx="9638">
                  <c:v>6.7623744705372726E-5</c:v>
                </c:pt>
                <c:pt idx="9639">
                  <c:v>6.9177007562326625E-5</c:v>
                </c:pt>
                <c:pt idx="9640">
                  <c:v>7.0742295826046E-5</c:v>
                </c:pt>
                <c:pt idx="9641">
                  <c:v>7.2318780730895929E-5</c:v>
                </c:pt>
                <c:pt idx="9642">
                  <c:v>7.3905662500227927E-5</c:v>
                </c:pt>
                <c:pt idx="9643">
                  <c:v>7.5502170247255905E-5</c:v>
                </c:pt>
                <c:pt idx="9644">
                  <c:v>7.7107561847309392E-5</c:v>
                </c:pt>
                <c:pt idx="9645">
                  <c:v>7.8721123782644949E-5</c:v>
                </c:pt>
                <c:pt idx="9646">
                  <c:v>8.0342170960934724E-5</c:v>
                </c:pt>
                <c:pt idx="9647">
                  <c:v>8.1970046508683016E-5</c:v>
                </c:pt>
                <c:pt idx="9648">
                  <c:v>8.3604121540713401E-5</c:v>
                </c:pt>
                <c:pt idx="9649">
                  <c:v>8.5243794906779977E-5</c:v>
                </c:pt>
                <c:pt idx="9650">
                  <c:v>8.6888492916618681E-5</c:v>
                </c:pt>
                <c:pt idx="9651">
                  <c:v>8.8537669044369381E-5</c:v>
                </c:pt>
                <c:pt idx="9652">
                  <c:v>9.0190803613560654E-5</c:v>
                </c:pt>
                <c:pt idx="9653">
                  <c:v>9.184740346373462E-5</c:v>
                </c:pt>
                <c:pt idx="9654">
                  <c:v>9.3507001599731182E-5</c:v>
                </c:pt>
                <c:pt idx="9655">
                  <c:v>9.5169156824730187E-5</c:v>
                </c:pt>
                <c:pt idx="9656">
                  <c:v>9.6833453357967255E-5</c:v>
                </c:pt>
                <c:pt idx="9657">
                  <c:v>9.8499500438234858E-5</c:v>
                </c:pt>
                <c:pt idx="9658">
                  <c:v>1.0016693191401395E-4</c:v>
                </c:pt>
                <c:pt idx="9659">
                  <c:v>1.0183540582127749E-4</c:v>
                </c:pt>
                <c:pt idx="9660">
                  <c:v>1.0350460394979141E-4</c:v>
                </c:pt>
                <c:pt idx="9661">
                  <c:v>1.0517423139890701E-4</c:v>
                </c:pt>
                <c:pt idx="9662">
                  <c:v>1.0684401612357289E-4</c:v>
                </c:pt>
                <c:pt idx="9663">
                  <c:v>1.0851370847150113E-4</c:v>
                </c:pt>
                <c:pt idx="9664">
                  <c:v>1.1018308071229768E-4</c:v>
                </c:pt>
                <c:pt idx="9665">
                  <c:v>1.1185192655918281E-4</c:v>
                </c:pt>
                <c:pt idx="9666">
                  <c:v>1.1352006068430304E-4</c:v>
                </c:pt>
                <c:pt idx="9667">
                  <c:v>1.1518731822809005E-4</c:v>
                </c:pt>
                <c:pt idx="9668">
                  <c:v>1.1685355430354642E-4</c:v>
                </c:pt>
                <c:pt idx="9669">
                  <c:v>1.1851864349602889E-4</c:v>
                </c:pt>
                <c:pt idx="9670">
                  <c:v>1.2018247935916308E-4</c:v>
                </c:pt>
                <c:pt idx="9671">
                  <c:v>1.2184497390755412E-4</c:v>
                </c:pt>
                <c:pt idx="9672">
                  <c:v>1.2350605710676393E-4</c:v>
                </c:pt>
                <c:pt idx="9673">
                  <c:v>1.2516567636119155E-4</c:v>
                </c:pt>
                <c:pt idx="9674">
                  <c:v>1.2682379600036724E-4</c:v>
                </c:pt>
                <c:pt idx="9675">
                  <c:v>1.2848039676406709E-4</c:v>
                </c:pt>
                <c:pt idx="9676">
                  <c:v>1.3013547528677538E-4</c:v>
                </c:pt>
                <c:pt idx="9677">
                  <c:v>1.3178904358196941E-4</c:v>
                </c:pt>
                <c:pt idx="9678">
                  <c:v>1.3344112852651261E-4</c:v>
                </c:pt>
                <c:pt idx="9679">
                  <c:v>1.3509177134560224E-4</c:v>
                </c:pt>
                <c:pt idx="9680">
                  <c:v>1.3674102709867759E-4</c:v>
                </c:pt>
                <c:pt idx="9681">
                  <c:v>1.3838896416651565E-4</c:v>
                </c:pt>
                <c:pt idx="9682">
                  <c:v>1.4003566373986821E-4</c:v>
                </c:pt>
                <c:pt idx="9683">
                  <c:v>1.4168121930988346E-4</c:v>
                </c:pt>
                <c:pt idx="9684">
                  <c:v>1.4332573616066018E-4</c:v>
                </c:pt>
                <c:pt idx="9685">
                  <c:v>1.4496933086401026E-4</c:v>
                </c:pt>
                <c:pt idx="9686">
                  <c:v>1.4661213077672177E-4</c:v>
                </c:pt>
                <c:pt idx="9687">
                  <c:v>1.4825427354057399E-4</c:v>
                </c:pt>
                <c:pt idx="9688">
                  <c:v>1.4989590658510556E-4</c:v>
                </c:pt>
                <c:pt idx="9689">
                  <c:v>1.5153718663340644E-4</c:v>
                </c:pt>
                <c:pt idx="9690">
                  <c:v>1.5317827921093241E-4</c:v>
                </c:pt>
                <c:pt idx="9691">
                  <c:v>1.5481935815767165E-4</c:v>
                </c:pt>
                <c:pt idx="9692">
                  <c:v>1.5646060514337226E-4</c:v>
                </c:pt>
                <c:pt idx="9693">
                  <c:v>1.5810220918628459E-4</c:v>
                </c:pt>
                <c:pt idx="9694">
                  <c:v>1.5974436617521306E-4</c:v>
                </c:pt>
                <c:pt idx="9695">
                  <c:v>1.6138727839494393E-4</c:v>
                </c:pt>
                <c:pt idx="9696">
                  <c:v>1.6303115405517053E-4</c:v>
                </c:pt>
                <c:pt idx="9697">
                  <c:v>1.6467620682276727E-4</c:v>
                </c:pt>
                <c:pt idx="9698">
                  <c:v>1.6632265535751806E-4</c:v>
                </c:pt>
                <c:pt idx="9699">
                  <c:v>1.6797072285117581E-4</c:v>
                </c:pt>
                <c:pt idx="9700">
                  <c:v>1.6962063656982907E-4</c:v>
                </c:pt>
                <c:pt idx="9701">
                  <c:v>1.7127262739962426E-4</c:v>
                </c:pt>
                <c:pt idx="9702">
                  <c:v>1.7292692939560491E-4</c:v>
                </c:pt>
                <c:pt idx="9703">
                  <c:v>1.745837793336534E-4</c:v>
                </c:pt>
                <c:pt idx="9704">
                  <c:v>1.7624341626556748E-4</c:v>
                </c:pt>
                <c:pt idx="9705">
                  <c:v>1.7790608107708816E-4</c:v>
                </c:pt>
                <c:pt idx="9706">
                  <c:v>1.7957201604852123E-4</c:v>
                </c:pt>
                <c:pt idx="9707">
                  <c:v>1.8124146441850667E-4</c:v>
                </c:pt>
                <c:pt idx="9708">
                  <c:v>1.8291466994998308E-4</c:v>
                </c:pt>
                <c:pt idx="9709">
                  <c:v>1.8459187649893071E-4</c:v>
                </c:pt>
                <c:pt idx="9710">
                  <c:v>1.862733275853684E-4</c:v>
                </c:pt>
                <c:pt idx="9711">
                  <c:v>1.8795926596659588E-4</c:v>
                </c:pt>
                <c:pt idx="9712">
                  <c:v>1.8964993321256342E-4</c:v>
                </c:pt>
                <c:pt idx="9713">
                  <c:v>1.9134556928325559E-4</c:v>
                </c:pt>
                <c:pt idx="9714">
                  <c:v>1.9304641210779206E-4</c:v>
                </c:pt>
                <c:pt idx="9715">
                  <c:v>1.9475269716545196E-4</c:v>
                </c:pt>
                <c:pt idx="9716">
                  <c:v>1.9646465706805327E-4</c:v>
                </c:pt>
                <c:pt idx="9717">
                  <c:v>1.9818252114399521E-4</c:v>
                </c:pt>
                <c:pt idx="9718">
                  <c:v>1.9990651502341505E-4</c:v>
                </c:pt>
                <c:pt idx="9719">
                  <c:v>2.0163686022482162E-4</c:v>
                </c:pt>
                <c:pt idx="9720">
                  <c:v>2.0337377374251732E-4</c:v>
                </c:pt>
                <c:pt idx="9721">
                  <c:v>2.0511746763521261E-4</c:v>
                </c:pt>
                <c:pt idx="9722">
                  <c:v>2.0686814861545544E-4</c:v>
                </c:pt>
                <c:pt idx="9723">
                  <c:v>2.0862601763979704E-4</c:v>
                </c:pt>
                <c:pt idx="9724">
                  <c:v>2.1039126949966194E-4</c:v>
                </c:pt>
                <c:pt idx="9725">
                  <c:v>2.1216409241286817E-4</c:v>
                </c:pt>
                <c:pt idx="9726">
                  <c:v>2.1394466761559116E-4</c:v>
                </c:pt>
                <c:pt idx="9727">
                  <c:v>2.1573316895492984E-4</c:v>
                </c:pt>
                <c:pt idx="9728">
                  <c:v>2.1752976248173422E-4</c:v>
                </c:pt>
                <c:pt idx="9729">
                  <c:v>2.193346060439979E-4</c:v>
                </c:pt>
                <c:pt idx="9730">
                  <c:v>2.2114784888048082E-4</c:v>
                </c:pt>
                <c:pt idx="9731">
                  <c:v>2.2296963121474435E-4</c:v>
                </c:pt>
                <c:pt idx="9732">
                  <c:v>2.2480008384962818E-4</c:v>
                </c:pt>
                <c:pt idx="9733">
                  <c:v>2.2663932776196169E-4</c:v>
                </c:pt>
                <c:pt idx="9734">
                  <c:v>2.2848747369783146E-4</c:v>
                </c:pt>
                <c:pt idx="9735">
                  <c:v>2.3034462176829226E-4</c:v>
                </c:pt>
                <c:pt idx="9736">
                  <c:v>2.3221086104564692E-4</c:v>
                </c:pt>
                <c:pt idx="9737">
                  <c:v>2.3408626916038007E-4</c:v>
                </c:pt>
                <c:pt idx="9738">
                  <c:v>2.3597091189876028E-4</c:v>
                </c:pt>
                <c:pt idx="9739">
                  <c:v>2.3786484280157713E-4</c:v>
                </c:pt>
                <c:pt idx="9740">
                  <c:v>2.3976810276359525E-4</c:v>
                </c:pt>
                <c:pt idx="9741">
                  <c:v>2.4168071963455391E-4</c:v>
                </c:pt>
                <c:pt idx="9742">
                  <c:v>2.4360270782136737E-4</c:v>
                </c:pt>
                <c:pt idx="9743">
                  <c:v>2.4553406789203504E-4</c:v>
                </c:pt>
                <c:pt idx="9744">
                  <c:v>2.4747478618138456E-4</c:v>
                </c:pt>
                <c:pt idx="9745">
                  <c:v>2.4942483439903846E-4</c:v>
                </c:pt>
                <c:pt idx="9746">
                  <c:v>2.513841692397064E-4</c:v>
                </c:pt>
                <c:pt idx="9747">
                  <c:v>2.5335273199627494E-4</c:v>
                </c:pt>
                <c:pt idx="9748">
                  <c:v>2.5533044817583922E-4</c:v>
                </c:pt>
                <c:pt idx="9749">
                  <c:v>2.5731722711943265E-4</c:v>
                </c:pt>
                <c:pt idx="9750">
                  <c:v>2.5931296162519173E-4</c:v>
                </c:pt>
                <c:pt idx="9751">
                  <c:v>2.6131752757601511E-4</c:v>
                </c:pt>
                <c:pt idx="9752">
                  <c:v>2.6333078357181099E-4</c:v>
                </c:pt>
                <c:pt idx="9753">
                  <c:v>2.6535257056675297E-4</c:v>
                </c:pt>
                <c:pt idx="9754">
                  <c:v>2.6738271151224591E-4</c:v>
                </c:pt>
                <c:pt idx="9755">
                  <c:v>2.6942101100585551E-4</c:v>
                </c:pt>
                <c:pt idx="9756">
                  <c:v>2.7146725494704412E-4</c:v>
                </c:pt>
                <c:pt idx="9757">
                  <c:v>2.7352121019991356E-4</c:v>
                </c:pt>
                <c:pt idx="9758">
                  <c:v>2.7558262426380072E-4</c:v>
                </c:pt>
                <c:pt idx="9759">
                  <c:v>2.7765122495222987E-4</c:v>
                </c:pt>
                <c:pt idx="9760">
                  <c:v>2.7972672008088652E-4</c:v>
                </c:pt>
                <c:pt idx="9761">
                  <c:v>2.8180879716519782E-4</c:v>
                </c:pt>
                <c:pt idx="9762">
                  <c:v>2.838971231282259E-4</c:v>
                </c:pt>
                <c:pt idx="9763">
                  <c:v>2.8599134401965703E-4</c:v>
                </c:pt>
                <c:pt idx="9764">
                  <c:v>2.8809108474643516E-4</c:v>
                </c:pt>
                <c:pt idx="9765">
                  <c:v>2.9019594881596252E-4</c:v>
                </c:pt>
                <c:pt idx="9766">
                  <c:v>2.9230551809250155E-4</c:v>
                </c:pt>
                <c:pt idx="9767">
                  <c:v>2.9441935256738065E-4</c:v>
                </c:pt>
                <c:pt idx="9768">
                  <c:v>2.9653699014442356E-4</c:v>
                </c:pt>
                <c:pt idx="9769">
                  <c:v>2.9865794644052634E-4</c:v>
                </c:pt>
                <c:pt idx="9770">
                  <c:v>3.0078171460297404E-4</c:v>
                </c:pt>
                <c:pt idx="9771">
                  <c:v>3.0290776514386736E-4</c:v>
                </c:pt>
                <c:pt idx="9772">
                  <c:v>3.050355457927382E-4</c:v>
                </c:pt>
                <c:pt idx="9773">
                  <c:v>3.0716448136805015E-4</c:v>
                </c:pt>
                <c:pt idx="9774">
                  <c:v>3.0929397366862753E-4</c:v>
                </c:pt>
                <c:pt idx="9775">
                  <c:v>3.1142340138572442E-4</c:v>
                </c:pt>
                <c:pt idx="9776">
                  <c:v>3.1355212003677266E-4</c:v>
                </c:pt>
                <c:pt idx="9777">
                  <c:v>3.1567946192147587E-4</c:v>
                </c:pt>
                <c:pt idx="9778">
                  <c:v>3.1780473610146432E-4</c:v>
                </c:pt>
                <c:pt idx="9779">
                  <c:v>3.1992722840390691E-4</c:v>
                </c:pt>
                <c:pt idx="9780">
                  <c:v>3.2204620145057919E-4</c:v>
                </c:pt>
                <c:pt idx="9781">
                  <c:v>3.2416089471276616E-4</c:v>
                </c:pt>
                <c:pt idx="9782">
                  <c:v>3.2627052459298876E-4</c:v>
                </c:pt>
                <c:pt idx="9783">
                  <c:v>3.2837428453466984E-4</c:v>
                </c:pt>
                <c:pt idx="9784">
                  <c:v>3.3047134516013256E-4</c:v>
                </c:pt>
                <c:pt idx="9785">
                  <c:v>3.3256085443823504E-4</c:v>
                </c:pt>
                <c:pt idx="9786">
                  <c:v>3.3464193788221422E-4</c:v>
                </c:pt>
                <c:pt idx="9787">
                  <c:v>3.3671369877842519E-4</c:v>
                </c:pt>
                <c:pt idx="9788">
                  <c:v>3.3877521844704179E-4</c:v>
                </c:pt>
                <c:pt idx="9789">
                  <c:v>3.4082555653527132E-4</c:v>
                </c:pt>
                <c:pt idx="9790">
                  <c:v>3.4286375134382591E-4</c:v>
                </c:pt>
                <c:pt idx="9791">
                  <c:v>3.4488882018738064E-4</c:v>
                </c:pt>
                <c:pt idx="9792">
                  <c:v>3.4689975978964148E-4</c:v>
                </c:pt>
                <c:pt idx="9793">
                  <c:v>3.4889554671374513E-4</c:v>
                </c:pt>
                <c:pt idx="9794">
                  <c:v>3.5087513782829788E-4</c:v>
                </c:pt>
                <c:pt idx="9795">
                  <c:v>3.528374708100447E-4</c:v>
                </c:pt>
                <c:pt idx="9796">
                  <c:v>3.5478146468304018E-4</c:v>
                </c:pt>
                <c:pt idx="9797">
                  <c:v>3.5670602039545419E-4</c:v>
                </c:pt>
                <c:pt idx="9798">
                  <c:v>3.586100214338395E-4</c:v>
                </c:pt>
                <c:pt idx="9799">
                  <c:v>3.6049233447538501E-4</c:v>
                </c:pt>
                <c:pt idx="9800">
                  <c:v>3.6235181007873544E-4</c:v>
                </c:pt>
                <c:pt idx="9801">
                  <c:v>3.6418728341288249E-4</c:v>
                </c:pt>
                <c:pt idx="9802">
                  <c:v>3.6599757502519718E-4</c:v>
                </c:pt>
                <c:pt idx="9803">
                  <c:v>3.6778149164771995E-4</c:v>
                </c:pt>
                <c:pt idx="9804">
                  <c:v>3.6953782704260451E-4</c:v>
                </c:pt>
                <c:pt idx="9805">
                  <c:v>3.7126536288604122E-4</c:v>
                </c:pt>
                <c:pt idx="9806">
                  <c:v>3.7296286969074581E-4</c:v>
                </c:pt>
                <c:pt idx="9807">
                  <c:v>3.746291077670851E-4</c:v>
                </c:pt>
                <c:pt idx="9808">
                  <c:v>3.7626282822191524E-4</c:v>
                </c:pt>
                <c:pt idx="9809">
                  <c:v>3.7786277399534733E-4</c:v>
                </c:pt>
                <c:pt idx="9810">
                  <c:v>3.7942768093483136E-4</c:v>
                </c:pt>
                <c:pt idx="9811">
                  <c:v>3.8095627890582709E-4</c:v>
                </c:pt>
                <c:pt idx="9812">
                  <c:v>3.8244729293867956E-4</c:v>
                </c:pt>
                <c:pt idx="9813">
                  <c:v>3.8389944441087815E-4</c:v>
                </c:pt>
                <c:pt idx="9814">
                  <c:v>3.8531145226403286E-4</c:v>
                </c:pt>
                <c:pt idx="9815">
                  <c:v>3.866820342544032E-4</c:v>
                </c:pt>
                <c:pt idx="9816">
                  <c:v>3.880099082361583E-4</c:v>
                </c:pt>
                <c:pt idx="9817">
                  <c:v>3.8929379347659311E-4</c:v>
                </c:pt>
                <c:pt idx="9818">
                  <c:v>3.905324120015265E-4</c:v>
                </c:pt>
                <c:pt idx="9819">
                  <c:v>3.9172448997005496E-4</c:v>
                </c:pt>
                <c:pt idx="9820">
                  <c:v>3.9286875907720555E-4</c:v>
                </c:pt>
                <c:pt idx="9821">
                  <c:v>3.9396395798304217E-4</c:v>
                </c:pt>
                <c:pt idx="9822">
                  <c:v>3.9500883376666397E-4</c:v>
                </c:pt>
                <c:pt idx="9823">
                  <c:v>3.960021434032822E-4</c:v>
                </c:pt>
                <c:pt idx="9824">
                  <c:v>3.9694265526324905E-4</c:v>
                </c:pt>
                <c:pt idx="9825">
                  <c:v>3.9782915063035578E-4</c:v>
                </c:pt>
                <c:pt idx="9826">
                  <c:v>3.9866042523813557E-4</c:v>
                </c:pt>
                <c:pt idx="9827">
                  <c:v>3.9943529082217153E-4</c:v>
                </c:pt>
                <c:pt idx="9828">
                  <c:v>4.0015257668580114E-4</c:v>
                </c:pt>
                <c:pt idx="9829">
                  <c:v>4.0081113127762982E-4</c:v>
                </c:pt>
                <c:pt idx="9830">
                  <c:v>4.014098237784172E-4</c:v>
                </c:pt>
                <c:pt idx="9831">
                  <c:v>4.0194754569481311E-4</c:v>
                </c:pt>
                <c:pt idx="9832">
                  <c:v>4.0242321245795331E-4</c:v>
                </c:pt>
                <c:pt idx="9833">
                  <c:v>4.0283576502404172E-4</c:v>
                </c:pt>
                <c:pt idx="9834">
                  <c:v>4.0318417147474777E-4</c:v>
                </c:pt>
                <c:pt idx="9835">
                  <c:v>4.0346742861450784E-4</c:v>
                </c:pt>
                <c:pt idx="9836">
                  <c:v>4.0368456356241968E-4</c:v>
                </c:pt>
                <c:pt idx="9837">
                  <c:v>4.0383463533578598E-4</c:v>
                </c:pt>
                <c:pt idx="9838">
                  <c:v>4.039167364225295E-4</c:v>
                </c:pt>
                <c:pt idx="9839">
                  <c:v>4.0392999433988205E-4</c:v>
                </c:pt>
                <c:pt idx="9840">
                  <c:v>4.0387357317657734E-4</c:v>
                </c:pt>
                <c:pt idx="9841">
                  <c:v>4.0374667511529274E-4</c:v>
                </c:pt>
                <c:pt idx="9842">
                  <c:v>4.0354854193264675E-4</c:v>
                </c:pt>
                <c:pt idx="9843">
                  <c:v>4.0327845647427973E-4</c:v>
                </c:pt>
                <c:pt idx="9844">
                  <c:v>4.0293574410146495E-4</c:v>
                </c:pt>
                <c:pt idx="9845">
                  <c:v>4.0251977410654986E-4</c:v>
                </c:pt>
                <c:pt idx="9846">
                  <c:v>4.0202996109440332E-4</c:v>
                </c:pt>
                <c:pt idx="9847">
                  <c:v>4.0146576632694384E-4</c:v>
                </c:pt>
                <c:pt idx="9848">
                  <c:v>4.0082669902780023E-4</c:v>
                </c:pt>
                <c:pt idx="9849">
                  <c:v>4.0011231764406409E-4</c:v>
                </c:pt>
                <c:pt idx="9850">
                  <c:v>3.9932223106266024E-4</c:v>
                </c:pt>
                <c:pt idx="9851">
                  <c:v>3.9845609977800454E-4</c:v>
                </c:pt>
                <c:pt idx="9852">
                  <c:v>3.97513637008956E-4</c:v>
                </c:pt>
                <c:pt idx="9853">
                  <c:v>3.9649460976121385E-4</c:v>
                </c:pt>
                <c:pt idx="9854">
                  <c:v>3.9539883983376003E-4</c:v>
                </c:pt>
                <c:pt idx="9855">
                  <c:v>3.9422620476571894E-4</c:v>
                </c:pt>
                <c:pt idx="9856">
                  <c:v>3.9297663872177253E-4</c:v>
                </c:pt>
                <c:pt idx="9857">
                  <c:v>3.9165013331327834E-4</c:v>
                </c:pt>
                <c:pt idx="9858">
                  <c:v>3.9024673835310085E-4</c:v>
                </c:pt>
                <c:pt idx="9859">
                  <c:v>3.8876656254154608E-4</c:v>
                </c:pt>
                <c:pt idx="9860">
                  <c:v>3.8720977408143265E-4</c:v>
                </c:pt>
                <c:pt idx="9861">
                  <c:v>3.8557660122036011E-4</c:v>
                </c:pt>
                <c:pt idx="9862">
                  <c:v>3.8386733271803029E-4</c:v>
                </c:pt>
                <c:pt idx="9863">
                  <c:v>3.8208231823682156E-4</c:v>
                </c:pt>
                <c:pt idx="9864">
                  <c:v>3.8022196865416592E-4</c:v>
                </c:pt>
                <c:pt idx="9865">
                  <c:v>3.7828675629509413E-4</c:v>
                </c:pt>
                <c:pt idx="9866">
                  <c:v>3.7627721508322077E-4</c:v>
                </c:pt>
                <c:pt idx="9867">
                  <c:v>3.741939406095148E-4</c:v>
                </c:pt>
                <c:pt idx="9868">
                  <c:v>3.7203759011723321E-4</c:v>
                </c:pt>
                <c:pt idx="9869">
                  <c:v>3.6980888240239102E-4</c:v>
                </c:pt>
                <c:pt idx="9870">
                  <c:v>3.6750859762874061E-4</c:v>
                </c:pt>
                <c:pt idx="9871">
                  <c:v>3.6513757705688277E-4</c:v>
                </c:pt>
                <c:pt idx="9872">
                  <c:v>3.6269672268686085E-4</c:v>
                </c:pt>
                <c:pt idx="9873">
                  <c:v>3.6018699681405857E-4</c:v>
                </c:pt>
                <c:pt idx="9874">
                  <c:v>3.5760942149818439E-4</c:v>
                </c:pt>
                <c:pt idx="9875">
                  <c:v>3.5496507794564733E-4</c:v>
                </c:pt>
                <c:pt idx="9876">
                  <c:v>3.5225510580530055E-4</c:v>
                </c:pt>
                <c:pt idx="9877">
                  <c:v>3.4948070237798753E-4</c:v>
                </c:pt>
                <c:pt idx="9878">
                  <c:v>3.4664312174089817E-4</c:v>
                </c:pt>
                <c:pt idx="9879">
                  <c:v>3.4374367378691041E-4</c:v>
                </c:pt>
                <c:pt idx="9880">
                  <c:v>3.4078372318030339E-4</c:v>
                </c:pt>
                <c:pt idx="9881">
                  <c:v>3.377646882300012E-4</c:v>
                </c:pt>
                <c:pt idx="9882">
                  <c:v>3.3468803968131095E-4</c:v>
                </c:pt>
                <c:pt idx="9883">
                  <c:v>3.3155529942812485E-4</c:v>
                </c:pt>
                <c:pt idx="9884">
                  <c:v>3.2836803914681724E-4</c:v>
                </c:pt>
                <c:pt idx="9885">
                  <c:v>3.2512787885413761E-4</c:v>
                </c:pt>
                <c:pt idx="9886">
                  <c:v>3.218364853905538E-4</c:v>
                </c:pt>
                <c:pt idx="9887">
                  <c:v>3.1849557083193762E-4</c:v>
                </c:pt>
                <c:pt idx="9888">
                  <c:v>3.1510689083114572E-4</c:v>
                </c:pt>
                <c:pt idx="9889">
                  <c:v>3.1167224289278735E-4</c:v>
                </c:pt>
                <c:pt idx="9890">
                  <c:v>3.0819346458297654E-4</c:v>
                </c:pt>
                <c:pt idx="9891">
                  <c:v>3.0467243167775384E-4</c:v>
                </c:pt>
                <c:pt idx="9892">
                  <c:v>3.0111105625249161E-4</c:v>
                </c:pt>
                <c:pt idx="9893">
                  <c:v>2.975112847153885E-4</c:v>
                </c:pt>
                <c:pt idx="9894">
                  <c:v>2.938750957885954E-4</c:v>
                </c:pt>
                <c:pt idx="9895">
                  <c:v>2.9020449843998413E-4</c:v>
                </c:pt>
                <c:pt idx="9896">
                  <c:v>2.8650152976902741E-4</c:v>
                </c:pt>
                <c:pt idx="9897">
                  <c:v>2.8276825285045631E-4</c:v>
                </c:pt>
                <c:pt idx="9898">
                  <c:v>2.7900675453904994E-4</c:v>
                </c:pt>
                <c:pt idx="9899">
                  <c:v>2.7521914323953703E-4</c:v>
                </c:pt>
                <c:pt idx="9900">
                  <c:v>2.7140754664520532E-4</c:v>
                </c:pt>
                <c:pt idx="9901">
                  <c:v>2.6757410944913126E-4</c:v>
                </c:pt>
                <c:pt idx="9902">
                  <c:v>2.6372099103194374E-4</c:v>
                </c:pt>
                <c:pt idx="9903">
                  <c:v>2.5985036313004828E-4</c:v>
                </c:pt>
                <c:pt idx="9904">
                  <c:v>2.559644074882922E-4</c:v>
                </c:pt>
                <c:pt idx="9905">
                  <c:v>2.5206531350115916E-4</c:v>
                </c:pt>
                <c:pt idx="9906">
                  <c:v>2.4815527584654153E-4</c:v>
                </c:pt>
                <c:pt idx="9907">
                  <c:v>2.4423649211594971E-4</c:v>
                </c:pt>
                <c:pt idx="9908">
                  <c:v>2.403111604455211E-4</c:v>
                </c:pt>
                <c:pt idx="9909">
                  <c:v>2.3638147715169906E-4</c:v>
                </c:pt>
                <c:pt idx="9910">
                  <c:v>2.324496343754696E-4</c:v>
                </c:pt>
                <c:pt idx="9911">
                  <c:v>2.2851781773961311E-4</c:v>
                </c:pt>
                <c:pt idx="9912">
                  <c:v>2.245882040222879E-4</c:v>
                </c:pt>
                <c:pt idx="9913">
                  <c:v>2.2066295885144409E-4</c:v>
                </c:pt>
                <c:pt idx="9914">
                  <c:v>2.1674423442365767E-4</c:v>
                </c:pt>
                <c:pt idx="9915">
                  <c:v>2.1283416725101468E-4</c:v>
                </c:pt>
                <c:pt idx="9916">
                  <c:v>2.0893487594015979E-4</c:v>
                </c:pt>
                <c:pt idx="9917">
                  <c:v>2.0504845900673067E-4</c:v>
                </c:pt>
                <c:pt idx="9918">
                  <c:v>2.0117699272909092E-4</c:v>
                </c:pt>
                <c:pt idx="9919">
                  <c:v>1.9732252904441669E-4</c:v>
                </c:pt>
                <c:pt idx="9920">
                  <c:v>1.9348709349080665E-4</c:v>
                </c:pt>
                <c:pt idx="9921">
                  <c:v>1.8967268319838919E-4</c:v>
                </c:pt>
                <c:pt idx="9922">
                  <c:v>1.8588126493270958E-4</c:v>
                </c:pt>
                <c:pt idx="9923">
                  <c:v>1.8211477319317467E-4</c:v>
                </c:pt>
                <c:pt idx="9924">
                  <c:v>1.7837510836954726E-4</c:v>
                </c:pt>
                <c:pt idx="9925">
                  <c:v>1.7466413495910451E-4</c:v>
                </c:pt>
                <c:pt idx="9926">
                  <c:v>1.7098367984696861E-4</c:v>
                </c:pt>
                <c:pt idx="9927">
                  <c:v>1.6733553065208435E-4</c:v>
                </c:pt>
                <c:pt idx="9928">
                  <c:v>1.6372143414113447E-4</c:v>
                </c:pt>
                <c:pt idx="9929">
                  <c:v>1.6014309471219044E-4</c:v>
                </c:pt>
                <c:pt idx="9930">
                  <c:v>1.5660217295046804E-4</c:v>
                </c:pt>
                <c:pt idx="9931">
                  <c:v>1.5310028425746656E-4</c:v>
                </c:pt>
                <c:pt idx="9932">
                  <c:v>1.496389975554753E-4</c:v>
                </c:pt>
                <c:pt idx="9933">
                  <c:v>1.4621983406860089E-4</c:v>
                </c:pt>
                <c:pt idx="9934">
                  <c:v>1.4284426618176805E-4</c:v>
                </c:pt>
                <c:pt idx="9935">
                  <c:v>1.3951371637851168E-4</c:v>
                </c:pt>
                <c:pt idx="9936">
                  <c:v>1.362295562587742E-4</c:v>
                </c:pt>
                <c:pt idx="9937">
                  <c:v>1.3299310563721589E-4</c:v>
                </c:pt>
                <c:pt idx="9938">
                  <c:v>1.2980563172269004E-4</c:v>
                </c:pt>
                <c:pt idx="9939">
                  <c:v>1.2666834837923011E-4</c:v>
                </c:pt>
                <c:pt idx="9940">
                  <c:v>1.2358241546885502E-4</c:v>
                </c:pt>
                <c:pt idx="9941">
                  <c:v>1.2054893827616401E-4</c:v>
                </c:pt>
                <c:pt idx="9942">
                  <c:v>1.1756896701464185E-4</c:v>
                </c:pt>
                <c:pt idx="9943">
                  <c:v>1.146434964144183E-4</c:v>
                </c:pt>
                <c:pt idx="9944">
                  <c:v>1.1177346539102143E-4</c:v>
                </c:pt>
                <c:pt idx="9945">
                  <c:v>1.0895975679458063E-4</c:v>
                </c:pt>
                <c:pt idx="9946">
                  <c:v>1.0620319723871429E-4</c:v>
                </c:pt>
                <c:pt idx="9947">
                  <c:v>1.0350455700824045E-4</c:v>
                </c:pt>
                <c:pt idx="9948">
                  <c:v>1.0086455004460063E-4</c:v>
                </c:pt>
                <c:pt idx="9949">
                  <c:v>9.8283834008000445E-5</c:v>
                </c:pt>
                <c:pt idx="9950">
                  <c:v>9.5763010414813757E-5</c:v>
                </c:pt>
                <c:pt idx="9951">
                  <c:v>9.3302624848872373E-5</c:v>
                </c:pt>
                <c:pt idx="9952">
                  <c:v>9.0903167245126419E-5</c:v>
                </c:pt>
                <c:pt idx="9953">
                  <c:v>8.8565072244017168E-5</c:v>
                </c:pt>
                <c:pt idx="9954">
                  <c:v>8.6288719614702135E-5</c:v>
                </c:pt>
                <c:pt idx="9955">
                  <c:v>8.4074434745393678E-5</c:v>
                </c:pt>
                <c:pt idx="9956">
                  <c:v>8.1922489198680879E-5</c:v>
                </c:pt>
                <c:pt idx="9957">
                  <c:v>7.9833101329958631E-5</c:v>
                </c:pt>
                <c:pt idx="9958">
                  <c:v>7.7806436966616909E-5</c:v>
                </c:pt>
                <c:pt idx="9959">
                  <c:v>7.5842610145927661E-5</c:v>
                </c:pt>
                <c:pt idx="9960">
                  <c:v>7.3941683909240996E-5</c:v>
                </c:pt>
                <c:pt idx="9961">
                  <c:v>7.2103671150165524E-5</c:v>
                </c:pt>
                <c:pt idx="9962">
                  <c:v>7.0328535514317618E-5</c:v>
                </c:pt>
                <c:pt idx="9963">
                  <c:v>6.861619234816159E-5</c:v>
                </c:pt>
                <c:pt idx="9964">
                  <c:v>6.6966509694436297E-5</c:v>
                </c:pt>
                <c:pt idx="9965">
                  <c:v>6.5379309331619075E-5</c:v>
                </c:pt>
                <c:pt idx="9966">
                  <c:v>6.385436785488318E-5</c:v>
                </c:pt>
                <c:pt idx="9967">
                  <c:v>6.2391417795871581E-5</c:v>
                </c:pt>
                <c:pt idx="9968">
                  <c:v>6.0990148778766519E-5</c:v>
                </c:pt>
                <c:pt idx="9969">
                  <c:v>5.9650208709940938E-5</c:v>
                </c:pt>
                <c:pt idx="9970">
                  <c:v>5.8371204998647981E-5</c:v>
                </c:pt>
                <c:pt idx="9971">
                  <c:v>5.7152705806013411E-5</c:v>
                </c:pt>
                <c:pt idx="9972">
                  <c:v>5.59942413198149E-5</c:v>
                </c:pt>
                <c:pt idx="9973">
                  <c:v>5.489530505236007E-5</c:v>
                </c:pt>
                <c:pt idx="9974">
                  <c:v>5.385535515892933E-5</c:v>
                </c:pt>
                <c:pt idx="9975">
                  <c:v>5.2873815774157901E-5</c:v>
                </c:pt>
                <c:pt idx="9976">
                  <c:v>5.1950078363875822E-5</c:v>
                </c:pt>
                <c:pt idx="9977">
                  <c:v>5.1083503089893941E-5</c:v>
                </c:pt>
                <c:pt idx="9978">
                  <c:v>5.0273420185227336E-5</c:v>
                </c:pt>
                <c:pt idx="9979">
                  <c:v>4.9519131337385871E-5</c:v>
                </c:pt>
                <c:pt idx="9980">
                  <c:v>4.8819911077355338E-5</c:v>
                </c:pt>
                <c:pt idx="9981">
                  <c:v>4.8175008171896833E-5</c:v>
                </c:pt>
                <c:pt idx="9982">
                  <c:v>4.7583647016972397E-5</c:v>
                </c:pt>
                <c:pt idx="9983">
                  <c:v>4.7045029030019641E-5</c:v>
                </c:pt>
                <c:pt idx="9984">
                  <c:v>4.655833403898603E-5</c:v>
                </c:pt>
                <c:pt idx="9985">
                  <c:v>4.612272166599983E-5</c:v>
                </c:pt>
                <c:pt idx="9986">
                  <c:v>4.573733270367023E-5</c:v>
                </c:pt>
                <c:pt idx="9987">
                  <c:v>4.5401290482113916E-5</c:v>
                </c:pt>
                <c:pt idx="9988">
                  <c:v>4.511370222476354E-5</c:v>
                </c:pt>
                <c:pt idx="9989">
                  <c:v>4.4873660391217157E-5</c:v>
                </c:pt>
                <c:pt idx="9990">
                  <c:v>4.4680244005385124E-5</c:v>
                </c:pt>
                <c:pt idx="9991">
                  <c:v>4.453251996727565E-5</c:v>
                </c:pt>
                <c:pt idx="9992">
                  <c:v>4.4429544346869031E-5</c:v>
                </c:pt>
                <c:pt idx="9993">
                  <c:v>4.4370363658593951E-5</c:v>
                </c:pt>
                <c:pt idx="9994">
                  <c:v>4.4354016114954737E-5</c:v>
                </c:pt>
                <c:pt idx="9995">
                  <c:v>4.4379532858048785E-5</c:v>
                </c:pt>
                <c:pt idx="9996">
                  <c:v>4.4445939167631094E-5</c:v>
                </c:pt>
                <c:pt idx="9997">
                  <c:v>4.4552255644666348E-5</c:v>
                </c:pt>
                <c:pt idx="9998">
                  <c:v>4.4697499369180707E-5</c:v>
                </c:pt>
                <c:pt idx="9999">
                  <c:v>4.4880685031469847E-5</c:v>
                </c:pt>
                <c:pt idx="10000">
                  <c:v>4.5100826035682332E-5</c:v>
                </c:pt>
                <c:pt idx="10001">
                  <c:v>4.5356935574981857E-5</c:v>
                </c:pt>
                <c:pt idx="10002">
                  <c:v>4.5648027677445365E-5</c:v>
                </c:pt>
                <c:pt idx="10003">
                  <c:v>4.5973118222092497E-5</c:v>
                </c:pt>
                <c:pt idx="10004">
                  <c:v>4.6331225924326692E-5</c:v>
                </c:pt>
                <c:pt idx="10005">
                  <c:v>4.6721373290292973E-5</c:v>
                </c:pt>
                <c:pt idx="10006">
                  <c:v>4.714258753968838E-5</c:v>
                </c:pt>
                <c:pt idx="10007">
                  <c:v>4.7593901496589316E-5</c:v>
                </c:pt>
                <c:pt idx="10008">
                  <c:v>4.8074354447965337E-5</c:v>
                </c:pt>
                <c:pt idx="10009">
                  <c:v>4.8582992969649379E-5</c:v>
                </c:pt>
                <c:pt idx="10010">
                  <c:v>4.9118871719501975E-5</c:v>
                </c:pt>
                <c:pt idx="10011">
                  <c:v>4.9681054197706437E-5</c:v>
                </c:pt>
                <c:pt idx="10012">
                  <c:v>5.0268613474036443E-5</c:v>
                </c:pt>
                <c:pt idx="10013">
                  <c:v>5.0880632882153789E-5</c:v>
                </c:pt>
                <c:pt idx="10014">
                  <c:v>5.1516206680950179E-5</c:v>
                </c:pt>
                <c:pt idx="10015">
                  <c:v>5.2174440682989726E-5</c:v>
                </c:pt>
                <c:pt idx="10016">
                  <c:v>5.2854452850291682E-5</c:v>
                </c:pt>
                <c:pt idx="10017">
                  <c:v>5.3555373857548534E-5</c:v>
                </c:pt>
                <c:pt idx="10018">
                  <c:v>5.4276347623130009E-5</c:v>
                </c:pt>
                <c:pt idx="10019">
                  <c:v>5.5016531808058626E-5</c:v>
                </c:pt>
                <c:pt idx="10020">
                  <c:v>5.5775098283425561E-5</c:v>
                </c:pt>
                <c:pt idx="10021">
                  <c:v>5.6551233566459414E-5</c:v>
                </c:pt>
                <c:pt idx="10022">
                  <c:v>5.7344139225863685E-5</c:v>
                </c:pt>
                <c:pt idx="10023">
                  <c:v>5.8153032256667217E-5</c:v>
                </c:pt>
                <c:pt idx="10024">
                  <c:v>5.8977145425262952E-5</c:v>
                </c:pt>
                <c:pt idx="10025">
                  <c:v>5.9815727585011949E-5</c:v>
                </c:pt>
                <c:pt idx="10026">
                  <c:v>6.0668043963071067E-5</c:v>
                </c:pt>
                <c:pt idx="10027">
                  <c:v>6.153337641891181E-5</c:v>
                </c:pt>
                <c:pt idx="10028">
                  <c:v>6.2411023675229362E-5</c:v>
                </c:pt>
                <c:pt idx="10029">
                  <c:v>6.3300301521824063E-5</c:v>
                </c:pt>
                <c:pt idx="10030">
                  <c:v>6.420054299305925E-5</c:v>
                </c:pt>
                <c:pt idx="10031">
                  <c:v>6.5111098519665781E-5</c:v>
                </c:pt>
                <c:pt idx="10032">
                  <c:v>6.6031336055418998E-5</c:v>
                </c:pt>
                <c:pt idx="10033">
                  <c:v>6.6960641179543971E-5</c:v>
                </c:pt>
                <c:pt idx="10034">
                  <c:v>6.7898417175426981E-5</c:v>
                </c:pt>
                <c:pt idx="10035">
                  <c:v>6.8844085086425827E-5</c:v>
                </c:pt>
                <c:pt idx="10036">
                  <c:v>6.9797083749427623E-5</c:v>
                </c:pt>
                <c:pt idx="10037">
                  <c:v>7.0756869807019391E-5</c:v>
                </c:pt>
                <c:pt idx="10038">
                  <c:v>7.1722917698827806E-5</c:v>
                </c:pt>
                <c:pt idx="10039">
                  <c:v>7.2694719632919938E-5</c:v>
                </c:pt>
                <c:pt idx="10040">
                  <c:v>7.367178553791894E-5</c:v>
                </c:pt>
                <c:pt idx="10041">
                  <c:v>7.4653642996619116E-5</c:v>
                </c:pt>
                <c:pt idx="10042">
                  <c:v>7.5639837161829685E-5</c:v>
                </c:pt>
                <c:pt idx="10043">
                  <c:v>7.662993065516597E-5</c:v>
                </c:pt>
                <c:pt idx="10044">
                  <c:v>7.7623503449548921E-5</c:v>
                </c:pt>
                <c:pt idx="10045">
                  <c:v>7.8620152736146108E-5</c:v>
                </c:pt>
                <c:pt idx="10046">
                  <c:v>7.9619492776431339E-5</c:v>
                </c:pt>
                <c:pt idx="10047">
                  <c:v>8.0621154740137329E-5</c:v>
                </c:pt>
                <c:pt idx="10048">
                  <c:v>8.1624786529791238E-5</c:v>
                </c:pt>
                <c:pt idx="10049">
                  <c:v>8.2630052592471055E-5</c:v>
                </c:pt>
                <c:pt idx="10050">
                  <c:v>8.3636633719595392E-5</c:v>
                </c:pt>
                <c:pt idx="10051">
                  <c:v>8.4644226835291623E-5</c:v>
                </c:pt>
                <c:pt idx="10052">
                  <c:v>8.5652544774079416E-5</c:v>
                </c:pt>
                <c:pt idx="10053">
                  <c:v>8.6661316048533362E-5</c:v>
                </c:pt>
                <c:pt idx="10054">
                  <c:v>8.7670284607472388E-5</c:v>
                </c:pt>
                <c:pt idx="10055">
                  <c:v>8.8679209585462357E-5</c:v>
                </c:pt>
                <c:pt idx="10056">
                  <c:v>8.9687865044031358E-5</c:v>
                </c:pt>
                <c:pt idx="10057">
                  <c:v>9.0696039705401944E-5</c:v>
                </c:pt>
                <c:pt idx="10058">
                  <c:v>9.1703536679144538E-5</c:v>
                </c:pt>
                <c:pt idx="10059">
                  <c:v>9.2710173182437573E-5</c:v>
                </c:pt>
                <c:pt idx="10060">
                  <c:v>9.3715780254417493E-5</c:v>
                </c:pt>
                <c:pt idx="10061">
                  <c:v>9.4720202465178725E-5</c:v>
                </c:pt>
                <c:pt idx="10062">
                  <c:v>9.5723297619898322E-5</c:v>
                </c:pt>
                <c:pt idx="10063">
                  <c:v>9.6724936458620072E-5</c:v>
                </c:pt>
                <c:pt idx="10064">
                  <c:v>9.7725002352198911E-5</c:v>
                </c:pt>
                <c:pt idx="10065">
                  <c:v>9.8723390994726691E-5</c:v>
                </c:pt>
                <c:pt idx="10066">
                  <c:v>9.9720010093137657E-5</c:v>
                </c:pt>
                <c:pt idx="10067">
                  <c:v>1.0071477905411465E-4</c:v>
                </c:pt>
                <c:pt idx="10068">
                  <c:v>1.017076286689708E-4</c:v>
                </c:pt>
                <c:pt idx="10069">
                  <c:v>1.0269850079673927E-4</c:v>
                </c:pt>
                <c:pt idx="10070">
                  <c:v>1.0368734804587145E-4</c:v>
                </c:pt>
                <c:pt idx="10071">
                  <c:v>1.0467413345497521E-4</c:v>
                </c:pt>
                <c:pt idx="10072">
                  <c:v>1.0565883017281276E-4</c:v>
                </c:pt>
                <c:pt idx="10073">
                  <c:v>1.0664142113794491E-4</c:v>
                </c:pt>
                <c:pt idx="10074">
                  <c:v>1.0762189875842146E-4</c:v>
                </c:pt>
                <c:pt idx="10075">
                  <c:v>1.0860026459154043E-4</c:v>
                </c:pt>
                <c:pt idx="10076">
                  <c:v>1.0957652902422531E-4</c:v>
                </c:pt>
                <c:pt idx="10077">
                  <c:v>1.1055071095415026E-4</c:v>
                </c:pt>
                <c:pt idx="10078">
                  <c:v>1.1152283747183108E-4</c:v>
                </c:pt>
                <c:pt idx="10079">
                  <c:v>1.1249294354389584E-4</c:v>
                </c:pt>
                <c:pt idx="10080">
                  <c:v>1.1346107169789613E-4</c:v>
                </c:pt>
                <c:pt idx="10081">
                  <c:v>1.1442727170860912E-4</c:v>
                </c:pt>
                <c:pt idx="10082">
                  <c:v>1.1539160028620806E-4</c:v>
                </c:pt>
                <c:pt idx="10083">
                  <c:v>1.1635412076633408E-4</c:v>
                </c:pt>
                <c:pt idx="10084">
                  <c:v>1.1731490280230661E-4</c:v>
                </c:pt>
                <c:pt idx="10085">
                  <c:v>1.1827402205956073E-4</c:v>
                </c:pt>
                <c:pt idx="10086">
                  <c:v>1.1923155991236327E-4</c:v>
                </c:pt>
                <c:pt idx="10087">
                  <c:v>1.201876031431233E-4</c:v>
                </c:pt>
                <c:pt idx="10088">
                  <c:v>1.2114224364412355E-4</c:v>
                </c:pt>
                <c:pt idx="10089">
                  <c:v>1.2209557812197292E-4</c:v>
                </c:pt>
                <c:pt idx="10090">
                  <c:v>1.2304770780465559E-4</c:v>
                </c:pt>
                <c:pt idx="10091">
                  <c:v>1.2399873815150701E-4</c:v>
                </c:pt>
                <c:pt idx="10092">
                  <c:v>1.2494877856581324E-4</c:v>
                </c:pt>
                <c:pt idx="10093">
                  <c:v>1.2589794211037493E-4</c:v>
                </c:pt>
                <c:pt idx="10094">
                  <c:v>1.2684634522591357E-4</c:v>
                </c:pt>
                <c:pt idx="10095">
                  <c:v>1.2779410745230536E-4</c:v>
                </c:pt>
                <c:pt idx="10096">
                  <c:v>1.2874135115279305E-4</c:v>
                </c:pt>
                <c:pt idx="10097">
                  <c:v>1.2968820124104017E-4</c:v>
                </c:pt>
                <c:pt idx="10098">
                  <c:v>1.3063478491105512E-4</c:v>
                </c:pt>
                <c:pt idx="10099">
                  <c:v>1.315812313700359E-4</c:v>
                </c:pt>
                <c:pt idx="10100">
                  <c:v>1.3252767157394355E-4</c:v>
                </c:pt>
                <c:pt idx="10101">
                  <c:v>1.3347423796603771E-4</c:v>
                </c:pt>
                <c:pt idx="10102">
                  <c:v>1.3442106421803567E-4</c:v>
                </c:pt>
                <c:pt idx="10103">
                  <c:v>1.3536828497404205E-4</c:v>
                </c:pt>
                <c:pt idx="10104">
                  <c:v>1.3631603559718101E-4</c:v>
                </c:pt>
                <c:pt idx="10105">
                  <c:v>1.3726445191888218E-4</c:v>
                </c:pt>
                <c:pt idx="10106">
                  <c:v>1.382136699905161E-4</c:v>
                </c:pt>
                <c:pt idx="10107">
                  <c:v>1.3916382583786943E-4</c:v>
                </c:pt>
                <c:pt idx="10108">
                  <c:v>1.4011505521770165E-4</c:v>
                </c:pt>
                <c:pt idx="10109">
                  <c:v>1.4106749337691781E-4</c:v>
                </c:pt>
                <c:pt idx="10110">
                  <c:v>1.4202127481386807E-4</c:v>
                </c:pt>
                <c:pt idx="10111">
                  <c:v>1.4297653304199388E-4</c:v>
                </c:pt>
                <c:pt idx="10112">
                  <c:v>1.4393340035547781E-4</c:v>
                </c:pt>
                <c:pt idx="10113">
                  <c:v>1.4489200759708253E-4</c:v>
                </c:pt>
                <c:pt idx="10114">
                  <c:v>1.4585248392784953E-4</c:v>
                </c:pt>
                <c:pt idx="10115">
                  <c:v>1.4681495659885587E-4</c:v>
                </c:pt>
                <c:pt idx="10116">
                  <c:v>1.4777955072466702E-4</c:v>
                </c:pt>
                <c:pt idx="10117">
                  <c:v>1.4874638905862904E-4</c:v>
                </c:pt>
                <c:pt idx="10118">
                  <c:v>1.4971559176978904E-4</c:v>
                </c:pt>
                <c:pt idx="10119">
                  <c:v>1.5068727622152828E-4</c:v>
                </c:pt>
                <c:pt idx="10120">
                  <c:v>1.5166155675161897E-4</c:v>
                </c:pt>
                <c:pt idx="10121">
                  <c:v>1.5263854445380818E-4</c:v>
                </c:pt>
                <c:pt idx="10122">
                  <c:v>1.5361834696084526E-4</c:v>
                </c:pt>
                <c:pt idx="10123">
                  <c:v>1.5460106822884646E-4</c:v>
                </c:pt>
                <c:pt idx="10124">
                  <c:v>1.5558680832289805E-4</c:v>
                </c:pt>
                <c:pt idx="10125">
                  <c:v>1.5657566320404021E-4</c:v>
                </c:pt>
                <c:pt idx="10126">
                  <c:v>1.5756772451730355E-4</c:v>
                </c:pt>
                <c:pt idx="10127">
                  <c:v>1.5856307938107877E-4</c:v>
                </c:pt>
                <c:pt idx="10128">
                  <c:v>1.5956181017744863E-4</c:v>
                </c:pt>
                <c:pt idx="10129">
                  <c:v>1.6056399434376869E-4</c:v>
                </c:pt>
                <c:pt idx="10130">
                  <c:v>1.6156970416526448E-4</c:v>
                </c:pt>
                <c:pt idx="10131">
                  <c:v>1.6257900656874055E-4</c:v>
                </c:pt>
                <c:pt idx="10132">
                  <c:v>1.635919629173242E-4</c:v>
                </c:pt>
                <c:pt idx="10133">
                  <c:v>1.6460862880631608E-4</c:v>
                </c:pt>
                <c:pt idx="10134">
                  <c:v>1.6562905386016506E-4</c:v>
                </c:pt>
                <c:pt idx="10135">
                  <c:v>1.6665328153047225E-4</c:v>
                </c:pt>
                <c:pt idx="10136">
                  <c:v>1.676813488952346E-4</c:v>
                </c:pt>
                <c:pt idx="10137">
                  <c:v>1.6871328645923185E-4</c:v>
                </c:pt>
                <c:pt idx="10138">
                  <c:v>1.6974911795557415E-4</c:v>
                </c:pt>
                <c:pt idx="10139">
                  <c:v>1.7078886014876149E-4</c:v>
                </c:pt>
                <c:pt idx="10140">
                  <c:v>1.7183252263884582E-4</c:v>
                </c:pt>
                <c:pt idx="10141">
                  <c:v>1.7288010766728414E-4</c:v>
                </c:pt>
                <c:pt idx="10142">
                  <c:v>1.7393160992421733E-4</c:v>
                </c:pt>
                <c:pt idx="10143">
                  <c:v>1.7498701635742107E-4</c:v>
                </c:pt>
                <c:pt idx="10144">
                  <c:v>1.7604630598301886E-4</c:v>
                </c:pt>
                <c:pt idx="10145">
                  <c:v>1.7710944969819153E-4</c:v>
                </c:pt>
                <c:pt idx="10146">
                  <c:v>1.7817641009581264E-4</c:v>
                </c:pt>
                <c:pt idx="10147">
                  <c:v>1.792471412813692E-4</c:v>
                </c:pt>
                <c:pt idx="10148">
                  <c:v>1.8032158869216774E-4</c:v>
                </c:pt>
                <c:pt idx="10149">
                  <c:v>1.8139968891924238E-4</c:v>
                </c:pt>
                <c:pt idx="10150">
                  <c:v>1.8248136953176664E-4</c:v>
                </c:pt>
                <c:pt idx="10151">
                  <c:v>1.8356654890461571E-4</c:v>
                </c:pt>
                <c:pt idx="10152">
                  <c:v>1.8465513604901227E-4</c:v>
                </c:pt>
                <c:pt idx="10153">
                  <c:v>1.8574703044650116E-4</c:v>
                </c:pt>
                <c:pt idx="10154">
                  <c:v>1.8684212188667962E-4</c:v>
                </c:pt>
                <c:pt idx="10155">
                  <c:v>1.8794029030866515E-4</c:v>
                </c:pt>
                <c:pt idx="10156">
                  <c:v>1.8904140564688032E-4</c:v>
                </c:pt>
                <c:pt idx="10157">
                  <c:v>1.9014532768109563E-4</c:v>
                </c:pt>
                <c:pt idx="10158">
                  <c:v>1.9125190589137304E-4</c:v>
                </c:pt>
                <c:pt idx="10159">
                  <c:v>1.9236097931782801E-4</c:v>
                </c:pt>
                <c:pt idx="10160">
                  <c:v>1.9347237642596926E-4</c:v>
                </c:pt>
                <c:pt idx="10161">
                  <c:v>1.9458591497750115E-4</c:v>
                </c:pt>
                <c:pt idx="10162">
                  <c:v>1.9570140190724008E-4</c:v>
                </c:pt>
                <c:pt idx="10163">
                  <c:v>1.9681863320633098E-4</c:v>
                </c:pt>
                <c:pt idx="10164">
                  <c:v>1.9793739381223082E-4</c:v>
                </c:pt>
                <c:pt idx="10165">
                  <c:v>1.9905745750567301E-4</c:v>
                </c:pt>
                <c:pt idx="10166">
                  <c:v>2.0017858681527459E-4</c:v>
                </c:pt>
                <c:pt idx="10167">
                  <c:v>2.0130053292963555E-4</c:v>
                </c:pt>
                <c:pt idx="10168">
                  <c:v>2.0242303561808004E-4</c:v>
                </c:pt>
                <c:pt idx="10169">
                  <c:v>2.0354582315969784E-4</c:v>
                </c:pt>
                <c:pt idx="10170">
                  <c:v>2.0466861228163495E-4</c:v>
                </c:pt>
                <c:pt idx="10171">
                  <c:v>2.0579110810670274E-4</c:v>
                </c:pt>
                <c:pt idx="10172">
                  <c:v>2.0691300411093653E-4</c:v>
                </c:pt>
                <c:pt idx="10173">
                  <c:v>2.080339820913938E-4</c:v>
                </c:pt>
                <c:pt idx="10174">
                  <c:v>2.0915371214470151E-4</c:v>
                </c:pt>
                <c:pt idx="10175">
                  <c:v>2.1027185265672511E-4</c:v>
                </c:pt>
                <c:pt idx="10176">
                  <c:v>2.1138805030383601E-4</c:v>
                </c:pt>
                <c:pt idx="10177">
                  <c:v>2.1250194006612759E-4</c:v>
                </c:pt>
                <c:pt idx="10178">
                  <c:v>2.1361314525321061E-4</c:v>
                </c:pt>
                <c:pt idx="10179">
                  <c:v>2.1472127754260247E-4</c:v>
                </c:pt>
                <c:pt idx="10180">
                  <c:v>2.1582593703168234E-4</c:v>
                </c:pt>
                <c:pt idx="10181">
                  <c:v>2.1692671230323247E-4</c:v>
                </c:pt>
                <c:pt idx="10182">
                  <c:v>2.1802318050504323E-4</c:v>
                </c:pt>
                <c:pt idx="10183">
                  <c:v>2.1911490744417142E-4</c:v>
                </c:pt>
                <c:pt idx="10184">
                  <c:v>2.2020144769604354E-4</c:v>
                </c:pt>
                <c:pt idx="10185">
                  <c:v>2.2128234472890555E-4</c:v>
                </c:pt>
                <c:pt idx="10186">
                  <c:v>2.2235713104405875E-4</c:v>
                </c:pt>
                <c:pt idx="10187">
                  <c:v>2.2342532833200045E-4</c:v>
                </c:pt>
                <c:pt idx="10188">
                  <c:v>2.2448644764521317E-4</c:v>
                </c:pt>
                <c:pt idx="10189">
                  <c:v>2.2553998958758117E-4</c:v>
                </c:pt>
                <c:pt idx="10190">
                  <c:v>2.2658544452095597E-4</c:v>
                </c:pt>
                <c:pt idx="10191">
                  <c:v>2.2762229278912798E-4</c:v>
                </c:pt>
                <c:pt idx="10192">
                  <c:v>2.2865000495953238E-4</c:v>
                </c:pt>
                <c:pt idx="10193">
                  <c:v>2.2966804208289775E-4</c:v>
                </c:pt>
                <c:pt idx="10194">
                  <c:v>2.3067585597109368E-4</c:v>
                </c:pt>
                <c:pt idx="10195">
                  <c:v>2.3167288949349436E-4</c:v>
                </c:pt>
                <c:pt idx="10196">
                  <c:v>2.3265857689188345E-4</c:v>
                </c:pt>
                <c:pt idx="10197">
                  <c:v>2.336323441142257E-4</c:v>
                </c:pt>
                <c:pt idx="10198">
                  <c:v>2.3459360916743533E-4</c:v>
                </c:pt>
                <c:pt idx="10199">
                  <c:v>2.3554178248905923E-4</c:v>
                </c:pt>
                <c:pt idx="10200">
                  <c:v>2.3647626733838001E-4</c:v>
                </c:pt>
                <c:pt idx="10201">
                  <c:v>2.3739646020635229E-4</c:v>
                </c:pt>
                <c:pt idx="10202">
                  <c:v>2.3830175124518109E-4</c:v>
                </c:pt>
                <c:pt idx="10203">
                  <c:v>2.3919152471672234E-4</c:v>
                </c:pt>
                <c:pt idx="10204">
                  <c:v>2.4006515946028428E-4</c:v>
                </c:pt>
                <c:pt idx="10205">
                  <c:v>2.4092202937936211E-4</c:v>
                </c:pt>
                <c:pt idx="10206">
                  <c:v>2.4176150394730005E-4</c:v>
                </c:pt>
                <c:pt idx="10207">
                  <c:v>2.4258294873185168E-4</c:v>
                </c:pt>
                <c:pt idx="10208">
                  <c:v>2.4338572593805017E-4</c:v>
                </c:pt>
                <c:pt idx="10209">
                  <c:v>2.4416919496952878E-4</c:v>
                </c:pt>
                <c:pt idx="10210">
                  <c:v>2.4493271300778986E-4</c:v>
                </c:pt>
                <c:pt idx="10211">
                  <c:v>2.4567563560914447E-4</c:v>
                </c:pt>
                <c:pt idx="10212">
                  <c:v>2.4639731731885775E-4</c:v>
                </c:pt>
                <c:pt idx="10213">
                  <c:v>2.470971123021629E-4</c:v>
                </c:pt>
                <c:pt idx="10214">
                  <c:v>2.4777437499172E-4</c:v>
                </c:pt>
                <c:pt idx="10215">
                  <c:v>2.4842846075072536E-4</c:v>
                </c:pt>
                <c:pt idx="10216">
                  <c:v>2.4905872655142056E-4</c:v>
                </c:pt>
                <c:pt idx="10217">
                  <c:v>2.4966453166825031E-4</c:v>
                </c:pt>
                <c:pt idx="10218">
                  <c:v>2.5024523838497182E-4</c:v>
                </c:pt>
                <c:pt idx="10219">
                  <c:v>2.5080021271500178E-4</c:v>
                </c:pt>
                <c:pt idx="10220">
                  <c:v>2.5132882513435769E-4</c:v>
                </c:pt>
                <c:pt idx="10221">
                  <c:v>2.5183045132629028E-4</c:v>
                </c:pt>
                <c:pt idx="10222">
                  <c:v>2.5230447293676122E-4</c:v>
                </c:pt>
                <c:pt idx="10223">
                  <c:v>2.5275027833988688E-4</c:v>
                </c:pt>
                <c:pt idx="10224">
                  <c:v>2.5316726341243238E-4</c:v>
                </c:pt>
                <c:pt idx="10225">
                  <c:v>2.5355483231639638E-4</c:v>
                </c:pt>
                <c:pt idx="10226">
                  <c:v>2.5391239828843068E-4</c:v>
                </c:pt>
                <c:pt idx="10227">
                  <c:v>2.5423938443546688E-4</c:v>
                </c:pt>
                <c:pt idx="10228">
                  <c:v>2.5453522453496296E-4</c:v>
                </c:pt>
                <c:pt idx="10229">
                  <c:v>2.5479936383888339E-4</c:v>
                </c:pt>
                <c:pt idx="10230">
                  <c:v>2.5503125988029753E-4</c:v>
                </c:pt>
                <c:pt idx="10231">
                  <c:v>2.5523038328100416E-4</c:v>
                </c:pt>
                <c:pt idx="10232">
                  <c:v>2.5539621855942915E-4</c:v>
                </c:pt>
                <c:pt idx="10233">
                  <c:v>2.5552826493703155E-4</c:v>
                </c:pt>
                <c:pt idx="10234">
                  <c:v>2.5562603714222989E-4</c:v>
                </c:pt>
                <c:pt idx="10235">
                  <c:v>2.5568906621026961E-4</c:v>
                </c:pt>
                <c:pt idx="10236">
                  <c:v>2.5571690027786594E-4</c:v>
                </c:pt>
                <c:pt idx="10237">
                  <c:v>2.5570910537106383E-4</c:v>
                </c:pt>
                <c:pt idx="10238">
                  <c:v>2.5566526618488677E-4</c:v>
                </c:pt>
                <c:pt idx="10239">
                  <c:v>2.5558498685349351E-4</c:v>
                </c:pt>
                <c:pt idx="10240">
                  <c:v>2.5546789170928616E-4</c:v>
                </c:pt>
                <c:pt idx="10241">
                  <c:v>2.5531362602947876E-4</c:v>
                </c:pt>
                <c:pt idx="10242">
                  <c:v>2.5512185676859658E-4</c:v>
                </c:pt>
                <c:pt idx="10243">
                  <c:v>2.5489227327578454E-4</c:v>
                </c:pt>
                <c:pt idx="10244">
                  <c:v>2.5462458799497775E-4</c:v>
                </c:pt>
                <c:pt idx="10245">
                  <c:v>2.5431853714673758E-4</c:v>
                </c:pt>
                <c:pt idx="10246">
                  <c:v>2.5397388139020328E-4</c:v>
                </c:pt>
                <c:pt idx="10247">
                  <c:v>2.5359040646370101E-4</c:v>
                </c:pt>
                <c:pt idx="10248">
                  <c:v>2.5316792380268962E-4</c:v>
                </c:pt>
                <c:pt idx="10249">
                  <c:v>2.5270627113324233E-4</c:v>
                </c:pt>
                <c:pt idx="10250">
                  <c:v>2.5220531304022582E-4</c:v>
                </c:pt>
                <c:pt idx="10251">
                  <c:v>2.5166494150811769E-4</c:v>
                </c:pt>
                <c:pt idx="10252">
                  <c:v>2.5108507643383155E-4</c:v>
                </c:pt>
                <c:pt idx="10253">
                  <c:v>2.5046566610942978E-4</c:v>
                </c:pt>
                <c:pt idx="10254">
                  <c:v>2.4980668767423184E-4</c:v>
                </c:pt>
                <c:pt idx="10255">
                  <c:v>2.491081475343445E-4</c:v>
                </c:pt>
                <c:pt idx="10256">
                  <c:v>2.4837008174898831E-4</c:v>
                </c:pt>
                <c:pt idx="10257">
                  <c:v>2.4759255638198235E-4</c:v>
                </c:pt>
                <c:pt idx="10258">
                  <c:v>2.4677566781767911E-4</c:v>
                </c:pt>
                <c:pt idx="10259">
                  <c:v>2.4591954303993836E-4</c:v>
                </c:pt>
                <c:pt idx="10260">
                  <c:v>2.4502433987336604E-4</c:v>
                </c:pt>
                <c:pt idx="10261">
                  <c:v>2.4409024718581812E-4</c:v>
                </c:pt>
                <c:pt idx="10262">
                  <c:v>2.4311748505124607E-4</c:v>
                </c:pt>
                <c:pt idx="10263">
                  <c:v>2.4210630487206281E-4</c:v>
                </c:pt>
                <c:pt idx="10264">
                  <c:v>2.4105698946037636E-4</c:v>
                </c:pt>
                <c:pt idx="10265">
                  <c:v>2.3996985307739009E-4</c:v>
                </c:pt>
                <c:pt idx="10266">
                  <c:v>2.3884524143024763E-4</c:v>
                </c:pt>
                <c:pt idx="10267">
                  <c:v>2.3768353162599792E-4</c:v>
                </c:pt>
                <c:pt idx="10268">
                  <c:v>2.3648513208214384E-4</c:v>
                </c:pt>
                <c:pt idx="10269">
                  <c:v>2.3525048239342992E-4</c:v>
                </c:pt>
                <c:pt idx="10270">
                  <c:v>2.3398005315456189E-4</c:v>
                </c:pt>
                <c:pt idx="10271">
                  <c:v>2.3267434573878096E-4</c:v>
                </c:pt>
                <c:pt idx="10272">
                  <c:v>2.3133389203212882E-4</c:v>
                </c:pt>
                <c:pt idx="10273">
                  <c:v>2.2995925412339519E-4</c:v>
                </c:pt>
                <c:pt idx="10274">
                  <c:v>2.2855102394978989E-4</c:v>
                </c:pt>
                <c:pt idx="10275">
                  <c:v>2.2710982289869328E-4</c:v>
                </c:pt>
                <c:pt idx="10276">
                  <c:v>2.2563630136560148E-4</c:v>
                </c:pt>
                <c:pt idx="10277">
                  <c:v>2.2413113826846598E-4</c:v>
                </c:pt>
                <c:pt idx="10278">
                  <c:v>2.2259504051943708E-4</c:v>
                </c:pt>
                <c:pt idx="10279">
                  <c:v>2.2102874245387698E-4</c:v>
                </c:pt>
                <c:pt idx="10280">
                  <c:v>2.1943300521771206E-4</c:v>
                </c:pt>
                <c:pt idx="10281">
                  <c:v>2.1780861611375409E-4</c:v>
                </c:pt>
                <c:pt idx="10282">
                  <c:v>2.1615638790778007E-4</c:v>
                </c:pt>
                <c:pt idx="10283">
                  <c:v>2.1447715809528518E-4</c:v>
                </c:pt>
                <c:pt idx="10284">
                  <c:v>2.1277178812981846E-4</c:v>
                </c:pt>
                <c:pt idx="10285">
                  <c:v>2.1104116261425233E-4</c:v>
                </c:pt>
                <c:pt idx="10286">
                  <c:v>2.0928618845573251E-4</c:v>
                </c:pt>
                <c:pt idx="10287">
                  <c:v>2.075077939860258E-4</c:v>
                </c:pt>
                <c:pt idx="10288">
                  <c:v>2.057069280480638E-4</c:v>
                </c:pt>
                <c:pt idx="10289">
                  <c:v>2.0388455905069944E-4</c:v>
                </c:pt>
                <c:pt idx="10290">
                  <c:v>2.0204167399244454E-4</c:v>
                </c:pt>
                <c:pt idx="10291">
                  <c:v>2.0017927745635833E-4</c:v>
                </c:pt>
                <c:pt idx="10292">
                  <c:v>1.982983905774289E-4</c:v>
                </c:pt>
                <c:pt idx="10293">
                  <c:v>1.9640004998388994E-4</c:v>
                </c:pt>
                <c:pt idx="10294">
                  <c:v>1.944853067146918E-4</c:v>
                </c:pt>
                <c:pt idx="10295">
                  <c:v>1.9255522511451694E-4</c:v>
                </c:pt>
                <c:pt idx="10296">
                  <c:v>1.9061088170836568E-4</c:v>
                </c:pt>
                <c:pt idx="10297">
                  <c:v>1.8865336405753455E-4</c:v>
                </c:pt>
                <c:pt idx="10298">
                  <c:v>1.8668376959888835E-4</c:v>
                </c:pt>
                <c:pt idx="10299">
                  <c:v>1.8470320446948462E-4</c:v>
                </c:pt>
                <c:pt idx="10300">
                  <c:v>1.827127823184119E-4</c:v>
                </c:pt>
                <c:pt idx="10301">
                  <c:v>1.807136231080103E-4</c:v>
                </c:pt>
                <c:pt idx="10302">
                  <c:v>1.7870685190637869E-4</c:v>
                </c:pt>
                <c:pt idx="10303">
                  <c:v>1.766935976733657E-4</c:v>
                </c:pt>
                <c:pt idx="10304">
                  <c:v>1.746749920420229E-4</c:v>
                </c:pt>
                <c:pt idx="10305">
                  <c:v>1.7265216809761368E-4</c:v>
                </c:pt>
                <c:pt idx="10306">
                  <c:v>1.7062625915640524E-4</c:v>
                </c:pt>
                <c:pt idx="10307">
                  <c:v>1.6859839754608858E-4</c:v>
                </c:pt>
                <c:pt idx="10308">
                  <c:v>1.6656971339014002E-4</c:v>
                </c:pt>
                <c:pt idx="10309">
                  <c:v>1.6454133339809037E-4</c:v>
                </c:pt>
                <c:pt idx="10310">
                  <c:v>1.6251437966365069E-4</c:v>
                </c:pt>
                <c:pt idx="10311">
                  <c:v>1.6048996847304545E-4</c:v>
                </c:pt>
                <c:pt idx="10312">
                  <c:v>1.5846920912508704E-4</c:v>
                </c:pt>
                <c:pt idx="10313">
                  <c:v>1.5645320276543734E-4</c:v>
                </c:pt>
                <c:pt idx="10314">
                  <c:v>1.5444304123666912E-4</c:v>
                </c:pt>
                <c:pt idx="10315">
                  <c:v>1.5243980594615425E-4</c:v>
                </c:pt>
                <c:pt idx="10316">
                  <c:v>1.5044456675357502E-4</c:v>
                </c:pt>
                <c:pt idx="10317">
                  <c:v>1.4845838087993549E-4</c:v>
                </c:pt>
                <c:pt idx="10318">
                  <c:v>1.4648229183976858E-4</c:v>
                </c:pt>
                <c:pt idx="10319">
                  <c:v>1.4451732839818401E-4</c:v>
                </c:pt>
                <c:pt idx="10320">
                  <c:v>1.42564503554495E-4</c:v>
                </c:pt>
                <c:pt idx="10321">
                  <c:v>1.406248135538819E-4</c:v>
                </c:pt>
                <c:pt idx="10322">
                  <c:v>1.3869923692867519E-4</c:v>
                </c:pt>
                <c:pt idx="10323">
                  <c:v>1.3678873357062625E-4</c:v>
                </c:pt>
                <c:pt idx="10324">
                  <c:v>1.3489424383555102E-4</c:v>
                </c:pt>
                <c:pt idx="10325">
                  <c:v>1.3301668768157858E-4</c:v>
                </c:pt>
                <c:pt idx="10326">
                  <c:v>1.3115696384229146E-4</c:v>
                </c:pt>
                <c:pt idx="10327">
                  <c:v>1.2931594903571342E-4</c:v>
                </c:pt>
                <c:pt idx="10328">
                  <c:v>1.274944972104236E-4</c:v>
                </c:pt>
                <c:pt idx="10329">
                  <c:v>1.2569343882944597E-4</c:v>
                </c:pt>
                <c:pt idx="10330">
                  <c:v>1.2391358019307947E-4</c:v>
                </c:pt>
                <c:pt idx="10331">
                  <c:v>1.2215570280114956E-4</c:v>
                </c:pt>
                <c:pt idx="10332">
                  <c:v>1.204205627556325E-4</c:v>
                </c:pt>
                <c:pt idx="10333">
                  <c:v>1.1870889020406238E-4</c:v>
                </c:pt>
                <c:pt idx="10334">
                  <c:v>1.1702138882436666E-4</c:v>
                </c:pt>
                <c:pt idx="10335">
                  <c:v>1.1535873535137235E-4</c:v>
                </c:pt>
                <c:pt idx="10336">
                  <c:v>1.1372157914555598E-4</c:v>
                </c:pt>
                <c:pt idx="10337">
                  <c:v>1.12110541804069E-4</c:v>
                </c:pt>
                <c:pt idx="10338">
                  <c:v>1.1052621681428313E-4</c:v>
                </c:pt>
                <c:pt idx="10339">
                  <c:v>1.0896916924991365E-4</c:v>
                </c:pt>
                <c:pt idx="10340">
                  <c:v>1.0743993550969545E-4</c:v>
                </c:pt>
                <c:pt idx="10341">
                  <c:v>1.0593902309854001E-4</c:v>
                </c:pt>
                <c:pt idx="10342">
                  <c:v>1.0446691045088282E-4</c:v>
                </c:pt>
                <c:pt idx="10343">
                  <c:v>1.0302404679608671E-4</c:v>
                </c:pt>
                <c:pt idx="10344">
                  <c:v>1.0161085206543966E-4</c:v>
                </c:pt>
                <c:pt idx="10345">
                  <c:v>1.0022771684036781E-4</c:v>
                </c:pt>
                <c:pt idx="10346">
                  <c:v>9.8875002341372692E-5</c:v>
                </c:pt>
                <c:pt idx="10347">
                  <c:v>9.7553040457083178E-5</c:v>
                </c:pt>
                <c:pt idx="10348">
                  <c:v>9.6262133812744787E-5</c:v>
                </c:pt>
                <c:pt idx="10349">
                  <c:v>9.5002555877539023E-5</c:v>
                </c:pt>
                <c:pt idx="10350">
                  <c:v>9.3774551109816271E-5</c:v>
                </c:pt>
                <c:pt idx="10351">
                  <c:v>9.2578335139508369E-5</c:v>
                </c:pt>
                <c:pt idx="10352">
                  <c:v>9.1414094986708212E-5</c:v>
                </c:pt>
                <c:pt idx="10353">
                  <c:v>9.0281989315619605E-5</c:v>
                </c:pt>
                <c:pt idx="10354">
                  <c:v>8.918214872265164E-5</c:v>
                </c:pt>
                <c:pt idx="10355">
                  <c:v>8.8114676057797083E-5</c:v>
                </c:pt>
                <c:pt idx="10356">
                  <c:v>8.7079646778052405E-5</c:v>
                </c:pt>
                <c:pt idx="10357">
                  <c:v>8.6077109331816437E-5</c:v>
                </c:pt>
                <c:pt idx="10358">
                  <c:v>8.5107085573003988E-5</c:v>
                </c:pt>
                <c:pt idx="10359">
                  <c:v>8.4169571203720567E-5</c:v>
                </c:pt>
                <c:pt idx="10360">
                  <c:v>8.3264536244212603E-5</c:v>
                </c:pt>
                <c:pt idx="10361">
                  <c:v>8.2391925528786861E-5</c:v>
                </c:pt>
                <c:pt idx="10362">
                  <c:v>8.1551659226436574E-5</c:v>
                </c:pt>
                <c:pt idx="10363">
                  <c:v>8.0743633384837399E-5</c:v>
                </c:pt>
                <c:pt idx="10364">
                  <c:v>7.9967720496319482E-5</c:v>
                </c:pt>
                <c:pt idx="10365">
                  <c:v>7.9223770084509558E-5</c:v>
                </c:pt>
                <c:pt idx="10366">
                  <c:v>7.8511609310279201E-5</c:v>
                </c:pt>
                <c:pt idx="10367">
                  <c:v>7.783104359554103E-5</c:v>
                </c:pt>
                <c:pt idx="10368">
                  <c:v>7.7181857263616992E-5</c:v>
                </c:pt>
                <c:pt idx="10369">
                  <c:v>7.6563814194713134E-5</c:v>
                </c:pt>
                <c:pt idx="10370">
                  <c:v>7.5976658495182677E-5</c:v>
                </c:pt>
                <c:pt idx="10371">
                  <c:v>7.5420115179122309E-5</c:v>
                </c:pt>
                <c:pt idx="10372">
                  <c:v>7.4893890861045932E-5</c:v>
                </c:pt>
                <c:pt idx="10373">
                  <c:v>7.4397674458168852E-5</c:v>
                </c:pt>
                <c:pt idx="10374">
                  <c:v>7.3931137901067716E-5</c:v>
                </c:pt>
                <c:pt idx="10375">
                  <c:v>7.3493936851257971E-5</c:v>
                </c:pt>
                <c:pt idx="10376">
                  <c:v>7.3085711424534337E-5</c:v>
                </c:pt>
                <c:pt idx="10377">
                  <c:v>7.270608691870832E-5</c:v>
                </c:pt>
                <c:pt idx="10378">
                  <c:v>7.2354674544442891E-5</c:v>
                </c:pt>
                <c:pt idx="10379">
                  <c:v>7.2031072158062432E-5</c:v>
                </c:pt>
                <c:pt idx="10380">
                  <c:v>7.1734864995059888E-5</c:v>
                </c:pt>
                <c:pt idx="10381">
                  <c:v>7.1465626403081418E-5</c:v>
                </c:pt>
                <c:pt idx="10382">
                  <c:v>7.1222918573397539E-5</c:v>
                </c:pt>
                <c:pt idx="10383">
                  <c:v>7.1006293269559669E-5</c:v>
                </c:pt>
                <c:pt idx="10384">
                  <c:v>7.0815292552332896E-5</c:v>
                </c:pt>
                <c:pt idx="10385">
                  <c:v>7.0649449499748371E-5</c:v>
                </c:pt>
                <c:pt idx="10386">
                  <c:v>7.0508288921328129E-5</c:v>
                </c:pt>
                <c:pt idx="10387">
                  <c:v>7.0391328065531417E-5</c:v>
                </c:pt>
                <c:pt idx="10388">
                  <c:v>7.0298077319448597E-5</c:v>
                </c:pt>
                <c:pt idx="10389">
                  <c:v>7.0228040899878745E-5</c:v>
                </c:pt>
                <c:pt idx="10390">
                  <c:v>7.0180717535006139E-5</c:v>
                </c:pt>
                <c:pt idx="10391">
                  <c:v>7.0155601135750913E-5</c:v>
                </c:pt>
                <c:pt idx="10392">
                  <c:v>7.0152181456160497E-5</c:v>
                </c:pt>
                <c:pt idx="10393">
                  <c:v>7.0169944742053738E-5</c:v>
                </c:pt>
                <c:pt idx="10394">
                  <c:v>7.0208374367243439E-5</c:v>
                </c:pt>
                <c:pt idx="10395">
                  <c:v>7.0266951456755025E-5</c:v>
                </c:pt>
                <c:pt idx="10396">
                  <c:v>7.0345155496359703E-5</c:v>
                </c:pt>
                <c:pt idx="10397">
                  <c:v>7.0442464927986614E-5</c:v>
                </c:pt>
                <c:pt idx="10398">
                  <c:v>7.0558357730442082E-5</c:v>
                </c:pt>
                <c:pt idx="10399">
                  <c:v>7.0692311984945629E-5</c:v>
                </c:pt>
                <c:pt idx="10400">
                  <c:v>7.0843806425146914E-5</c:v>
                </c:pt>
                <c:pt idx="10401">
                  <c:v>7.1012320971170463E-5</c:v>
                </c:pt>
                <c:pt idx="10402">
                  <c:v>7.119733724733862E-5</c:v>
                </c:pt>
                <c:pt idx="10403">
                  <c:v>7.1398339083391827E-5</c:v>
                </c:pt>
                <c:pt idx="10404">
                  <c:v>7.1614812998765256E-5</c:v>
                </c:pt>
                <c:pt idx="10405">
                  <c:v>7.1846248669821472E-5</c:v>
                </c:pt>
                <c:pt idx="10406">
                  <c:v>7.2092139379831231E-5</c:v>
                </c:pt>
                <c:pt idx="10407">
                  <c:v>7.2351982451527791E-5</c:v>
                </c:pt>
                <c:pt idx="10408">
                  <c:v>7.2625279662115748E-5</c:v>
                </c:pt>
                <c:pt idx="10409">
                  <c:v>7.2911537640705157E-5</c:v>
                </c:pt>
                <c:pt idx="10410">
                  <c:v>7.3210268248048298E-5</c:v>
                </c:pt>
                <c:pt idx="10411">
                  <c:v>7.3520988938638812E-5</c:v>
                </c:pt>
                <c:pt idx="10412">
                  <c:v>7.3843223105116783E-5</c:v>
                </c:pt>
                <c:pt idx="10413">
                  <c:v>7.4176500405085061E-5</c:v>
                </c:pt>
                <c:pt idx="10414">
                  <c:v>7.4520357070400955E-5</c:v>
                </c:pt>
                <c:pt idx="10415">
                  <c:v>7.4874336198983924E-5</c:v>
                </c:pt>
                <c:pt idx="10416">
                  <c:v>7.5237988029368239E-5</c:v>
                </c:pt>
                <c:pt idx="10417">
                  <c:v>7.5610870198068391E-5</c:v>
                </c:pt>
                <c:pt idx="10418">
                  <c:v>7.5992547979992627E-5</c:v>
                </c:pt>
                <c:pt idx="10419">
                  <c:v>7.638259451203185E-5</c:v>
                </c:pt>
                <c:pt idx="10420">
                  <c:v>7.6780591000178531E-5</c:v>
                </c:pt>
                <c:pt idx="10421">
                  <c:v>7.7186126910205925E-5</c:v>
                </c:pt>
                <c:pt idx="10422">
                  <c:v>7.7598800142413479E-5</c:v>
                </c:pt>
                <c:pt idx="10423">
                  <c:v>7.8018217190509945E-5</c:v>
                </c:pt>
                <c:pt idx="10424">
                  <c:v>7.8443993285050843E-5</c:v>
                </c:pt>
                <c:pt idx="10425">
                  <c:v>7.8875752521668656E-5</c:v>
                </c:pt>
                <c:pt idx="10426">
                  <c:v>7.9313127974501918E-5</c:v>
                </c:pt>
                <c:pt idx="10427">
                  <c:v>7.9755761795016823E-5</c:v>
                </c:pt>
                <c:pt idx="10428">
                  <c:v>8.0203305296744026E-5</c:v>
                </c:pt>
                <c:pt idx="10429">
                  <c:v>8.0655419026145643E-5</c:v>
                </c:pt>
                <c:pt idx="10430">
                  <c:v>8.1111772820030846E-5</c:v>
                </c:pt>
                <c:pt idx="10431">
                  <c:v>8.157204584996831E-5</c:v>
                </c:pt>
                <c:pt idx="10432">
                  <c:v>8.2035926653861591E-5</c:v>
                </c:pt>
                <c:pt idx="10433">
                  <c:v>8.2503113155390175E-5</c:v>
                </c:pt>
                <c:pt idx="10434">
                  <c:v>8.2973312671408723E-5</c:v>
                </c:pt>
                <c:pt idx="10435">
                  <c:v>8.3446241907909991E-5</c:v>
                </c:pt>
                <c:pt idx="10436">
                  <c:v>8.3921626944792697E-5</c:v>
                </c:pt>
                <c:pt idx="10437">
                  <c:v>8.4399203210043115E-5</c:v>
                </c:pt>
                <c:pt idx="10438">
                  <c:v>8.487871544348108E-5</c:v>
                </c:pt>
                <c:pt idx="10439">
                  <c:v>8.535991765070337E-5</c:v>
                </c:pt>
                <c:pt idx="10440">
                  <c:v>8.584257304746714E-5</c:v>
                </c:pt>
                <c:pt idx="10441">
                  <c:v>8.632645399503525E-5</c:v>
                </c:pt>
                <c:pt idx="10442">
                  <c:v>8.6811341926801061E-5</c:v>
                </c:pt>
                <c:pt idx="10443">
                  <c:v>8.7297027266663239E-5</c:v>
                </c:pt>
                <c:pt idx="10444">
                  <c:v>8.778330933946856E-5</c:v>
                </c:pt>
                <c:pt idx="10445">
                  <c:v>8.8269996274020453E-5</c:v>
                </c:pt>
                <c:pt idx="10446">
                  <c:v>8.8756904898936411E-5</c:v>
                </c:pt>
                <c:pt idx="10447">
                  <c:v>8.9243860631826546E-5</c:v>
                </c:pt>
                <c:pt idx="10448">
                  <c:v>8.9730697362139548E-5</c:v>
                </c:pt>
                <c:pt idx="10449">
                  <c:v>9.0217257328019862E-5</c:v>
                </c:pt>
                <c:pt idx="10450">
                  <c:v>9.0703390987622882E-5</c:v>
                </c:pt>
                <c:pt idx="10451">
                  <c:v>9.118895688519232E-5</c:v>
                </c:pt>
                <c:pt idx="10452">
                  <c:v>9.1673821512253245E-5</c:v>
                </c:pt>
                <c:pt idx="10453">
                  <c:v>9.2157859164329178E-5</c:v>
                </c:pt>
                <c:pt idx="10454">
                  <c:v>9.2640951793427893E-5</c:v>
                </c:pt>
                <c:pt idx="10455">
                  <c:v>9.3122988856778966E-5</c:v>
                </c:pt>
                <c:pt idx="10456">
                  <c:v>9.3603867161953021E-5</c:v>
                </c:pt>
                <c:pt idx="10457">
                  <c:v>9.4083490708893089E-5</c:v>
                </c:pt>
                <c:pt idx="10458">
                  <c:v>9.4561770528968394E-5</c:v>
                </c:pt>
                <c:pt idx="10459">
                  <c:v>9.5038624521523573E-5</c:v>
                </c:pt>
                <c:pt idx="10460">
                  <c:v>9.551397728808934E-5</c:v>
                </c:pt>
                <c:pt idx="10461">
                  <c:v>9.5987759964633732E-5</c:v>
                </c:pt>
                <c:pt idx="10462">
                  <c:v>9.6459910052034239E-5</c:v>
                </c:pt>
                <c:pt idx="10463">
                  <c:v>9.6930371245121757E-5</c:v>
                </c:pt>
                <c:pt idx="10464">
                  <c:v>9.7399093260547241E-5</c:v>
                </c:pt>
                <c:pt idx="10465">
                  <c:v>9.7866031663580125E-5</c:v>
                </c:pt>
                <c:pt idx="10466">
                  <c:v>9.8331147694339605E-5</c:v>
                </c:pt>
                <c:pt idx="10467">
                  <c:v>9.8794408093411619E-5</c:v>
                </c:pt>
                <c:pt idx="10468">
                  <c:v>9.9255784927263334E-5</c:v>
                </c:pt>
                <c:pt idx="10469">
                  <c:v>9.9715255413572389E-5</c:v>
                </c:pt>
                <c:pt idx="10470">
                  <c:v>1.0017280174671618E-4</c:v>
                </c:pt>
                <c:pt idx="10471">
                  <c:v>1.0062841092359352E-4</c:v>
                </c:pt>
                <c:pt idx="10472">
                  <c:v>1.0108207456995003E-4</c:v>
                </c:pt>
                <c:pt idx="10473">
                  <c:v>1.0153378876738546E-4</c:v>
                </c:pt>
                <c:pt idx="10474">
                  <c:v>1.0198355388133334E-4</c:v>
                </c:pt>
                <c:pt idx="10475">
                  <c:v>1.0243137438987224E-4</c:v>
                </c:pt>
                <c:pt idx="10476">
                  <c:v>1.0287725871387027E-4</c:v>
                </c:pt>
                <c:pt idx="10477">
                  <c:v>1.0332121904835538E-4</c:v>
                </c:pt>
                <c:pt idx="10478">
                  <c:v>1.037632711953551E-4</c:v>
                </c:pt>
                <c:pt idx="10479">
                  <c:v>1.0420343439824121E-4</c:v>
                </c:pt>
                <c:pt idx="10480">
                  <c:v>1.046417311778617E-4</c:v>
                </c:pt>
                <c:pt idx="10481">
                  <c:v>1.0507818717034818E-4</c:v>
                </c:pt>
                <c:pt idx="10482">
                  <c:v>1.0551283096687837E-4</c:v>
                </c:pt>
                <c:pt idx="10483">
                  <c:v>1.0594569395538403E-4</c:v>
                </c:pt>
                <c:pt idx="10484">
                  <c:v>1.0637681016433339E-4</c:v>
                </c:pt>
                <c:pt idx="10485">
                  <c:v>1.0680621610866768E-4</c:v>
                </c:pt>
                <c:pt idx="10486">
                  <c:v>1.0723395063788886E-4</c:v>
                </c:pt>
                <c:pt idx="10487">
                  <c:v>1.0766005478651823E-4</c:v>
                </c:pt>
                <c:pt idx="10488">
                  <c:v>1.0808457162680353E-4</c:v>
                </c:pt>
                <c:pt idx="10489">
                  <c:v>1.0850754612384235E-4</c:v>
                </c:pt>
                <c:pt idx="10490">
                  <c:v>1.0892902499309925E-4</c:v>
                </c:pt>
                <c:pt idx="10491">
                  <c:v>1.0934905656047375E-4</c:v>
                </c:pt>
                <c:pt idx="10492">
                  <c:v>1.0976769062472666E-4</c:v>
                </c:pt>
                <c:pt idx="10493">
                  <c:v>1.1018497832256361E-4</c:v>
                </c:pt>
                <c:pt idx="10494">
                  <c:v>1.1060097199616527E-4</c:v>
                </c:pt>
                <c:pt idx="10495">
                  <c:v>1.1101572506331313E-4</c:v>
                </c:pt>
                <c:pt idx="10496">
                  <c:v>1.1142929189008992E-4</c:v>
                </c:pt>
                <c:pt idx="10497">
                  <c:v>1.11841727666153E-4</c:v>
                </c:pt>
                <c:pt idx="10498">
                  <c:v>1.1225308828254224E-4</c:v>
                </c:pt>
                <c:pt idx="10499">
                  <c:v>1.1266343021213069E-4</c:v>
                </c:pt>
                <c:pt idx="10500">
                  <c:v>1.1307281039256035E-4</c:v>
                </c:pt>
                <c:pt idx="10501">
                  <c:v>1.1348128611180876E-4</c:v>
                </c:pt>
                <c:pt idx="10502">
                  <c:v>1.1388891489623626E-4</c:v>
                </c:pt>
                <c:pt idx="10503">
                  <c:v>1.1429575440114103E-4</c:v>
                </c:pt>
                <c:pt idx="10504">
                  <c:v>1.1470186230385251E-4</c:v>
                </c:pt>
                <c:pt idx="10505">
                  <c:v>1.1510729619933347E-4</c:v>
                </c:pt>
                <c:pt idx="10506">
                  <c:v>1.155121134980287E-4</c:v>
                </c:pt>
                <c:pt idx="10507">
                  <c:v>1.1591637132641767E-4</c:v>
                </c:pt>
                <c:pt idx="10508">
                  <c:v>1.1632012642965461E-4</c:v>
                </c:pt>
                <c:pt idx="10509">
                  <c:v>1.1672343507674411E-4</c:v>
                </c:pt>
                <c:pt idx="10510">
                  <c:v>1.1712635296791261E-4</c:v>
                </c:pt>
                <c:pt idx="10511">
                  <c:v>1.1752893514431023E-4</c:v>
                </c:pt>
                <c:pt idx="10512">
                  <c:v>1.1793123589985185E-4</c:v>
                </c:pt>
                <c:pt idx="10513">
                  <c:v>1.1833330869531373E-4</c:v>
                </c:pt>
                <c:pt idx="10514">
                  <c:v>1.1873520607447425E-4</c:v>
                </c:pt>
                <c:pt idx="10515">
                  <c:v>1.1913697958242901E-4</c:v>
                </c:pt>
                <c:pt idx="10516">
                  <c:v>1.1953867968586479E-4</c:v>
                </c:pt>
                <c:pt idx="10517">
                  <c:v>1.199403556953527E-4</c:v>
                </c:pt>
                <c:pt idx="10518">
                  <c:v>1.2034205568957576E-4</c:v>
                </c:pt>
                <c:pt idx="10519">
                  <c:v>1.2074382644149105E-4</c:v>
                </c:pt>
                <c:pt idx="10520">
                  <c:v>1.2114571334625299E-4</c:v>
                </c:pt>
                <c:pt idx="10521">
                  <c:v>1.2154776035096721E-4</c:v>
                </c:pt>
                <c:pt idx="10522">
                  <c:v>1.2195000988624304E-4</c:v>
                </c:pt>
                <c:pt idx="10523">
                  <c:v>1.2235250279935304E-4</c:v>
                </c:pt>
                <c:pt idx="10524">
                  <c:v>1.2275527828909316E-4</c:v>
                </c:pt>
                <c:pt idx="10525">
                  <c:v>1.2315837384226083E-4</c:v>
                </c:pt>
                <c:pt idx="10526">
                  <c:v>1.2356182517164887E-4</c:v>
                </c:pt>
                <c:pt idx="10527">
                  <c:v>1.2396566615559021E-4</c:v>
                </c:pt>
                <c:pt idx="10528">
                  <c:v>1.2436992877894136E-4</c:v>
                </c:pt>
                <c:pt idx="10529">
                  <c:v>1.2477464307553441E-4</c:v>
                </c:pt>
                <c:pt idx="10530">
                  <c:v>1.251798370719802E-4</c:v>
                </c:pt>
                <c:pt idx="10531">
                  <c:v>1.2558553673282837E-4</c:v>
                </c:pt>
                <c:pt idx="10532">
                  <c:v>1.2599176590708601E-4</c:v>
                </c:pt>
                <c:pt idx="10533">
                  <c:v>1.2639854627594321E-4</c:v>
                </c:pt>
                <c:pt idx="10534">
                  <c:v>1.2680589730182346E-4</c:v>
                </c:pt>
                <c:pt idx="10535">
                  <c:v>1.2721383617859589E-4</c:v>
                </c:pt>
                <c:pt idx="10536">
                  <c:v>1.2762237778300421E-4</c:v>
                </c:pt>
                <c:pt idx="10537">
                  <c:v>1.2803153462730179E-4</c:v>
                </c:pt>
                <c:pt idx="10538">
                  <c:v>1.2844131681290891E-4</c:v>
                </c:pt>
                <c:pt idx="10539">
                  <c:v>1.2885173198538171E-4</c:v>
                </c:pt>
                <c:pt idx="10540">
                  <c:v>1.2926278529033289E-4</c:v>
                </c:pt>
                <c:pt idx="10541">
                  <c:v>1.2967447933053737E-4</c:v>
                </c:pt>
                <c:pt idx="10542">
                  <c:v>1.3008681412413032E-4</c:v>
                </c:pt>
                <c:pt idx="10543">
                  <c:v>1.3049978706383952E-4</c:v>
                </c:pt>
                <c:pt idx="10544">
                  <c:v>1.3091339287734592E-4</c:v>
                </c:pt>
                <c:pt idx="10545">
                  <c:v>1.3132762358872765E-4</c:v>
                </c:pt>
                <c:pt idx="10546">
                  <c:v>1.3174246848096969E-4</c:v>
                </c:pt>
                <c:pt idx="10547">
                  <c:v>1.3215791405961252E-4</c:v>
                </c:pt>
                <c:pt idx="10548">
                  <c:v>1.3257394401742465E-4</c:v>
                </c:pt>
                <c:pt idx="10549">
                  <c:v>1.3299053920035671E-4</c:v>
                </c:pt>
                <c:pt idx="10550">
                  <c:v>1.3340767757446018E-4</c:v>
                </c:pt>
                <c:pt idx="10551">
                  <c:v>1.3382533419410274E-4</c:v>
                </c:pt>
                <c:pt idx="10552">
                  <c:v>1.3424348117135806E-4</c:v>
                </c:pt>
                <c:pt idx="10553">
                  <c:v>1.3466208764657044E-4</c:v>
                </c:pt>
                <c:pt idx="10554">
                  <c:v>1.350811197602628E-4</c:v>
                </c:pt>
                <c:pt idx="10555">
                  <c:v>1.3550054062625057E-4</c:v>
                </c:pt>
                <c:pt idx="10556">
                  <c:v>1.359203103062435E-4</c:v>
                </c:pt>
                <c:pt idx="10557">
                  <c:v>1.3634038578566452E-4</c:v>
                </c:pt>
                <c:pt idx="10558">
                  <c:v>1.3676072095108357E-4</c:v>
                </c:pt>
                <c:pt idx="10559">
                  <c:v>1.3718126656897588E-4</c:v>
                </c:pt>
                <c:pt idx="10560">
                  <c:v>1.3760197026622831E-4</c:v>
                </c:pt>
                <c:pt idx="10561">
                  <c:v>1.3802277651209769E-4</c:v>
                </c:pt>
                <c:pt idx="10562">
                  <c:v>1.3844362660191551E-4</c:v>
                </c:pt>
                <c:pt idx="10563">
                  <c:v>1.3886445864257787E-4</c:v>
                </c:pt>
                <c:pt idx="10564">
                  <c:v>1.3928520753978891E-4</c:v>
                </c:pt>
                <c:pt idx="10565">
                  <c:v>1.3970580498723508E-4</c:v>
                </c:pt>
                <c:pt idx="10566">
                  <c:v>1.4012617945778917E-4</c:v>
                </c:pt>
                <c:pt idx="10567">
                  <c:v>1.4054625619661746E-4</c:v>
                </c:pt>
                <c:pt idx="10568">
                  <c:v>1.4096595721659429E-4</c:v>
                </c:pt>
                <c:pt idx="10569">
                  <c:v>1.4138520129583794E-4</c:v>
                </c:pt>
                <c:pt idx="10570">
                  <c:v>1.4180390397760322E-4</c:v>
                </c:pt>
                <c:pt idx="10571">
                  <c:v>1.4222197757254881E-4</c:v>
                </c:pt>
                <c:pt idx="10572">
                  <c:v>1.4263933116353481E-4</c:v>
                </c:pt>
                <c:pt idx="10573">
                  <c:v>1.4305587061296888E-4</c:v>
                </c:pt>
                <c:pt idx="10574">
                  <c:v>1.4347149857287924E-4</c:v>
                </c:pt>
                <c:pt idx="10575">
                  <c:v>1.4388611449775185E-4</c:v>
                </c:pt>
                <c:pt idx="10576">
                  <c:v>1.4429961466022633E-4</c:v>
                </c:pt>
                <c:pt idx="10577">
                  <c:v>1.4471189216982077E-4</c:v>
                </c:pt>
                <c:pt idx="10578">
                  <c:v>1.4512283699470531E-4</c:v>
                </c:pt>
                <c:pt idx="10579">
                  <c:v>1.4553233598662131E-4</c:v>
                </c:pt>
                <c:pt idx="10580">
                  <c:v>1.4594027290912087E-4</c:v>
                </c:pt>
                <c:pt idx="10581">
                  <c:v>1.4634652846921844E-4</c:v>
                </c:pt>
                <c:pt idx="10582">
                  <c:v>1.4675098035239723E-4</c:v>
                </c:pt>
                <c:pt idx="10583">
                  <c:v>1.4715350326127913E-4</c:v>
                </c:pt>
                <c:pt idx="10584">
                  <c:v>1.4755396895793892E-4</c:v>
                </c:pt>
                <c:pt idx="10585">
                  <c:v>1.4795224630992788E-4</c:v>
                </c:pt>
                <c:pt idx="10586">
                  <c:v>1.4834820134022474E-4</c:v>
                </c:pt>
                <c:pt idx="10587">
                  <c:v>1.4874169728103541E-4</c:v>
                </c:pt>
                <c:pt idx="10588">
                  <c:v>1.4913259463165626E-4</c:v>
                </c:pt>
                <c:pt idx="10589">
                  <c:v>1.495207512204698E-4</c:v>
                </c:pt>
                <c:pt idx="10590">
                  <c:v>1.4990602227100573E-4</c:v>
                </c:pt>
                <c:pt idx="10591">
                  <c:v>1.502882604723901E-4</c:v>
                </c:pt>
                <c:pt idx="10592">
                  <c:v>1.5066731605400811E-4</c:v>
                </c:pt>
                <c:pt idx="10593">
                  <c:v>1.5104303686460876E-4</c:v>
                </c:pt>
                <c:pt idx="10594">
                  <c:v>1.5141526845581879E-4</c:v>
                </c:pt>
                <c:pt idx="10595">
                  <c:v>1.5178385417019235E-4</c:v>
                </c:pt>
                <c:pt idx="10596">
                  <c:v>1.5214863523372178E-4</c:v>
                </c:pt>
                <c:pt idx="10597">
                  <c:v>1.5250945085301765E-4</c:v>
                </c:pt>
                <c:pt idx="10598">
                  <c:v>1.5286613831707739E-4</c:v>
                </c:pt>
                <c:pt idx="10599">
                  <c:v>1.5321853310357945E-4</c:v>
                </c:pt>
                <c:pt idx="10600">
                  <c:v>1.535664689900922E-4</c:v>
                </c:pt>
                <c:pt idx="10601">
                  <c:v>1.5390977816959252E-4</c:v>
                </c:pt>
                <c:pt idx="10602">
                  <c:v>1.5424829137101876E-4</c:v>
                </c:pt>
                <c:pt idx="10603">
                  <c:v>1.5458183798416626E-4</c:v>
                </c:pt>
                <c:pt idx="10604">
                  <c:v>1.5491024618943591E-4</c:v>
                </c:pt>
                <c:pt idx="10605">
                  <c:v>1.5523334309209085E-4</c:v>
                </c:pt>
                <c:pt idx="10606">
                  <c:v>1.5555095486109087E-4</c:v>
                </c:pt>
                <c:pt idx="10607">
                  <c:v>1.5586290687256629E-4</c:v>
                </c:pt>
                <c:pt idx="10608">
                  <c:v>1.561690238575693E-4</c:v>
                </c:pt>
                <c:pt idx="10609">
                  <c:v>1.5646913005440763E-4</c:v>
                </c:pt>
                <c:pt idx="10610">
                  <c:v>1.5676304936519778E-4</c:v>
                </c:pt>
                <c:pt idx="10611">
                  <c:v>1.5705060551671521E-4</c:v>
                </c:pt>
                <c:pt idx="10612">
                  <c:v>1.5733162222532175E-4</c:v>
                </c:pt>
                <c:pt idx="10613">
                  <c:v>1.5760592336592038E-4</c:v>
                </c:pt>
                <c:pt idx="10614">
                  <c:v>1.5787333314489117E-4</c:v>
                </c:pt>
                <c:pt idx="10615">
                  <c:v>1.5813367627663894E-4</c:v>
                </c:pt>
                <c:pt idx="10616">
                  <c:v>1.583867781638268E-4</c:v>
                </c:pt>
                <c:pt idx="10617">
                  <c:v>1.5863246508110443E-4</c:v>
                </c:pt>
                <c:pt idx="10618">
                  <c:v>1.5887056436202313E-4</c:v>
                </c:pt>
                <c:pt idx="10619">
                  <c:v>1.5910090458907386E-4</c:v>
                </c:pt>
                <c:pt idx="10620">
                  <c:v>1.5932331578661905E-4</c:v>
                </c:pt>
                <c:pt idx="10621">
                  <c:v>1.5953762961652958E-4</c:v>
                </c:pt>
                <c:pt idx="10622">
                  <c:v>1.5974367957625882E-4</c:v>
                </c:pt>
                <c:pt idx="10623">
                  <c:v>1.5994130119913614E-4</c:v>
                </c:pt>
                <c:pt idx="10624">
                  <c:v>1.6013033225668598E-4</c:v>
                </c:pt>
                <c:pt idx="10625">
                  <c:v>1.6031061296266393E-4</c:v>
                </c:pt>
                <c:pt idx="10626">
                  <c:v>1.6048198617853269E-4</c:v>
                </c:pt>
                <c:pt idx="10627">
                  <c:v>1.6064429762018481E-4</c:v>
                </c:pt>
                <c:pt idx="10628">
                  <c:v>1.6079739606552791E-4</c:v>
                </c:pt>
                <c:pt idx="10629">
                  <c:v>1.6094113356266253E-4</c:v>
                </c:pt>
                <c:pt idx="10630">
                  <c:v>1.6107536563843581E-4</c:v>
                </c:pt>
                <c:pt idx="10631">
                  <c:v>1.6119995150686237E-4</c:v>
                </c:pt>
                <c:pt idx="10632">
                  <c:v>1.6131475427735235E-4</c:v>
                </c:pt>
                <c:pt idx="10633">
                  <c:v>1.6141964116211046E-4</c:v>
                </c:pt>
                <c:pt idx="10634">
                  <c:v>1.6151448368266448E-4</c:v>
                </c:pt>
                <c:pt idx="10635">
                  <c:v>1.6159915787491243E-4</c:v>
                </c:pt>
                <c:pt idx="10636">
                  <c:v>1.6167354449258425E-4</c:v>
                </c:pt>
                <c:pt idx="10637">
                  <c:v>1.6173752920853985E-4</c:v>
                </c:pt>
                <c:pt idx="10638">
                  <c:v>1.6179100281361484E-4</c:v>
                </c:pt>
                <c:pt idx="10639">
                  <c:v>1.6183386141277242E-4</c:v>
                </c:pt>
                <c:pt idx="10640">
                  <c:v>1.618660066179987E-4</c:v>
                </c:pt>
                <c:pt idx="10641">
                  <c:v>1.6188734573770853E-4</c:v>
                </c:pt>
                <c:pt idx="10642">
                  <c:v>1.6189779196208197E-4</c:v>
                </c:pt>
                <c:pt idx="10643">
                  <c:v>1.6189726454433724E-4</c:v>
                </c:pt>
                <c:pt idx="10644">
                  <c:v>1.6188568897713946E-4</c:v>
                </c:pt>
                <c:pt idx="10645">
                  <c:v>1.618629971640489E-4</c:v>
                </c:pt>
                <c:pt idx="10646">
                  <c:v>1.6182912758549403E-4</c:v>
                </c:pt>
                <c:pt idx="10647">
                  <c:v>1.6178402545895647E-4</c:v>
                </c:pt>
                <c:pt idx="10648">
                  <c:v>1.6172764289308744E-4</c:v>
                </c:pt>
                <c:pt idx="10649">
                  <c:v>1.6165993903508499E-4</c:v>
                </c:pt>
                <c:pt idx="10650">
                  <c:v>1.6158088021144663E-4</c:v>
                </c:pt>
                <c:pt idx="10651">
                  <c:v>1.6149044006126087E-4</c:v>
                </c:pt>
                <c:pt idx="10652">
                  <c:v>1.6138859966209057E-4</c:v>
                </c:pt>
                <c:pt idx="10653">
                  <c:v>1.6127534764778375E-4</c:v>
                </c:pt>
                <c:pt idx="10654">
                  <c:v>1.6115068031823254E-4</c:v>
                </c:pt>
                <c:pt idx="10655">
                  <c:v>1.6101460174040456E-4</c:v>
                </c:pt>
                <c:pt idx="10656">
                  <c:v>1.6086712384062293E-4</c:v>
                </c:pt>
                <c:pt idx="10657">
                  <c:v>1.6070826648763661E-4</c:v>
                </c:pt>
                <c:pt idx="10658">
                  <c:v>1.6053805756637455E-4</c:v>
                </c:pt>
                <c:pt idx="10659">
                  <c:v>1.603565330418602E-4</c:v>
                </c:pt>
                <c:pt idx="10660">
                  <c:v>1.6016373701328854E-4</c:v>
                </c:pt>
                <c:pt idx="10661">
                  <c:v>1.5995972175795347E-4</c:v>
                </c:pt>
                <c:pt idx="10662">
                  <c:v>1.5974454776472217E-4</c:v>
                </c:pt>
                <c:pt idx="10663">
                  <c:v>1.5951828375696797E-4</c:v>
                </c:pt>
                <c:pt idx="10664">
                  <c:v>1.5928100670474393E-4</c:v>
                </c:pt>
                <c:pt idx="10665">
                  <c:v>1.5903280182604431E-4</c:v>
                </c:pt>
                <c:pt idx="10666">
                  <c:v>1.5877376257699314E-4</c:v>
                </c:pt>
                <c:pt idx="10667">
                  <c:v>1.5850399063084404E-4</c:v>
                </c:pt>
                <c:pt idx="10668">
                  <c:v>1.5822359584572818E-4</c:v>
                </c:pt>
                <c:pt idx="10669">
                  <c:v>1.5793269622108797E-4</c:v>
                </c:pt>
                <c:pt idx="10670">
                  <c:v>1.5763141784255416E-4</c:v>
                </c:pt>
                <c:pt idx="10671">
                  <c:v>1.5731989481556233E-4</c:v>
                </c:pt>
                <c:pt idx="10672">
                  <c:v>1.5699826918739171E-4</c:v>
                </c:pt>
                <c:pt idx="10673">
                  <c:v>1.5666669085785922E-4</c:v>
                </c:pt>
                <c:pt idx="10674">
                  <c:v>1.5632531747850347E-4</c:v>
                </c:pt>
                <c:pt idx="10675">
                  <c:v>1.5597431434053238E-4</c:v>
                </c:pt>
                <c:pt idx="10676">
                  <c:v>1.5561385425149425E-4</c:v>
                </c:pt>
                <c:pt idx="10677">
                  <c:v>1.5524411740071246E-4</c:v>
                </c:pt>
                <c:pt idx="10678">
                  <c:v>1.5486529121382827E-4</c:v>
                </c:pt>
                <c:pt idx="10679">
                  <c:v>1.5447757019646758E-4</c:v>
                </c:pt>
                <c:pt idx="10680">
                  <c:v>1.5408115576708283E-4</c:v>
                </c:pt>
                <c:pt idx="10681">
                  <c:v>1.5367625607952794E-4</c:v>
                </c:pt>
                <c:pt idx="10682">
                  <c:v>1.532630858352627E-4</c:v>
                </c:pt>
                <c:pt idx="10683">
                  <c:v>1.5284186608553729E-4</c:v>
                </c:pt>
                <c:pt idx="10684">
                  <c:v>1.5241282402390807E-4</c:v>
                </c:pt>
                <c:pt idx="10685">
                  <c:v>1.5197619276932298E-4</c:v>
                </c:pt>
                <c:pt idx="10686">
                  <c:v>1.5153221113997425E-4</c:v>
                </c:pt>
                <c:pt idx="10687">
                  <c:v>1.510811234185388E-4</c:v>
                </c:pt>
                <c:pt idx="10688">
                  <c:v>1.5062317910877277E-4</c:v>
                </c:pt>
                <c:pt idx="10689">
                  <c:v>1.5015863268427396E-4</c:v>
                </c:pt>
                <c:pt idx="10690">
                  <c:v>1.496877433293462E-4</c:v>
                </c:pt>
                <c:pt idx="10691">
                  <c:v>1.4921077467279468E-4</c:v>
                </c:pt>
                <c:pt idx="10692">
                  <c:v>1.4872799451483412E-4</c:v>
                </c:pt>
                <c:pt idx="10693">
                  <c:v>1.4823967454751267E-4</c:v>
                </c:pt>
                <c:pt idx="10694">
                  <c:v>1.4774609006936142E-4</c:v>
                </c:pt>
                <c:pt idx="10695">
                  <c:v>1.4724751969446041E-4</c:v>
                </c:pt>
                <c:pt idx="10696">
                  <c:v>1.4674424505661647E-4</c:v>
                </c:pt>
                <c:pt idx="10697">
                  <c:v>1.4623655050901904E-4</c:v>
                </c:pt>
                <c:pt idx="10698">
                  <c:v>1.4572472281991101E-4</c:v>
                </c:pt>
                <c:pt idx="10699">
                  <c:v>1.4520905086485593E-4</c:v>
                </c:pt>
                <c:pt idx="10700">
                  <c:v>1.4468982531599511E-4</c:v>
                </c:pt>
                <c:pt idx="10701">
                  <c:v>1.441673383289756E-4</c:v>
                </c:pt>
                <c:pt idx="10702">
                  <c:v>1.4364188322793354E-4</c:v>
                </c:pt>
                <c:pt idx="10703">
                  <c:v>1.4311375418922317E-4</c:v>
                </c:pt>
                <c:pt idx="10704">
                  <c:v>1.4258324592428701E-4</c:v>
                </c:pt>
                <c:pt idx="10705">
                  <c:v>1.420506533622764E-4</c:v>
                </c:pt>
                <c:pt idx="10706">
                  <c:v>1.4151627133306621E-4</c:v>
                </c:pt>
                <c:pt idx="10707">
                  <c:v>1.4098039425095826E-4</c:v>
                </c:pt>
                <c:pt idx="10708">
                  <c:v>1.4044331579988423E-4</c:v>
                </c:pt>
                <c:pt idx="10709">
                  <c:v>1.3990532862043911E-4</c:v>
                </c:pt>
                <c:pt idx="10710">
                  <c:v>1.3936672399939457E-4</c:v>
                </c:pt>
                <c:pt idx="10711">
                  <c:v>1.3882779156221091E-4</c:v>
                </c:pt>
                <c:pt idx="10712">
                  <c:v>1.3828881896891753E-4</c:v>
                </c:pt>
                <c:pt idx="10713">
                  <c:v>1.3775009161410979E-4</c:v>
                </c:pt>
                <c:pt idx="10714">
                  <c:v>1.3721189233136891E-4</c:v>
                </c:pt>
                <c:pt idx="10715">
                  <c:v>1.3667450110265586E-4</c:v>
                </c:pt>
                <c:pt idx="10716">
                  <c:v>1.3613819477314968E-4</c:v>
                </c:pt>
                <c:pt idx="10717">
                  <c:v>1.356032467720247E-4</c:v>
                </c:pt>
                <c:pt idx="10718">
                  <c:v>1.3506992683954267E-4</c:v>
                </c:pt>
                <c:pt idx="10719">
                  <c:v>1.3453850076097088E-4</c:v>
                </c:pt>
                <c:pt idx="10720">
                  <c:v>1.3400923010762266E-4</c:v>
                </c:pt>
                <c:pt idx="10721">
                  <c:v>1.334823719855972E-4</c:v>
                </c:pt>
                <c:pt idx="10722">
                  <c:v>1.329581787924056E-4</c:v>
                </c:pt>
                <c:pt idx="10723">
                  <c:v>1.3243689798195525E-4</c:v>
                </c:pt>
                <c:pt idx="10724">
                  <c:v>1.3191877183824752E-4</c:v>
                </c:pt>
                <c:pt idx="10725">
                  <c:v>1.3140403725800617E-4</c:v>
                </c:pt>
                <c:pt idx="10726">
                  <c:v>1.3089292554264217E-4</c:v>
                </c:pt>
                <c:pt idx="10727">
                  <c:v>1.303856621997392E-4</c:v>
                </c:pt>
                <c:pt idx="10728">
                  <c:v>1.2988246675445586E-4</c:v>
                </c:pt>
                <c:pt idx="10729">
                  <c:v>1.2938355257085751E-4</c:v>
                </c:pt>
                <c:pt idx="10730">
                  <c:v>1.2888912668366668E-4</c:v>
                </c:pt>
                <c:pt idx="10731">
                  <c:v>1.2839938964031222E-4</c:v>
                </c:pt>
                <c:pt idx="10732">
                  <c:v>1.2791453535372164E-4</c:v>
                </c:pt>
                <c:pt idx="10733">
                  <c:v>1.2743475096581013E-4</c:v>
                </c:pt>
                <c:pt idx="10734">
                  <c:v>1.2696021672191327E-4</c:v>
                </c:pt>
                <c:pt idx="10735">
                  <c:v>1.2649110585608085E-4</c:v>
                </c:pt>
                <c:pt idx="10736">
                  <c:v>1.2602758448755345E-4</c:v>
                </c:pt>
                <c:pt idx="10737">
                  <c:v>1.255698115282391E-4</c:v>
                </c:pt>
                <c:pt idx="10738">
                  <c:v>1.251179386013408E-4</c:v>
                </c:pt>
                <c:pt idx="10739">
                  <c:v>1.2467210997110187E-4</c:v>
                </c:pt>
                <c:pt idx="10740">
                  <c:v>1.2423246248363575E-4</c:v>
                </c:pt>
                <c:pt idx="10741">
                  <c:v>1.2379912551888027E-4</c:v>
                </c:pt>
                <c:pt idx="10742">
                  <c:v>1.2337222095344942E-4</c:v>
                </c:pt>
                <c:pt idx="10743">
                  <c:v>1.2295186313445602E-4</c:v>
                </c:pt>
                <c:pt idx="10744">
                  <c:v>1.225381588641407E-4</c:v>
                </c:pt>
                <c:pt idx="10745">
                  <c:v>1.221312073951326E-4</c:v>
                </c:pt>
                <c:pt idx="10746">
                  <c:v>1.2173110043630206E-4</c:v>
                </c:pt>
                <c:pt idx="10747">
                  <c:v>1.2133792216894121E-4</c:v>
                </c:pt>
                <c:pt idx="10748">
                  <c:v>1.2095174927311087E-4</c:v>
                </c:pt>
                <c:pt idx="10749">
                  <c:v>1.2057265096403877E-4</c:v>
                </c:pt>
                <c:pt idx="10750">
                  <c:v>1.2020068903820821E-4</c:v>
                </c:pt>
                <c:pt idx="10751">
                  <c:v>1.1983591792905404E-4</c:v>
                </c:pt>
                <c:pt idx="10752">
                  <c:v>1.1947838477184624E-4</c:v>
                </c:pt>
                <c:pt idx="10753">
                  <c:v>1.19128129477739E-4</c:v>
                </c:pt>
                <c:pt idx="10754">
                  <c:v>1.1878518481641418E-4</c:v>
                </c:pt>
                <c:pt idx="10755">
                  <c:v>1.184495765073074E-4</c:v>
                </c:pt>
                <c:pt idx="10756">
                  <c:v>1.1812132331889983E-4</c:v>
                </c:pt>
                <c:pt idx="10757">
                  <c:v>1.1780043717596174E-4</c:v>
                </c:pt>
                <c:pt idx="10758">
                  <c:v>1.1748692327421883E-4</c:v>
                </c:pt>
                <c:pt idx="10759">
                  <c:v>1.1718078020228984E-4</c:v>
                </c:pt>
                <c:pt idx="10760">
                  <c:v>1.1688200007047594E-4</c:v>
                </c:pt>
                <c:pt idx="10761">
                  <c:v>1.1659056864605392E-4</c:v>
                </c:pt>
                <c:pt idx="10762">
                  <c:v>1.1630646549473501E-4</c:v>
                </c:pt>
                <c:pt idx="10763">
                  <c:v>1.1602966412799149E-4</c:v>
                </c:pt>
                <c:pt idx="10764">
                  <c:v>1.1576013215575852E-4</c:v>
                </c:pt>
                <c:pt idx="10765">
                  <c:v>1.154978314442913E-4</c:v>
                </c:pt>
                <c:pt idx="10766">
                  <c:v>1.1524271827874266E-4</c:v>
                </c:pt>
                <c:pt idx="10767">
                  <c:v>1.1499474353006659E-4</c:v>
                </c:pt>
                <c:pt idx="10768">
                  <c:v>1.1475385282597171E-4</c:v>
                </c:pt>
                <c:pt idx="10769">
                  <c:v>1.14519986725438E-4</c:v>
                </c:pt>
                <c:pt idx="10770">
                  <c:v>1.1429308089657722E-4</c:v>
                </c:pt>
                <c:pt idx="10771">
                  <c:v>1.140730662973179E-4</c:v>
                </c:pt>
                <c:pt idx="10772">
                  <c:v>1.1385986935865819E-4</c:v>
                </c:pt>
                <c:pt idx="10773">
                  <c:v>1.136534121701145E-4</c:v>
                </c:pt>
                <c:pt idx="10774">
                  <c:v>1.1345361266698409E-4</c:v>
                </c:pt>
                <c:pt idx="10775">
                  <c:v>1.1326038481903864E-4</c:v>
                </c:pt>
                <c:pt idx="10776">
                  <c:v>1.130736388204156E-4</c:v>
                </c:pt>
                <c:pt idx="10777">
                  <c:v>1.1289328128028936E-4</c:v>
                </c:pt>
                <c:pt idx="10778">
                  <c:v>1.1271921541395157E-4</c:v>
                </c:pt>
                <c:pt idx="10779">
                  <c:v>1.1255134123408249E-4</c:v>
                </c:pt>
                <c:pt idx="10780">
                  <c:v>1.1238955574185841E-4</c:v>
                </c:pt>
                <c:pt idx="10781">
                  <c:v>1.1223375311746843E-4</c:v>
                </c:pt>
                <c:pt idx="10782">
                  <c:v>1.1208382490997348E-4</c:v>
                </c:pt>
                <c:pt idx="10783">
                  <c:v>1.1193966022600653E-4</c:v>
                </c:pt>
                <c:pt idx="10784">
                  <c:v>1.1180114591710083E-4</c:v>
                </c:pt>
                <c:pt idx="10785">
                  <c:v>1.1166816676545143E-4</c:v>
                </c:pt>
                <c:pt idx="10786">
                  <c:v>1.1154060566769732E-4</c:v>
                </c:pt>
                <c:pt idx="10787">
                  <c:v>1.1141834381663588E-4</c:v>
                </c:pt>
                <c:pt idx="10788">
                  <c:v>1.1130126088049536E-4</c:v>
                </c:pt>
                <c:pt idx="10789">
                  <c:v>1.1118923517957084E-4</c:v>
                </c:pt>
                <c:pt idx="10790">
                  <c:v>1.1108214386011114E-4</c:v>
                </c:pt>
                <c:pt idx="10791">
                  <c:v>1.1097986306503209E-4</c:v>
                </c:pt>
                <c:pt idx="10792">
                  <c:v>1.1088226810148275E-4</c:v>
                </c:pt>
                <c:pt idx="10793">
                  <c:v>1.1078923360494509E-4</c:v>
                </c:pt>
                <c:pt idx="10794">
                  <c:v>1.1070063369970738E-4</c:v>
                </c:pt>
                <c:pt idx="10795">
                  <c:v>1.1061634215562649E-4</c:v>
                </c:pt>
                <c:pt idx="10796">
                  <c:v>1.1053623254086222E-4</c:v>
                </c:pt>
                <c:pt idx="10797">
                  <c:v>1.1046017837065472E-4</c:v>
                </c:pt>
                <c:pt idx="10798">
                  <c:v>1.1038805325187685E-4</c:v>
                </c:pt>
                <c:pt idx="10799">
                  <c:v>1.10319731023225E-4</c:v>
                </c:pt>
                <c:pt idx="10800">
                  <c:v>1.1025508589106777E-4</c:v>
                </c:pt>
                <c:pt idx="10801">
                  <c:v>1.1019399256072525E-4</c:v>
                </c:pt>
                <c:pt idx="10802">
                  <c:v>1.1013632636312801E-4</c:v>
                </c:pt>
                <c:pt idx="10803">
                  <c:v>1.1008196337689972E-4</c:v>
                </c:pt>
                <c:pt idx="10804">
                  <c:v>1.1003078054559601E-4</c:v>
                </c:pt>
                <c:pt idx="10805">
                  <c:v>1.099826557901676E-4</c:v>
                </c:pt>
                <c:pt idx="10806">
                  <c:v>1.0993746811662665E-4</c:v>
                </c:pt>
                <c:pt idx="10807">
                  <c:v>1.098950977188042E-4</c:v>
                </c:pt>
                <c:pt idx="10808">
                  <c:v>1.0985542607619054E-4</c:v>
                </c:pt>
                <c:pt idx="10809">
                  <c:v>1.0981833604692057E-4</c:v>
                </c:pt>
                <c:pt idx="10810">
                  <c:v>1.0978371195575573E-4</c:v>
                </c:pt>
                <c:pt idx="10811">
                  <c:v>1.0975143967722138E-4</c:v>
                </c:pt>
                <c:pt idx="10812">
                  <c:v>1.0972140671376395E-4</c:v>
                </c:pt>
                <c:pt idx="10813">
                  <c:v>1.0969350226907556E-4</c:v>
                </c:pt>
                <c:pt idx="10814">
                  <c:v>1.0966761731651364E-4</c:v>
                </c:pt>
                <c:pt idx="10815">
                  <c:v>1.0964364466268689E-4</c:v>
                </c:pt>
                <c:pt idx="10816">
                  <c:v>1.0962147900627984E-4</c:v>
                </c:pt>
                <c:pt idx="10817">
                  <c:v>1.0960101699209937E-4</c:v>
                </c:pt>
                <c:pt idx="10818">
                  <c:v>1.0958215726045741E-4</c:v>
                </c:pt>
                <c:pt idx="10819">
                  <c:v>1.0956480049189933E-4</c:v>
                </c:pt>
                <c:pt idx="10820">
                  <c:v>1.0954884944742164E-4</c:v>
                </c:pt>
                <c:pt idx="10821">
                  <c:v>1.0953420900409047E-4</c:v>
                </c:pt>
                <c:pt idx="10822">
                  <c:v>1.0952078618640503E-4</c:v>
                </c:pt>
                <c:pt idx="10823">
                  <c:v>1.0950849019317449E-4</c:v>
                </c:pt>
                <c:pt idx="10824">
                  <c:v>1.0949723242028881E-4</c:v>
                </c:pt>
                <c:pt idx="10825">
                  <c:v>1.0948692647921775E-4</c:v>
                </c:pt>
                <c:pt idx="10826">
                  <c:v>1.0947748821159219E-4</c:v>
                </c:pt>
                <c:pt idx="10827">
                  <c:v>1.0946883569967387E-4</c:v>
                </c:pt>
                <c:pt idx="10828">
                  <c:v>1.0946088927311012E-4</c:v>
                </c:pt>
                <c:pt idx="10829">
                  <c:v>1.0945357151190927E-4</c:v>
                </c:pt>
                <c:pt idx="10830">
                  <c:v>1.0944680724569444E-4</c:v>
                </c:pt>
                <c:pt idx="10831">
                  <c:v>1.0944052354960801E-4</c:v>
                </c:pt>
                <c:pt idx="10832">
                  <c:v>1.0943464973662017E-4</c:v>
                </c:pt>
                <c:pt idx="10833">
                  <c:v>1.0942911734671229E-4</c:v>
                </c:pt>
                <c:pt idx="10834">
                  <c:v>1.0942386013279305E-4</c:v>
                </c:pt>
                <c:pt idx="10835">
                  <c:v>1.0941881404360382E-4</c:v>
                </c:pt>
                <c:pt idx="10836">
                  <c:v>1.0941391720365261E-4</c:v>
                </c:pt>
                <c:pt idx="10837">
                  <c:v>1.0940910989044442E-4</c:v>
                </c:pt>
                <c:pt idx="10838">
                  <c:v>1.0940433450893903E-4</c:v>
                </c:pt>
                <c:pt idx="10839">
                  <c:v>1.0939953556348904E-4</c:v>
                </c:pt>
                <c:pt idx="10840">
                  <c:v>1.093946596273607E-4</c:v>
                </c:pt>
                <c:pt idx="10841">
                  <c:v>1.0938965530994626E-4</c:v>
                </c:pt>
                <c:pt idx="10842">
                  <c:v>1.0938447322180717E-4</c:v>
                </c:pt>
                <c:pt idx="10843">
                  <c:v>1.0937906593768741E-4</c:v>
                </c:pt>
                <c:pt idx="10844">
                  <c:v>1.0937338795755823E-4</c:v>
                </c:pt>
                <c:pt idx="10845">
                  <c:v>1.0936739566596235E-4</c:v>
                </c:pt>
                <c:pt idx="10846">
                  <c:v>1.0936104728956807E-4</c:v>
                </c:pt>
                <c:pt idx="10847">
                  <c:v>1.093543028533084E-4</c:v>
                </c:pt>
                <c:pt idx="10848">
                  <c:v>1.0934712413501942E-4</c:v>
                </c:pt>
                <c:pt idx="10849">
                  <c:v>1.0933947461883005E-4</c:v>
                </c:pt>
                <c:pt idx="10850">
                  <c:v>1.093313194473686E-4</c:v>
                </c:pt>
                <c:pt idx="10851">
                  <c:v>1.0932262537293297E-4</c:v>
                </c:pt>
                <c:pt idx="10852">
                  <c:v>1.093133607077292E-4</c:v>
                </c:pt>
                <c:pt idx="10853">
                  <c:v>1.0930349527330501E-4</c:v>
                </c:pt>
                <c:pt idx="10854">
                  <c:v>1.0929300034929045E-4</c:v>
                </c:pt>
                <c:pt idx="10855">
                  <c:v>1.0928184862162665E-4</c:v>
                </c:pt>
                <c:pt idx="10856">
                  <c:v>1.0927001413022733E-4</c:v>
                </c:pt>
                <c:pt idx="10857">
                  <c:v>1.0925747221643361E-4</c:v>
                </c:pt>
                <c:pt idx="10858">
                  <c:v>1.0924419947012671E-4</c:v>
                </c:pt>
                <c:pt idx="10859">
                  <c:v>1.0923017367680557E-4</c:v>
                </c:pt>
                <c:pt idx="10860">
                  <c:v>1.0921537376460586E-4</c:v>
                </c:pt>
                <c:pt idx="10861">
                  <c:v>1.0919977975143886E-4</c:v>
                </c:pt>
                <c:pt idx="10862">
                  <c:v>1.0918337269234014E-4</c:v>
                </c:pt>
                <c:pt idx="10863">
                  <c:v>1.0916613462710164E-4</c:v>
                </c:pt>
                <c:pt idx="10864">
                  <c:v>1.0914804852833949E-4</c:v>
                </c:pt>
                <c:pt idx="10865">
                  <c:v>1.0912909825001981E-4</c:v>
                </c:pt>
                <c:pt idx="10866">
                  <c:v>1.0910926847664882E-4</c:v>
                </c:pt>
                <c:pt idx="10867">
                  <c:v>1.0908854467311909E-4</c:v>
                </c:pt>
                <c:pt idx="10868">
                  <c:v>1.0906691303534014E-4</c:v>
                </c:pt>
                <c:pt idx="10869">
                  <c:v>1.0904436044178297E-4</c:v>
                </c:pt>
                <c:pt idx="10870">
                  <c:v>1.0902087440593584E-4</c:v>
                </c:pt>
                <c:pt idx="10871">
                  <c:v>1.0899644302989643E-4</c:v>
                </c:pt>
                <c:pt idx="10872">
                  <c:v>1.0897105495900569E-4</c:v>
                </c:pt>
                <c:pt idx="10873">
                  <c:v>1.0894469933771421E-4</c:v>
                </c:pt>
                <c:pt idx="10874">
                  <c:v>1.0891736576688123E-4</c:v>
                </c:pt>
                <c:pt idx="10875">
                  <c:v>1.08889044262193E-4</c:v>
                </c:pt>
                <c:pt idx="10876">
                  <c:v>1.0885972521425322E-4</c:v>
                </c:pt>
                <c:pt idx="10877">
                  <c:v>1.0882939935007864E-4</c:v>
                </c:pt>
                <c:pt idx="10878">
                  <c:v>1.0879805769620529E-4</c:v>
                </c:pt>
                <c:pt idx="10879">
                  <c:v>1.087656915434132E-4</c:v>
                </c:pt>
                <c:pt idx="10880">
                  <c:v>1.087322924132423E-4</c:v>
                </c:pt>
                <c:pt idx="10881">
                  <c:v>1.0869785202620724E-4</c:v>
                </c:pt>
                <c:pt idx="10882">
                  <c:v>1.086623622718882E-4</c:v>
                </c:pt>
                <c:pt idx="10883">
                  <c:v>1.0862581518091273E-4</c:v>
                </c:pt>
                <c:pt idx="10884">
                  <c:v>1.0858820289886409E-4</c:v>
                </c:pt>
                <c:pt idx="10885">
                  <c:v>1.0854951766221745E-4</c:v>
                </c:pt>
                <c:pt idx="10886">
                  <c:v>1.0850975177627372E-4</c:v>
                </c:pt>
                <c:pt idx="10887">
                  <c:v>1.0846889759527364E-4</c:v>
                </c:pt>
                <c:pt idx="10888">
                  <c:v>1.0842694750455925E-4</c:v>
                </c:pt>
                <c:pt idx="10889">
                  <c:v>1.0838389390494943E-4</c:v>
                </c:pt>
                <c:pt idx="10890">
                  <c:v>1.0833972919934313E-4</c:v>
                </c:pt>
                <c:pt idx="10891">
                  <c:v>1.082944457815782E-4</c:v>
                </c:pt>
                <c:pt idx="10892">
                  <c:v>1.0824803602753615E-4</c:v>
                </c:pt>
                <c:pt idx="10893">
                  <c:v>1.0820049228861906E-4</c:v>
                </c:pt>
                <c:pt idx="10894">
                  <c:v>1.081518068875383E-4</c:v>
                </c:pt>
                <c:pt idx="10895">
                  <c:v>1.0810197211647137E-4</c:v>
                </c:pt>
                <c:pt idx="10896">
                  <c:v>1.0805098023761929E-4</c:v>
                </c:pt>
                <c:pt idx="10897">
                  <c:v>1.0799882348619712E-4</c:v>
                </c:pt>
                <c:pt idx="10898">
                  <c:v>1.0794549407580763E-4</c:v>
                </c:pt>
                <c:pt idx="10899">
                  <c:v>1.0789098420631425E-4</c:v>
                </c:pt>
                <c:pt idx="10900">
                  <c:v>1.0783528607409639E-4</c:v>
                </c:pt>
                <c:pt idx="10901">
                  <c:v>1.0777839188486626E-4</c:v>
                </c:pt>
                <c:pt idx="10902">
                  <c:v>1.0772029386885399E-4</c:v>
                </c:pt>
                <c:pt idx="10903">
                  <c:v>1.0766098429851408E-4</c:v>
                </c:pt>
                <c:pt idx="10904">
                  <c:v>1.0760045550870581E-4</c:v>
                </c:pt>
                <c:pt idx="10905">
                  <c:v>1.0753869991937022E-4</c:v>
                </c:pt>
                <c:pt idx="10906">
                  <c:v>1.0747571006052089E-4</c:v>
                </c:pt>
                <c:pt idx="10907">
                  <c:v>1.0741147859994461E-4</c:v>
                </c:pt>
                <c:pt idx="10908">
                  <c:v>1.0734599837305939E-4</c:v>
                </c:pt>
                <c:pt idx="10909">
                  <c:v>1.072792624154165E-4</c:v>
                </c:pt>
                <c:pt idx="10910">
                  <c:v>1.072112639974638E-4</c:v>
                </c:pt>
                <c:pt idx="10911">
                  <c:v>1.0714199666181151E-4</c:v>
                </c:pt>
                <c:pt idx="10912">
                  <c:v>1.0707145426273549E-4</c:v>
                </c:pt>
                <c:pt idx="10913">
                  <c:v>1.0699963100811426E-4</c:v>
                </c:pt>
                <c:pt idx="10914">
                  <c:v>1.069265215035699E-4</c:v>
                </c:pt>
                <c:pt idx="10915">
                  <c:v>1.0685212079899979E-4</c:v>
                </c:pt>
                <c:pt idx="10916">
                  <c:v>1.0677642443717046E-4</c:v>
                </c:pt>
                <c:pt idx="10917">
                  <c:v>1.0669942850465011E-4</c:v>
                </c:pt>
                <c:pt idx="10918">
                  <c:v>1.0662112968477645E-4</c:v>
                </c:pt>
                <c:pt idx="10919">
                  <c:v>1.0654152531277328E-4</c:v>
                </c:pt>
                <c:pt idx="10920">
                  <c:v>1.0646061343285895E-4</c:v>
                </c:pt>
                <c:pt idx="10921">
                  <c:v>1.0637839285737935E-4</c:v>
                </c:pt>
                <c:pt idx="10922">
                  <c:v>1.0629486322785723E-4</c:v>
                </c:pt>
                <c:pt idx="10923">
                  <c:v>1.0621002507787173E-4</c:v>
                </c:pt>
                <c:pt idx="10924">
                  <c:v>1.0612387989776905E-4</c:v>
                </c:pt>
                <c:pt idx="10925">
                  <c:v>1.060364302010906E-4</c:v>
                </c:pt>
                <c:pt idx="10926">
                  <c:v>1.059476795926336E-4</c:v>
                </c:pt>
                <c:pt idx="10927">
                  <c:v>1.0585763283811199E-4</c:v>
                </c:pt>
                <c:pt idx="10928">
                  <c:v>1.0576629593530384E-4</c:v>
                </c:pt>
                <c:pt idx="10929">
                  <c:v>1.0567367618659417E-4</c:v>
                </c:pt>
                <c:pt idx="10930">
                  <c:v>1.0557978227284585E-4</c:v>
                </c:pt>
                <c:pt idx="10931">
                  <c:v>1.0548462432851521E-4</c:v>
                </c:pt>
                <c:pt idx="10932">
                  <c:v>1.0538821401786764E-4</c:v>
                </c:pt>
                <c:pt idx="10933">
                  <c:v>1.052905646122478E-4</c:v>
                </c:pt>
                <c:pt idx="10934">
                  <c:v>1.0519169106827585E-4</c:v>
                </c:pt>
                <c:pt idx="10935">
                  <c:v>1.0509161010686261E-4</c:v>
                </c:pt>
                <c:pt idx="10936">
                  <c:v>1.049903402929084E-4</c:v>
                </c:pt>
                <c:pt idx="10937">
                  <c:v>1.0488790211566659E-4</c:v>
                </c:pt>
                <c:pt idx="10938">
                  <c:v>1.047843180694448E-4</c:v>
                </c:pt>
                <c:pt idx="10939">
                  <c:v>1.0467961273484502E-4</c:v>
                </c:pt>
                <c:pt idx="10940">
                  <c:v>1.0457381286004207E-4</c:v>
                </c:pt>
                <c:pt idx="10941">
                  <c:v>1.0446694744228012E-4</c:v>
                </c:pt>
                <c:pt idx="10942">
                  <c:v>1.0435904780928521E-4</c:v>
                </c:pt>
                <c:pt idx="10943">
                  <c:v>1.0425014770048323E-4</c:v>
                </c:pt>
                <c:pt idx="10944">
                  <c:v>1.0414028334790847E-4</c:v>
                </c:pt>
                <c:pt idx="10945">
                  <c:v>1.0402949355666647E-4</c:v>
                </c:pt>
                <c:pt idx="10946">
                  <c:v>1.0391781978474622E-4</c:v>
                </c:pt>
                <c:pt idx="10947">
                  <c:v>1.0380530622210144E-4</c:v>
                </c:pt>
                <c:pt idx="10948">
                  <c:v>1.0369199986873153E-4</c:v>
                </c:pt>
                <c:pt idx="10949">
                  <c:v>1.0357795061181004E-4</c:v>
                </c:pt>
                <c:pt idx="10950">
                  <c:v>1.0346321130141241E-4</c:v>
                </c:pt>
                <c:pt idx="10951">
                  <c:v>1.0334783782495405E-4</c:v>
                </c:pt>
                <c:pt idx="10952">
                  <c:v>1.0323188917997283E-4</c:v>
                </c:pt>
                <c:pt idx="10953">
                  <c:v>1.0311542754518788E-4</c:v>
                </c:pt>
                <c:pt idx="10954">
                  <c:v>1.0299851834966437E-4</c:v>
                </c:pt>
                <c:pt idx="10955">
                  <c:v>1.0288123033976046E-4</c:v>
                </c:pt>
                <c:pt idx="10956">
                  <c:v>1.0276363564394398E-4</c:v>
                </c:pt>
                <c:pt idx="10957">
                  <c:v>1.0264580983501848E-4</c:v>
                </c:pt>
                <c:pt idx="10958">
                  <c:v>1.0252783198978829E-4</c:v>
                </c:pt>
                <c:pt idx="10959">
                  <c:v>1.0240978474577588E-4</c:v>
                </c:pt>
                <c:pt idx="10960">
                  <c:v>1.0229175435507412E-4</c:v>
                </c:pt>
                <c:pt idx="10961">
                  <c:v>1.0217383073486535E-4</c:v>
                </c:pt>
                <c:pt idx="10962">
                  <c:v>1.0205610751454273E-4</c:v>
                </c:pt>
                <c:pt idx="10963">
                  <c:v>1.0193868207933077E-4</c:v>
                </c:pt>
                <c:pt idx="10964">
                  <c:v>1.0182165561003112E-4</c:v>
                </c:pt>
                <c:pt idx="10965">
                  <c:v>1.0170513311882578E-4</c:v>
                </c:pt>
                <c:pt idx="10966">
                  <c:v>1.015892234809585E-4</c:v>
                </c:pt>
                <c:pt idx="10967">
                  <c:v>1.0147403946193381E-4</c:v>
                </c:pt>
                <c:pt idx="10968">
                  <c:v>1.0135969774032266E-4</c:v>
                </c:pt>
                <c:pt idx="10969">
                  <c:v>1.0124631892569996E-4</c:v>
                </c:pt>
                <c:pt idx="10970">
                  <c:v>1.0113402757172128E-4</c:v>
                </c:pt>
                <c:pt idx="10971">
                  <c:v>1.0102295218406946E-4</c:v>
                </c:pt>
                <c:pt idx="10972">
                  <c:v>1.0091322522309979E-4</c:v>
                </c:pt>
                <c:pt idx="10973">
                  <c:v>1.0080498310096154E-4</c:v>
                </c:pt>
                <c:pt idx="10974">
                  <c:v>1.0069836617312488E-4</c:v>
                </c:pt>
                <c:pt idx="10975">
                  <c:v>1.0059351872401942E-4</c:v>
                </c:pt>
                <c:pt idx="10976">
                  <c:v>1.0049058894665625E-4</c:v>
                </c:pt>
                <c:pt idx="10977">
                  <c:v>1.0038972891609924E-4</c:v>
                </c:pt>
                <c:pt idx="10978">
                  <c:v>1.0029109455656204E-4</c:v>
                </c:pt>
                <c:pt idx="10979">
                  <c:v>1.00194845601982E-4</c:v>
                </c:pt>
                <c:pt idx="10980">
                  <c:v>1.0010114554998745E-4</c:v>
                </c:pt>
                <c:pt idx="10981">
                  <c:v>1.0001016160902595E-4</c:v>
                </c:pt>
                <c:pt idx="10982">
                  <c:v>9.9922064638519306E-5</c:v>
                </c:pt>
                <c:pt idx="10983">
                  <c:v>9.9837029081997552E-5</c:v>
                </c:pt>
                <c:pt idx="10984">
                  <c:v>9.9755232892962967E-5</c:v>
                </c:pt>
                <c:pt idx="10985">
                  <c:v>9.9676857453468213E-5</c:v>
                </c:pt>
                <c:pt idx="10986">
                  <c:v>9.9602087485248781E-5</c:v>
                </c:pt>
                <c:pt idx="10987">
                  <c:v>9.9531110953307271E-5</c:v>
                </c:pt>
                <c:pt idx="10988">
                  <c:v>9.9464118961908787E-5</c:v>
                </c:pt>
                <c:pt idx="10989">
                  <c:v>9.9401305642829357E-5</c:v>
                </c:pt>
                <c:pt idx="10990">
                  <c:v>9.934286803586187E-5</c:v>
                </c:pt>
                <c:pt idx="10991">
                  <c:v>9.9289005961454086E-5</c:v>
                </c:pt>
                <c:pt idx="10992">
                  <c:v>9.9239921885529466E-5</c:v>
                </c:pt>
                <c:pt idx="10993">
                  <c:v>9.9195820776341805E-5</c:v>
                </c:pt>
                <c:pt idx="10994">
                  <c:v>9.9156909953410118E-5</c:v>
                </c:pt>
                <c:pt idx="10995">
                  <c:v>9.9123398928575266E-5</c:v>
                </c:pt>
                <c:pt idx="10996">
                  <c:v>9.9095499239009846E-5</c:v>
                </c:pt>
                <c:pt idx="10997">
                  <c:v>9.9073424272435332E-5</c:v>
                </c:pt>
                <c:pt idx="10998">
                  <c:v>9.9057389084420807E-5</c:v>
                </c:pt>
                <c:pt idx="10999">
                  <c:v>9.9047610207802014E-5</c:v>
                </c:pt>
                <c:pt idx="11000">
                  <c:v>9.9044305454503876E-5</c:v>
                </c:pt>
                <c:pt idx="11001">
                  <c:v>9.9044305454503876E-5</c:v>
                </c:pt>
                <c:pt idx="11002">
                  <c:v>9.9044305454503876E-5</c:v>
                </c:pt>
                <c:pt idx="11003">
                  <c:v>9.9044305454503876E-5</c:v>
                </c:pt>
                <c:pt idx="11004">
                  <c:v>9.9044305454503876E-5</c:v>
                </c:pt>
                <c:pt idx="11005">
                  <c:v>9.9044305454503876E-5</c:v>
                </c:pt>
                <c:pt idx="11006">
                  <c:v>9.9044305454503876E-5</c:v>
                </c:pt>
                <c:pt idx="11007">
                  <c:v>9.9044305454503876E-5</c:v>
                </c:pt>
                <c:pt idx="11008">
                  <c:v>9.9044305454503876E-5</c:v>
                </c:pt>
                <c:pt idx="11009">
                  <c:v>9.9044305454503876E-5</c:v>
                </c:pt>
                <c:pt idx="11010">
                  <c:v>9.9044305454503876E-5</c:v>
                </c:pt>
                <c:pt idx="11011">
                  <c:v>9.9044305454503876E-5</c:v>
                </c:pt>
                <c:pt idx="11012">
                  <c:v>9.9044305454503876E-5</c:v>
                </c:pt>
                <c:pt idx="11013">
                  <c:v>9.9044305454503876E-5</c:v>
                </c:pt>
                <c:pt idx="11014">
                  <c:v>9.9044305454503876E-5</c:v>
                </c:pt>
                <c:pt idx="11015">
                  <c:v>9.9044305454503876E-5</c:v>
                </c:pt>
                <c:pt idx="11016">
                  <c:v>9.9044305454503876E-5</c:v>
                </c:pt>
                <c:pt idx="11017">
                  <c:v>9.9044305454503876E-5</c:v>
                </c:pt>
                <c:pt idx="11018">
                  <c:v>9.9044305454503876E-5</c:v>
                </c:pt>
                <c:pt idx="11019">
                  <c:v>9.9044305454503876E-5</c:v>
                </c:pt>
                <c:pt idx="11020">
                  <c:v>9.9044305454503876E-5</c:v>
                </c:pt>
                <c:pt idx="11021">
                  <c:v>9.9044305454503876E-5</c:v>
                </c:pt>
                <c:pt idx="11022">
                  <c:v>9.9044305454503876E-5</c:v>
                </c:pt>
                <c:pt idx="11023">
                  <c:v>9.9044305454503876E-5</c:v>
                </c:pt>
                <c:pt idx="11024">
                  <c:v>9.9044305454503876E-5</c:v>
                </c:pt>
                <c:pt idx="11025">
                  <c:v>9.9044305454503876E-5</c:v>
                </c:pt>
                <c:pt idx="11026">
                  <c:v>9.9044305454503876E-5</c:v>
                </c:pt>
                <c:pt idx="11027">
                  <c:v>9.9044305454503876E-5</c:v>
                </c:pt>
                <c:pt idx="11028">
                  <c:v>9.9044305454503876E-5</c:v>
                </c:pt>
                <c:pt idx="11029">
                  <c:v>9.9044305454503876E-5</c:v>
                </c:pt>
                <c:pt idx="11030">
                  <c:v>9.9044305454503876E-5</c:v>
                </c:pt>
                <c:pt idx="11031">
                  <c:v>9.9044305454503876E-5</c:v>
                </c:pt>
                <c:pt idx="11032">
                  <c:v>9.9044305454503876E-5</c:v>
                </c:pt>
                <c:pt idx="11033">
                  <c:v>9.9044305454503876E-5</c:v>
                </c:pt>
                <c:pt idx="11034">
                  <c:v>9.9044305454503876E-5</c:v>
                </c:pt>
                <c:pt idx="11035">
                  <c:v>9.9044305454503876E-5</c:v>
                </c:pt>
                <c:pt idx="11036">
                  <c:v>9.9044305454503876E-5</c:v>
                </c:pt>
                <c:pt idx="11037">
                  <c:v>9.9044305454503876E-5</c:v>
                </c:pt>
                <c:pt idx="11038">
                  <c:v>9.9044305454503876E-5</c:v>
                </c:pt>
                <c:pt idx="11039">
                  <c:v>9.9044305454503876E-5</c:v>
                </c:pt>
                <c:pt idx="11040">
                  <c:v>9.9044305454503876E-5</c:v>
                </c:pt>
                <c:pt idx="11041">
                  <c:v>9.9044305454503876E-5</c:v>
                </c:pt>
                <c:pt idx="11042">
                  <c:v>9.9044305454503876E-5</c:v>
                </c:pt>
                <c:pt idx="11043">
                  <c:v>9.9044305454503876E-5</c:v>
                </c:pt>
                <c:pt idx="11044">
                  <c:v>9.9044305454503876E-5</c:v>
                </c:pt>
                <c:pt idx="11045">
                  <c:v>9.9044305454503876E-5</c:v>
                </c:pt>
                <c:pt idx="11046">
                  <c:v>9.9044305454503876E-5</c:v>
                </c:pt>
                <c:pt idx="11047">
                  <c:v>9.9044305454503876E-5</c:v>
                </c:pt>
                <c:pt idx="11048">
                  <c:v>9.9044305454503876E-5</c:v>
                </c:pt>
                <c:pt idx="11049">
                  <c:v>9.9044305454503876E-5</c:v>
                </c:pt>
                <c:pt idx="11050">
                  <c:v>9.9044305454503876E-5</c:v>
                </c:pt>
                <c:pt idx="11051">
                  <c:v>9.9044305454503876E-5</c:v>
                </c:pt>
                <c:pt idx="11052">
                  <c:v>9.9044305454503876E-5</c:v>
                </c:pt>
                <c:pt idx="11053">
                  <c:v>9.9044305454503876E-5</c:v>
                </c:pt>
                <c:pt idx="11054">
                  <c:v>9.9044305454503876E-5</c:v>
                </c:pt>
                <c:pt idx="11055">
                  <c:v>9.9044305454503876E-5</c:v>
                </c:pt>
                <c:pt idx="11056">
                  <c:v>9.9044305454503876E-5</c:v>
                </c:pt>
                <c:pt idx="11057">
                  <c:v>9.9044305454503876E-5</c:v>
                </c:pt>
                <c:pt idx="11058">
                  <c:v>9.9044305454503876E-5</c:v>
                </c:pt>
                <c:pt idx="11059">
                  <c:v>9.9044305454503876E-5</c:v>
                </c:pt>
                <c:pt idx="11060">
                  <c:v>9.9044305454503876E-5</c:v>
                </c:pt>
                <c:pt idx="11061">
                  <c:v>9.9044305454503876E-5</c:v>
                </c:pt>
                <c:pt idx="11062">
                  <c:v>9.9044305454503876E-5</c:v>
                </c:pt>
                <c:pt idx="11063">
                  <c:v>9.9044305454503876E-5</c:v>
                </c:pt>
                <c:pt idx="11064">
                  <c:v>9.9044305454503876E-5</c:v>
                </c:pt>
                <c:pt idx="11065">
                  <c:v>9.9044305454503876E-5</c:v>
                </c:pt>
                <c:pt idx="11066">
                  <c:v>9.9044305454503876E-5</c:v>
                </c:pt>
                <c:pt idx="11067">
                  <c:v>9.9044305454503876E-5</c:v>
                </c:pt>
                <c:pt idx="11068">
                  <c:v>9.9044305454503876E-5</c:v>
                </c:pt>
                <c:pt idx="11069">
                  <c:v>9.9044305454503876E-5</c:v>
                </c:pt>
                <c:pt idx="11070">
                  <c:v>9.9044305454503876E-5</c:v>
                </c:pt>
                <c:pt idx="11071">
                  <c:v>9.9044305454503876E-5</c:v>
                </c:pt>
                <c:pt idx="11072">
                  <c:v>9.9044305454503876E-5</c:v>
                </c:pt>
                <c:pt idx="11073">
                  <c:v>9.9044305454503876E-5</c:v>
                </c:pt>
                <c:pt idx="11074">
                  <c:v>9.9044305454503876E-5</c:v>
                </c:pt>
                <c:pt idx="11075">
                  <c:v>9.9044305454503876E-5</c:v>
                </c:pt>
                <c:pt idx="11076">
                  <c:v>9.9044305454503876E-5</c:v>
                </c:pt>
                <c:pt idx="11077">
                  <c:v>9.9044305454503876E-5</c:v>
                </c:pt>
                <c:pt idx="11078">
                  <c:v>9.9044305454503876E-5</c:v>
                </c:pt>
                <c:pt idx="11079">
                  <c:v>9.9044305454503876E-5</c:v>
                </c:pt>
                <c:pt idx="11080">
                  <c:v>9.9044305454503876E-5</c:v>
                </c:pt>
                <c:pt idx="11081">
                  <c:v>9.9044305454503876E-5</c:v>
                </c:pt>
                <c:pt idx="11082">
                  <c:v>9.9044305454503876E-5</c:v>
                </c:pt>
                <c:pt idx="11083">
                  <c:v>9.9044305454503876E-5</c:v>
                </c:pt>
                <c:pt idx="11084">
                  <c:v>9.9044305454503876E-5</c:v>
                </c:pt>
                <c:pt idx="11085">
                  <c:v>9.9044305454503876E-5</c:v>
                </c:pt>
                <c:pt idx="11086">
                  <c:v>9.9044305454503876E-5</c:v>
                </c:pt>
                <c:pt idx="11087">
                  <c:v>9.9044305454503876E-5</c:v>
                </c:pt>
                <c:pt idx="11088">
                  <c:v>9.9044305454503876E-5</c:v>
                </c:pt>
                <c:pt idx="11089">
                  <c:v>9.9044305454503876E-5</c:v>
                </c:pt>
                <c:pt idx="11090">
                  <c:v>9.9044305454503876E-5</c:v>
                </c:pt>
                <c:pt idx="11091">
                  <c:v>9.9044305454503876E-5</c:v>
                </c:pt>
                <c:pt idx="11092">
                  <c:v>9.9044305454503876E-5</c:v>
                </c:pt>
                <c:pt idx="11093">
                  <c:v>9.9044305454503876E-5</c:v>
                </c:pt>
                <c:pt idx="11094">
                  <c:v>9.9044305454503876E-5</c:v>
                </c:pt>
                <c:pt idx="11095">
                  <c:v>9.9044305454503876E-5</c:v>
                </c:pt>
                <c:pt idx="11096">
                  <c:v>9.9044305454503876E-5</c:v>
                </c:pt>
                <c:pt idx="11097">
                  <c:v>9.9044305454503876E-5</c:v>
                </c:pt>
                <c:pt idx="11098">
                  <c:v>9.9044305454503876E-5</c:v>
                </c:pt>
                <c:pt idx="11099">
                  <c:v>9.9044305454503876E-5</c:v>
                </c:pt>
                <c:pt idx="11100">
                  <c:v>9.9044305454503876E-5</c:v>
                </c:pt>
                <c:pt idx="11101">
                  <c:v>9.9044305454503876E-5</c:v>
                </c:pt>
                <c:pt idx="11102">
                  <c:v>9.9044305454503876E-5</c:v>
                </c:pt>
                <c:pt idx="11103">
                  <c:v>9.9044305454503876E-5</c:v>
                </c:pt>
                <c:pt idx="11104">
                  <c:v>9.9044305454503876E-5</c:v>
                </c:pt>
                <c:pt idx="11105">
                  <c:v>9.9044305454503876E-5</c:v>
                </c:pt>
                <c:pt idx="11106">
                  <c:v>9.9044305454503876E-5</c:v>
                </c:pt>
                <c:pt idx="11107">
                  <c:v>9.9044305454503876E-5</c:v>
                </c:pt>
                <c:pt idx="11108">
                  <c:v>9.9044305454503876E-5</c:v>
                </c:pt>
                <c:pt idx="11109">
                  <c:v>9.9044305454503876E-5</c:v>
                </c:pt>
                <c:pt idx="11110">
                  <c:v>9.9044305454503876E-5</c:v>
                </c:pt>
                <c:pt idx="11111">
                  <c:v>9.9044305454503876E-5</c:v>
                </c:pt>
                <c:pt idx="11112">
                  <c:v>9.9044305454503876E-5</c:v>
                </c:pt>
                <c:pt idx="11113">
                  <c:v>9.9044305454503876E-5</c:v>
                </c:pt>
                <c:pt idx="11114">
                  <c:v>9.9044305454503876E-5</c:v>
                </c:pt>
                <c:pt idx="11115">
                  <c:v>9.9044305454503876E-5</c:v>
                </c:pt>
                <c:pt idx="11116">
                  <c:v>9.9044305454503876E-5</c:v>
                </c:pt>
                <c:pt idx="11117">
                  <c:v>9.9044305454503876E-5</c:v>
                </c:pt>
                <c:pt idx="11118">
                  <c:v>9.9044305454503876E-5</c:v>
                </c:pt>
                <c:pt idx="11119">
                  <c:v>9.9044305454503876E-5</c:v>
                </c:pt>
                <c:pt idx="11120">
                  <c:v>9.9044305454503876E-5</c:v>
                </c:pt>
                <c:pt idx="11121">
                  <c:v>9.9044305454503876E-5</c:v>
                </c:pt>
                <c:pt idx="11122">
                  <c:v>9.9044305454503876E-5</c:v>
                </c:pt>
                <c:pt idx="11123">
                  <c:v>9.9044305454503876E-5</c:v>
                </c:pt>
                <c:pt idx="11124">
                  <c:v>9.9044305454503876E-5</c:v>
                </c:pt>
                <c:pt idx="11125">
                  <c:v>9.9044305454503876E-5</c:v>
                </c:pt>
                <c:pt idx="11126">
                  <c:v>9.9044305454503876E-5</c:v>
                </c:pt>
                <c:pt idx="11127">
                  <c:v>9.9044305454503876E-5</c:v>
                </c:pt>
                <c:pt idx="11128">
                  <c:v>9.9044305454503876E-5</c:v>
                </c:pt>
                <c:pt idx="11129">
                  <c:v>9.9044305454503876E-5</c:v>
                </c:pt>
                <c:pt idx="11130">
                  <c:v>9.9044305454503876E-5</c:v>
                </c:pt>
                <c:pt idx="11131">
                  <c:v>9.9044305454503876E-5</c:v>
                </c:pt>
                <c:pt idx="11132">
                  <c:v>9.9044305454503876E-5</c:v>
                </c:pt>
                <c:pt idx="11133">
                  <c:v>9.9044305454503876E-5</c:v>
                </c:pt>
                <c:pt idx="11134">
                  <c:v>9.9044305454503876E-5</c:v>
                </c:pt>
                <c:pt idx="11135">
                  <c:v>9.9044305454503876E-5</c:v>
                </c:pt>
                <c:pt idx="11136">
                  <c:v>9.9044305454503876E-5</c:v>
                </c:pt>
                <c:pt idx="11137">
                  <c:v>9.9044305454503876E-5</c:v>
                </c:pt>
                <c:pt idx="11138">
                  <c:v>9.9044305454503876E-5</c:v>
                </c:pt>
                <c:pt idx="11139">
                  <c:v>9.9044305454503876E-5</c:v>
                </c:pt>
                <c:pt idx="11140">
                  <c:v>9.9044305454503876E-5</c:v>
                </c:pt>
                <c:pt idx="11141">
                  <c:v>9.9044305454503876E-5</c:v>
                </c:pt>
                <c:pt idx="11142">
                  <c:v>9.9044305454503876E-5</c:v>
                </c:pt>
                <c:pt idx="11143">
                  <c:v>9.9044305454503876E-5</c:v>
                </c:pt>
                <c:pt idx="11144">
                  <c:v>9.9044305454503876E-5</c:v>
                </c:pt>
                <c:pt idx="11145">
                  <c:v>9.9044305454503876E-5</c:v>
                </c:pt>
                <c:pt idx="11146">
                  <c:v>9.9044305454503876E-5</c:v>
                </c:pt>
                <c:pt idx="11147">
                  <c:v>9.9044305454503876E-5</c:v>
                </c:pt>
                <c:pt idx="11148">
                  <c:v>9.9044305454503876E-5</c:v>
                </c:pt>
                <c:pt idx="11149">
                  <c:v>9.9044305454503876E-5</c:v>
                </c:pt>
                <c:pt idx="11150">
                  <c:v>9.9044305454503876E-5</c:v>
                </c:pt>
                <c:pt idx="11151">
                  <c:v>9.9044305454503876E-5</c:v>
                </c:pt>
                <c:pt idx="11152">
                  <c:v>9.9044305454503876E-5</c:v>
                </c:pt>
                <c:pt idx="11153">
                  <c:v>9.9044305454503876E-5</c:v>
                </c:pt>
                <c:pt idx="11154">
                  <c:v>9.9044305454503876E-5</c:v>
                </c:pt>
                <c:pt idx="11155">
                  <c:v>9.9044305454503876E-5</c:v>
                </c:pt>
                <c:pt idx="11156">
                  <c:v>9.9044305454503876E-5</c:v>
                </c:pt>
                <c:pt idx="11157">
                  <c:v>9.9044305454503876E-5</c:v>
                </c:pt>
                <c:pt idx="11158">
                  <c:v>9.9044305454503876E-5</c:v>
                </c:pt>
                <c:pt idx="11159">
                  <c:v>9.9044305454503876E-5</c:v>
                </c:pt>
                <c:pt idx="11160">
                  <c:v>9.9044305454503876E-5</c:v>
                </c:pt>
                <c:pt idx="11161">
                  <c:v>9.9044305454503876E-5</c:v>
                </c:pt>
                <c:pt idx="11162">
                  <c:v>9.9044305454503876E-5</c:v>
                </c:pt>
                <c:pt idx="11163">
                  <c:v>9.9044305454503876E-5</c:v>
                </c:pt>
                <c:pt idx="11164">
                  <c:v>9.9044305454503876E-5</c:v>
                </c:pt>
                <c:pt idx="11165">
                  <c:v>9.9044305454503876E-5</c:v>
                </c:pt>
                <c:pt idx="11166">
                  <c:v>9.9044305454503876E-5</c:v>
                </c:pt>
                <c:pt idx="11167">
                  <c:v>9.9044305454503876E-5</c:v>
                </c:pt>
                <c:pt idx="11168">
                  <c:v>9.9044305454503876E-5</c:v>
                </c:pt>
                <c:pt idx="11169">
                  <c:v>9.9044305454503876E-5</c:v>
                </c:pt>
                <c:pt idx="11170">
                  <c:v>9.9044305454503876E-5</c:v>
                </c:pt>
                <c:pt idx="11171">
                  <c:v>9.9044305454503876E-5</c:v>
                </c:pt>
                <c:pt idx="11172">
                  <c:v>9.9044305454503876E-5</c:v>
                </c:pt>
                <c:pt idx="11173">
                  <c:v>9.9044305454503876E-5</c:v>
                </c:pt>
                <c:pt idx="11174">
                  <c:v>9.9044305454503876E-5</c:v>
                </c:pt>
                <c:pt idx="11175">
                  <c:v>9.9044305454503876E-5</c:v>
                </c:pt>
                <c:pt idx="11176">
                  <c:v>9.9044305454503876E-5</c:v>
                </c:pt>
                <c:pt idx="11177">
                  <c:v>9.9044305454503876E-5</c:v>
                </c:pt>
                <c:pt idx="11178">
                  <c:v>9.9044305454503876E-5</c:v>
                </c:pt>
                <c:pt idx="11179">
                  <c:v>9.9044305454503876E-5</c:v>
                </c:pt>
                <c:pt idx="11180">
                  <c:v>9.9044305454503876E-5</c:v>
                </c:pt>
                <c:pt idx="11181">
                  <c:v>9.9044305454503876E-5</c:v>
                </c:pt>
                <c:pt idx="11182">
                  <c:v>9.9044305454503876E-5</c:v>
                </c:pt>
                <c:pt idx="11183">
                  <c:v>9.9044305454503876E-5</c:v>
                </c:pt>
                <c:pt idx="11184">
                  <c:v>9.9044305454503876E-5</c:v>
                </c:pt>
                <c:pt idx="11185">
                  <c:v>9.9044305454503876E-5</c:v>
                </c:pt>
                <c:pt idx="11186">
                  <c:v>9.9044305454503876E-5</c:v>
                </c:pt>
                <c:pt idx="11187">
                  <c:v>9.9044305454503876E-5</c:v>
                </c:pt>
                <c:pt idx="11188">
                  <c:v>9.9044305454503876E-5</c:v>
                </c:pt>
                <c:pt idx="11189">
                  <c:v>9.9044305454503876E-5</c:v>
                </c:pt>
                <c:pt idx="11190">
                  <c:v>9.9044305454503876E-5</c:v>
                </c:pt>
                <c:pt idx="11191">
                  <c:v>9.9044305454503876E-5</c:v>
                </c:pt>
                <c:pt idx="11192">
                  <c:v>9.9044305454503876E-5</c:v>
                </c:pt>
                <c:pt idx="11193">
                  <c:v>9.9044305454503876E-5</c:v>
                </c:pt>
                <c:pt idx="11194">
                  <c:v>9.9044305454503876E-5</c:v>
                </c:pt>
                <c:pt idx="11195">
                  <c:v>9.9044305454503876E-5</c:v>
                </c:pt>
                <c:pt idx="11196">
                  <c:v>9.9044305454503876E-5</c:v>
                </c:pt>
                <c:pt idx="11197">
                  <c:v>9.9044305454503876E-5</c:v>
                </c:pt>
                <c:pt idx="11198">
                  <c:v>9.9044305454503876E-5</c:v>
                </c:pt>
                <c:pt idx="11199">
                  <c:v>9.9044305454503876E-5</c:v>
                </c:pt>
                <c:pt idx="11200">
                  <c:v>9.9044305454503876E-5</c:v>
                </c:pt>
                <c:pt idx="11201">
                  <c:v>9.9044305454503876E-5</c:v>
                </c:pt>
                <c:pt idx="11202">
                  <c:v>9.9044305454503876E-5</c:v>
                </c:pt>
                <c:pt idx="11203">
                  <c:v>9.9044305454503876E-5</c:v>
                </c:pt>
                <c:pt idx="11204">
                  <c:v>9.9044305454503876E-5</c:v>
                </c:pt>
                <c:pt idx="11205">
                  <c:v>9.9044305454503876E-5</c:v>
                </c:pt>
                <c:pt idx="11206">
                  <c:v>9.9044305454503876E-5</c:v>
                </c:pt>
                <c:pt idx="11207">
                  <c:v>9.9044305454503876E-5</c:v>
                </c:pt>
                <c:pt idx="11208">
                  <c:v>9.9044305454503876E-5</c:v>
                </c:pt>
                <c:pt idx="11209">
                  <c:v>9.9044305454503876E-5</c:v>
                </c:pt>
                <c:pt idx="11210">
                  <c:v>9.9044305454503876E-5</c:v>
                </c:pt>
                <c:pt idx="11211">
                  <c:v>9.9044305454503876E-5</c:v>
                </c:pt>
                <c:pt idx="11212">
                  <c:v>9.9044305454503876E-5</c:v>
                </c:pt>
                <c:pt idx="11213">
                  <c:v>9.9044305454503876E-5</c:v>
                </c:pt>
                <c:pt idx="11214">
                  <c:v>9.9044305454503876E-5</c:v>
                </c:pt>
                <c:pt idx="11215">
                  <c:v>9.9044305454503876E-5</c:v>
                </c:pt>
                <c:pt idx="11216">
                  <c:v>9.9044305454503876E-5</c:v>
                </c:pt>
                <c:pt idx="11217">
                  <c:v>9.9044305454503876E-5</c:v>
                </c:pt>
                <c:pt idx="11218">
                  <c:v>9.9044305454503876E-5</c:v>
                </c:pt>
                <c:pt idx="11219">
                  <c:v>9.9044305454503876E-5</c:v>
                </c:pt>
                <c:pt idx="11220">
                  <c:v>9.9044305454503876E-5</c:v>
                </c:pt>
                <c:pt idx="11221">
                  <c:v>9.9044305454503876E-5</c:v>
                </c:pt>
                <c:pt idx="11222">
                  <c:v>9.9044305454503876E-5</c:v>
                </c:pt>
                <c:pt idx="11223">
                  <c:v>9.9044305454503876E-5</c:v>
                </c:pt>
                <c:pt idx="11224">
                  <c:v>9.9044305454503876E-5</c:v>
                </c:pt>
                <c:pt idx="11225">
                  <c:v>9.9044305454503876E-5</c:v>
                </c:pt>
                <c:pt idx="11226">
                  <c:v>9.9044305454503876E-5</c:v>
                </c:pt>
                <c:pt idx="11227">
                  <c:v>9.9044305454503876E-5</c:v>
                </c:pt>
                <c:pt idx="11228">
                  <c:v>9.9044305454503876E-5</c:v>
                </c:pt>
                <c:pt idx="11229">
                  <c:v>9.9044305454503876E-5</c:v>
                </c:pt>
                <c:pt idx="11230">
                  <c:v>9.9044305454503876E-5</c:v>
                </c:pt>
                <c:pt idx="11231">
                  <c:v>9.9044305454503876E-5</c:v>
                </c:pt>
                <c:pt idx="11232">
                  <c:v>9.9044305454503876E-5</c:v>
                </c:pt>
                <c:pt idx="11233">
                  <c:v>9.9044305454503876E-5</c:v>
                </c:pt>
                <c:pt idx="11234">
                  <c:v>9.9044305454503876E-5</c:v>
                </c:pt>
                <c:pt idx="11235">
                  <c:v>9.9044305454503876E-5</c:v>
                </c:pt>
                <c:pt idx="11236">
                  <c:v>9.9044305454503876E-5</c:v>
                </c:pt>
                <c:pt idx="11237">
                  <c:v>9.9044305454503876E-5</c:v>
                </c:pt>
                <c:pt idx="11238">
                  <c:v>9.9044305454503876E-5</c:v>
                </c:pt>
                <c:pt idx="11239">
                  <c:v>9.9044305454503876E-5</c:v>
                </c:pt>
                <c:pt idx="11240">
                  <c:v>9.9044305454503876E-5</c:v>
                </c:pt>
                <c:pt idx="11241">
                  <c:v>9.9044305454503876E-5</c:v>
                </c:pt>
                <c:pt idx="11242">
                  <c:v>9.9044305454503876E-5</c:v>
                </c:pt>
                <c:pt idx="11243">
                  <c:v>9.9044305454503876E-5</c:v>
                </c:pt>
                <c:pt idx="11244">
                  <c:v>9.9044305454503876E-5</c:v>
                </c:pt>
                <c:pt idx="11245">
                  <c:v>9.9044305454503876E-5</c:v>
                </c:pt>
                <c:pt idx="11246">
                  <c:v>9.9044305454503876E-5</c:v>
                </c:pt>
                <c:pt idx="11247">
                  <c:v>9.9044305454503876E-5</c:v>
                </c:pt>
                <c:pt idx="11248">
                  <c:v>9.9044305454503876E-5</c:v>
                </c:pt>
                <c:pt idx="11249">
                  <c:v>9.9044305454503876E-5</c:v>
                </c:pt>
                <c:pt idx="11250">
                  <c:v>9.9044305454503876E-5</c:v>
                </c:pt>
                <c:pt idx="11251">
                  <c:v>9.9044305454503876E-5</c:v>
                </c:pt>
                <c:pt idx="11252">
                  <c:v>9.9044305454503876E-5</c:v>
                </c:pt>
                <c:pt idx="11253">
                  <c:v>9.9044305454503876E-5</c:v>
                </c:pt>
                <c:pt idx="11254">
                  <c:v>9.9044305454503876E-5</c:v>
                </c:pt>
                <c:pt idx="11255">
                  <c:v>9.9044305454503876E-5</c:v>
                </c:pt>
                <c:pt idx="11256">
                  <c:v>9.9044305454503876E-5</c:v>
                </c:pt>
                <c:pt idx="11257">
                  <c:v>9.9044305454503876E-5</c:v>
                </c:pt>
                <c:pt idx="11258">
                  <c:v>9.9044305454503876E-5</c:v>
                </c:pt>
                <c:pt idx="11259">
                  <c:v>9.9044305454503876E-5</c:v>
                </c:pt>
                <c:pt idx="11260">
                  <c:v>9.9044305454503876E-5</c:v>
                </c:pt>
                <c:pt idx="11261">
                  <c:v>9.9044305454503876E-5</c:v>
                </c:pt>
                <c:pt idx="11262">
                  <c:v>9.9044305454503876E-5</c:v>
                </c:pt>
                <c:pt idx="11263">
                  <c:v>9.9044305454503876E-5</c:v>
                </c:pt>
                <c:pt idx="11264">
                  <c:v>9.9044305454503876E-5</c:v>
                </c:pt>
                <c:pt idx="11265">
                  <c:v>9.9044305454503876E-5</c:v>
                </c:pt>
                <c:pt idx="11266">
                  <c:v>9.9044305454503876E-5</c:v>
                </c:pt>
                <c:pt idx="11267">
                  <c:v>9.9044305454503876E-5</c:v>
                </c:pt>
                <c:pt idx="11268">
                  <c:v>9.9044305454503876E-5</c:v>
                </c:pt>
                <c:pt idx="11269">
                  <c:v>9.9044305454503876E-5</c:v>
                </c:pt>
                <c:pt idx="11270">
                  <c:v>9.9044305454503876E-5</c:v>
                </c:pt>
                <c:pt idx="11271">
                  <c:v>9.9044305454503876E-5</c:v>
                </c:pt>
                <c:pt idx="11272">
                  <c:v>9.9044305454503876E-5</c:v>
                </c:pt>
                <c:pt idx="11273">
                  <c:v>9.9044305454503876E-5</c:v>
                </c:pt>
                <c:pt idx="11274">
                  <c:v>9.9044305454503876E-5</c:v>
                </c:pt>
                <c:pt idx="11275">
                  <c:v>9.9044305454503876E-5</c:v>
                </c:pt>
                <c:pt idx="11276">
                  <c:v>9.9044305454503876E-5</c:v>
                </c:pt>
                <c:pt idx="11277">
                  <c:v>9.9044305454503876E-5</c:v>
                </c:pt>
                <c:pt idx="11278">
                  <c:v>9.9044305454503876E-5</c:v>
                </c:pt>
                <c:pt idx="11279">
                  <c:v>9.9044305454503876E-5</c:v>
                </c:pt>
                <c:pt idx="11280">
                  <c:v>9.9044305454503876E-5</c:v>
                </c:pt>
                <c:pt idx="11281">
                  <c:v>9.9044305454503876E-5</c:v>
                </c:pt>
                <c:pt idx="11282">
                  <c:v>9.9044305454503876E-5</c:v>
                </c:pt>
                <c:pt idx="11283">
                  <c:v>9.9044305454503876E-5</c:v>
                </c:pt>
                <c:pt idx="11284">
                  <c:v>9.9044305454503876E-5</c:v>
                </c:pt>
                <c:pt idx="11285">
                  <c:v>9.9044305454503876E-5</c:v>
                </c:pt>
                <c:pt idx="11286">
                  <c:v>9.9044305454503876E-5</c:v>
                </c:pt>
                <c:pt idx="11287">
                  <c:v>9.9044305454503876E-5</c:v>
                </c:pt>
                <c:pt idx="11288">
                  <c:v>9.9044305454503876E-5</c:v>
                </c:pt>
                <c:pt idx="11289">
                  <c:v>9.9044305454503876E-5</c:v>
                </c:pt>
                <c:pt idx="11290">
                  <c:v>9.9044305454503876E-5</c:v>
                </c:pt>
                <c:pt idx="11291">
                  <c:v>9.9044305454503876E-5</c:v>
                </c:pt>
                <c:pt idx="11292">
                  <c:v>9.9044305454503876E-5</c:v>
                </c:pt>
                <c:pt idx="11293">
                  <c:v>9.9044305454503876E-5</c:v>
                </c:pt>
                <c:pt idx="11294">
                  <c:v>9.9044305454503876E-5</c:v>
                </c:pt>
                <c:pt idx="11295">
                  <c:v>9.9044305454503876E-5</c:v>
                </c:pt>
                <c:pt idx="11296">
                  <c:v>9.9044305454503876E-5</c:v>
                </c:pt>
                <c:pt idx="11297">
                  <c:v>9.9044305454503876E-5</c:v>
                </c:pt>
                <c:pt idx="11298">
                  <c:v>9.9044305454503876E-5</c:v>
                </c:pt>
                <c:pt idx="11299">
                  <c:v>9.9044305454503876E-5</c:v>
                </c:pt>
                <c:pt idx="11300">
                  <c:v>9.9044305454503876E-5</c:v>
                </c:pt>
                <c:pt idx="11301">
                  <c:v>9.9044305454503876E-5</c:v>
                </c:pt>
                <c:pt idx="11302">
                  <c:v>9.9044305454503876E-5</c:v>
                </c:pt>
                <c:pt idx="11303">
                  <c:v>9.9044305454503876E-5</c:v>
                </c:pt>
                <c:pt idx="11304">
                  <c:v>9.9044305454503876E-5</c:v>
                </c:pt>
                <c:pt idx="11305">
                  <c:v>9.9044305454503876E-5</c:v>
                </c:pt>
                <c:pt idx="11306">
                  <c:v>9.9044305454503876E-5</c:v>
                </c:pt>
                <c:pt idx="11307">
                  <c:v>9.9044305454503876E-5</c:v>
                </c:pt>
                <c:pt idx="11308">
                  <c:v>9.9044305454503876E-5</c:v>
                </c:pt>
                <c:pt idx="11309">
                  <c:v>9.9044305454503876E-5</c:v>
                </c:pt>
                <c:pt idx="11310">
                  <c:v>9.9044305454503876E-5</c:v>
                </c:pt>
                <c:pt idx="11311">
                  <c:v>9.9044305454503876E-5</c:v>
                </c:pt>
                <c:pt idx="11312">
                  <c:v>9.9044305454503876E-5</c:v>
                </c:pt>
                <c:pt idx="11313">
                  <c:v>9.9044305454503876E-5</c:v>
                </c:pt>
                <c:pt idx="11314">
                  <c:v>9.9044305454503876E-5</c:v>
                </c:pt>
                <c:pt idx="11315">
                  <c:v>9.9044305454503876E-5</c:v>
                </c:pt>
                <c:pt idx="11316">
                  <c:v>9.9044305454503876E-5</c:v>
                </c:pt>
                <c:pt idx="11317">
                  <c:v>9.9044305454503876E-5</c:v>
                </c:pt>
                <c:pt idx="11318">
                  <c:v>9.9044305454503876E-5</c:v>
                </c:pt>
                <c:pt idx="11319">
                  <c:v>9.9044305454503876E-5</c:v>
                </c:pt>
                <c:pt idx="11320">
                  <c:v>9.9044305454503876E-5</c:v>
                </c:pt>
                <c:pt idx="11321">
                  <c:v>9.9044305454503876E-5</c:v>
                </c:pt>
                <c:pt idx="11322">
                  <c:v>9.9044305454503876E-5</c:v>
                </c:pt>
                <c:pt idx="11323">
                  <c:v>9.9044305454503876E-5</c:v>
                </c:pt>
                <c:pt idx="11324">
                  <c:v>9.9044305454503876E-5</c:v>
                </c:pt>
                <c:pt idx="11325">
                  <c:v>9.9044305454503876E-5</c:v>
                </c:pt>
                <c:pt idx="11326">
                  <c:v>9.9044305454503876E-5</c:v>
                </c:pt>
                <c:pt idx="11327">
                  <c:v>9.9044305454503876E-5</c:v>
                </c:pt>
                <c:pt idx="11328">
                  <c:v>9.9044305454503876E-5</c:v>
                </c:pt>
                <c:pt idx="11329">
                  <c:v>9.9044305454503876E-5</c:v>
                </c:pt>
                <c:pt idx="11330">
                  <c:v>9.9044305454503876E-5</c:v>
                </c:pt>
                <c:pt idx="11331">
                  <c:v>9.9044305454503876E-5</c:v>
                </c:pt>
                <c:pt idx="11332">
                  <c:v>9.9044305454503876E-5</c:v>
                </c:pt>
                <c:pt idx="11333">
                  <c:v>9.9044305454503876E-5</c:v>
                </c:pt>
                <c:pt idx="11334">
                  <c:v>9.9044305454503876E-5</c:v>
                </c:pt>
                <c:pt idx="11335">
                  <c:v>9.9044305454503876E-5</c:v>
                </c:pt>
                <c:pt idx="11336">
                  <c:v>9.9044305454503876E-5</c:v>
                </c:pt>
                <c:pt idx="11337">
                  <c:v>9.9044305454503876E-5</c:v>
                </c:pt>
                <c:pt idx="11338">
                  <c:v>9.9044305454503876E-5</c:v>
                </c:pt>
                <c:pt idx="11339">
                  <c:v>9.9044305454503876E-5</c:v>
                </c:pt>
                <c:pt idx="11340">
                  <c:v>9.9044305454503876E-5</c:v>
                </c:pt>
                <c:pt idx="11341">
                  <c:v>9.9044305454503876E-5</c:v>
                </c:pt>
                <c:pt idx="11342">
                  <c:v>9.9044305454503876E-5</c:v>
                </c:pt>
                <c:pt idx="11343">
                  <c:v>9.9044305454503876E-5</c:v>
                </c:pt>
                <c:pt idx="11344">
                  <c:v>9.9044305454503876E-5</c:v>
                </c:pt>
                <c:pt idx="11345">
                  <c:v>9.9044305454503876E-5</c:v>
                </c:pt>
                <c:pt idx="11346">
                  <c:v>9.9044305454503876E-5</c:v>
                </c:pt>
                <c:pt idx="11347">
                  <c:v>9.9044305454503876E-5</c:v>
                </c:pt>
                <c:pt idx="11348">
                  <c:v>9.9044305454503876E-5</c:v>
                </c:pt>
                <c:pt idx="11349">
                  <c:v>9.9044305454503876E-5</c:v>
                </c:pt>
                <c:pt idx="11350">
                  <c:v>9.9044305454503876E-5</c:v>
                </c:pt>
                <c:pt idx="11351">
                  <c:v>9.9044305454503876E-5</c:v>
                </c:pt>
                <c:pt idx="11352">
                  <c:v>9.9044305454503876E-5</c:v>
                </c:pt>
                <c:pt idx="11353">
                  <c:v>9.9044305454503876E-5</c:v>
                </c:pt>
                <c:pt idx="11354">
                  <c:v>9.9044305454503876E-5</c:v>
                </c:pt>
                <c:pt idx="11355">
                  <c:v>9.9044305454503876E-5</c:v>
                </c:pt>
                <c:pt idx="11356">
                  <c:v>9.9044305454503876E-5</c:v>
                </c:pt>
                <c:pt idx="11357">
                  <c:v>9.9044305454503876E-5</c:v>
                </c:pt>
                <c:pt idx="11358">
                  <c:v>9.9044305454503876E-5</c:v>
                </c:pt>
                <c:pt idx="11359">
                  <c:v>9.9044305454503876E-5</c:v>
                </c:pt>
                <c:pt idx="11360">
                  <c:v>9.9044305454503876E-5</c:v>
                </c:pt>
                <c:pt idx="11361">
                  <c:v>9.9044305454503876E-5</c:v>
                </c:pt>
                <c:pt idx="11362">
                  <c:v>9.9044305454503876E-5</c:v>
                </c:pt>
                <c:pt idx="11363">
                  <c:v>9.9044305454503876E-5</c:v>
                </c:pt>
                <c:pt idx="11364">
                  <c:v>9.9044305454503876E-5</c:v>
                </c:pt>
                <c:pt idx="11365">
                  <c:v>9.9044305454503876E-5</c:v>
                </c:pt>
                <c:pt idx="11366">
                  <c:v>9.9044305454503876E-5</c:v>
                </c:pt>
                <c:pt idx="11367">
                  <c:v>9.9044305454503876E-5</c:v>
                </c:pt>
                <c:pt idx="11368">
                  <c:v>9.9044305454503876E-5</c:v>
                </c:pt>
                <c:pt idx="11369">
                  <c:v>9.9044305454503876E-5</c:v>
                </c:pt>
                <c:pt idx="11370">
                  <c:v>9.9044305454503876E-5</c:v>
                </c:pt>
                <c:pt idx="11371">
                  <c:v>9.9044305454503876E-5</c:v>
                </c:pt>
                <c:pt idx="11372">
                  <c:v>9.9044305454503876E-5</c:v>
                </c:pt>
                <c:pt idx="11373">
                  <c:v>9.9044305454503876E-5</c:v>
                </c:pt>
                <c:pt idx="11374">
                  <c:v>9.9044305454503876E-5</c:v>
                </c:pt>
                <c:pt idx="11375">
                  <c:v>9.9044305454503876E-5</c:v>
                </c:pt>
                <c:pt idx="11376">
                  <c:v>9.9044305454503876E-5</c:v>
                </c:pt>
                <c:pt idx="11377">
                  <c:v>9.9044305454503876E-5</c:v>
                </c:pt>
                <c:pt idx="11378">
                  <c:v>9.9044305454503876E-5</c:v>
                </c:pt>
                <c:pt idx="11379">
                  <c:v>9.9044305454503876E-5</c:v>
                </c:pt>
                <c:pt idx="11380">
                  <c:v>9.9044305454503876E-5</c:v>
                </c:pt>
                <c:pt idx="11381">
                  <c:v>9.9044305454503876E-5</c:v>
                </c:pt>
                <c:pt idx="11382">
                  <c:v>9.9044305454503876E-5</c:v>
                </c:pt>
                <c:pt idx="11383">
                  <c:v>9.9044305454503876E-5</c:v>
                </c:pt>
                <c:pt idx="11384">
                  <c:v>9.9044305454503876E-5</c:v>
                </c:pt>
                <c:pt idx="11385">
                  <c:v>9.9044305454503876E-5</c:v>
                </c:pt>
                <c:pt idx="11386">
                  <c:v>9.9044305454503876E-5</c:v>
                </c:pt>
                <c:pt idx="11387">
                  <c:v>9.9044305454503876E-5</c:v>
                </c:pt>
                <c:pt idx="11388">
                  <c:v>9.9044305454503876E-5</c:v>
                </c:pt>
                <c:pt idx="11389">
                  <c:v>9.9044305454503876E-5</c:v>
                </c:pt>
                <c:pt idx="11390">
                  <c:v>9.9044305454503876E-5</c:v>
                </c:pt>
                <c:pt idx="11391">
                  <c:v>9.9044305454503876E-5</c:v>
                </c:pt>
                <c:pt idx="11392">
                  <c:v>9.9044305454503876E-5</c:v>
                </c:pt>
                <c:pt idx="11393">
                  <c:v>9.9044305454503876E-5</c:v>
                </c:pt>
                <c:pt idx="11394">
                  <c:v>9.9044305454503876E-5</c:v>
                </c:pt>
                <c:pt idx="11395">
                  <c:v>9.9044305454503876E-5</c:v>
                </c:pt>
                <c:pt idx="11396">
                  <c:v>9.9044305454503876E-5</c:v>
                </c:pt>
                <c:pt idx="11397">
                  <c:v>9.9044305454503876E-5</c:v>
                </c:pt>
                <c:pt idx="11398">
                  <c:v>9.9044305454503876E-5</c:v>
                </c:pt>
                <c:pt idx="11399">
                  <c:v>9.9044305454503876E-5</c:v>
                </c:pt>
                <c:pt idx="11400">
                  <c:v>9.9044305454503876E-5</c:v>
                </c:pt>
                <c:pt idx="11401">
                  <c:v>9.9044305454503876E-5</c:v>
                </c:pt>
                <c:pt idx="11402">
                  <c:v>9.9044305454503876E-5</c:v>
                </c:pt>
                <c:pt idx="11403">
                  <c:v>9.9044305454503876E-5</c:v>
                </c:pt>
                <c:pt idx="11404">
                  <c:v>9.9044305454503876E-5</c:v>
                </c:pt>
                <c:pt idx="11405">
                  <c:v>9.9044305454503876E-5</c:v>
                </c:pt>
                <c:pt idx="11406">
                  <c:v>9.9044305454503876E-5</c:v>
                </c:pt>
                <c:pt idx="11407">
                  <c:v>9.9044305454503876E-5</c:v>
                </c:pt>
                <c:pt idx="11408">
                  <c:v>9.9044305454503876E-5</c:v>
                </c:pt>
                <c:pt idx="11409">
                  <c:v>9.9044305454503876E-5</c:v>
                </c:pt>
                <c:pt idx="11410">
                  <c:v>9.9044305454503876E-5</c:v>
                </c:pt>
                <c:pt idx="11411">
                  <c:v>9.9044305454503876E-5</c:v>
                </c:pt>
                <c:pt idx="11412">
                  <c:v>9.9044305454503876E-5</c:v>
                </c:pt>
                <c:pt idx="11413">
                  <c:v>9.9044305454503876E-5</c:v>
                </c:pt>
                <c:pt idx="11414">
                  <c:v>9.9044305454503876E-5</c:v>
                </c:pt>
                <c:pt idx="11415">
                  <c:v>9.9044305454503876E-5</c:v>
                </c:pt>
                <c:pt idx="11416">
                  <c:v>9.9044305454503876E-5</c:v>
                </c:pt>
                <c:pt idx="11417">
                  <c:v>9.9044305454503876E-5</c:v>
                </c:pt>
                <c:pt idx="11418">
                  <c:v>9.9044305454503876E-5</c:v>
                </c:pt>
                <c:pt idx="11419">
                  <c:v>9.9044305454503876E-5</c:v>
                </c:pt>
                <c:pt idx="11420">
                  <c:v>9.9044305454503876E-5</c:v>
                </c:pt>
                <c:pt idx="11421">
                  <c:v>9.9044305454503876E-5</c:v>
                </c:pt>
                <c:pt idx="11422">
                  <c:v>9.9044305454503876E-5</c:v>
                </c:pt>
                <c:pt idx="11423">
                  <c:v>9.9044305454503876E-5</c:v>
                </c:pt>
                <c:pt idx="11424">
                  <c:v>9.9044305454503876E-5</c:v>
                </c:pt>
                <c:pt idx="11425">
                  <c:v>9.9044305454503876E-5</c:v>
                </c:pt>
                <c:pt idx="11426">
                  <c:v>9.9044305454503876E-5</c:v>
                </c:pt>
                <c:pt idx="11427">
                  <c:v>9.9044305454503876E-5</c:v>
                </c:pt>
                <c:pt idx="11428">
                  <c:v>9.9044305454503876E-5</c:v>
                </c:pt>
                <c:pt idx="11429">
                  <c:v>9.9044305454503876E-5</c:v>
                </c:pt>
                <c:pt idx="11430">
                  <c:v>9.9044305454503876E-5</c:v>
                </c:pt>
                <c:pt idx="11431">
                  <c:v>9.9044305454503876E-5</c:v>
                </c:pt>
                <c:pt idx="11432">
                  <c:v>9.9044305454503876E-5</c:v>
                </c:pt>
                <c:pt idx="11433">
                  <c:v>9.9044305454503876E-5</c:v>
                </c:pt>
                <c:pt idx="11434">
                  <c:v>9.9044305454503876E-5</c:v>
                </c:pt>
                <c:pt idx="11435">
                  <c:v>9.9044305454503876E-5</c:v>
                </c:pt>
                <c:pt idx="11436">
                  <c:v>9.9044305454503876E-5</c:v>
                </c:pt>
                <c:pt idx="11437">
                  <c:v>9.9044305454503876E-5</c:v>
                </c:pt>
                <c:pt idx="11438">
                  <c:v>9.9044305454503876E-5</c:v>
                </c:pt>
                <c:pt idx="11439">
                  <c:v>9.9044305454503876E-5</c:v>
                </c:pt>
                <c:pt idx="11440">
                  <c:v>9.9044305454503876E-5</c:v>
                </c:pt>
                <c:pt idx="11441">
                  <c:v>9.9044305454503876E-5</c:v>
                </c:pt>
                <c:pt idx="11442">
                  <c:v>9.9044305454503876E-5</c:v>
                </c:pt>
                <c:pt idx="11443">
                  <c:v>9.9044305454503876E-5</c:v>
                </c:pt>
                <c:pt idx="11444">
                  <c:v>9.9044305454503876E-5</c:v>
                </c:pt>
                <c:pt idx="11445">
                  <c:v>9.9044305454503876E-5</c:v>
                </c:pt>
                <c:pt idx="11446">
                  <c:v>9.9044305454503876E-5</c:v>
                </c:pt>
                <c:pt idx="11447">
                  <c:v>9.9044305454503876E-5</c:v>
                </c:pt>
                <c:pt idx="11448">
                  <c:v>9.9044305454503876E-5</c:v>
                </c:pt>
                <c:pt idx="11449">
                  <c:v>9.9044305454503876E-5</c:v>
                </c:pt>
                <c:pt idx="11450">
                  <c:v>9.9044305454503876E-5</c:v>
                </c:pt>
                <c:pt idx="11451">
                  <c:v>9.9044305454503876E-5</c:v>
                </c:pt>
                <c:pt idx="11452">
                  <c:v>9.9044305454503876E-5</c:v>
                </c:pt>
                <c:pt idx="11453">
                  <c:v>9.9044305454503876E-5</c:v>
                </c:pt>
                <c:pt idx="11454">
                  <c:v>9.9044305454503876E-5</c:v>
                </c:pt>
                <c:pt idx="11455">
                  <c:v>9.9044305454503876E-5</c:v>
                </c:pt>
                <c:pt idx="11456">
                  <c:v>9.9044305454503876E-5</c:v>
                </c:pt>
                <c:pt idx="11457">
                  <c:v>9.9044305454503876E-5</c:v>
                </c:pt>
                <c:pt idx="11458">
                  <c:v>9.9044305454503876E-5</c:v>
                </c:pt>
                <c:pt idx="11459">
                  <c:v>9.9044305454503876E-5</c:v>
                </c:pt>
                <c:pt idx="11460">
                  <c:v>9.9044305454503876E-5</c:v>
                </c:pt>
                <c:pt idx="11461">
                  <c:v>9.9044305454503876E-5</c:v>
                </c:pt>
                <c:pt idx="11462">
                  <c:v>9.9044305454503876E-5</c:v>
                </c:pt>
                <c:pt idx="11463">
                  <c:v>9.9044305454503876E-5</c:v>
                </c:pt>
                <c:pt idx="11464">
                  <c:v>9.9044305454503876E-5</c:v>
                </c:pt>
                <c:pt idx="11465">
                  <c:v>9.9044305454503876E-5</c:v>
                </c:pt>
                <c:pt idx="11466">
                  <c:v>9.9044305454503876E-5</c:v>
                </c:pt>
                <c:pt idx="11467">
                  <c:v>9.9044305454503876E-5</c:v>
                </c:pt>
                <c:pt idx="11468">
                  <c:v>9.9044305454503876E-5</c:v>
                </c:pt>
                <c:pt idx="11469">
                  <c:v>9.9044305454503876E-5</c:v>
                </c:pt>
                <c:pt idx="11470">
                  <c:v>9.9044305454503876E-5</c:v>
                </c:pt>
                <c:pt idx="11471">
                  <c:v>9.9044305454503876E-5</c:v>
                </c:pt>
                <c:pt idx="11472">
                  <c:v>9.9044305454503876E-5</c:v>
                </c:pt>
                <c:pt idx="11473">
                  <c:v>9.9044305454503876E-5</c:v>
                </c:pt>
                <c:pt idx="11474">
                  <c:v>9.9044305454503876E-5</c:v>
                </c:pt>
                <c:pt idx="11475">
                  <c:v>9.9044305454503876E-5</c:v>
                </c:pt>
                <c:pt idx="11476">
                  <c:v>9.9044305454503876E-5</c:v>
                </c:pt>
                <c:pt idx="11477">
                  <c:v>9.9044305454503876E-5</c:v>
                </c:pt>
                <c:pt idx="11478">
                  <c:v>9.9044305454503876E-5</c:v>
                </c:pt>
                <c:pt idx="11479">
                  <c:v>9.9044305454503876E-5</c:v>
                </c:pt>
                <c:pt idx="11480">
                  <c:v>9.9044305454503876E-5</c:v>
                </c:pt>
                <c:pt idx="11481">
                  <c:v>9.9044305454503876E-5</c:v>
                </c:pt>
                <c:pt idx="11482">
                  <c:v>9.9044305454503876E-5</c:v>
                </c:pt>
                <c:pt idx="11483">
                  <c:v>9.9044305454503876E-5</c:v>
                </c:pt>
                <c:pt idx="11484">
                  <c:v>9.9044305454503876E-5</c:v>
                </c:pt>
                <c:pt idx="11485">
                  <c:v>9.9044305454503876E-5</c:v>
                </c:pt>
                <c:pt idx="11486">
                  <c:v>9.9044305454503876E-5</c:v>
                </c:pt>
                <c:pt idx="11487">
                  <c:v>9.9044305454503876E-5</c:v>
                </c:pt>
                <c:pt idx="11488">
                  <c:v>9.9044305454503876E-5</c:v>
                </c:pt>
                <c:pt idx="11489">
                  <c:v>9.9044305454503876E-5</c:v>
                </c:pt>
                <c:pt idx="11490">
                  <c:v>9.9044305454503876E-5</c:v>
                </c:pt>
                <c:pt idx="11491">
                  <c:v>9.9044305454503876E-5</c:v>
                </c:pt>
                <c:pt idx="11492">
                  <c:v>9.9044305454503876E-5</c:v>
                </c:pt>
                <c:pt idx="11493">
                  <c:v>9.9044305454503876E-5</c:v>
                </c:pt>
                <c:pt idx="11494">
                  <c:v>9.9044305454503876E-5</c:v>
                </c:pt>
                <c:pt idx="11495">
                  <c:v>9.9044305454503876E-5</c:v>
                </c:pt>
                <c:pt idx="11496">
                  <c:v>9.9044305454503876E-5</c:v>
                </c:pt>
                <c:pt idx="11497">
                  <c:v>9.9044305454503876E-5</c:v>
                </c:pt>
                <c:pt idx="11498">
                  <c:v>9.9044305454503876E-5</c:v>
                </c:pt>
                <c:pt idx="11499">
                  <c:v>9.9044305454503876E-5</c:v>
                </c:pt>
              </c:numCache>
            </c:numRef>
          </c:yVal>
          <c:smooth val="1"/>
          <c:extLst xmlns:c16r2="http://schemas.microsoft.com/office/drawing/2015/06/chart">
            <c:ext xmlns:c16="http://schemas.microsoft.com/office/drawing/2014/chart" uri="{C3380CC4-5D6E-409C-BE32-E72D297353CC}">
              <c16:uniqueId val="{00000001-603C-4349-B9C7-2E6BF6CED388}"/>
            </c:ext>
          </c:extLst>
        </c:ser>
        <c:axId val="67846912"/>
        <c:axId val="83707776"/>
      </c:scatterChart>
      <c:valAx>
        <c:axId val="67846912"/>
        <c:scaling>
          <c:orientation val="minMax"/>
          <c:max val="12000"/>
          <c:min val="0"/>
        </c:scaling>
        <c:axPos val="b"/>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3707776"/>
        <c:crosses val="autoZero"/>
        <c:crossBetween val="midCat"/>
        <c:majorUnit val="4000"/>
      </c:valAx>
      <c:valAx>
        <c:axId val="83707776"/>
        <c:scaling>
          <c:orientation val="minMax"/>
          <c:max val="5"/>
          <c:min val="0"/>
        </c:scaling>
        <c:axPos val="l"/>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846912"/>
        <c:crosses val="autoZero"/>
        <c:crossBetween val="midCat"/>
      </c:valAx>
      <c:spPr>
        <a:noFill/>
        <a:ln>
          <a:noFill/>
        </a:ln>
        <a:effectLst/>
      </c:spPr>
    </c:plotArea>
    <c:plotVisOnly val="1"/>
    <c:dispBlanksAs val="gap"/>
  </c:chart>
  <c:spPr>
    <a:solidFill>
      <a:schemeClr val="bg1"/>
    </a:solidFill>
    <a:ln w="3175" cap="flat" cmpd="sng" algn="ctr">
      <a:solidFill>
        <a:sysClr val="windowText" lastClr="000000"/>
      </a:solidFill>
      <a:round/>
    </a:ln>
    <a:effectLst/>
  </c:spPr>
  <c:txPr>
    <a:bodyPr rot="0"/>
    <a:lstStyle/>
    <a:p>
      <a:pPr>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067954675201528E-2"/>
          <c:y val="1.8064122964852339E-2"/>
          <c:w val="0.92226512470349287"/>
          <c:h val="0.89723024205307711"/>
        </c:manualLayout>
      </c:layout>
      <c:scatterChart>
        <c:scatterStyle val="smoothMarker"/>
        <c:ser>
          <c:idx val="0"/>
          <c:order val="0"/>
          <c:spPr>
            <a:ln w="3175" cap="rnd">
              <a:solidFill>
                <a:srgbClr val="0070C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Sheet1!$B$1:$B$11711</c:f>
              <c:numCache>
                <c:formatCode>General</c:formatCode>
                <c:ptCount val="11711"/>
                <c:pt idx="0">
                  <c:v>0.90314386566563309</c:v>
                </c:pt>
                <c:pt idx="1">
                  <c:v>0.90308536266274853</c:v>
                </c:pt>
                <c:pt idx="2">
                  <c:v>0.90303551006239968</c:v>
                </c:pt>
                <c:pt idx="3">
                  <c:v>0.90299431220338156</c:v>
                </c:pt>
                <c:pt idx="4">
                  <c:v>0.90296177267124467</c:v>
                </c:pt>
                <c:pt idx="5">
                  <c:v>0.90293789429798754</c:v>
                </c:pt>
                <c:pt idx="6">
                  <c:v>0.90292267916180391</c:v>
                </c:pt>
                <c:pt idx="7">
                  <c:v>0.90291612858690395</c:v>
                </c:pt>
                <c:pt idx="8">
                  <c:v>0.90291824314340263</c:v>
                </c:pt>
                <c:pt idx="9">
                  <c:v>0.9029290226472626</c:v>
                </c:pt>
                <c:pt idx="10">
                  <c:v>0.90294846616031765</c:v>
                </c:pt>
                <c:pt idx="11">
                  <c:v>0.90297657199034975</c:v>
                </c:pt>
                <c:pt idx="12">
                  <c:v>0.90301333769124059</c:v>
                </c:pt>
                <c:pt idx="13">
                  <c:v>0.90305876006317864</c:v>
                </c:pt>
                <c:pt idx="14">
                  <c:v>0.90311283515294039</c:v>
                </c:pt>
                <c:pt idx="15">
                  <c:v>0.90317555825424012</c:v>
                </c:pt>
                <c:pt idx="16">
                  <c:v>0.90324692390812722</c:v>
                </c:pt>
                <c:pt idx="17">
                  <c:v>0.90332692590347252</c:v>
                </c:pt>
                <c:pt idx="18">
                  <c:v>0.90341555727750367</c:v>
                </c:pt>
                <c:pt idx="19">
                  <c:v>0.90351281031641151</c:v>
                </c:pt>
                <c:pt idx="20">
                  <c:v>0.90361867655602313</c:v>
                </c:pt>
                <c:pt idx="21">
                  <c:v>0.90373314678253458</c:v>
                </c:pt>
                <c:pt idx="22">
                  <c:v>0.90385621103332014</c:v>
                </c:pt>
                <c:pt idx="23">
                  <c:v>0.90398785859779074</c:v>
                </c:pt>
                <c:pt idx="24">
                  <c:v>0.90412807801833173</c:v>
                </c:pt>
                <c:pt idx="25">
                  <c:v>0.90427685709129868</c:v>
                </c:pt>
                <c:pt idx="26">
                  <c:v>0.90443418286807842</c:v>
                </c:pt>
                <c:pt idx="27">
                  <c:v>0.90460004165621855</c:v>
                </c:pt>
                <c:pt idx="28">
                  <c:v>0.90477441902061562</c:v>
                </c:pt>
                <c:pt idx="29">
                  <c:v>0.90495729978477468</c:v>
                </c:pt>
                <c:pt idx="30">
                  <c:v>0.9051486680321279</c:v>
                </c:pt>
                <c:pt idx="31">
                  <c:v>0.90534850710742154</c:v>
                </c:pt>
                <c:pt idx="32">
                  <c:v>0.90555679961816349</c:v>
                </c:pt>
                <c:pt idx="33">
                  <c:v>0.9057735274361397</c:v>
                </c:pt>
                <c:pt idx="34">
                  <c:v>0.90599867169898962</c:v>
                </c:pt>
                <c:pt idx="35">
                  <c:v>0.90623221281184652</c:v>
                </c:pt>
                <c:pt idx="36">
                  <c:v>0.90647413044904868</c:v>
                </c:pt>
                <c:pt idx="37">
                  <c:v>0.90672440355590289</c:v>
                </c:pt>
                <c:pt idx="38">
                  <c:v>0.9069830103505172</c:v>
                </c:pt>
                <c:pt idx="39">
                  <c:v>0.90724992832569984</c:v>
                </c:pt>
                <c:pt idx="40">
                  <c:v>0.90752513425091752</c:v>
                </c:pt>
                <c:pt idx="41">
                  <c:v>0.90780860417431353</c:v>
                </c:pt>
                <c:pt idx="42">
                  <c:v>0.90810031342479525</c:v>
                </c:pt>
                <c:pt idx="43">
                  <c:v>0.90840023661418257</c:v>
                </c:pt>
                <c:pt idx="44">
                  <c:v>0.90870834763941333</c:v>
                </c:pt>
                <c:pt idx="45">
                  <c:v>0.90902461968482118</c:v>
                </c:pt>
                <c:pt idx="46">
                  <c:v>0.9093490252244617</c:v>
                </c:pt>
                <c:pt idx="47">
                  <c:v>0.90968153602451718</c:v>
                </c:pt>
                <c:pt idx="48">
                  <c:v>0.91002212314574316</c:v>
                </c:pt>
                <c:pt idx="49">
                  <c:v>0.91037075694599801</c:v>
                </c:pt>
                <c:pt idx="50">
                  <c:v>0.91072740708281563</c:v>
                </c:pt>
                <c:pt idx="51">
                  <c:v>0.91109204251604692</c:v>
                </c:pt>
                <c:pt idx="52">
                  <c:v>0.91146463151056423</c:v>
                </c:pt>
                <c:pt idx="53">
                  <c:v>0.91184514163902164</c:v>
                </c:pt>
                <c:pt idx="54">
                  <c:v>0.91223353978467658</c:v>
                </c:pt>
                <c:pt idx="55">
                  <c:v>0.91262979214427375</c:v>
                </c:pt>
                <c:pt idx="56">
                  <c:v>0.91303386423098332</c:v>
                </c:pt>
                <c:pt idx="57">
                  <c:v>0.91344572087740949</c:v>
                </c:pt>
                <c:pt idx="58">
                  <c:v>0.91386532623864369</c:v>
                </c:pt>
                <c:pt idx="59">
                  <c:v>0.91429264379538822</c:v>
                </c:pt>
                <c:pt idx="60">
                  <c:v>0.91472763635713505</c:v>
                </c:pt>
                <c:pt idx="61">
                  <c:v>0.91517026606539864</c:v>
                </c:pt>
                <c:pt idx="62">
                  <c:v>0.91562049439701665</c:v>
                </c:pt>
                <c:pt idx="63">
                  <c:v>0.91607828216749754</c:v>
                </c:pt>
                <c:pt idx="64">
                  <c:v>0.91654358953443349</c:v>
                </c:pt>
                <c:pt idx="65">
                  <c:v>0.91701637600096886</c:v>
                </c:pt>
                <c:pt idx="66">
                  <c:v>0.91749660041932235</c:v>
                </c:pt>
                <c:pt idx="67">
                  <c:v>0.91798422099436838</c:v>
                </c:pt>
                <c:pt idx="68">
                  <c:v>0.91847919528727628</c:v>
                </c:pt>
                <c:pt idx="69">
                  <c:v>0.91898148021920367</c:v>
                </c:pt>
                <c:pt idx="70">
                  <c:v>0.91949103207504446</c:v>
                </c:pt>
                <c:pt idx="71">
                  <c:v>0.92000780650723302</c:v>
                </c:pt>
                <c:pt idx="72">
                  <c:v>0.92053175853960711</c:v>
                </c:pt>
                <c:pt idx="73">
                  <c:v>0.92106284257131854</c:v>
                </c:pt>
                <c:pt idx="74">
                  <c:v>0.92160101238080583</c:v>
                </c:pt>
                <c:pt idx="75">
                  <c:v>0.9221462211298086</c:v>
                </c:pt>
                <c:pt idx="76">
                  <c:v>0.92269842136745794</c:v>
                </c:pt>
                <c:pt idx="77">
                  <c:v>0.92325756503439349</c:v>
                </c:pt>
                <c:pt idx="78">
                  <c:v>0.92382360346695214</c:v>
                </c:pt>
                <c:pt idx="79">
                  <c:v>0.92439648740140212</c:v>
                </c:pt>
                <c:pt idx="80">
                  <c:v>0.9249761669782306</c:v>
                </c:pt>
                <c:pt idx="81">
                  <c:v>0.92556259174648325</c:v>
                </c:pt>
                <c:pt idx="82">
                  <c:v>0.92615571066815661</c:v>
                </c:pt>
                <c:pt idx="83">
                  <c:v>0.92675547212263332</c:v>
                </c:pt>
                <c:pt idx="84">
                  <c:v>0.92736182391118505</c:v>
                </c:pt>
                <c:pt idx="85">
                  <c:v>0.92797471326150904</c:v>
                </c:pt>
                <c:pt idx="86">
                  <c:v>0.9285940868323197</c:v>
                </c:pt>
                <c:pt idx="87">
                  <c:v>0.92921989071799849</c:v>
                </c:pt>
                <c:pt idx="88">
                  <c:v>0.92985207045327656</c:v>
                </c:pt>
                <c:pt idx="89">
                  <c:v>0.93049057101797916</c:v>
                </c:pt>
                <c:pt idx="90">
                  <c:v>0.93113533684181615</c:v>
                </c:pt>
                <c:pt idx="91">
                  <c:v>0.93178631180921501</c:v>
                </c:pt>
                <c:pt idx="92">
                  <c:v>0.93244343926420714</c:v>
                </c:pt>
                <c:pt idx="93">
                  <c:v>0.93310666201535519</c:v>
                </c:pt>
                <c:pt idx="94">
                  <c:v>0.93377592234073625</c:v>
                </c:pt>
                <c:pt idx="95">
                  <c:v>0.93445116199295808</c:v>
                </c:pt>
                <c:pt idx="96">
                  <c:v>0.93513232220423959</c:v>
                </c:pt>
                <c:pt idx="97">
                  <c:v>0.93581934369151165</c:v>
                </c:pt>
                <c:pt idx="98">
                  <c:v>0.9365121666615861</c:v>
                </c:pt>
                <c:pt idx="99">
                  <c:v>0.93721073081635908</c:v>
                </c:pt>
                <c:pt idx="100">
                  <c:v>0.93791497535805624</c:v>
                </c:pt>
                <c:pt idx="101">
                  <c:v>0.93862483899452442</c:v>
                </c:pt>
                <c:pt idx="102">
                  <c:v>0.93934025994456483</c:v>
                </c:pt>
                <c:pt idx="103">
                  <c:v>0.9400611759433164</c:v>
                </c:pt>
                <c:pt idx="104">
                  <c:v>0.9407875242476671</c:v>
                </c:pt>
                <c:pt idx="105">
                  <c:v>0.9415192416417193</c:v>
                </c:pt>
                <c:pt idx="106">
                  <c:v>0.94225626444228827</c:v>
                </c:pt>
                <c:pt idx="107">
                  <c:v>0.94299852850444865</c:v>
                </c:pt>
                <c:pt idx="108">
                  <c:v>0.94374596922711351</c:v>
                </c:pt>
                <c:pt idx="109">
                  <c:v>0.94449852155865877</c:v>
                </c:pt>
                <c:pt idx="110">
                  <c:v>0.94525612000258541</c:v>
                </c:pt>
                <c:pt idx="111">
                  <c:v>0.94601869862321764</c:v>
                </c:pt>
                <c:pt idx="112">
                  <c:v>0.94678619105144157</c:v>
                </c:pt>
                <c:pt idx="113">
                  <c:v>0.94755853049048522</c:v>
                </c:pt>
                <c:pt idx="114">
                  <c:v>0.9483356497217249</c:v>
                </c:pt>
                <c:pt idx="115">
                  <c:v>0.9491174811105455</c:v>
                </c:pt>
                <c:pt idx="116">
                  <c:v>0.9499039566122166</c:v>
                </c:pt>
                <c:pt idx="117">
                  <c:v>0.95069500777782012</c:v>
                </c:pt>
                <c:pt idx="118">
                  <c:v>0.95149056576020596</c:v>
                </c:pt>
                <c:pt idx="119">
                  <c:v>0.95229056131998779</c:v>
                </c:pt>
                <c:pt idx="120">
                  <c:v>0.95309492483156211</c:v>
                </c:pt>
                <c:pt idx="121">
                  <c:v>0.95390358628917404</c:v>
                </c:pt>
                <c:pt idx="122">
                  <c:v>0.95471647531300563</c:v>
                </c:pt>
                <c:pt idx="123">
                  <c:v>0.95553352115530521</c:v>
                </c:pt>
                <c:pt idx="124">
                  <c:v>0.95635465270654363</c:v>
                </c:pt>
                <c:pt idx="125">
                  <c:v>0.95717979850160007</c:v>
                </c:pt>
                <c:pt idx="126">
                  <c:v>0.95800888672598372</c:v>
                </c:pt>
                <c:pt idx="127">
                  <c:v>0.95884184522208782</c:v>
                </c:pt>
                <c:pt idx="128">
                  <c:v>0.95967860149546225</c:v>
                </c:pt>
                <c:pt idx="129">
                  <c:v>0.96051908272112929</c:v>
                </c:pt>
                <c:pt idx="130">
                  <c:v>0.96136321574991956</c:v>
                </c:pt>
                <c:pt idx="131">
                  <c:v>0.96221092711483713</c:v>
                </c:pt>
                <c:pt idx="132">
                  <c:v>0.96306214303745408</c:v>
                </c:pt>
                <c:pt idx="133">
                  <c:v>0.96391678943433368</c:v>
                </c:pt>
                <c:pt idx="134">
                  <c:v>0.96477479192347648</c:v>
                </c:pt>
                <c:pt idx="135">
                  <c:v>0.96563607583079114</c:v>
                </c:pt>
                <c:pt idx="136">
                  <c:v>0.96650056619659985</c:v>
                </c:pt>
                <c:pt idx="137">
                  <c:v>0.96736818778215627</c:v>
                </c:pt>
                <c:pt idx="138">
                  <c:v>0.96823886507619961</c:v>
                </c:pt>
                <c:pt idx="139">
                  <c:v>0.96911252230151812</c:v>
                </c:pt>
                <c:pt idx="140">
                  <c:v>0.96998908342155366</c:v>
                </c:pt>
                <c:pt idx="141">
                  <c:v>0.97086847214701222</c:v>
                </c:pt>
                <c:pt idx="142">
                  <c:v>0.97175061194250789</c:v>
                </c:pt>
                <c:pt idx="143">
                  <c:v>0.97263542603322095</c:v>
                </c:pt>
                <c:pt idx="144">
                  <c:v>0.97352283741158263</c:v>
                </c:pt>
                <c:pt idx="145">
                  <c:v>0.9744127688439731</c:v>
                </c:pt>
                <c:pt idx="146">
                  <c:v>0.97530514287745107</c:v>
                </c:pt>
                <c:pt idx="147">
                  <c:v>0.97619988184648465</c:v>
                </c:pt>
                <c:pt idx="148">
                  <c:v>0.9770969078797167</c:v>
                </c:pt>
                <c:pt idx="149">
                  <c:v>0.97799614290674208</c:v>
                </c:pt>
                <c:pt idx="150">
                  <c:v>0.97889750866490277</c:v>
                </c:pt>
                <c:pt idx="151">
                  <c:v>0.97980092670609464</c:v>
                </c:pt>
                <c:pt idx="152">
                  <c:v>0.9807063184036009</c:v>
                </c:pt>
                <c:pt idx="153">
                  <c:v>0.98161360495893157</c:v>
                </c:pt>
                <c:pt idx="154">
                  <c:v>0.98252270740868353</c:v>
                </c:pt>
                <c:pt idx="155">
                  <c:v>0.98343354663140881</c:v>
                </c:pt>
                <c:pt idx="156">
                  <c:v>0.9843460433545087</c:v>
                </c:pt>
                <c:pt idx="157">
                  <c:v>0.98526011816112258</c:v>
                </c:pt>
                <c:pt idx="158">
                  <c:v>0.98617569149705009</c:v>
                </c:pt>
                <c:pt idx="159">
                  <c:v>0.98709268367766656</c:v>
                </c:pt>
                <c:pt idx="160">
                  <c:v>0.98801101489486454</c:v>
                </c:pt>
                <c:pt idx="161">
                  <c:v>0.98893060522399479</c:v>
                </c:pt>
                <c:pt idx="162">
                  <c:v>0.98985137463082562</c:v>
                </c:pt>
                <c:pt idx="163">
                  <c:v>0.99077324297850677</c:v>
                </c:pt>
                <c:pt idx="164">
                  <c:v>0.9916961300345446</c:v>
                </c:pt>
                <c:pt idx="165">
                  <c:v>0.99261995547778403</c:v>
                </c:pt>
                <c:pt idx="166">
                  <c:v>0.99354463890540168</c:v>
                </c:pt>
                <c:pt idx="167">
                  <c:v>0.99447009983989998</c:v>
                </c:pt>
                <c:pt idx="168">
                  <c:v>0.99539625773611351</c:v>
                </c:pt>
                <c:pt idx="169">
                  <c:v>0.99632303198821859</c:v>
                </c:pt>
                <c:pt idx="170">
                  <c:v>0.99725034193674778</c:v>
                </c:pt>
                <c:pt idx="171">
                  <c:v>0.99817810687561359</c:v>
                </c:pt>
                <c:pt idx="172">
                  <c:v>0.99910624605912512</c:v>
                </c:pt>
                <c:pt idx="173">
                  <c:v>1.0000346787090217</c:v>
                </c:pt>
                <c:pt idx="174">
                  <c:v>1.0009633240215061</c:v>
                </c:pt>
                <c:pt idx="175">
                  <c:v>1.0018921011742634</c:v>
                </c:pt>
                <c:pt idx="176">
                  <c:v>1.0028209293335135</c:v>
                </c:pt>
                <c:pt idx="177">
                  <c:v>1.0037497276610299</c:v>
                </c:pt>
                <c:pt idx="178">
                  <c:v>1.0046784153211878</c:v>
                </c:pt>
                <c:pt idx="179">
                  <c:v>1.0056069114879902</c:v>
                </c:pt>
                <c:pt idx="180">
                  <c:v>1.0065351353521106</c:v>
                </c:pt>
                <c:pt idx="181">
                  <c:v>1.0074630061279155</c:v>
                </c:pt>
                <c:pt idx="182">
                  <c:v>1.0083904430605082</c:v>
                </c:pt>
                <c:pt idx="183">
                  <c:v>1.0093173654327456</c:v>
                </c:pt>
                <c:pt idx="184">
                  <c:v>1.0102436925722678</c:v>
                </c:pt>
                <c:pt idx="185">
                  <c:v>1.0111693438585239</c:v>
                </c:pt>
                <c:pt idx="186">
                  <c:v>1.0120942387297818</c:v>
                </c:pt>
                <c:pt idx="187">
                  <c:v>1.0130182966901418</c:v>
                </c:pt>
                <c:pt idx="188">
                  <c:v>1.0139414373165418</c:v>
                </c:pt>
                <c:pt idx="189">
                  <c:v>1.0148635802657595</c:v>
                </c:pt>
                <c:pt idx="190">
                  <c:v>1.0157846452813997</c:v>
                </c:pt>
                <c:pt idx="191">
                  <c:v>1.0167045522008884</c:v>
                </c:pt>
                <c:pt idx="192">
                  <c:v>1.0176232209624372</c:v>
                </c:pt>
                <c:pt idx="193">
                  <c:v>1.0185405716120237</c:v>
                </c:pt>
                <c:pt idx="194">
                  <c:v>1.0194565243103364</c:v>
                </c:pt>
                <c:pt idx="195">
                  <c:v>1.0203709993397361</c:v>
                </c:pt>
                <c:pt idx="196">
                  <c:v>1.0212839171111896</c:v>
                </c:pt>
                <c:pt idx="197">
                  <c:v>1.0221951981711939</c:v>
                </c:pt>
                <c:pt idx="198">
                  <c:v>1.0231047632086923</c:v>
                </c:pt>
                <c:pt idx="199">
                  <c:v>1.0240125330619825</c:v>
                </c:pt>
                <c:pt idx="200">
                  <c:v>1.0249184287255919</c:v>
                </c:pt>
                <c:pt idx="201">
                  <c:v>1.025822371357171</c:v>
                </c:pt>
                <c:pt idx="202">
                  <c:v>1.0267242822843479</c:v>
                </c:pt>
                <c:pt idx="203">
                  <c:v>1.0276240830115735</c:v>
                </c:pt>
                <c:pt idx="204">
                  <c:v>1.0285216952269514</c:v>
                </c:pt>
                <c:pt idx="205">
                  <c:v>1.0294170408090615</c:v>
                </c:pt>
                <c:pt idx="206">
                  <c:v>1.0303100418337519</c:v>
                </c:pt>
                <c:pt idx="207">
                  <c:v>1.0312006205809197</c:v>
                </c:pt>
                <c:pt idx="208">
                  <c:v>1.0320886995412883</c:v>
                </c:pt>
                <c:pt idx="209">
                  <c:v>1.0329742014231358</c:v>
                </c:pt>
                <c:pt idx="210">
                  <c:v>1.033857049159034</c:v>
                </c:pt>
                <c:pt idx="211">
                  <c:v>1.0347371659125495</c:v>
                </c:pt>
                <c:pt idx="212">
                  <c:v>1.0356144750849308</c:v>
                </c:pt>
                <c:pt idx="213">
                  <c:v>1.0364889003217865</c:v>
                </c:pt>
                <c:pt idx="214">
                  <c:v>1.037360365519707</c:v>
                </c:pt>
                <c:pt idx="215">
                  <c:v>1.0382287948329154</c:v>
                </c:pt>
                <c:pt idx="216">
                  <c:v>1.0390941126798472</c:v>
                </c:pt>
                <c:pt idx="217">
                  <c:v>1.0399562437497432</c:v>
                </c:pt>
                <c:pt idx="218">
                  <c:v>1.0408151130091898</c:v>
                </c:pt>
                <c:pt idx="219">
                  <c:v>1.0416706457086606</c:v>
                </c:pt>
                <c:pt idx="220">
                  <c:v>1.0425227673890212</c:v>
                </c:pt>
                <c:pt idx="221">
                  <c:v>1.0433714038880013</c:v>
                </c:pt>
                <c:pt idx="222">
                  <c:v>1.0442164813466581</c:v>
                </c:pt>
                <c:pt idx="223">
                  <c:v>1.0450579262158004</c:v>
                </c:pt>
                <c:pt idx="224">
                  <c:v>1.0458956652623848</c:v>
                </c:pt>
                <c:pt idx="225">
                  <c:v>1.0467296255759064</c:v>
                </c:pt>
                <c:pt idx="226">
                  <c:v>1.0475597345747247</c:v>
                </c:pt>
                <c:pt idx="227">
                  <c:v>1.0483859200123895</c:v>
                </c:pt>
                <c:pt idx="228">
                  <c:v>1.0492081099839263</c:v>
                </c:pt>
                <c:pt idx="229">
                  <c:v>1.0500262329321002</c:v>
                </c:pt>
                <c:pt idx="230">
                  <c:v>1.0508402176536398</c:v>
                </c:pt>
                <c:pt idx="231">
                  <c:v>1.0516499933054271</c:v>
                </c:pt>
                <c:pt idx="232">
                  <c:v>1.0524554894106797</c:v>
                </c:pt>
                <c:pt idx="233">
                  <c:v>1.0532566358650644</c:v>
                </c:pt>
                <c:pt idx="234">
                  <c:v>1.0540533629428166</c:v>
                </c:pt>
                <c:pt idx="235">
                  <c:v>1.0548456013027969</c:v>
                </c:pt>
                <c:pt idx="236">
                  <c:v>1.055633281994532</c:v>
                </c:pt>
                <c:pt idx="237">
                  <c:v>1.0564163364642163</c:v>
                </c:pt>
                <c:pt idx="238">
                  <c:v>1.057194696560668</c:v>
                </c:pt>
                <c:pt idx="239">
                  <c:v>1.0579682945412792</c:v>
                </c:pt>
                <c:pt idx="240">
                  <c:v>1.0587370630778901</c:v>
                </c:pt>
                <c:pt idx="241">
                  <c:v>1.0595009352626652</c:v>
                </c:pt>
                <c:pt idx="242">
                  <c:v>1.0602598446139109</c:v>
                </c:pt>
                <c:pt idx="243">
                  <c:v>1.0610137250818581</c:v>
                </c:pt>
                <c:pt idx="244">
                  <c:v>1.0617625110544158</c:v>
                </c:pt>
                <c:pt idx="245">
                  <c:v>1.062506137362883</c:v>
                </c:pt>
                <c:pt idx="246">
                  <c:v>1.0632445392876104</c:v>
                </c:pt>
                <c:pt idx="247">
                  <c:v>1.0639776525636437</c:v>
                </c:pt>
                <c:pt idx="248">
                  <c:v>1.0647054133863141</c:v>
                </c:pt>
                <c:pt idx="249">
                  <c:v>1.0654277584167864</c:v>
                </c:pt>
                <c:pt idx="250">
                  <c:v>1.0661446247875781</c:v>
                </c:pt>
                <c:pt idx="251">
                  <c:v>1.0668559501080261</c:v>
                </c:pt>
                <c:pt idx="252">
                  <c:v>1.0675616724697197</c:v>
                </c:pt>
                <c:pt idx="253">
                  <c:v>1.0682617304518904</c:v>
                </c:pt>
                <c:pt idx="254">
                  <c:v>1.0689560631267503</c:v>
                </c:pt>
                <c:pt idx="255">
                  <c:v>1.0696446100647961</c:v>
                </c:pt>
                <c:pt idx="256">
                  <c:v>1.0703273113400849</c:v>
                </c:pt>
                <c:pt idx="257">
                  <c:v>1.0710041075354215</c:v>
                </c:pt>
                <c:pt idx="258">
                  <c:v>1.0716749397475547</c:v>
                </c:pt>
                <c:pt idx="259">
                  <c:v>1.0723397495922871</c:v>
                </c:pt>
                <c:pt idx="260">
                  <c:v>1.0729984792095664</c:v>
                </c:pt>
                <c:pt idx="261">
                  <c:v>1.0736510712685174</c:v>
                </c:pt>
                <c:pt idx="262">
                  <c:v>1.0742974689724283</c:v>
                </c:pt>
                <c:pt idx="263">
                  <c:v>1.0749376160637041</c:v>
                </c:pt>
                <c:pt idx="264">
                  <c:v>1.0755714568287493</c:v>
                </c:pt>
                <c:pt idx="265">
                  <c:v>1.0761989361028281</c:v>
                </c:pt>
                <c:pt idx="266">
                  <c:v>1.0768199992748599</c:v>
                </c:pt>
                <c:pt idx="267">
                  <c:v>1.0774345922921706</c:v>
                </c:pt>
                <c:pt idx="268">
                  <c:v>1.0780426616652095</c:v>
                </c:pt>
                <c:pt idx="269">
                  <c:v>1.0786441544721779</c:v>
                </c:pt>
                <c:pt idx="270">
                  <c:v>1.0792390183636664</c:v>
                </c:pt>
                <c:pt idx="271">
                  <c:v>1.0798272015671935</c:v>
                </c:pt>
                <c:pt idx="272">
                  <c:v>1.0804086528917123</c:v>
                </c:pt>
                <c:pt idx="273">
                  <c:v>1.0809833217320679</c:v>
                </c:pt>
                <c:pt idx="274">
                  <c:v>1.0815511580733999</c:v>
                </c:pt>
                <c:pt idx="275">
                  <c:v>1.0821121124955064</c:v>
                </c:pt>
                <c:pt idx="276">
                  <c:v>1.0826661361771237</c:v>
                </c:pt>
                <c:pt idx="277">
                  <c:v>1.0832131809001975</c:v>
                </c:pt>
                <c:pt idx="278">
                  <c:v>1.0837531990540648</c:v>
                </c:pt>
                <c:pt idx="279">
                  <c:v>1.0842861436396038</c:v>
                </c:pt>
                <c:pt idx="280">
                  <c:v>1.0848119682733208</c:v>
                </c:pt>
                <c:pt idx="281">
                  <c:v>1.0853306271913918</c:v>
                </c:pt>
                <c:pt idx="282">
                  <c:v>1.0858420752536437</c:v>
                </c:pt>
                <c:pt idx="283">
                  <c:v>1.0863462679474782</c:v>
                </c:pt>
                <c:pt idx="284">
                  <c:v>1.0868431613917562</c:v>
                </c:pt>
                <c:pt idx="285">
                  <c:v>1.0873327123405978</c:v>
                </c:pt>
                <c:pt idx="286">
                  <c:v>1.0878148781871744</c:v>
                </c:pt>
                <c:pt idx="287">
                  <c:v>1.0882896169673926</c:v>
                </c:pt>
                <c:pt idx="288">
                  <c:v>1.0887568873635545</c:v>
                </c:pt>
                <c:pt idx="289">
                  <c:v>1.0892166487079562</c:v>
                </c:pt>
                <c:pt idx="290">
                  <c:v>1.089668860986428</c:v>
                </c:pt>
                <c:pt idx="291">
                  <c:v>1.0901134848418097</c:v>
                </c:pt>
                <c:pt idx="292">
                  <c:v>1.0905504815773785</c:v>
                </c:pt>
                <c:pt idx="293">
                  <c:v>1.0909798131602269</c:v>
                </c:pt>
                <c:pt idx="294">
                  <c:v>1.0914014422245575</c:v>
                </c:pt>
                <c:pt idx="295">
                  <c:v>1.0918153320749473</c:v>
                </c:pt>
                <c:pt idx="296">
                  <c:v>1.0922214466895337</c:v>
                </c:pt>
                <c:pt idx="297">
                  <c:v>1.0926197507231497</c:v>
                </c:pt>
                <c:pt idx="298">
                  <c:v>1.0930102095104066</c:v>
                </c:pt>
                <c:pt idx="299">
                  <c:v>1.0933927890687061</c:v>
                </c:pt>
                <c:pt idx="300">
                  <c:v>1.0937674561011976</c:v>
                </c:pt>
                <c:pt idx="301">
                  <c:v>1.094134177999678</c:v>
                </c:pt>
                <c:pt idx="302">
                  <c:v>1.0944929228474305</c:v>
                </c:pt>
                <c:pt idx="303">
                  <c:v>1.0948436594219975</c:v>
                </c:pt>
                <c:pt idx="304">
                  <c:v>1.0951863571979032</c:v>
                </c:pt>
                <c:pt idx="305">
                  <c:v>1.0955209863493098</c:v>
                </c:pt>
                <c:pt idx="306">
                  <c:v>1.0958475177526104</c:v>
                </c:pt>
                <c:pt idx="307">
                  <c:v>1.0961659229889646</c:v>
                </c:pt>
                <c:pt idx="308">
                  <c:v>1.0964761743467728</c:v>
                </c:pt>
                <c:pt idx="309">
                  <c:v>1.0967782448240866</c:v>
                </c:pt>
                <c:pt idx="310">
                  <c:v>1.0970721081309651</c:v>
                </c:pt>
                <c:pt idx="311">
                  <c:v>1.0973577386917546</c:v>
                </c:pt>
                <c:pt idx="312">
                  <c:v>1.097635111647312</c:v>
                </c:pt>
                <c:pt idx="313">
                  <c:v>1.0979042028571833</c:v>
                </c:pt>
                <c:pt idx="314">
                  <c:v>1.0981649889016949</c:v>
                </c:pt>
                <c:pt idx="315">
                  <c:v>1.0984174470839845</c:v>
                </c:pt>
                <c:pt idx="316">
                  <c:v>1.0986615554319894</c:v>
                </c:pt>
                <c:pt idx="317">
                  <c:v>1.098897292700354</c:v>
                </c:pt>
                <c:pt idx="318">
                  <c:v>1.0991246383722788</c:v>
                </c:pt>
                <c:pt idx="319">
                  <c:v>1.0993435726613059</c:v>
                </c:pt>
                <c:pt idx="320">
                  <c:v>1.099554076513036</c:v>
                </c:pt>
                <c:pt idx="321">
                  <c:v>1.0997561316067987</c:v>
                </c:pt>
                <c:pt idx="322">
                  <c:v>1.099949720357235</c:v>
                </c:pt>
                <c:pt idx="323">
                  <c:v>1.1001348259158363</c:v>
                </c:pt>
                <c:pt idx="324">
                  <c:v>1.1003114321724059</c:v>
                </c:pt>
                <c:pt idx="325">
                  <c:v>1.1004795237564622</c:v>
                </c:pt>
                <c:pt idx="326">
                  <c:v>1.1006390860385749</c:v>
                </c:pt>
                <c:pt idx="327">
                  <c:v>1.1007901051316444</c:v>
                </c:pt>
                <c:pt idx="328">
                  <c:v>1.1009325678921029</c:v>
                </c:pt>
                <c:pt idx="329">
                  <c:v>1.1010664619210628</c:v>
                </c:pt>
                <c:pt idx="330">
                  <c:v>1.1011917755653906</c:v>
                </c:pt>
                <c:pt idx="331">
                  <c:v>1.101308497918734</c:v>
                </c:pt>
                <c:pt idx="332">
                  <c:v>1.101416618822451</c:v>
                </c:pt>
                <c:pt idx="333">
                  <c:v>1.101516128866517</c:v>
                </c:pt>
                <c:pt idx="334">
                  <c:v>1.101607019390318</c:v>
                </c:pt>
                <c:pt idx="335">
                  <c:v>1.101689282483429</c:v>
                </c:pt>
                <c:pt idx="336">
                  <c:v>1.1017629109862921</c:v>
                </c:pt>
                <c:pt idx="337">
                  <c:v>1.101827898490831</c:v>
                </c:pt>
                <c:pt idx="338">
                  <c:v>1.1018842393410229</c:v>
                </c:pt>
                <c:pt idx="339">
                  <c:v>1.1019319286333844</c:v>
                </c:pt>
                <c:pt idx="340">
                  <c:v>1.101970962217397</c:v>
                </c:pt>
                <c:pt idx="341">
                  <c:v>1.1020013366958721</c:v>
                </c:pt>
                <c:pt idx="342">
                  <c:v>1.1020230494252417</c:v>
                </c:pt>
                <c:pt idx="343">
                  <c:v>1.1020360985157924</c:v>
                </c:pt>
                <c:pt idx="344">
                  <c:v>1.1020404828318329</c:v>
                </c:pt>
                <c:pt idx="345">
                  <c:v>1.1020362019917824</c:v>
                </c:pt>
                <c:pt idx="346">
                  <c:v>1.1020232563682126</c:v>
                </c:pt>
                <c:pt idx="347">
                  <c:v>1.1020016470878145</c:v>
                </c:pt>
                <c:pt idx="348">
                  <c:v>1.1019713760312995</c:v>
                </c:pt>
                <c:pt idx="349">
                  <c:v>1.1019324458332291</c:v>
                </c:pt>
                <c:pt idx="350">
                  <c:v>1.1018848598817981</c:v>
                </c:pt>
                <c:pt idx="351">
                  <c:v>1.1018286223185279</c:v>
                </c:pt>
                <c:pt idx="352">
                  <c:v>1.1017637380379139</c:v>
                </c:pt>
                <c:pt idx="353">
                  <c:v>1.1016902126869976</c:v>
                </c:pt>
                <c:pt idx="354">
                  <c:v>1.101608052664873</c:v>
                </c:pt>
                <c:pt idx="355">
                  <c:v>1.101517265122131</c:v>
                </c:pt>
                <c:pt idx="356">
                  <c:v>1.1014178579602361</c:v>
                </c:pt>
                <c:pt idx="357">
                  <c:v>1.1013098398308401</c:v>
                </c:pt>
                <c:pt idx="358">
                  <c:v>1.1011932201350298</c:v>
                </c:pt>
                <c:pt idx="359">
                  <c:v>1.1010680090225093</c:v>
                </c:pt>
                <c:pt idx="360">
                  <c:v>1.1009342173907095</c:v>
                </c:pt>
                <c:pt idx="361">
                  <c:v>1.1007918568838526</c:v>
                </c:pt>
                <c:pt idx="362">
                  <c:v>1.1006409398919257</c:v>
                </c:pt>
                <c:pt idx="363">
                  <c:v>1.1004814795496061</c:v>
                </c:pt>
                <c:pt idx="364">
                  <c:v>1.1003134897351283</c:v>
                </c:pt>
                <c:pt idx="365">
                  <c:v>1.1001369850690619</c:v>
                </c:pt>
                <c:pt idx="366">
                  <c:v>1.0999519809130471</c:v>
                </c:pt>
                <c:pt idx="367">
                  <c:v>1.0997584933684548</c:v>
                </c:pt>
                <c:pt idx="368">
                  <c:v>1.099556539274988</c:v>
                </c:pt>
                <c:pt idx="369">
                  <c:v>1.0993461362092121</c:v>
                </c:pt>
                <c:pt idx="370">
                  <c:v>1.0991273024830288</c:v>
                </c:pt>
                <c:pt idx="371">
                  <c:v>1.0989000571420819</c:v>
                </c:pt>
                <c:pt idx="372">
                  <c:v>1.0986644199640998</c:v>
                </c:pt>
                <c:pt idx="373">
                  <c:v>1.0984204114571696</c:v>
                </c:pt>
                <c:pt idx="374">
                  <c:v>1.0981680528579578</c:v>
                </c:pt>
                <c:pt idx="375">
                  <c:v>1.0979073661298626</c:v>
                </c:pt>
                <c:pt idx="376">
                  <c:v>1.0976383739610964</c:v>
                </c:pt>
                <c:pt idx="377">
                  <c:v>1.0973610997627168</c:v>
                </c:pt>
                <c:pt idx="378">
                  <c:v>1.0970755676665875</c:v>
                </c:pt>
                <c:pt idx="379">
                  <c:v>1.0967818025232741</c:v>
                </c:pt>
                <c:pt idx="380">
                  <c:v>1.0964798298998881</c:v>
                </c:pt>
                <c:pt idx="381">
                  <c:v>1.0961696760778579</c:v>
                </c:pt>
                <c:pt idx="382">
                  <c:v>1.0958513680506419</c:v>
                </c:pt>
                <c:pt idx="383">
                  <c:v>1.0955249335213786</c:v>
                </c:pt>
                <c:pt idx="384">
                  <c:v>1.0951904009004758</c:v>
                </c:pt>
                <c:pt idx="385">
                  <c:v>1.0948477993031407</c:v>
                </c:pt>
                <c:pt idx="386">
                  <c:v>1.0944971585468415</c:v>
                </c:pt>
                <c:pt idx="387">
                  <c:v>1.0941385091487132</c:v>
                </c:pt>
                <c:pt idx="388">
                  <c:v>1.0937718823229019</c:v>
                </c:pt>
                <c:pt idx="389">
                  <c:v>1.0933973099778587</c:v>
                </c:pt>
                <c:pt idx="390">
                  <c:v>1.0930148247135416</c:v>
                </c:pt>
                <c:pt idx="391">
                  <c:v>1.0926244598185924</c:v>
                </c:pt>
                <c:pt idx="392">
                  <c:v>1.0922262492674395</c:v>
                </c:pt>
                <c:pt idx="393">
                  <c:v>1.091820227717339</c:v>
                </c:pt>
                <c:pt idx="394">
                  <c:v>1.0914064305053546</c:v>
                </c:pt>
                <c:pt idx="395">
                  <c:v>1.0909848936452844</c:v>
                </c:pt>
                <c:pt idx="396">
                  <c:v>1.0905556538245307</c:v>
                </c:pt>
                <c:pt idx="397">
                  <c:v>1.0901187484009021</c:v>
                </c:pt>
                <c:pt idx="398">
                  <c:v>1.0896742153993597</c:v>
                </c:pt>
                <c:pt idx="399">
                  <c:v>1.0892220935087233</c:v>
                </c:pt>
                <c:pt idx="400">
                  <c:v>1.0887624220782797</c:v>
                </c:pt>
                <c:pt idx="401">
                  <c:v>1.0882952411143738</c:v>
                </c:pt>
                <c:pt idx="402">
                  <c:v>1.0878205912769319</c:v>
                </c:pt>
                <c:pt idx="403">
                  <c:v>1.0873385138759053</c:v>
                </c:pt>
                <c:pt idx="404">
                  <c:v>1.0868490508676885</c:v>
                </c:pt>
                <c:pt idx="405">
                  <c:v>1.0863522448514673</c:v>
                </c:pt>
                <c:pt idx="406">
                  <c:v>1.0858481390654988</c:v>
                </c:pt>
                <c:pt idx="407">
                  <c:v>1.0853367773833658</c:v>
                </c:pt>
                <c:pt idx="408">
                  <c:v>1.0848182043101464</c:v>
                </c:pt>
                <c:pt idx="409">
                  <c:v>1.0842924649785453</c:v>
                </c:pt>
                <c:pt idx="410">
                  <c:v>1.083759605144957</c:v>
                </c:pt>
                <c:pt idx="411">
                  <c:v>1.083219671185506</c:v>
                </c:pt>
                <c:pt idx="412">
                  <c:v>1.0826727100919813</c:v>
                </c:pt>
                <c:pt idx="413">
                  <c:v>1.082118769467769</c:v>
                </c:pt>
                <c:pt idx="414">
                  <c:v>1.0815578975236952</c:v>
                </c:pt>
                <c:pt idx="415">
                  <c:v>1.0809901430738422</c:v>
                </c:pt>
                <c:pt idx="416">
                  <c:v>1.0804155555312915</c:v>
                </c:pt>
                <c:pt idx="417">
                  <c:v>1.0798341849038215</c:v>
                </c:pt>
                <c:pt idx="418">
                  <c:v>1.0792460817895668</c:v>
                </c:pt>
                <c:pt idx="419">
                  <c:v>1.0786512973725999</c:v>
                </c:pt>
                <c:pt idx="420">
                  <c:v>1.0780498834184908</c:v>
                </c:pt>
                <c:pt idx="421">
                  <c:v>1.077441892269787</c:v>
                </c:pt>
                <c:pt idx="422">
                  <c:v>1.0768273768414729</c:v>
                </c:pt>
                <c:pt idx="423">
                  <c:v>1.0762063906163506</c:v>
                </c:pt>
                <c:pt idx="424">
                  <c:v>1.0755789876403958</c:v>
                </c:pt>
                <c:pt idx="425">
                  <c:v>1.07494522251805</c:v>
                </c:pt>
                <c:pt idx="426">
                  <c:v>1.0743051504074654</c:v>
                </c:pt>
                <c:pt idx="427">
                  <c:v>1.0736588270157101</c:v>
                </c:pt>
                <c:pt idx="428">
                  <c:v>1.0730063085939139</c:v>
                </c:pt>
                <c:pt idx="429">
                  <c:v>1.0723476519323787</c:v>
                </c:pt>
                <c:pt idx="430">
                  <c:v>1.0716829143556301</c:v>
                </c:pt>
                <c:pt idx="431">
                  <c:v>1.0710121537174309</c:v>
                </c:pt>
                <c:pt idx="432">
                  <c:v>1.0703354283957487</c:v>
                </c:pt>
                <c:pt idx="433">
                  <c:v>1.0696527972876659</c:v>
                </c:pt>
                <c:pt idx="434">
                  <c:v>1.0689643198042698</c:v>
                </c:pt>
                <c:pt idx="435">
                  <c:v>1.0682700558654648</c:v>
                </c:pt>
                <c:pt idx="436">
                  <c:v>1.0675700658947669</c:v>
                </c:pt>
                <c:pt idx="437">
                  <c:v>1.0668644108140426</c:v>
                </c:pt>
                <c:pt idx="438">
                  <c:v>1.0661531520382106</c:v>
                </c:pt>
                <c:pt idx="439">
                  <c:v>1.0654363514698848</c:v>
                </c:pt>
                <c:pt idx="440">
                  <c:v>1.0647140714940053</c:v>
                </c:pt>
                <c:pt idx="441">
                  <c:v>1.0639863749723912</c:v>
                </c:pt>
                <c:pt idx="442">
                  <c:v>1.0632533252382801</c:v>
                </c:pt>
                <c:pt idx="443">
                  <c:v>1.0625149860908121</c:v>
                </c:pt>
                <c:pt idx="444">
                  <c:v>1.0617714217894778</c:v>
                </c:pt>
                <c:pt idx="445">
                  <c:v>1.0610226970485275</c:v>
                </c:pt>
                <c:pt idx="446">
                  <c:v>1.060268877031338</c:v>
                </c:pt>
                <c:pt idx="447">
                  <c:v>1.059510027344736</c:v>
                </c:pt>
                <c:pt idx="448">
                  <c:v>1.0587462140332966</c:v>
                </c:pt>
                <c:pt idx="449">
                  <c:v>1.0579775035735925</c:v>
                </c:pt>
                <c:pt idx="450">
                  <c:v>1.057203962868404</c:v>
                </c:pt>
                <c:pt idx="451">
                  <c:v>1.0564256592409018</c:v>
                </c:pt>
                <c:pt idx="452">
                  <c:v>1.0556426604287861</c:v>
                </c:pt>
                <c:pt idx="453">
                  <c:v>1.0548550345783889</c:v>
                </c:pt>
                <c:pt idx="454">
                  <c:v>1.0540628502387441</c:v>
                </c:pt>
                <c:pt idx="455">
                  <c:v>1.0532661763556264</c:v>
                </c:pt>
                <c:pt idx="456">
                  <c:v>1.0524650822655426</c:v>
                </c:pt>
                <c:pt idx="457">
                  <c:v>1.0516596376897034</c:v>
                </c:pt>
                <c:pt idx="458">
                  <c:v>1.0508499127279518</c:v>
                </c:pt>
                <c:pt idx="459">
                  <c:v>1.050035977852664</c:v>
                </c:pt>
                <c:pt idx="460">
                  <c:v>1.0492179039026148</c:v>
                </c:pt>
                <c:pt idx="461">
                  <c:v>1.0483957620768141</c:v>
                </c:pt>
                <c:pt idx="462">
                  <c:v>1.0475696239283059</c:v>
                </c:pt>
                <c:pt idx="463">
                  <c:v>1.0467395613579513</c:v>
                </c:pt>
                <c:pt idx="464">
                  <c:v>1.0459056466081558</c:v>
                </c:pt>
                <c:pt idx="465">
                  <c:v>1.0450679522565942</c:v>
                </c:pt>
                <c:pt idx="466">
                  <c:v>1.0442265512098872</c:v>
                </c:pt>
                <c:pt idx="467">
                  <c:v>1.0433815166972593</c:v>
                </c:pt>
                <c:pt idx="468">
                  <c:v>1.0425329222641651</c:v>
                </c:pt>
                <c:pt idx="469">
                  <c:v>1.0416808417658869</c:v>
                </c:pt>
                <c:pt idx="470">
                  <c:v>1.0408253493611086</c:v>
                </c:pt>
                <c:pt idx="471">
                  <c:v>1.0399665195054595</c:v>
                </c:pt>
                <c:pt idx="472">
                  <c:v>1.03910442694504</c:v>
                </c:pt>
                <c:pt idx="473">
                  <c:v>1.0382391467099037</c:v>
                </c:pt>
                <c:pt idx="474">
                  <c:v>1.0373707541075436</c:v>
                </c:pt>
                <c:pt idx="475">
                  <c:v>1.0364993247163257</c:v>
                </c:pt>
                <c:pt idx="476">
                  <c:v>1.0356249343789139</c:v>
                </c:pt>
                <c:pt idx="477">
                  <c:v>1.034747659195675</c:v>
                </c:pt>
                <c:pt idx="478">
                  <c:v>1.033867575518048</c:v>
                </c:pt>
                <c:pt idx="479">
                  <c:v>1.0329847599419026</c:v>
                </c:pt>
                <c:pt idx="480">
                  <c:v>1.0320992893008718</c:v>
                </c:pt>
                <c:pt idx="481">
                  <c:v>1.0312112406596687</c:v>
                </c:pt>
                <c:pt idx="482">
                  <c:v>1.0303206913073726</c:v>
                </c:pt>
                <c:pt idx="483">
                  <c:v>1.0294277187507079</c:v>
                </c:pt>
                <c:pt idx="484">
                  <c:v>1.0285324007072942</c:v>
                </c:pt>
                <c:pt idx="485">
                  <c:v>1.0276348150988854</c:v>
                </c:pt>
                <c:pt idx="486">
                  <c:v>1.026735040044592</c:v>
                </c:pt>
                <c:pt idx="487">
                  <c:v>1.0258331538540697</c:v>
                </c:pt>
                <c:pt idx="488">
                  <c:v>1.0249292350207178</c:v>
                </c:pt>
                <c:pt idx="489">
                  <c:v>1.0240233622148378</c:v>
                </c:pt>
                <c:pt idx="490">
                  <c:v>1.0231156142767921</c:v>
                </c:pt>
                <c:pt idx="491">
                  <c:v>1.022206070210139</c:v>
                </c:pt>
                <c:pt idx="492">
                  <c:v>1.0212948091747598</c:v>
                </c:pt>
                <c:pt idx="493">
                  <c:v>1.0203819104799678</c:v>
                </c:pt>
                <c:pt idx="494">
                  <c:v>1.0194674535776058</c:v>
                </c:pt>
                <c:pt idx="495">
                  <c:v>1.0185515180551317</c:v>
                </c:pt>
                <c:pt idx="496">
                  <c:v>1.0176341836286875</c:v>
                </c:pt>
                <c:pt idx="497">
                  <c:v>1.0167155301361721</c:v>
                </c:pt>
                <c:pt idx="498">
                  <c:v>1.0157956375302788</c:v>
                </c:pt>
                <c:pt idx="499">
                  <c:v>1.0148745858715515</c:v>
                </c:pt>
                <c:pt idx="500">
                  <c:v>1.0139524553214019</c:v>
                </c:pt>
                <c:pt idx="501">
                  <c:v>1.0130293261351453</c:v>
                </c:pt>
                <c:pt idx="502">
                  <c:v>1.0121052786550104</c:v>
                </c:pt>
                <c:pt idx="503">
                  <c:v>1.0111803933031438</c:v>
                </c:pt>
                <c:pt idx="504">
                  <c:v>1.0102547505746178</c:v>
                </c:pt>
                <c:pt idx="505">
                  <c:v>1.0093284310304198</c:v>
                </c:pt>
                <c:pt idx="506">
                  <c:v>1.0084015152904422</c:v>
                </c:pt>
                <c:pt idx="507">
                  <c:v>1.0074740840264658</c:v>
                </c:pt>
                <c:pt idx="508">
                  <c:v>1.0065462179551385</c:v>
                </c:pt>
                <c:pt idx="509">
                  <c:v>1.0056179978309516</c:v>
                </c:pt>
                <c:pt idx="510">
                  <c:v>1.0046895044392081</c:v>
                </c:pt>
                <c:pt idx="511">
                  <c:v>1.0037608185889957</c:v>
                </c:pt>
                <c:pt idx="512">
                  <c:v>1.0028320211061557</c:v>
                </c:pt>
                <c:pt idx="513">
                  <c:v>1.0019031928262359</c:v>
                </c:pt>
                <c:pt idx="514">
                  <c:v>1.0009744145874744</c:v>
                </c:pt>
                <c:pt idx="515">
                  <c:v>1.0000457672237506</c:v>
                </c:pt>
                <c:pt idx="516">
                  <c:v>0.99911733155754756</c:v>
                </c:pt>
                <c:pt idx="517">
                  <c:v>0.99818918839293358</c:v>
                </c:pt>
                <c:pt idx="518">
                  <c:v>0.99726141850851591</c:v>
                </c:pt>
                <c:pt idx="519">
                  <c:v>0.99633410265040978</c:v>
                </c:pt>
                <c:pt idx="520">
                  <c:v>0.99540732152522082</c:v>
                </c:pt>
                <c:pt idx="521">
                  <c:v>0.99448115579301521</c:v>
                </c:pt>
                <c:pt idx="522">
                  <c:v>0.99355568606029798</c:v>
                </c:pt>
                <c:pt idx="523">
                  <c:v>0.9926309928729995</c:v>
                </c:pt>
                <c:pt idx="524">
                  <c:v>0.99170715670946719</c:v>
                </c:pt>
                <c:pt idx="525">
                  <c:v>0.99078425797345804</c:v>
                </c:pt>
                <c:pt idx="526">
                  <c:v>0.98986237698714308</c:v>
                </c:pt>
                <c:pt idx="527">
                  <c:v>0.98894159398411663</c:v>
                </c:pt>
                <c:pt idx="528">
                  <c:v>0.98802198910241057</c:v>
                </c:pt>
                <c:pt idx="529">
                  <c:v>0.98710364237752524</c:v>
                </c:pt>
                <c:pt idx="530">
                  <c:v>0.98618663373545756</c:v>
                </c:pt>
                <c:pt idx="531">
                  <c:v>0.98527104298574952</c:v>
                </c:pt>
                <c:pt idx="532">
                  <c:v>0.98435694981453903</c:v>
                </c:pt>
                <c:pt idx="533">
                  <c:v>0.98344443377762847</c:v>
                </c:pt>
                <c:pt idx="534">
                  <c:v>0.98253357429355459</c:v>
                </c:pt>
                <c:pt idx="535">
                  <c:v>0.9816244506366848</c:v>
                </c:pt>
                <c:pt idx="536">
                  <c:v>0.9807171419303069</c:v>
                </c:pt>
                <c:pt idx="537">
                  <c:v>0.9798117271397575</c:v>
                </c:pt>
                <c:pt idx="538">
                  <c:v>0.97890828506553262</c:v>
                </c:pt>
                <c:pt idx="539">
                  <c:v>0.97800689433644261</c:v>
                </c:pt>
                <c:pt idx="540">
                  <c:v>0.97710763340276363</c:v>
                </c:pt>
                <c:pt idx="541">
                  <c:v>0.97621058052940901</c:v>
                </c:pt>
                <c:pt idx="542">
                  <c:v>0.97531581378912124</c:v>
                </c:pt>
                <c:pt idx="543">
                  <c:v>0.97442341105567265</c:v>
                </c:pt>
                <c:pt idx="544">
                  <c:v>0.97353344999709068</c:v>
                </c:pt>
                <c:pt idx="545">
                  <c:v>0.97264600806890122</c:v>
                </c:pt>
                <c:pt idx="546">
                  <c:v>0.97176116250737765</c:v>
                </c:pt>
                <c:pt idx="547">
                  <c:v>0.97087899032283065</c:v>
                </c:pt>
                <c:pt idx="548">
                  <c:v>0.9699995682928978</c:v>
                </c:pt>
                <c:pt idx="549">
                  <c:v>0.96912297295586303</c:v>
                </c:pt>
                <c:pt idx="550">
                  <c:v>0.96824928060399951</c:v>
                </c:pt>
                <c:pt idx="551">
                  <c:v>0.96737856727692151</c:v>
                </c:pt>
                <c:pt idx="552">
                  <c:v>0.96651090875497636</c:v>
                </c:pt>
                <c:pt idx="553">
                  <c:v>0.96564638055264096</c:v>
                </c:pt>
                <c:pt idx="554">
                  <c:v>0.96478505791195412</c:v>
                </c:pt>
                <c:pt idx="555">
                  <c:v>0.9639270157959654</c:v>
                </c:pt>
                <c:pt idx="556">
                  <c:v>0.96307232888221272</c:v>
                </c:pt>
                <c:pt idx="557">
                  <c:v>0.96222107155622461</c:v>
                </c:pt>
                <c:pt idx="558">
                  <c:v>0.96137331790503933</c:v>
                </c:pt>
                <c:pt idx="559">
                  <c:v>0.9605291417107652</c:v>
                </c:pt>
                <c:pt idx="560">
                  <c:v>0.95968861644415693</c:v>
                </c:pt>
                <c:pt idx="561">
                  <c:v>0.95885181525821384</c:v>
                </c:pt>
                <c:pt idx="562">
                  <c:v>0.95801881098182462</c:v>
                </c:pt>
                <c:pt idx="563">
                  <c:v>0.95718967611342343</c:v>
                </c:pt>
                <c:pt idx="564">
                  <c:v>0.95636448281467601</c:v>
                </c:pt>
                <c:pt idx="565">
                  <c:v>0.95554330290420841</c:v>
                </c:pt>
                <c:pt idx="566">
                  <c:v>0.95472620785134854</c:v>
                </c:pt>
                <c:pt idx="567">
                  <c:v>0.95391326876990978</c:v>
                </c:pt>
                <c:pt idx="568">
                  <c:v>0.95310455641200242</c:v>
                </c:pt>
                <c:pt idx="569">
                  <c:v>0.95230014116187045</c:v>
                </c:pt>
                <c:pt idx="570">
                  <c:v>0.95150009302977456</c:v>
                </c:pt>
                <c:pt idx="571">
                  <c:v>0.95070448164589105</c:v>
                </c:pt>
                <c:pt idx="572">
                  <c:v>0.94991337625425643</c:v>
                </c:pt>
                <c:pt idx="573">
                  <c:v>0.94912684570673955</c:v>
                </c:pt>
                <c:pt idx="574">
                  <c:v>0.9483449584570498</c:v>
                </c:pt>
                <c:pt idx="575">
                  <c:v>0.94756778255477669</c:v>
                </c:pt>
                <c:pt idx="576">
                  <c:v>0.94679538563947185</c:v>
                </c:pt>
                <c:pt idx="577">
                  <c:v>0.94602783493475662</c:v>
                </c:pt>
                <c:pt idx="578">
                  <c:v>0.94526519724247882</c:v>
                </c:pt>
                <c:pt idx="579">
                  <c:v>0.94450753893689099</c:v>
                </c:pt>
                <c:pt idx="580">
                  <c:v>0.94375492595888011</c:v>
                </c:pt>
                <c:pt idx="581">
                  <c:v>0.94300742381022251</c:v>
                </c:pt>
                <c:pt idx="582">
                  <c:v>0.94226509754789001</c:v>
                </c:pt>
                <c:pt idx="583">
                  <c:v>0.94152801177838064</c:v>
                </c:pt>
                <c:pt idx="584">
                  <c:v>0.94079623065210205</c:v>
                </c:pt>
                <c:pt idx="585">
                  <c:v>0.94006981785778443</c:v>
                </c:pt>
                <c:pt idx="586">
                  <c:v>0.93934883661693835</c:v>
                </c:pt>
                <c:pt idx="587">
                  <c:v>0.93863334967835332</c:v>
                </c:pt>
                <c:pt idx="588">
                  <c:v>0.93792341931263667</c:v>
                </c:pt>
                <c:pt idx="589">
                  <c:v>0.93721910730679214</c:v>
                </c:pt>
                <c:pt idx="590">
                  <c:v>0.93652047495884461</c:v>
                </c:pt>
                <c:pt idx="591">
                  <c:v>0.93582758307250369</c:v>
                </c:pt>
                <c:pt idx="592">
                  <c:v>0.93514049195187199</c:v>
                </c:pt>
                <c:pt idx="593">
                  <c:v>0.93445926139619762</c:v>
                </c:pt>
                <c:pt idx="594">
                  <c:v>0.93378395069466968</c:v>
                </c:pt>
                <c:pt idx="595">
                  <c:v>0.93311461862125689</c:v>
                </c:pt>
                <c:pt idx="596">
                  <c:v>0.93245132342959391</c:v>
                </c:pt>
                <c:pt idx="597">
                  <c:v>0.93179412284790786</c:v>
                </c:pt>
                <c:pt idx="598">
                  <c:v>0.93114307407400065</c:v>
                </c:pt>
                <c:pt idx="599">
                  <c:v>0.93049823377026497</c:v>
                </c:pt>
                <c:pt idx="600">
                  <c:v>0.92985965805875548</c:v>
                </c:pt>
                <c:pt idx="601">
                  <c:v>0.92922740251630265</c:v>
                </c:pt>
                <c:pt idx="602">
                  <c:v>0.92860152216967884</c:v>
                </c:pt>
                <c:pt idx="603">
                  <c:v>0.92798207149080514</c:v>
                </c:pt>
                <c:pt idx="604">
                  <c:v>0.9273691043920147</c:v>
                </c:pt>
                <c:pt idx="605">
                  <c:v>0.92676267422135816</c:v>
                </c:pt>
                <c:pt idx="606">
                  <c:v>0.92616283375795905</c:v>
                </c:pt>
                <c:pt idx="607">
                  <c:v>0.92556963520742608</c:v>
                </c:pt>
                <c:pt idx="608">
                  <c:v>0.9249831301973015</c:v>
                </c:pt>
                <c:pt idx="609">
                  <c:v>0.92440336977257465</c:v>
                </c:pt>
                <c:pt idx="610">
                  <c:v>0.92383040439123731</c:v>
                </c:pt>
                <c:pt idx="611">
                  <c:v>0.92326428391988968</c:v>
                </c:pt>
                <c:pt idx="612">
                  <c:v>0.9227050576294048</c:v>
                </c:pt>
                <c:pt idx="613">
                  <c:v>0.92215277419063357</c:v>
                </c:pt>
                <c:pt idx="614">
                  <c:v>0.92160748167018058</c:v>
                </c:pt>
                <c:pt idx="615">
                  <c:v>0.92106922752620612</c:v>
                </c:pt>
                <c:pt idx="616">
                  <c:v>0.92053805860430782</c:v>
                </c:pt>
                <c:pt idx="617">
                  <c:v>0.92001402113343667</c:v>
                </c:pt>
                <c:pt idx="618">
                  <c:v>0.91949716072187637</c:v>
                </c:pt>
                <c:pt idx="619">
                  <c:v>0.91898752235327352</c:v>
                </c:pt>
                <c:pt idx="620">
                  <c:v>0.91848515038272138</c:v>
                </c:pt>
                <c:pt idx="621">
                  <c:v>0.91799008853290198</c:v>
                </c:pt>
                <c:pt idx="622">
                  <c:v>0.91750237989027739</c:v>
                </c:pt>
                <c:pt idx="623">
                  <c:v>0.91702206690134536</c:v>
                </c:pt>
                <c:pt idx="624">
                  <c:v>0.91654919136893698</c:v>
                </c:pt>
                <c:pt idx="625">
                  <c:v>0.91608379444858679</c:v>
                </c:pt>
                <c:pt idx="626">
                  <c:v>0.91562591664494408</c:v>
                </c:pt>
                <c:pt idx="627">
                  <c:v>0.91517559780825197</c:v>
                </c:pt>
                <c:pt idx="628">
                  <c:v>0.91473287713088014</c:v>
                </c:pt>
                <c:pt idx="629">
                  <c:v>0.91429779314390769</c:v>
                </c:pt>
                <c:pt idx="630">
                  <c:v>0.91387038371377605</c:v>
                </c:pt>
                <c:pt idx="631">
                  <c:v>0.91345068603899082</c:v>
                </c:pt>
                <c:pt idx="632">
                  <c:v>0.91303873664688373</c:v>
                </c:pt>
                <c:pt idx="633">
                  <c:v>0.91263457139043269</c:v>
                </c:pt>
                <c:pt idx="634">
                  <c:v>0.91223822544514632</c:v>
                </c:pt>
                <c:pt idx="635">
                  <c:v>0.91184973330599783</c:v>
                </c:pt>
                <c:pt idx="636">
                  <c:v>0.91146912878442043</c:v>
                </c:pt>
                <c:pt idx="637">
                  <c:v>0.91109644500537601</c:v>
                </c:pt>
                <c:pt idx="638">
                  <c:v>0.91073171440445788</c:v>
                </c:pt>
                <c:pt idx="639">
                  <c:v>0.91037496872507639</c:v>
                </c:pt>
                <c:pt idx="640">
                  <c:v>0.91002623901569601</c:v>
                </c:pt>
                <c:pt idx="641">
                  <c:v>0.90968555562712961</c:v>
                </c:pt>
                <c:pt idx="642">
                  <c:v>0.90935294820989832</c:v>
                </c:pt>
                <c:pt idx="643">
                  <c:v>0.9090284457116532</c:v>
                </c:pt>
                <c:pt idx="644">
                  <c:v>0.90871207637465468</c:v>
                </c:pt>
                <c:pt idx="645">
                  <c:v>0.90840386773331039</c:v>
                </c:pt>
                <c:pt idx="646">
                  <c:v>0.90810384661178589</c:v>
                </c:pt>
                <c:pt idx="647">
                  <c:v>0.90781203912166275</c:v>
                </c:pt>
                <c:pt idx="648">
                  <c:v>0.90752847065967568</c:v>
                </c:pt>
                <c:pt idx="649">
                  <c:v>0.90725316590548932</c:v>
                </c:pt>
                <c:pt idx="650">
                  <c:v>0.90698614881956297</c:v>
                </c:pt>
                <c:pt idx="651">
                  <c:v>0.90672744264105765</c:v>
                </c:pt>
                <c:pt idx="652">
                  <c:v>0.90647706988581267</c:v>
                </c:pt>
                <c:pt idx="653">
                  <c:v>0.90623505234439417</c:v>
                </c:pt>
                <c:pt idx="654">
                  <c:v>0.90600141108018795</c:v>
                </c:pt>
                <c:pt idx="655">
                  <c:v>0.90577616642757464</c:v>
                </c:pt>
                <c:pt idx="656">
                  <c:v>0.90555933799015642</c:v>
                </c:pt>
                <c:pt idx="657">
                  <c:v>0.9053509446390513</c:v>
                </c:pt>
                <c:pt idx="658">
                  <c:v>0.90515100451125041</c:v>
                </c:pt>
                <c:pt idx="659">
                  <c:v>0.90495953500804061</c:v>
                </c:pt>
                <c:pt idx="660">
                  <c:v>0.90477655279348801</c:v>
                </c:pt>
                <c:pt idx="661">
                  <c:v>0.90460207379298851</c:v>
                </c:pt>
                <c:pt idx="662">
                  <c:v>0.90443611319188566</c:v>
                </c:pt>
                <c:pt idx="663">
                  <c:v>0.90427868543414169</c:v>
                </c:pt>
                <c:pt idx="664">
                  <c:v>0.9041298042210858</c:v>
                </c:pt>
                <c:pt idx="665">
                  <c:v>0.9039894825102196</c:v>
                </c:pt>
                <c:pt idx="666">
                  <c:v>0.90385773251409118</c:v>
                </c:pt>
                <c:pt idx="667">
                  <c:v>0.9037345656992285</c:v>
                </c:pt>
                <c:pt idx="668">
                  <c:v>0.90361999278514804</c:v>
                </c:pt>
                <c:pt idx="669">
                  <c:v>0.90351402374341361</c:v>
                </c:pt>
                <c:pt idx="670">
                  <c:v>0.90341666779677487</c:v>
                </c:pt>
                <c:pt idx="671">
                  <c:v>0.90332793341836271</c:v>
                </c:pt>
                <c:pt idx="672">
                  <c:v>0.90324782833094852</c:v>
                </c:pt>
                <c:pt idx="673">
                  <c:v>0.9031763595062785</c:v>
                </c:pt>
                <c:pt idx="674">
                  <c:v>0.90311353316446252</c:v>
                </c:pt>
                <c:pt idx="675">
                  <c:v>0.90305935477343269</c:v>
                </c:pt>
                <c:pt idx="676">
                  <c:v>0.9030138290484685</c:v>
                </c:pt>
                <c:pt idx="677">
                  <c:v>0.90297695995178751</c:v>
                </c:pt>
                <c:pt idx="678">
                  <c:v>0.90294875069220004</c:v>
                </c:pt>
                <c:pt idx="679">
                  <c:v>0.90292920372482566</c:v>
                </c:pt>
                <c:pt idx="680">
                  <c:v>0.90291832075088641</c:v>
                </c:pt>
                <c:pt idx="681">
                  <c:v>0.90291610271755507</c:v>
                </c:pt>
                <c:pt idx="682">
                  <c:v>0.90292254981787279</c:v>
                </c:pt>
                <c:pt idx="683">
                  <c:v>0.9029376614907324</c:v>
                </c:pt>
                <c:pt idx="684">
                  <c:v>0.9029614364209273</c:v>
                </c:pt>
                <c:pt idx="685">
                  <c:v>0.90299387253926533</c:v>
                </c:pt>
                <c:pt idx="686">
                  <c:v>0.90303496702275021</c:v>
                </c:pt>
                <c:pt idx="687">
                  <c:v>0.90308471629482956</c:v>
                </c:pt>
                <c:pt idx="688">
                  <c:v>0.90314311602569763</c:v>
                </c:pt>
                <c:pt idx="689">
                  <c:v>0.90321016113268193</c:v>
                </c:pt>
                <c:pt idx="690">
                  <c:v>0.90328584578068116</c:v>
                </c:pt>
                <c:pt idx="691">
                  <c:v>0.9033701633826704</c:v>
                </c:pt>
                <c:pt idx="692">
                  <c:v>0.90346310660028051</c:v>
                </c:pt>
                <c:pt idx="693">
                  <c:v>0.90356466734443153</c:v>
                </c:pt>
                <c:pt idx="694">
                  <c:v>0.9036748367760401</c:v>
                </c:pt>
                <c:pt idx="695">
                  <c:v>0.90379360530678565</c:v>
                </c:pt>
                <c:pt idx="696">
                  <c:v>0.9039209625999487</c:v>
                </c:pt>
                <c:pt idx="697">
                  <c:v>0.90405689757130692</c:v>
                </c:pt>
                <c:pt idx="698">
                  <c:v>0.90420139839010272</c:v>
                </c:pt>
                <c:pt idx="699">
                  <c:v>0.90435445248006974</c:v>
                </c:pt>
                <c:pt idx="700">
                  <c:v>0.90451604652053053</c:v>
                </c:pt>
                <c:pt idx="701">
                  <c:v>0.9046861664475544</c:v>
                </c:pt>
                <c:pt idx="702">
                  <c:v>0.90486479745518111</c:v>
                </c:pt>
                <c:pt idx="703">
                  <c:v>0.90505192399670886</c:v>
                </c:pt>
                <c:pt idx="704">
                  <c:v>0.90524752978605039</c:v>
                </c:pt>
                <c:pt idx="705">
                  <c:v>0.90545159779914952</c:v>
                </c:pt>
                <c:pt idx="706">
                  <c:v>0.90566411027545768</c:v>
                </c:pt>
                <c:pt idx="707">
                  <c:v>0.90588504871948583</c:v>
                </c:pt>
                <c:pt idx="708">
                  <c:v>0.90611439390241233</c:v>
                </c:pt>
                <c:pt idx="709">
                  <c:v>0.90635212586375635</c:v>
                </c:pt>
                <c:pt idx="710">
                  <c:v>0.90659822391311562</c:v>
                </c:pt>
                <c:pt idx="711">
                  <c:v>0.90685266663196218</c:v>
                </c:pt>
                <c:pt idx="712">
                  <c:v>0.90711543187551569</c:v>
                </c:pt>
                <c:pt idx="713">
                  <c:v>0.90738649677466299</c:v>
                </c:pt>
                <c:pt idx="714">
                  <c:v>0.90766583773795351</c:v>
                </c:pt>
                <c:pt idx="715">
                  <c:v>0.90795343045364785</c:v>
                </c:pt>
                <c:pt idx="716">
                  <c:v>0.90824924989183753</c:v>
                </c:pt>
                <c:pt idx="717">
                  <c:v>0.90855327030662136</c:v>
                </c:pt>
                <c:pt idx="718">
                  <c:v>0.90886546523834655</c:v>
                </c:pt>
                <c:pt idx="719">
                  <c:v>0.9091858075159136</c:v>
                </c:pt>
                <c:pt idx="720">
                  <c:v>0.90951426925913559</c:v>
                </c:pt>
                <c:pt idx="721">
                  <c:v>0.90985082188117283</c:v>
                </c:pt>
                <c:pt idx="722">
                  <c:v>0.91019543609101361</c:v>
                </c:pt>
                <c:pt idx="723">
                  <c:v>0.91054808189602443</c:v>
                </c:pt>
                <c:pt idx="724">
                  <c:v>0.91090872860456851</c:v>
                </c:pt>
                <c:pt idx="725">
                  <c:v>0.91127734482866196</c:v>
                </c:pt>
                <c:pt idx="726">
                  <c:v>0.91165389848672262</c:v>
                </c:pt>
                <c:pt idx="727">
                  <c:v>0.91203835680634648</c:v>
                </c:pt>
                <c:pt idx="728">
                  <c:v>0.91243068632717261</c:v>
                </c:pt>
                <c:pt idx="729">
                  <c:v>0.91283085290378663</c:v>
                </c:pt>
                <c:pt idx="730">
                  <c:v>0.9132388217086953</c:v>
                </c:pt>
                <c:pt idx="731">
                  <c:v>0.9136545572353626</c:v>
                </c:pt>
                <c:pt idx="732">
                  <c:v>0.91407802330128995</c:v>
                </c:pt>
                <c:pt idx="733">
                  <c:v>0.91450918305117379</c:v>
                </c:pt>
                <c:pt idx="734">
                  <c:v>0.91494799896010992</c:v>
                </c:pt>
                <c:pt idx="735">
                  <c:v>0.91539443283685862</c:v>
                </c:pt>
                <c:pt idx="736">
                  <c:v>0.91584844582716929</c:v>
                </c:pt>
                <c:pt idx="737">
                  <c:v>0.9163099984171641</c:v>
                </c:pt>
                <c:pt idx="738">
                  <c:v>0.91677905043677432</c:v>
                </c:pt>
                <c:pt idx="739">
                  <c:v>0.91725556106323358</c:v>
                </c:pt>
                <c:pt idx="740">
                  <c:v>0.91773948882464151</c:v>
                </c:pt>
                <c:pt idx="741">
                  <c:v>0.91823079160356069</c:v>
                </c:pt>
                <c:pt idx="742">
                  <c:v>0.91872942664068935</c:v>
                </c:pt>
                <c:pt idx="743">
                  <c:v>0.91923535053857963</c:v>
                </c:pt>
                <c:pt idx="744">
                  <c:v>0.91974851926541823</c:v>
                </c:pt>
                <c:pt idx="745">
                  <c:v>0.92026888815885477</c:v>
                </c:pt>
                <c:pt idx="746">
                  <c:v>0.92079641192989281</c:v>
                </c:pt>
                <c:pt idx="747">
                  <c:v>0.92133104466682469</c:v>
                </c:pt>
                <c:pt idx="748">
                  <c:v>0.92187273983923557</c:v>
                </c:pt>
                <c:pt idx="749">
                  <c:v>0.92242145030204969</c:v>
                </c:pt>
                <c:pt idx="750">
                  <c:v>0.92297712829962952</c:v>
                </c:pt>
                <c:pt idx="751">
                  <c:v>0.92353972546993857</c:v>
                </c:pt>
                <c:pt idx="752">
                  <c:v>0.92410919284874693</c:v>
                </c:pt>
                <c:pt idx="753">
                  <c:v>0.92468548087389324</c:v>
                </c:pt>
                <c:pt idx="754">
                  <c:v>0.92526853938959752</c:v>
                </c:pt>
                <c:pt idx="755">
                  <c:v>0.9258583176508286</c:v>
                </c:pt>
                <c:pt idx="756">
                  <c:v>0.92645476432771756</c:v>
                </c:pt>
                <c:pt idx="757">
                  <c:v>0.92705782751002863</c:v>
                </c:pt>
                <c:pt idx="758">
                  <c:v>0.92766745471167367</c:v>
                </c:pt>
                <c:pt idx="759">
                  <c:v>0.92828359287528239</c:v>
                </c:pt>
                <c:pt idx="760">
                  <c:v>0.92890618837681849</c:v>
                </c:pt>
                <c:pt idx="761">
                  <c:v>0.92953518703024796</c:v>
                </c:pt>
                <c:pt idx="762">
                  <c:v>0.93017053409225547</c:v>
                </c:pt>
                <c:pt idx="763">
                  <c:v>0.93081217426700558</c:v>
                </c:pt>
                <c:pt idx="764">
                  <c:v>0.93146005171095936</c:v>
                </c:pt>
                <c:pt idx="765">
                  <c:v>0.93211411003773448</c:v>
                </c:pt>
                <c:pt idx="766">
                  <c:v>0.93277429232300779</c:v>
                </c:pt>
                <c:pt idx="767">
                  <c:v>0.93344054110947161</c:v>
                </c:pt>
                <c:pt idx="768">
                  <c:v>0.93411279841184081</c:v>
                </c:pt>
                <c:pt idx="769">
                  <c:v>0.934791005721892</c:v>
                </c:pt>
                <c:pt idx="770">
                  <c:v>0.93547510401355505</c:v>
                </c:pt>
                <c:pt idx="771">
                  <c:v>0.93616503374805671</c:v>
                </c:pt>
                <c:pt idx="772">
                  <c:v>0.93686073487909693</c:v>
                </c:pt>
                <c:pt idx="773">
                  <c:v>0.93756214685807659</c:v>
                </c:pt>
                <c:pt idx="774">
                  <c:v>0.93826920863936891</c:v>
                </c:pt>
                <c:pt idx="775">
                  <c:v>0.93898185868562911</c:v>
                </c:pt>
                <c:pt idx="776">
                  <c:v>0.93970003497315135</c:v>
                </c:pt>
                <c:pt idx="777">
                  <c:v>0.9404236749972682</c:v>
                </c:pt>
                <c:pt idx="778">
                  <c:v>0.9411527157777918</c:v>
                </c:pt>
                <c:pt idx="779">
                  <c:v>0.9418870938644901</c:v>
                </c:pt>
                <c:pt idx="780">
                  <c:v>0.94262674534261159</c:v>
                </c:pt>
                <c:pt idx="781">
                  <c:v>0.9433716058384507</c:v>
                </c:pt>
                <c:pt idx="782">
                  <c:v>0.94412161052494703</c:v>
                </c:pt>
                <c:pt idx="783">
                  <c:v>0.94487669412732767</c:v>
                </c:pt>
                <c:pt idx="784">
                  <c:v>0.94563679092879105</c:v>
                </c:pt>
                <c:pt idx="785">
                  <c:v>0.94640183477622253</c:v>
                </c:pt>
                <c:pt idx="786">
                  <c:v>0.94717175908595541</c:v>
                </c:pt>
                <c:pt idx="787">
                  <c:v>0.947946496849563</c:v>
                </c:pt>
                <c:pt idx="788">
                  <c:v>0.94872598063969094</c:v>
                </c:pt>
                <c:pt idx="789">
                  <c:v>0.94951014261592759</c:v>
                </c:pt>
                <c:pt idx="790">
                  <c:v>0.95029891453070958</c:v>
                </c:pt>
                <c:pt idx="791">
                  <c:v>0.95109222773525359</c:v>
                </c:pt>
                <c:pt idx="792">
                  <c:v>0.95189001318554212</c:v>
                </c:pt>
                <c:pt idx="793">
                  <c:v>0.95269220144832201</c:v>
                </c:pt>
                <c:pt idx="794">
                  <c:v>0.95349872270715552</c:v>
                </c:pt>
                <c:pt idx="795">
                  <c:v>0.95430950676849491</c:v>
                </c:pt>
                <c:pt idx="796">
                  <c:v>0.95512448306778563</c:v>
                </c:pt>
                <c:pt idx="797">
                  <c:v>0.95594358067561569</c:v>
                </c:pt>
                <c:pt idx="798">
                  <c:v>0.95676672830388454</c:v>
                </c:pt>
                <c:pt idx="799">
                  <c:v>0.95759385431200705</c:v>
                </c:pt>
                <c:pt idx="800">
                  <c:v>0.95842488671315262</c:v>
                </c:pt>
                <c:pt idx="801">
                  <c:v>0.95925975318050405</c:v>
                </c:pt>
                <c:pt idx="802">
                  <c:v>0.96009838105355794</c:v>
                </c:pt>
                <c:pt idx="803">
                  <c:v>0.96094069734444765</c:v>
                </c:pt>
                <c:pt idx="804">
                  <c:v>0.96178662874428966</c:v>
                </c:pt>
                <c:pt idx="805">
                  <c:v>0.96263610162957503</c:v>
                </c:pt>
                <c:pt idx="806">
                  <c:v>0.96348904206856478</c:v>
                </c:pt>
                <c:pt idx="807">
                  <c:v>0.9643453758277325</c:v>
                </c:pt>
                <c:pt idx="808">
                  <c:v>0.96520502837822464</c:v>
                </c:pt>
                <c:pt idx="809">
                  <c:v>0.96606792490234017</c:v>
                </c:pt>
                <c:pt idx="810">
                  <c:v>0.96693399030005267</c:v>
                </c:pt>
                <c:pt idx="811">
                  <c:v>0.96780314919553667</c:v>
                </c:pt>
                <c:pt idx="812">
                  <c:v>0.96867532594373262</c:v>
                </c:pt>
                <c:pt idx="813">
                  <c:v>0.96955044463693052</c:v>
                </c:pt>
                <c:pt idx="814">
                  <c:v>0.97042842911137583</c:v>
                </c:pt>
                <c:pt idx="815">
                  <c:v>0.97130920295389811</c:v>
                </c:pt>
                <c:pt idx="816">
                  <c:v>0.97219268950855764</c:v>
                </c:pt>
                <c:pt idx="817">
                  <c:v>0.97307881188332701</c:v>
                </c:pt>
                <c:pt idx="818">
                  <c:v>0.97396749295677143</c:v>
                </c:pt>
                <c:pt idx="819">
                  <c:v>0.97485865538476912</c:v>
                </c:pt>
                <c:pt idx="820">
                  <c:v>0.97575222160723751</c:v>
                </c:pt>
                <c:pt idx="821">
                  <c:v>0.97664811385489037</c:v>
                </c:pt>
                <c:pt idx="822">
                  <c:v>0.97754625415599461</c:v>
                </c:pt>
                <c:pt idx="823">
                  <c:v>0.9784465643431699</c:v>
                </c:pt>
                <c:pt idx="824">
                  <c:v>0.97934896606018296</c:v>
                </c:pt>
                <c:pt idx="825">
                  <c:v>0.980253380768767</c:v>
                </c:pt>
                <c:pt idx="826">
                  <c:v>0.98115972975546528</c:v>
                </c:pt>
                <c:pt idx="827">
                  <c:v>0.9820679341384716</c:v>
                </c:pt>
                <c:pt idx="828">
                  <c:v>0.9829779148744997</c:v>
                </c:pt>
                <c:pt idx="829">
                  <c:v>0.98388959276566501</c:v>
                </c:pt>
                <c:pt idx="830">
                  <c:v>0.98480288846637554</c:v>
                </c:pt>
                <c:pt idx="831">
                  <c:v>0.98571772249023537</c:v>
                </c:pt>
                <c:pt idx="832">
                  <c:v>0.98663401521696548</c:v>
                </c:pt>
                <c:pt idx="833">
                  <c:v>0.9875516868993327</c:v>
                </c:pt>
                <c:pt idx="834">
                  <c:v>0.98847065767009068</c:v>
                </c:pt>
                <c:pt idx="835">
                  <c:v>0.9893908475489267</c:v>
                </c:pt>
                <c:pt idx="836">
                  <c:v>0.99031217644942959</c:v>
                </c:pt>
                <c:pt idx="837">
                  <c:v>0.99123456418605527</c:v>
                </c:pt>
                <c:pt idx="838">
                  <c:v>0.99215793048110767</c:v>
                </c:pt>
                <c:pt idx="839">
                  <c:v>0.9930821949717199</c:v>
                </c:pt>
                <c:pt idx="840">
                  <c:v>0.99400727721685933</c:v>
                </c:pt>
                <c:pt idx="841">
                  <c:v>0.99493309670431651</c:v>
                </c:pt>
                <c:pt idx="842">
                  <c:v>0.99585957285772098</c:v>
                </c:pt>
                <c:pt idx="843">
                  <c:v>0.9967866250435502</c:v>
                </c:pt>
                <c:pt idx="844">
                  <c:v>0.99771417257814865</c:v>
                </c:pt>
                <c:pt idx="845">
                  <c:v>0.99864213473474828</c:v>
                </c:pt>
                <c:pt idx="846">
                  <c:v>0.99957043075049623</c:v>
                </c:pt>
                <c:pt idx="847">
                  <c:v>1.0004989798334833</c:v>
                </c:pt>
                <c:pt idx="848">
                  <c:v>1.0014277011697739</c:v>
                </c:pt>
                <c:pt idx="849">
                  <c:v>1.002356513930444</c:v>
                </c:pt>
                <c:pt idx="850">
                  <c:v>1.0032853372786072</c:v>
                </c:pt>
                <c:pt idx="851">
                  <c:v>1.0042140903764603</c:v>
                </c:pt>
                <c:pt idx="852">
                  <c:v>1.0051426923923135</c:v>
                </c:pt>
                <c:pt idx="853">
                  <c:v>1.0060710625076255</c:v>
                </c:pt>
                <c:pt idx="854">
                  <c:v>1.0069991199240358</c:v>
                </c:pt>
                <c:pt idx="855">
                  <c:v>1.0079267838704007</c:v>
                </c:pt>
                <c:pt idx="856">
                  <c:v>1.0088539736098245</c:v>
                </c:pt>
                <c:pt idx="857">
                  <c:v>1.0097806084466758</c:v>
                </c:pt>
                <c:pt idx="858">
                  <c:v>1.0107066077336222</c:v>
                </c:pt>
                <c:pt idx="859">
                  <c:v>1.0116318908786457</c:v>
                </c:pt>
                <c:pt idx="860">
                  <c:v>1.0125563773520538</c:v>
                </c:pt>
                <c:pt idx="861">
                  <c:v>1.01347998669349</c:v>
                </c:pt>
                <c:pt idx="862">
                  <c:v>1.0144026385189395</c:v>
                </c:pt>
                <c:pt idx="863">
                  <c:v>1.0153242525277164</c:v>
                </c:pt>
                <c:pt idx="864">
                  <c:v>1.0162447485094679</c:v>
                </c:pt>
                <c:pt idx="865">
                  <c:v>1.0171640463511384</c:v>
                </c:pt>
                <c:pt idx="866">
                  <c:v>1.0180820660439536</c:v>
                </c:pt>
                <c:pt idx="867">
                  <c:v>1.018998727690372</c:v>
                </c:pt>
                <c:pt idx="868">
                  <c:v>1.0199139515110591</c:v>
                </c:pt>
                <c:pt idx="869">
                  <c:v>1.0208276578518072</c:v>
                </c:pt>
                <c:pt idx="870">
                  <c:v>1.0217397671904811</c:v>
                </c:pt>
                <c:pt idx="871">
                  <c:v>1.0226502001439439</c:v>
                </c:pt>
                <c:pt idx="872">
                  <c:v>1.0235588774749464</c:v>
                </c:pt>
                <c:pt idx="873">
                  <c:v>1.0244657200990459</c:v>
                </c:pt>
                <c:pt idx="874">
                  <c:v>1.0253706490914718</c:v>
                </c:pt>
                <c:pt idx="875">
                  <c:v>1.0262735856940073</c:v>
                </c:pt>
                <c:pt idx="876">
                  <c:v>1.0271744513218337</c:v>
                </c:pt>
                <c:pt idx="877">
                  <c:v>1.0280731675703767</c:v>
                </c:pt>
                <c:pt idx="878">
                  <c:v>1.0289696562221258</c:v>
                </c:pt>
                <c:pt idx="879">
                  <c:v>1.02986383925345</c:v>
                </c:pt>
                <c:pt idx="880">
                  <c:v>1.0307556388413743</c:v>
                </c:pt>
                <c:pt idx="881">
                  <c:v>1.0316449773703638</c:v>
                </c:pt>
                <c:pt idx="882">
                  <c:v>1.0325317774390752</c:v>
                </c:pt>
                <c:pt idx="883">
                  <c:v>1.0334159618670984</c:v>
                </c:pt>
                <c:pt idx="884">
                  <c:v>1.03429745370166</c:v>
                </c:pt>
                <c:pt idx="885">
                  <c:v>1.0351761762243357</c:v>
                </c:pt>
                <c:pt idx="886">
                  <c:v>1.0360520529577231</c:v>
                </c:pt>
                <c:pt idx="887">
                  <c:v>1.0369250076720877</c:v>
                </c:pt>
                <c:pt idx="888">
                  <c:v>1.0377949643920172</c:v>
                </c:pt>
                <c:pt idx="889">
                  <c:v>1.0386618474030118</c:v>
                </c:pt>
                <c:pt idx="890">
                  <c:v>1.0395255812580904</c:v>
                </c:pt>
                <c:pt idx="891">
                  <c:v>1.0403860907843474</c:v>
                </c:pt>
                <c:pt idx="892">
                  <c:v>1.0412433010894993</c:v>
                </c:pt>
                <c:pt idx="893">
                  <c:v>1.0420971375684061</c:v>
                </c:pt>
                <c:pt idx="894">
                  <c:v>1.0429475259095529</c:v>
                </c:pt>
                <c:pt idx="895">
                  <c:v>1.0437943921015274</c:v>
                </c:pt>
                <c:pt idx="896">
                  <c:v>1.044637662439466</c:v>
                </c:pt>
                <c:pt idx="897">
                  <c:v>1.0454772635314515</c:v>
                </c:pt>
                <c:pt idx="898">
                  <c:v>1.046313122304914</c:v>
                </c:pt>
                <c:pt idx="899">
                  <c:v>1.0471451660129865</c:v>
                </c:pt>
                <c:pt idx="900">
                  <c:v>1.0479733222408378</c:v>
                </c:pt>
                <c:pt idx="901">
                  <c:v>1.0487975189119729</c:v>
                </c:pt>
                <c:pt idx="902">
                  <c:v>1.0496176842945069</c:v>
                </c:pt>
                <c:pt idx="903">
                  <c:v>1.0504337470074068</c:v>
                </c:pt>
                <c:pt idx="904">
                  <c:v>1.0512456360267102</c:v>
                </c:pt>
                <c:pt idx="905">
                  <c:v>1.052053280691692</c:v>
                </c:pt>
                <c:pt idx="906">
                  <c:v>1.0528566107110335</c:v>
                </c:pt>
                <c:pt idx="907">
                  <c:v>1.053655556168926</c:v>
                </c:pt>
                <c:pt idx="908">
                  <c:v>1.0544500475311587</c:v>
                </c:pt>
                <c:pt idx="909">
                  <c:v>1.0552400156511752</c:v>
                </c:pt>
                <c:pt idx="910">
                  <c:v>1.056025391776086</c:v>
                </c:pt>
                <c:pt idx="911">
                  <c:v>1.0568061075526538</c:v>
                </c:pt>
                <c:pt idx="912">
                  <c:v>1.0575820950332466</c:v>
                </c:pt>
                <c:pt idx="913">
                  <c:v>1.0583532866817444</c:v>
                </c:pt>
                <c:pt idx="914">
                  <c:v>1.0591196153794165</c:v>
                </c:pt>
                <c:pt idx="915">
                  <c:v>1.05988101443078</c:v>
                </c:pt>
                <c:pt idx="916">
                  <c:v>1.0606374175693758</c:v>
                </c:pt>
                <c:pt idx="917">
                  <c:v>1.0613887589635627</c:v>
                </c:pt>
                <c:pt idx="918">
                  <c:v>1.06213497322223</c:v>
                </c:pt>
                <c:pt idx="919">
                  <c:v>1.0628759954004958</c:v>
                </c:pt>
                <c:pt idx="920">
                  <c:v>1.063611761005359</c:v>
                </c:pt>
                <c:pt idx="921">
                  <c:v>1.0643422060013101</c:v>
                </c:pt>
                <c:pt idx="922">
                  <c:v>1.065067266815904</c:v>
                </c:pt>
                <c:pt idx="923">
                  <c:v>1.0657868803452977</c:v>
                </c:pt>
                <c:pt idx="924">
                  <c:v>1.0665009839597361</c:v>
                </c:pt>
                <c:pt idx="925">
                  <c:v>1.0672095155090062</c:v>
                </c:pt>
                <c:pt idx="926">
                  <c:v>1.067912413327849</c:v>
                </c:pt>
                <c:pt idx="927">
                  <c:v>1.068609616241317</c:v>
                </c:pt>
                <c:pt idx="928">
                  <c:v>1.0693010635701088</c:v>
                </c:pt>
                <c:pt idx="929">
                  <c:v>1.0699866951358437</c:v>
                </c:pt>
                <c:pt idx="930">
                  <c:v>1.070666451266306</c:v>
                </c:pt>
                <c:pt idx="931">
                  <c:v>1.0713402728006258</c:v>
                </c:pt>
                <c:pt idx="932">
                  <c:v>1.0720081010944427</c:v>
                </c:pt>
                <c:pt idx="933">
                  <c:v>1.0726698780249981</c:v>
                </c:pt>
                <c:pt idx="934">
                  <c:v>1.0733255459962041</c:v>
                </c:pt>
                <c:pt idx="935">
                  <c:v>1.0739750479436438</c:v>
                </c:pt>
                <c:pt idx="936">
                  <c:v>1.074618327339552</c:v>
                </c:pt>
                <c:pt idx="937">
                  <c:v>1.075255328197722</c:v>
                </c:pt>
                <c:pt idx="938">
                  <c:v>1.0758859950783839</c:v>
                </c:pt>
                <c:pt idx="939">
                  <c:v>1.0765102730930345</c:v>
                </c:pt>
                <c:pt idx="940">
                  <c:v>1.0771281079092059</c:v>
                </c:pt>
                <c:pt idx="941">
                  <c:v>1.0777394457551965</c:v>
                </c:pt>
                <c:pt idx="942">
                  <c:v>1.0783442334247579</c:v>
                </c:pt>
                <c:pt idx="943">
                  <c:v>1.0789424182817131</c:v>
                </c:pt>
                <c:pt idx="944">
                  <c:v>1.0795339482645459</c:v>
                </c:pt>
                <c:pt idx="945">
                  <c:v>1.0801187718909357</c:v>
                </c:pt>
                <c:pt idx="946">
                  <c:v>1.0806968382622244</c:v>
                </c:pt>
                <c:pt idx="947">
                  <c:v>1.0812680970678608</c:v>
                </c:pt>
                <c:pt idx="948">
                  <c:v>1.0818324985897718</c:v>
                </c:pt>
                <c:pt idx="949">
                  <c:v>1.0823899937066903</c:v>
                </c:pt>
                <c:pt idx="950">
                  <c:v>1.0829405338984301</c:v>
                </c:pt>
                <c:pt idx="951">
                  <c:v>1.0834840712501077</c:v>
                </c:pt>
                <c:pt idx="952">
                  <c:v>1.0840205584563198</c:v>
                </c:pt>
                <c:pt idx="953">
                  <c:v>1.0845499488252481</c:v>
                </c:pt>
                <c:pt idx="954">
                  <c:v>1.0850721962827361</c:v>
                </c:pt>
                <c:pt idx="955">
                  <c:v>1.0855872553762871</c:v>
                </c:pt>
                <c:pt idx="956">
                  <c:v>1.0860950812790293</c:v>
                </c:pt>
                <c:pt idx="957">
                  <c:v>1.0865956297936121</c:v>
                </c:pt>
                <c:pt idx="958">
                  <c:v>1.0870888573560533</c:v>
                </c:pt>
                <c:pt idx="959">
                  <c:v>1.0875747210395332</c:v>
                </c:pt>
                <c:pt idx="960">
                  <c:v>1.0880531785581276</c:v>
                </c:pt>
                <c:pt idx="961">
                  <c:v>1.0885241882704868</c:v>
                </c:pt>
                <c:pt idx="962">
                  <c:v>1.0889877091834701</c:v>
                </c:pt>
                <c:pt idx="963">
                  <c:v>1.0894437009556952</c:v>
                </c:pt>
                <c:pt idx="964">
                  <c:v>1.089892123901069</c:v>
                </c:pt>
                <c:pt idx="965">
                  <c:v>1.0903329389922247</c:v>
                </c:pt>
                <c:pt idx="966">
                  <c:v>1.090766107863929</c:v>
                </c:pt>
                <c:pt idx="967">
                  <c:v>1.09119159281642</c:v>
                </c:pt>
                <c:pt idx="968">
                  <c:v>1.0916093568186858</c:v>
                </c:pt>
                <c:pt idx="969">
                  <c:v>1.0920193635116862</c:v>
                </c:pt>
                <c:pt idx="970">
                  <c:v>1.0924215772115169</c:v>
                </c:pt>
                <c:pt idx="971">
                  <c:v>1.0928159629125245</c:v>
                </c:pt>
                <c:pt idx="972">
                  <c:v>1.093202486290336</c:v>
                </c:pt>
                <c:pt idx="973">
                  <c:v>1.0935811137048639</c:v>
                </c:pt>
                <c:pt idx="974">
                  <c:v>1.0939518122032239</c:v>
                </c:pt>
                <c:pt idx="975">
                  <c:v>1.0943145495226039</c:v>
                </c:pt>
                <c:pt idx="976">
                  <c:v>1.09466929409307</c:v>
                </c:pt>
                <c:pt idx="977">
                  <c:v>1.0950160150403259</c:v>
                </c:pt>
                <c:pt idx="978">
                  <c:v>1.0953546821883828</c:v>
                </c:pt>
                <c:pt idx="979">
                  <c:v>1.0956852660621978</c:v>
                </c:pt>
                <c:pt idx="980">
                  <c:v>1.0960077378902353</c:v>
                </c:pt>
                <c:pt idx="981">
                  <c:v>1.0963220696069687</c:v>
                </c:pt>
                <c:pt idx="982">
                  <c:v>1.0966282338553264</c:v>
                </c:pt>
                <c:pt idx="983">
                  <c:v>1.096926203989075</c:v>
                </c:pt>
                <c:pt idx="984">
                  <c:v>1.0972159540751361</c:v>
                </c:pt>
                <c:pt idx="985">
                  <c:v>1.0974974588958335</c:v>
                </c:pt>
                <c:pt idx="986">
                  <c:v>1.0977706939511058</c:v>
                </c:pt>
                <c:pt idx="987">
                  <c:v>1.0980356354606284</c:v>
                </c:pt>
                <c:pt idx="988">
                  <c:v>1.0982922603658811</c:v>
                </c:pt>
                <c:pt idx="989">
                  <c:v>1.098540546332162</c:v>
                </c:pt>
                <c:pt idx="990">
                  <c:v>1.098780471750525</c:v>
                </c:pt>
                <c:pt idx="991">
                  <c:v>1.0990120157396637</c:v>
                </c:pt>
                <c:pt idx="992">
                  <c:v>1.099235158147732</c:v>
                </c:pt>
                <c:pt idx="993">
                  <c:v>1.0994498795540895</c:v>
                </c:pt>
                <c:pt idx="994">
                  <c:v>1.0996561612710003</c:v>
                </c:pt>
                <c:pt idx="995">
                  <c:v>1.0998539853452511</c:v>
                </c:pt>
                <c:pt idx="996">
                  <c:v>1.1000433345597247</c:v>
                </c:pt>
                <c:pt idx="997">
                  <c:v>1.1002241924348826</c:v>
                </c:pt>
                <c:pt idx="998">
                  <c:v>1.1003965432302205</c:v>
                </c:pt>
                <c:pt idx="999">
                  <c:v>1.1005603719456181</c:v>
                </c:pt>
                <c:pt idx="1000">
                  <c:v>1.1007631623765146</c:v>
                </c:pt>
                <c:pt idx="1001">
                  <c:v>1.1008927188140398</c:v>
                </c:pt>
                <c:pt idx="1002">
                  <c:v>1.100947542229002</c:v>
                </c:pt>
                <c:pt idx="1003">
                  <c:v>1.10092614650493</c:v>
                </c:pt>
                <c:pt idx="1004">
                  <c:v>1.1008270601322043</c:v>
                </c:pt>
                <c:pt idx="1005">
                  <c:v>1.1006488279353193</c:v>
                </c:pt>
                <c:pt idx="1006">
                  <c:v>1.1003900128318993</c:v>
                </c:pt>
                <c:pt idx="1007">
                  <c:v>1.1000491976219271</c:v>
                </c:pt>
                <c:pt idx="1008">
                  <c:v>1.0996249868053358</c:v>
                </c:pt>
                <c:pt idx="1009">
                  <c:v>1.0991160084262555</c:v>
                </c:pt>
                <c:pt idx="1010">
                  <c:v>1.0985209159419027</c:v>
                </c:pt>
                <c:pt idx="1011">
                  <c:v>1.0978383901141302</c:v>
                </c:pt>
                <c:pt idx="1012">
                  <c:v>1.0970671409214015</c:v>
                </c:pt>
                <c:pt idx="1013">
                  <c:v>1.096205909489018</c:v>
                </c:pt>
                <c:pt idx="1014">
                  <c:v>1.0952534700351977</c:v>
                </c:pt>
                <c:pt idx="1015">
                  <c:v>1.0942086318305302</c:v>
                </c:pt>
                <c:pt idx="1016">
                  <c:v>1.0930702411682605</c:v>
                </c:pt>
                <c:pt idx="1017">
                  <c:v>1.0918371833427389</c:v>
                </c:pt>
                <c:pt idx="1018">
                  <c:v>1.0905083846332422</c:v>
                </c:pt>
                <c:pt idx="1019">
                  <c:v>1.0890828142903661</c:v>
                </c:pt>
                <c:pt idx="1020">
                  <c:v>1.087559486521988</c:v>
                </c:pt>
                <c:pt idx="1021">
                  <c:v>1.08593746247582</c:v>
                </c:pt>
                <c:pt idx="1022">
                  <c:v>1.0842158522153826</c:v>
                </c:pt>
                <c:pt idx="1023">
                  <c:v>1.0823938166862694</c:v>
                </c:pt>
                <c:pt idx="1024">
                  <c:v>1.0804705696693793</c:v>
                </c:pt>
                <c:pt idx="1025">
                  <c:v>1.0784453797178404</c:v>
                </c:pt>
                <c:pt idx="1026">
                  <c:v>1.0763175720741711</c:v>
                </c:pt>
                <c:pt idx="1027">
                  <c:v>1.0740865305642857</c:v>
                </c:pt>
                <c:pt idx="1028">
                  <c:v>1.0717516994647762</c:v>
                </c:pt>
                <c:pt idx="1029">
                  <c:v>1.0693125853399759</c:v>
                </c:pt>
                <c:pt idx="1030">
                  <c:v>1.0667687588452208</c:v>
                </c:pt>
                <c:pt idx="1031">
                  <c:v>1.0641198564926075</c:v>
                </c:pt>
                <c:pt idx="1032">
                  <c:v>1.0613655823757377</c:v>
                </c:pt>
                <c:pt idx="1033">
                  <c:v>1.0585057098496673</c:v>
                </c:pt>
                <c:pt idx="1034">
                  <c:v>1.0555400831624828</c:v>
                </c:pt>
                <c:pt idx="1035">
                  <c:v>1.0524686190347918</c:v>
                </c:pt>
                <c:pt idx="1036">
                  <c:v>1.04929130818348</c:v>
                </c:pt>
                <c:pt idx="1037">
                  <c:v>1.046008216786118</c:v>
                </c:pt>
                <c:pt idx="1038">
                  <c:v>1.0426194878823434</c:v>
                </c:pt>
                <c:pt idx="1039">
                  <c:v>1.0391253427087195</c:v>
                </c:pt>
                <c:pt idx="1040">
                  <c:v>1.0355260819634682</c:v>
                </c:pt>
                <c:pt idx="1041">
                  <c:v>1.0318220869975758</c:v>
                </c:pt>
                <c:pt idx="1042">
                  <c:v>1.0280138209289589</c:v>
                </c:pt>
                <c:pt idx="1043">
                  <c:v>1.0241018296761801</c:v>
                </c:pt>
                <c:pt idx="1044">
                  <c:v>1.020086742908568</c:v>
                </c:pt>
                <c:pt idx="1045">
                  <c:v>1.0159692749095002</c:v>
                </c:pt>
                <c:pt idx="1046">
                  <c:v>1.0117502253497819</c:v>
                </c:pt>
                <c:pt idx="1047">
                  <c:v>1.0074304799681115</c:v>
                </c:pt>
                <c:pt idx="1048">
                  <c:v>1.0030110111558246</c:v>
                </c:pt>
                <c:pt idx="1049">
                  <c:v>0.99849287844319135</c:v>
                </c:pt>
                <c:pt idx="1050">
                  <c:v>0.99387722888456898</c:v>
                </c:pt>
                <c:pt idx="1051">
                  <c:v>0.9891652973401216</c:v>
                </c:pt>
                <c:pt idx="1052">
                  <c:v>0.98435840665165353</c:v>
                </c:pt>
                <c:pt idx="1053">
                  <c:v>0.9794579677105355</c:v>
                </c:pt>
                <c:pt idx="1054">
                  <c:v>0.9744654794157156</c:v>
                </c:pt>
                <c:pt idx="1055">
                  <c:v>0.9693825285199863</c:v>
                </c:pt>
                <c:pt idx="1056">
                  <c:v>0.96421078936301097</c:v>
                </c:pt>
                <c:pt idx="1057">
                  <c:v>0.95895202348962094</c:v>
                </c:pt>
                <c:pt idx="1058">
                  <c:v>0.95360807915216761</c:v>
                </c:pt>
                <c:pt idx="1059">
                  <c:v>0.94818089069599321</c:v>
                </c:pt>
                <c:pt idx="1060">
                  <c:v>0.94267247782718155</c:v>
                </c:pt>
                <c:pt idx="1061">
                  <c:v>0.93708494476201964</c:v>
                </c:pt>
                <c:pt idx="1062">
                  <c:v>0.9314204792578854</c:v>
                </c:pt>
                <c:pt idx="1063">
                  <c:v>0.92568135152528963</c:v>
                </c:pt>
                <c:pt idx="1064">
                  <c:v>0.91986991302136245</c:v>
                </c:pt>
                <c:pt idx="1065">
                  <c:v>0.91398859512502229</c:v>
                </c:pt>
                <c:pt idx="1066">
                  <c:v>0.90803990769439524</c:v>
                </c:pt>
                <c:pt idx="1067">
                  <c:v>0.90202643750739742</c:v>
                </c:pt>
                <c:pt idx="1068">
                  <c:v>0.8959508465864231</c:v>
                </c:pt>
                <c:pt idx="1069">
                  <c:v>0.88981587040854904</c:v>
                </c:pt>
                <c:pt idx="1070">
                  <c:v>0.8836243160027577</c:v>
                </c:pt>
                <c:pt idx="1071">
                  <c:v>0.87737905993591692</c:v>
                </c:pt>
                <c:pt idx="1072">
                  <c:v>0.87108304618962662</c:v>
                </c:pt>
                <c:pt idx="1073">
                  <c:v>0.86473928393018296</c:v>
                </c:pt>
                <c:pt idx="1074">
                  <c:v>0.85835084517409665</c:v>
                </c:pt>
                <c:pt idx="1075">
                  <c:v>0.85192086235199271</c:v>
                </c:pt>
                <c:pt idx="1076">
                  <c:v>0.84545252577381658</c:v>
                </c:pt>
                <c:pt idx="1077">
                  <c:v>0.8389490809984893</c:v>
                </c:pt>
                <c:pt idx="1078">
                  <c:v>0.8324138261115378</c:v>
                </c:pt>
                <c:pt idx="1079">
                  <c:v>0.82585010891425359</c:v>
                </c:pt>
                <c:pt idx="1080">
                  <c:v>0.81926132402813834</c:v>
                </c:pt>
                <c:pt idx="1081">
                  <c:v>0.81265090991889166</c:v>
                </c:pt>
                <c:pt idx="1082">
                  <c:v>0.80602234584394661</c:v>
                </c:pt>
                <c:pt idx="1083">
                  <c:v>0.7993791487280022</c:v>
                </c:pt>
                <c:pt idx="1084">
                  <c:v>0.79272486997130887</c:v>
                </c:pt>
                <c:pt idx="1085">
                  <c:v>0.7860630921952485</c:v>
                </c:pt>
                <c:pt idx="1086">
                  <c:v>0.77939742593020034</c:v>
                </c:pt>
                <c:pt idx="1087">
                  <c:v>0.77273150625082021</c:v>
                </c:pt>
                <c:pt idx="1088">
                  <c:v>0.76606898936376844</c:v>
                </c:pt>
                <c:pt idx="1089">
                  <c:v>0.75941354915333747</c:v>
                </c:pt>
                <c:pt idx="1090">
                  <c:v>0.7527688736903243</c:v>
                </c:pt>
                <c:pt idx="1091">
                  <c:v>0.74613866170965559</c:v>
                </c:pt>
                <c:pt idx="1092">
                  <c:v>0.73952661906248662</c:v>
                </c:pt>
                <c:pt idx="1093">
                  <c:v>0.73293645514826</c:v>
                </c:pt>
                <c:pt idx="1094">
                  <c:v>0.72637187933268199</c:v>
                </c:pt>
                <c:pt idx="1095">
                  <c:v>0.71983659735716876</c:v>
                </c:pt>
                <c:pt idx="1096">
                  <c:v>0.7133343077458465</c:v>
                </c:pt>
                <c:pt idx="1097">
                  <c:v>0.70686869821570653</c:v>
                </c:pt>
                <c:pt idx="1098">
                  <c:v>0.70044344209584175</c:v>
                </c:pt>
                <c:pt idx="1099">
                  <c:v>0.69406219476171416</c:v>
                </c:pt>
                <c:pt idx="1100">
                  <c:v>0.68772859009002785</c:v>
                </c:pt>
                <c:pt idx="1101">
                  <c:v>0.68144623694024076</c:v>
                </c:pt>
                <c:pt idx="1102">
                  <c:v>0.67521871566825664</c:v>
                </c:pt>
                <c:pt idx="1103">
                  <c:v>0.66904957467801263</c:v>
                </c:pt>
                <c:pt idx="1104">
                  <c:v>0.6629423270166096</c:v>
                </c:pt>
                <c:pt idx="1105">
                  <c:v>0.65690044701840944</c:v>
                </c:pt>
                <c:pt idx="1106">
                  <c:v>0.65092736700349174</c:v>
                </c:pt>
                <c:pt idx="1107">
                  <c:v>0.64502647403580804</c:v>
                </c:pt>
                <c:pt idx="1108">
                  <c:v>0.63920110674613662</c:v>
                </c:pt>
                <c:pt idx="1109">
                  <c:v>0.6334545522248618</c:v>
                </c:pt>
                <c:pt idx="1110">
                  <c:v>0.62779004298938357</c:v>
                </c:pt>
                <c:pt idx="1111">
                  <c:v>0.62221075403101433</c:v>
                </c:pt>
                <c:pt idx="1112">
                  <c:v>0.61671979994563886</c:v>
                </c:pt>
                <c:pt idx="1113">
                  <c:v>0.61132023215272613</c:v>
                </c:pt>
                <c:pt idx="1114">
                  <c:v>0.60601503620667285</c:v>
                </c:pt>
                <c:pt idx="1115">
                  <c:v>0.60080712920446488</c:v>
                </c:pt>
                <c:pt idx="1116">
                  <c:v>0.59569935729345314</c:v>
                </c:pt>
                <c:pt idx="1117">
                  <c:v>0.59069449328269674</c:v>
                </c:pt>
                <c:pt idx="1118">
                  <c:v>0.58579523436117142</c:v>
                </c:pt>
                <c:pt idx="1119">
                  <c:v>0.58100419992594488</c:v>
                </c:pt>
                <c:pt idx="1120">
                  <c:v>0.57632392952312161</c:v>
                </c:pt>
                <c:pt idx="1121">
                  <c:v>0.57175688090412369</c:v>
                </c:pt>
                <c:pt idx="1122">
                  <c:v>0.56730542819967333</c:v>
                </c:pt>
                <c:pt idx="1123">
                  <c:v>0.56297186021361489</c:v>
                </c:pt>
                <c:pt idx="1124">
                  <c:v>0.55875837883824098</c:v>
                </c:pt>
                <c:pt idx="1125">
                  <c:v>0.55466709759293387</c:v>
                </c:pt>
                <c:pt idx="1126">
                  <c:v>0.5507000402872716</c:v>
                </c:pt>
                <c:pt idx="1127">
                  <c:v>0.54685913980975853</c:v>
                </c:pt>
                <c:pt idx="1128">
                  <c:v>0.54314623704296849</c:v>
                </c:pt>
                <c:pt idx="1129">
                  <c:v>0.53956307990561336</c:v>
                </c:pt>
                <c:pt idx="1130">
                  <c:v>0.53611132252194926</c:v>
                </c:pt>
                <c:pt idx="1131">
                  <c:v>0.53279252451843995</c:v>
                </c:pt>
                <c:pt idx="1132">
                  <c:v>0.52960815044758136</c:v>
                </c:pt>
                <c:pt idx="1133">
                  <c:v>0.52655956933833359</c:v>
                </c:pt>
                <c:pt idx="1134">
                  <c:v>0.52364805437262463</c:v>
                </c:pt>
                <c:pt idx="1135">
                  <c:v>0.52087478268680765</c:v>
                </c:pt>
                <c:pt idx="1136">
                  <c:v>0.51824083529709775</c:v>
                </c:pt>
                <c:pt idx="1137">
                  <c:v>0.51574719714743433</c:v>
                </c:pt>
                <c:pt idx="1138">
                  <c:v>0.51339475727831063</c:v>
                </c:pt>
                <c:pt idx="1139">
                  <c:v>0.51118430911461765</c:v>
                </c:pt>
                <c:pt idx="1140">
                  <c:v>0.50911655087059648</c:v>
                </c:pt>
                <c:pt idx="1141">
                  <c:v>0.50719208606956578</c:v>
                </c:pt>
                <c:pt idx="1142">
                  <c:v>0.505411424176053</c:v>
                </c:pt>
                <c:pt idx="1143">
                  <c:v>0.50377498133778997</c:v>
                </c:pt>
                <c:pt idx="1144">
                  <c:v>0.50228308123467058</c:v>
                </c:pt>
                <c:pt idx="1145">
                  <c:v>0.50093595603185992</c:v>
                </c:pt>
                <c:pt idx="1146">
                  <c:v>0.49973374743390264</c:v>
                </c:pt>
                <c:pt idx="1147">
                  <c:v>0.49867650783658457</c:v>
                </c:pt>
                <c:pt idx="1148">
                  <c:v>0.49776420157323176</c:v>
                </c:pt>
                <c:pt idx="1149">
                  <c:v>0.49699670625191988</c:v>
                </c:pt>
                <c:pt idx="1150">
                  <c:v>0.49637381417996579</c:v>
                </c:pt>
                <c:pt idx="1151">
                  <c:v>0.49589523387207002</c:v>
                </c:pt>
                <c:pt idx="1152">
                  <c:v>0.49556059163817351</c:v>
                </c:pt>
                <c:pt idx="1153">
                  <c:v>0.49536943324731997</c:v>
                </c:pt>
                <c:pt idx="1154">
                  <c:v>0.49532122566336195</c:v>
                </c:pt>
                <c:pt idx="1155">
                  <c:v>0.49541535884867088</c:v>
                </c:pt>
                <c:pt idx="1156">
                  <c:v>0.49565114763165868</c:v>
                </c:pt>
                <c:pt idx="1157">
                  <c:v>0.49602783363405728</c:v>
                </c:pt>
                <c:pt idx="1158">
                  <c:v>0.49654458725378425</c:v>
                </c:pt>
                <c:pt idx="1159">
                  <c:v>0.49720050969922114</c:v>
                </c:pt>
                <c:pt idx="1160">
                  <c:v>0.49799463507079494</c:v>
                </c:pt>
                <c:pt idx="1161">
                  <c:v>0.49892593248555572</c:v>
                </c:pt>
                <c:pt idx="1162">
                  <c:v>0.49999330824074523</c:v>
                </c:pt>
                <c:pt idx="1163">
                  <c:v>0.50119560801204099</c:v>
                </c:pt>
                <c:pt idx="1164">
                  <c:v>0.5025316190824709</c:v>
                </c:pt>
                <c:pt idx="1165">
                  <c:v>0.50400007259782664</c:v>
                </c:pt>
                <c:pt idx="1166">
                  <c:v>0.50559964584461148</c:v>
                </c:pt>
                <c:pt idx="1167">
                  <c:v>0.50732896454642651</c:v>
                </c:pt>
                <c:pt idx="1168">
                  <c:v>0.50918660517491876</c:v>
                </c:pt>
                <c:pt idx="1169">
                  <c:v>0.51117109727140664</c:v>
                </c:pt>
                <c:pt idx="1170">
                  <c:v>0.51328092577538131</c:v>
                </c:pt>
                <c:pt idx="1171">
                  <c:v>0.51551453335619368</c:v>
                </c:pt>
                <c:pt idx="1172">
                  <c:v>0.51787032274417466</c:v>
                </c:pt>
                <c:pt idx="1173">
                  <c:v>0.52034665905784039</c:v>
                </c:pt>
                <c:pt idx="1174">
                  <c:v>0.52294187212354715</c:v>
                </c:pt>
                <c:pt idx="1175">
                  <c:v>0.52565425878438532</c:v>
                </c:pt>
                <c:pt idx="1176">
                  <c:v>0.52848208519496764</c:v>
                </c:pt>
                <c:pt idx="1177">
                  <c:v>0.53142358909909759</c:v>
                </c:pt>
                <c:pt idx="1178">
                  <c:v>0.53447698208721117</c:v>
                </c:pt>
                <c:pt idx="1179">
                  <c:v>0.53764045183069642</c:v>
                </c:pt>
                <c:pt idx="1180">
                  <c:v>0.54091216429040978</c:v>
                </c:pt>
                <c:pt idx="1181">
                  <c:v>0.54429026589662377</c:v>
                </c:pt>
                <c:pt idx="1182">
                  <c:v>0.54777288569795357</c:v>
                </c:pt>
                <c:pt idx="1183">
                  <c:v>0.55135813747678875</c:v>
                </c:pt>
                <c:pt idx="1184">
                  <c:v>0.55504412182905849</c:v>
                </c:pt>
                <c:pt idx="1185">
                  <c:v>0.55882892820607666</c:v>
                </c:pt>
                <c:pt idx="1186">
                  <c:v>0.56271063691648915</c:v>
                </c:pt>
                <c:pt idx="1187">
                  <c:v>0.56668732108654551</c:v>
                </c:pt>
                <c:pt idx="1188">
                  <c:v>0.57075704857669163</c:v>
                </c:pt>
                <c:pt idx="1189">
                  <c:v>0.57491788385313169</c:v>
                </c:pt>
                <c:pt idx="1190">
                  <c:v>0.57916788981263956</c:v>
                </c:pt>
                <c:pt idx="1191">
                  <c:v>0.58350512955946243</c:v>
                </c:pt>
                <c:pt idx="1192">
                  <c:v>0.58792766813280106</c:v>
                </c:pt>
                <c:pt idx="1193">
                  <c:v>0.59243357418403109</c:v>
                </c:pt>
                <c:pt idx="1194">
                  <c:v>0.59702092160244957</c:v>
                </c:pt>
                <c:pt idx="1195">
                  <c:v>0.60168779108881143</c:v>
                </c:pt>
                <c:pt idx="1196">
                  <c:v>0.60643227167579661</c:v>
                </c:pt>
                <c:pt idx="1197">
                  <c:v>0.61125246219480955</c:v>
                </c:pt>
                <c:pt idx="1198">
                  <c:v>0.61614647268866862</c:v>
                </c:pt>
                <c:pt idx="1199">
                  <c:v>0.62111242576948755</c:v>
                </c:pt>
                <c:pt idx="1200">
                  <c:v>0.62614845792185003</c:v>
                </c:pt>
                <c:pt idx="1201">
                  <c:v>0.63125272075066308</c:v>
                </c:pt>
                <c:pt idx="1202">
                  <c:v>0.63642338217383965</c:v>
                </c:pt>
                <c:pt idx="1203">
                  <c:v>0.64165862755972769</c:v>
                </c:pt>
                <c:pt idx="1204">
                  <c:v>0.6469566608092514</c:v>
                </c:pt>
                <c:pt idx="1205">
                  <c:v>0.65231570538315875</c:v>
                </c:pt>
                <c:pt idx="1206">
                  <c:v>0.65773400527449699</c:v>
                </c:pt>
                <c:pt idx="1207">
                  <c:v>0.66320982592648858</c:v>
                </c:pt>
                <c:pt idx="1208">
                  <c:v>0.66874145509664684</c:v>
                </c:pt>
                <c:pt idx="1209">
                  <c:v>0.67432720366716481</c:v>
                </c:pt>
                <c:pt idx="1210">
                  <c:v>0.67996540640243153</c:v>
                </c:pt>
                <c:pt idx="1211">
                  <c:v>0.68565442265419496</c:v>
                </c:pt>
                <c:pt idx="1212">
                  <c:v>0.69139263701499465</c:v>
                </c:pt>
                <c:pt idx="1213">
                  <c:v>0.69717845992079341</c:v>
                </c:pt>
                <c:pt idx="1214">
                  <c:v>0.70301032820335052</c:v>
                </c:pt>
                <c:pt idx="1215">
                  <c:v>0.70888670559342692</c:v>
                </c:pt>
                <c:pt idx="1216">
                  <c:v>0.71480608317552963</c:v>
                </c:pt>
                <c:pt idx="1217">
                  <c:v>0.72076697979518778</c:v>
                </c:pt>
                <c:pt idx="1218">
                  <c:v>0.72676794241986431</c:v>
                </c:pt>
                <c:pt idx="1219">
                  <c:v>0.7328075464542092</c:v>
                </c:pt>
                <c:pt idx="1220">
                  <c:v>0.73888439601101452</c:v>
                </c:pt>
                <c:pt idx="1221">
                  <c:v>0.74499712413870312</c:v>
                </c:pt>
                <c:pt idx="1222">
                  <c:v>0.75114439300656533</c:v>
                </c:pt>
                <c:pt idx="1223">
                  <c:v>0.75732489404872882</c:v>
                </c:pt>
                <c:pt idx="1224">
                  <c:v>0.76353734806822227</c:v>
                </c:pt>
                <c:pt idx="1225">
                  <c:v>0.76978050530192732</c:v>
                </c:pt>
                <c:pt idx="1226">
                  <c:v>0.77605314544781845</c:v>
                </c:pt>
                <c:pt idx="1227">
                  <c:v>0.78235407765566667</c:v>
                </c:pt>
                <c:pt idx="1228">
                  <c:v>0.78868214048206187</c:v>
                </c:pt>
                <c:pt idx="1229">
                  <c:v>0.79503620181132895</c:v>
                </c:pt>
                <c:pt idx="1230">
                  <c:v>0.80141515874321956</c:v>
                </c:pt>
                <c:pt idx="1231">
                  <c:v>0.80781793744851282</c:v>
                </c:pt>
                <c:pt idx="1232">
                  <c:v>0.8142434929939687</c:v>
                </c:pt>
                <c:pt idx="1233">
                  <c:v>0.82069080913737746</c:v>
                </c:pt>
                <c:pt idx="1234">
                  <c:v>0.82715889809412368</c:v>
                </c:pt>
                <c:pt idx="1235">
                  <c:v>0.83364680027635885</c:v>
                </c:pt>
                <c:pt idx="1236">
                  <c:v>0.84015358400570939</c:v>
                </c:pt>
                <c:pt idx="1237">
                  <c:v>0.84667834520077079</c:v>
                </c:pt>
                <c:pt idx="1238">
                  <c:v>0.85322020704040624</c:v>
                </c:pt>
                <c:pt idx="1239">
                  <c:v>0.85977831960390894</c:v>
                </c:pt>
                <c:pt idx="1240">
                  <c:v>0.86635185948903104</c:v>
                </c:pt>
                <c:pt idx="1241">
                  <c:v>0.87294002940895177</c:v>
                </c:pt>
                <c:pt idx="1242">
                  <c:v>0.87954205776898631</c:v>
                </c:pt>
                <c:pt idx="1243">
                  <c:v>0.88615719822435357</c:v>
                </c:pt>
                <c:pt idx="1244">
                  <c:v>0.8927847292194836</c:v>
                </c:pt>
                <c:pt idx="1245">
                  <c:v>0.89942395351012872</c:v>
                </c:pt>
                <c:pt idx="1246">
                  <c:v>0.90607419766897757</c:v>
                </c:pt>
                <c:pt idx="1247">
                  <c:v>0.91273481157571901</c:v>
                </c:pt>
                <c:pt idx="1248">
                  <c:v>0.91940516789222393</c:v>
                </c:pt>
                <c:pt idx="1249">
                  <c:v>0.92608466152386393</c:v>
                </c:pt>
                <c:pt idx="1250">
                  <c:v>0.93277270906758702</c:v>
                </c:pt>
                <c:pt idx="1251">
                  <c:v>0.93946874824737858</c:v>
                </c:pt>
                <c:pt idx="1252">
                  <c:v>0.94617223733811529</c:v>
                </c:pt>
                <c:pt idx="1253">
                  <c:v>0.95288265457822363</c:v>
                </c:pt>
                <c:pt idx="1254">
                  <c:v>0.9595994975718527</c:v>
                </c:pt>
                <c:pt idx="1255">
                  <c:v>0.96632228268127385</c:v>
                </c:pt>
                <c:pt idx="1256">
                  <c:v>0.97305054440987948</c:v>
                </c:pt>
                <c:pt idx="1257">
                  <c:v>0.97978383477666176</c:v>
                </c:pt>
                <c:pt idx="1258">
                  <c:v>0.98652172268233052</c:v>
                </c:pt>
                <c:pt idx="1259">
                  <c:v>0.99326379326782721</c:v>
                </c:pt>
                <c:pt idx="1260">
                  <c:v>1.0000096472655511</c:v>
                </c:pt>
                <c:pt idx="1261">
                  <c:v>1.0067589003439301</c:v>
                </c:pt>
                <c:pt idx="1262">
                  <c:v>1.0135111824454475</c:v>
                </c:pt>
                <c:pt idx="1263">
                  <c:v>1.0202661371188086</c:v>
                </c:pt>
                <c:pt idx="1264">
                  <c:v>1.0270234208454279</c:v>
                </c:pt>
                <c:pt idx="1265">
                  <c:v>1.0337827023606636</c:v>
                </c:pt>
                <c:pt idx="1266">
                  <c:v>1.0405436619699604</c:v>
                </c:pt>
                <c:pt idx="1267">
                  <c:v>1.0473059908604538</c:v>
                </c:pt>
                <c:pt idx="1268">
                  <c:v>1.054069390407997</c:v>
                </c:pt>
                <c:pt idx="1269">
                  <c:v>1.0608335714800641</c:v>
                </c:pt>
                <c:pt idx="1270">
                  <c:v>1.0675982537346345</c:v>
                </c:pt>
                <c:pt idx="1271">
                  <c:v>1.0743631649152807</c:v>
                </c:pt>
                <c:pt idx="1272">
                  <c:v>1.0811280401427288</c:v>
                </c:pt>
                <c:pt idx="1273">
                  <c:v>1.0878926212029698</c:v>
                </c:pt>
                <c:pt idx="1274">
                  <c:v>1.0946566558318747</c:v>
                </c:pt>
                <c:pt idx="1275">
                  <c:v>1.1014198969969449</c:v>
                </c:pt>
                <c:pt idx="1276">
                  <c:v>1.1081821021757625</c:v>
                </c:pt>
                <c:pt idx="1277">
                  <c:v>1.1149430326315943</c:v>
                </c:pt>
                <c:pt idx="1278">
                  <c:v>1.1217024526860466</c:v>
                </c:pt>
                <c:pt idx="1279">
                  <c:v>1.1284601289890259</c:v>
                </c:pt>
                <c:pt idx="1280">
                  <c:v>1.1352158297858683</c:v>
                </c:pt>
                <c:pt idx="1281">
                  <c:v>1.1419693241817019</c:v>
                </c:pt>
                <c:pt idx="1282">
                  <c:v>1.1487203814034732</c:v>
                </c:pt>
                <c:pt idx="1283">
                  <c:v>1.1554687700590216</c:v>
                </c:pt>
                <c:pt idx="1284">
                  <c:v>1.1622142573937986</c:v>
                </c:pt>
                <c:pt idx="1285">
                  <c:v>1.1689566085450285</c:v>
                </c:pt>
                <c:pt idx="1286">
                  <c:v>1.1756955857933047</c:v>
                </c:pt>
                <c:pt idx="1287">
                  <c:v>1.1824309478117307</c:v>
                </c:pt>
                <c:pt idx="1288">
                  <c:v>1.1891624489126766</c:v>
                </c:pt>
                <c:pt idx="1289">
                  <c:v>1.1958898382920091</c:v>
                </c:pt>
                <c:pt idx="1290">
                  <c:v>1.202612859270924</c:v>
                </c:pt>
                <c:pt idx="1291">
                  <c:v>1.209331248535537</c:v>
                </c:pt>
                <c:pt idx="1292">
                  <c:v>1.2160447353739559</c:v>
                </c:pt>
                <c:pt idx="1293">
                  <c:v>1.2227530409112919</c:v>
                </c:pt>
                <c:pt idx="1294">
                  <c:v>1.2294558773421969</c:v>
                </c:pt>
                <c:pt idx="1295">
                  <c:v>1.2361529471614221</c:v>
                </c:pt>
                <c:pt idx="1296">
                  <c:v>1.2428439423921098</c:v>
                </c:pt>
                <c:pt idx="1297">
                  <c:v>1.249528543812199</c:v>
                </c:pt>
                <c:pt idx="1298">
                  <c:v>1.2562064201788241</c:v>
                </c:pt>
                <c:pt idx="1299">
                  <c:v>1.2628772274509197</c:v>
                </c:pt>
                <c:pt idx="1300">
                  <c:v>1.2695406080099636</c:v>
                </c:pt>
                <c:pt idx="1301">
                  <c:v>1.27619618987949</c:v>
                </c:pt>
                <c:pt idx="1302">
                  <c:v>1.2828435859428751</c:v>
                </c:pt>
                <c:pt idx="1303">
                  <c:v>1.2894823931599775</c:v>
                </c:pt>
                <c:pt idx="1304">
                  <c:v>1.2961121917828804</c:v>
                </c:pt>
                <c:pt idx="1305">
                  <c:v>1.3027325445705498</c:v>
                </c:pt>
                <c:pt idx="1306">
                  <c:v>1.3093429960032081</c:v>
                </c:pt>
                <c:pt idx="1307">
                  <c:v>1.3159430714960489</c:v>
                </c:pt>
                <c:pt idx="1308">
                  <c:v>1.3225322766133185</c:v>
                </c:pt>
                <c:pt idx="1309">
                  <c:v>1.3291100962822346</c:v>
                </c:pt>
                <c:pt idx="1310">
                  <c:v>1.3356759940078675</c:v>
                </c:pt>
                <c:pt idx="1311">
                  <c:v>1.3422294110888551</c:v>
                </c:pt>
                <c:pt idx="1312">
                  <c:v>1.3487697658345004</c:v>
                </c:pt>
                <c:pt idx="1313">
                  <c:v>1.3552964527837108</c:v>
                </c:pt>
                <c:pt idx="1314">
                  <c:v>1.3618088419262762</c:v>
                </c:pt>
                <c:pt idx="1315">
                  <c:v>1.3683062779267341</c:v>
                </c:pt>
                <c:pt idx="1316">
                  <c:v>1.3747880793516407</c:v>
                </c:pt>
                <c:pt idx="1317">
                  <c:v>1.3812535379007329</c:v>
                </c:pt>
                <c:pt idx="1318">
                  <c:v>1.3877019176424392</c:v>
                </c:pt>
                <c:pt idx="1319">
                  <c:v>1.3941324542544857</c:v>
                </c:pt>
                <c:pt idx="1320">
                  <c:v>1.4005443542701546</c:v>
                </c:pt>
                <c:pt idx="1321">
                  <c:v>1.4069367943312476</c:v>
                </c:pt>
                <c:pt idx="1322">
                  <c:v>1.4133089204479419</c:v>
                </c:pt>
                <c:pt idx="1323">
                  <c:v>1.4196598472667177</c:v>
                </c:pt>
                <c:pt idx="1324">
                  <c:v>1.4259886573470846</c:v>
                </c:pt>
                <c:pt idx="1325">
                  <c:v>1.4322944004480078</c:v>
                </c:pt>
                <c:pt idx="1326">
                  <c:v>1.4385760928247002</c:v>
                </c:pt>
                <c:pt idx="1327">
                  <c:v>1.4448327165370858</c:v>
                </c:pt>
                <c:pt idx="1328">
                  <c:v>1.4510632187706369</c:v>
                </c:pt>
                <c:pt idx="1329">
                  <c:v>1.4572665111707224</c:v>
                </c:pt>
                <c:pt idx="1330">
                  <c:v>1.463441469191568</c:v>
                </c:pt>
                <c:pt idx="1331">
                  <c:v>1.4695869314606853</c:v>
                </c:pt>
                <c:pt idx="1332">
                  <c:v>1.4757016991603766</c:v>
                </c:pt>
                <c:pt idx="1333">
                  <c:v>1.4817845354271604</c:v>
                </c:pt>
                <c:pt idx="1334">
                  <c:v>1.4878341647702553</c:v>
                </c:pt>
                <c:pt idx="1335">
                  <c:v>1.493849272510801</c:v>
                </c:pt>
                <c:pt idx="1336">
                  <c:v>1.4998285042428157</c:v>
                </c:pt>
                <c:pt idx="1337">
                  <c:v>1.5057704653173338</c:v>
                </c:pt>
                <c:pt idx="1338">
                  <c:v>1.5116737203510315</c:v>
                </c:pt>
                <c:pt idx="1339">
                  <c:v>1.517536792761037</c:v>
                </c:pt>
                <c:pt idx="1340">
                  <c:v>1.5233581643271137</c:v>
                </c:pt>
                <c:pt idx="1341">
                  <c:v>1.5291362747827519</c:v>
                </c:pt>
                <c:pt idx="1342">
                  <c:v>1.5348695214368979</c:v>
                </c:pt>
                <c:pt idx="1343">
                  <c:v>1.5405562588279662</c:v>
                </c:pt>
                <c:pt idx="1344">
                  <c:v>1.546194798410933</c:v>
                </c:pt>
                <c:pt idx="1345">
                  <c:v>1.5517834082808712</c:v>
                </c:pt>
                <c:pt idx="1346">
                  <c:v>1.5573203129323849</c:v>
                </c:pt>
                <c:pt idx="1347">
                  <c:v>1.56280369305859</c:v>
                </c:pt>
                <c:pt idx="1348">
                  <c:v>1.5682316853904013</c:v>
                </c:pt>
                <c:pt idx="1349">
                  <c:v>1.5736023825778218</c:v>
                </c:pt>
                <c:pt idx="1350">
                  <c:v>1.5789138331156281</c:v>
                </c:pt>
                <c:pt idx="1351">
                  <c:v>1.5841640413145799</c:v>
                </c:pt>
                <c:pt idx="1352">
                  <c:v>1.5893509673205601</c:v>
                </c:pt>
                <c:pt idx="1353">
                  <c:v>1.5944725271829405</c:v>
                </c:pt>
                <c:pt idx="1354">
                  <c:v>1.5995265929745677</c:v>
                </c:pt>
                <c:pt idx="1355">
                  <c:v>1.6045109929646753</c:v>
                </c:pt>
                <c:pt idx="1356">
                  <c:v>1.609423511846908</c:v>
                </c:pt>
                <c:pt idx="1357">
                  <c:v>1.6142618910246158</c:v>
                </c:pt>
                <c:pt idx="1358">
                  <c:v>1.6190238289543697</c:v>
                </c:pt>
                <c:pt idx="1359">
                  <c:v>1.623706981550638</c:v>
                </c:pt>
                <c:pt idx="1360">
                  <c:v>1.6283089626524951</c:v>
                </c:pt>
                <c:pt idx="1361">
                  <c:v>1.6328273445551165</c:v>
                </c:pt>
                <c:pt idx="1362">
                  <c:v>1.6372596586071102</c:v>
                </c:pt>
                <c:pt idx="1363">
                  <c:v>1.641603395875993</c:v>
                </c:pt>
                <c:pt idx="1364">
                  <c:v>1.6458560078831688</c:v>
                </c:pt>
                <c:pt idx="1365">
                  <c:v>1.6500149074106627</c:v>
                </c:pt>
                <c:pt idx="1366">
                  <c:v>1.6540774693808464</c:v>
                </c:pt>
                <c:pt idx="1367">
                  <c:v>1.658041031810962</c:v>
                </c:pt>
                <c:pt idx="1368">
                  <c:v>1.66190289684423</c:v>
                </c:pt>
                <c:pt idx="1369">
                  <c:v>1.6656603318589922</c:v>
                </c:pt>
                <c:pt idx="1370">
                  <c:v>1.6693105706571441</c:v>
                </c:pt>
                <c:pt idx="1371">
                  <c:v>1.6728508147337502</c:v>
                </c:pt>
                <c:pt idx="1372">
                  <c:v>1.6762782346290737</c:v>
                </c:pt>
                <c:pt idx="1373">
                  <c:v>1.6795899713640601</c:v>
                </c:pt>
                <c:pt idx="1374">
                  <c:v>1.6827831379606433</c:v>
                </c:pt>
                <c:pt idx="1375">
                  <c:v>1.6858548210482149</c:v>
                </c:pt>
                <c:pt idx="1376">
                  <c:v>1.6888020825572321</c:v>
                </c:pt>
                <c:pt idx="1377">
                  <c:v>1.6916219615003329</c:v>
                </c:pt>
                <c:pt idx="1378">
                  <c:v>1.6943114758427149</c:v>
                </c:pt>
                <c:pt idx="1379">
                  <c:v>1.6968676244618719</c:v>
                </c:pt>
                <c:pt idx="1380">
                  <c:v>1.6992873891972948</c:v>
                </c:pt>
                <c:pt idx="1381">
                  <c:v>1.7015677369909596</c:v>
                </c:pt>
                <c:pt idx="1382">
                  <c:v>1.7037056221186881</c:v>
                </c:pt>
                <c:pt idx="1383">
                  <c:v>1.7056979885125796</c:v>
                </c:pt>
                <c:pt idx="1384">
                  <c:v>1.7075417721746016</c:v>
                </c:pt>
                <c:pt idx="1385">
                  <c:v>1.7092339036814097</c:v>
                </c:pt>
                <c:pt idx="1386">
                  <c:v>1.7107713107798665</c:v>
                </c:pt>
                <c:pt idx="1387">
                  <c:v>1.7121509210730346</c:v>
                </c:pt>
                <c:pt idx="1388">
                  <c:v>1.7133696647959538</c:v>
                </c:pt>
                <c:pt idx="1389">
                  <c:v>1.7144244776804729</c:v>
                </c:pt>
                <c:pt idx="1390">
                  <c:v>1.715312303908298</c:v>
                </c:pt>
                <c:pt idx="1391">
                  <c:v>1.7160300991509378</c:v>
                </c:pt>
                <c:pt idx="1392">
                  <c:v>1.7165748336952744</c:v>
                </c:pt>
                <c:pt idx="1393">
                  <c:v>1.7169434956532637</c:v>
                </c:pt>
                <c:pt idx="1394">
                  <c:v>1.7171330942543643</c:v>
                </c:pt>
                <c:pt idx="1395">
                  <c:v>1.7171406632177708</c:v>
                </c:pt>
                <c:pt idx="1396">
                  <c:v>1.7169632642036312</c:v>
                </c:pt>
                <c:pt idx="1397">
                  <c:v>1.7165979903399837</c:v>
                </c:pt>
                <c:pt idx="1398">
                  <c:v>1.7160419698229621</c:v>
                </c:pt>
                <c:pt idx="1399">
                  <c:v>1.7152923695877305</c:v>
                </c:pt>
                <c:pt idx="1400">
                  <c:v>1.7143463990471155</c:v>
                </c:pt>
                <c:pt idx="1401">
                  <c:v>1.71320131389418</c:v>
                </c:pt>
                <c:pt idx="1402">
                  <c:v>1.7118544199661299</c:v>
                </c:pt>
                <c:pt idx="1403">
                  <c:v>1.7103030771649836</c:v>
                </c:pt>
                <c:pt idx="1404">
                  <c:v>1.7085447034315104</c:v>
                </c:pt>
                <c:pt idx="1405">
                  <c:v>1.7065767787683799</c:v>
                </c:pt>
                <c:pt idx="1406">
                  <c:v>1.7043968493077537</c:v>
                </c:pt>
                <c:pt idx="1407">
                  <c:v>1.7020025314191507</c:v>
                </c:pt>
                <c:pt idx="1408">
                  <c:v>1.699391515851965</c:v>
                </c:pt>
                <c:pt idx="1409">
                  <c:v>1.6965615719087856</c:v>
                </c:pt>
                <c:pt idx="1410">
                  <c:v>1.6935105516429116</c:v>
                </c:pt>
                <c:pt idx="1411">
                  <c:v>1.6902363940755583</c:v>
                </c:pt>
                <c:pt idx="1412">
                  <c:v>1.6867371294262141</c:v>
                </c:pt>
                <c:pt idx="1413">
                  <c:v>1.6830108833512607</c:v>
                </c:pt>
                <c:pt idx="1414">
                  <c:v>1.6790558811832605</c:v>
                </c:pt>
                <c:pt idx="1415">
                  <c:v>1.6748704521661295</c:v>
                </c:pt>
                <c:pt idx="1416">
                  <c:v>1.6704530336786048</c:v>
                </c:pt>
                <c:pt idx="1417">
                  <c:v>1.6658021754396859</c:v>
                </c:pt>
                <c:pt idx="1418">
                  <c:v>1.6609165436892201</c:v>
                </c:pt>
                <c:pt idx="1419">
                  <c:v>1.6557949253364177</c:v>
                </c:pt>
                <c:pt idx="1420">
                  <c:v>1.6504362320694395</c:v>
                </c:pt>
                <c:pt idx="1421">
                  <c:v>1.6448395044183675</c:v>
                </c:pt>
                <c:pt idx="1422">
                  <c:v>1.6390039157641314</c:v>
                </c:pt>
                <c:pt idx="1423">
                  <c:v>1.632928776286388</c:v>
                </c:pt>
                <c:pt idx="1424">
                  <c:v>1.6266135368417958</c:v>
                </c:pt>
                <c:pt idx="1425">
                  <c:v>1.6200577927656163</c:v>
                </c:pt>
                <c:pt idx="1426">
                  <c:v>1.6132612875885228</c:v>
                </c:pt>
                <c:pt idx="1427">
                  <c:v>1.606223916660882</c:v>
                </c:pt>
                <c:pt idx="1428">
                  <c:v>1.5989457306762556</c:v>
                </c:pt>
                <c:pt idx="1429">
                  <c:v>1.591426939086606</c:v>
                </c:pt>
                <c:pt idx="1430">
                  <c:v>1.583667913400828</c:v>
                </c:pt>
                <c:pt idx="1431">
                  <c:v>1.5756691903590649</c:v>
                </c:pt>
                <c:pt idx="1432">
                  <c:v>1.567431474974361</c:v>
                </c:pt>
                <c:pt idx="1433">
                  <c:v>1.5589556434342493</c:v>
                </c:pt>
                <c:pt idx="1434">
                  <c:v>1.5502427458542125</c:v>
                </c:pt>
                <c:pt idx="1435">
                  <c:v>1.5412940088751781</c:v>
                </c:pt>
                <c:pt idx="1436">
                  <c:v>1.5321108380977611</c:v>
                </c:pt>
                <c:pt idx="1437">
                  <c:v>1.5226948203454198</c:v>
                </c:pt>
                <c:pt idx="1438">
                  <c:v>1.5130477257492767</c:v>
                </c:pt>
                <c:pt idx="1439">
                  <c:v>1.5031715096473719</c:v>
                </c:pt>
                <c:pt idx="1440">
                  <c:v>1.4930683142914298</c:v>
                </c:pt>
                <c:pt idx="1441">
                  <c:v>1.482740470354226</c:v>
                </c:pt>
                <c:pt idx="1442">
                  <c:v>1.4721904982310208</c:v>
                </c:pt>
                <c:pt idx="1443">
                  <c:v>1.4614211091286933</c:v>
                </c:pt>
                <c:pt idx="1444">
                  <c:v>1.4504352059365644</c:v>
                </c:pt>
                <c:pt idx="1445">
                  <c:v>1.4392358838730193</c:v>
                </c:pt>
                <c:pt idx="1446">
                  <c:v>1.4278264309026574</c:v>
                </c:pt>
                <c:pt idx="1447">
                  <c:v>1.4162103279185281</c:v>
                </c:pt>
                <c:pt idx="1448">
                  <c:v>1.40439124868506</c:v>
                </c:pt>
                <c:pt idx="1449">
                  <c:v>1.3923730595367512</c:v>
                </c:pt>
                <c:pt idx="1450">
                  <c:v>1.38015981882911</c:v>
                </c:pt>
                <c:pt idx="1451">
                  <c:v>1.3677557761376846</c:v>
                </c:pt>
                <c:pt idx="1452">
                  <c:v>1.3551653712024696</c:v>
                </c:pt>
                <c:pt idx="1453">
                  <c:v>1.3423932326143813</c:v>
                </c:pt>
                <c:pt idx="1454">
                  <c:v>1.3294441762418507</c:v>
                </c:pt>
                <c:pt idx="1455">
                  <c:v>1.3163232033954417</c:v>
                </c:pt>
                <c:pt idx="1456">
                  <c:v>1.3030354987291382</c:v>
                </c:pt>
                <c:pt idx="1457">
                  <c:v>1.2895864278775149</c:v>
                </c:pt>
                <c:pt idx="1458">
                  <c:v>1.2759815348281047</c:v>
                </c:pt>
                <c:pt idx="1459">
                  <c:v>1.2622265390292573</c:v>
                </c:pt>
                <c:pt idx="1460">
                  <c:v>1.2483273322340978</c:v>
                </c:pt>
                <c:pt idx="1461">
                  <c:v>1.2342899750816101</c:v>
                </c:pt>
                <c:pt idx="1462">
                  <c:v>1.220120693416644</c:v>
                </c:pt>
                <c:pt idx="1463">
                  <c:v>1.2058258743510133</c:v>
                </c:pt>
                <c:pt idx="1464">
                  <c:v>1.1914120620681861</c:v>
                </c:pt>
                <c:pt idx="1465">
                  <c:v>1.1768859533754861</c:v>
                </c:pt>
                <c:pt idx="1466">
                  <c:v>1.1622543930068991</c:v>
                </c:pt>
                <c:pt idx="1467">
                  <c:v>1.1475243686814298</c:v>
                </c:pt>
                <c:pt idx="1468">
                  <c:v>1.1327030059215721</c:v>
                </c:pt>
                <c:pt idx="1469">
                  <c:v>1.117797562637568</c:v>
                </c:pt>
                <c:pt idx="1470">
                  <c:v>1.1028154234833307</c:v>
                </c:pt>
                <c:pt idx="1471">
                  <c:v>1.0877640939906066</c:v>
                </c:pt>
                <c:pt idx="1472">
                  <c:v>1.0726511944884041</c:v>
                </c:pt>
                <c:pt idx="1473">
                  <c:v>1.0574844538150978</c:v>
                </c:pt>
                <c:pt idx="1474">
                  <c:v>1.0422717028314852</c:v>
                </c:pt>
                <c:pt idx="1475">
                  <c:v>1.0270208677428943</c:v>
                </c:pt>
                <c:pt idx="1476">
                  <c:v>1.0117399632400079</c:v>
                </c:pt>
                <c:pt idx="1477">
                  <c:v>0.9964370854669049</c:v>
                </c:pt>
                <c:pt idx="1478">
                  <c:v>0.98112040482706298</c:v>
                </c:pt>
                <c:pt idx="1479">
                  <c:v>0.96579815863705465</c:v>
                </c:pt>
                <c:pt idx="1480">
                  <c:v>0.95047864363856926</c:v>
                </c:pt>
                <c:pt idx="1481">
                  <c:v>0.93517020838040965</c:v>
                </c:pt>
                <c:pt idx="1482">
                  <c:v>0.91988124548103989</c:v>
                </c:pt>
                <c:pt idx="1483">
                  <c:v>0.90462018378388964</c:v>
                </c:pt>
                <c:pt idx="1484">
                  <c:v>0.88939548041734151</c:v>
                </c:pt>
                <c:pt idx="1485">
                  <c:v>0.87421561277172355</c:v>
                </c:pt>
                <c:pt idx="1486">
                  <c:v>0.85908907040555538</c:v>
                </c:pt>
                <c:pt idx="1487">
                  <c:v>0.84402434689427364</c:v>
                </c:pt>
                <c:pt idx="1488">
                  <c:v>0.82902993163394201</c:v>
                </c:pt>
                <c:pt idx="1489">
                  <c:v>0.81411430161327869</c:v>
                </c:pt>
                <c:pt idx="1490">
                  <c:v>0.7992859131672625</c:v>
                </c:pt>
                <c:pt idx="1491">
                  <c:v>0.78455319372531906</c:v>
                </c:pt>
                <c:pt idx="1492">
                  <c:v>0.76992453356813384</c:v>
                </c:pt>
                <c:pt idx="1493">
                  <c:v>0.75540827760571982</c:v>
                </c:pt>
                <c:pt idx="1494">
                  <c:v>0.74101271719088124</c:v>
                </c:pt>
                <c:pt idx="1495">
                  <c:v>0.72674608198103752</c:v>
                </c:pt>
                <c:pt idx="1496">
                  <c:v>0.712616531862025</c:v>
                </c:pt>
                <c:pt idx="1497">
                  <c:v>0.69863214894702996</c:v>
                </c:pt>
                <c:pt idx="1498">
                  <c:v>0.684800929663686</c:v>
                </c:pt>
                <c:pt idx="1499">
                  <c:v>0.67113077694268131</c:v>
                </c:pt>
                <c:pt idx="1500">
                  <c:v>0.65762949252032676</c:v>
                </c:pt>
                <c:pt idx="1501">
                  <c:v>0.64430476936772496</c:v>
                </c:pt>
                <c:pt idx="1502">
                  <c:v>0.63116418425918752</c:v>
                </c:pt>
                <c:pt idx="1503">
                  <c:v>0.6182151904915677</c:v>
                </c:pt>
                <c:pt idx="1504">
                  <c:v>0.60546511076653453</c:v>
                </c:pt>
                <c:pt idx="1505">
                  <c:v>0.59292113024716331</c:v>
                </c:pt>
                <c:pt idx="1506">
                  <c:v>0.5805902897999401</c:v>
                </c:pt>
                <c:pt idx="1507">
                  <c:v>0.56847947943272992</c:v>
                </c:pt>
                <c:pt idx="1508">
                  <c:v>0.55659543193933292</c:v>
                </c:pt>
                <c:pt idx="1509">
                  <c:v>0.54494471676006762</c:v>
                </c:pt>
                <c:pt idx="1510">
                  <c:v>0.53353373406809212</c:v>
                </c:pt>
                <c:pt idx="1511">
                  <c:v>0.52236870909032806</c:v>
                </c:pt>
                <c:pt idx="1512">
                  <c:v>0.51145568667125751</c:v>
                </c:pt>
                <c:pt idx="1513">
                  <c:v>0.50080052608776016</c:v>
                </c:pt>
                <c:pt idx="1514">
                  <c:v>0.49040889612221</c:v>
                </c:pt>
                <c:pt idx="1515">
                  <c:v>0.48028627040072602</c:v>
                </c:pt>
                <c:pt idx="1516">
                  <c:v>0.47043792300284998</c:v>
                </c:pt>
                <c:pt idx="1517">
                  <c:v>0.46086892434848592</c:v>
                </c:pt>
                <c:pt idx="1518">
                  <c:v>0.45158413736701697</c:v>
                </c:pt>
                <c:pt idx="1519">
                  <c:v>0.44258821395340903</c:v>
                </c:pt>
                <c:pt idx="1520">
                  <c:v>0.43388559171501379</c:v>
                </c:pt>
                <c:pt idx="1521">
                  <c:v>0.42548049101263813</c:v>
                </c:pt>
                <c:pt idx="1522">
                  <c:v>0.41737691229844809</c:v>
                </c:pt>
                <c:pt idx="1523">
                  <c:v>0.40957863375302961</c:v>
                </c:pt>
                <c:pt idx="1524">
                  <c:v>0.40208920922298758</c:v>
                </c:pt>
                <c:pt idx="1525">
                  <c:v>0.39491196646010845</c:v>
                </c:pt>
                <c:pt idx="1526">
                  <c:v>0.38805000566241665</c:v>
                </c:pt>
                <c:pt idx="1527">
                  <c:v>0.38150619831677873</c:v>
                </c:pt>
                <c:pt idx="1528">
                  <c:v>0.37528318634238628</c:v>
                </c:pt>
                <c:pt idx="1529">
                  <c:v>0.36938338153339911</c:v>
                </c:pt>
                <c:pt idx="1530">
                  <c:v>0.36380896529905543</c:v>
                </c:pt>
                <c:pt idx="1531">
                  <c:v>0.35856188869843941</c:v>
                </c:pt>
                <c:pt idx="1532">
                  <c:v>0.35364387276691395</c:v>
                </c:pt>
                <c:pt idx="1533">
                  <c:v>0.34905640913048563</c:v>
                </c:pt>
                <c:pt idx="1534">
                  <c:v>0.3448007609040214</c:v>
                </c:pt>
                <c:pt idx="1535">
                  <c:v>0.34087796386854063</c:v>
                </c:pt>
                <c:pt idx="1536">
                  <c:v>0.33728882792247461</c:v>
                </c:pt>
                <c:pt idx="1537">
                  <c:v>0.33403393880125098</c:v>
                </c:pt>
                <c:pt idx="1538">
                  <c:v>0.33111366005908238</c:v>
                </c:pt>
                <c:pt idx="1539">
                  <c:v>0.32852813530648212</c:v>
                </c:pt>
                <c:pt idx="1540">
                  <c:v>0.32627729069661487</c:v>
                </c:pt>
                <c:pt idx="1541">
                  <c:v>0.32436083765308615</c:v>
                </c:pt>
                <c:pt idx="1542">
                  <c:v>0.32277827583155927</c:v>
                </c:pt>
                <c:pt idx="1543">
                  <c:v>0.3215288963072378</c:v>
                </c:pt>
                <c:pt idx="1544">
                  <c:v>0.32061178497977616</c:v>
                </c:pt>
                <c:pt idx="1545">
                  <c:v>0.32002582618711239</c:v>
                </c:pt>
                <c:pt idx="1546">
                  <c:v>0.31976970651926739</c:v>
                </c:pt>
                <c:pt idx="1547">
                  <c:v>0.31984191882303437</c:v>
                </c:pt>
                <c:pt idx="1548">
                  <c:v>0.32024076638820065</c:v>
                </c:pt>
                <c:pt idx="1549">
                  <c:v>0.32096436730577166</c:v>
                </c:pt>
                <c:pt idx="1550">
                  <c:v>0.322010658988508</c:v>
                </c:pt>
                <c:pt idx="1551">
                  <c:v>0.32337740284394179</c:v>
                </c:pt>
                <c:pt idx="1552">
                  <c:v>0.32506218908991369</c:v>
                </c:pt>
                <c:pt idx="1553">
                  <c:v>0.32706244170258847</c:v>
                </c:pt>
                <c:pt idx="1554">
                  <c:v>0.32937542348685461</c:v>
                </c:pt>
                <c:pt idx="1555">
                  <c:v>0.33199824125896638</c:v>
                </c:pt>
                <c:pt idx="1556">
                  <c:v>0.33492785113122392</c:v>
                </c:pt>
                <c:pt idx="1557">
                  <c:v>0.33816106388855693</c:v>
                </c:pt>
                <c:pt idx="1558">
                  <c:v>0.34169455044692976</c:v>
                </c:pt>
                <c:pt idx="1559">
                  <c:v>0.34552484738336575</c:v>
                </c:pt>
                <c:pt idx="1560">
                  <c:v>0.3496483625277258</c:v>
                </c:pt>
                <c:pt idx="1561">
                  <c:v>0.35406138060620151</c:v>
                </c:pt>
                <c:pt idx="1562">
                  <c:v>0.3587600689268664</c:v>
                </c:pt>
                <c:pt idx="1563">
                  <c:v>0.36374048309743007</c:v>
                </c:pt>
                <c:pt idx="1564">
                  <c:v>0.368998572765868</c:v>
                </c:pt>
                <c:pt idx="1565">
                  <c:v>0.37453018737447313</c:v>
                </c:pt>
                <c:pt idx="1566">
                  <c:v>0.38033108191818765</c:v>
                </c:pt>
                <c:pt idx="1567">
                  <c:v>0.38639692269832226</c:v>
                </c:pt>
                <c:pt idx="1568">
                  <c:v>0.39272329306282006</c:v>
                </c:pt>
                <c:pt idx="1569">
                  <c:v>0.3993056991245873</c:v>
                </c:pt>
                <c:pt idx="1570">
                  <c:v>0.40613957544976681</c:v>
                </c:pt>
                <c:pt idx="1571">
                  <c:v>0.4132202907077388</c:v>
                </c:pt>
                <c:pt idx="1572">
                  <c:v>0.42054315327518593</c:v>
                </c:pt>
                <c:pt idx="1573">
                  <c:v>0.42810341678689234</c:v>
                </c:pt>
                <c:pt idx="1574">
                  <c:v>0.43589628562584792</c:v>
                </c:pt>
                <c:pt idx="1575">
                  <c:v>0.44391692034603836</c:v>
                </c:pt>
                <c:pt idx="1576">
                  <c:v>0.45216044302111674</c:v>
                </c:pt>
                <c:pt idx="1577">
                  <c:v>0.46062194251285332</c:v>
                </c:pt>
                <c:pt idx="1578">
                  <c:v>0.46929647965331917</c:v>
                </c:pt>
                <c:pt idx="1579">
                  <c:v>0.47817909233513978</c:v>
                </c:pt>
                <c:pt idx="1580">
                  <c:v>0.4872648005045363</c:v>
                </c:pt>
                <c:pt idx="1581">
                  <c:v>0.49654861105221304</c:v>
                </c:pt>
                <c:pt idx="1582">
                  <c:v>0.50602552259724631</c:v>
                </c:pt>
                <c:pt idx="1583">
                  <c:v>0.51569053015973665</c:v>
                </c:pt>
                <c:pt idx="1584">
                  <c:v>0.52553862971819254</c:v>
                </c:pt>
                <c:pt idx="1585">
                  <c:v>0.53556482264791849</c:v>
                </c:pt>
                <c:pt idx="1586">
                  <c:v>0.54576412003691988</c:v>
                </c:pt>
                <c:pt idx="1587">
                  <c:v>0.55613154687643729</c:v>
                </c:pt>
                <c:pt idx="1588">
                  <c:v>0.56666214612316868</c:v>
                </c:pt>
                <c:pt idx="1589">
                  <c:v>0.5773509826308667</c:v>
                </c:pt>
                <c:pt idx="1590">
                  <c:v>0.58819314694901459</c:v>
                </c:pt>
                <c:pt idx="1591">
                  <c:v>0.59918375898696785</c:v>
                </c:pt>
                <c:pt idx="1592">
                  <c:v>0.61031797154165146</c:v>
                </c:pt>
                <c:pt idx="1593">
                  <c:v>0.62159097368795901</c:v>
                </c:pt>
                <c:pt idx="1594">
                  <c:v>0.63299799403054724</c:v>
                </c:pt>
                <c:pt idx="1595">
                  <c:v>0.6445343038164536</c:v>
                </c:pt>
                <c:pt idx="1596">
                  <c:v>0.65619521990801755</c:v>
                </c:pt>
                <c:pt idx="1597">
                  <c:v>0.66797610761603665</c:v>
                </c:pt>
                <c:pt idx="1598">
                  <c:v>0.67987238339304434</c:v>
                </c:pt>
                <c:pt idx="1599">
                  <c:v>0.69187951738707199</c:v>
                </c:pt>
                <c:pt idx="1600">
                  <c:v>0.70399303585655493</c:v>
                </c:pt>
                <c:pt idx="1601">
                  <c:v>0.7162085234468345</c:v>
                </c:pt>
                <c:pt idx="1602">
                  <c:v>0.7285216253293656</c:v>
                </c:pt>
                <c:pt idx="1603">
                  <c:v>0.74092804920504352</c:v>
                </c:pt>
                <c:pt idx="1604">
                  <c:v>0.75342356717223757</c:v>
                </c:pt>
                <c:pt idx="1605">
                  <c:v>0.76600401746211277</c:v>
                </c:pt>
                <c:pt idx="1606">
                  <c:v>0.77866530604198381</c:v>
                </c:pt>
                <c:pt idx="1607">
                  <c:v>0.7914034080889949</c:v>
                </c:pt>
                <c:pt idx="1608">
                  <c:v>0.804214369336263</c:v>
                </c:pt>
                <c:pt idx="1609">
                  <c:v>0.81709430729320542</c:v>
                </c:pt>
                <c:pt idx="1610">
                  <c:v>0.83003941234273393</c:v>
                </c:pt>
                <c:pt idx="1611">
                  <c:v>0.84304594871744609</c:v>
                </c:pt>
                <c:pt idx="1612">
                  <c:v>0.85611025535743634</c:v>
                </c:pt>
                <c:pt idx="1613">
                  <c:v>0.86922874665241723</c:v>
                </c:pt>
                <c:pt idx="1614">
                  <c:v>0.8823979130705194</c:v>
                </c:pt>
                <c:pt idx="1615">
                  <c:v>0.89561432167702437</c:v>
                </c:pt>
                <c:pt idx="1616">
                  <c:v>0.90887461654545165</c:v>
                </c:pt>
                <c:pt idx="1617">
                  <c:v>0.92217551906417694</c:v>
                </c:pt>
                <c:pt idx="1618">
                  <c:v>0.9355138281415325</c:v>
                </c:pt>
                <c:pt idx="1619">
                  <c:v>0.94888642031222781</c:v>
                </c:pt>
                <c:pt idx="1620">
                  <c:v>0.96229024974830613</c:v>
                </c:pt>
                <c:pt idx="1621">
                  <c:v>0.97572234817779868</c:v>
                </c:pt>
                <c:pt idx="1622">
                  <c:v>0.98917982471391996</c:v>
                </c:pt>
                <c:pt idx="1623">
                  <c:v>1.0026598655980901</c:v>
                </c:pt>
                <c:pt idx="1624">
                  <c:v>1.0161597338600601</c:v>
                </c:pt>
                <c:pt idx="1625">
                  <c:v>1.0296767688979582</c:v>
                </c:pt>
                <c:pt idx="1626">
                  <c:v>1.0432083859815007</c:v>
                </c:pt>
                <c:pt idx="1627">
                  <c:v>1.0567520756817383</c:v>
                </c:pt>
                <c:pt idx="1628">
                  <c:v>1.0703054032298969</c:v>
                </c:pt>
                <c:pt idx="1629">
                  <c:v>1.0838660078089313</c:v>
                </c:pt>
                <c:pt idx="1630">
                  <c:v>1.0974316017805639</c:v>
                </c:pt>
                <c:pt idx="1631">
                  <c:v>1.1109999698505917</c:v>
                </c:pt>
                <c:pt idx="1632">
                  <c:v>1.1245689681760975</c:v>
                </c:pt>
                <c:pt idx="1633">
                  <c:v>1.1381365234166345</c:v>
                </c:pt>
                <c:pt idx="1634">
                  <c:v>1.1517006317329175</c:v>
                </c:pt>
                <c:pt idx="1635">
                  <c:v>1.1652593577356938</c:v>
                </c:pt>
                <c:pt idx="1636">
                  <c:v>1.1788108333871621</c:v>
                </c:pt>
                <c:pt idx="1637">
                  <c:v>1.1923532568582593</c:v>
                </c:pt>
                <c:pt idx="1638">
                  <c:v>1.2058848913439983</c:v>
                </c:pt>
                <c:pt idx="1639">
                  <c:v>1.2194040638396526</c:v>
                </c:pt>
                <c:pt idx="1640">
                  <c:v>1.2329091638802021</c:v>
                </c:pt>
                <c:pt idx="1641">
                  <c:v>1.2463986422456661</c:v>
                </c:pt>
                <c:pt idx="1642">
                  <c:v>1.2598710096341939</c:v>
                </c:pt>
                <c:pt idx="1643">
                  <c:v>1.2733248353061872</c:v>
                </c:pt>
                <c:pt idx="1644">
                  <c:v>1.2867587457003833</c:v>
                </c:pt>
                <c:pt idx="1645">
                  <c:v>1.3001714230253261</c:v>
                </c:pt>
                <c:pt idx="1646">
                  <c:v>1.313561603827295</c:v>
                </c:pt>
                <c:pt idx="1647">
                  <c:v>1.3269280775374115</c:v>
                </c:pt>
                <c:pt idx="1648">
                  <c:v>1.3402696849992268</c:v>
                </c:pt>
                <c:pt idx="1649">
                  <c:v>1.3535853169793413</c:v>
                </c:pt>
                <c:pt idx="1650">
                  <c:v>1.3668739126621199</c:v>
                </c:pt>
                <c:pt idx="1651">
                  <c:v>1.3801344581306199</c:v>
                </c:pt>
                <c:pt idx="1652">
                  <c:v>1.393365984835288</c:v>
                </c:pt>
                <c:pt idx="1653">
                  <c:v>1.4065675680517522</c:v>
                </c:pt>
                <c:pt idx="1654">
                  <c:v>1.419738325329573</c:v>
                </c:pt>
                <c:pt idx="1655">
                  <c:v>1.4328774149329002</c:v>
                </c:pt>
                <c:pt idx="1656">
                  <c:v>1.4459840342744454</c:v>
                </c:pt>
                <c:pt idx="1657">
                  <c:v>1.4590574183446279</c:v>
                </c:pt>
                <c:pt idx="1658">
                  <c:v>1.4720968381357509</c:v>
                </c:pt>
                <c:pt idx="1659">
                  <c:v>1.4851015990639098</c:v>
                </c:pt>
                <c:pt idx="1660">
                  <c:v>1.4980710393882541</c:v>
                </c:pt>
                <c:pt idx="1661">
                  <c:v>1.511004528629559</c:v>
                </c:pt>
                <c:pt idx="1662">
                  <c:v>1.5239014659883199</c:v>
                </c:pt>
                <c:pt idx="1663">
                  <c:v>1.5367612787637717</c:v>
                </c:pt>
                <c:pt idx="1664">
                  <c:v>1.5495834207741557</c:v>
                </c:pt>
                <c:pt idx="1665">
                  <c:v>1.5623673707793275</c:v>
                </c:pt>
                <c:pt idx="1666">
                  <c:v>1.5751126309058041</c:v>
                </c:pt>
                <c:pt idx="1667">
                  <c:v>1.5878187250758069</c:v>
                </c:pt>
                <c:pt idx="1668">
                  <c:v>1.6004851974397207</c:v>
                </c:pt>
                <c:pt idx="1669">
                  <c:v>1.6131116108133798</c:v>
                </c:pt>
                <c:pt idx="1670">
                  <c:v>1.6256975451200935</c:v>
                </c:pt>
                <c:pt idx="1671">
                  <c:v>1.6382425958379965</c:v>
                </c:pt>
                <c:pt idx="1672">
                  <c:v>1.6507463724533464</c:v>
                </c:pt>
                <c:pt idx="1673">
                  <c:v>1.6632084969196435</c:v>
                </c:pt>
                <c:pt idx="1674">
                  <c:v>1.6756286021228897</c:v>
                </c:pt>
                <c:pt idx="1675">
                  <c:v>1.6880063303538735</c:v>
                </c:pt>
                <c:pt idx="1676">
                  <c:v>1.7003413317868581</c:v>
                </c:pt>
                <c:pt idx="1677">
                  <c:v>1.7126332629653318</c:v>
                </c:pt>
                <c:pt idx="1678">
                  <c:v>1.7248817852950256</c:v>
                </c:pt>
                <c:pt idx="1679">
                  <c:v>1.7370865635439805</c:v>
                </c:pt>
                <c:pt idx="1680">
                  <c:v>1.7492472643502601</c:v>
                </c:pt>
                <c:pt idx="1681">
                  <c:v>1.7613635547367141</c:v>
                </c:pt>
                <c:pt idx="1682">
                  <c:v>1.7734351006338833</c:v>
                </c:pt>
                <c:pt idx="1683">
                  <c:v>1.7854615654099903</c:v>
                </c:pt>
                <c:pt idx="1684">
                  <c:v>1.7974426084087161</c:v>
                </c:pt>
                <c:pt idx="1685">
                  <c:v>1.8093778834949739</c:v>
                </c:pt>
                <c:pt idx="1686">
                  <c:v>1.8212670376080033</c:v>
                </c:pt>
                <c:pt idx="1687">
                  <c:v>1.8331097093223698</c:v>
                </c:pt>
                <c:pt idx="1688">
                  <c:v>1.8449055274168584</c:v>
                </c:pt>
                <c:pt idx="1689">
                  <c:v>1.8566541094511324</c:v>
                </c:pt>
                <c:pt idx="1690">
                  <c:v>1.8683550603499615</c:v>
                </c:pt>
                <c:pt idx="1691">
                  <c:v>1.880007970995816</c:v>
                </c:pt>
                <c:pt idx="1692">
                  <c:v>1.8916124168289241</c:v>
                </c:pt>
                <c:pt idx="1693">
                  <c:v>1.9031679564556263</c:v>
                </c:pt>
                <c:pt idx="1694">
                  <c:v>1.9146741302645245</c:v>
                </c:pt>
                <c:pt idx="1695">
                  <c:v>1.9261304590512045</c:v>
                </c:pt>
                <c:pt idx="1696">
                  <c:v>1.9375364426502582</c:v>
                </c:pt>
                <c:pt idx="1697">
                  <c:v>1.9488915585769391</c:v>
                </c:pt>
                <c:pt idx="1698">
                  <c:v>1.9601952606762878</c:v>
                </c:pt>
                <c:pt idx="1699">
                  <c:v>1.9714469777816221</c:v>
                </c:pt>
                <c:pt idx="1700">
                  <c:v>1.9826461123810144</c:v>
                </c:pt>
                <c:pt idx="1701">
                  <c:v>1.9937920392941859</c:v>
                </c:pt>
                <c:pt idx="1702">
                  <c:v>2.0048841043576382</c:v>
                </c:pt>
                <c:pt idx="1703">
                  <c:v>2.015921623119747</c:v>
                </c:pt>
                <c:pt idx="1704">
                  <c:v>2.0269038795461993</c:v>
                </c:pt>
                <c:pt idx="1705">
                  <c:v>2.0378301247354114</c:v>
                </c:pt>
                <c:pt idx="1706">
                  <c:v>2.0486995756447834</c:v>
                </c:pt>
                <c:pt idx="1707">
                  <c:v>2.05951141382825</c:v>
                </c:pt>
                <c:pt idx="1708">
                  <c:v>2.0702647841856532</c:v>
                </c:pt>
                <c:pt idx="1709">
                  <c:v>2.0809587937237617</c:v>
                </c:pt>
                <c:pt idx="1710">
                  <c:v>2.0915925103310342</c:v>
                </c:pt>
                <c:pt idx="1711">
                  <c:v>2.1021649615650584</c:v>
                </c:pt>
                <c:pt idx="1712">
                  <c:v>2.1126751334546245</c:v>
                </c:pt>
                <c:pt idx="1713">
                  <c:v>2.1231219693162555</c:v>
                </c:pt>
                <c:pt idx="1714">
                  <c:v>2.1335043685870354</c:v>
                </c:pt>
                <c:pt idx="1715">
                  <c:v>2.1438211856731022</c:v>
                </c:pt>
                <c:pt idx="1716">
                  <c:v>2.1540712288163557</c:v>
                </c:pt>
                <c:pt idx="1717">
                  <c:v>2.1642532589790515</c:v>
                </c:pt>
                <c:pt idx="1718">
                  <c:v>2.1743659887480837</c:v>
                </c:pt>
                <c:pt idx="1719">
                  <c:v>2.1844080812592663</c:v>
                </c:pt>
                <c:pt idx="1720">
                  <c:v>2.1943781491437298</c:v>
                </c:pt>
                <c:pt idx="1721">
                  <c:v>2.2042747534969296</c:v>
                </c:pt>
                <c:pt idx="1722">
                  <c:v>2.2140964028715358</c:v>
                </c:pt>
                <c:pt idx="1723">
                  <c:v>2.2238415522957831</c:v>
                </c:pt>
                <c:pt idx="1724">
                  <c:v>2.2335086023187287</c:v>
                </c:pt>
                <c:pt idx="1725">
                  <c:v>2.2430958980835372</c:v>
                </c:pt>
                <c:pt idx="1726">
                  <c:v>2.2526017284303483</c:v>
                </c:pt>
                <c:pt idx="1727">
                  <c:v>2.2620243250306071</c:v>
                </c:pt>
                <c:pt idx="1728">
                  <c:v>2.2713618615545061</c:v>
                </c:pt>
                <c:pt idx="1729">
                  <c:v>2.2806124528723815</c:v>
                </c:pt>
                <c:pt idx="1730">
                  <c:v>2.2897741542932448</c:v>
                </c:pt>
                <c:pt idx="1731">
                  <c:v>2.2988449608408223</c:v>
                </c:pt>
                <c:pt idx="1732">
                  <c:v>2.3078228065700248</c:v>
                </c:pt>
                <c:pt idx="1733">
                  <c:v>2.3167055639256331</c:v>
                </c:pt>
                <c:pt idx="1734">
                  <c:v>2.3254910431445057</c:v>
                </c:pt>
                <c:pt idx="1735">
                  <c:v>2.3341769917040787</c:v>
                </c:pt>
                <c:pt idx="1736">
                  <c:v>2.342761093819274</c:v>
                </c:pt>
                <c:pt idx="1737">
                  <c:v>2.3512409699896781</c:v>
                </c:pt>
                <c:pt idx="1738">
                  <c:v>2.3596141765989893</c:v>
                </c:pt>
                <c:pt idx="1739">
                  <c:v>2.3678782055700478</c:v>
                </c:pt>
                <c:pt idx="1740">
                  <c:v>2.3760304840763933</c:v>
                </c:pt>
                <c:pt idx="1741">
                  <c:v>2.3840683743140167</c:v>
                </c:pt>
                <c:pt idx="1742">
                  <c:v>2.3919891733344745</c:v>
                </c:pt>
                <c:pt idx="1743">
                  <c:v>2.3997901129437738</c:v>
                </c:pt>
                <c:pt idx="1744">
                  <c:v>2.4074683596660877</c:v>
                </c:pt>
                <c:pt idx="1745">
                  <c:v>2.4150210147798274</c:v>
                </c:pt>
                <c:pt idx="1746">
                  <c:v>2.4224451144232311</c:v>
                </c:pt>
                <c:pt idx="1747">
                  <c:v>2.4297376297762572</c:v>
                </c:pt>
                <c:pt idx="1748">
                  <c:v>2.4368954673196139</c:v>
                </c:pt>
                <c:pt idx="1749">
                  <c:v>2.4439154691730933</c:v>
                </c:pt>
                <c:pt idx="1750">
                  <c:v>2.4507944135174062</c:v>
                </c:pt>
                <c:pt idx="1751">
                  <c:v>2.4575290151008988</c:v>
                </c:pt>
                <c:pt idx="1752">
                  <c:v>2.4641159258342897</c:v>
                </c:pt>
                <c:pt idx="1753">
                  <c:v>2.4705517354764286</c:v>
                </c:pt>
                <c:pt idx="1754">
                  <c:v>2.4768329724131117</c:v>
                </c:pt>
                <c:pt idx="1755">
                  <c:v>2.4829561045319801</c:v>
                </c:pt>
                <c:pt idx="1756">
                  <c:v>2.4889175401960051</c:v>
                </c:pt>
                <c:pt idx="1757">
                  <c:v>2.4947136293189667</c:v>
                </c:pt>
                <c:pt idx="1758">
                  <c:v>2.5003406645437276</c:v>
                </c:pt>
                <c:pt idx="1759">
                  <c:v>2.5057948825278737</c:v>
                </c:pt>
                <c:pt idx="1760">
                  <c:v>2.5110724653376137</c:v>
                </c:pt>
                <c:pt idx="1761">
                  <c:v>2.5161695419540639</c:v>
                </c:pt>
                <c:pt idx="1762">
                  <c:v>2.5210821898920996</c:v>
                </c:pt>
                <c:pt idx="1763">
                  <c:v>2.5258064369364321</c:v>
                </c:pt>
                <c:pt idx="1764">
                  <c:v>2.5303382629955817</c:v>
                </c:pt>
                <c:pt idx="1765">
                  <c:v>2.5346736020764058</c:v>
                </c:pt>
                <c:pt idx="1766">
                  <c:v>2.5388083443818537</c:v>
                </c:pt>
                <c:pt idx="1767">
                  <c:v>2.5427383385323252</c:v>
                </c:pt>
                <c:pt idx="1768">
                  <c:v>2.5464593939146583</c:v>
                </c:pt>
                <c:pt idx="1769">
                  <c:v>2.5499672831589884</c:v>
                </c:pt>
                <c:pt idx="1770">
                  <c:v>2.5532577447449616</c:v>
                </c:pt>
                <c:pt idx="1771">
                  <c:v>2.5563264857400543</c:v>
                </c:pt>
                <c:pt idx="1772">
                  <c:v>2.5591691846704117</c:v>
                </c:pt>
                <c:pt idx="1773">
                  <c:v>2.5617814945257509</c:v>
                </c:pt>
                <c:pt idx="1774">
                  <c:v>2.5641590458982986</c:v>
                </c:pt>
                <c:pt idx="1775">
                  <c:v>2.5662974502587508</c:v>
                </c:pt>
                <c:pt idx="1776">
                  <c:v>2.5681923033678631</c:v>
                </c:pt>
                <c:pt idx="1777">
                  <c:v>2.5698391888250276</c:v>
                </c:pt>
                <c:pt idx="1778">
                  <c:v>2.5712336817539994</c:v>
                </c:pt>
                <c:pt idx="1779">
                  <c:v>2.5723713526260377</c:v>
                </c:pt>
                <c:pt idx="1780">
                  <c:v>2.5732477712194779</c:v>
                </c:pt>
                <c:pt idx="1781">
                  <c:v>2.5738585107160823</c:v>
                </c:pt>
                <c:pt idx="1782">
                  <c:v>2.5741991519336542</c:v>
                </c:pt>
                <c:pt idx="1783">
                  <c:v>2.5742652876928314</c:v>
                </c:pt>
                <c:pt idx="1784">
                  <c:v>2.5740525273183037</c:v>
                </c:pt>
                <c:pt idx="1785">
                  <c:v>2.5735565012716912</c:v>
                </c:pt>
                <c:pt idx="1786">
                  <c:v>2.5727728659156397</c:v>
                </c:pt>
                <c:pt idx="1787">
                  <c:v>2.5716973084058572</c:v>
                </c:pt>
                <c:pt idx="1788">
                  <c:v>2.5703255517097956</c:v>
                </c:pt>
                <c:pt idx="1789">
                  <c:v>2.5686533597482977</c:v>
                </c:pt>
                <c:pt idx="1790">
                  <c:v>2.5666765426585698</c:v>
                </c:pt>
                <c:pt idx="1791">
                  <c:v>2.5643909621739978</c:v>
                </c:pt>
                <c:pt idx="1792">
                  <c:v>2.561792537117729</c:v>
                </c:pt>
                <c:pt idx="1793">
                  <c:v>2.5588772490062306</c:v>
                </c:pt>
                <c:pt idx="1794">
                  <c:v>2.5556411477588776</c:v>
                </c:pt>
                <c:pt idx="1795">
                  <c:v>2.552080357507148</c:v>
                </c:pt>
                <c:pt idx="1796">
                  <c:v>2.5481910825015106</c:v>
                </c:pt>
                <c:pt idx="1797">
                  <c:v>2.5439696131079752</c:v>
                </c:pt>
                <c:pt idx="1798">
                  <c:v>2.5394123318900363</c:v>
                </c:pt>
                <c:pt idx="1799">
                  <c:v>2.5345157197697437</c:v>
                </c:pt>
                <c:pt idx="1800">
                  <c:v>2.5292763622616152</c:v>
                </c:pt>
                <c:pt idx="1801">
                  <c:v>2.5236909557723832</c:v>
                </c:pt>
                <c:pt idx="1802">
                  <c:v>2.5177563139600507</c:v>
                </c:pt>
                <c:pt idx="1803">
                  <c:v>2.511469374144264</c:v>
                </c:pt>
                <c:pt idx="1804">
                  <c:v>2.5048272037605583</c:v>
                </c:pt>
                <c:pt idx="1805">
                  <c:v>2.4978270068507076</c:v>
                </c:pt>
                <c:pt idx="1806">
                  <c:v>2.4904661305798341</c:v>
                </c:pt>
                <c:pt idx="1807">
                  <c:v>2.4827420717727309</c:v>
                </c:pt>
                <c:pt idx="1808">
                  <c:v>2.4746524834588595</c:v>
                </c:pt>
                <c:pt idx="1809">
                  <c:v>2.4661951814182479</c:v>
                </c:pt>
                <c:pt idx="1810">
                  <c:v>2.4573681507168743</c:v>
                </c:pt>
                <c:pt idx="1811">
                  <c:v>2.4481695522231046</c:v>
                </c:pt>
                <c:pt idx="1812">
                  <c:v>2.4385977290933054</c:v>
                </c:pt>
                <c:pt idx="1813">
                  <c:v>2.4286512132180338</c:v>
                </c:pt>
                <c:pt idx="1814">
                  <c:v>2.4183287316150142</c:v>
                </c:pt>
                <c:pt idx="1815">
                  <c:v>2.4076292127615067</c:v>
                </c:pt>
                <c:pt idx="1816">
                  <c:v>2.3965517928515512</c:v>
                </c:pt>
                <c:pt idx="1817">
                  <c:v>2.3850958219678633</c:v>
                </c:pt>
                <c:pt idx="1818">
                  <c:v>2.37326087015723</c:v>
                </c:pt>
                <c:pt idx="1819">
                  <c:v>2.3610467333963077</c:v>
                </c:pt>
                <c:pt idx="1820">
                  <c:v>2.3484534394362027</c:v>
                </c:pt>
                <c:pt idx="1821">
                  <c:v>2.3354812535143932</c:v>
                </c:pt>
                <c:pt idx="1822">
                  <c:v>2.3221306839200277</c:v>
                </c:pt>
                <c:pt idx="1823">
                  <c:v>2.3084024874021631</c:v>
                </c:pt>
                <c:pt idx="1824">
                  <c:v>2.2942976744067192</c:v>
                </c:pt>
                <c:pt idx="1825">
                  <c:v>2.2798175141309271</c:v>
                </c:pt>
                <c:pt idx="1826">
                  <c:v>2.2649635393818248</c:v>
                </c:pt>
                <c:pt idx="1827">
                  <c:v>2.2497375512275668</c:v>
                </c:pt>
                <c:pt idx="1828">
                  <c:v>2.2341416234270781</c:v>
                </c:pt>
                <c:pt idx="1829">
                  <c:v>2.2181781066281507</c:v>
                </c:pt>
                <c:pt idx="1830">
                  <c:v>2.2018496323197527</c:v>
                </c:pt>
                <c:pt idx="1831">
                  <c:v>2.1851591165273083</c:v>
                </c:pt>
                <c:pt idx="1832">
                  <c:v>2.1681097632390736</c:v>
                </c:pt>
                <c:pt idx="1833">
                  <c:v>2.1507050675514088</c:v>
                </c:pt>
                <c:pt idx="1834">
                  <c:v>2.1329488185218652</c:v>
                </c:pt>
                <c:pt idx="1835">
                  <c:v>2.1148451017184042</c:v>
                </c:pt>
                <c:pt idx="1836">
                  <c:v>2.0963983014543857</c:v>
                </c:pt>
                <c:pt idx="1837">
                  <c:v>2.0776131026979652</c:v>
                </c:pt>
                <c:pt idx="1838">
                  <c:v>2.0584944926463491</c:v>
                </c:pt>
                <c:pt idx="1839">
                  <c:v>2.0390477619545182</c:v>
                </c:pt>
                <c:pt idx="1840">
                  <c:v>2.0192785056092069</c:v>
                </c:pt>
                <c:pt idx="1841">
                  <c:v>1.9991926234392221</c:v>
                </c:pt>
                <c:pt idx="1842">
                  <c:v>1.9787963202534531</c:v>
                </c:pt>
                <c:pt idx="1843">
                  <c:v>1.9580961055987547</c:v>
                </c:pt>
                <c:pt idx="1844">
                  <c:v>1.9370987931301622</c:v>
                </c:pt>
                <c:pt idx="1845">
                  <c:v>1.9158114995867521</c:v>
                </c:pt>
                <c:pt idx="1846">
                  <c:v>1.8942416433668825</c:v>
                </c:pt>
                <c:pt idx="1847">
                  <c:v>1.8723969426970966</c:v>
                </c:pt>
                <c:pt idx="1848">
                  <c:v>1.8502854133902207</c:v>
                </c:pt>
                <c:pt idx="1849">
                  <c:v>1.8279153661878209</c:v>
                </c:pt>
                <c:pt idx="1850">
                  <c:v>1.805295403684277</c:v>
                </c:pt>
                <c:pt idx="1851">
                  <c:v>1.7824344168289619</c:v>
                </c:pt>
                <c:pt idx="1852">
                  <c:v>1.7593415810051578</c:v>
                </c:pt>
                <c:pt idx="1853">
                  <c:v>1.7360263516844197</c:v>
                </c:pt>
                <c:pt idx="1854">
                  <c:v>1.7124984596554578</c:v>
                </c:pt>
                <c:pt idx="1855">
                  <c:v>1.6887679058289267</c:v>
                </c:pt>
                <c:pt idx="1856">
                  <c:v>1.6648449556182561</c:v>
                </c:pt>
                <c:pt idx="1857">
                  <c:v>1.6407401328998401</c:v>
                </c:pt>
                <c:pt idx="1858">
                  <c:v>1.6164642135546998</c:v>
                </c:pt>
                <c:pt idx="1859">
                  <c:v>1.5920282185955628</c:v>
                </c:pt>
                <c:pt idx="1860">
                  <c:v>1.5674434068845144</c:v>
                </c:pt>
                <c:pt idx="1861">
                  <c:v>1.5427212674464812</c:v>
                </c:pt>
                <c:pt idx="1862">
                  <c:v>1.5178735113849118</c:v>
                </c:pt>
                <c:pt idx="1863">
                  <c:v>1.4929120634075141</c:v>
                </c:pt>
                <c:pt idx="1864">
                  <c:v>1.4678490529694141</c:v>
                </c:pt>
                <c:pt idx="1865">
                  <c:v>1.4426968050440732</c:v>
                </c:pt>
                <c:pt idx="1866">
                  <c:v>1.4174678305305519</c:v>
                </c:pt>
                <c:pt idx="1867">
                  <c:v>1.3921748163090994</c:v>
                </c:pt>
                <c:pt idx="1868">
                  <c:v>1.36683061495588</c:v>
                </c:pt>
                <c:pt idx="1869">
                  <c:v>1.3414482341298319</c:v>
                </c:pt>
                <c:pt idx="1870">
                  <c:v>1.3160408256446823</c:v>
                </c:pt>
                <c:pt idx="1871">
                  <c:v>1.2906216742403964</c:v>
                </c:pt>
                <c:pt idx="1872">
                  <c:v>1.265204186068646</c:v>
                </c:pt>
                <c:pt idx="1873">
                  <c:v>1.2398018769079531</c:v>
                </c:pt>
                <c:pt idx="1874">
                  <c:v>1.2144283601249768</c:v>
                </c:pt>
                <c:pt idx="1875">
                  <c:v>1.1890973343984321</c:v>
                </c:pt>
                <c:pt idx="1876">
                  <c:v>1.1638225712239085</c:v>
                </c:pt>
                <c:pt idx="1877">
                  <c:v>1.1386179022170761</c:v>
                </c:pt>
                <c:pt idx="1878">
                  <c:v>1.1134972062346808</c:v>
                </c:pt>
                <c:pt idx="1879">
                  <c:v>1.0884743963322239</c:v>
                </c:pt>
                <c:pt idx="1880">
                  <c:v>1.0635634065783737</c:v>
                </c:pt>
                <c:pt idx="1881">
                  <c:v>1.0387781787462693</c:v>
                </c:pt>
                <c:pt idx="1882">
                  <c:v>1.0141326489025722</c:v>
                </c:pt>
                <c:pt idx="1883">
                  <c:v>0.98964073391506702</c:v>
                </c:pt>
                <c:pt idx="1884">
                  <c:v>0.96531631790034156</c:v>
                </c:pt>
                <c:pt idx="1885">
                  <c:v>0.94117323863316105</c:v>
                </c:pt>
                <c:pt idx="1886">
                  <c:v>0.9172252739393657</c:v>
                </c:pt>
                <c:pt idx="1887">
                  <c:v>0.89348612809440653</c:v>
                </c:pt>
                <c:pt idx="1888">
                  <c:v>0.86996941824949314</c:v>
                </c:pt>
                <c:pt idx="1889">
                  <c:v>0.84668866090754369</c:v>
                </c:pt>
                <c:pt idx="1890">
                  <c:v>0.82365725847181026</c:v>
                </c:pt>
                <c:pt idx="1891">
                  <c:v>0.80088848588807715</c:v>
                </c:pt>
                <c:pt idx="1892">
                  <c:v>0.7783954774040297</c:v>
                </c:pt>
                <c:pt idx="1893">
                  <c:v>0.75619121346650486</c:v>
                </c:pt>
                <c:pt idx="1894">
                  <c:v>0.73428850777922117</c:v>
                </c:pt>
                <c:pt idx="1895">
                  <c:v>0.71269999454205613</c:v>
                </c:pt>
                <c:pt idx="1896">
                  <c:v>0.69143811589316817</c:v>
                </c:pt>
                <c:pt idx="1897">
                  <c:v>0.67051510957505822</c:v>
                </c:pt>
                <c:pt idx="1898">
                  <c:v>0.64994299684451606</c:v>
                </c:pt>
                <c:pt idx="1899">
                  <c:v>0.62973357064718916</c:v>
                </c:pt>
                <c:pt idx="1900">
                  <c:v>0.60989838407555264</c:v>
                </c:pt>
                <c:pt idx="1901">
                  <c:v>0.59044873912968199</c:v>
                </c:pt>
                <c:pt idx="1902">
                  <c:v>0.57139567579914741</c:v>
                </c:pt>
                <c:pt idx="1903">
                  <c:v>0.55274996148361177</c:v>
                </c:pt>
                <c:pt idx="1904">
                  <c:v>0.53452208076929852</c:v>
                </c:pt>
                <c:pt idx="1905">
                  <c:v>0.5167222255777153</c:v>
                </c:pt>
                <c:pt idx="1906">
                  <c:v>0.49936028570212693</c:v>
                </c:pt>
                <c:pt idx="1907">
                  <c:v>0.48244583974648936</c:v>
                </c:pt>
                <c:pt idx="1908">
                  <c:v>0.46598814648118675</c:v>
                </c:pt>
                <c:pt idx="1909">
                  <c:v>0.4499961366281352</c:v>
                </c:pt>
                <c:pt idx="1910">
                  <c:v>0.43447840508795116</c:v>
                </c:pt>
                <c:pt idx="1911">
                  <c:v>0.41944320362025345</c:v>
                </c:pt>
                <c:pt idx="1912">
                  <c:v>0.40489843398753017</c:v>
                </c:pt>
                <c:pt idx="1913">
                  <c:v>0.39085164157198382</c:v>
                </c:pt>
                <c:pt idx="1914">
                  <c:v>0.37731000947389493</c:v>
                </c:pt>
                <c:pt idx="1915">
                  <c:v>0.36428035309875606</c:v>
                </c:pt>
                <c:pt idx="1916">
                  <c:v>0.35176911523980042</c:v>
                </c:pt>
                <c:pt idx="1917">
                  <c:v>0.33978236166138603</c:v>
                </c:pt>
                <c:pt idx="1918">
                  <c:v>0.32832577718742811</c:v>
                </c:pt>
                <c:pt idx="1919">
                  <c:v>0.31740466229855357</c:v>
                </c:pt>
                <c:pt idx="1920">
                  <c:v>0.30702393024010782</c:v>
                </c:pt>
                <c:pt idx="1921">
                  <c:v>0.29718810464255635</c:v>
                </c:pt>
                <c:pt idx="1922">
                  <c:v>0.28790131765438581</c:v>
                </c:pt>
                <c:pt idx="1923">
                  <c:v>0.27916730858704342</c:v>
                </c:pt>
                <c:pt idx="1924">
                  <c:v>0.27098942307003215</c:v>
                </c:pt>
                <c:pt idx="1925">
                  <c:v>0.26337061271357626</c:v>
                </c:pt>
                <c:pt idx="1926">
                  <c:v>0.25631343527516631</c:v>
                </c:pt>
                <c:pt idx="1927">
                  <c:v>0.24982005532535614</c:v>
                </c:pt>
                <c:pt idx="1928">
                  <c:v>0.24389224540730231</c:v>
                </c:pt>
                <c:pt idx="1929">
                  <c:v>0.23853138768344845</c:v>
                </c:pt>
                <c:pt idx="1930">
                  <c:v>0.23373847606220119</c:v>
                </c:pt>
                <c:pt idx="1931">
                  <c:v>0.22951411879614073</c:v>
                </c:pt>
                <c:pt idx="1932">
                  <c:v>0.22585854154286147</c:v>
                </c:pt>
                <c:pt idx="1933">
                  <c:v>0.22277159087852652</c:v>
                </c:pt>
                <c:pt idx="1934">
                  <c:v>0.22025273825348218</c:v>
                </c:pt>
                <c:pt idx="1935">
                  <c:v>0.21830108437857426</c:v>
                </c:pt>
                <c:pt idx="1936">
                  <c:v>0.21691536403012701</c:v>
                </c:pt>
                <c:pt idx="1937">
                  <c:v>0.2160939512607867</c:v>
                </c:pt>
                <c:pt idx="1938">
                  <c:v>0.21583486500287594</c:v>
                </c:pt>
                <c:pt idx="1939">
                  <c:v>0.21613577505035905</c:v>
                </c:pt>
                <c:pt idx="1940">
                  <c:v>0.21699400840490826</c:v>
                </c:pt>
                <c:pt idx="1941">
                  <c:v>0.21840655597101646</c:v>
                </c:pt>
                <c:pt idx="1942">
                  <c:v>0.22037007958479887</c:v>
                </c:pt>
                <c:pt idx="1943">
                  <c:v>0.22288091936051818</c:v>
                </c:pt>
                <c:pt idx="1944">
                  <c:v>0.22593510133866004</c:v>
                </c:pt>
                <c:pt idx="1945">
                  <c:v>0.22952834541893066</c:v>
                </c:pt>
                <c:pt idx="1946">
                  <c:v>0.23365607356135093</c:v>
                </c:pt>
                <c:pt idx="1947">
                  <c:v>0.23831341823830221</c:v>
                </c:pt>
                <c:pt idx="1948">
                  <c:v>0.24349523112020244</c:v>
                </c:pt>
                <c:pt idx="1949">
                  <c:v>0.24919609197748274</c:v>
                </c:pt>
                <c:pt idx="1950">
                  <c:v>0.25541031778103168</c:v>
                </c:pt>
                <c:pt idx="1951">
                  <c:v>0.26213197198373128</c:v>
                </c:pt>
                <c:pt idx="1952">
                  <c:v>0.26935487396522473</c:v>
                </c:pt>
                <c:pt idx="1953">
                  <c:v>0.27707260862229732</c:v>
                </c:pt>
                <c:pt idx="1954">
                  <c:v>0.28527853608729831</c:v>
                </c:pt>
                <c:pt idx="1955">
                  <c:v>0.29396580155698382</c:v>
                </c:pt>
                <c:pt idx="1956">
                  <c:v>0.30312734521450357</c:v>
                </c:pt>
                <c:pt idx="1957">
                  <c:v>0.31275591222714538</c:v>
                </c:pt>
                <c:pt idx="1958">
                  <c:v>0.32284406280300054</c:v>
                </c:pt>
                <c:pt idx="1959">
                  <c:v>0.33338418228950245</c:v>
                </c:pt>
                <c:pt idx="1960">
                  <c:v>0.34436849129756891</c:v>
                </c:pt>
                <c:pt idx="1961">
                  <c:v>0.35578905583494297</c:v>
                </c:pt>
                <c:pt idx="1962">
                  <c:v>0.36763779743285951</c:v>
                </c:pt>
                <c:pt idx="1963">
                  <c:v>0.37990650325054076</c:v>
                </c:pt>
                <c:pt idx="1964">
                  <c:v>0.39258683614230072</c:v>
                </c:pt>
                <c:pt idx="1965">
                  <c:v>0.40567034467257046</c:v>
                </c:pt>
                <c:pt idx="1966">
                  <c:v>0.41914847306443154</c:v>
                </c:pt>
                <c:pt idx="1967">
                  <c:v>0.43301257106786534</c:v>
                </c:pt>
                <c:pt idx="1968">
                  <c:v>0.44725390373431556</c:v>
                </c:pt>
                <c:pt idx="1969">
                  <c:v>0.46186366108453392</c:v>
                </c:pt>
                <c:pt idx="1970">
                  <c:v>0.47683296765750566</c:v>
                </c:pt>
                <c:pt idx="1971">
                  <c:v>0.49215289192848477</c:v>
                </c:pt>
                <c:pt idx="1972">
                  <c:v>0.50781445558463534</c:v>
                </c:pt>
                <c:pt idx="1973">
                  <c:v>0.52380864264781946</c:v>
                </c:pt>
                <c:pt idx="1974">
                  <c:v>0.54012640843396198</c:v>
                </c:pt>
                <c:pt idx="1975">
                  <c:v>0.55675868833945064</c:v>
                </c:pt>
                <c:pt idx="1976">
                  <c:v>0.57369640644546682</c:v>
                </c:pt>
                <c:pt idx="1977">
                  <c:v>0.59093048393169156</c:v>
                </c:pt>
                <c:pt idx="1978">
                  <c:v>0.60845184729130364</c:v>
                </c:pt>
                <c:pt idx="1979">
                  <c:v>0.62625143634002356</c:v>
                </c:pt>
                <c:pt idx="1980">
                  <c:v>0.64432021201224321</c:v>
                </c:pt>
                <c:pt idx="1981">
                  <c:v>0.66264916393817164</c:v>
                </c:pt>
                <c:pt idx="1982">
                  <c:v>0.68122931779613582</c:v>
                </c:pt>
                <c:pt idx="1983">
                  <c:v>0.70005174243486878</c:v>
                </c:pt>
                <c:pt idx="1984">
                  <c:v>0.71910755676152205</c:v>
                </c:pt>
                <c:pt idx="1985">
                  <c:v>0.73838793639112965</c:v>
                </c:pt>
                <c:pt idx="1986">
                  <c:v>0.75788412005403283</c:v>
                </c:pt>
                <c:pt idx="1987">
                  <c:v>0.77758741575862655</c:v>
                </c:pt>
                <c:pt idx="1988">
                  <c:v>0.79748920670655532</c:v>
                </c:pt>
                <c:pt idx="1989">
                  <c:v>0.81758095695907151</c:v>
                </c:pt>
                <c:pt idx="1990">
                  <c:v>0.83785421685233563</c:v>
                </c:pt>
                <c:pt idx="1991">
                  <c:v>0.85830062816179253</c:v>
                </c:pt>
                <c:pt idx="1992">
                  <c:v>0.87891192901389181</c:v>
                </c:pt>
                <c:pt idx="1993">
                  <c:v>0.89967995854649052</c:v>
                </c:pt>
                <c:pt idx="1994">
                  <c:v>0.92059666131743201</c:v>
                </c:pt>
                <c:pt idx="1995">
                  <c:v>0.94165409146248202</c:v>
                </c:pt>
                <c:pt idx="1996">
                  <c:v>0.96284441660401687</c:v>
                </c:pt>
                <c:pt idx="1997">
                  <c:v>0.98415992151208087</c:v>
                </c:pt>
                <c:pt idx="1998">
                  <c:v>1.00559301151969</c:v>
                </c:pt>
                <c:pt idx="1999">
                  <c:v>1.0271362156949211</c:v>
                </c:pt>
                <c:pt idx="2000">
                  <c:v>1.0487821897727858</c:v>
                </c:pt>
                <c:pt idx="2001">
                  <c:v>1.0705237188493018</c:v>
                </c:pt>
                <c:pt idx="2002">
                  <c:v>1.0923537198416913</c:v>
                </c:pt>
                <c:pt idx="2003">
                  <c:v>1.1142652437185183</c:v>
                </c:pt>
                <c:pt idx="2004">
                  <c:v>1.1362514775024726</c:v>
                </c:pt>
                <c:pt idx="2005">
                  <c:v>1.1583057460518908</c:v>
                </c:pt>
                <c:pt idx="2006">
                  <c:v>1.1804215136237166</c:v>
                </c:pt>
                <c:pt idx="2007">
                  <c:v>1.2025923852231488</c:v>
                </c:pt>
                <c:pt idx="2008">
                  <c:v>1.2248121077451477</c:v>
                </c:pt>
                <c:pt idx="2009">
                  <c:v>1.2470745709119904</c:v>
                </c:pt>
                <c:pt idx="2010">
                  <c:v>1.2693738080126913</c:v>
                </c:pt>
                <c:pt idx="2011">
                  <c:v>1.2917039964492136</c:v>
                </c:pt>
                <c:pt idx="2012">
                  <c:v>1.3140594580949581</c:v>
                </c:pt>
                <c:pt idx="2013">
                  <c:v>1.3364346594711312</c:v>
                </c:pt>
                <c:pt idx="2014">
                  <c:v>1.3588242117462777</c:v>
                </c:pt>
                <c:pt idx="2015">
                  <c:v>1.3812228705653233</c:v>
                </c:pt>
                <c:pt idx="2016">
                  <c:v>1.4036255357127758</c:v>
                </c:pt>
                <c:pt idx="2017">
                  <c:v>1.4260272506174403</c:v>
                </c:pt>
                <c:pt idx="2018">
                  <c:v>1.4484232017027636</c:v>
                </c:pt>
                <c:pt idx="2019">
                  <c:v>1.4708087175900777</c:v>
                </c:pt>
                <c:pt idx="2020">
                  <c:v>1.4931792681595486</c:v>
                </c:pt>
                <c:pt idx="2021">
                  <c:v>1.515530463475542</c:v>
                </c:pt>
                <c:pt idx="2022">
                  <c:v>1.5378580525815932</c:v>
                </c:pt>
                <c:pt idx="2023">
                  <c:v>1.5601579221710224</c:v>
                </c:pt>
                <c:pt idx="2024">
                  <c:v>1.5824260951392595</c:v>
                </c:pt>
                <c:pt idx="2025">
                  <c:v>1.604658729023041</c:v>
                </c:pt>
                <c:pt idx="2026">
                  <c:v>1.6268521143323231</c:v>
                </c:pt>
                <c:pt idx="2027">
                  <c:v>1.6490026727811165</c:v>
                </c:pt>
                <c:pt idx="2028">
                  <c:v>1.6711069554215678</c:v>
                </c:pt>
                <c:pt idx="2029">
                  <c:v>1.6931616406878036</c:v>
                </c:pt>
                <c:pt idx="2030">
                  <c:v>1.7151635323544974</c:v>
                </c:pt>
                <c:pt idx="2031">
                  <c:v>1.7371095574148814</c:v>
                </c:pt>
                <c:pt idx="2032">
                  <c:v>1.7589967638845079</c:v>
                </c:pt>
                <c:pt idx="2033">
                  <c:v>1.7808223185343313</c:v>
                </c:pt>
                <c:pt idx="2034">
                  <c:v>1.8025835045592284</c:v>
                </c:pt>
                <c:pt idx="2035">
                  <c:v>1.8242777191864035</c:v>
                </c:pt>
                <c:pt idx="2036">
                  <c:v>1.8459024712275345</c:v>
                </c:pt>
                <c:pt idx="2037">
                  <c:v>1.8674553785804551</c:v>
                </c:pt>
                <c:pt idx="2038">
                  <c:v>1.8889341656838861</c:v>
                </c:pt>
                <c:pt idx="2039">
                  <c:v>1.9103366609299097</c:v>
                </c:pt>
                <c:pt idx="2040">
                  <c:v>1.9316607940378099</c:v>
                </c:pt>
                <c:pt idx="2041">
                  <c:v>1.9529045933939271</c:v>
                </c:pt>
                <c:pt idx="2042">
                  <c:v>1.9740661833605355</c:v>
                </c:pt>
                <c:pt idx="2043">
                  <c:v>1.9951437815587367</c:v>
                </c:pt>
                <c:pt idx="2044">
                  <c:v>2.0161356961269399</c:v>
                </c:pt>
                <c:pt idx="2045">
                  <c:v>2.0370403229605971</c:v>
                </c:pt>
                <c:pt idx="2046">
                  <c:v>2.0578561429343742</c:v>
                </c:pt>
                <c:pt idx="2047">
                  <c:v>2.0785817191116682</c:v>
                </c:pt>
                <c:pt idx="2048">
                  <c:v>2.099215693942587</c:v>
                </c:pt>
                <c:pt idx="2049">
                  <c:v>2.1197567864553855</c:v>
                </c:pt>
                <c:pt idx="2050">
                  <c:v>2.140203789442058</c:v>
                </c:pt>
                <c:pt idx="2051">
                  <c:v>2.1605555666417002</c:v>
                </c:pt>
                <c:pt idx="2052">
                  <c:v>2.1808110499237512</c:v>
                </c:pt>
                <c:pt idx="2053">
                  <c:v>2.2009692364737381</c:v>
                </c:pt>
                <c:pt idx="2054">
                  <c:v>2.2210291859829758</c:v>
                </c:pt>
                <c:pt idx="2055">
                  <c:v>2.2409900178449096</c:v>
                </c:pt>
                <c:pt idx="2056">
                  <c:v>2.2608509083595596</c:v>
                </c:pt>
                <c:pt idx="2057">
                  <c:v>2.2806110879482602</c:v>
                </c:pt>
                <c:pt idx="2058">
                  <c:v>2.3002698383795521</c:v>
                </c:pt>
                <c:pt idx="2059">
                  <c:v>2.3198264900087993</c:v>
                </c:pt>
                <c:pt idx="2060">
                  <c:v>2.3392804190319767</c:v>
                </c:pt>
                <c:pt idx="2061">
                  <c:v>2.3586310447556516</c:v>
                </c:pt>
                <c:pt idx="2062">
                  <c:v>2.377877826883799</c:v>
                </c:pt>
                <c:pt idx="2063">
                  <c:v>2.3970202628228292</c:v>
                </c:pt>
                <c:pt idx="2064">
                  <c:v>2.4160578850056127</c:v>
                </c:pt>
                <c:pt idx="2065">
                  <c:v>2.4349902582362333</c:v>
                </c:pt>
                <c:pt idx="2066">
                  <c:v>2.4538169770542364</c:v>
                </c:pt>
                <c:pt idx="2067">
                  <c:v>2.4725376631219578</c:v>
                </c:pt>
                <c:pt idx="2068">
                  <c:v>2.4911519626327654</c:v>
                </c:pt>
                <c:pt idx="2069">
                  <c:v>2.5096595437426932</c:v>
                </c:pt>
                <c:pt idx="2070">
                  <c:v>2.5280600940251672</c:v>
                </c:pt>
                <c:pt idx="2071">
                  <c:v>2.5463533179489319</c:v>
                </c:pt>
                <c:pt idx="2072">
                  <c:v>2.5645389343806237</c:v>
                </c:pt>
                <c:pt idx="2073">
                  <c:v>2.5826166741110601</c:v>
                </c:pt>
                <c:pt idx="2074">
                  <c:v>2.6005862774058692</c:v>
                </c:pt>
                <c:pt idx="2075">
                  <c:v>2.6184474915813971</c:v>
                </c:pt>
                <c:pt idx="2076">
                  <c:v>2.6362000686046057</c:v>
                </c:pt>
                <c:pt idx="2077">
                  <c:v>2.6538437627181457</c:v>
                </c:pt>
                <c:pt idx="2078">
                  <c:v>2.6713783280906309</c:v>
                </c:pt>
                <c:pt idx="2079">
                  <c:v>2.6888035164909114</c:v>
                </c:pt>
                <c:pt idx="2080">
                  <c:v>2.7061190749883375</c:v>
                </c:pt>
                <c:pt idx="2081">
                  <c:v>2.7233247436766388</c:v>
                </c:pt>
                <c:pt idx="2082">
                  <c:v>2.7404202534238196</c:v>
                </c:pt>
                <c:pt idx="2083">
                  <c:v>2.7574053236457368</c:v>
                </c:pt>
                <c:pt idx="2084">
                  <c:v>2.7742796601044781</c:v>
                </c:pt>
                <c:pt idx="2085">
                  <c:v>2.7910429527315403</c:v>
                </c:pt>
                <c:pt idx="2086">
                  <c:v>2.807694873475254</c:v>
                </c:pt>
                <c:pt idx="2087">
                  <c:v>2.8242350741721705</c:v>
                </c:pt>
                <c:pt idx="2088">
                  <c:v>2.8406631844427928</c:v>
                </c:pt>
                <c:pt idx="2089">
                  <c:v>2.8569788096115896</c:v>
                </c:pt>
                <c:pt idx="2090">
                  <c:v>2.873181528650496</c:v>
                </c:pt>
                <c:pt idx="2091">
                  <c:v>2.8892708921470662</c:v>
                </c:pt>
                <c:pt idx="2092">
                  <c:v>2.905246420295255</c:v>
                </c:pt>
                <c:pt idx="2093">
                  <c:v>2.9211076009115593</c:v>
                </c:pt>
                <c:pt idx="2094">
                  <c:v>2.9368538874737147</c:v>
                </c:pt>
                <c:pt idx="2095">
                  <c:v>2.9524846971844547</c:v>
                </c:pt>
                <c:pt idx="2096">
                  <c:v>2.9679994090571982</c:v>
                </c:pt>
                <c:pt idx="2097">
                  <c:v>2.9833973620285423</c:v>
                </c:pt>
                <c:pt idx="2098">
                  <c:v>2.9986778530927372</c:v>
                </c:pt>
                <c:pt idx="2099">
                  <c:v>3.0138401354616549</c:v>
                </c:pt>
                <c:pt idx="2100">
                  <c:v>3.0288834167481857</c:v>
                </c:pt>
                <c:pt idx="2101">
                  <c:v>3.043806857176556</c:v>
                </c:pt>
                <c:pt idx="2102">
                  <c:v>3.0586095678159242</c:v>
                </c:pt>
                <c:pt idx="2103">
                  <c:v>3.0732906088400718</c:v>
                </c:pt>
                <c:pt idx="2104">
                  <c:v>3.0878489878142696</c:v>
                </c:pt>
                <c:pt idx="2105">
                  <c:v>3.1022836580072672</c:v>
                </c:pt>
                <c:pt idx="2106">
                  <c:v>3.1165935167313084</c:v>
                </c:pt>
                <c:pt idx="2107">
                  <c:v>3.1307774037097467</c:v>
                </c:pt>
                <c:pt idx="2108">
                  <c:v>3.1448340994733179</c:v>
                </c:pt>
                <c:pt idx="2109">
                  <c:v>3.1587623237852434</c:v>
                </c:pt>
                <c:pt idx="2110">
                  <c:v>3.1725607340973472</c:v>
                </c:pt>
                <c:pt idx="2111">
                  <c:v>3.1862279240364106</c:v>
                </c:pt>
                <c:pt idx="2112">
                  <c:v>3.1997624219233423</c:v>
                </c:pt>
                <c:pt idx="2113">
                  <c:v>3.213162689324967</c:v>
                </c:pt>
                <c:pt idx="2114">
                  <c:v>3.226427119641039</c:v>
                </c:pt>
                <c:pt idx="2115">
                  <c:v>3.2395540367254192</c:v>
                </c:pt>
                <c:pt idx="2116">
                  <c:v>3.2525416935458829</c:v>
                </c:pt>
                <c:pt idx="2117">
                  <c:v>3.2653882708812412</c:v>
                </c:pt>
                <c:pt idx="2118">
                  <c:v>3.2780918760587898</c:v>
                </c:pt>
                <c:pt idx="2119">
                  <c:v>3.2906505417327971</c:v>
                </c:pt>
                <c:pt idx="2120">
                  <c:v>3.303062224706419</c:v>
                </c:pt>
                <c:pt idx="2121">
                  <c:v>3.3153248047989083</c:v>
                </c:pt>
                <c:pt idx="2122">
                  <c:v>3.3274360837587644</c:v>
                </c:pt>
                <c:pt idx="2123">
                  <c:v>3.3393937842261625</c:v>
                </c:pt>
                <c:pt idx="2124">
                  <c:v>3.3511955487456553</c:v>
                </c:pt>
                <c:pt idx="2125">
                  <c:v>3.3628389388323408</c:v>
                </c:pt>
                <c:pt idx="2126">
                  <c:v>3.3743214340923893</c:v>
                </c:pt>
                <c:pt idx="2127">
                  <c:v>3.3856404314008879</c:v>
                </c:pt>
                <c:pt idx="2128">
                  <c:v>3.3967932441402597</c:v>
                </c:pt>
                <c:pt idx="2129">
                  <c:v>3.4077771014995077</c:v>
                </c:pt>
                <c:pt idx="2130">
                  <c:v>3.4185891478390196</c:v>
                </c:pt>
                <c:pt idx="2131">
                  <c:v>3.42922644212232</c:v>
                </c:pt>
                <c:pt idx="2132">
                  <c:v>3.4396859574175624</c:v>
                </c:pt>
                <c:pt idx="2133">
                  <c:v>3.4499645804724914</c:v>
                </c:pt>
                <c:pt idx="2134">
                  <c:v>3.4600591113639632</c:v>
                </c:pt>
                <c:pt idx="2135">
                  <c:v>3.469966263226806</c:v>
                </c:pt>
                <c:pt idx="2136">
                  <c:v>3.479682662063333</c:v>
                </c:pt>
                <c:pt idx="2137">
                  <c:v>3.4892048466386738</c:v>
                </c:pt>
                <c:pt idx="2138">
                  <c:v>3.4985292684618052</c:v>
                </c:pt>
                <c:pt idx="2139">
                  <c:v>3.5076522918594359</c:v>
                </c:pt>
                <c:pt idx="2140">
                  <c:v>3.5165701941421577</c:v>
                </c:pt>
                <c:pt idx="2141">
                  <c:v>3.5252791658691431</c:v>
                </c:pt>
                <c:pt idx="2142">
                  <c:v>3.533775311212338</c:v>
                </c:pt>
                <c:pt idx="2143">
                  <c:v>3.5420546484264777</c:v>
                </c:pt>
                <c:pt idx="2144">
                  <c:v>3.5501131104231667</c:v>
                </c:pt>
                <c:pt idx="2145">
                  <c:v>3.5579465454597479</c:v>
                </c:pt>
                <c:pt idx="2146">
                  <c:v>3.5655507179390389</c:v>
                </c:pt>
                <c:pt idx="2147">
                  <c:v>3.5729213093280121</c:v>
                </c:pt>
                <c:pt idx="2148">
                  <c:v>3.5800539191985461</c:v>
                </c:pt>
                <c:pt idx="2149">
                  <c:v>3.5869440663906751</c:v>
                </c:pt>
                <c:pt idx="2150">
                  <c:v>3.5935871903055552</c:v>
                </c:pt>
                <c:pt idx="2151">
                  <c:v>3.5999786523291997</c:v>
                </c:pt>
                <c:pt idx="2152">
                  <c:v>3.6061137373907552</c:v>
                </c:pt>
                <c:pt idx="2153">
                  <c:v>3.6119876556601493</c:v>
                </c:pt>
                <c:pt idx="2154">
                  <c:v>3.6175955443865</c:v>
                </c:pt>
                <c:pt idx="2155">
                  <c:v>3.6229324698813747</c:v>
                </c:pt>
                <c:pt idx="2156">
                  <c:v>3.6279934296503651</c:v>
                </c:pt>
                <c:pt idx="2157">
                  <c:v>3.6327733546771217</c:v>
                </c:pt>
                <c:pt idx="2158">
                  <c:v>3.6372671118596331</c:v>
                </c:pt>
                <c:pt idx="2159">
                  <c:v>3.6414695066058935</c:v>
                </c:pt>
                <c:pt idx="2160">
                  <c:v>3.6453752855885293</c:v>
                </c:pt>
                <c:pt idx="2161">
                  <c:v>3.648979139664263</c:v>
                </c:pt>
                <c:pt idx="2162">
                  <c:v>3.6522757069569485</c:v>
                </c:pt>
                <c:pt idx="2163">
                  <c:v>3.655259576110597</c:v>
                </c:pt>
                <c:pt idx="2164">
                  <c:v>3.6579252897129195</c:v>
                </c:pt>
                <c:pt idx="2165">
                  <c:v>3.6602673478908536</c:v>
                </c:pt>
                <c:pt idx="2166">
                  <c:v>3.662280212082818</c:v>
                </c:pt>
                <c:pt idx="2167">
                  <c:v>3.6639583089856238</c:v>
                </c:pt>
                <c:pt idx="2168">
                  <c:v>3.6652960346818078</c:v>
                </c:pt>
                <c:pt idx="2169">
                  <c:v>3.6662877589467686</c:v>
                </c:pt>
                <c:pt idx="2170">
                  <c:v>3.6669278297357182</c:v>
                </c:pt>
                <c:pt idx="2171">
                  <c:v>3.6672105778543891</c:v>
                </c:pt>
                <c:pt idx="2172">
                  <c:v>3.6671303218125257</c:v>
                </c:pt>
                <c:pt idx="2173">
                  <c:v>3.6666813728607579</c:v>
                </c:pt>
                <c:pt idx="2174">
                  <c:v>3.6658580402101197</c:v>
                </c:pt>
                <c:pt idx="2175">
                  <c:v>3.6646546364372874</c:v>
                </c:pt>
                <c:pt idx="2176">
                  <c:v>3.6630654830716347</c:v>
                </c:pt>
                <c:pt idx="2177">
                  <c:v>3.6610849163653181</c:v>
                </c:pt>
                <c:pt idx="2178">
                  <c:v>3.6587072932445954</c:v>
                </c:pt>
                <c:pt idx="2179">
                  <c:v>3.6559269974421489</c:v>
                </c:pt>
                <c:pt idx="2180">
                  <c:v>3.6527384458069379</c:v>
                </c:pt>
                <c:pt idx="2181">
                  <c:v>3.6491360947907845</c:v>
                </c:pt>
                <c:pt idx="2182">
                  <c:v>3.645114447109421</c:v>
                </c:pt>
                <c:pt idx="2183">
                  <c:v>3.6406680585737772</c:v>
                </c:pt>
                <c:pt idx="2184">
                  <c:v>3.6357915450897491</c:v>
                </c:pt>
                <c:pt idx="2185">
                  <c:v>3.6304795898211157</c:v>
                </c:pt>
                <c:pt idx="2186">
                  <c:v>3.6247269505142459</c:v>
                </c:pt>
                <c:pt idx="2187">
                  <c:v>3.618528466976223</c:v>
                </c:pt>
                <c:pt idx="2188">
                  <c:v>3.6118790687055142</c:v>
                </c:pt>
                <c:pt idx="2189">
                  <c:v>3.604773782666062</c:v>
                </c:pt>
                <c:pt idx="2190">
                  <c:v>3.597207741201697</c:v>
                </c:pt>
                <c:pt idx="2191">
                  <c:v>3.589176190083748</c:v>
                </c:pt>
                <c:pt idx="2192">
                  <c:v>3.5806744966833182</c:v>
                </c:pt>
                <c:pt idx="2193">
                  <c:v>3.5716981582637124</c:v>
                </c:pt>
                <c:pt idx="2194">
                  <c:v>3.5622428103844279</c:v>
                </c:pt>
                <c:pt idx="2195">
                  <c:v>3.5523042354056775</c:v>
                </c:pt>
                <c:pt idx="2196">
                  <c:v>3.5418783710897634</c:v>
                </c:pt>
                <c:pt idx="2197">
                  <c:v>3.5309613192857388</c:v>
                </c:pt>
                <c:pt idx="2198">
                  <c:v>3.5195493546898127</c:v>
                </c:pt>
                <c:pt idx="2199">
                  <c:v>3.5076389336707541</c:v>
                </c:pt>
                <c:pt idx="2200">
                  <c:v>3.4952267031498976</c:v>
                </c:pt>
                <c:pt idx="2201">
                  <c:v>3.4823095095241792</c:v>
                </c:pt>
                <c:pt idx="2202">
                  <c:v>3.4688844076216032</c:v>
                </c:pt>
                <c:pt idx="2203">
                  <c:v>3.454948669675264</c:v>
                </c:pt>
                <c:pt idx="2204">
                  <c:v>3.4404997943054982</c:v>
                </c:pt>
                <c:pt idx="2205">
                  <c:v>3.4255355154960454</c:v>
                </c:pt>
                <c:pt idx="2206">
                  <c:v>3.4100538115508399</c:v>
                </c:pt>
                <c:pt idx="2207">
                  <c:v>3.3940529140182591</c:v>
                </c:pt>
                <c:pt idx="2208">
                  <c:v>3.3775313165678149</c:v>
                </c:pt>
                <c:pt idx="2209">
                  <c:v>3.3604877838056231</c:v>
                </c:pt>
                <c:pt idx="2210">
                  <c:v>3.3429213600127943</c:v>
                </c:pt>
                <c:pt idx="2211">
                  <c:v>3.3248313777923109</c:v>
                </c:pt>
                <c:pt idx="2212">
                  <c:v>3.306217466607734</c:v>
                </c:pt>
                <c:pt idx="2213">
                  <c:v>3.2870795611996573</c:v>
                </c:pt>
                <c:pt idx="2214">
                  <c:v>3.2674179098602245</c:v>
                </c:pt>
                <c:pt idx="2215">
                  <c:v>3.2472330825539819</c:v>
                </c:pt>
                <c:pt idx="2216">
                  <c:v>3.226525978864319</c:v>
                </c:pt>
                <c:pt idx="2217">
                  <c:v>3.2052978357500894</c:v>
                </c:pt>
                <c:pt idx="2218">
                  <c:v>3.1835502350965363</c:v>
                </c:pt>
                <c:pt idx="2219">
                  <c:v>3.1612851110409297</c:v>
                </c:pt>
                <c:pt idx="2220">
                  <c:v>3.1385047570571438</c:v>
                </c:pt>
                <c:pt idx="2221">
                  <c:v>3.1152118327828151</c:v>
                </c:pt>
                <c:pt idx="2222">
                  <c:v>3.091409370568273</c:v>
                </c:pt>
                <c:pt idx="2223">
                  <c:v>3.067100781733648</c:v>
                </c:pt>
                <c:pt idx="2224">
                  <c:v>3.0422898625147319</c:v>
                </c:pt>
                <c:pt idx="2225">
                  <c:v>3.0169807996803382</c:v>
                </c:pt>
                <c:pt idx="2226">
                  <c:v>2.9911781758047202</c:v>
                </c:pt>
                <c:pt idx="2227">
                  <c:v>2.9648869741785284</c:v>
                </c:pt>
                <c:pt idx="2228">
                  <c:v>2.9381125833393309</c:v>
                </c:pt>
                <c:pt idx="2229">
                  <c:v>2.9108608012085027</c:v>
                </c:pt>
                <c:pt idx="2230">
                  <c:v>2.8831378388153359</c:v>
                </c:pt>
                <c:pt idx="2231">
                  <c:v>2.854950323594279</c:v>
                </c:pt>
                <c:pt idx="2232">
                  <c:v>2.8263053022390627</c:v>
                </c:pt>
                <c:pt idx="2233">
                  <c:v>2.7972102430995198</c:v>
                </c:pt>
                <c:pt idx="2234">
                  <c:v>2.7676730381054369</c:v>
                </c:pt>
                <c:pt idx="2235">
                  <c:v>2.7377020042041229</c:v>
                </c:pt>
                <c:pt idx="2236">
                  <c:v>2.7073058842990538</c:v>
                </c:pt>
                <c:pt idx="2237">
                  <c:v>2.6764938476746458</c:v>
                </c:pt>
                <c:pt idx="2238">
                  <c:v>2.6452754898975863</c:v>
                </c:pt>
                <c:pt idx="2239">
                  <c:v>2.613660832181246</c:v>
                </c:pt>
                <c:pt idx="2240">
                  <c:v>2.5816603202037682</c:v>
                </c:pt>
                <c:pt idx="2241">
                  <c:v>2.5492848223694415</c:v>
                </c:pt>
                <c:pt idx="2242">
                  <c:v>2.5165456275045766</c:v>
                </c:pt>
                <c:pt idx="2243">
                  <c:v>2.4834544419794842</c:v>
                </c:pt>
                <c:pt idx="2244">
                  <c:v>2.4500233862497627</c:v>
                </c:pt>
                <c:pt idx="2245">
                  <c:v>2.4162649908099683</c:v>
                </c:pt>
                <c:pt idx="2246">
                  <c:v>2.3821921915555904</c:v>
                </c:pt>
                <c:pt idx="2247">
                  <c:v>2.3478183245473745</c:v>
                </c:pt>
                <c:pt idx="2248">
                  <c:v>2.3131571201768568</c:v>
                </c:pt>
                <c:pt idx="2249">
                  <c:v>2.2782226967292392</c:v>
                </c:pt>
                <c:pt idx="2250">
                  <c:v>2.2430295533441282</c:v>
                </c:pt>
                <c:pt idx="2251">
                  <c:v>2.207592562372946</c:v>
                </c:pt>
                <c:pt idx="2252">
                  <c:v>2.171926961135898</c:v>
                </c:pt>
                <c:pt idx="2253">
                  <c:v>2.1360483430801023</c:v>
                </c:pt>
                <c:pt idx="2254">
                  <c:v>2.0999726483423395</c:v>
                </c:pt>
                <c:pt idx="2255">
                  <c:v>2.063716153723179</c:v>
                </c:pt>
                <c:pt idx="2256">
                  <c:v>2.027295462076145</c:v>
                </c:pt>
                <c:pt idx="2257">
                  <c:v>1.9907274911222272</c:v>
                </c:pt>
                <c:pt idx="2258">
                  <c:v>1.9540294616963234</c:v>
                </c:pt>
                <c:pt idx="2259">
                  <c:v>1.9172188854365493</c:v>
                </c:pt>
                <c:pt idx="2260">
                  <c:v>1.8803135519277769</c:v>
                </c:pt>
                <c:pt idx="2261">
                  <c:v>1.8433315153117371</c:v>
                </c:pt>
                <c:pt idx="2262">
                  <c:v>1.8062910803771655</c:v>
                </c:pt>
                <c:pt idx="2263">
                  <c:v>1.7692107881456578</c:v>
                </c:pt>
                <c:pt idx="2264">
                  <c:v>1.7321094009684972</c:v>
                </c:pt>
                <c:pt idx="2265">
                  <c:v>1.6950058871531297</c:v>
                </c:pt>
                <c:pt idx="2266">
                  <c:v>1.6579194051365755</c:v>
                </c:pt>
                <c:pt idx="2267">
                  <c:v>1.6208692872262198</c:v>
                </c:pt>
                <c:pt idx="2268">
                  <c:v>1.58387502292888</c:v>
                </c:pt>
                <c:pt idx="2269">
                  <c:v>1.5469562418894838</c:v>
                </c:pt>
                <c:pt idx="2270">
                  <c:v>1.5101326964631099</c:v>
                </c:pt>
                <c:pt idx="2271">
                  <c:v>1.4734242439437248</c:v>
                </c:pt>
                <c:pt idx="2272">
                  <c:v>1.4368508284749759</c:v>
                </c:pt>
                <c:pt idx="2273">
                  <c:v>1.400432462668658</c:v>
                </c:pt>
                <c:pt idx="2274">
                  <c:v>1.3641892089577865</c:v>
                </c:pt>
                <c:pt idx="2275">
                  <c:v>1.3281411607114419</c:v>
                </c:pt>
                <c:pt idx="2276">
                  <c:v>1.2923084231404565</c:v>
                </c:pt>
                <c:pt idx="2277">
                  <c:v>1.2567110940220139</c:v>
                </c:pt>
                <c:pt idx="2278">
                  <c:v>1.2213692442733945</c:v>
                </c:pt>
                <c:pt idx="2279">
                  <c:v>1.1863028984051405</c:v>
                </c:pt>
                <c:pt idx="2280">
                  <c:v>1.1515320148839345</c:v>
                </c:pt>
                <c:pt idx="2281">
                  <c:v>1.1170764664366359</c:v>
                </c:pt>
                <c:pt idx="2282">
                  <c:v>1.0829560203273101</c:v>
                </c:pt>
                <c:pt idx="2283">
                  <c:v>1.049190318638358</c:v>
                </c:pt>
                <c:pt idx="2284">
                  <c:v>1.0157988585885938</c:v>
                </c:pt>
                <c:pt idx="2285">
                  <c:v>0.982800972920016</c:v>
                </c:pt>
                <c:pt idx="2286">
                  <c:v>0.95021581038569813</c:v>
                </c:pt>
                <c:pt idx="2287">
                  <c:v>0.91806231637130442</c:v>
                </c:pt>
                <c:pt idx="2288">
                  <c:v>0.88635921368216564</c:v>
                </c:pt>
                <c:pt idx="2289">
                  <c:v>0.85512498352797983</c:v>
                </c:pt>
                <c:pt idx="2290">
                  <c:v>0.82437784673767345</c:v>
                </c:pt>
                <c:pt idx="2291">
                  <c:v>0.79413574523482855</c:v>
                </c:pt>
                <c:pt idx="2292">
                  <c:v>0.76441632380587388</c:v>
                </c:pt>
                <c:pt idx="2293">
                  <c:v>0.73523691219117504</c:v>
                </c:pt>
                <c:pt idx="2294">
                  <c:v>0.7066145075295005</c:v>
                </c:pt>
                <c:pt idx="2295">
                  <c:v>0.67856575718514689</c:v>
                </c:pt>
                <c:pt idx="2296">
                  <c:v>0.65110694198696639</c:v>
                </c:pt>
                <c:pt idx="2297">
                  <c:v>0.62425395990719068</c:v>
                </c:pt>
                <c:pt idx="2298">
                  <c:v>0.59802231020734009</c:v>
                </c:pt>
                <c:pt idx="2299">
                  <c:v>0.57242707807818483</c:v>
                </c:pt>
                <c:pt idx="2300">
                  <c:v>0.54748291979836228</c:v>
                </c:pt>
                <c:pt idx="2301">
                  <c:v>0.523204048437103</c:v>
                </c:pt>
                <c:pt idx="2302">
                  <c:v>0.49960422012370376</c:v>
                </c:pt>
                <c:pt idx="2303">
                  <c:v>0.47669672090673454</c:v>
                </c:pt>
                <c:pt idx="2304">
                  <c:v>0.4544943542234568</c:v>
                </c:pt>
                <c:pt idx="2305">
                  <c:v>0.43300942899980793</c:v>
                </c:pt>
                <c:pt idx="2306">
                  <c:v>0.41225374839954582</c:v>
                </c:pt>
                <c:pt idx="2307">
                  <c:v>0.39223859923948473</c:v>
                </c:pt>
                <c:pt idx="2308">
                  <c:v>0.37297474208739234</c:v>
                </c:pt>
                <c:pt idx="2309">
                  <c:v>0.35447240205649111</c:v>
                </c:pt>
                <c:pt idx="2310">
                  <c:v>0.33674126031020185</c:v>
                </c:pt>
                <c:pt idx="2311">
                  <c:v>0.31979044628855302</c:v>
                </c:pt>
                <c:pt idx="2312">
                  <c:v>0.30362853066666751</c:v>
                </c:pt>
                <c:pt idx="2313">
                  <c:v>0.28826351905385311</c:v>
                </c:pt>
                <c:pt idx="2314">
                  <c:v>0.27370284644084691</c:v>
                </c:pt>
                <c:pt idx="2315">
                  <c:v>0.25995337240061717</c:v>
                </c:pt>
                <c:pt idx="2316">
                  <c:v>0.24702137704717644</c:v>
                </c:pt>
                <c:pt idx="2317">
                  <c:v>0.23491255775500142</c:v>
                </c:pt>
                <c:pt idx="2318">
                  <c:v>0.22363202664021017</c:v>
                </c:pt>
                <c:pt idx="2319">
                  <c:v>0.2131843088031864</c:v>
                </c:pt>
                <c:pt idx="2320">
                  <c:v>0.20357334133079349</c:v>
                </c:pt>
                <c:pt idx="2321">
                  <c:v>0.19480247305487236</c:v>
                </c:pt>
                <c:pt idx="2322">
                  <c:v>0.18687446506215108</c:v>
                </c:pt>
                <c:pt idx="2323">
                  <c:v>0.17979149194941846</c:v>
                </c:pt>
                <c:pt idx="2324">
                  <c:v>0.17355514381621076</c:v>
                </c:pt>
                <c:pt idx="2325">
                  <c:v>0.16816642898599921</c:v>
                </c:pt>
                <c:pt idx="2326">
                  <c:v>0.16362577744543819</c:v>
                </c:pt>
                <c:pt idx="2327">
                  <c:v>0.15993304498997213</c:v>
                </c:pt>
                <c:pt idx="2328">
                  <c:v>0.15708751806278223</c:v>
                </c:pt>
                <c:pt idx="2329">
                  <c:v>0.15508791927278523</c:v>
                </c:pt>
                <c:pt idx="2330">
                  <c:v>0.15393241357634718</c:v>
                </c:pt>
                <c:pt idx="2331">
                  <c:v>0.15361861510600924</c:v>
                </c:pt>
                <c:pt idx="2332">
                  <c:v>0.15414359462867813</c:v>
                </c:pt>
                <c:pt idx="2333">
                  <c:v>0.15550388761452424</c:v>
                </c:pt>
                <c:pt idx="2334">
                  <c:v>0.15769550289691661</c:v>
                </c:pt>
                <c:pt idx="2335">
                  <c:v>0.16071393190279754</c:v>
                </c:pt>
                <c:pt idx="2336">
                  <c:v>0.16455415843210416</c:v>
                </c:pt>
                <c:pt idx="2337">
                  <c:v>0.16921066896384587</c:v>
                </c:pt>
                <c:pt idx="2338">
                  <c:v>0.17467746346597929</c:v>
                </c:pt>
                <c:pt idx="2339">
                  <c:v>0.18094806668534286</c:v>
                </c:pt>
                <c:pt idx="2340">
                  <c:v>0.18801553989341388</c:v>
                </c:pt>
                <c:pt idx="2341">
                  <c:v>0.19587249306301688</c:v>
                </c:pt>
                <c:pt idx="2342">
                  <c:v>0.20451109745076532</c:v>
                </c:pt>
                <c:pt idx="2343">
                  <c:v>0.21392309855943709</c:v>
                </c:pt>
                <c:pt idx="2344">
                  <c:v>0.2240998294543339</c:v>
                </c:pt>
                <c:pt idx="2345">
                  <c:v>0.23503222440717822</c:v>
                </c:pt>
                <c:pt idx="2346">
                  <c:v>0.24671083284111658</c:v>
                </c:pt>
                <c:pt idx="2347">
                  <c:v>0.25912583355005686</c:v>
                </c:pt>
                <c:pt idx="2348">
                  <c:v>0.27226704916548899</c:v>
                </c:pt>
                <c:pt idx="2349">
                  <c:v>0.28612396084421893</c:v>
                </c:pt>
                <c:pt idx="2350">
                  <c:v>0.30068572314990794</c:v>
                </c:pt>
                <c:pt idx="2351">
                  <c:v>0.31594117910207575</c:v>
                </c:pt>
                <c:pt idx="2352">
                  <c:v>0.33187887536581556</c:v>
                </c:pt>
                <c:pt idx="2353">
                  <c:v>0.34848707755601138</c:v>
                </c:pt>
                <c:pt idx="2354">
                  <c:v>0.36575378563009475</c:v>
                </c:pt>
                <c:pt idx="2355">
                  <c:v>0.38366674934346873</c:v>
                </c:pt>
                <c:pt idx="2356">
                  <c:v>0.4022134837425268</c:v>
                </c:pt>
                <c:pt idx="2357">
                  <c:v>0.42138128467001612</c:v>
                </c:pt>
                <c:pt idx="2358">
                  <c:v>0.44115724425876629</c:v>
                </c:pt>
                <c:pt idx="2359">
                  <c:v>0.4615282663893453</c:v>
                </c:pt>
                <c:pt idx="2360">
                  <c:v>0.48248108208888041</c:v>
                </c:pt>
                <c:pt idx="2361">
                  <c:v>0.50400226484778632</c:v>
                </c:pt>
                <c:pt idx="2362">
                  <c:v>0.52607824583260221</c:v>
                </c:pt>
                <c:pt idx="2363">
                  <c:v>0.54869532897338158</c:v>
                </c:pt>
                <c:pt idx="2364">
                  <c:v>0.57183970590495958</c:v>
                </c:pt>
                <c:pt idx="2365">
                  <c:v>0.59549747074210257</c:v>
                </c:pt>
                <c:pt idx="2366">
                  <c:v>0.61965463466926196</c:v>
                </c:pt>
                <c:pt idx="2367">
                  <c:v>0.6442971403265636</c:v>
                </c:pt>
                <c:pt idx="2368">
                  <c:v>0.66941087597441484</c:v>
                </c:pt>
                <c:pt idx="2369">
                  <c:v>0.69498168941972072</c:v>
                </c:pt>
                <c:pt idx="2370">
                  <c:v>0.7209954016881438</c:v>
                </c:pt>
                <c:pt idx="2371">
                  <c:v>0.74743782042696238</c:v>
                </c:pt>
                <c:pt idx="2372">
                  <c:v>0.7742947530242793</c:v>
                </c:pt>
                <c:pt idx="2373">
                  <c:v>0.80155201943165755</c:v>
                </c:pt>
                <c:pt idx="2374">
                  <c:v>0.82919546467716665</c:v>
                </c:pt>
                <c:pt idx="2375">
                  <c:v>0.85721097105756128</c:v>
                </c:pt>
                <c:pt idx="2376">
                  <c:v>0.8855844699988622</c:v>
                </c:pt>
                <c:pt idx="2377">
                  <c:v>0.91430195357556265</c:v>
                </c:pt>
                <c:pt idx="2378">
                  <c:v>0.94334948567932264</c:v>
                </c:pt>
                <c:pt idx="2379">
                  <c:v>0.97271321282929935</c:v>
                </c:pt>
                <c:pt idx="2380">
                  <c:v>1.0023793746168501</c:v>
                </c:pt>
                <c:pt idx="2381">
                  <c:v>1.0323343137784606</c:v>
                </c:pt>
                <c:pt idx="2382">
                  <c:v>1.0625644858910899</c:v>
                </c:pt>
                <c:pt idx="2383">
                  <c:v>1.093056468685468</c:v>
                </c:pt>
                <c:pt idx="2384">
                  <c:v>1.1237969709736528</c:v>
                </c:pt>
                <c:pt idx="2385">
                  <c:v>1.1547728411875602</c:v>
                </c:pt>
                <c:pt idx="2386">
                  <c:v>1.1859710755264798</c:v>
                </c:pt>
                <c:pt idx="2387">
                  <c:v>1.217378825711912</c:v>
                </c:pt>
                <c:pt idx="2388">
                  <c:v>1.2489834063489673</c:v>
                </c:pt>
                <c:pt idx="2389">
                  <c:v>1.2807723018947401</c:v>
                </c:pt>
                <c:pt idx="2390">
                  <c:v>1.3127331732335616</c:v>
                </c:pt>
                <c:pt idx="2391">
                  <c:v>1.3448538638614811</c:v>
                </c:pt>
                <c:pt idx="2392">
                  <c:v>1.3771224056807003</c:v>
                </c:pt>
                <c:pt idx="2393">
                  <c:v>1.4095270244083491</c:v>
                </c:pt>
                <c:pt idx="2394">
                  <c:v>1.4420561446009461</c:v>
                </c:pt>
                <c:pt idx="2395">
                  <c:v>1.4746983942995704</c:v>
                </c:pt>
                <c:pt idx="2396">
                  <c:v>1.5074426092996338</c:v>
                </c:pt>
                <c:pt idx="2397">
                  <c:v>1.5402778370504202</c:v>
                </c:pt>
                <c:pt idx="2398">
                  <c:v>1.5731933401891669</c:v>
                </c:pt>
                <c:pt idx="2399">
                  <c:v>1.6061785997157503</c:v>
                </c:pt>
                <c:pt idx="2400">
                  <c:v>1.6392233178148869</c:v>
                </c:pt>
                <c:pt idx="2401">
                  <c:v>1.6723174203309363</c:v>
                </c:pt>
                <c:pt idx="2402">
                  <c:v>1.7054510589035836</c:v>
                </c:pt>
                <c:pt idx="2403">
                  <c:v>1.7386146127718118</c:v>
                </c:pt>
                <c:pt idx="2404">
                  <c:v>1.7717986902519274</c:v>
                </c:pt>
                <c:pt idx="2405">
                  <c:v>1.8049941299007237</c:v>
                </c:pt>
                <c:pt idx="2406">
                  <c:v>1.8381920013689563</c:v>
                </c:pt>
                <c:pt idx="2407">
                  <c:v>1.8713836059549598</c:v>
                </c:pt>
                <c:pt idx="2408">
                  <c:v>1.9045604768675024</c:v>
                </c:pt>
                <c:pt idx="2409">
                  <c:v>1.9377143792053508</c:v>
                </c:pt>
                <c:pt idx="2410">
                  <c:v>1.9708373096633978</c:v>
                </c:pt>
                <c:pt idx="2411">
                  <c:v>2.0039214959747049</c:v>
                </c:pt>
                <c:pt idx="2412">
                  <c:v>2.0369593960964676</c:v>
                </c:pt>
                <c:pt idx="2413">
                  <c:v>2.0699436971506073</c:v>
                </c:pt>
                <c:pt idx="2414">
                  <c:v>2.1028673141271237</c:v>
                </c:pt>
                <c:pt idx="2415">
                  <c:v>2.1357233883606166</c:v>
                </c:pt>
                <c:pt idx="2416">
                  <c:v>2.1685052857880236</c:v>
                </c:pt>
                <c:pt idx="2417">
                  <c:v>2.2012065949991837</c:v>
                </c:pt>
                <c:pt idx="2418">
                  <c:v>2.2338211250866897</c:v>
                </c:pt>
                <c:pt idx="2419">
                  <c:v>2.2663429033070326</c:v>
                </c:pt>
                <c:pt idx="2420">
                  <c:v>2.2987661725604247</c:v>
                </c:pt>
                <c:pt idx="2421">
                  <c:v>2.3310853886997909</c:v>
                </c:pt>
                <c:pt idx="2422">
                  <c:v>2.3632952176771012</c:v>
                </c:pt>
                <c:pt idx="2423">
                  <c:v>2.3953905325363252</c:v>
                </c:pt>
                <c:pt idx="2424">
                  <c:v>2.4273664102624943</c:v>
                </c:pt>
                <c:pt idx="2425">
                  <c:v>2.4592181284946255</c:v>
                </c:pt>
                <c:pt idx="2426">
                  <c:v>2.4909411621116035</c:v>
                </c:pt>
                <c:pt idx="2427">
                  <c:v>2.5225311796997003</c:v>
                </c:pt>
                <c:pt idx="2428">
                  <c:v>2.5539840399093041</c:v>
                </c:pt>
                <c:pt idx="2429">
                  <c:v>2.5852957877097542</c:v>
                </c:pt>
                <c:pt idx="2430">
                  <c:v>2.6164626505498489</c:v>
                </c:pt>
                <c:pt idx="2431">
                  <c:v>2.6474810344310562</c:v>
                </c:pt>
                <c:pt idx="2432">
                  <c:v>2.6783475199026792</c:v>
                </c:pt>
                <c:pt idx="2433">
                  <c:v>2.7090588579839405</c:v>
                </c:pt>
                <c:pt idx="2434">
                  <c:v>2.7396119660222906</c:v>
                </c:pt>
                <c:pt idx="2435">
                  <c:v>2.7700039234937357</c:v>
                </c:pt>
                <c:pt idx="2436">
                  <c:v>2.8002319677512686</c:v>
                </c:pt>
                <c:pt idx="2437">
                  <c:v>2.8302934897291725</c:v>
                </c:pt>
                <c:pt idx="2438">
                  <c:v>2.8601860296086734</c:v>
                </c:pt>
                <c:pt idx="2439">
                  <c:v>2.8899072724508188</c:v>
                </c:pt>
                <c:pt idx="2440">
                  <c:v>2.9194550438024396</c:v>
                </c:pt>
                <c:pt idx="2441">
                  <c:v>2.9488273052807719</c:v>
                </c:pt>
                <c:pt idx="2442">
                  <c:v>2.9780221501418476</c:v>
                </c:pt>
                <c:pt idx="2443">
                  <c:v>3.0070377988386285</c:v>
                </c:pt>
                <c:pt idx="2444">
                  <c:v>3.0358725945713467</c:v>
                </c:pt>
                <c:pt idx="2445">
                  <c:v>3.0645249988377761</c:v>
                </c:pt>
                <c:pt idx="2446">
                  <c:v>3.0929935869850191</c:v>
                </c:pt>
                <c:pt idx="2447">
                  <c:v>3.121277043768873</c:v>
                </c:pt>
                <c:pt idx="2448">
                  <c:v>3.149374158922861</c:v>
                </c:pt>
                <c:pt idx="2449">
                  <c:v>3.1772838227431008</c:v>
                </c:pt>
                <c:pt idx="2450">
                  <c:v>3.2050050216899342</c:v>
                </c:pt>
                <c:pt idx="2451">
                  <c:v>3.2325368340107268</c:v>
                </c:pt>
                <c:pt idx="2452">
                  <c:v>3.259878425387285</c:v>
                </c:pt>
                <c:pt idx="2453">
                  <c:v>3.2870290446098882</c:v>
                </c:pt>
                <c:pt idx="2454">
                  <c:v>3.3139880192811892</c:v>
                </c:pt>
                <c:pt idx="2455">
                  <c:v>3.3407547515518647</c:v>
                </c:pt>
                <c:pt idx="2456">
                  <c:v>3.3673287138910366</c:v>
                </c:pt>
                <c:pt idx="2457">
                  <c:v>3.3937094448925618</c:v>
                </c:pt>
                <c:pt idx="2458">
                  <c:v>3.4198965451203196</c:v>
                </c:pt>
                <c:pt idx="2459">
                  <c:v>3.4458896729929962</c:v>
                </c:pt>
                <c:pt idx="2460">
                  <c:v>3.4716885407106037</c:v>
                </c:pt>
                <c:pt idx="2461">
                  <c:v>3.4972929102245587</c:v>
                </c:pt>
                <c:pt idx="2462">
                  <c:v>3.5227025892511992</c:v>
                </c:pt>
                <c:pt idx="2463">
                  <c:v>3.5479174273313143</c:v>
                </c:pt>
                <c:pt idx="2464">
                  <c:v>3.5729373119353345</c:v>
                </c:pt>
                <c:pt idx="2465">
                  <c:v>3.5977621646175475</c:v>
                </c:pt>
                <c:pt idx="2466">
                  <c:v>3.6223919372155802</c:v>
                </c:pt>
                <c:pt idx="2467">
                  <c:v>3.6468266081008718</c:v>
                </c:pt>
                <c:pt idx="2468">
                  <c:v>3.6710661784764382</c:v>
                </c:pt>
                <c:pt idx="2469">
                  <c:v>3.6951106687252051</c:v>
                </c:pt>
                <c:pt idx="2470">
                  <c:v>3.7189601148074711</c:v>
                </c:pt>
                <c:pt idx="2471">
                  <c:v>3.742614564707655</c:v>
                </c:pt>
                <c:pt idx="2472">
                  <c:v>3.7660740749330004</c:v>
                </c:pt>
                <c:pt idx="2473">
                  <c:v>3.789338707060157</c:v>
                </c:pt>
                <c:pt idx="2474">
                  <c:v>3.8124085243326324</c:v>
                </c:pt>
                <c:pt idx="2475">
                  <c:v>3.8352835883084877</c:v>
                </c:pt>
                <c:pt idx="2476">
                  <c:v>3.8579639555573935</c:v>
                </c:pt>
                <c:pt idx="2477">
                  <c:v>3.8804496744064907</c:v>
                </c:pt>
                <c:pt idx="2478">
                  <c:v>3.902740781737478</c:v>
                </c:pt>
                <c:pt idx="2479">
                  <c:v>3.9248372998298366</c:v>
                </c:pt>
                <c:pt idx="2480">
                  <c:v>3.9467392332558613</c:v>
                </c:pt>
                <c:pt idx="2481">
                  <c:v>3.9684465658206753</c:v>
                </c:pt>
                <c:pt idx="2482">
                  <c:v>3.9899592575534402</c:v>
                </c:pt>
                <c:pt idx="2483">
                  <c:v>4.0112772417436373</c:v>
                </c:pt>
                <c:pt idx="2484">
                  <c:v>4.0324004220252565</c:v>
                </c:pt>
                <c:pt idx="2485">
                  <c:v>4.053328669508109</c:v>
                </c:pt>
                <c:pt idx="2486">
                  <c:v>4.0740618199555616</c:v>
                </c:pt>
                <c:pt idx="2487">
                  <c:v>4.0945996710076455</c:v>
                </c:pt>
                <c:pt idx="2488">
                  <c:v>4.1149419794497453</c:v>
                </c:pt>
                <c:pt idx="2489">
                  <c:v>4.1350884585281467</c:v>
                </c:pt>
                <c:pt idx="2490">
                  <c:v>4.1550387753079958</c:v>
                </c:pt>
                <c:pt idx="2491">
                  <c:v>4.1747925480789654</c:v>
                </c:pt>
                <c:pt idx="2492">
                  <c:v>4.1943493438023136</c:v>
                </c:pt>
                <c:pt idx="2493">
                  <c:v>4.213708675605349</c:v>
                </c:pt>
                <c:pt idx="2494">
                  <c:v>4.2328700003171313</c:v>
                </c:pt>
                <c:pt idx="2495">
                  <c:v>4.2518327160512674</c:v>
                </c:pt>
                <c:pt idx="2496">
                  <c:v>4.2705961598289459</c:v>
                </c:pt>
                <c:pt idx="2497">
                  <c:v>4.2891596052500134</c:v>
                </c:pt>
                <c:pt idx="2498">
                  <c:v>4.3075222602055581</c:v>
                </c:pt>
                <c:pt idx="2499">
                  <c:v>4.3256832646359609</c:v>
                </c:pt>
                <c:pt idx="2500">
                  <c:v>4.3436416883315365</c:v>
                </c:pt>
                <c:pt idx="2501">
                  <c:v>4.3613965287817935</c:v>
                </c:pt>
                <c:pt idx="2502">
                  <c:v>4.3789467090662555</c:v>
                </c:pt>
                <c:pt idx="2503">
                  <c:v>4.3962910757919422</c:v>
                </c:pt>
                <c:pt idx="2504">
                  <c:v>4.4134283970786887</c:v>
                </c:pt>
                <c:pt idx="2505">
                  <c:v>4.4303573605891122</c:v>
                </c:pt>
                <c:pt idx="2506">
                  <c:v>4.4470765716078775</c:v>
                </c:pt>
                <c:pt idx="2507">
                  <c:v>4.4635845511681715</c:v>
                </c:pt>
                <c:pt idx="2508">
                  <c:v>4.4798797342288346</c:v>
                </c:pt>
                <c:pt idx="2509">
                  <c:v>4.4959604679008009</c:v>
                </c:pt>
                <c:pt idx="2510">
                  <c:v>4.5118250097259258</c:v>
                </c:pt>
                <c:pt idx="2511">
                  <c:v>4.5274715260078677</c:v>
                </c:pt>
                <c:pt idx="2512">
                  <c:v>4.54289809019863</c:v>
                </c:pt>
                <c:pt idx="2513">
                  <c:v>4.5581026813382817</c:v>
                </c:pt>
                <c:pt idx="2514">
                  <c:v>4.5730831825552833</c:v>
                </c:pt>
                <c:pt idx="2515">
                  <c:v>4.5878373796219671</c:v>
                </c:pt>
                <c:pt idx="2516">
                  <c:v>4.6023629595734761</c:v>
                </c:pt>
                <c:pt idx="2517">
                  <c:v>4.6166575093887401</c:v>
                </c:pt>
                <c:pt idx="2518">
                  <c:v>4.630718514735725</c:v>
                </c:pt>
                <c:pt idx="2519">
                  <c:v>4.6445433587827365</c:v>
                </c:pt>
                <c:pt idx="2520">
                  <c:v>4.6581293210805264</c:v>
                </c:pt>
                <c:pt idx="2521">
                  <c:v>4.6714735765143995</c:v>
                </c:pt>
                <c:pt idx="2522">
                  <c:v>4.6845731943314037</c:v>
                </c:pt>
                <c:pt idx="2523">
                  <c:v>4.69742513724227</c:v>
                </c:pt>
                <c:pt idx="2524">
                  <c:v>4.7100262606043444</c:v>
                </c:pt>
                <c:pt idx="2525">
                  <c:v>4.7223733116856339</c:v>
                </c:pt>
                <c:pt idx="2526">
                  <c:v>4.7344629290138815</c:v>
                </c:pt>
                <c:pt idx="2527">
                  <c:v>4.7462916418130519</c:v>
                </c:pt>
                <c:pt idx="2528">
                  <c:v>4.7578558695330448</c:v>
                </c:pt>
                <c:pt idx="2529">
                  <c:v>4.7691519214705709</c:v>
                </c:pt>
                <c:pt idx="2530">
                  <c:v>4.7801759964901613</c:v>
                </c:pt>
                <c:pt idx="2531">
                  <c:v>4.7909241828455187</c:v>
                </c:pt>
                <c:pt idx="2532">
                  <c:v>4.8013924581047389</c:v>
                </c:pt>
                <c:pt idx="2533">
                  <c:v>4.8115766891854017</c:v>
                </c:pt>
                <c:pt idx="2534">
                  <c:v>4.8214726324996935</c:v>
                </c:pt>
                <c:pt idx="2535">
                  <c:v>4.8310759342169796</c:v>
                </c:pt>
                <c:pt idx="2536">
                  <c:v>4.8403821306441266</c:v>
                </c:pt>
                <c:pt idx="2537">
                  <c:v>4.8493866487316115</c:v>
                </c:pt>
                <c:pt idx="2538">
                  <c:v>4.8580848067038902</c:v>
                </c:pt>
                <c:pt idx="2539">
                  <c:v>4.8664718148248474</c:v>
                </c:pt>
                <c:pt idx="2540">
                  <c:v>4.8745427762957947</c:v>
                </c:pt>
                <c:pt idx="2541">
                  <c:v>4.8822926882948989</c:v>
                </c:pt>
                <c:pt idx="2542">
                  <c:v>4.8897164431585862</c:v>
                </c:pt>
                <c:pt idx="2543">
                  <c:v>4.8968088297152326</c:v>
                </c:pt>
                <c:pt idx="2544">
                  <c:v>4.9035645347642314</c:v>
                </c:pt>
                <c:pt idx="2545">
                  <c:v>4.9099781447184307</c:v>
                </c:pt>
                <c:pt idx="2546">
                  <c:v>4.9160441474023679</c:v>
                </c:pt>
                <c:pt idx="2547">
                  <c:v>4.9217569340173926</c:v>
                </c:pt>
                <c:pt idx="2548">
                  <c:v>4.9271108012764984</c:v>
                </c:pt>
                <c:pt idx="2549">
                  <c:v>4.9320999537101962</c:v>
                </c:pt>
                <c:pt idx="2550">
                  <c:v>4.9367185061513883</c:v>
                </c:pt>
                <c:pt idx="2551">
                  <c:v>4.940960486401119</c:v>
                </c:pt>
                <c:pt idx="2552">
                  <c:v>4.9448198380795043</c:v>
                </c:pt>
                <c:pt idx="2553">
                  <c:v>4.9482904236659273</c:v>
                </c:pt>
                <c:pt idx="2554">
                  <c:v>4.9513660277336777</c:v>
                </c:pt>
                <c:pt idx="2555">
                  <c:v>4.9540403603785785</c:v>
                </c:pt>
                <c:pt idx="2556">
                  <c:v>4.9563070608502704</c:v>
                </c:pt>
                <c:pt idx="2557">
                  <c:v>4.9581597013882419</c:v>
                </c:pt>
                <c:pt idx="2558">
                  <c:v>4.9595917912620733</c:v>
                </c:pt>
                <c:pt idx="2559">
                  <c:v>4.9605967810247904</c:v>
                </c:pt>
                <c:pt idx="2560">
                  <c:v>4.961168066978221</c:v>
                </c:pt>
                <c:pt idx="2561">
                  <c:v>4.9612989958562093</c:v>
                </c:pt>
                <c:pt idx="2562">
                  <c:v>4.960982869724436</c:v>
                </c:pt>
                <c:pt idx="2563">
                  <c:v>4.9602129511032516</c:v>
                </c:pt>
                <c:pt idx="2564">
                  <c:v>4.9589824683138461</c:v>
                </c:pt>
                <c:pt idx="2565">
                  <c:v>4.9572846210485073</c:v>
                </c:pt>
                <c:pt idx="2566">
                  <c:v>4.9551125861698795</c:v>
                </c:pt>
                <c:pt idx="2567">
                  <c:v>4.952459523735806</c:v>
                </c:pt>
                <c:pt idx="2568">
                  <c:v>4.9493185832560904</c:v>
                </c:pt>
                <c:pt idx="2569">
                  <c:v>4.9456829101785589</c:v>
                </c:pt>
                <c:pt idx="2570">
                  <c:v>4.9415456526042574</c:v>
                </c:pt>
                <c:pt idx="2571">
                  <c:v>4.9368999682348953</c:v>
                </c:pt>
                <c:pt idx="2572">
                  <c:v>4.9317390315496095</c:v>
                </c:pt>
                <c:pt idx="2573">
                  <c:v>4.9260560412117806</c:v>
                </c:pt>
                <c:pt idx="2574">
                  <c:v>4.9198442277024901</c:v>
                </c:pt>
                <c:pt idx="2575">
                  <c:v>4.9130968611826082</c:v>
                </c:pt>
                <c:pt idx="2576">
                  <c:v>4.9058072595792934</c:v>
                </c:pt>
                <c:pt idx="2577">
                  <c:v>4.8979687968937498</c:v>
                </c:pt>
                <c:pt idx="2578">
                  <c:v>4.8895749117290705</c:v>
                </c:pt>
                <c:pt idx="2579">
                  <c:v>4.8806191160345964</c:v>
                </c:pt>
                <c:pt idx="2580">
                  <c:v>4.8710950040613525</c:v>
                </c:pt>
                <c:pt idx="2581">
                  <c:v>4.8609962615255435</c:v>
                </c:pt>
                <c:pt idx="2582">
                  <c:v>4.8503166749756241</c:v>
                </c:pt>
                <c:pt idx="2583">
                  <c:v>4.8390501413553499</c:v>
                </c:pt>
                <c:pt idx="2584">
                  <c:v>4.8271906777593401</c:v>
                </c:pt>
                <c:pt idx="2585">
                  <c:v>4.8147324313717474</c:v>
                </c:pt>
                <c:pt idx="2586">
                  <c:v>4.801669689584612</c:v>
                </c:pt>
                <c:pt idx="2587">
                  <c:v>4.7879968902839272</c:v>
                </c:pt>
                <c:pt idx="2588">
                  <c:v>4.7737086322984679</c:v>
                </c:pt>
                <c:pt idx="2589">
                  <c:v>4.7587996860004287</c:v>
                </c:pt>
                <c:pt idx="2590">
                  <c:v>4.7432650040493201</c:v>
                </c:pt>
                <c:pt idx="2591">
                  <c:v>4.7270997322690373</c:v>
                </c:pt>
                <c:pt idx="2592">
                  <c:v>4.7102992206454086</c:v>
                </c:pt>
                <c:pt idx="2593">
                  <c:v>4.6928590344365126</c:v>
                </c:pt>
                <c:pt idx="2594">
                  <c:v>4.6747749653809851</c:v>
                </c:pt>
                <c:pt idx="2595">
                  <c:v>4.6560430429903814</c:v>
                </c:pt>
                <c:pt idx="2596">
                  <c:v>4.6366595459176176</c:v>
                </c:pt>
                <c:pt idx="2597">
                  <c:v>4.6166210133817023</c:v>
                </c:pt>
                <c:pt idx="2598">
                  <c:v>4.5959242566382157</c:v>
                </c:pt>
                <c:pt idx="2599">
                  <c:v>4.5745663704788271</c:v>
                </c:pt>
                <c:pt idx="2600">
                  <c:v>4.5525447447446332</c:v>
                </c:pt>
                <c:pt idx="2601">
                  <c:v>4.5298570758366736</c:v>
                </c:pt>
                <c:pt idx="2602">
                  <c:v>4.5065013782085055</c:v>
                </c:pt>
                <c:pt idx="2603">
                  <c:v>4.4824759958198417</c:v>
                </c:pt>
                <c:pt idx="2604">
                  <c:v>4.4577796135378094</c:v>
                </c:pt>
                <c:pt idx="2605">
                  <c:v>4.4324112684642785</c:v>
                </c:pt>
                <c:pt idx="2606">
                  <c:v>4.4063703611713994</c:v>
                </c:pt>
                <c:pt idx="2607">
                  <c:v>4.3796566668264276</c:v>
                </c:pt>
                <c:pt idx="2608">
                  <c:v>4.3522703461846799</c:v>
                </c:pt>
                <c:pt idx="2609">
                  <c:v>4.3242119564320403</c:v>
                </c:pt>
                <c:pt idx="2610">
                  <c:v>4.2954824618547125</c:v>
                </c:pt>
                <c:pt idx="2611">
                  <c:v>4.2660832443169907</c:v>
                </c:pt>
                <c:pt idx="2612">
                  <c:v>4.2360161135234335</c:v>
                </c:pt>
                <c:pt idx="2613">
                  <c:v>4.2052833170468702</c:v>
                </c:pt>
                <c:pt idx="2614">
                  <c:v>4.1738875500961345</c:v>
                </c:pt>
                <c:pt idx="2615">
                  <c:v>4.1418319650062765</c:v>
                </c:pt>
                <c:pt idx="2616">
                  <c:v>4.1091201804253998</c:v>
                </c:pt>
                <c:pt idx="2617">
                  <c:v>4.0757562901759385</c:v>
                </c:pt>
                <c:pt idx="2618">
                  <c:v>4.0417448717710664</c:v>
                </c:pt>
                <c:pt idx="2619">
                  <c:v>4.0070909945588484</c:v>
                </c:pt>
                <c:pt idx="2620">
                  <c:v>3.971800227475208</c:v>
                </c:pt>
                <c:pt idx="2621">
                  <c:v>3.9358786463834137</c:v>
                </c:pt>
                <c:pt idx="2622">
                  <c:v>3.8993328409732904</c:v>
                </c:pt>
                <c:pt idx="2623">
                  <c:v>3.8621699212038441</c:v>
                </c:pt>
                <c:pt idx="2624">
                  <c:v>3.8243975232635417</c:v>
                </c:pt>
                <c:pt idx="2625">
                  <c:v>3.7860238150265282</c:v>
                </c:pt>
                <c:pt idx="2626">
                  <c:v>3.7470575009854055</c:v>
                </c:pt>
                <c:pt idx="2627">
                  <c:v>3.707507826638528</c:v>
                </c:pt>
                <c:pt idx="2628">
                  <c:v>3.6673845823099103</c:v>
                </c:pt>
                <c:pt idx="2629">
                  <c:v>3.626698106384274</c:v>
                </c:pt>
                <c:pt idx="2630">
                  <c:v>3.5854592879355645</c:v>
                </c:pt>
                <c:pt idx="2631">
                  <c:v>3.5436795687312275</c:v>
                </c:pt>
                <c:pt idx="2632">
                  <c:v>3.5013709445928956</c:v>
                </c:pt>
                <c:pt idx="2633">
                  <c:v>3.4585459660985061</c:v>
                </c:pt>
                <c:pt idx="2634">
                  <c:v>3.4152177386055866</c:v>
                </c:pt>
                <c:pt idx="2635">
                  <c:v>3.3713999215825408</c:v>
                </c:pt>
                <c:pt idx="2636">
                  <c:v>3.3271067272336472</c:v>
                </c:pt>
                <c:pt idx="2637">
                  <c:v>3.2823529184004059</c:v>
                </c:pt>
                <c:pt idx="2638">
                  <c:v>3.2371538057303599</c:v>
                </c:pt>
                <c:pt idx="2639">
                  <c:v>3.1915252440992345</c:v>
                </c:pt>
                <c:pt idx="2640">
                  <c:v>3.1454836282763199</c:v>
                </c:pt>
                <c:pt idx="2641">
                  <c:v>3.099045887824416</c:v>
                </c:pt>
                <c:pt idx="2642">
                  <c:v>3.0522294812253676</c:v>
                </c:pt>
                <c:pt idx="2643">
                  <c:v>3.0050523892244443</c:v>
                </c:pt>
                <c:pt idx="2644">
                  <c:v>2.9575331073886666</c:v>
                </c:pt>
                <c:pt idx="2645">
                  <c:v>2.9096906378743315</c:v>
                </c:pt>
                <c:pt idx="2646">
                  <c:v>2.8615444804018777</c:v>
                </c:pt>
                <c:pt idx="2647">
                  <c:v>2.8131146224353012</c:v>
                </c:pt>
                <c:pt idx="2648">
                  <c:v>2.7644215285687936</c:v>
                </c:pt>
                <c:pt idx="2649">
                  <c:v>2.7154861291205452</c:v>
                </c:pt>
                <c:pt idx="2650">
                  <c:v>2.666329807937899</c:v>
                </c:pt>
                <c:pt idx="2651">
                  <c:v>2.6169743894187234</c:v>
                </c:pt>
                <c:pt idx="2652">
                  <c:v>2.5674421247561523</c:v>
                </c:pt>
                <c:pt idx="2653">
                  <c:v>2.517755677414391</c:v>
                </c:pt>
                <c:pt idx="2654">
                  <c:v>2.4679381078453222</c:v>
                </c:pt>
                <c:pt idx="2655">
                  <c:v>2.4180128574588977</c:v>
                </c:pt>
                <c:pt idx="2656">
                  <c:v>2.3680037318580665</c:v>
                </c:pt>
                <c:pt idx="2657">
                  <c:v>2.3179348833565601</c:v>
                </c:pt>
                <c:pt idx="2658">
                  <c:v>2.2678307927926107</c:v>
                </c:pt>
                <c:pt idx="2659">
                  <c:v>2.2177162506594477</c:v>
                </c:pt>
                <c:pt idx="2660">
                  <c:v>2.1676163375709359</c:v>
                </c:pt>
                <c:pt idx="2661">
                  <c:v>2.117556404084922</c:v>
                </c:pt>
                <c:pt idx="2662">
                  <c:v>2.0675620499062681</c:v>
                </c:pt>
                <c:pt idx="2663">
                  <c:v>2.0176591024950792</c:v>
                </c:pt>
                <c:pt idx="2664">
                  <c:v>1.9678735951059918</c:v>
                </c:pt>
                <c:pt idx="2665">
                  <c:v>1.9182317442863659</c:v>
                </c:pt>
                <c:pt idx="2666">
                  <c:v>1.8687599268624213</c:v>
                </c:pt>
                <c:pt idx="2667">
                  <c:v>1.8194846564435099</c:v>
                </c:pt>
                <c:pt idx="2668">
                  <c:v>1.7704325594775061</c:v>
                </c:pt>
                <c:pt idx="2669">
                  <c:v>1.7216303508891091</c:v>
                </c:pt>
                <c:pt idx="2670">
                  <c:v>1.6731048093369101</c:v>
                </c:pt>
                <c:pt idx="2671">
                  <c:v>1.6248827521238309</c:v>
                </c:pt>
                <c:pt idx="2672">
                  <c:v>1.5769910097983879</c:v>
                </c:pt>
                <c:pt idx="2673">
                  <c:v>1.5294564004839284</c:v>
                </c:pt>
                <c:pt idx="2674">
                  <c:v>1.4823057039755176</c:v>
                </c:pt>
                <c:pt idx="2675">
                  <c:v>1.4355656356427957</c:v>
                </c:pt>
                <c:pt idx="2676">
                  <c:v>1.3892628201808481</c:v>
                </c:pt>
                <c:pt idx="2677">
                  <c:v>1.3434237652487009</c:v>
                </c:pt>
                <c:pt idx="2678">
                  <c:v>1.2980748350382021</c:v>
                </c:pt>
                <c:pt idx="2679">
                  <c:v>1.2532422238154726</c:v>
                </c:pt>
                <c:pt idx="2680">
                  <c:v>1.2089519294769902</c:v>
                </c:pt>
                <c:pt idx="2681">
                  <c:v>1.1652297271641374</c:v>
                </c:pt>
                <c:pt idx="2682">
                  <c:v>1.1221011429794379</c:v>
                </c:pt>
                <c:pt idx="2683">
                  <c:v>1.0795914278471785</c:v>
                </c:pt>
                <c:pt idx="2684">
                  <c:v>1.0377255315628637</c:v>
                </c:pt>
                <c:pt idx="2685">
                  <c:v>0.9965280770744056</c:v>
                </c:pt>
                <c:pt idx="2686">
                  <c:v>0.95602333503815995</c:v>
                </c:pt>
                <c:pt idx="2687">
                  <c:v>0.91623519869320735</c:v>
                </c:pt>
                <c:pt idx="2688">
                  <c:v>0.87718715909610934</c:v>
                </c:pt>
                <c:pt idx="2689">
                  <c:v>0.83890228075828221</c:v>
                </c:pt>
                <c:pt idx="2690">
                  <c:v>0.80140317772789249</c:v>
                </c:pt>
                <c:pt idx="2691">
                  <c:v>0.76471199015641556</c:v>
                </c:pt>
                <c:pt idx="2692">
                  <c:v>0.72885036139060855</c:v>
                </c:pt>
                <c:pt idx="2693">
                  <c:v>0.69383941562857743</c:v>
                </c:pt>
                <c:pt idx="2694">
                  <c:v>0.65969973617838995</c:v>
                </c:pt>
                <c:pt idx="2695">
                  <c:v>0.62645134435613103</c:v>
                </c:pt>
                <c:pt idx="2696">
                  <c:v>0.59411367905964929</c:v>
                </c:pt>
                <c:pt idx="2697">
                  <c:v>0.56270557705229973</c:v>
                </c:pt>
                <c:pt idx="2698">
                  <c:v>0.53224525399027423</c:v>
                </c:pt>
                <c:pt idx="2699">
                  <c:v>0.50275028622554641</c:v>
                </c:pt>
                <c:pt idx="2700">
                  <c:v>0.47423759341440047</c:v>
                </c:pt>
                <c:pt idx="2701">
                  <c:v>0.44672342196096637</c:v>
                </c:pt>
                <c:pt idx="2702">
                  <c:v>0.42022332932251782</c:v>
                </c:pt>
                <c:pt idx="2703">
                  <c:v>0.3947521692022955</c:v>
                </c:pt>
                <c:pt idx="2704">
                  <c:v>0.37032407765341468</c:v>
                </c:pt>
                <c:pt idx="2705">
                  <c:v>0.3469524601157965</c:v>
                </c:pt>
                <c:pt idx="2706">
                  <c:v>0.32464997940636658</c:v>
                </c:pt>
                <c:pt idx="2707">
                  <c:v>0.30342854468013991</c:v>
                </c:pt>
                <c:pt idx="2708">
                  <c:v>0.28329930137893478</c:v>
                </c:pt>
                <c:pt idx="2709">
                  <c:v>0.2642726221812875</c:v>
                </c:pt>
                <c:pt idx="2710">
                  <c:v>0.24635809896614569</c:v>
                </c:pt>
                <c:pt idx="2711">
                  <c:v>0.22956453580016412</c:v>
                </c:pt>
                <c:pt idx="2712">
                  <c:v>0.21389994295671064</c:v>
                </c:pt>
                <c:pt idx="2713">
                  <c:v>0.1993715319724487</c:v>
                </c:pt>
                <c:pt idx="2714">
                  <c:v>0.1859857117455419</c:v>
                </c:pt>
                <c:pt idx="2715">
                  <c:v>0.17374808567695552</c:v>
                </c:pt>
                <c:pt idx="2716">
                  <c:v>0.16266344985486433</c:v>
                </c:pt>
                <c:pt idx="2717">
                  <c:v>0.1527357922796502</c:v>
                </c:pt>
                <c:pt idx="2718">
                  <c:v>0.14396829312508996</c:v>
                </c:pt>
                <c:pt idx="2719">
                  <c:v>0.13636332602937024</c:v>
                </c:pt>
                <c:pt idx="2720">
                  <c:v>0.12992246040746064</c:v>
                </c:pt>
                <c:pt idx="2721">
                  <c:v>0.12464646477451156</c:v>
                </c:pt>
                <c:pt idx="2722">
                  <c:v>0.12053531106790369</c:v>
                </c:pt>
                <c:pt idx="2723">
                  <c:v>0.11758817995388179</c:v>
                </c:pt>
                <c:pt idx="2724">
                  <c:v>0.11580346710265485</c:v>
                </c:pt>
                <c:pt idx="2725">
                  <c:v>0.11517879041425066</c:v>
                </c:pt>
                <c:pt idx="2726">
                  <c:v>0.11571099817557841</c:v>
                </c:pt>
                <c:pt idx="2727">
                  <c:v>0.11739617812758273</c:v>
                </c:pt>
                <c:pt idx="2728">
                  <c:v>0.12022966741970385</c:v>
                </c:pt>
                <c:pt idx="2729">
                  <c:v>0.12420606342737212</c:v>
                </c:pt>
                <c:pt idx="2730">
                  <c:v>0.12931923540685686</c:v>
                </c:pt>
                <c:pt idx="2731">
                  <c:v>0.13556233696028991</c:v>
                </c:pt>
                <c:pt idx="2732">
                  <c:v>0.14292781928259021</c:v>
                </c:pt>
                <c:pt idx="2733">
                  <c:v>0.15140744516056395</c:v>
                </c:pt>
                <c:pt idx="2734">
                  <c:v>0.1609923036935392</c:v>
                </c:pt>
                <c:pt idx="2735">
                  <c:v>0.17167282570369907</c:v>
                </c:pt>
                <c:pt idx="2736">
                  <c:v>0.18343879980344802</c:v>
                </c:pt>
                <c:pt idx="2737">
                  <c:v>0.19627938908610187</c:v>
                </c:pt>
                <c:pt idx="2738">
                  <c:v>0.2101831484056377</c:v>
                </c:pt>
                <c:pt idx="2739">
                  <c:v>0.2251380422103382</c:v>
                </c:pt>
                <c:pt idx="2740">
                  <c:v>0.24113146289479143</c:v>
                </c:pt>
                <c:pt idx="2741">
                  <c:v>0.25815024963389599</c:v>
                </c:pt>
                <c:pt idx="2742">
                  <c:v>0.27618070766248093</c:v>
                </c:pt>
                <c:pt idx="2743">
                  <c:v>0.29520862796349689</c:v>
                </c:pt>
                <c:pt idx="2744">
                  <c:v>0.31521930732772852</c:v>
                </c:pt>
                <c:pt idx="2745">
                  <c:v>0.33619756874766638</c:v>
                </c:pt>
                <c:pt idx="2746">
                  <c:v>0.35812778210833746</c:v>
                </c:pt>
                <c:pt idx="2747">
                  <c:v>0.38099388513761923</c:v>
                </c:pt>
                <c:pt idx="2748">
                  <c:v>0.40477940457896733</c:v>
                </c:pt>
                <c:pt idx="2749">
                  <c:v>0.42946747754960729</c:v>
                </c:pt>
                <c:pt idx="2750">
                  <c:v>0.45504087304725716</c:v>
                </c:pt>
                <c:pt idx="2751">
                  <c:v>0.48148201356948683</c:v>
                </c:pt>
                <c:pt idx="2752">
                  <c:v>0.50877299680920651</c:v>
                </c:pt>
                <c:pt idx="2753">
                  <c:v>0.53689561739140856</c:v>
                </c:pt>
                <c:pt idx="2754">
                  <c:v>0.56583138861614868</c:v>
                </c:pt>
                <c:pt idx="2755">
                  <c:v>0.59556156417340989</c:v>
                </c:pt>
                <c:pt idx="2756">
                  <c:v>0.62606715979686156</c:v>
                </c:pt>
                <c:pt idx="2757">
                  <c:v>0.65732897482316088</c:v>
                </c:pt>
                <c:pt idx="2758">
                  <c:v>0.68932761362583972</c:v>
                </c:pt>
                <c:pt idx="2759">
                  <c:v>0.72204350689167052</c:v>
                </c:pt>
                <c:pt idx="2760">
                  <c:v>0.75545693271070535</c:v>
                </c:pt>
                <c:pt idx="2761">
                  <c:v>0.78954803744995872</c:v>
                </c:pt>
                <c:pt idx="2762">
                  <c:v>0.82429685638319483</c:v>
                </c:pt>
                <c:pt idx="2763">
                  <c:v>0.8596833340497928</c:v>
                </c:pt>
                <c:pt idx="2764">
                  <c:v>0.89568734431680552</c:v>
                </c:pt>
                <c:pt idx="2765">
                  <c:v>0.93228871011940162</c:v>
                </c:pt>
                <c:pt idx="2766">
                  <c:v>0.96946722285625408</c:v>
                </c:pt>
                <c:pt idx="2767">
                  <c:v>1.007202661417494</c:v>
                </c:pt>
                <c:pt idx="2768">
                  <c:v>1.0454748108239926</c:v>
                </c:pt>
                <c:pt idx="2769">
                  <c:v>1.0842634804578328</c:v>
                </c:pt>
                <c:pt idx="2770">
                  <c:v>1.1235485218659109</c:v>
                </c:pt>
                <c:pt idx="2771">
                  <c:v>1.1633098461183526</c:v>
                </c:pt>
                <c:pt idx="2772">
                  <c:v>1.2035274407059655</c:v>
                </c:pt>
                <c:pt idx="2773">
                  <c:v>1.2441813859619477</c:v>
                </c:pt>
                <c:pt idx="2774">
                  <c:v>1.2852518709938161</c:v>
                </c:pt>
                <c:pt idx="2775">
                  <c:v>1.3267192091129099</c:v>
                </c:pt>
                <c:pt idx="2776">
                  <c:v>1.368563852751004</c:v>
                </c:pt>
                <c:pt idx="2777">
                  <c:v>1.4107664078533433</c:v>
                </c:pt>
                <c:pt idx="2778">
                  <c:v>1.4533076477393838</c:v>
                </c:pt>
                <c:pt idx="2779">
                  <c:v>1.4961685264242353</c:v>
                </c:pt>
                <c:pt idx="2780">
                  <c:v>1.5393301913935391</c:v>
                </c:pt>
                <c:pt idx="2781">
                  <c:v>1.5827739958276918</c:v>
                </c:pt>
                <c:pt idx="2782">
                  <c:v>1.6264815102703101</c:v>
                </c:pt>
                <c:pt idx="2783">
                  <c:v>1.6704345337383921</c:v>
                </c:pt>
                <c:pt idx="2784">
                  <c:v>1.7146151042724207</c:v>
                </c:pt>
                <c:pt idx="2785">
                  <c:v>1.7590055089254559</c:v>
                </c:pt>
                <c:pt idx="2786">
                  <c:v>1.8035882931916212</c:v>
                </c:pt>
                <c:pt idx="2787">
                  <c:v>1.8483462698748121</c:v>
                </c:pt>
                <c:pt idx="2788">
                  <c:v>1.8932625273999886</c:v>
                </c:pt>
                <c:pt idx="2789">
                  <c:v>1.938320437570608</c:v>
                </c:pt>
                <c:pt idx="2790">
                  <c:v>1.9835036627753919</c:v>
                </c:pt>
                <c:pt idx="2791">
                  <c:v>2.0287961626499196</c:v>
                </c:pt>
                <c:pt idx="2792">
                  <c:v>2.0741822001978885</c:v>
                </c:pt>
                <c:pt idx="2793">
                  <c:v>2.1196463473802547</c:v>
                </c:pt>
                <c:pt idx="2794">
                  <c:v>2.1651734901769482</c:v>
                </c:pt>
                <c:pt idx="2795">
                  <c:v>2.2107488331308573</c:v>
                </c:pt>
                <c:pt idx="2796">
                  <c:v>2.2563579033818884</c:v>
                </c:pt>
                <c:pt idx="2797">
                  <c:v>2.3019865542006142</c:v>
                </c:pt>
                <c:pt idx="2798">
                  <c:v>2.3476209680308093</c:v>
                </c:pt>
                <c:pt idx="2799">
                  <c:v>2.3932476590506067</c:v>
                </c:pt>
                <c:pt idx="2800">
                  <c:v>2.4388534752654536</c:v>
                </c:pt>
                <c:pt idx="2801">
                  <c:v>2.4844256001398777</c:v>
                </c:pt>
                <c:pt idx="2802">
                  <c:v>2.5299515537836545</c:v>
                </c:pt>
                <c:pt idx="2803">
                  <c:v>2.5754191937027224</c:v>
                </c:pt>
                <c:pt idx="2804">
                  <c:v>2.6208167151255051</c:v>
                </c:pt>
                <c:pt idx="2805">
                  <c:v>2.6661326509211589</c:v>
                </c:pt>
                <c:pt idx="2806">
                  <c:v>2.7113558711181667</c:v>
                </c:pt>
                <c:pt idx="2807">
                  <c:v>2.7564755820397284</c:v>
                </c:pt>
                <c:pt idx="2808">
                  <c:v>2.801481325067364</c:v>
                </c:pt>
                <c:pt idx="2809">
                  <c:v>2.84636297504706</c:v>
                </c:pt>
                <c:pt idx="2810">
                  <c:v>2.8911107383501893</c:v>
                </c:pt>
                <c:pt idx="2811">
                  <c:v>2.9357151506051125</c:v>
                </c:pt>
                <c:pt idx="2812">
                  <c:v>2.9801670741103439</c:v>
                </c:pt>
                <c:pt idx="2813">
                  <c:v>3.024457694945339</c:v>
                </c:pt>
                <c:pt idx="2814">
                  <c:v>3.0685785197906608</c:v>
                </c:pt>
                <c:pt idx="2815">
                  <c:v>3.1125213724732848</c:v>
                </c:pt>
                <c:pt idx="2816">
                  <c:v>3.1562783902472633</c:v>
                </c:pt>
                <c:pt idx="2817">
                  <c:v>3.1998420198282895</c:v>
                </c:pt>
                <c:pt idx="2818">
                  <c:v>3.2432050131897903</c:v>
                </c:pt>
                <c:pt idx="2819">
                  <c:v>3.2863604231383388</c:v>
                </c:pt>
                <c:pt idx="2820">
                  <c:v>3.329301598678811</c:v>
                </c:pt>
                <c:pt idx="2821">
                  <c:v>3.3720221801837797</c:v>
                </c:pt>
                <c:pt idx="2822">
                  <c:v>3.4145160943783175</c:v>
                </c:pt>
                <c:pt idx="2823">
                  <c:v>3.4567775491543293</c:v>
                </c:pt>
                <c:pt idx="2824">
                  <c:v>3.4988010282254658</c:v>
                </c:pt>
                <c:pt idx="2825">
                  <c:v>3.5405812856352159</c:v>
                </c:pt>
                <c:pt idx="2826">
                  <c:v>3.5821133401294882</c:v>
                </c:pt>
                <c:pt idx="2827">
                  <c:v>3.6233924694060979</c:v>
                </c:pt>
                <c:pt idx="2828">
                  <c:v>3.6644142042504022</c:v>
                </c:pt>
                <c:pt idx="2829">
                  <c:v>3.705174322571017</c:v>
                </c:pt>
                <c:pt idx="2830">
                  <c:v>3.7456688433431267</c:v>
                </c:pt>
                <c:pt idx="2831">
                  <c:v>3.785894020471396</c:v>
                </c:pt>
                <c:pt idx="2832">
                  <c:v>3.8258463365828561</c:v>
                </c:pt>
                <c:pt idx="2833">
                  <c:v>3.8655224967566237</c:v>
                </c:pt>
                <c:pt idx="2834">
                  <c:v>3.9049194222041765</c:v>
                </c:pt>
                <c:pt idx="2835">
                  <c:v>3.944034243905596</c:v>
                </c:pt>
                <c:pt idx="2836">
                  <c:v>3.982864296211067</c:v>
                </c:pt>
                <c:pt idx="2837">
                  <c:v>4.0214071104172309</c:v>
                </c:pt>
                <c:pt idx="2838">
                  <c:v>4.0596604083252785</c:v>
                </c:pt>
                <c:pt idx="2839">
                  <c:v>4.0976220957890339</c:v>
                </c:pt>
                <c:pt idx="2840">
                  <c:v>4.1352902562592275</c:v>
                </c:pt>
                <c:pt idx="2841">
                  <c:v>4.1726631443320397</c:v>
                </c:pt>
                <c:pt idx="2842">
                  <c:v>4.2097391793077374</c:v>
                </c:pt>
                <c:pt idx="2843">
                  <c:v>4.2465169387674244</c:v>
                </c:pt>
                <c:pt idx="2844">
                  <c:v>4.282995152170205</c:v>
                </c:pt>
                <c:pt idx="2845">
                  <c:v>4.3191726944801445</c:v>
                </c:pt>
                <c:pt idx="2846">
                  <c:v>4.3550485798266507</c:v>
                </c:pt>
                <c:pt idx="2847">
                  <c:v>4.390621955202942</c:v>
                </c:pt>
                <c:pt idx="2848">
                  <c:v>4.4258920942072724</c:v>
                </c:pt>
                <c:pt idx="2849">
                  <c:v>4.4608583908330584</c:v>
                </c:pt>
                <c:pt idx="2850">
                  <c:v>4.4955203533095567</c:v>
                </c:pt>
                <c:pt idx="2851">
                  <c:v>4.5298775979977943</c:v>
                </c:pt>
                <c:pt idx="2852">
                  <c:v>4.5639298433459601</c:v>
                </c:pt>
                <c:pt idx="2853">
                  <c:v>4.5976769039061827</c:v>
                </c:pt>
                <c:pt idx="2854">
                  <c:v>4.6311186844167915</c:v>
                </c:pt>
                <c:pt idx="2855">
                  <c:v>4.6642551739520908</c:v>
                </c:pt>
                <c:pt idx="2856">
                  <c:v>4.6970864401416303</c:v>
                </c:pt>
                <c:pt idx="2857">
                  <c:v>4.7296126234625797</c:v>
                </c:pt>
                <c:pt idx="2858">
                  <c:v>4.7618339316057465</c:v>
                </c:pt>
                <c:pt idx="2859">
                  <c:v>4.7937506339172726</c:v>
                </c:pt>
                <c:pt idx="2860">
                  <c:v>4.8253630559186762</c:v>
                </c:pt>
                <c:pt idx="2861">
                  <c:v>4.8566715739049764</c:v>
                </c:pt>
                <c:pt idx="2862">
                  <c:v>4.8876766096220239</c:v>
                </c:pt>
                <c:pt idx="2863">
                  <c:v>4.9183786250258805</c:v>
                </c:pt>
                <c:pt idx="2864">
                  <c:v>4.9487781171222878</c:v>
                </c:pt>
                <c:pt idx="2865">
                  <c:v>4.9788756128903104</c:v>
                </c:pt>
                <c:pt idx="2866">
                  <c:v>5.0086716642855631</c:v>
                </c:pt>
                <c:pt idx="2867">
                  <c:v>5.0381668433288969</c:v>
                </c:pt>
                <c:pt idx="2868">
                  <c:v>5.0673617372758057</c:v>
                </c:pt>
                <c:pt idx="2869">
                  <c:v>5.0962569438708991</c:v>
                </c:pt>
                <c:pt idx="2870">
                  <c:v>5.1248530666832908</c:v>
                </c:pt>
                <c:pt idx="2871">
                  <c:v>5.1531507105244758</c:v>
                </c:pt>
                <c:pt idx="2872">
                  <c:v>5.1811504769510295</c:v>
                </c:pt>
                <c:pt idx="2873">
                  <c:v>5.2088529598463165</c:v>
                </c:pt>
                <c:pt idx="2874">
                  <c:v>5.2362587410841339</c:v>
                </c:pt>
                <c:pt idx="2875">
                  <c:v>5.2633683862746743</c:v>
                </c:pt>
                <c:pt idx="2876">
                  <c:v>5.2901824405889348</c:v>
                </c:pt>
                <c:pt idx="2877">
                  <c:v>5.3167014246629014</c:v>
                </c:pt>
                <c:pt idx="2878">
                  <c:v>5.34292583058249</c:v>
                </c:pt>
                <c:pt idx="2879">
                  <c:v>5.3688561179421042</c:v>
                </c:pt>
                <c:pt idx="2880">
                  <c:v>5.3944927099863405</c:v>
                </c:pt>
                <c:pt idx="2881">
                  <c:v>5.4198359898218644</c:v>
                </c:pt>
                <c:pt idx="2882">
                  <c:v>5.4448862967106955</c:v>
                </c:pt>
                <c:pt idx="2883">
                  <c:v>5.4696439224339022</c:v>
                </c:pt>
                <c:pt idx="2884">
                  <c:v>5.4941091077313775</c:v>
                </c:pt>
                <c:pt idx="2885">
                  <c:v>5.5182820388142986</c:v>
                </c:pt>
                <c:pt idx="2886">
                  <c:v>5.5421628439504289</c:v>
                </c:pt>
                <c:pt idx="2887">
                  <c:v>5.5657515901204881</c:v>
                </c:pt>
                <c:pt idx="2888">
                  <c:v>5.5890482797453753</c:v>
                </c:pt>
                <c:pt idx="2889">
                  <c:v>5.6120528474845655</c:v>
                </c:pt>
                <c:pt idx="2890">
                  <c:v>5.6347651571028505</c:v>
                </c:pt>
                <c:pt idx="2891">
                  <c:v>5.6571849984078604</c:v>
                </c:pt>
                <c:pt idx="2892">
                  <c:v>5.6793120842537679</c:v>
                </c:pt>
                <c:pt idx="2893">
                  <c:v>5.7011460476158895</c:v>
                </c:pt>
                <c:pt idx="2894">
                  <c:v>5.7226864387302703</c:v>
                </c:pt>
                <c:pt idx="2895">
                  <c:v>5.7439327223039873</c:v>
                </c:pt>
                <c:pt idx="2896">
                  <c:v>5.7648842747876818</c:v>
                </c:pt>
                <c:pt idx="2897">
                  <c:v>5.7855403817217663</c:v>
                </c:pt>
                <c:pt idx="2898">
                  <c:v>5.8059002351441471</c:v>
                </c:pt>
                <c:pt idx="2899">
                  <c:v>5.8259629310686325</c:v>
                </c:pt>
                <c:pt idx="2900">
                  <c:v>5.8457274670273689</c:v>
                </c:pt>
                <c:pt idx="2901">
                  <c:v>5.865192739685348</c:v>
                </c:pt>
                <c:pt idx="2902">
                  <c:v>5.8843575425195516</c:v>
                </c:pt>
                <c:pt idx="2903">
                  <c:v>5.9032205635669968</c:v>
                </c:pt>
                <c:pt idx="2904">
                  <c:v>5.9217803832441218</c:v>
                </c:pt>
                <c:pt idx="2905">
                  <c:v>5.9400354722337232</c:v>
                </c:pt>
                <c:pt idx="2906">
                  <c:v>5.9579841894444225</c:v>
                </c:pt>
                <c:pt idx="2907">
                  <c:v>5.9756247800407962</c:v>
                </c:pt>
                <c:pt idx="2908">
                  <c:v>5.9929553735478844</c:v>
                </c:pt>
                <c:pt idx="2909">
                  <c:v>6.0099739820287139</c:v>
                </c:pt>
                <c:pt idx="2910">
                  <c:v>6.026678498338633</c:v>
                </c:pt>
                <c:pt idx="2911">
                  <c:v>6.0430666944555762</c:v>
                </c:pt>
                <c:pt idx="2912">
                  <c:v>6.0591362198915091</c:v>
                </c:pt>
                <c:pt idx="2913">
                  <c:v>6.0748846001821608</c:v>
                </c:pt>
                <c:pt idx="2914">
                  <c:v>6.0903092354624304</c:v>
                </c:pt>
                <c:pt idx="2915">
                  <c:v>6.1054073991230968</c:v>
                </c:pt>
                <c:pt idx="2916">
                  <c:v>6.1201762365578718</c:v>
                </c:pt>
                <c:pt idx="2917">
                  <c:v>6.1346127639998196</c:v>
                </c:pt>
                <c:pt idx="2918">
                  <c:v>6.1487138674483539</c:v>
                </c:pt>
                <c:pt idx="2919">
                  <c:v>6.1624763016909379</c:v>
                </c:pt>
                <c:pt idx="2920">
                  <c:v>6.1758966894251683</c:v>
                </c:pt>
                <c:pt idx="2921">
                  <c:v>6.1889715204788285</c:v>
                </c:pt>
                <c:pt idx="2922">
                  <c:v>6.2016971511352095</c:v>
                </c:pt>
                <c:pt idx="2923">
                  <c:v>6.2140698035651489</c:v>
                </c:pt>
                <c:pt idx="2924">
                  <c:v>6.2260855653681082</c:v>
                </c:pt>
                <c:pt idx="2925">
                  <c:v>6.2377403892306109</c:v>
                </c:pt>
                <c:pt idx="2926">
                  <c:v>6.2490300926985078</c:v>
                </c:pt>
                <c:pt idx="2927">
                  <c:v>6.2599503580724845</c:v>
                </c:pt>
                <c:pt idx="2928">
                  <c:v>6.2704967324299439</c:v>
                </c:pt>
                <c:pt idx="2929">
                  <c:v>6.2806646277727811</c:v>
                </c:pt>
                <c:pt idx="2930">
                  <c:v>6.2904493213119439</c:v>
                </c:pt>
                <c:pt idx="2931">
                  <c:v>6.2998459558882161</c:v>
                </c:pt>
                <c:pt idx="2932">
                  <c:v>6.3088495405340907</c:v>
                </c:pt>
                <c:pt idx="2933">
                  <c:v>6.31745495118364</c:v>
                </c:pt>
                <c:pt idx="2934">
                  <c:v>6.3256569315319799</c:v>
                </c:pt>
                <c:pt idx="2935">
                  <c:v>6.333450094050793</c:v>
                </c:pt>
                <c:pt idx="2936">
                  <c:v>6.3408289211631894</c:v>
                </c:pt>
                <c:pt idx="2937">
                  <c:v>6.3477877665856255</c:v>
                </c:pt>
                <c:pt idx="2938">
                  <c:v>6.3543208568346969</c:v>
                </c:pt>
                <c:pt idx="2939">
                  <c:v>6.3604222929144285</c:v>
                </c:pt>
                <c:pt idx="2940">
                  <c:v>6.36608605217811</c:v>
                </c:pt>
                <c:pt idx="2941">
                  <c:v>6.3713059903761238</c:v>
                </c:pt>
                <c:pt idx="2942">
                  <c:v>6.3760758438914875</c:v>
                </c:pt>
                <c:pt idx="2943">
                  <c:v>6.3803892321745463</c:v>
                </c:pt>
                <c:pt idx="2944">
                  <c:v>6.3842396603668767</c:v>
                </c:pt>
                <c:pt idx="2945">
                  <c:v>6.3876205221394118</c:v>
                </c:pt>
                <c:pt idx="2946">
                  <c:v>6.390525102731262</c:v>
                </c:pt>
                <c:pt idx="2947">
                  <c:v>6.3929465822062745</c:v>
                </c:pt>
                <c:pt idx="2948">
                  <c:v>6.3948780389270139</c:v>
                </c:pt>
                <c:pt idx="2949">
                  <c:v>6.3963124532505793</c:v>
                </c:pt>
                <c:pt idx="2950">
                  <c:v>6.3972427114520976</c:v>
                </c:pt>
                <c:pt idx="2951">
                  <c:v>6.3976616098814487</c:v>
                </c:pt>
                <c:pt idx="2952">
                  <c:v>6.3975618593548145</c:v>
                </c:pt>
                <c:pt idx="2953">
                  <c:v>6.3969360897872374</c:v>
                </c:pt>
                <c:pt idx="2954">
                  <c:v>6.3957768550716096</c:v>
                </c:pt>
                <c:pt idx="2955">
                  <c:v>6.3940766382022973</c:v>
                </c:pt>
                <c:pt idx="2956">
                  <c:v>6.3918278566538493</c:v>
                </c:pt>
                <c:pt idx="2957">
                  <c:v>6.3890228680177463</c:v>
                </c:pt>
                <c:pt idx="2958">
                  <c:v>6.3856539758922954</c:v>
                </c:pt>
                <c:pt idx="2959">
                  <c:v>6.3817134360398882</c:v>
                </c:pt>
                <c:pt idx="2960">
                  <c:v>6.3771934628068925</c:v>
                </c:pt>
                <c:pt idx="2961">
                  <c:v>6.3720862358129846</c:v>
                </c:pt>
                <c:pt idx="2962">
                  <c:v>6.3663839069073216</c:v>
                </c:pt>
                <c:pt idx="2963">
                  <c:v>6.3600786073986999</c:v>
                </c:pt>
                <c:pt idx="2964">
                  <c:v>6.3531624555593824</c:v>
                </c:pt>
                <c:pt idx="2965">
                  <c:v>6.3456275644010969</c:v>
                </c:pt>
                <c:pt idx="2966">
                  <c:v>6.3374660497289046</c:v>
                </c:pt>
                <c:pt idx="2967">
                  <c:v>6.3286700384684345</c:v>
                </c:pt>
                <c:pt idx="2968">
                  <c:v>6.3192316772707082</c:v>
                </c:pt>
                <c:pt idx="2969">
                  <c:v>6.3091431413922114</c:v>
                </c:pt>
                <c:pt idx="2970">
                  <c:v>6.2983966438474148</c:v>
                </c:pt>
                <c:pt idx="2971">
                  <c:v>6.2869844448372669</c:v>
                </c:pt>
                <c:pt idx="2972">
                  <c:v>6.2748988614462293</c:v>
                </c:pt>
                <c:pt idx="2973">
                  <c:v>6.2621322776107702</c:v>
                </c:pt>
                <c:pt idx="2974">
                  <c:v>6.2486771543503323</c:v>
                </c:pt>
                <c:pt idx="2975">
                  <c:v>6.2345260402631864</c:v>
                </c:pt>
                <c:pt idx="2976">
                  <c:v>6.2196715822813431</c:v>
                </c:pt>
                <c:pt idx="2977">
                  <c:v>6.2041065366758001</c:v>
                </c:pt>
                <c:pt idx="2978">
                  <c:v>6.1878237803118701</c:v>
                </c:pt>
                <c:pt idx="2979">
                  <c:v>6.1708163221484096</c:v>
                </c:pt>
                <c:pt idx="2980">
                  <c:v>6.1530773149695364</c:v>
                </c:pt>
                <c:pt idx="2981">
                  <c:v>6.1346000673476064</c:v>
                </c:pt>
                <c:pt idx="2982">
                  <c:v>6.1153780558255075</c:v>
                </c:pt>
                <c:pt idx="2983">
                  <c:v>6.0954049373111374</c:v>
                </c:pt>
                <c:pt idx="2984">
                  <c:v>6.074674561675355</c:v>
                </c:pt>
                <c:pt idx="2985">
                  <c:v>6.0531809845402398</c:v>
                </c:pt>
                <c:pt idx="2986">
                  <c:v>6.0309184802527014</c:v>
                </c:pt>
                <c:pt idx="2987">
                  <c:v>6.0078815550254641</c:v>
                </c:pt>
                <c:pt idx="2988">
                  <c:v>5.9840649602382561</c:v>
                </c:pt>
                <c:pt idx="2989">
                  <c:v>5.9594637058824045</c:v>
                </c:pt>
                <c:pt idx="2990">
                  <c:v>5.9340730741380323</c:v>
                </c:pt>
                <c:pt idx="2991">
                  <c:v>5.9078886330690743</c:v>
                </c:pt>
                <c:pt idx="2992">
                  <c:v>5.8809062504167544</c:v>
                </c:pt>
                <c:pt idx="2993">
                  <c:v>5.8531221074822284</c:v>
                </c:pt>
                <c:pt idx="2994">
                  <c:v>5.8245327130774482</c:v>
                </c:pt>
                <c:pt idx="2995">
                  <c:v>5.7951349175255142</c:v>
                </c:pt>
                <c:pt idx="2996">
                  <c:v>5.7649259266962254</c:v>
                </c:pt>
                <c:pt idx="2997">
                  <c:v>5.7339033160557209</c:v>
                </c:pt>
                <c:pt idx="2998">
                  <c:v>5.7020650447104053</c:v>
                </c:pt>
                <c:pt idx="2999">
                  <c:v>5.6694094694248092</c:v>
                </c:pt>
                <c:pt idx="3000">
                  <c:v>5.6359353585932279</c:v>
                </c:pt>
                <c:pt idx="3001">
                  <c:v>5.6016419061425671</c:v>
                </c:pt>
                <c:pt idx="3002">
                  <c:v>5.5665287453452468</c:v>
                </c:pt>
                <c:pt idx="3003">
                  <c:v>5.5305959625159158</c:v>
                </c:pt>
                <c:pt idx="3004">
                  <c:v>5.4938441105731259</c:v>
                </c:pt>
                <c:pt idx="3005">
                  <c:v>5.4562742224386724</c:v>
                </c:pt>
                <c:pt idx="3006">
                  <c:v>5.4178878242494255</c:v>
                </c:pt>
                <c:pt idx="3007">
                  <c:v>5.3786869483600865</c:v>
                </c:pt>
                <c:pt idx="3008">
                  <c:v>5.3386741461058485</c:v>
                </c:pt>
                <c:pt idx="3009">
                  <c:v>5.2978525003042689</c:v>
                </c:pt>
                <c:pt idx="3010">
                  <c:v>5.2562256374663701</c:v>
                </c:pt>
                <c:pt idx="3011">
                  <c:v>5.2137977396910919</c:v>
                </c:pt>
                <c:pt idx="3012">
                  <c:v>5.1705735562159978</c:v>
                </c:pt>
                <c:pt idx="3013">
                  <c:v>5.1265584145987564</c:v>
                </c:pt>
                <c:pt idx="3014">
                  <c:v>5.0817582314965364</c:v>
                </c:pt>
                <c:pt idx="3015">
                  <c:v>5.0361795230227715</c:v>
                </c:pt>
                <c:pt idx="3016">
                  <c:v>4.989829414648546</c:v>
                </c:pt>
                <c:pt idx="3017">
                  <c:v>4.9427156506205696</c:v>
                </c:pt>
                <c:pt idx="3018">
                  <c:v>4.894846602873141</c:v>
                </c:pt>
                <c:pt idx="3019">
                  <c:v>4.846231279398955</c:v>
                </c:pt>
                <c:pt idx="3020">
                  <c:v>4.7968793320578484</c:v>
                </c:pt>
                <c:pt idx="3021">
                  <c:v>4.7468010637935922</c:v>
                </c:pt>
                <c:pt idx="3022">
                  <c:v>4.6960074352289025</c:v>
                </c:pt>
                <c:pt idx="3023">
                  <c:v>4.6445100706183942</c:v>
                </c:pt>
                <c:pt idx="3024">
                  <c:v>4.5923212631278254</c:v>
                </c:pt>
                <c:pt idx="3025">
                  <c:v>4.539453979416022</c:v>
                </c:pt>
                <c:pt idx="3026">
                  <c:v>4.4859218634937701</c:v>
                </c:pt>
                <c:pt idx="3027">
                  <c:v>4.4317392398383424</c:v>
                </c:pt>
                <c:pt idx="3028">
                  <c:v>4.376921115733472</c:v>
                </c:pt>
                <c:pt idx="3029">
                  <c:v>4.3214831828187554</c:v>
                </c:pt>
                <c:pt idx="3030">
                  <c:v>4.2654418178225875</c:v>
                </c:pt>
                <c:pt idx="3031">
                  <c:v>4.2088140824580451</c:v>
                </c:pt>
                <c:pt idx="3032">
                  <c:v>4.1516177224617614</c:v>
                </c:pt>
                <c:pt idx="3033">
                  <c:v>4.0938711657591194</c:v>
                </c:pt>
                <c:pt idx="3034">
                  <c:v>4.0355935197333714</c:v>
                </c:pt>
                <c:pt idx="3035">
                  <c:v>3.9768045675863171</c:v>
                </c:pt>
                <c:pt idx="3036">
                  <c:v>3.9175247637744932</c:v>
                </c:pt>
                <c:pt idx="3037">
                  <c:v>3.8577752285047824</c:v>
                </c:pt>
                <c:pt idx="3038">
                  <c:v>3.7975777412799459</c:v>
                </c:pt>
                <c:pt idx="3039">
                  <c:v>3.7369547334813782</c:v>
                </c:pt>
                <c:pt idx="3040">
                  <c:v>3.6759292799808572</c:v>
                </c:pt>
                <c:pt idx="3041">
                  <c:v>3.614525089773112</c:v>
                </c:pt>
                <c:pt idx="3042">
                  <c:v>3.5527664956240002</c:v>
                </c:pt>
                <c:pt idx="3043">
                  <c:v>3.4906784427283881</c:v>
                </c:pt>
                <c:pt idx="3044">
                  <c:v>3.4282864763780547</c:v>
                </c:pt>
                <c:pt idx="3045">
                  <c:v>3.3656167286370398</c:v>
                </c:pt>
                <c:pt idx="3046">
                  <c:v>3.3026959040265269</c:v>
                </c:pt>
                <c:pt idx="3047">
                  <c:v>3.2395512642227042</c:v>
                </c:pt>
                <c:pt idx="3048">
                  <c:v>3.1762106117728903</c:v>
                </c:pt>
                <c:pt idx="3049">
                  <c:v>3.1127022728373537</c:v>
                </c:pt>
                <c:pt idx="3050">
                  <c:v>3.0490550789658282</c:v>
                </c:pt>
                <c:pt idx="3051">
                  <c:v>2.9852983479202759</c:v>
                </c:pt>
                <c:pt idx="3052">
                  <c:v>2.9214618635580907</c:v>
                </c:pt>
                <c:pt idx="3053">
                  <c:v>2.8575758547902161</c:v>
                </c:pt>
                <c:pt idx="3054">
                  <c:v>2.7936709736324148</c:v>
                </c:pt>
                <c:pt idx="3055">
                  <c:v>2.7297782723701176</c:v>
                </c:pt>
                <c:pt idx="3056">
                  <c:v>2.6659291798560982</c:v>
                </c:pt>
                <c:pt idx="3057">
                  <c:v>2.6021554769695237</c:v>
                </c:pt>
                <c:pt idx="3058">
                  <c:v>2.5384892712569749</c:v>
                </c:pt>
                <c:pt idx="3059">
                  <c:v>2.4749629707875762</c:v>
                </c:pt>
                <c:pt idx="3060">
                  <c:v>2.4116092572498005</c:v>
                </c:pt>
                <c:pt idx="3061">
                  <c:v>2.3484610583236694</c:v>
                </c:pt>
                <c:pt idx="3062">
                  <c:v>2.2855515193601752</c:v>
                </c:pt>
                <c:pt idx="3063">
                  <c:v>2.2229139744056674</c:v>
                </c:pt>
                <c:pt idx="3064">
                  <c:v>2.1605819166073661</c:v>
                </c:pt>
                <c:pt idx="3065">
                  <c:v>2.098588968040501</c:v>
                </c:pt>
                <c:pt idx="3066">
                  <c:v>2.0369688489968873</c:v>
                </c:pt>
                <c:pt idx="3067">
                  <c:v>1.9757553467783464</c:v>
                </c:pt>
                <c:pt idx="3068">
                  <c:v>1.914982284039306</c:v>
                </c:pt>
                <c:pt idx="3069">
                  <c:v>1.8546834867235851</c:v>
                </c:pt>
                <c:pt idx="3070">
                  <c:v>1.7948927516430591</c:v>
                </c:pt>
                <c:pt idx="3071">
                  <c:v>1.7356438137462868</c:v>
                </c:pt>
                <c:pt idx="3072">
                  <c:v>1.6769703131264584</c:v>
                </c:pt>
                <c:pt idx="3073">
                  <c:v>1.6189057618197511</c:v>
                </c:pt>
                <c:pt idx="3074">
                  <c:v>1.5614835104451859</c:v>
                </c:pt>
                <c:pt idx="3075">
                  <c:v>1.50473671473878</c:v>
                </c:pt>
                <c:pt idx="3076">
                  <c:v>1.4486983020352451</c:v>
                </c:pt>
                <c:pt idx="3077">
                  <c:v>1.3934009377509233</c:v>
                </c:pt>
                <c:pt idx="3078">
                  <c:v>1.3388769919223624</c:v>
                </c:pt>
                <c:pt idx="3079">
                  <c:v>1.2851585058558066</c:v>
                </c:pt>
                <c:pt idx="3080">
                  <c:v>1.2322771589418096</c:v>
                </c:pt>
                <c:pt idx="3081">
                  <c:v>1.1802642356909498</c:v>
                </c:pt>
                <c:pt idx="3082">
                  <c:v>1.1291505930457038</c:v>
                </c:pt>
                <c:pt idx="3083">
                  <c:v>1.0789666280230308</c:v>
                </c:pt>
                <c:pt idx="3084">
                  <c:v>1.0297422457435024</c:v>
                </c:pt>
                <c:pt idx="3085">
                  <c:v>0.98150682790059496</c:v>
                </c:pt>
                <c:pt idx="3086">
                  <c:v>0.93428920172467234</c:v>
                </c:pt>
                <c:pt idx="3087">
                  <c:v>0.8881176094946569</c:v>
                </c:pt>
                <c:pt idx="3088">
                  <c:v>0.84301967865009975</c:v>
                </c:pt>
                <c:pt idx="3089">
                  <c:v>0.7990223925552129</c:v>
                </c:pt>
                <c:pt idx="3090">
                  <c:v>0.75615206196585816</c:v>
                </c:pt>
                <c:pt idx="3091">
                  <c:v>0.7144342972482326</c:v>
                </c:pt>
                <c:pt idx="3092">
                  <c:v>0.67389398139812395</c:v>
                </c:pt>
                <c:pt idx="3093">
                  <c:v>0.63455524390720153</c:v>
                </c:pt>
                <c:pt idx="3094">
                  <c:v>0.59644143552170514</c:v>
                </c:pt>
                <c:pt idx="3095">
                  <c:v>0.55957510393701737</c:v>
                </c:pt>
                <c:pt idx="3096">
                  <c:v>0.52397797047040373</c:v>
                </c:pt>
                <c:pt idx="3097">
                  <c:v>0.48967090775143313</c:v>
                </c:pt>
                <c:pt idx="3098">
                  <c:v>0.45667391846874728</c:v>
                </c:pt>
                <c:pt idx="3099">
                  <c:v>0.42500611520893539</c:v>
                </c:pt>
                <c:pt idx="3100">
                  <c:v>0.39468570142149173</c:v>
                </c:pt>
                <c:pt idx="3101">
                  <c:v>0.36572995354184251</c:v>
                </c:pt>
                <c:pt idx="3102">
                  <c:v>0.33815520430156282</c:v>
                </c:pt>
                <c:pt idx="3103">
                  <c:v>0.31197682725323278</c:v>
                </c:pt>
                <c:pt idx="3104">
                  <c:v>0.28720922253434489</c:v>
                </c:pt>
                <c:pt idx="3105">
                  <c:v>0.26386580389267172</c:v>
                </c:pt>
                <c:pt idx="3106">
                  <c:v>0.24195898699273394</c:v>
                </c:pt>
                <c:pt idx="3107">
                  <c:v>0.2215001790203282</c:v>
                </c:pt>
                <c:pt idx="3108">
                  <c:v>0.20249976959991867</c:v>
                </c:pt>
                <c:pt idx="3109">
                  <c:v>0.18496712303641957</c:v>
                </c:pt>
                <c:pt idx="3110">
                  <c:v>0.168910571890831</c:v>
                </c:pt>
                <c:pt idx="3111">
                  <c:v>0.15433741189618719</c:v>
                </c:pt>
                <c:pt idx="3112">
                  <c:v>0.14125389821759271</c:v>
                </c:pt>
                <c:pt idx="3113">
                  <c:v>0.12966524305762209</c:v>
                </c:pt>
                <c:pt idx="3114">
                  <c:v>0.11957561460559843</c:v>
                </c:pt>
                <c:pt idx="3115">
                  <c:v>0.11098813732645163</c:v>
                </c:pt>
                <c:pt idx="3116">
                  <c:v>0.10390489358256741</c:v>
                </c:pt>
                <c:pt idx="3117">
                  <c:v>9.8326926579118942E-2</c:v>
                </c:pt>
                <c:pt idx="3118">
                  <c:v>9.4254244620947225E-2</c:v>
                </c:pt>
                <c:pt idx="3119">
                  <c:v>9.1685826666553991E-2</c:v>
                </c:pt>
                <c:pt idx="3120">
                  <c:v>9.061962916219618E-2</c:v>
                </c:pt>
                <c:pt idx="3121">
                  <c:v>9.1052594136818626E-2</c:v>
                </c:pt>
                <c:pt idx="3122">
                  <c:v>9.2980658535992161E-2</c:v>
                </c:pt>
                <c:pt idx="3123">
                  <c:v>9.6398764770986717E-2</c:v>
                </c:pt>
                <c:pt idx="3124">
                  <c:v>0.10130087245667382</c:v>
                </c:pt>
                <c:pt idx="3125">
                  <c:v>0.1076799713100047</c:v>
                </c:pt>
                <c:pt idx="3126">
                  <c:v>0.11552809517863491</c:v>
                </c:pt>
                <c:pt idx="3127">
                  <c:v>0.12483633716743625</c:v>
                </c:pt>
                <c:pt idx="3128">
                  <c:v>0.13559486582866551</c:v>
                </c:pt>
                <c:pt idx="3129">
                  <c:v>0.14779294237986551</c:v>
                </c:pt>
                <c:pt idx="3130">
                  <c:v>0.16141893891196346</c:v>
                </c:pt>
                <c:pt idx="3131">
                  <c:v>0.17646035754827258</c:v>
                </c:pt>
                <c:pt idx="3132">
                  <c:v>0.19290385051406786</c:v>
                </c:pt>
                <c:pt idx="3133">
                  <c:v>0.21073524107452513</c:v>
                </c:pt>
                <c:pt idx="3134">
                  <c:v>0.22993954529815025</c:v>
                </c:pt>
                <c:pt idx="3135">
                  <c:v>0.25050099460132375</c:v>
                </c:pt>
                <c:pt idx="3136">
                  <c:v>0.27240305902880702</c:v>
                </c:pt>
                <c:pt idx="3137">
                  <c:v>0.29562847122412872</c:v>
                </c:pt>
                <c:pt idx="3138">
                  <c:v>0.32015925104300935</c:v>
                </c:pt>
                <c:pt idx="3139">
                  <c:v>0.34597673076238183</c:v>
                </c:pt>
                <c:pt idx="3140">
                  <c:v>0.37306158083716168</c:v>
                </c:pt>
                <c:pt idx="3141">
                  <c:v>0.4013938361561627</c:v>
                </c:pt>
                <c:pt idx="3142">
                  <c:v>0.43095292274881764</c:v>
                </c:pt>
                <c:pt idx="3143">
                  <c:v>0.46171768489385384</c:v>
                </c:pt>
                <c:pt idx="3144">
                  <c:v>0.49366641258090832</c:v>
                </c:pt>
                <c:pt idx="3145">
                  <c:v>0.52677686927667688</c:v>
                </c:pt>
                <c:pt idx="3146">
                  <c:v>0.56102631994680097</c:v>
                </c:pt>
                <c:pt idx="3147">
                  <c:v>0.59639155928533649</c:v>
                </c:pt>
                <c:pt idx="3148">
                  <c:v>0.63284894010380577</c:v>
                </c:pt>
                <c:pt idx="3149">
                  <c:v>0.67037440183281882</c:v>
                </c:pt>
                <c:pt idx="3150">
                  <c:v>0.70894349908878695</c:v>
                </c:pt>
                <c:pt idx="3151">
                  <c:v>0.74853143026078794</c:v>
                </c:pt>
                <c:pt idx="3152">
                  <c:v>0.78911306607100351</c:v>
                </c:pt>
                <c:pt idx="3153">
                  <c:v>0.83066297806528522</c:v>
                </c:pt>
                <c:pt idx="3154">
                  <c:v>0.87315546699014579</c:v>
                </c:pt>
                <c:pt idx="3155">
                  <c:v>0.91656459101337218</c:v>
                </c:pt>
                <c:pt idx="3156">
                  <c:v>0.96086419374779886</c:v>
                </c:pt>
                <c:pt idx="3157">
                  <c:v>1.006027932036984</c:v>
                </c:pt>
                <c:pt idx="3158">
                  <c:v>1.0520293034654427</c:v>
                </c:pt>
                <c:pt idx="3159">
                  <c:v>1.0988416735540898</c:v>
                </c:pt>
                <c:pt idx="3160">
                  <c:v>1.1464383026064837</c:v>
                </c:pt>
                <c:pt idx="3161">
                  <c:v>1.1947923721699378</c:v>
                </c:pt>
                <c:pt idx="3162">
                  <c:v>1.2438770110785042</c:v>
                </c:pt>
                <c:pt idx="3163">
                  <c:v>1.2936653210462541</c:v>
                </c:pt>
                <c:pt idx="3164">
                  <c:v>1.3441304017805673</c:v>
                </c:pt>
                <c:pt idx="3165">
                  <c:v>1.3952453755864949</c:v>
                </c:pt>
                <c:pt idx="3166">
                  <c:v>1.4469834114353497</c:v>
                </c:pt>
                <c:pt idx="3167">
                  <c:v>1.4993177484721008</c:v>
                </c:pt>
                <c:pt idx="3168">
                  <c:v>1.5522217189377479</c:v>
                </c:pt>
                <c:pt idx="3169">
                  <c:v>1.605668770484171</c:v>
                </c:pt>
                <c:pt idx="3170">
                  <c:v>1.6596324878616491</c:v>
                </c:pt>
                <c:pt idx="3171">
                  <c:v>1.7140866139597262</c:v>
                </c:pt>
                <c:pt idx="3172">
                  <c:v>1.7690050701838711</c:v>
                </c:pt>
                <c:pt idx="3173">
                  <c:v>1.8243619761534802</c:v>
                </c:pt>
                <c:pt idx="3174">
                  <c:v>1.8801316687065919</c:v>
                </c:pt>
                <c:pt idx="3175">
                  <c:v>1.9362887201984635</c:v>
                </c:pt>
                <c:pt idx="3176">
                  <c:v>1.9928079560851346</c:v>
                </c:pt>
                <c:pt idx="3177">
                  <c:v>2.0496644717811958</c:v>
                </c:pt>
                <c:pt idx="3178">
                  <c:v>2.1068336487849284</c:v>
                </c:pt>
                <c:pt idx="3179">
                  <c:v>2.1642911700651202</c:v>
                </c:pt>
                <c:pt idx="3180">
                  <c:v>2.2220130347041827</c:v>
                </c:pt>
                <c:pt idx="3181">
                  <c:v>2.2799755717963053</c:v>
                </c:pt>
                <c:pt idx="3182">
                  <c:v>2.3381554535970297</c:v>
                </c:pt>
                <c:pt idx="3183">
                  <c:v>2.3965297079253682</c:v>
                </c:pt>
                <c:pt idx="3184">
                  <c:v>2.4550757298193924</c:v>
                </c:pt>
                <c:pt idx="3185">
                  <c:v>2.5137712924473408</c:v>
                </c:pt>
                <c:pt idx="3186">
                  <c:v>2.5725945572793401</c:v>
                </c:pt>
                <c:pt idx="3187">
                  <c:v>2.6315240835226255</c:v>
                </c:pt>
                <c:pt idx="3188">
                  <c:v>2.6905388368280079</c:v>
                </c:pt>
                <c:pt idx="3189">
                  <c:v>2.749618197274486</c:v>
                </c:pt>
                <c:pt idx="3190">
                  <c:v>2.808741966640202</c:v>
                </c:pt>
                <c:pt idx="3191">
                  <c:v>2.8678903749686597</c:v>
                </c:pt>
                <c:pt idx="3192">
                  <c:v>2.9270440864407532</c:v>
                </c:pt>
                <c:pt idx="3193">
                  <c:v>2.9861842045650442</c:v>
                </c:pt>
                <c:pt idx="3194">
                  <c:v>3.0452922766960366</c:v>
                </c:pt>
                <c:pt idx="3195">
                  <c:v>3.1043502978943636</c:v>
                </c:pt>
                <c:pt idx="3196">
                  <c:v>3.1633407141434517</c:v>
                </c:pt>
                <c:pt idx="3197">
                  <c:v>3.2222464249350464</c:v>
                </c:pt>
                <c:pt idx="3198">
                  <c:v>3.2810507852403932</c:v>
                </c:pt>
                <c:pt idx="3199">
                  <c:v>3.3397376068798397</c:v>
                </c:pt>
                <c:pt idx="3200">
                  <c:v>3.3982911593113343</c:v>
                </c:pt>
                <c:pt idx="3201">
                  <c:v>3.4566961698485374</c:v>
                </c:pt>
                <c:pt idx="3202">
                  <c:v>3.5149378233300799</c:v>
                </c:pt>
                <c:pt idx="3203">
                  <c:v>3.5730017612562275</c:v>
                </c:pt>
                <c:pt idx="3204">
                  <c:v>3.6308740804071653</c:v>
                </c:pt>
                <c:pt idx="3205">
                  <c:v>3.6885413309668706</c:v>
                </c:pt>
                <c:pt idx="3206">
                  <c:v>3.7459905141645389</c:v>
                </c:pt>
                <c:pt idx="3207">
                  <c:v>3.8032090794556987</c:v>
                </c:pt>
                <c:pt idx="3208">
                  <c:v>3.8601849212598598</c:v>
                </c:pt>
                <c:pt idx="3209">
                  <c:v>3.9169063752743307</c:v>
                </c:pt>
                <c:pt idx="3210">
                  <c:v>3.9733622143795877</c:v>
                </c:pt>
                <c:pt idx="3211">
                  <c:v>4.0295416441602896</c:v>
                </c:pt>
                <c:pt idx="3212">
                  <c:v>4.0854342980543565</c:v>
                </c:pt>
                <c:pt idx="3213">
                  <c:v>4.1410302321531018</c:v>
                </c:pt>
                <c:pt idx="3214">
                  <c:v>4.1963199196676007</c:v>
                </c:pt>
                <c:pt idx="3215">
                  <c:v>4.2512942450829874</c:v>
                </c:pt>
                <c:pt idx="3216">
                  <c:v>4.3059444980130408</c:v>
                </c:pt>
                <c:pt idx="3217">
                  <c:v>4.3602623667812059</c:v>
                </c:pt>
                <c:pt idx="3218">
                  <c:v>4.4142399317359855</c:v>
                </c:pt>
                <c:pt idx="3219">
                  <c:v>4.4678696583268058</c:v>
                </c:pt>
                <c:pt idx="3220">
                  <c:v>4.5211443899504955</c:v>
                </c:pt>
                <c:pt idx="3221">
                  <c:v>4.574057340590687</c:v>
                </c:pt>
                <c:pt idx="3222">
                  <c:v>4.6266020872617517</c:v>
                </c:pt>
                <c:pt idx="3223">
                  <c:v>4.6787725622773975</c:v>
                </c:pt>
                <c:pt idx="3224">
                  <c:v>4.7305630453565524</c:v>
                </c:pt>
                <c:pt idx="3225">
                  <c:v>4.7819681555843712</c:v>
                </c:pt>
                <c:pt idx="3226">
                  <c:v>4.8329828432407007</c:v>
                </c:pt>
                <c:pt idx="3227">
                  <c:v>4.883602381513211</c:v>
                </c:pt>
                <c:pt idx="3228">
                  <c:v>4.9338223581069292</c:v>
                </c:pt>
                <c:pt idx="3229">
                  <c:v>4.9836386667659545</c:v>
                </c:pt>
                <c:pt idx="3230">
                  <c:v>5.0330474987185747</c:v>
                </c:pt>
                <c:pt idx="3231">
                  <c:v>5.082045334060548</c:v>
                </c:pt>
                <c:pt idx="3232">
                  <c:v>5.1306289330873973</c:v>
                </c:pt>
                <c:pt idx="3233">
                  <c:v>5.1787953275871041</c:v>
                </c:pt>
                <c:pt idx="3234">
                  <c:v>5.2265418121082075</c:v>
                </c:pt>
                <c:pt idx="3235">
                  <c:v>5.2738659352092432</c:v>
                </c:pt>
                <c:pt idx="3236">
                  <c:v>5.3207654907035238</c:v>
                </c:pt>
                <c:pt idx="3237">
                  <c:v>5.3672385089074721</c:v>
                </c:pt>
                <c:pt idx="3238">
                  <c:v>5.4132832479040784</c:v>
                </c:pt>
                <c:pt idx="3239">
                  <c:v>5.4588981848284037</c:v>
                </c:pt>
                <c:pt idx="3240">
                  <c:v>5.5040820071844863</c:v>
                </c:pt>
                <c:pt idx="3241">
                  <c:v>5.5488336042023594</c:v>
                </c:pt>
                <c:pt idx="3242">
                  <c:v>5.5931520582421772</c:v>
                </c:pt>
                <c:pt idx="3243">
                  <c:v>5.6370366362549369</c:v>
                </c:pt>
                <c:pt idx="3244">
                  <c:v>5.6804867813017896</c:v>
                </c:pt>
                <c:pt idx="3245">
                  <c:v>5.7235021041435266</c:v>
                </c:pt>
                <c:pt idx="3246">
                  <c:v>5.7660823749043706</c:v>
                </c:pt>
                <c:pt idx="3247">
                  <c:v>5.8082275148144724</c:v>
                </c:pt>
                <c:pt idx="3248">
                  <c:v>5.8499375880366964</c:v>
                </c:pt>
                <c:pt idx="3249">
                  <c:v>5.8912127935850922</c:v>
                </c:pt>
                <c:pt idx="3250">
                  <c:v>5.9320534573368038</c:v>
                </c:pt>
                <c:pt idx="3251">
                  <c:v>5.9724600241398607</c:v>
                </c:pt>
                <c:pt idx="3252">
                  <c:v>6.0124330500269556</c:v>
                </c:pt>
                <c:pt idx="3253">
                  <c:v>6.0519731945300359</c:v>
                </c:pt>
                <c:pt idx="3254">
                  <c:v>6.0910812131065146</c:v>
                </c:pt>
                <c:pt idx="3255">
                  <c:v>6.1297579496744081</c:v>
                </c:pt>
                <c:pt idx="3256">
                  <c:v>6.1680043292614686</c:v>
                </c:pt>
                <c:pt idx="3257">
                  <c:v>6.2058213507685229</c:v>
                </c:pt>
                <c:pt idx="3258">
                  <c:v>6.2432100798519627</c:v>
                </c:pt>
                <c:pt idx="3259">
                  <c:v>6.2801716419218279</c:v>
                </c:pt>
                <c:pt idx="3260">
                  <c:v>6.3167072152620198</c:v>
                </c:pt>
                <c:pt idx="3261">
                  <c:v>6.3528180242708885</c:v>
                </c:pt>
                <c:pt idx="3262">
                  <c:v>6.3885053328214605</c:v>
                </c:pt>
                <c:pt idx="3263">
                  <c:v>6.4237704377464295</c:v>
                </c:pt>
                <c:pt idx="3264">
                  <c:v>6.4586146624417555</c:v>
                </c:pt>
                <c:pt idx="3265">
                  <c:v>6.4930393505981394</c:v>
                </c:pt>
                <c:pt idx="3266">
                  <c:v>6.5270458600480445</c:v>
                </c:pt>
                <c:pt idx="3267">
                  <c:v>6.5606355567414401</c:v>
                </c:pt>
                <c:pt idx="3268">
                  <c:v>6.5938098088372366</c:v>
                </c:pt>
                <c:pt idx="3269">
                  <c:v>6.6265699809208476</c:v>
                </c:pt>
                <c:pt idx="3270">
                  <c:v>6.6589174283395138</c:v>
                </c:pt>
                <c:pt idx="3271">
                  <c:v>6.6908534916559095</c:v>
                </c:pt>
                <c:pt idx="3272">
                  <c:v>6.7223794912252623</c:v>
                </c:pt>
                <c:pt idx="3273">
                  <c:v>6.753496721885341</c:v>
                </c:pt>
                <c:pt idx="3274">
                  <c:v>6.7842064477645634</c:v>
                </c:pt>
                <c:pt idx="3275">
                  <c:v>6.8145098972076781</c:v>
                </c:pt>
                <c:pt idx="3276">
                  <c:v>6.844408257812014</c:v>
                </c:pt>
                <c:pt idx="3277">
                  <c:v>6.8739026715791374</c:v>
                </c:pt>
                <c:pt idx="3278">
                  <c:v>6.9029942301787006</c:v>
                </c:pt>
                <c:pt idx="3279">
                  <c:v>6.9316839703178079</c:v>
                </c:pt>
                <c:pt idx="3280">
                  <c:v>6.9599728692274772</c:v>
                </c:pt>
                <c:pt idx="3281">
                  <c:v>6.9878618402472545</c:v>
                </c:pt>
                <c:pt idx="3282">
                  <c:v>7.015351728523509</c:v>
                </c:pt>
                <c:pt idx="3283">
                  <c:v>7.04244330680865</c:v>
                </c:pt>
                <c:pt idx="3284">
                  <c:v>7.0691372713639495</c:v>
                </c:pt>
                <c:pt idx="3285">
                  <c:v>7.0954342379659376</c:v>
                </c:pt>
                <c:pt idx="3286">
                  <c:v>7.1213347380123375</c:v>
                </c:pt>
                <c:pt idx="3287">
                  <c:v>7.1468392147289102</c:v>
                </c:pt>
                <c:pt idx="3288">
                  <c:v>7.1719480194723504</c:v>
                </c:pt>
                <c:pt idx="3289">
                  <c:v>7.1966614081344504</c:v>
                </c:pt>
                <c:pt idx="3290">
                  <c:v>7.2209795376380255</c:v>
                </c:pt>
                <c:pt idx="3291">
                  <c:v>7.2449024625328136</c:v>
                </c:pt>
                <c:pt idx="3292">
                  <c:v>7.2684301316814786</c:v>
                </c:pt>
                <c:pt idx="3293">
                  <c:v>7.291562385043429</c:v>
                </c:pt>
                <c:pt idx="3294">
                  <c:v>7.3142989505488387</c:v>
                </c:pt>
                <c:pt idx="3295">
                  <c:v>7.3366394410682316</c:v>
                </c:pt>
                <c:pt idx="3296">
                  <c:v>7.3585833514689103</c:v>
                </c:pt>
                <c:pt idx="3297">
                  <c:v>7.3801300557712448</c:v>
                </c:pt>
                <c:pt idx="3298">
                  <c:v>7.401278804389408</c:v>
                </c:pt>
                <c:pt idx="3299">
                  <c:v>7.4220287214681804</c:v>
                </c:pt>
                <c:pt idx="3300">
                  <c:v>7.4423788023078083</c:v>
                </c:pt>
                <c:pt idx="3301">
                  <c:v>7.4623279108858229</c:v>
                </c:pt>
                <c:pt idx="3302">
                  <c:v>7.4818747774674765</c:v>
                </c:pt>
                <c:pt idx="3303">
                  <c:v>7.5010179963088204</c:v>
                </c:pt>
                <c:pt idx="3304">
                  <c:v>7.5197560234568739</c:v>
                </c:pt>
                <c:pt idx="3305">
                  <c:v>7.5380871746405624</c:v>
                </c:pt>
                <c:pt idx="3306">
                  <c:v>7.5560096232589871</c:v>
                </c:pt>
                <c:pt idx="3307">
                  <c:v>7.5735213984661414</c:v>
                </c:pt>
                <c:pt idx="3308">
                  <c:v>7.5906203833534001</c:v>
                </c:pt>
                <c:pt idx="3309">
                  <c:v>7.6073043132315892</c:v>
                </c:pt>
                <c:pt idx="3310">
                  <c:v>7.6235707740141239</c:v>
                </c:pt>
                <c:pt idx="3311">
                  <c:v>7.6394172007020691</c:v>
                </c:pt>
                <c:pt idx="3312">
                  <c:v>7.6548408759777651</c:v>
                </c:pt>
                <c:pt idx="3313">
                  <c:v>7.6698389289002149</c:v>
                </c:pt>
                <c:pt idx="3314">
                  <c:v>7.6844083337168492</c:v>
                </c:pt>
                <c:pt idx="3315">
                  <c:v>7.6985459087788133</c:v>
                </c:pt>
                <c:pt idx="3316">
                  <c:v>7.7122483155791439</c:v>
                </c:pt>
                <c:pt idx="3317">
                  <c:v>7.7255120579053465</c:v>
                </c:pt>
                <c:pt idx="3318">
                  <c:v>7.7383334811120141</c:v>
                </c:pt>
                <c:pt idx="3319">
                  <c:v>7.750708771517079</c:v>
                </c:pt>
                <c:pt idx="3320">
                  <c:v>7.7626339559282105</c:v>
                </c:pt>
                <c:pt idx="3321">
                  <c:v>7.7741049012978802</c:v>
                </c:pt>
                <c:pt idx="3322">
                  <c:v>7.7851173145132959</c:v>
                </c:pt>
                <c:pt idx="3323">
                  <c:v>7.7956667423265094</c:v>
                </c:pt>
                <c:pt idx="3324">
                  <c:v>7.8057485714226136</c:v>
                </c:pt>
                <c:pt idx="3325">
                  <c:v>7.8153580286412625</c:v>
                </c:pt>
                <c:pt idx="3326">
                  <c:v>7.8244901813436396</c:v>
                </c:pt>
                <c:pt idx="3327">
                  <c:v>7.8331399379360915</c:v>
                </c:pt>
                <c:pt idx="3328">
                  <c:v>7.8413020485580596</c:v>
                </c:pt>
                <c:pt idx="3329">
                  <c:v>7.8489711059268696</c:v>
                </c:pt>
                <c:pt idx="3330">
                  <c:v>7.8561415463593089</c:v>
                </c:pt>
                <c:pt idx="3331">
                  <c:v>7.8628076509643066</c:v>
                </c:pt>
                <c:pt idx="3332">
                  <c:v>7.8689635470155501</c:v>
                </c:pt>
                <c:pt idx="3333">
                  <c:v>7.8746032095091314</c:v>
                </c:pt>
                <c:pt idx="3334">
                  <c:v>7.8797204629108242</c:v>
                </c:pt>
                <c:pt idx="3335">
                  <c:v>7.8843089830997304</c:v>
                </c:pt>
                <c:pt idx="3336">
                  <c:v>7.8883622995095024</c:v>
                </c:pt>
                <c:pt idx="3337">
                  <c:v>7.8918737974811322</c:v>
                </c:pt>
                <c:pt idx="3338">
                  <c:v>7.89483672081903</c:v>
                </c:pt>
                <c:pt idx="3339">
                  <c:v>7.8972441745731974</c:v>
                </c:pt>
                <c:pt idx="3340">
                  <c:v>7.8990891280371462</c:v>
                </c:pt>
                <c:pt idx="3341">
                  <c:v>7.9003644179764105</c:v>
                </c:pt>
                <c:pt idx="3342">
                  <c:v>7.9010627520889534</c:v>
                </c:pt>
                <c:pt idx="3343">
                  <c:v>7.9011767127107539</c:v>
                </c:pt>
                <c:pt idx="3344">
                  <c:v>7.900698760754211</c:v>
                </c:pt>
                <c:pt idx="3345">
                  <c:v>7.8996212399084165</c:v>
                </c:pt>
                <c:pt idx="3346">
                  <c:v>7.8979363810866605</c:v>
                </c:pt>
                <c:pt idx="3347">
                  <c:v>7.8956363071373286</c:v>
                </c:pt>
                <c:pt idx="3348">
                  <c:v>7.8927130378213475</c:v>
                </c:pt>
                <c:pt idx="3349">
                  <c:v>7.8891584950573161</c:v>
                </c:pt>
                <c:pt idx="3350">
                  <c:v>7.8849645084434901</c:v>
                </c:pt>
                <c:pt idx="3351">
                  <c:v>7.8801228210609882</c:v>
                </c:pt>
                <c:pt idx="3352">
                  <c:v>7.8746250955598533</c:v>
                </c:pt>
                <c:pt idx="3353">
                  <c:v>7.8684629205340171</c:v>
                </c:pt>
                <c:pt idx="3354">
                  <c:v>7.8616278171927565</c:v>
                </c:pt>
                <c:pt idx="3355">
                  <c:v>7.8541112463235425</c:v>
                </c:pt>
                <c:pt idx="3356">
                  <c:v>7.8459046155581795</c:v>
                </c:pt>
                <c:pt idx="3357">
                  <c:v>7.8369992869469485</c:v>
                </c:pt>
                <c:pt idx="3358">
                  <c:v>7.8273865848309478</c:v>
                </c:pt>
                <c:pt idx="3359">
                  <c:v>7.8170578040312853</c:v>
                </c:pt>
                <c:pt idx="3360">
                  <c:v>7.8060042183459561</c:v>
                </c:pt>
                <c:pt idx="3361">
                  <c:v>7.7942170893650395</c:v>
                </c:pt>
                <c:pt idx="3362">
                  <c:v>7.7816876755948732</c:v>
                </c:pt>
                <c:pt idx="3363">
                  <c:v>7.7684072419033985</c:v>
                </c:pt>
                <c:pt idx="3364">
                  <c:v>7.7543670692830116</c:v>
                </c:pt>
                <c:pt idx="3365">
                  <c:v>7.7395584649272706</c:v>
                </c:pt>
                <c:pt idx="3366">
                  <c:v>7.7239727726285619</c:v>
                </c:pt>
                <c:pt idx="3367">
                  <c:v>7.707601383487698</c:v>
                </c:pt>
                <c:pt idx="3368">
                  <c:v>7.6904357469432059</c:v>
                </c:pt>
                <c:pt idx="3369">
                  <c:v>7.672467382110657</c:v>
                </c:pt>
                <c:pt idx="3370">
                  <c:v>7.6536878894331384</c:v>
                </c:pt>
                <c:pt idx="3371">
                  <c:v>7.6340889626387254</c:v>
                </c:pt>
                <c:pt idx="3372">
                  <c:v>7.6136624010024994</c:v>
                </c:pt>
                <c:pt idx="3373">
                  <c:v>7.5924001219078336</c:v>
                </c:pt>
                <c:pt idx="3374">
                  <c:v>7.5702941736991747</c:v>
                </c:pt>
                <c:pt idx="3375">
                  <c:v>7.5473367488263303</c:v>
                </c:pt>
                <c:pt idx="3376">
                  <c:v>7.5235201972705115</c:v>
                </c:pt>
                <c:pt idx="3377">
                  <c:v>7.4988370402410753</c:v>
                </c:pt>
                <c:pt idx="3378">
                  <c:v>7.4732799841419366</c:v>
                </c:pt>
                <c:pt idx="3379">
                  <c:v>7.4468419347961747</c:v>
                </c:pt>
                <c:pt idx="3380">
                  <c:v>7.4195160119157615</c:v>
                </c:pt>
                <c:pt idx="3381">
                  <c:v>7.3912955638106794</c:v>
                </c:pt>
                <c:pt idx="3382">
                  <c:v>7.3621741823253215</c:v>
                </c:pt>
                <c:pt idx="3383">
                  <c:v>7.3321457179862346</c:v>
                </c:pt>
                <c:pt idx="3384">
                  <c:v>7.3012042953546761</c:v>
                </c:pt>
                <c:pt idx="3385">
                  <c:v>7.2693443285631503</c:v>
                </c:pt>
                <c:pt idx="3386">
                  <c:v>7.2365605370280175</c:v>
                </c:pt>
                <c:pt idx="3387">
                  <c:v>7.2028479613172385</c:v>
                </c:pt>
                <c:pt idx="3388">
                  <c:v>7.1682019791609344</c:v>
                </c:pt>
                <c:pt idx="3389">
                  <c:v>7.132618321582715</c:v>
                </c:pt>
                <c:pt idx="3390">
                  <c:v>7.0960930891391163</c:v>
                </c:pt>
                <c:pt idx="3391">
                  <c:v>7.0586227682452796</c:v>
                </c:pt>
                <c:pt idx="3392">
                  <c:v>7.0202042475642461</c:v>
                </c:pt>
                <c:pt idx="3393">
                  <c:v>6.9808348344451669</c:v>
                </c:pt>
                <c:pt idx="3394">
                  <c:v>6.9405122713842289</c:v>
                </c:pt>
                <c:pt idx="3395">
                  <c:v>6.8992347524857465</c:v>
                </c:pt>
                <c:pt idx="3396">
                  <c:v>6.8570009399033101</c:v>
                </c:pt>
                <c:pt idx="3397">
                  <c:v>6.8138099802329304</c:v>
                </c:pt>
                <c:pt idx="3398">
                  <c:v>6.7696615208371034</c:v>
                </c:pt>
                <c:pt idx="3399">
                  <c:v>6.7245557260694859</c:v>
                </c:pt>
                <c:pt idx="3400">
                  <c:v>6.678493293378212</c:v>
                </c:pt>
                <c:pt idx="3401">
                  <c:v>6.6314754692571878</c:v>
                </c:pt>
                <c:pt idx="3402">
                  <c:v>6.5835040650202385</c:v>
                </c:pt>
                <c:pt idx="3403">
                  <c:v>6.5345814723655131</c:v>
                </c:pt>
                <c:pt idx="3404">
                  <c:v>6.4847106787051665</c:v>
                </c:pt>
                <c:pt idx="3405">
                  <c:v>6.433895282229849</c:v>
                </c:pt>
                <c:pt idx="3406">
                  <c:v>6.3821395066730364</c:v>
                </c:pt>
                <c:pt idx="3407">
                  <c:v>6.3294482157511336</c:v>
                </c:pt>
                <c:pt idx="3408">
                  <c:v>6.2758269272422567</c:v>
                </c:pt>
                <c:pt idx="3409">
                  <c:v>6.2212818266767131</c:v>
                </c:pt>
                <c:pt idx="3410">
                  <c:v>6.1658197806022015</c:v>
                </c:pt>
                <c:pt idx="3411">
                  <c:v>6.1094483493965157</c:v>
                </c:pt>
                <c:pt idx="3412">
                  <c:v>6.0521757995902785</c:v>
                </c:pt>
                <c:pt idx="3413">
                  <c:v>5.9940111156724463</c:v>
                </c:pt>
                <c:pt idx="3414">
                  <c:v>5.934964011338268</c:v>
                </c:pt>
                <c:pt idx="3415">
                  <c:v>5.8750449401561005</c:v>
                </c:pt>
                <c:pt idx="3416">
                  <c:v>5.8142651056129182</c:v>
                </c:pt>
                <c:pt idx="3417">
                  <c:v>5.7526364705067365</c:v>
                </c:pt>
                <c:pt idx="3418">
                  <c:v>5.6901717656599642</c:v>
                </c:pt>
                <c:pt idx="3419">
                  <c:v>5.6268844979114716</c:v>
                </c:pt>
                <c:pt idx="3420">
                  <c:v>5.5627889573637859</c:v>
                </c:pt>
                <c:pt idx="3421">
                  <c:v>5.4979002238508885</c:v>
                </c:pt>
                <c:pt idx="3422">
                  <c:v>5.4322341725930521</c:v>
                </c:pt>
                <c:pt idx="3423">
                  <c:v>5.3658074790150581</c:v>
                </c:pt>
                <c:pt idx="3424">
                  <c:v>5.2986376226909577</c:v>
                </c:pt>
                <c:pt idx="3425">
                  <c:v>5.2307428903923441</c:v>
                </c:pt>
                <c:pt idx="3426">
                  <c:v>5.1621423782064859</c:v>
                </c:pt>
                <c:pt idx="3427">
                  <c:v>5.0928559927056005</c:v>
                </c:pt>
                <c:pt idx="3428">
                  <c:v>5.0229044511311445</c:v>
                </c:pt>
                <c:pt idx="3429">
                  <c:v>4.9523092805768432</c:v>
                </c:pt>
                <c:pt idx="3430">
                  <c:v>4.8810928161424965</c:v>
                </c:pt>
                <c:pt idx="3431">
                  <c:v>4.8092781980374504</c:v>
                </c:pt>
                <c:pt idx="3432">
                  <c:v>4.7368893676119281</c:v>
                </c:pt>
                <c:pt idx="3433">
                  <c:v>4.6639510622999367</c:v>
                </c:pt>
                <c:pt idx="3434">
                  <c:v>4.5904888094509388</c:v>
                </c:pt>
                <c:pt idx="3435">
                  <c:v>4.5165289190384534</c:v>
                </c:pt>
                <c:pt idx="3436">
                  <c:v>4.4420984752300399</c:v>
                </c:pt>
                <c:pt idx="3437">
                  <c:v>4.3672253268041699</c:v>
                </c:pt>
                <c:pt idx="3438">
                  <c:v>4.2919380764063506</c:v>
                </c:pt>
                <c:pt idx="3439">
                  <c:v>4.2162660686321329</c:v>
                </c:pt>
                <c:pt idx="3440">
                  <c:v>4.1402393769343542</c:v>
                </c:pt>
                <c:pt idx="3441">
                  <c:v>4.0638887893466142</c:v>
                </c:pt>
                <c:pt idx="3442">
                  <c:v>3.9872457930226797</c:v>
                </c:pt>
                <c:pt idx="3443">
                  <c:v>3.9103425575890736</c:v>
                </c:pt>
                <c:pt idx="3444">
                  <c:v>3.8332119173171302</c:v>
                </c:pt>
                <c:pt idx="3445">
                  <c:v>3.7558873521137919</c:v>
                </c:pt>
                <c:pt idx="3446">
                  <c:v>3.6784029673416634</c:v>
                </c:pt>
                <c:pt idx="3447">
                  <c:v>3.6007934724756163</c:v>
                </c:pt>
                <c:pt idx="3448">
                  <c:v>3.5230941586082491</c:v>
                </c:pt>
                <c:pt idx="3449">
                  <c:v>3.44534087481758</c:v>
                </c:pt>
                <c:pt idx="3450">
                  <c:v>3.3675700034144418</c:v>
                </c:pt>
                <c:pt idx="3451">
                  <c:v>3.2898184340866026</c:v>
                </c:pt>
                <c:pt idx="3452">
                  <c:v>3.2121235369639045</c:v>
                </c:pt>
                <c:pt idx="3453">
                  <c:v>3.1345231346266309</c:v>
                </c:pt>
                <c:pt idx="3454">
                  <c:v>3.0570554730826967</c:v>
                </c:pt>
                <c:pt idx="3455">
                  <c:v>2.9797591917462496</c:v>
                </c:pt>
                <c:pt idx="3456">
                  <c:v>2.9026732924433585</c:v>
                </c:pt>
                <c:pt idx="3457">
                  <c:v>2.8258371074858539</c:v>
                </c:pt>
                <c:pt idx="3458">
                  <c:v>2.7492902668431176</c:v>
                </c:pt>
                <c:pt idx="3459">
                  <c:v>2.6730726644541427</c:v>
                </c:pt>
                <c:pt idx="3460">
                  <c:v>2.5972244237202964</c:v>
                </c:pt>
                <c:pt idx="3461">
                  <c:v>2.5217858622211535</c:v>
                </c:pt>
                <c:pt idx="3462">
                  <c:v>2.4467974556993282</c:v>
                </c:pt>
                <c:pt idx="3463">
                  <c:v>2.3722998013626437</c:v>
                </c:pt>
                <c:pt idx="3464">
                  <c:v>2.2983335805514944</c:v>
                </c:pt>
                <c:pt idx="3465">
                  <c:v>2.224939520825099</c:v>
                </c:pt>
                <c:pt idx="3466">
                  <c:v>2.1521583575185308</c:v>
                </c:pt>
                <c:pt idx="3467">
                  <c:v>2.0800307948265355</c:v>
                </c:pt>
                <c:pt idx="3468">
                  <c:v>2.0085974664708779</c:v>
                </c:pt>
                <c:pt idx="3469">
                  <c:v>1.9378988960097558</c:v>
                </c:pt>
                <c:pt idx="3470">
                  <c:v>1.8679754568490279</c:v>
                </c:pt>
                <c:pt idx="3471">
                  <c:v>1.7988673320173882</c:v>
                </c:pt>
                <c:pt idx="3472">
                  <c:v>1.7306144737662725</c:v>
                </c:pt>
                <c:pt idx="3473">
                  <c:v>1.6632565630603089</c:v>
                </c:pt>
                <c:pt idx="3474">
                  <c:v>1.5968329690205485</c:v>
                </c:pt>
                <c:pt idx="3475">
                  <c:v>1.5313827083874778</c:v>
                </c:pt>
                <c:pt idx="3476">
                  <c:v>1.4669444050686486</c:v>
                </c:pt>
                <c:pt idx="3477">
                  <c:v>1.403556249838209</c:v>
                </c:pt>
                <c:pt idx="3478">
                  <c:v>1.3412559602540326</c:v>
                </c:pt>
                <c:pt idx="3479">
                  <c:v>1.2800807408606281</c:v>
                </c:pt>
                <c:pt idx="3480">
                  <c:v>1.22006724374382</c:v>
                </c:pt>
                <c:pt idx="3481">
                  <c:v>1.1612515295044759</c:v>
                </c:pt>
                <c:pt idx="3482">
                  <c:v>1.1036690287183064</c:v>
                </c:pt>
                <c:pt idx="3483">
                  <c:v>1.0473545039465981</c:v>
                </c:pt>
                <c:pt idx="3484">
                  <c:v>0.99234201236502662</c:v>
                </c:pt>
                <c:pt idx="3485">
                  <c:v>0.93866486907405411</c:v>
                </c:pt>
                <c:pt idx="3486">
                  <c:v>0.8863556111555666</c:v>
                </c:pt>
                <c:pt idx="3487">
                  <c:v>0.83544596253786163</c:v>
                </c:pt>
                <c:pt idx="3488">
                  <c:v>0.78596679973115235</c:v>
                </c:pt>
                <c:pt idx="3489">
                  <c:v>0.73794811849317288</c:v>
                </c:pt>
                <c:pt idx="3490">
                  <c:v>0.69141900148410385</c:v>
                </c:pt>
                <c:pt idx="3491">
                  <c:v>0.64640758696707445</c:v>
                </c:pt>
                <c:pt idx="3492">
                  <c:v>0.60294103860969783</c:v>
                </c:pt>
                <c:pt idx="3493">
                  <c:v>0.56104551643992595</c:v>
                </c:pt>
                <c:pt idx="3494">
                  <c:v>0.52074614900663108</c:v>
                </c:pt>
                <c:pt idx="3495">
                  <c:v>0.48206700679439557</c:v>
                </c:pt>
                <c:pt idx="3496">
                  <c:v>0.44503107693851929</c:v>
                </c:pt>
                <c:pt idx="3497">
                  <c:v>0.40966023928409845</c:v>
                </c:pt>
                <c:pt idx="3498">
                  <c:v>0.37597524383102848</c:v>
                </c:pt>
                <c:pt idx="3499">
                  <c:v>0.34399568960313226</c:v>
                </c:pt>
                <c:pt idx="3500">
                  <c:v>0.31374000497747961</c:v>
                </c:pt>
                <c:pt idx="3501">
                  <c:v>0.28522542950710827</c:v>
                </c:pt>
                <c:pt idx="3502">
                  <c:v>0.25846799726688835</c:v>
                </c:pt>
                <c:pt idx="3503">
                  <c:v>0.23348252174983952</c:v>
                </c:pt>
                <c:pt idx="3504">
                  <c:v>0.21028258233776101</c:v>
                </c:pt>
                <c:pt idx="3505">
                  <c:v>0.18888051236704947</c:v>
                </c:pt>
                <c:pt idx="3506">
                  <c:v>0.16928738880726577</c:v>
                </c:pt>
                <c:pt idx="3507">
                  <c:v>0.15151302356688232</c:v>
                </c:pt>
                <c:pt idx="3508">
                  <c:v>0.13556595643745067</c:v>
                </c:pt>
                <c:pt idx="3509">
                  <c:v>0.1214534496838475</c:v>
                </c:pt>
                <c:pt idx="3510">
                  <c:v>0.10918148428539202</c:v>
                </c:pt>
                <c:pt idx="3511">
                  <c:v>9.8754757829026499E-2</c:v>
                </c:pt>
                <c:pt idx="3512">
                  <c:v>9.0176684052555731E-2</c:v>
                </c:pt>
                <c:pt idx="3513">
                  <c:v>8.3449394032737739E-2</c:v>
                </c:pt>
                <c:pt idx="3514">
                  <c:v>7.857373900973591E-2</c:v>
                </c:pt>
                <c:pt idx="3515">
                  <c:v>7.5549294836166347E-2</c:v>
                </c:pt>
                <c:pt idx="3516">
                  <c:v>7.4374368035967031E-2</c:v>
                </c:pt>
                <c:pt idx="3517">
                  <c:v>7.5046003455085539E-2</c:v>
                </c:pt>
                <c:pt idx="3518">
                  <c:v>7.755999348295696E-2</c:v>
                </c:pt>
                <c:pt idx="3519">
                  <c:v>8.1910888820793518E-2</c:v>
                </c:pt>
                <c:pt idx="3520">
                  <c:v>8.8092010769763668E-2</c:v>
                </c:pt>
                <c:pt idx="3521">
                  <c:v>9.6095465009391048E-2</c:v>
                </c:pt>
                <c:pt idx="3522">
                  <c:v>0.10591215683361108</c:v>
                </c:pt>
                <c:pt idx="3523">
                  <c:v>0.11753180780954305</c:v>
                </c:pt>
                <c:pt idx="3524">
                  <c:v>0.13094297382120845</c:v>
                </c:pt>
                <c:pt idx="3525">
                  <c:v>0.14613306445826973</c:v>
                </c:pt>
                <c:pt idx="3526">
                  <c:v>0.16308836370738786</c:v>
                </c:pt>
                <c:pt idx="3527">
                  <c:v>0.18179405190167172</c:v>
                </c:pt>
                <c:pt idx="3528">
                  <c:v>0.2022342288816889</c:v>
                </c:pt>
                <c:pt idx="3529">
                  <c:v>0.2243919383194084</c:v>
                </c:pt>
                <c:pt idx="3530">
                  <c:v>0.2482491931549643</c:v>
                </c:pt>
                <c:pt idx="3531">
                  <c:v>0.27378700209394635</c:v>
                </c:pt>
                <c:pt idx="3532">
                  <c:v>0.30098539711217753</c:v>
                </c:pt>
                <c:pt idx="3533">
                  <c:v>0.32982346191263251</c:v>
                </c:pt>
                <c:pt idx="3534">
                  <c:v>0.36027936127885102</c:v>
                </c:pt>
                <c:pt idx="3535">
                  <c:v>0.39233037126730547</c:v>
                </c:pt>
                <c:pt idx="3536">
                  <c:v>0.42595291018087644</c:v>
                </c:pt>
                <c:pt idx="3537">
                  <c:v>0.46112257026437792</c:v>
                </c:pt>
                <c:pt idx="3538">
                  <c:v>0.49781415006262936</c:v>
                </c:pt>
                <c:pt idx="3539">
                  <c:v>0.53600168738095855</c:v>
                </c:pt>
                <c:pt idx="3540">
                  <c:v>0.57565849278814196</c:v>
                </c:pt>
                <c:pt idx="3541">
                  <c:v>0.61675718360029264</c:v>
                </c:pt>
                <c:pt idx="3542">
                  <c:v>0.65926971828619341</c:v>
                </c:pt>
                <c:pt idx="3543">
                  <c:v>0.7031674312325602</c:v>
                </c:pt>
                <c:pt idx="3544">
                  <c:v>0.7484210678093387</c:v>
                </c:pt>
                <c:pt idx="3545">
                  <c:v>0.79500081967481107</c:v>
                </c:pt>
                <c:pt idx="3546">
                  <c:v>0.84287636026140245</c:v>
                </c:pt>
                <c:pt idx="3547">
                  <c:v>0.89201688038259797</c:v>
                </c:pt>
                <c:pt idx="3548">
                  <c:v>0.94239112390337054</c:v>
                </c:pt>
                <c:pt idx="3549">
                  <c:v>0.99396742341683253</c:v>
                </c:pt>
                <c:pt idx="3550">
                  <c:v>1.0467137358700205</c:v>
                </c:pt>
                <c:pt idx="3551">
                  <c:v>1.1005976780848594</c:v>
                </c:pt>
                <c:pt idx="3552">
                  <c:v>1.1555865621189121</c:v>
                </c:pt>
                <c:pt idx="3553">
                  <c:v>1.2116474304139799</c:v>
                </c:pt>
                <c:pt idx="3554">
                  <c:v>1.2687470906812108</c:v>
                </c:pt>
                <c:pt idx="3555">
                  <c:v>1.3268521504720101</c:v>
                </c:pt>
                <c:pt idx="3556">
                  <c:v>1.3859290513875868</c:v>
                </c:pt>
                <c:pt idx="3557">
                  <c:v>1.4459441028791737</c:v>
                </c:pt>
                <c:pt idx="3558">
                  <c:v>1.5068635155953178</c:v>
                </c:pt>
                <c:pt idx="3559">
                  <c:v>1.568653434231339</c:v>
                </c:pt>
                <c:pt idx="3560">
                  <c:v>1.6312799698413925</c:v>
                </c:pt>
                <c:pt idx="3561">
                  <c:v>1.6947092315721162</c:v>
                </c:pt>
                <c:pt idx="3562">
                  <c:v>1.7589073577810832</c:v>
                </c:pt>
                <c:pt idx="3563">
                  <c:v>1.8238405465039804</c:v>
                </c:pt>
                <c:pt idx="3564">
                  <c:v>1.8894750852378546</c:v>
                </c:pt>
                <c:pt idx="3565">
                  <c:v>1.955777380007365</c:v>
                </c:pt>
                <c:pt idx="3566">
                  <c:v>2.0227139836856773</c:v>
                </c:pt>
                <c:pt idx="3567">
                  <c:v>2.090251623542184</c:v>
                </c:pt>
                <c:pt idx="3568">
                  <c:v>2.1583572279919636</c:v>
                </c:pt>
                <c:pt idx="3569">
                  <c:v>2.2269979525225447</c:v>
                </c:pt>
                <c:pt idx="3570">
                  <c:v>2.2961412047785772</c:v>
                </c:pt>
                <c:pt idx="3571">
                  <c:v>2.36575466878414</c:v>
                </c:pt>
                <c:pt idx="3572">
                  <c:v>2.4358063282850924</c:v>
                </c:pt>
                <c:pt idx="3573">
                  <c:v>2.506264489198001</c:v>
                </c:pt>
                <c:pt idx="3574">
                  <c:v>2.5770978011518642</c:v>
                </c:pt>
                <c:pt idx="3575">
                  <c:v>2.6482752781103547</c:v>
                </c:pt>
                <c:pt idx="3576">
                  <c:v>2.7197663180687197</c:v>
                </c:pt>
                <c:pt idx="3577">
                  <c:v>2.7915407218147181</c:v>
                </c:pt>
                <c:pt idx="3578">
                  <c:v>2.8635687107504002</c:v>
                </c:pt>
                <c:pt idx="3579">
                  <c:v>2.9358209437718967</c:v>
                </c:pt>
                <c:pt idx="3580">
                  <c:v>3.0082685332027523</c:v>
                </c:pt>
                <c:pt idx="3581">
                  <c:v>3.0808830597853287</c:v>
                </c:pt>
                <c:pt idx="3582">
                  <c:v>3.1536365867283256</c:v>
                </c:pt>
                <c:pt idx="3583">
                  <c:v>3.2265016728158482</c:v>
                </c:pt>
                <c:pt idx="3584">
                  <c:v>3.299451384583314</c:v>
                </c:pt>
                <c:pt idx="3585">
                  <c:v>3.372459307565125</c:v>
                </c:pt>
                <c:pt idx="3586">
                  <c:v>3.4454995566257205</c:v>
                </c:pt>
                <c:pt idx="3587">
                  <c:v>3.5185467853794687</c:v>
                </c:pt>
                <c:pt idx="3588">
                  <c:v>3.5915761947125437</c:v>
                </c:pt>
                <c:pt idx="3589">
                  <c:v>3.6645635404194561</c:v>
                </c:pt>
                <c:pt idx="3590">
                  <c:v>3.7374851399663549</c:v>
                </c:pt>
                <c:pt idx="3591">
                  <c:v>3.8103178783957112</c:v>
                </c:pt>
                <c:pt idx="3592">
                  <c:v>3.8830392133881677</c:v>
                </c:pt>
                <c:pt idx="3593">
                  <c:v>3.9556271794994275</c:v>
                </c:pt>
                <c:pt idx="3594">
                  <c:v>4.0280603915877959</c:v>
                </c:pt>
                <c:pt idx="3595">
                  <c:v>4.1003180474508394</c:v>
                </c:pt>
                <c:pt idx="3596">
                  <c:v>4.1723799296923314</c:v>
                </c:pt>
                <c:pt idx="3597">
                  <c:v>4.2442264068372708</c:v>
                </c:pt>
                <c:pt idx="3598">
                  <c:v>4.3158384337169178</c:v>
                </c:pt>
                <c:pt idx="3599">
                  <c:v>4.3871975511429433</c:v>
                </c:pt>
                <c:pt idx="3600">
                  <c:v>4.4582858848972684</c:v>
                </c:pt>
                <c:pt idx="3601">
                  <c:v>4.5290861440518011</c:v>
                </c:pt>
                <c:pt idx="3602">
                  <c:v>4.5995816186488385</c:v>
                </c:pt>
                <c:pt idx="3603">
                  <c:v>4.6697561767605782</c:v>
                </c:pt>
                <c:pt idx="3604">
                  <c:v>4.7395942609491177</c:v>
                </c:pt>
                <c:pt idx="3605">
                  <c:v>4.8090808841577335</c:v>
                </c:pt>
                <c:pt idx="3606">
                  <c:v>4.8782016250469162</c:v>
                </c:pt>
                <c:pt idx="3607">
                  <c:v>4.9469426228087414</c:v>
                </c:pt>
                <c:pt idx="3608">
                  <c:v>5.0152905714748073</c:v>
                </c:pt>
                <c:pt idx="3609">
                  <c:v>5.083232713748342</c:v>
                </c:pt>
                <c:pt idx="3610">
                  <c:v>5.1507568343776455</c:v>
                </c:pt>
                <c:pt idx="3611">
                  <c:v>5.2178512531020207</c:v>
                </c:pt>
                <c:pt idx="3612">
                  <c:v>5.2845048171856526</c:v>
                </c:pt>
                <c:pt idx="3613">
                  <c:v>5.3507068935689315</c:v>
                </c:pt>
                <c:pt idx="3614">
                  <c:v>5.4164473606558792</c:v>
                </c:pt>
                <c:pt idx="3615">
                  <c:v>5.4817165997647814</c:v>
                </c:pt>
                <c:pt idx="3616">
                  <c:v>5.5465054862584466</c:v>
                </c:pt>
                <c:pt idx="3617">
                  <c:v>5.6108053803844395</c:v>
                </c:pt>
                <c:pt idx="3618">
                  <c:v>5.6746081178374004</c:v>
                </c:pt>
                <c:pt idx="3619">
                  <c:v>5.7379060000746573</c:v>
                </c:pt>
                <c:pt idx="3620">
                  <c:v>5.8006917843964372</c:v>
                </c:pt>
                <c:pt idx="3621">
                  <c:v>5.8629586738206676</c:v>
                </c:pt>
                <c:pt idx="3622">
                  <c:v>5.9247003067637456</c:v>
                </c:pt>
                <c:pt idx="3623">
                  <c:v>5.9859107465534471</c:v>
                </c:pt>
                <c:pt idx="3624">
                  <c:v>6.0465844707884671</c:v>
                </c:pt>
                <c:pt idx="3625">
                  <c:v>6.1067163605672778</c:v>
                </c:pt>
                <c:pt idx="3626">
                  <c:v>6.1663016895984768</c:v>
                </c:pt>
                <c:pt idx="3627">
                  <c:v>6.2253361132168976</c:v>
                </c:pt>
                <c:pt idx="3628">
                  <c:v>6.283815657316274</c:v>
                </c:pt>
                <c:pt idx="3629">
                  <c:v>6.3417367072192388</c:v>
                </c:pt>
                <c:pt idx="3630">
                  <c:v>6.3990959964964382</c:v>
                </c:pt>
                <c:pt idx="3631">
                  <c:v>6.4558905957536794</c:v>
                </c:pt>
                <c:pt idx="3632">
                  <c:v>6.512117901398792</c:v>
                </c:pt>
                <c:pt idx="3633">
                  <c:v>6.5677756244013983</c:v>
                </c:pt>
                <c:pt idx="3634">
                  <c:v>6.6228617790641611</c:v>
                </c:pt>
                <c:pt idx="3635">
                  <c:v>6.6773746718109539</c:v>
                </c:pt>
                <c:pt idx="3636">
                  <c:v>6.7313128900093426</c:v>
                </c:pt>
                <c:pt idx="3637">
                  <c:v>6.7846752908369226</c:v>
                </c:pt>
                <c:pt idx="3638">
                  <c:v>6.8374609902009063</c:v>
                </c:pt>
                <c:pt idx="3639">
                  <c:v>6.8896693517269414</c:v>
                </c:pt>
                <c:pt idx="3640">
                  <c:v>6.9412999758177412</c:v>
                </c:pt>
                <c:pt idx="3641">
                  <c:v>6.9923526888004996</c:v>
                </c:pt>
                <c:pt idx="3642">
                  <c:v>7.0428275321631819</c:v>
                </c:pt>
                <c:pt idx="3643">
                  <c:v>7.0927247518959256</c:v>
                </c:pt>
                <c:pt idx="3644">
                  <c:v>7.1420447879363653</c:v>
                </c:pt>
                <c:pt idx="3645">
                  <c:v>7.1907882637330625</c:v>
                </c:pt>
                <c:pt idx="3646">
                  <c:v>7.2389559759311073</c:v>
                </c:pt>
                <c:pt idx="3647">
                  <c:v>7.2865488841832322</c:v>
                </c:pt>
                <c:pt idx="3648">
                  <c:v>7.3335681010953699</c:v>
                </c:pt>
                <c:pt idx="3649">
                  <c:v>7.3800148823113778</c:v>
                </c:pt>
                <c:pt idx="3650">
                  <c:v>7.4258906167404506</c:v>
                </c:pt>
                <c:pt idx="3651">
                  <c:v>7.4711968169279395</c:v>
                </c:pt>
                <c:pt idx="3652">
                  <c:v>7.515935109583495</c:v>
                </c:pt>
                <c:pt idx="3653">
                  <c:v>7.5601072262548765</c:v>
                </c:pt>
                <c:pt idx="3654">
                  <c:v>7.6037149941652356</c:v>
                </c:pt>
                <c:pt idx="3655">
                  <c:v>7.6467603272057785</c:v>
                </c:pt>
                <c:pt idx="3656">
                  <c:v>7.6892452170906376</c:v>
                </c:pt>
                <c:pt idx="3657">
                  <c:v>7.7311717246727589</c:v>
                </c:pt>
                <c:pt idx="3658">
                  <c:v>7.7725419714281054</c:v>
                </c:pt>
                <c:pt idx="3659">
                  <c:v>7.8133581311007818</c:v>
                </c:pt>
                <c:pt idx="3660">
                  <c:v>7.8536224215153903</c:v>
                </c:pt>
                <c:pt idx="3661">
                  <c:v>7.8933370965584704</c:v>
                </c:pt>
                <c:pt idx="3662">
                  <c:v>7.9325044383219669</c:v>
                </c:pt>
                <c:pt idx="3663">
                  <c:v>7.9711267494176994</c:v>
                </c:pt>
                <c:pt idx="3664">
                  <c:v>8.0092063454536468</c:v>
                </c:pt>
                <c:pt idx="3665">
                  <c:v>8.046745547681553</c:v>
                </c:pt>
                <c:pt idx="3666">
                  <c:v>8.0837466758035728</c:v>
                </c:pt>
                <c:pt idx="3667">
                  <c:v>8.1202120409480649</c:v>
                </c:pt>
                <c:pt idx="3668">
                  <c:v>8.1561439388032859</c:v>
                </c:pt>
                <c:pt idx="3669">
                  <c:v>8.1915446429189167</c:v>
                </c:pt>
                <c:pt idx="3670">
                  <c:v>8.2264163981625593</c:v>
                </c:pt>
                <c:pt idx="3671">
                  <c:v>8.2607614143354589</c:v>
                </c:pt>
                <c:pt idx="3672">
                  <c:v>8.2945818599512364</c:v>
                </c:pt>
                <c:pt idx="3673">
                  <c:v>8.3278798561622143</c:v>
                </c:pt>
                <c:pt idx="3674">
                  <c:v>8.3606574708428827</c:v>
                </c:pt>
                <c:pt idx="3675">
                  <c:v>8.3929167128270858</c:v>
                </c:pt>
                <c:pt idx="3676">
                  <c:v>8.4246595262905259</c:v>
                </c:pt>
                <c:pt idx="3677">
                  <c:v>8.4558877852839789</c:v>
                </c:pt>
                <c:pt idx="3678">
                  <c:v>8.4866032884130753</c:v>
                </c:pt>
                <c:pt idx="3679">
                  <c:v>8.5168077536560602</c:v>
                </c:pt>
                <c:pt idx="3680">
                  <c:v>8.5465028133321628</c:v>
                </c:pt>
                <c:pt idx="3681">
                  <c:v>8.5756900092001747</c:v>
                </c:pt>
                <c:pt idx="3682">
                  <c:v>8.6043707877020257</c:v>
                </c:pt>
                <c:pt idx="3683">
                  <c:v>8.6325464953379178</c:v>
                </c:pt>
                <c:pt idx="3684">
                  <c:v>8.660218374175809</c:v>
                </c:pt>
                <c:pt idx="3685">
                  <c:v>8.6873875574926807</c:v>
                </c:pt>
                <c:pt idx="3686">
                  <c:v>8.7140550655469529</c:v>
                </c:pt>
                <c:pt idx="3687">
                  <c:v>8.7402218014779613</c:v>
                </c:pt>
                <c:pt idx="3688">
                  <c:v>8.7658885473307837</c:v>
                </c:pt>
                <c:pt idx="3689">
                  <c:v>8.7910559602100893</c:v>
                </c:pt>
                <c:pt idx="3690">
                  <c:v>8.8157245685510564</c:v>
                </c:pt>
                <c:pt idx="3691">
                  <c:v>8.8398947685205886</c:v>
                </c:pt>
                <c:pt idx="3692">
                  <c:v>8.8635668205304388</c:v>
                </c:pt>
                <c:pt idx="3693">
                  <c:v>8.8867408458779877</c:v>
                </c:pt>
                <c:pt idx="3694">
                  <c:v>8.9094168235011413</c:v>
                </c:pt>
                <c:pt idx="3695">
                  <c:v>8.9315945868538957</c:v>
                </c:pt>
                <c:pt idx="3696">
                  <c:v>8.9532738208944114</c:v>
                </c:pt>
                <c:pt idx="3697">
                  <c:v>8.9744540591985178</c:v>
                </c:pt>
                <c:pt idx="3698">
                  <c:v>8.9951346811806605</c:v>
                </c:pt>
                <c:pt idx="3699">
                  <c:v>9.0153149094370661</c:v>
                </c:pt>
                <c:pt idx="3700">
                  <c:v>9.0349938072004914</c:v>
                </c:pt>
                <c:pt idx="3701">
                  <c:v>9.0541702759164</c:v>
                </c:pt>
                <c:pt idx="3702">
                  <c:v>9.0728430529328516</c:v>
                </c:pt>
                <c:pt idx="3703">
                  <c:v>9.0910107093056158</c:v>
                </c:pt>
                <c:pt idx="3704">
                  <c:v>9.108671647726414</c:v>
                </c:pt>
                <c:pt idx="3705">
                  <c:v>9.1258241005656036</c:v>
                </c:pt>
                <c:pt idx="3706">
                  <c:v>9.1424661280356645</c:v>
                </c:pt>
                <c:pt idx="3707">
                  <c:v>9.1585956164779248</c:v>
                </c:pt>
                <c:pt idx="3708">
                  <c:v>9.1742102767686458</c:v>
                </c:pt>
                <c:pt idx="3709">
                  <c:v>9.189307642853068</c:v>
                </c:pt>
                <c:pt idx="3710">
                  <c:v>9.203885070402464</c:v>
                </c:pt>
                <c:pt idx="3711">
                  <c:v>9.2179397356007922</c:v>
                </c:pt>
                <c:pt idx="3712">
                  <c:v>9.2314686340639724</c:v>
                </c:pt>
                <c:pt idx="3713">
                  <c:v>9.2444685798871831</c:v>
                </c:pt>
                <c:pt idx="3714">
                  <c:v>9.2569362048367143</c:v>
                </c:pt>
                <c:pt idx="3715">
                  <c:v>9.2688679576674442</c:v>
                </c:pt>
                <c:pt idx="3716">
                  <c:v>9.2802601035963761</c:v>
                </c:pt>
                <c:pt idx="3717">
                  <c:v>9.2911087239115151</c:v>
                </c:pt>
                <c:pt idx="3718">
                  <c:v>9.3014097157342217</c:v>
                </c:pt>
                <c:pt idx="3719">
                  <c:v>9.3111587919305112</c:v>
                </c:pt>
                <c:pt idx="3720">
                  <c:v>9.3203514811802979</c:v>
                </c:pt>
                <c:pt idx="3721">
                  <c:v>9.3289831282096269</c:v>
                </c:pt>
                <c:pt idx="3722">
                  <c:v>9.3370488941805707</c:v>
                </c:pt>
                <c:pt idx="3723">
                  <c:v>9.3445437572583057</c:v>
                </c:pt>
                <c:pt idx="3724">
                  <c:v>9.3514625133420086</c:v>
                </c:pt>
                <c:pt idx="3725">
                  <c:v>9.3577997769848569</c:v>
                </c:pt>
                <c:pt idx="3726">
                  <c:v>9.3635499824877808</c:v>
                </c:pt>
                <c:pt idx="3727">
                  <c:v>9.3687073851847948</c:v>
                </c:pt>
                <c:pt idx="3728">
                  <c:v>9.3732660629263673</c:v>
                </c:pt>
                <c:pt idx="3729">
                  <c:v>9.3772199177509954</c:v>
                </c:pt>
                <c:pt idx="3730">
                  <c:v>9.3805626777703068</c:v>
                </c:pt>
                <c:pt idx="3731">
                  <c:v>9.3832878992596651</c:v>
                </c:pt>
                <c:pt idx="3732">
                  <c:v>9.3853889689636141</c:v>
                </c:pt>
                <c:pt idx="3733">
                  <c:v>9.3868591066237244</c:v>
                </c:pt>
                <c:pt idx="3734">
                  <c:v>9.3876913677318718</c:v>
                </c:pt>
                <c:pt idx="3735">
                  <c:v>9.3878786465188195</c:v>
                </c:pt>
                <c:pt idx="3736">
                  <c:v>9.3874136791758147</c:v>
                </c:pt>
                <c:pt idx="3737">
                  <c:v>9.386289047329015</c:v>
                </c:pt>
                <c:pt idx="3738">
                  <c:v>9.3844971817543552</c:v>
                </c:pt>
                <c:pt idx="3739">
                  <c:v>9.382030366359027</c:v>
                </c:pt>
                <c:pt idx="3740">
                  <c:v>9.378880742418513</c:v>
                </c:pt>
                <c:pt idx="3741">
                  <c:v>9.3750403130837476</c:v>
                </c:pt>
                <c:pt idx="3742">
                  <c:v>9.370500948163345</c:v>
                </c:pt>
                <c:pt idx="3743">
                  <c:v>9.3652543891898645</c:v>
                </c:pt>
                <c:pt idx="3744">
                  <c:v>9.3592922547615878</c:v>
                </c:pt>
                <c:pt idx="3745">
                  <c:v>9.3526060461888569</c:v>
                </c:pt>
                <c:pt idx="3746">
                  <c:v>9.3451871534283715</c:v>
                </c:pt>
                <c:pt idx="3747">
                  <c:v>9.3370268613242597</c:v>
                </c:pt>
                <c:pt idx="3748">
                  <c:v>9.3281163561584357</c:v>
                </c:pt>
                <c:pt idx="3749">
                  <c:v>9.3184467325109228</c:v>
                </c:pt>
                <c:pt idx="3750">
                  <c:v>9.3080090004390925</c:v>
                </c:pt>
                <c:pt idx="3751">
                  <c:v>9.2967940929829354</c:v>
                </c:pt>
                <c:pt idx="3752">
                  <c:v>9.2847928739937906</c:v>
                </c:pt>
                <c:pt idx="3753">
                  <c:v>9.2719961462954412</c:v>
                </c:pt>
                <c:pt idx="3754">
                  <c:v>9.2583946601838889</c:v>
                </c:pt>
                <c:pt idx="3755">
                  <c:v>9.2439791222614591</c:v>
                </c:pt>
                <c:pt idx="3756">
                  <c:v>9.2287402046121016</c:v>
                </c:pt>
                <c:pt idx="3757">
                  <c:v>9.2126685543324101</c:v>
                </c:pt>
                <c:pt idx="3758">
                  <c:v>9.1957548033942746</c:v>
                </c:pt>
                <c:pt idx="3759">
                  <c:v>9.177989578870319</c:v>
                </c:pt>
                <c:pt idx="3760">
                  <c:v>9.1593635135021501</c:v>
                </c:pt>
                <c:pt idx="3761">
                  <c:v>9.1398672566270527</c:v>
                </c:pt>
                <c:pt idx="3762">
                  <c:v>9.1194914854511442</c:v>
                </c:pt>
                <c:pt idx="3763">
                  <c:v>9.0982269166801029</c:v>
                </c:pt>
                <c:pt idx="3764">
                  <c:v>9.0760643185018015</c:v>
                </c:pt>
                <c:pt idx="3765">
                  <c:v>9.0529945229178264</c:v>
                </c:pt>
                <c:pt idx="3766">
                  <c:v>9.0290084384277733</c:v>
                </c:pt>
                <c:pt idx="3767">
                  <c:v>9.0040970630576851</c:v>
                </c:pt>
                <c:pt idx="3768">
                  <c:v>8.9782514977355987</c:v>
                </c:pt>
                <c:pt idx="3769">
                  <c:v>8.9514629600080493</c:v>
                </c:pt>
                <c:pt idx="3770">
                  <c:v>8.9237227980897096</c:v>
                </c:pt>
                <c:pt idx="3771">
                  <c:v>8.8950225052479617</c:v>
                </c:pt>
                <c:pt idx="3772">
                  <c:v>8.8653537345103892</c:v>
                </c:pt>
                <c:pt idx="3773">
                  <c:v>8.8347083136938611</c:v>
                </c:pt>
                <c:pt idx="3774">
                  <c:v>8.8030782607396656</c:v>
                </c:pt>
                <c:pt idx="3775">
                  <c:v>8.7704557993566361</c:v>
                </c:pt>
                <c:pt idx="3776">
                  <c:v>8.7368333749577829</c:v>
                </c:pt>
                <c:pt idx="3777">
                  <c:v>8.7022036708763988</c:v>
                </c:pt>
                <c:pt idx="3778">
                  <c:v>8.6665596248580847</c:v>
                </c:pt>
                <c:pt idx="3779">
                  <c:v>8.6298944458139033</c:v>
                </c:pt>
                <c:pt idx="3780">
                  <c:v>8.5922016308205187</c:v>
                </c:pt>
                <c:pt idx="3781">
                  <c:v>8.5534749823539471</c:v>
                </c:pt>
                <c:pt idx="3782">
                  <c:v>8.5137086257455152</c:v>
                </c:pt>
                <c:pt idx="3783">
                  <c:v>8.4728970268385204</c:v>
                </c:pt>
                <c:pt idx="3784">
                  <c:v>8.4310350098356537</c:v>
                </c:pt>
                <c:pt idx="3785">
                  <c:v>8.3881177753113381</c:v>
                </c:pt>
                <c:pt idx="3786">
                  <c:v>8.3441409183811501</c:v>
                </c:pt>
                <c:pt idx="3787">
                  <c:v>8.2991004469972989</c:v>
                </c:pt>
                <c:pt idx="3788">
                  <c:v>8.2529928003591948</c:v>
                </c:pt>
                <c:pt idx="3789">
                  <c:v>8.2058148674081028</c:v>
                </c:pt>
                <c:pt idx="3790">
                  <c:v>8.157564005393775</c:v>
                </c:pt>
                <c:pt idx="3791">
                  <c:v>8.108238058480568</c:v>
                </c:pt>
                <c:pt idx="3792">
                  <c:v>8.057835376372525</c:v>
                </c:pt>
                <c:pt idx="3793">
                  <c:v>8.0063548329315388</c:v>
                </c:pt>
                <c:pt idx="3794">
                  <c:v>7.9537958447623689</c:v>
                </c:pt>
                <c:pt idx="3795">
                  <c:v>7.9001583897352274</c:v>
                </c:pt>
                <c:pt idx="3796">
                  <c:v>7.8454430254197334</c:v>
                </c:pt>
                <c:pt idx="3797">
                  <c:v>7.7896509073995901</c:v>
                </c:pt>
                <c:pt idx="3798">
                  <c:v>7.7327838074393505</c:v>
                </c:pt>
                <c:pt idx="3799">
                  <c:v>7.6748441314697562</c:v>
                </c:pt>
                <c:pt idx="3800">
                  <c:v>7.6158349373640943</c:v>
                </c:pt>
                <c:pt idx="3801">
                  <c:v>7.555759952466639</c:v>
                </c:pt>
                <c:pt idx="3802">
                  <c:v>7.4946235908496321</c:v>
                </c:pt>
                <c:pt idx="3803">
                  <c:v>7.4324309702534261</c:v>
                </c:pt>
                <c:pt idx="3804">
                  <c:v>7.369187928682595</c:v>
                </c:pt>
                <c:pt idx="3805">
                  <c:v>7.3049010406266248</c:v>
                </c:pt>
                <c:pt idx="3806">
                  <c:v>7.2395776328553634</c:v>
                </c:pt>
                <c:pt idx="3807">
                  <c:v>7.1732257997701439</c:v>
                </c:pt>
                <c:pt idx="3808">
                  <c:v>7.1058544182612327</c:v>
                </c:pt>
                <c:pt idx="3809">
                  <c:v>7.0374731620423727</c:v>
                </c:pt>
                <c:pt idx="3810">
                  <c:v>6.9680925154211488</c:v>
                </c:pt>
                <c:pt idx="3811">
                  <c:v>6.8977237864705154</c:v>
                </c:pt>
                <c:pt idx="3812">
                  <c:v>6.8263791195624623</c:v>
                </c:pt>
                <c:pt idx="3813">
                  <c:v>6.7540715072283017</c:v>
                </c:pt>
                <c:pt idx="3814">
                  <c:v>6.6808148013038045</c:v>
                </c:pt>
                <c:pt idx="3815">
                  <c:v>6.6066237233290277</c:v>
                </c:pt>
                <c:pt idx="3816">
                  <c:v>6.5315138741602565</c:v>
                </c:pt>
                <c:pt idx="3817">
                  <c:v>6.4555017427553825</c:v>
                </c:pt>
                <c:pt idx="3818">
                  <c:v>6.3786047141074516</c:v>
                </c:pt>
                <c:pt idx="3819">
                  <c:v>6.3008410762743106</c:v>
                </c:pt>
                <c:pt idx="3820">
                  <c:v>6.2222300264831754</c:v>
                </c:pt>
                <c:pt idx="3821">
                  <c:v>6.1427916762693906</c:v>
                </c:pt>
                <c:pt idx="3822">
                  <c:v>6.0625470556124288</c:v>
                </c:pt>
                <c:pt idx="3823">
                  <c:v>5.9815181160442084</c:v>
                </c:pt>
                <c:pt idx="3824">
                  <c:v>5.8997277326897724</c:v>
                </c:pt>
                <c:pt idx="3825">
                  <c:v>5.8171997052153364</c:v>
                </c:pt>
                <c:pt idx="3826">
                  <c:v>5.7339587576475335</c:v>
                </c:pt>
                <c:pt idx="3827">
                  <c:v>5.65003053704522</c:v>
                </c:pt>
                <c:pt idx="3828">
                  <c:v>5.5654416109846814</c:v>
                </c:pt>
                <c:pt idx="3829">
                  <c:v>5.4802194638415536</c:v>
                </c:pt>
                <c:pt idx="3830">
                  <c:v>5.3943924918427424</c:v>
                </c:pt>
                <c:pt idx="3831">
                  <c:v>5.3079899968644098</c:v>
                </c:pt>
                <c:pt idx="3832">
                  <c:v>5.2210421789557664</c:v>
                </c:pt>
                <c:pt idx="3833">
                  <c:v>5.133580127574735</c:v>
                </c:pt>
                <c:pt idx="3834">
                  <c:v>5.0456358115091975</c:v>
                </c:pt>
                <c:pt idx="3835">
                  <c:v>4.9572420674793989</c:v>
                </c:pt>
                <c:pt idx="3836">
                  <c:v>4.8684325874018342</c:v>
                </c:pt>
                <c:pt idx="3837">
                  <c:v>4.7792419043073577</c:v>
                </c:pt>
                <c:pt idx="3838">
                  <c:v>4.6897053769051826</c:v>
                </c:pt>
                <c:pt idx="3839">
                  <c:v>4.5998591727852016</c:v>
                </c:pt>
                <c:pt idx="3840">
                  <c:v>4.5097402502596502</c:v>
                </c:pt>
                <c:pt idx="3841">
                  <c:v>4.4193863388387085</c:v>
                </c:pt>
                <c:pt idx="3842">
                  <c:v>4.3288359183454883</c:v>
                </c:pt>
                <c:pt idx="3843">
                  <c:v>4.2381281966731654</c:v>
                </c:pt>
                <c:pt idx="3844">
                  <c:v>4.1473030861922906</c:v>
                </c:pt>
                <c:pt idx="3845">
                  <c:v>4.0564011788192555</c:v>
                </c:pt>
                <c:pt idx="3846">
                  <c:v>3.9654637197564497</c:v>
                </c:pt>
                <c:pt idx="3847">
                  <c:v>3.8745325799222057</c:v>
                </c:pt>
                <c:pt idx="3848">
                  <c:v>3.7836502270878962</c:v>
                </c:pt>
                <c:pt idx="3849">
                  <c:v>3.6928596957442581</c:v>
                </c:pt>
                <c:pt idx="3850">
                  <c:v>3.6022045557210882</c:v>
                </c:pt>
                <c:pt idx="3851">
                  <c:v>3.5117288795863635</c:v>
                </c:pt>
                <c:pt idx="3852">
                  <c:v>3.4214772088571985</c:v>
                </c:pt>
                <c:pt idx="3853">
                  <c:v>3.3314945190551737</c:v>
                </c:pt>
                <c:pt idx="3854">
                  <c:v>3.2418261836387416</c:v>
                </c:pt>
                <c:pt idx="3855">
                  <c:v>3.1525179368574192</c:v>
                </c:pt>
                <c:pt idx="3856">
                  <c:v>3.0636158355617371</c:v>
                </c:pt>
                <c:pt idx="3857">
                  <c:v>2.9751662200217766</c:v>
                </c:pt>
                <c:pt idx="3858">
                  <c:v>2.8872156737933601</c:v>
                </c:pt>
                <c:pt idx="3859">
                  <c:v>2.7998109826866919</c:v>
                </c:pt>
                <c:pt idx="3860">
                  <c:v>2.7129990928876726</c:v>
                </c:pt>
                <c:pt idx="3861">
                  <c:v>2.6268270682865702</c:v>
                </c:pt>
                <c:pt idx="3862">
                  <c:v>2.5413420470718742</c:v>
                </c:pt>
                <c:pt idx="3863">
                  <c:v>2.4565911976481387</c:v>
                </c:pt>
                <c:pt idx="3864">
                  <c:v>2.372621673939574</c:v>
                </c:pt>
                <c:pt idx="3865">
                  <c:v>2.2894805701434238</c:v>
                </c:pt>
                <c:pt idx="3866">
                  <c:v>2.2072148749987912</c:v>
                </c:pt>
                <c:pt idx="3867">
                  <c:v>2.1258714256380387</c:v>
                </c:pt>
                <c:pt idx="3868">
                  <c:v>2.045496861090593</c:v>
                </c:pt>
                <c:pt idx="3869">
                  <c:v>1.9661375755102268</c:v>
                </c:pt>
                <c:pt idx="3870">
                  <c:v>1.8878396711972518</c:v>
                </c:pt>
                <c:pt idx="3871">
                  <c:v>1.8106489114908393</c:v>
                </c:pt>
                <c:pt idx="3872">
                  <c:v>1.7346106736044018</c:v>
                </c:pt>
                <c:pt idx="3873">
                  <c:v>1.6597699014817415</c:v>
                </c:pt>
                <c:pt idx="3874">
                  <c:v>1.5861710587488429</c:v>
                </c:pt>
                <c:pt idx="3875">
                  <c:v>1.5138580818398299</c:v>
                </c:pt>
                <c:pt idx="3876">
                  <c:v>1.4428743333742378</c:v>
                </c:pt>
                <c:pt idx="3877">
                  <c:v>1.3732625558634926</c:v>
                </c:pt>
                <c:pt idx="3878">
                  <c:v>1.3050648258249908</c:v>
                </c:pt>
                <c:pt idx="3879">
                  <c:v>1.238322508381632</c:v>
                </c:pt>
                <c:pt idx="3880">
                  <c:v>1.1730762124247798</c:v>
                </c:pt>
                <c:pt idx="3881">
                  <c:v>1.1093657464172817</c:v>
                </c:pt>
                <c:pt idx="3882">
                  <c:v>1.0472300749145842</c:v>
                </c:pt>
                <c:pt idx="3883">
                  <c:v>0.98670727587791707</c:v>
                </c:pt>
                <c:pt idx="3884">
                  <c:v>0.9278344988561763</c:v>
                </c:pt>
                <c:pt idx="3885">
                  <c:v>0.87064792410899394</c:v>
                </c:pt>
                <c:pt idx="3886">
                  <c:v>0.81518272274376291</c:v>
                </c:pt>
                <c:pt idx="3887">
                  <c:v>0.76147301793704003</c:v>
                </c:pt>
                <c:pt idx="3888">
                  <c:v>0.70955184730956344</c:v>
                </c:pt>
                <c:pt idx="3889">
                  <c:v>0.65945112652164573</c:v>
                </c:pt>
                <c:pt idx="3890">
                  <c:v>0.61120161415433083</c:v>
                </c:pt>
                <c:pt idx="3891">
                  <c:v>0.56483287793850123</c:v>
                </c:pt>
                <c:pt idx="3892">
                  <c:v>0.52037326239257242</c:v>
                </c:pt>
                <c:pt idx="3893">
                  <c:v>0.47784985792673135</c:v>
                </c:pt>
                <c:pt idx="3894">
                  <c:v>0.43728847146812488</c:v>
                </c:pt>
                <c:pt idx="3895">
                  <c:v>0.3987135986598585</c:v>
                </c:pt>
                <c:pt idx="3896">
                  <c:v>0.36214839768276696</c:v>
                </c:pt>
                <c:pt idx="3897">
                  <c:v>0.32761466474576256</c:v>
                </c:pt>
                <c:pt idx="3898">
                  <c:v>0.29513281128828156</c:v>
                </c:pt>
                <c:pt idx="3899">
                  <c:v>0.26472184293382761</c:v>
                </c:pt>
                <c:pt idx="3900">
                  <c:v>0.23639934023094561</c:v>
                </c:pt>
                <c:pt idx="3901">
                  <c:v>0.21018144121429017</c:v>
                </c:pt>
                <c:pt idx="3902">
                  <c:v>0.18608282581465732</c:v>
                </c:pt>
                <c:pt idx="3903">
                  <c:v>0.16411670214336568</c:v>
                </c:pt>
                <c:pt idx="3904">
                  <c:v>0.14429479467254874</c:v>
                </c:pt>
                <c:pt idx="3905">
                  <c:v>0.12662733432925713</c:v>
                </c:pt>
                <c:pt idx="3906">
                  <c:v>0.11112305051723299</c:v>
                </c:pt>
                <c:pt idx="3907">
                  <c:v>9.7789165076554094E-2</c:v>
                </c:pt>
                <c:pt idx="3908">
                  <c:v>8.6631388187517727E-2</c:v>
                </c:pt>
                <c:pt idx="3909">
                  <c:v>7.7653916220939131E-2</c:v>
                </c:pt>
                <c:pt idx="3910">
                  <c:v>7.0859431533637815E-2</c:v>
                </c:pt>
                <c:pt idx="3911">
                  <c:v>6.6249104203637527E-2</c:v>
                </c:pt>
                <c:pt idx="3912">
                  <c:v>6.3822595695956219E-2</c:v>
                </c:pt>
                <c:pt idx="3913">
                  <c:v>6.3578064446053989E-2</c:v>
                </c:pt>
                <c:pt idx="3914">
                  <c:v>6.5512173344236105E-2</c:v>
                </c:pt>
                <c:pt idx="3915">
                  <c:v>6.9620099100588972E-2</c:v>
                </c:pt>
                <c:pt idx="3916">
                  <c:v>7.589554346647405E-2</c:v>
                </c:pt>
                <c:pt idx="3917">
                  <c:v>8.4330746284981495E-2</c:v>
                </c:pt>
                <c:pt idx="3918">
                  <c:v>9.4916500339323848E-2</c:v>
                </c:pt>
                <c:pt idx="3919">
                  <c:v>0.1076421679647567</c:v>
                </c:pt>
                <c:pt idx="3920">
                  <c:v>0.1224956993863477</c:v>
                </c:pt>
                <c:pt idx="3921">
                  <c:v>0.13946365274181025</c:v>
                </c:pt>
                <c:pt idx="3922">
                  <c:v>0.15853121574542611</c:v>
                </c:pt>
                <c:pt idx="3923">
                  <c:v>0.17968222894644714</c:v>
                </c:pt>
                <c:pt idx="3924">
                  <c:v>0.20289921053224874</c:v>
                </c:pt>
                <c:pt idx="3925">
                  <c:v>0.2281633826241499</c:v>
                </c:pt>
                <c:pt idx="3926">
                  <c:v>0.25545469901119355</c:v>
                </c:pt>
                <c:pt idx="3927">
                  <c:v>0.28475187426479681</c:v>
                </c:pt>
                <c:pt idx="3928">
                  <c:v>0.31603241417521111</c:v>
                </c:pt>
                <c:pt idx="3929">
                  <c:v>0.3492726474483468</c:v>
                </c:pt>
                <c:pt idx="3930">
                  <c:v>0.38444775860016861</c:v>
                </c:pt>
                <c:pt idx="3931">
                  <c:v>0.42153182198342082</c:v>
                </c:pt>
                <c:pt idx="3932">
                  <c:v>0.46049783688102019</c:v>
                </c:pt>
                <c:pt idx="3933">
                  <c:v>0.50131776359773106</c:v>
                </c:pt>
                <c:pt idx="3934">
                  <c:v>0.543962560481977</c:v>
                </c:pt>
                <c:pt idx="3935">
                  <c:v>0.58840222180749691</c:v>
                </c:pt>
                <c:pt idx="3936">
                  <c:v>0.63460581644436176</c:v>
                </c:pt>
                <c:pt idx="3937">
                  <c:v>0.68254152724811112</c:v>
                </c:pt>
                <c:pt idx="3938">
                  <c:v>0.73217669109518668</c:v>
                </c:pt>
                <c:pt idx="3939">
                  <c:v>0.78347783949232019</c:v>
                </c:pt>
                <c:pt idx="3940">
                  <c:v>0.83641073968851365</c:v>
                </c:pt>
                <c:pt idx="3941">
                  <c:v>0.89094043621601515</c:v>
                </c:pt>
                <c:pt idx="3942">
                  <c:v>0.94703129279003662</c:v>
                </c:pt>
                <c:pt idx="3943">
                  <c:v>1.0046470344941703</c:v>
                </c:pt>
                <c:pt idx="3944">
                  <c:v>1.06375079018126</c:v>
                </c:pt>
                <c:pt idx="3945">
                  <c:v>1.1243051350189597</c:v>
                </c:pt>
                <c:pt idx="3946">
                  <c:v>1.1862721331108732</c:v>
                </c:pt>
                <c:pt idx="3947">
                  <c:v>1.2496133801241744</c:v>
                </c:pt>
                <c:pt idx="3948">
                  <c:v>1.3142900458563986</c:v>
                </c:pt>
                <c:pt idx="3949">
                  <c:v>1.3802629166758145</c:v>
                </c:pt>
                <c:pt idx="3950">
                  <c:v>1.4474924377692358</c:v>
                </c:pt>
                <c:pt idx="3951">
                  <c:v>1.5159387551357995</c:v>
                </c:pt>
                <c:pt idx="3952">
                  <c:v>1.5855617572630776</c:v>
                </c:pt>
                <c:pt idx="3953">
                  <c:v>1.6563211164270688</c:v>
                </c:pt>
                <c:pt idx="3954">
                  <c:v>1.7281763295572141</c:v>
                </c:pt>
                <c:pt idx="3955">
                  <c:v>1.8010867586103358</c:v>
                </c:pt>
                <c:pt idx="3956">
                  <c:v>1.8750116703997235</c:v>
                </c:pt>
                <c:pt idx="3957">
                  <c:v>1.9499102758263791</c:v>
                </c:pt>
                <c:pt idx="3958">
                  <c:v>2.0257417684637802</c:v>
                </c:pt>
                <c:pt idx="3959">
                  <c:v>2.1024653624471736</c:v>
                </c:pt>
                <c:pt idx="3960">
                  <c:v>2.1800403296231785</c:v>
                </c:pt>
                <c:pt idx="3961">
                  <c:v>2.2584260359160582</c:v>
                </c:pt>
                <c:pt idx="3962">
                  <c:v>2.3375819768698598</c:v>
                </c:pt>
                <c:pt idx="3963">
                  <c:v>2.4174678123286926</c:v>
                </c:pt>
                <c:pt idx="3964">
                  <c:v>2.498043400219343</c:v>
                </c:pt>
                <c:pt idx="3965">
                  <c:v>2.5792688294025861</c:v>
                </c:pt>
                <c:pt idx="3966">
                  <c:v>2.6611044515628008</c:v>
                </c:pt>
                <c:pt idx="3967">
                  <c:v>2.7435109121069527</c:v>
                </c:pt>
                <c:pt idx="3968">
                  <c:v>2.826449180049063</c:v>
                </c:pt>
                <c:pt idx="3969">
                  <c:v>2.9098805768536193</c:v>
                </c:pt>
                <c:pt idx="3970">
                  <c:v>2.9937668042202867</c:v>
                </c:pt>
                <c:pt idx="3971">
                  <c:v>3.0780699707908878</c:v>
                </c:pt>
                <c:pt idx="3972">
                  <c:v>3.1627526177597725</c:v>
                </c:pt>
                <c:pt idx="3973">
                  <c:v>3.2477777433795594</c:v>
                </c:pt>
                <c:pt idx="3974">
                  <c:v>3.3331088263466371</c:v>
                </c:pt>
                <c:pt idx="3975">
                  <c:v>3.4187098480585671</c:v>
                </c:pt>
                <c:pt idx="3976">
                  <c:v>3.5045453137396012</c:v>
                </c:pt>
                <c:pt idx="3977">
                  <c:v>3.5905802724265938</c:v>
                </c:pt>
                <c:pt idx="3978">
                  <c:v>3.6767803358145335</c:v>
                </c:pt>
                <c:pt idx="3979">
                  <c:v>3.7631116959639614</c:v>
                </c:pt>
                <c:pt idx="3980">
                  <c:v>3.8495411418678618</c:v>
                </c:pt>
                <c:pt idx="3981">
                  <c:v>3.936036074887717</c:v>
                </c:pt>
                <c:pt idx="3982">
                  <c:v>4.0225645230602192</c:v>
                </c:pt>
                <c:pt idx="3983">
                  <c:v>4.1090951542849581</c:v>
                </c:pt>
                <c:pt idx="3984">
                  <c:v>4.1955972884028458</c:v>
                </c:pt>
                <c:pt idx="3985">
                  <c:v>4.2820409081745128</c:v>
                </c:pt>
                <c:pt idx="3986">
                  <c:v>4.3683966691770957</c:v>
                </c:pt>
                <c:pt idx="3987">
                  <c:v>4.4546359086271741</c:v>
                </c:pt>
                <c:pt idx="3988">
                  <c:v>4.5407306531508098</c:v>
                </c:pt>
                <c:pt idx="3989">
                  <c:v>4.6266536255169326</c:v>
                </c:pt>
                <c:pt idx="3990">
                  <c:v>4.7123782503535274</c:v>
                </c:pt>
                <c:pt idx="3991">
                  <c:v>4.7978786588651365</c:v>
                </c:pt>
                <c:pt idx="3992">
                  <c:v>4.8831296925734335</c:v>
                </c:pt>
                <c:pt idx="3993">
                  <c:v>4.9681069061052279</c:v>
                </c:pt>
                <c:pt idx="3994">
                  <c:v>5.0527865690495943</c:v>
                </c:pt>
                <c:pt idx="3995">
                  <c:v>5.1371456669062905</c:v>
                </c:pt>
                <c:pt idx="3996">
                  <c:v>5.2211619011544386</c:v>
                </c:pt>
                <c:pt idx="3997">
                  <c:v>5.3048136884650843</c:v>
                </c:pt>
                <c:pt idx="3998">
                  <c:v>5.3880801590840504</c:v>
                </c:pt>
                <c:pt idx="3999">
                  <c:v>5.4709411544103572</c:v>
                </c:pt>
                <c:pt idx="4000">
                  <c:v>5.5533772238050698</c:v>
                </c:pt>
                <c:pt idx="4001">
                  <c:v>5.6353696206450694</c:v>
                </c:pt>
                <c:pt idx="4002">
                  <c:v>5.7169002976647407</c:v>
                </c:pt>
                <c:pt idx="4003">
                  <c:v>5.797951901604562</c:v>
                </c:pt>
                <c:pt idx="4004">
                  <c:v>5.878507767196095</c:v>
                </c:pt>
                <c:pt idx="4005">
                  <c:v>5.9585519105185218</c:v>
                </c:pt>
                <c:pt idx="4006">
                  <c:v>6.0380690217466695</c:v>
                </c:pt>
                <c:pt idx="4007">
                  <c:v>6.11704445732863</c:v>
                </c:pt>
                <c:pt idx="4008">
                  <c:v>6.1954642316125055</c:v>
                </c:pt>
                <c:pt idx="4009">
                  <c:v>6.2733150079607078</c:v>
                </c:pt>
                <c:pt idx="4010">
                  <c:v>6.3505840893705807</c:v>
                </c:pt>
                <c:pt idx="4011">
                  <c:v>6.4272594086400634</c:v>
                </c:pt>
                <c:pt idx="4012">
                  <c:v>6.503329518096967</c:v>
                </c:pt>
                <c:pt idx="4013">
                  <c:v>6.5787835789267346</c:v>
                </c:pt>
                <c:pt idx="4014">
                  <c:v>6.6536113501213405</c:v>
                </c:pt>
                <c:pt idx="4015">
                  <c:v>6.7278031770806681</c:v>
                </c:pt>
                <c:pt idx="4016">
                  <c:v>6.8013499798878634</c:v>
                </c:pt>
                <c:pt idx="4017">
                  <c:v>6.8742432412915981</c:v>
                </c:pt>
                <c:pt idx="4018">
                  <c:v>6.9464749944124184</c:v>
                </c:pt>
                <c:pt idx="4019">
                  <c:v>7.0180378102079048</c:v>
                </c:pt>
                <c:pt idx="4020">
                  <c:v>7.0889247847102634</c:v>
                </c:pt>
                <c:pt idx="4021">
                  <c:v>7.1591295260722063</c:v>
                </c:pt>
                <c:pt idx="4022">
                  <c:v>7.2286461414324714</c:v>
                </c:pt>
                <c:pt idx="4023">
                  <c:v>7.2974692236344953</c:v>
                </c:pt>
                <c:pt idx="4024">
                  <c:v>7.3655938378117378</c:v>
                </c:pt>
                <c:pt idx="4025">
                  <c:v>7.4330155078659059</c:v>
                </c:pt>
                <c:pt idx="4026">
                  <c:v>7.499730202856302</c:v>
                </c:pt>
                <c:pt idx="4027">
                  <c:v>7.5657343233223955</c:v>
                </c:pt>
                <c:pt idx="4028">
                  <c:v>7.6310246875553851</c:v>
                </c:pt>
                <c:pt idx="4029">
                  <c:v>7.6955985178415727</c:v>
                </c:pt>
                <c:pt idx="4030">
                  <c:v>7.7594534266905804</c:v>
                </c:pt>
                <c:pt idx="4031">
                  <c:v>7.8225874030702442</c:v>
                </c:pt>
                <c:pt idx="4032">
                  <c:v>7.884998798660888</c:v>
                </c:pt>
                <c:pt idx="4033">
                  <c:v>7.9466863141432835</c:v>
                </c:pt>
                <c:pt idx="4034">
                  <c:v>8.007648985542831</c:v>
                </c:pt>
                <c:pt idx="4035">
                  <c:v>8.0678861706334892</c:v>
                </c:pt>
                <c:pt idx="4036">
                  <c:v>8.1273975354222507</c:v>
                </c:pt>
                <c:pt idx="4037">
                  <c:v>8.1861830407245719</c:v>
                </c:pt>
                <c:pt idx="4038">
                  <c:v>8.2442429288406487</c:v>
                </c:pt>
                <c:pt idx="4039">
                  <c:v>8.3015777103494841</c:v>
                </c:pt>
                <c:pt idx="4040">
                  <c:v>8.3581881510219667</c:v>
                </c:pt>
                <c:pt idx="4041">
                  <c:v>8.414075258874723</c:v>
                </c:pt>
                <c:pt idx="4042">
                  <c:v>8.4692402713598458</c:v>
                </c:pt>
                <c:pt idx="4043">
                  <c:v>8.5236846427150397</c:v>
                </c:pt>
                <c:pt idx="4044">
                  <c:v>8.5774100314666271</c:v>
                </c:pt>
                <c:pt idx="4045">
                  <c:v>8.6304182881030229</c:v>
                </c:pt>
                <c:pt idx="4046">
                  <c:v>8.6827114429220185</c:v>
                </c:pt>
                <c:pt idx="4047">
                  <c:v>8.7342916940573865</c:v>
                </c:pt>
                <c:pt idx="4048">
                  <c:v>8.785161395689375</c:v>
                </c:pt>
                <c:pt idx="4049">
                  <c:v>8.8353230464478116</c:v>
                </c:pt>
                <c:pt idx="4050">
                  <c:v>8.8847792780103152</c:v>
                </c:pt>
                <c:pt idx="4051">
                  <c:v>8.9335328438940511</c:v>
                </c:pt>
                <c:pt idx="4052">
                  <c:v>8.9815866084576559</c:v>
                </c:pt>
                <c:pt idx="4053">
                  <c:v>9.0289435360978914</c:v>
                </c:pt>
                <c:pt idx="4054">
                  <c:v>9.0756066806633964</c:v>
                </c:pt>
                <c:pt idx="4055">
                  <c:v>9.121579175070476</c:v>
                </c:pt>
                <c:pt idx="4056">
                  <c:v>9.1668642211343947</c:v>
                </c:pt>
                <c:pt idx="4057">
                  <c:v>9.2114650796080468</c:v>
                </c:pt>
                <c:pt idx="4058">
                  <c:v>9.2553850604384333</c:v>
                </c:pt>
                <c:pt idx="4059">
                  <c:v>9.2986275132326988</c:v>
                </c:pt>
                <c:pt idx="4060">
                  <c:v>9.3411958179375922</c:v>
                </c:pt>
                <c:pt idx="4061">
                  <c:v>9.3830933757362143</c:v>
                </c:pt>
                <c:pt idx="4062">
                  <c:v>9.4243236001504691</c:v>
                </c:pt>
                <c:pt idx="4063">
                  <c:v>9.4648899083619913</c:v>
                </c:pt>
                <c:pt idx="4064">
                  <c:v>9.5047957127373834</c:v>
                </c:pt>
                <c:pt idx="4065">
                  <c:v>9.5440444125700985</c:v>
                </c:pt>
                <c:pt idx="4066">
                  <c:v>9.5826393860229722</c:v>
                </c:pt>
                <c:pt idx="4067">
                  <c:v>9.620583982282799</c:v>
                </c:pt>
                <c:pt idx="4068">
                  <c:v>9.6578815139136527</c:v>
                </c:pt>
                <c:pt idx="4069">
                  <c:v>9.6945352494180508</c:v>
                </c:pt>
                <c:pt idx="4070">
                  <c:v>9.730548405994341</c:v>
                </c:pt>
                <c:pt idx="4071">
                  <c:v>9.7659241424898759</c:v>
                </c:pt>
                <c:pt idx="4072">
                  <c:v>9.800665552557847</c:v>
                </c:pt>
                <c:pt idx="4073">
                  <c:v>9.83477565799517</c:v>
                </c:pt>
                <c:pt idx="4074">
                  <c:v>9.8682574022785179</c:v>
                </c:pt>
                <c:pt idx="4075">
                  <c:v>9.9011136442865659</c:v>
                </c:pt>
                <c:pt idx="4076">
                  <c:v>9.9333471522018186</c:v>
                </c:pt>
                <c:pt idx="4077">
                  <c:v>9.9649605976004327</c:v>
                </c:pt>
                <c:pt idx="4078">
                  <c:v>9.9959565497189615</c:v>
                </c:pt>
                <c:pt idx="4079">
                  <c:v>10.026337469892448</c:v>
                </c:pt>
                <c:pt idx="4080">
                  <c:v>10.056105706175781</c:v>
                </c:pt>
                <c:pt idx="4081">
                  <c:v>10.08526348812441</c:v>
                </c:pt>
                <c:pt idx="4082">
                  <c:v>10.113812921754299</c:v>
                </c:pt>
                <c:pt idx="4083">
                  <c:v>10.141755984657655</c:v>
                </c:pt>
                <c:pt idx="4084">
                  <c:v>10.169094521287422</c:v>
                </c:pt>
                <c:pt idx="4085">
                  <c:v>10.195830238398026</c:v>
                </c:pt>
                <c:pt idx="4086">
                  <c:v>10.221964700649798</c:v>
                </c:pt>
                <c:pt idx="4087">
                  <c:v>10.247499326361975</c:v>
                </c:pt>
                <c:pt idx="4088">
                  <c:v>10.272435383422884</c:v>
                </c:pt>
                <c:pt idx="4089">
                  <c:v>10.296773985353456</c:v>
                </c:pt>
                <c:pt idx="4090">
                  <c:v>10.320516087513324</c:v>
                </c:pt>
                <c:pt idx="4091">
                  <c:v>10.343662483464414</c:v>
                </c:pt>
                <c:pt idx="4092">
                  <c:v>10.366213801468234</c:v>
                </c:pt>
                <c:pt idx="4093">
                  <c:v>10.38817050114071</c:v>
                </c:pt>
                <c:pt idx="4094">
                  <c:v>10.409532870238635</c:v>
                </c:pt>
                <c:pt idx="4095">
                  <c:v>10.430301021598391</c:v>
                </c:pt>
                <c:pt idx="4096">
                  <c:v>10.450474890203445</c:v>
                </c:pt>
                <c:pt idx="4097">
                  <c:v>10.470054230407616</c:v>
                </c:pt>
                <c:pt idx="4098">
                  <c:v>10.489038613282808</c:v>
                </c:pt>
                <c:pt idx="4099">
                  <c:v>10.507427424117433</c:v>
                </c:pt>
                <c:pt idx="4100">
                  <c:v>10.52521986004572</c:v>
                </c:pt>
                <c:pt idx="4101">
                  <c:v>10.542414927823227</c:v>
                </c:pt>
                <c:pt idx="4102">
                  <c:v>10.559011441736891</c:v>
                </c:pt>
                <c:pt idx="4103">
                  <c:v>10.575008021656799</c:v>
                </c:pt>
                <c:pt idx="4104">
                  <c:v>10.590403091228007</c:v>
                </c:pt>
                <c:pt idx="4105">
                  <c:v>10.605194876205124</c:v>
                </c:pt>
                <c:pt idx="4106">
                  <c:v>10.619381402927285</c:v>
                </c:pt>
                <c:pt idx="4107">
                  <c:v>10.632960496939548</c:v>
                </c:pt>
                <c:pt idx="4108">
                  <c:v>10.645929781758349</c:v>
                </c:pt>
                <c:pt idx="4109">
                  <c:v>10.658286677784172</c:v>
                </c:pt>
                <c:pt idx="4110">
                  <c:v>10.670028401365615</c:v>
                </c:pt>
                <c:pt idx="4111">
                  <c:v>10.681151964011489</c:v>
                </c:pt>
                <c:pt idx="4112">
                  <c:v>10.691654171763545</c:v>
                </c:pt>
                <c:pt idx="4113">
                  <c:v>10.701531624716145</c:v>
                </c:pt>
                <c:pt idx="4114">
                  <c:v>10.710780716710907</c:v>
                </c:pt>
                <c:pt idx="4115">
                  <c:v>10.719397635174609</c:v>
                </c:pt>
                <c:pt idx="4116">
                  <c:v>10.727378361144192</c:v>
                </c:pt>
                <c:pt idx="4117">
                  <c:v>10.734718669446913</c:v>
                </c:pt>
                <c:pt idx="4118">
                  <c:v>10.741414129063219</c:v>
                </c:pt>
                <c:pt idx="4119">
                  <c:v>10.747460103662165</c:v>
                </c:pt>
                <c:pt idx="4120">
                  <c:v>10.752851752321849</c:v>
                </c:pt>
                <c:pt idx="4121">
                  <c:v>10.757584030439023</c:v>
                </c:pt>
                <c:pt idx="4122">
                  <c:v>10.761651690824593</c:v>
                </c:pt>
                <c:pt idx="4123">
                  <c:v>10.765049285001332</c:v>
                </c:pt>
                <c:pt idx="4124">
                  <c:v>10.767771164695809</c:v>
                </c:pt>
                <c:pt idx="4125">
                  <c:v>10.769811483546338</c:v>
                </c:pt>
                <c:pt idx="4126">
                  <c:v>10.771164199013368</c:v>
                </c:pt>
                <c:pt idx="4127">
                  <c:v>10.771823074511543</c:v>
                </c:pt>
                <c:pt idx="4128">
                  <c:v>10.771781681768607</c:v>
                </c:pt>
                <c:pt idx="4129">
                  <c:v>10.771033403403058</c:v>
                </c:pt>
                <c:pt idx="4130">
                  <c:v>10.769571435745945</c:v>
                </c:pt>
                <c:pt idx="4131">
                  <c:v>10.767388791899847</c:v>
                </c:pt>
                <c:pt idx="4132">
                  <c:v>10.764478305041273</c:v>
                </c:pt>
                <c:pt idx="4133">
                  <c:v>10.760832631982389</c:v>
                </c:pt>
                <c:pt idx="4134">
                  <c:v>10.756444256984301</c:v>
                </c:pt>
                <c:pt idx="4135">
                  <c:v>10.751305495844891</c:v>
                </c:pt>
                <c:pt idx="4136">
                  <c:v>10.745408500246796</c:v>
                </c:pt>
                <c:pt idx="4137">
                  <c:v>10.738745262396268</c:v>
                </c:pt>
                <c:pt idx="4138">
                  <c:v>10.731307619933201</c:v>
                </c:pt>
                <c:pt idx="4139">
                  <c:v>10.723087261143164</c:v>
                </c:pt>
                <c:pt idx="4140">
                  <c:v>10.714075730460028</c:v>
                </c:pt>
                <c:pt idx="4141">
                  <c:v>10.704264434270698</c:v>
                </c:pt>
                <c:pt idx="4142">
                  <c:v>10.693644647033922</c:v>
                </c:pt>
                <c:pt idx="4143">
                  <c:v>10.682207517714252</c:v>
                </c:pt>
                <c:pt idx="4144">
                  <c:v>10.669944076528887</c:v>
                </c:pt>
                <c:pt idx="4145">
                  <c:v>10.656845242032698</c:v>
                </c:pt>
                <c:pt idx="4146">
                  <c:v>10.642901828529897</c:v>
                </c:pt>
                <c:pt idx="4147">
                  <c:v>10.628104553822523</c:v>
                </c:pt>
                <c:pt idx="4148">
                  <c:v>10.612444047307502</c:v>
                </c:pt>
                <c:pt idx="4149">
                  <c:v>10.595910858419179</c:v>
                </c:pt>
                <c:pt idx="4150">
                  <c:v>10.578495465421614</c:v>
                </c:pt>
                <c:pt idx="4151">
                  <c:v>10.560188284564724</c:v>
                </c:pt>
                <c:pt idx="4152">
                  <c:v>10.540979679599689</c:v>
                </c:pt>
                <c:pt idx="4153">
                  <c:v>10.520859971656147</c:v>
                </c:pt>
                <c:pt idx="4154">
                  <c:v>10.49981944949576</c:v>
                </c:pt>
                <c:pt idx="4155">
                  <c:v>10.477848380131038</c:v>
                </c:pt>
                <c:pt idx="4156">
                  <c:v>10.454937019818823</c:v>
                </c:pt>
                <c:pt idx="4157">
                  <c:v>10.431075625440668</c:v>
                </c:pt>
                <c:pt idx="4158">
                  <c:v>10.406254466245823</c:v>
                </c:pt>
                <c:pt idx="4159">
                  <c:v>10.380463835987698</c:v>
                </c:pt>
                <c:pt idx="4160">
                  <c:v>10.353694065431522</c:v>
                </c:pt>
                <c:pt idx="4161">
                  <c:v>10.325935535249549</c:v>
                </c:pt>
                <c:pt idx="4162">
                  <c:v>10.297178689288499</c:v>
                </c:pt>
                <c:pt idx="4163">
                  <c:v>10.267414048222223</c:v>
                </c:pt>
                <c:pt idx="4164">
                  <c:v>10.236632223577722</c:v>
                </c:pt>
                <c:pt idx="4165">
                  <c:v>10.20482393213651</c:v>
                </c:pt>
                <c:pt idx="4166">
                  <c:v>10.171980010707976</c:v>
                </c:pt>
                <c:pt idx="4167">
                  <c:v>10.138091431266592</c:v>
                </c:pt>
                <c:pt idx="4168">
                  <c:v>10.103149316455166</c:v>
                </c:pt>
                <c:pt idx="4169">
                  <c:v>10.067144955445652</c:v>
                </c:pt>
                <c:pt idx="4170">
                  <c:v>10.030069820144845</c:v>
                </c:pt>
                <c:pt idx="4171">
                  <c:v>9.9919155817505789</c:v>
                </c:pt>
                <c:pt idx="4172">
                  <c:v>9.9526741276368025</c:v>
                </c:pt>
                <c:pt idx="4173">
                  <c:v>9.9123375785711776</c:v>
                </c:pt>
                <c:pt idx="4174">
                  <c:v>9.8708983062409388</c:v>
                </c:pt>
                <c:pt idx="4175">
                  <c:v>9.8283489510916695</c:v>
                </c:pt>
                <c:pt idx="4176">
                  <c:v>9.7846824404578552</c:v>
                </c:pt>
                <c:pt idx="4177">
                  <c:v>9.7398920069693791</c:v>
                </c:pt>
                <c:pt idx="4178">
                  <c:v>9.6939712072295983</c:v>
                </c:pt>
                <c:pt idx="4179">
                  <c:v>9.6469139407453479</c:v>
                </c:pt>
                <c:pt idx="4180">
                  <c:v>9.5987144690898436</c:v>
                </c:pt>
                <c:pt idx="4181">
                  <c:v>9.54936743528555</c:v>
                </c:pt>
                <c:pt idx="4182">
                  <c:v>9.4988678833918119</c:v>
                </c:pt>
                <c:pt idx="4183">
                  <c:v>9.4472112782670461</c:v>
                </c:pt>
                <c:pt idx="4184">
                  <c:v>9.3943935254990123</c:v>
                </c:pt>
                <c:pt idx="4185">
                  <c:v>9.3404109914698292</c:v>
                </c:pt>
                <c:pt idx="4186">
                  <c:v>9.2852605235438279</c:v>
                </c:pt>
                <c:pt idx="4187">
                  <c:v>9.2289394703456811</c:v>
                </c:pt>
                <c:pt idx="4188">
                  <c:v>9.1714457021114431</c:v>
                </c:pt>
                <c:pt idx="4189">
                  <c:v>9.1127776310783304</c:v>
                </c:pt>
                <c:pt idx="4190">
                  <c:v>9.0529342318971544</c:v>
                </c:pt>
                <c:pt idx="4191">
                  <c:v>8.9919150620321329</c:v>
                </c:pt>
                <c:pt idx="4192">
                  <c:v>8.9297202821197832</c:v>
                </c:pt>
                <c:pt idx="4193">
                  <c:v>8.8663506762590227</c:v>
                </c:pt>
                <c:pt idx="4194">
                  <c:v>8.8018076722024592</c:v>
                </c:pt>
                <c:pt idx="4195">
                  <c:v>8.7360933614131699</c:v>
                </c:pt>
                <c:pt idx="4196">
                  <c:v>8.6692105189573656</c:v>
                </c:pt>
                <c:pt idx="4197">
                  <c:v>8.6011626231976734</c:v>
                </c:pt>
                <c:pt idx="4198">
                  <c:v>8.531953875253965</c:v>
                </c:pt>
                <c:pt idx="4199">
                  <c:v>8.4615892181924721</c:v>
                </c:pt>
                <c:pt idx="4200">
                  <c:v>8.3900743559128532</c:v>
                </c:pt>
                <c:pt idx="4201">
                  <c:v>8.3174157716885091</c:v>
                </c:pt>
                <c:pt idx="4202">
                  <c:v>8.2436207463321427</c:v>
                </c:pt>
                <c:pt idx="4203">
                  <c:v>8.1686973759364143</c:v>
                </c:pt>
                <c:pt idx="4204">
                  <c:v>8.0926545891585828</c:v>
                </c:pt>
                <c:pt idx="4205">
                  <c:v>8.0155021640137569</c:v>
                </c:pt>
                <c:pt idx="4206">
                  <c:v>7.9372507441190194</c:v>
                </c:pt>
                <c:pt idx="4207">
                  <c:v>7.8579118543715278</c:v>
                </c:pt>
                <c:pt idx="4208">
                  <c:v>7.7774979159986124</c:v>
                </c:pt>
                <c:pt idx="4209">
                  <c:v>7.6960222609548552</c:v>
                </c:pt>
                <c:pt idx="4210">
                  <c:v>7.6134991456139502</c:v>
                </c:pt>
                <c:pt idx="4211">
                  <c:v>7.5299437637204694</c:v>
                </c:pt>
                <c:pt idx="4212">
                  <c:v>7.4453722585577955</c:v>
                </c:pt>
                <c:pt idx="4213">
                  <c:v>7.359801734292672</c:v>
                </c:pt>
                <c:pt idx="4214">
                  <c:v>7.2732502664506784</c:v>
                </c:pt>
                <c:pt idx="4215">
                  <c:v>7.1857369114906096</c:v>
                </c:pt>
                <c:pt idx="4216">
                  <c:v>7.0972817154294443</c:v>
                </c:pt>
                <c:pt idx="4217">
                  <c:v>7.0079057214792533</c:v>
                </c:pt>
                <c:pt idx="4218">
                  <c:v>6.9176309766650146</c:v>
                </c:pt>
                <c:pt idx="4219">
                  <c:v>6.8264805373706769</c:v>
                </c:pt>
                <c:pt idx="4220">
                  <c:v>6.7344784737888528</c:v>
                </c:pt>
                <c:pt idx="4221">
                  <c:v>6.6416498732323372</c:v>
                </c:pt>
                <c:pt idx="4222">
                  <c:v>6.5480208422667747</c:v>
                </c:pt>
                <c:pt idx="4223">
                  <c:v>6.4536185076401713</c:v>
                </c:pt>
                <c:pt idx="4224">
                  <c:v>6.3584710159666002</c:v>
                </c:pt>
                <c:pt idx="4225">
                  <c:v>6.2626075321373547</c:v>
                </c:pt>
                <c:pt idx="4226">
                  <c:v>6.1660582364258936</c:v>
                </c:pt>
                <c:pt idx="4227">
                  <c:v>6.0688543202633936</c:v>
                </c:pt>
                <c:pt idx="4228">
                  <c:v>5.9710279806474524</c:v>
                </c:pt>
                <c:pt idx="4229">
                  <c:v>5.8726124131697324</c:v>
                </c:pt>
                <c:pt idx="4230">
                  <c:v>5.7736418036317811</c:v>
                </c:pt>
                <c:pt idx="4231">
                  <c:v>5.6741513182307477</c:v>
                </c:pt>
                <c:pt idx="4232">
                  <c:v>5.5741770922920431</c:v>
                </c:pt>
                <c:pt idx="4233">
                  <c:v>5.4737562175401795</c:v>
                </c:pt>
                <c:pt idx="4234">
                  <c:v>5.3729267278808015</c:v>
                </c:pt>
                <c:pt idx="4235">
                  <c:v>5.2717275836931341</c:v>
                </c:pt>
                <c:pt idx="4236">
                  <c:v>5.1701986546165681</c:v>
                </c:pt>
                <c:pt idx="4237">
                  <c:v>5.0683807008258697</c:v>
                </c:pt>
                <c:pt idx="4238">
                  <c:v>4.9663153527915291</c:v>
                </c:pt>
                <c:pt idx="4239">
                  <c:v>4.8640450895213085</c:v>
                </c:pt>
                <c:pt idx="4240">
                  <c:v>4.7616132152871193</c:v>
                </c:pt>
                <c:pt idx="4241">
                  <c:v>4.6590638348398699</c:v>
                </c:pt>
                <c:pt idx="4242">
                  <c:v>4.5564418271185758</c:v>
                </c:pt>
                <c:pt idx="4243">
                  <c:v>4.4537928174657342</c:v>
                </c:pt>
                <c:pt idx="4244">
                  <c:v>4.3511631483610511</c:v>
                </c:pt>
                <c:pt idx="4245">
                  <c:v>4.2485998486912777</c:v>
                </c:pt>
                <c:pt idx="4246">
                  <c:v>4.1461506015728968</c:v>
                </c:pt>
                <c:pt idx="4247">
                  <c:v>4.0438637107542199</c:v>
                </c:pt>
                <c:pt idx="4248">
                  <c:v>3.9417880656206132</c:v>
                </c:pt>
                <c:pt idx="4249">
                  <c:v>3.8399731048319787</c:v>
                </c:pt>
                <c:pt idx="4250">
                  <c:v>3.7384687786266131</c:v>
                </c:pt>
                <c:pt idx="4251">
                  <c:v>3.6373255098252946</c:v>
                </c:pt>
                <c:pt idx="4252">
                  <c:v>3.5365941535751797</c:v>
                </c:pt>
                <c:pt idx="4253">
                  <c:v>3.4363259558781341</c:v>
                </c:pt>
                <c:pt idx="4254">
                  <c:v>3.3365725109427187</c:v>
                </c:pt>
                <c:pt idx="4255">
                  <c:v>3.2373857174158989</c:v>
                </c:pt>
                <c:pt idx="4256">
                  <c:v>3.1388177335379011</c:v>
                </c:pt>
                <c:pt idx="4257">
                  <c:v>3.0409209312829533</c:v>
                </c:pt>
                <c:pt idx="4258">
                  <c:v>2.9437478495354652</c:v>
                </c:pt>
                <c:pt idx="4259">
                  <c:v>2.8473511463676004</c:v>
                </c:pt>
                <c:pt idx="4260">
                  <c:v>2.7517835504773487</c:v>
                </c:pt>
                <c:pt idx="4261">
                  <c:v>2.6570978118557962</c:v>
                </c:pt>
                <c:pt idx="4262">
                  <c:v>2.5633466517491552</c:v>
                </c:pt>
                <c:pt idx="4263">
                  <c:v>2.470582711987015</c:v>
                </c:pt>
                <c:pt idx="4264">
                  <c:v>2.3788585037508048</c:v>
                </c:pt>
                <c:pt idx="4265">
                  <c:v>2.2882263558554383</c:v>
                </c:pt>
                <c:pt idx="4266">
                  <c:v>2.198738362623021</c:v>
                </c:pt>
                <c:pt idx="4267">
                  <c:v>2.1104463314260427</c:v>
                </c:pt>
                <c:pt idx="4268">
                  <c:v>2.0234017299816744</c:v>
                </c:pt>
                <c:pt idx="4269">
                  <c:v>1.937655633479372</c:v>
                </c:pt>
                <c:pt idx="4270">
                  <c:v>1.8532586716238657</c:v>
                </c:pt>
                <c:pt idx="4271">
                  <c:v>1.770260975680928</c:v>
                </c:pt>
                <c:pt idx="4272">
                  <c:v>1.6887121256084929</c:v>
                </c:pt>
                <c:pt idx="4273">
                  <c:v>1.6086610973630218</c:v>
                </c:pt>
                <c:pt idx="4274">
                  <c:v>1.5301562104647939</c:v>
                </c:pt>
                <c:pt idx="4275">
                  <c:v>1.4532450759131739</c:v>
                </c:pt>
                <c:pt idx="4276">
                  <c:v>1.3779745445374112</c:v>
                </c:pt>
                <c:pt idx="4277">
                  <c:v>1.3043906558713116</c:v>
                </c:pt>
                <c:pt idx="4278">
                  <c:v>1.2325385876405899</c:v>
                </c:pt>
                <c:pt idx="4279">
                  <c:v>1.1624626059483953</c:v>
                </c:pt>
                <c:pt idx="4280">
                  <c:v>1.0942060162475393</c:v>
                </c:pt>
                <c:pt idx="4281">
                  <c:v>1.0278111151838218</c:v>
                </c:pt>
                <c:pt idx="4282">
                  <c:v>0.96331914339646407</c:v>
                </c:pt>
                <c:pt idx="4283">
                  <c:v>0.90077023935831724</c:v>
                </c:pt>
                <c:pt idx="4284">
                  <c:v>0.84020339433878011</c:v>
                </c:pt>
                <c:pt idx="4285">
                  <c:v>0.78165640856969865</c:v>
                </c:pt>
                <c:pt idx="4286">
                  <c:v>0.72516584869264489</c:v>
                </c:pt>
                <c:pt idx="4287">
                  <c:v>0.67076700656463206</c:v>
                </c:pt>
                <c:pt idx="4288">
                  <c:v>0.61849385949652302</c:v>
                </c:pt>
                <c:pt idx="4289">
                  <c:v>0.56837903199588435</c:v>
                </c:pt>
                <c:pt idx="4290">
                  <c:v>0.52045375908389069</c:v>
                </c:pt>
                <c:pt idx="4291">
                  <c:v>0.4747478512526328</c:v>
                </c:pt>
                <c:pt idx="4292">
                  <c:v>0.43128966112636402</c:v>
                </c:pt>
                <c:pt idx="4293">
                  <c:v>0.39010605188735492</c:v>
                </c:pt>
                <c:pt idx="4294">
                  <c:v>0.35122236752300917</c:v>
                </c:pt>
                <c:pt idx="4295">
                  <c:v>0.31466240494854303</c:v>
                </c:pt>
                <c:pt idx="4296">
                  <c:v>0.2804483880547845</c:v>
                </c:pt>
                <c:pt idx="4297">
                  <c:v>0.24860094372774341</c:v>
                </c:pt>
                <c:pt idx="4298">
                  <c:v>0.21913907988265027</c:v>
                </c:pt>
                <c:pt idx="4299">
                  <c:v>0.19208016555082574</c:v>
                </c:pt>
                <c:pt idx="4300">
                  <c:v>0.16743991305416031</c:v>
                </c:pt>
                <c:pt idx="4301">
                  <c:v>0.14523236229770714</c:v>
                </c:pt>
                <c:pt idx="4302">
                  <c:v>0.12546986720657588</c:v>
                </c:pt>
                <c:pt idx="4303">
                  <c:v>0.1081630843292459</c:v>
                </c:pt>
                <c:pt idx="4304">
                  <c:v>9.3320963624969236E-2</c:v>
                </c:pt>
                <c:pt idx="4305">
                  <c:v>8.0950741448687566E-2</c:v>
                </c:pt>
                <c:pt idx="4306">
                  <c:v>7.1057935742371722E-2</c:v>
                </c:pt>
                <c:pt idx="4307">
                  <c:v>6.3646343437428962E-2</c:v>
                </c:pt>
                <c:pt idx="4308">
                  <c:v>5.8718040068404302E-2</c:v>
                </c:pt>
                <c:pt idx="4309">
                  <c:v>5.6273381593639052E-2</c:v>
                </c:pt>
                <c:pt idx="4310">
                  <c:v>5.6311008414479308E-2</c:v>
                </c:pt>
                <c:pt idx="4311">
                  <c:v>5.8827851580027152E-2</c:v>
                </c:pt>
                <c:pt idx="4312">
                  <c:v>6.3819141160237777E-2</c:v>
                </c:pt>
                <c:pt idx="4313">
                  <c:v>7.1278416765954047E-2</c:v>
                </c:pt>
                <c:pt idx="4314">
                  <c:v>8.1197540190264539E-2</c:v>
                </c:pt>
                <c:pt idx="4315">
                  <c:v>9.3566710141447781E-2</c:v>
                </c:pt>
                <c:pt idx="4316">
                  <c:v>0.10837447903385572</c:v>
                </c:pt>
                <c:pt idx="4317">
                  <c:v>0.12560777179909488</c:v>
                </c:pt>
                <c:pt idx="4318">
                  <c:v>0.14525190667617091</c:v>
                </c:pt>
                <c:pt idx="4319">
                  <c:v>0.16729061793547439</c:v>
                </c:pt>
                <c:pt idx="4320">
                  <c:v>0.19170608048806057</c:v>
                </c:pt>
                <c:pt idx="4321">
                  <c:v>0.21847893632826917</c:v>
                </c:pt>
                <c:pt idx="4322">
                  <c:v>0.24758832275427844</c:v>
                </c:pt>
                <c:pt idx="4323">
                  <c:v>0.27901190230855627</c:v>
                </c:pt>
                <c:pt idx="4324">
                  <c:v>0.31272589437655618</c:v>
                </c:pt>
                <c:pt idx="4325">
                  <c:v>0.34870510837996627</c:v>
                </c:pt>
                <c:pt idx="4326">
                  <c:v>0.38692297849765794</c:v>
                </c:pt>
                <c:pt idx="4327">
                  <c:v>0.42735159984528853</c:v>
                </c:pt>
                <c:pt idx="4328">
                  <c:v>0.46996176604258488</c:v>
                </c:pt>
                <c:pt idx="4329">
                  <c:v>0.51472300809450455</c:v>
                </c:pt>
                <c:pt idx="4330">
                  <c:v>0.56160363451176165</c:v>
                </c:pt>
                <c:pt idx="4331">
                  <c:v>0.61057077259302395</c:v>
                </c:pt>
                <c:pt idx="4332">
                  <c:v>0.66159041079182601</c:v>
                </c:pt>
                <c:pt idx="4333">
                  <c:v>0.71462744208720064</c:v>
                </c:pt>
                <c:pt idx="4334">
                  <c:v>0.76964570827882872</c:v>
                </c:pt>
                <c:pt idx="4335">
                  <c:v>0.82660804512446895</c:v>
                </c:pt>
                <c:pt idx="4336">
                  <c:v>0.88547632823782629</c:v>
                </c:pt>
                <c:pt idx="4337">
                  <c:v>0.94621151966465888</c:v>
                </c:pt>
                <c:pt idx="4338">
                  <c:v>1.0087737150540188</c:v>
                </c:pt>
                <c:pt idx="4339">
                  <c:v>1.0731221913417373</c:v>
                </c:pt>
                <c:pt idx="4340">
                  <c:v>1.1392154548643969</c:v>
                </c:pt>
                <c:pt idx="4341">
                  <c:v>1.2070112898197138</c:v>
                </c:pt>
                <c:pt idx="4342">
                  <c:v>1.2764668069936607</c:v>
                </c:pt>
                <c:pt idx="4343">
                  <c:v>1.3475384926713394</c:v>
                </c:pt>
                <c:pt idx="4344">
                  <c:v>1.420182257652413</c:v>
                </c:pt>
                <c:pt idx="4345">
                  <c:v>1.4943534862912298</c:v>
                </c:pt>
                <c:pt idx="4346">
                  <c:v>1.5700070854845181</c:v>
                </c:pt>
                <c:pt idx="4347">
                  <c:v>1.6470975335286888</c:v>
                </c:pt>
                <c:pt idx="4348">
                  <c:v>1.725578928772884</c:v>
                </c:pt>
                <c:pt idx="4349">
                  <c:v>1.8054050379934066</c:v>
                </c:pt>
                <c:pt idx="4350">
                  <c:v>1.8865293444181752</c:v>
                </c:pt>
                <c:pt idx="4351">
                  <c:v>1.9689050953315419</c:v>
                </c:pt>
                <c:pt idx="4352">
                  <c:v>2.0524853491915707</c:v>
                </c:pt>
                <c:pt idx="4353">
                  <c:v>2.1372230221942985</c:v>
                </c:pt>
                <c:pt idx="4354">
                  <c:v>2.2230709342218278</c:v>
                </c:pt>
                <c:pt idx="4355">
                  <c:v>2.3099818541128458</c:v>
                </c:pt>
                <c:pt idx="4356">
                  <c:v>2.3979085441986707</c:v>
                </c:pt>
                <c:pt idx="4357">
                  <c:v>2.4868038040458824</c:v>
                </c:pt>
                <c:pt idx="4358">
                  <c:v>2.5766205133565427</c:v>
                </c:pt>
                <c:pt idx="4359">
                  <c:v>2.6673116739708638</c:v>
                </c:pt>
                <c:pt idx="4360">
                  <c:v>2.7588304509281558</c:v>
                </c:pt>
                <c:pt idx="4361">
                  <c:v>2.8511302125390672</c:v>
                </c:pt>
                <c:pt idx="4362">
                  <c:v>2.9441645694270595</c:v>
                </c:pt>
                <c:pt idx="4363">
                  <c:v>3.0378874124999404</c:v>
                </c:pt>
                <c:pt idx="4364">
                  <c:v>3.1322529498153697</c:v>
                </c:pt>
                <c:pt idx="4365">
                  <c:v>3.2272157423060301</c:v>
                </c:pt>
                <c:pt idx="4366">
                  <c:v>3.3227307383336342</c:v>
                </c:pt>
                <c:pt idx="4367">
                  <c:v>3.4187533070442941</c:v>
                </c:pt>
                <c:pt idx="4368">
                  <c:v>3.5152392705009445</c:v>
                </c:pt>
                <c:pt idx="4369">
                  <c:v>3.6121449345689167</c:v>
                </c:pt>
                <c:pt idx="4370">
                  <c:v>3.7094271185368739</c:v>
                </c:pt>
                <c:pt idx="4371">
                  <c:v>3.8070431834571044</c:v>
                </c:pt>
                <c:pt idx="4372">
                  <c:v>3.9049510591883152</c:v>
                </c:pt>
                <c:pt idx="4373">
                  <c:v>4.0031092701348285</c:v>
                </c:pt>
                <c:pt idx="4374">
                  <c:v>4.1014769596699843</c:v>
                </c:pt>
                <c:pt idx="4375">
                  <c:v>4.2000139132390784</c:v>
                </c:pt>
                <c:pt idx="4376">
                  <c:v>4.2986805801403154</c:v>
                </c:pt>
                <c:pt idx="4377">
                  <c:v>4.3974380939819016</c:v>
                </c:pt>
                <c:pt idx="4378">
                  <c:v>4.4962482918153963</c:v>
                </c:pt>
                <c:pt idx="4379">
                  <c:v>4.595073731954173</c:v>
                </c:pt>
                <c:pt idx="4380">
                  <c:v>4.6938777104782146</c:v>
                </c:pt>
                <c:pt idx="4381">
                  <c:v>4.7926242764385316</c:v>
                </c:pt>
                <c:pt idx="4382">
                  <c:v>4.8912782457681834</c:v>
                </c:pt>
                <c:pt idx="4383">
                  <c:v>4.9898052139159601</c:v>
                </c:pt>
                <c:pt idx="4384">
                  <c:v>5.088171567214955</c:v>
                </c:pt>
                <c:pt idx="4385">
                  <c:v>5.1863444930035181</c:v>
                </c:pt>
                <c:pt idx="4386">
                  <c:v>5.2842919885192394</c:v>
                </c:pt>
                <c:pt idx="4387">
                  <c:v>5.3819828685816855</c:v>
                </c:pt>
                <c:pt idx="4388">
                  <c:v>5.4793867720886134</c:v>
                </c:pt>
                <c:pt idx="4389">
                  <c:v>5.5764741673487688</c:v>
                </c:pt>
                <c:pt idx="4390">
                  <c:v>5.6732163562740148</c:v>
                </c:pt>
                <c:pt idx="4391">
                  <c:v>5.7695854774584561</c:v>
                </c:pt>
                <c:pt idx="4392">
                  <c:v>5.8655545081678939</c:v>
                </c:pt>
                <c:pt idx="4393">
                  <c:v>5.9610972652736729</c:v>
                </c:pt>
                <c:pt idx="4394">
                  <c:v>6.0561884051554955</c:v>
                </c:pt>
                <c:pt idx="4395">
                  <c:v>6.1508034226019284</c:v>
                </c:pt>
                <c:pt idx="4396">
                  <c:v>6.24491864874346</c:v>
                </c:pt>
                <c:pt idx="4397">
                  <c:v>6.3385112480473254</c:v>
                </c:pt>
                <c:pt idx="4398">
                  <c:v>6.4315592144065512</c:v>
                </c:pt>
                <c:pt idx="4399">
                  <c:v>6.5240413663517103</c:v>
                </c:pt>
                <c:pt idx="4400">
                  <c:v>6.6159373414301763</c:v>
                </c:pt>
                <c:pt idx="4401">
                  <c:v>6.7072275897679177</c:v>
                </c:pt>
                <c:pt idx="4402">
                  <c:v>6.7978933668658446</c:v>
                </c:pt>
                <c:pt idx="4403">
                  <c:v>6.8879167256530085</c:v>
                </c:pt>
                <c:pt idx="4404">
                  <c:v>6.9772805078322158</c:v>
                </c:pt>
                <c:pt idx="4405">
                  <c:v>7.065968334557736</c:v>
                </c:pt>
                <c:pt idx="4406">
                  <c:v>7.1539645964699456</c:v>
                </c:pt>
                <c:pt idx="4407">
                  <c:v>7.2412544431310799</c:v>
                </c:pt>
                <c:pt idx="4408">
                  <c:v>7.3278237718845673</c:v>
                </c:pt>
                <c:pt idx="4409">
                  <c:v>7.4136592161823573</c:v>
                </c:pt>
                <c:pt idx="4410">
                  <c:v>7.49874813340326</c:v>
                </c:pt>
                <c:pt idx="4411">
                  <c:v>7.5830785922028987</c:v>
                </c:pt>
                <c:pt idx="4412">
                  <c:v>7.6666393594245736</c:v>
                </c:pt>
                <c:pt idx="4413">
                  <c:v>7.7494198866012329</c:v>
                </c:pt>
                <c:pt idx="4414">
                  <c:v>7.8314102960817848</c:v>
                </c:pt>
                <c:pt idx="4415">
                  <c:v>7.9126013668148234</c:v>
                </c:pt>
                <c:pt idx="4416">
                  <c:v>7.9929845198127838</c:v>
                </c:pt>
                <c:pt idx="4417">
                  <c:v>8.0725518033380776</c:v>
                </c:pt>
                <c:pt idx="4418">
                  <c:v>8.1512958778243298</c:v>
                </c:pt>
                <c:pt idx="4419">
                  <c:v>8.2292100005786537</c:v>
                </c:pt>
                <c:pt idx="4420">
                  <c:v>8.3062880102750505</c:v>
                </c:pt>
                <c:pt idx="4421">
                  <c:v>8.3825243112820065</c:v>
                </c:pt>
                <c:pt idx="4422">
                  <c:v>8.4579138578360045</c:v>
                </c:pt>
                <c:pt idx="4423">
                  <c:v>8.5324521380966711</c:v>
                </c:pt>
                <c:pt idx="4424">
                  <c:v>8.6061351581027594</c:v>
                </c:pt>
                <c:pt idx="4425">
                  <c:v>8.6789594256540319</c:v>
                </c:pt>
                <c:pt idx="4426">
                  <c:v>8.7509219341402478</c:v>
                </c:pt>
                <c:pt idx="4427">
                  <c:v>8.8220201463422772</c:v>
                </c:pt>
                <c:pt idx="4428">
                  <c:v>8.8922519782226797</c:v>
                </c:pt>
                <c:pt idx="4429">
                  <c:v>8.9616157827295488</c:v>
                </c:pt>
                <c:pt idx="4430">
                  <c:v>9.0301103336292243</c:v>
                </c:pt>
                <c:pt idx="4431">
                  <c:v>9.097734809389431</c:v>
                </c:pt>
                <c:pt idx="4432">
                  <c:v>9.1644887771296659</c:v>
                </c:pt>
                <c:pt idx="4433">
                  <c:v>9.2303721766522369</c:v>
                </c:pt>
                <c:pt idx="4434">
                  <c:v>9.2953853045761985</c:v>
                </c:pt>
                <c:pt idx="4435">
                  <c:v>9.3595287985836304</c:v>
                </c:pt>
                <c:pt idx="4436">
                  <c:v>9.4228036217943902</c:v>
                </c:pt>
                <c:pt idx="4437">
                  <c:v>9.4852110472835509</c:v>
                </c:pt>
                <c:pt idx="4438">
                  <c:v>9.5467526427512759</c:v>
                </c:pt>
                <c:pt idx="4439">
                  <c:v>9.6074302553624857</c:v>
                </c:pt>
                <c:pt idx="4440">
                  <c:v>9.6672459967580586</c:v>
                </c:pt>
                <c:pt idx="4441">
                  <c:v>9.7262022282603624</c:v>
                </c:pt>
                <c:pt idx="4442">
                  <c:v>9.78430154626475</c:v>
                </c:pt>
                <c:pt idx="4443">
                  <c:v>9.8415467678494206</c:v>
                </c:pt>
                <c:pt idx="4444">
                  <c:v>9.8979409165861529</c:v>
                </c:pt>
                <c:pt idx="4445">
                  <c:v>9.9534872085795865</c:v>
                </c:pt>
                <c:pt idx="4446">
                  <c:v>10.008189038727776</c:v>
                </c:pt>
                <c:pt idx="4447">
                  <c:v>10.062049967220307</c:v>
                </c:pt>
                <c:pt idx="4448">
                  <c:v>10.115073706269168</c:v>
                </c:pt>
                <c:pt idx="4449">
                  <c:v>10.16726410708551</c:v>
                </c:pt>
                <c:pt idx="4450">
                  <c:v>10.218625147103767</c:v>
                </c:pt>
                <c:pt idx="4451">
                  <c:v>10.269160917451012</c:v>
                </c:pt>
                <c:pt idx="4452">
                  <c:v>10.318875610674349</c:v>
                </c:pt>
                <c:pt idx="4453">
                  <c:v>10.367773508718621</c:v>
                </c:pt>
                <c:pt idx="4454">
                  <c:v>10.41585897116645</c:v>
                </c:pt>
                <c:pt idx="4455">
                  <c:v>10.463136423730379</c:v>
                </c:pt>
                <c:pt idx="4456">
                  <c:v>10.509610347011296</c:v>
                </c:pt>
                <c:pt idx="4457">
                  <c:v>10.555285265508006</c:v>
                </c:pt>
                <c:pt idx="4458">
                  <c:v>10.60016573689666</c:v>
                </c:pt>
                <c:pt idx="4459">
                  <c:v>10.644256341560421</c:v>
                </c:pt>
                <c:pt idx="4460">
                  <c:v>10.687561672382619</c:v>
                </c:pt>
                <c:pt idx="4461">
                  <c:v>10.73008632479846</c:v>
                </c:pt>
                <c:pt idx="4462">
                  <c:v>10.771834887099825</c:v>
                </c:pt>
                <c:pt idx="4463">
                  <c:v>10.812811930997936</c:v>
                </c:pt>
                <c:pt idx="4464">
                  <c:v>10.853022002433125</c:v>
                </c:pt>
                <c:pt idx="4465">
                  <c:v>10.89246961264741</c:v>
                </c:pt>
                <c:pt idx="4466">
                  <c:v>10.931159229489097</c:v>
                </c:pt>
                <c:pt idx="4467">
                  <c:v>10.969095268977522</c:v>
                </c:pt>
                <c:pt idx="4468">
                  <c:v>11.006282087101036</c:v>
                </c:pt>
                <c:pt idx="4469">
                  <c:v>11.042723971860916</c:v>
                </c:pt>
                <c:pt idx="4470">
                  <c:v>11.078425135549956</c:v>
                </c:pt>
                <c:pt idx="4471">
                  <c:v>11.113389707259447</c:v>
                </c:pt>
                <c:pt idx="4472">
                  <c:v>11.147621725630788</c:v>
                </c:pt>
                <c:pt idx="4473">
                  <c:v>11.181125131817097</c:v>
                </c:pt>
                <c:pt idx="4474">
                  <c:v>11.213903762679521</c:v>
                </c:pt>
                <c:pt idx="4475">
                  <c:v>11.245961344201657</c:v>
                </c:pt>
                <c:pt idx="4476">
                  <c:v>11.277301485115736</c:v>
                </c:pt>
                <c:pt idx="4477">
                  <c:v>11.307927670746704</c:v>
                </c:pt>
                <c:pt idx="4478">
                  <c:v>11.337843257066854</c:v>
                </c:pt>
                <c:pt idx="4479">
                  <c:v>11.367051464948027</c:v>
                </c:pt>
                <c:pt idx="4480">
                  <c:v>11.395555374626296</c:v>
                </c:pt>
                <c:pt idx="4481">
                  <c:v>11.42335792035793</c:v>
                </c:pt>
                <c:pt idx="4482">
                  <c:v>11.450461885276622</c:v>
                </c:pt>
                <c:pt idx="4483">
                  <c:v>11.476869896439172</c:v>
                </c:pt>
                <c:pt idx="4484">
                  <c:v>11.502584420060504</c:v>
                </c:pt>
                <c:pt idx="4485">
                  <c:v>11.527607756935451</c:v>
                </c:pt>
                <c:pt idx="4486">
                  <c:v>11.551942038045947</c:v>
                </c:pt>
                <c:pt idx="4487">
                  <c:v>11.575589220343526</c:v>
                </c:pt>
                <c:pt idx="4488">
                  <c:v>11.598551082710163</c:v>
                </c:pt>
                <c:pt idx="4489">
                  <c:v>11.620829222101168</c:v>
                </c:pt>
                <c:pt idx="4490">
                  <c:v>11.642425049847581</c:v>
                </c:pt>
                <c:pt idx="4491">
                  <c:v>11.66333978814227</c:v>
                </c:pt>
                <c:pt idx="4492">
                  <c:v>11.683574466682055</c:v>
                </c:pt>
                <c:pt idx="4493">
                  <c:v>11.703129919486399</c:v>
                </c:pt>
                <c:pt idx="4494">
                  <c:v>11.722006781873638</c:v>
                </c:pt>
                <c:pt idx="4495">
                  <c:v>11.74020548760608</c:v>
                </c:pt>
                <c:pt idx="4496">
                  <c:v>11.757726266187756</c:v>
                </c:pt>
                <c:pt idx="4497">
                  <c:v>11.774569140337718</c:v>
                </c:pt>
                <c:pt idx="4498">
                  <c:v>11.790733923607501</c:v>
                </c:pt>
                <c:pt idx="4499">
                  <c:v>11.806220218171134</c:v>
                </c:pt>
                <c:pt idx="4500">
                  <c:v>11.821027412764149</c:v>
                </c:pt>
                <c:pt idx="4501">
                  <c:v>11.835154680789779</c:v>
                </c:pt>
                <c:pt idx="4502">
                  <c:v>11.848600978580915</c:v>
                </c:pt>
                <c:pt idx="4503">
                  <c:v>11.861365043819047</c:v>
                </c:pt>
                <c:pt idx="4504">
                  <c:v>11.873445394119381</c:v>
                </c:pt>
                <c:pt idx="4505">
                  <c:v>11.884840325771766</c:v>
                </c:pt>
                <c:pt idx="4506">
                  <c:v>11.895547912646711</c:v>
                </c:pt>
                <c:pt idx="4507">
                  <c:v>11.905566005264875</c:v>
                </c:pt>
                <c:pt idx="4508">
                  <c:v>11.914892230030722</c:v>
                </c:pt>
                <c:pt idx="4509">
                  <c:v>11.923523988635838</c:v>
                </c:pt>
                <c:pt idx="4510">
                  <c:v>11.931458457627286</c:v>
                </c:pt>
                <c:pt idx="4511">
                  <c:v>11.938692588151431</c:v>
                </c:pt>
                <c:pt idx="4512">
                  <c:v>11.945223105874147</c:v>
                </c:pt>
                <c:pt idx="4513">
                  <c:v>11.951046511069366</c:v>
                </c:pt>
                <c:pt idx="4514">
                  <c:v>11.956159078902378</c:v>
                </c:pt>
                <c:pt idx="4515">
                  <c:v>11.960556859879436</c:v>
                </c:pt>
                <c:pt idx="4516">
                  <c:v>11.964235680502551</c:v>
                </c:pt>
                <c:pt idx="4517">
                  <c:v>11.967191144102244</c:v>
                </c:pt>
                <c:pt idx="4518">
                  <c:v>11.969418631875211</c:v>
                </c:pt>
                <c:pt idx="4519">
                  <c:v>11.970913304113308</c:v>
                </c:pt>
                <c:pt idx="4520">
                  <c:v>11.97167010164311</c:v>
                </c:pt>
                <c:pt idx="4521">
                  <c:v>11.971683747473708</c:v>
                </c:pt>
                <c:pt idx="4522">
                  <c:v>11.970948748655363</c:v>
                </c:pt>
                <c:pt idx="4523">
                  <c:v>11.969459398361423</c:v>
                </c:pt>
                <c:pt idx="4524">
                  <c:v>11.967209778188529</c:v>
                </c:pt>
                <c:pt idx="4525">
                  <c:v>11.964193760696148</c:v>
                </c:pt>
                <c:pt idx="4526">
                  <c:v>11.96040501217152</c:v>
                </c:pt>
                <c:pt idx="4527">
                  <c:v>11.955836995640846</c:v>
                </c:pt>
                <c:pt idx="4528">
                  <c:v>11.950482974131786</c:v>
                </c:pt>
                <c:pt idx="4529">
                  <c:v>11.94433601417907</c:v>
                </c:pt>
                <c:pt idx="4530">
                  <c:v>11.937388989597681</c:v>
                </c:pt>
                <c:pt idx="4531">
                  <c:v>11.929634585521736</c:v>
                </c:pt>
                <c:pt idx="4532">
                  <c:v>11.921065302707333</c:v>
                </c:pt>
                <c:pt idx="4533">
                  <c:v>11.911673462124945</c:v>
                </c:pt>
                <c:pt idx="4534">
                  <c:v>11.901451209826355</c:v>
                </c:pt>
                <c:pt idx="4535">
                  <c:v>11.890390522112449</c:v>
                </c:pt>
                <c:pt idx="4536">
                  <c:v>11.878483210988465</c:v>
                </c:pt>
                <c:pt idx="4537">
                  <c:v>11.865720929934795</c:v>
                </c:pt>
                <c:pt idx="4538">
                  <c:v>11.852095179976786</c:v>
                </c:pt>
                <c:pt idx="4539">
                  <c:v>11.837597316083146</c:v>
                </c:pt>
                <c:pt idx="4540">
                  <c:v>11.822218553880116</c:v>
                </c:pt>
                <c:pt idx="4541">
                  <c:v>11.805949976695524</c:v>
                </c:pt>
                <c:pt idx="4542">
                  <c:v>11.788782542943133</c:v>
                </c:pt>
                <c:pt idx="4543">
                  <c:v>11.770707093849195</c:v>
                </c:pt>
                <c:pt idx="4544">
                  <c:v>11.751714361518115</c:v>
                </c:pt>
                <c:pt idx="4545">
                  <c:v>11.731794977362483</c:v>
                </c:pt>
                <c:pt idx="4546">
                  <c:v>11.710939480886093</c:v>
                </c:pt>
                <c:pt idx="4547">
                  <c:v>11.68913832882955</c:v>
                </c:pt>
                <c:pt idx="4548">
                  <c:v>11.666381904690665</c:v>
                </c:pt>
                <c:pt idx="4549">
                  <c:v>11.642660528615023</c:v>
                </c:pt>
                <c:pt idx="4550">
                  <c:v>11.617964467662318</c:v>
                </c:pt>
                <c:pt idx="4551">
                  <c:v>11.592283946459165</c:v>
                </c:pt>
                <c:pt idx="4552">
                  <c:v>11.565609158237706</c:v>
                </c:pt>
                <c:pt idx="4553">
                  <c:v>11.537930276257303</c:v>
                </c:pt>
                <c:pt idx="4554">
                  <c:v>11.509237465626079</c:v>
                </c:pt>
                <c:pt idx="4555">
                  <c:v>11.479520895510312</c:v>
                </c:pt>
                <c:pt idx="4556">
                  <c:v>11.448770751738618</c:v>
                </c:pt>
                <c:pt idx="4557">
                  <c:v>11.416977249814959</c:v>
                </c:pt>
                <c:pt idx="4558">
                  <c:v>11.384130648311785</c:v>
                </c:pt>
                <c:pt idx="4559">
                  <c:v>11.35022126267755</c:v>
                </c:pt>
                <c:pt idx="4560">
                  <c:v>11.315239479429556</c:v>
                </c:pt>
                <c:pt idx="4561">
                  <c:v>11.279175770754318</c:v>
                </c:pt>
                <c:pt idx="4562">
                  <c:v>11.24202070949139</c:v>
                </c:pt>
                <c:pt idx="4563">
                  <c:v>11.203764984518713</c:v>
                </c:pt>
                <c:pt idx="4564">
                  <c:v>11.164399416521482</c:v>
                </c:pt>
                <c:pt idx="4565">
                  <c:v>11.123914974148187</c:v>
                </c:pt>
                <c:pt idx="4566">
                  <c:v>11.082302790547336</c:v>
                </c:pt>
                <c:pt idx="4567">
                  <c:v>11.039554180274418</c:v>
                </c:pt>
                <c:pt idx="4568">
                  <c:v>10.995660656571298</c:v>
                </c:pt>
                <c:pt idx="4569">
                  <c:v>10.950613949006122</c:v>
                </c:pt>
                <c:pt idx="4570">
                  <c:v>10.904406021460492</c:v>
                </c:pt>
                <c:pt idx="4571">
                  <c:v>10.857029090464406</c:v>
                </c:pt>
                <c:pt idx="4572">
                  <c:v>10.808475643860888</c:v>
                </c:pt>
                <c:pt idx="4573">
                  <c:v>10.758738459794049</c:v>
                </c:pt>
                <c:pt idx="4574">
                  <c:v>10.707810626001049</c:v>
                </c:pt>
                <c:pt idx="4575">
                  <c:v>10.655685559405235</c:v>
                </c:pt>
                <c:pt idx="4576">
                  <c:v>10.602357025991143</c:v>
                </c:pt>
                <c:pt idx="4577">
                  <c:v>10.547819160936061</c:v>
                </c:pt>
                <c:pt idx="4578">
                  <c:v>10.492066489000127</c:v>
                </c:pt>
                <c:pt idx="4579">
                  <c:v>10.435093945144152</c:v>
                </c:pt>
                <c:pt idx="4580">
                  <c:v>10.376896895358556</c:v>
                </c:pt>
                <c:pt idx="4581">
                  <c:v>10.317471157685684</c:v>
                </c:pt>
                <c:pt idx="4582">
                  <c:v>10.256813023415567</c:v>
                </c:pt>
                <c:pt idx="4583">
                  <c:v>10.194919278426354</c:v>
                </c:pt>
                <c:pt idx="4584">
                  <c:v>10.131787224653369</c:v>
                </c:pt>
                <c:pt idx="4585">
                  <c:v>10.067414701656627</c:v>
                </c:pt>
                <c:pt idx="4586">
                  <c:v>10.00180010826627</c:v>
                </c:pt>
                <c:pt idx="4587">
                  <c:v>9.9349424242738404</c:v>
                </c:pt>
                <c:pt idx="4588">
                  <c:v>9.8668412321443419</c:v>
                </c:pt>
                <c:pt idx="4589">
                  <c:v>9.7974967387174292</c:v>
                </c:pt>
                <c:pt idx="4590">
                  <c:v>9.7269097968706273</c:v>
                </c:pt>
                <c:pt idx="4591">
                  <c:v>9.655081927112521</c:v>
                </c:pt>
                <c:pt idx="4592">
                  <c:v>9.5820153390683078</c:v>
                </c:pt>
                <c:pt idx="4593">
                  <c:v>9.5077129528313833</c:v>
                </c:pt>
                <c:pt idx="4594">
                  <c:v>9.4321784201413639</c:v>
                </c:pt>
                <c:pt idx="4595">
                  <c:v>9.3554161453557896</c:v>
                </c:pt>
                <c:pt idx="4596">
                  <c:v>9.2774313061756963</c:v>
                </c:pt>
                <c:pt idx="4597">
                  <c:v>9.198229874089904</c:v>
                </c:pt>
                <c:pt idx="4598">
                  <c:v>9.1178186344998551</c:v>
                </c:pt>
                <c:pt idx="4599">
                  <c:v>9.0362052064845599</c:v>
                </c:pt>
                <c:pt idx="4600">
                  <c:v>8.9533980621652898</c:v>
                </c:pt>
                <c:pt idx="4601">
                  <c:v>8.8694065456287774</c:v>
                </c:pt>
                <c:pt idx="4602">
                  <c:v>8.7842408913739423</c:v>
                </c:pt>
                <c:pt idx="4603">
                  <c:v>8.6979122422265007</c:v>
                </c:pt>
                <c:pt idx="4604">
                  <c:v>8.6104326666918283</c:v>
                </c:pt>
                <c:pt idx="4605">
                  <c:v>8.5218151757025229</c:v>
                </c:pt>
                <c:pt idx="4606">
                  <c:v>8.4320737387005629</c:v>
                </c:pt>
                <c:pt idx="4607">
                  <c:v>8.3412232990372015</c:v>
                </c:pt>
                <c:pt idx="4608">
                  <c:v>8.2492797886209939</c:v>
                </c:pt>
                <c:pt idx="4609">
                  <c:v>8.1562601417878753</c:v>
                </c:pt>
                <c:pt idx="4610">
                  <c:v>8.0621823083384268</c:v>
                </c:pt>
                <c:pt idx="4611">
                  <c:v>7.9670652657035763</c:v>
                </c:pt>
                <c:pt idx="4612">
                  <c:v>7.8709290301945716</c:v>
                </c:pt>
                <c:pt idx="4613">
                  <c:v>7.7737946672896943</c:v>
                </c:pt>
                <c:pt idx="4614">
                  <c:v>7.6756843009190785</c:v>
                </c:pt>
                <c:pt idx="4615">
                  <c:v>7.5766211217013977</c:v>
                </c:pt>
                <c:pt idx="4616">
                  <c:v>7.4766293940937469</c:v>
                </c:pt>
                <c:pt idx="4617">
                  <c:v>7.3757344624061307</c:v>
                </c:pt>
                <c:pt idx="4618">
                  <c:v>7.2739627556510325</c:v>
                </c:pt>
                <c:pt idx="4619">
                  <c:v>7.1713417911762392</c:v>
                </c:pt>
                <c:pt idx="4620">
                  <c:v>7.0679001770479202</c:v>
                </c:pt>
                <c:pt idx="4621">
                  <c:v>6.9636676131508599</c:v>
                </c:pt>
                <c:pt idx="4622">
                  <c:v>6.8586748909575084</c:v>
                </c:pt>
                <c:pt idx="4623">
                  <c:v>6.7529538919434815</c:v>
                </c:pt>
                <c:pt idx="4624">
                  <c:v>6.6465375846061105</c:v>
                </c:pt>
                <c:pt idx="4625">
                  <c:v>6.5394600200613908</c:v>
                </c:pt>
                <c:pt idx="4626">
                  <c:v>6.431756326183609</c:v>
                </c:pt>
                <c:pt idx="4627">
                  <c:v>6.323462700266532</c:v>
                </c:pt>
                <c:pt idx="4628">
                  <c:v>6.2146164001689392</c:v>
                </c:pt>
                <c:pt idx="4629">
                  <c:v>6.1052557339335998</c:v>
                </c:pt>
                <c:pt idx="4630">
                  <c:v>5.9954200478468991</c:v>
                </c:pt>
                <c:pt idx="4631">
                  <c:v>5.8851497129271717</c:v>
                </c:pt>
                <c:pt idx="4632">
                  <c:v>5.7744861098178948</c:v>
                </c:pt>
                <c:pt idx="4633">
                  <c:v>5.663471612080488</c:v>
                </c:pt>
                <c:pt idx="4634">
                  <c:v>5.5521495678632817</c:v>
                </c:pt>
                <c:pt idx="4635">
                  <c:v>5.440564279947699</c:v>
                </c:pt>
                <c:pt idx="4636">
                  <c:v>5.3287609841621837</c:v>
                </c:pt>
                <c:pt idx="4637">
                  <c:v>5.2167858261570448</c:v>
                </c:pt>
                <c:pt idx="4638">
                  <c:v>5.1046858365464285</c:v>
                </c:pt>
                <c:pt idx="4639">
                  <c:v>4.99250890441464</c:v>
                </c:pt>
                <c:pt idx="4640">
                  <c:v>4.8803037491969175</c:v>
                </c:pt>
                <c:pt idx="4641">
                  <c:v>4.768119890942673</c:v>
                </c:pt>
                <c:pt idx="4642">
                  <c:v>4.6560076189732795</c:v>
                </c:pt>
                <c:pt idx="4643">
                  <c:v>4.5440179589514758</c:v>
                </c:pt>
                <c:pt idx="4644">
                  <c:v>4.4322026383813427</c:v>
                </c:pt>
                <c:pt idx="4645">
                  <c:v>4.3206140505627282</c:v>
                </c:pt>
                <c:pt idx="4646">
                  <c:v>4.2093052170250402</c:v>
                </c:pt>
                <c:pt idx="4647">
                  <c:v>4.0983297484710564</c:v>
                </c:pt>
                <c:pt idx="4648">
                  <c:v>3.9877418042652581</c:v>
                </c:pt>
                <c:pt idx="4649">
                  <c:v>3.8775960505010252</c:v>
                </c:pt>
                <c:pt idx="4650">
                  <c:v>3.7679476166903321</c:v>
                </c:pt>
                <c:pt idx="4651">
                  <c:v>3.658852051116146</c:v>
                </c:pt>
                <c:pt idx="4652">
                  <c:v>3.5503652748979562</c:v>
                </c:pt>
                <c:pt idx="4653">
                  <c:v>3.4425435348203481</c:v>
                </c:pt>
                <c:pt idx="4654">
                  <c:v>3.3354433549766727</c:v>
                </c:pt>
                <c:pt idx="4655">
                  <c:v>3.2291214872885092</c:v>
                </c:pt>
                <c:pt idx="4656">
                  <c:v>3.12363486095692</c:v>
                </c:pt>
                <c:pt idx="4657">
                  <c:v>3.0190405309157327</c:v>
                </c:pt>
                <c:pt idx="4658">
                  <c:v>2.915395625346354</c:v>
                </c:pt>
                <c:pt idx="4659">
                  <c:v>2.8127572923293394</c:v>
                </c:pt>
                <c:pt idx="4660">
                  <c:v>2.7111826457012089</c:v>
                </c:pt>
                <c:pt idx="4661">
                  <c:v>2.6107287101961392</c:v>
                </c:pt>
                <c:pt idx="4662">
                  <c:v>2.5114523659455537</c:v>
                </c:pt>
                <c:pt idx="4663">
                  <c:v>2.4134102924191332</c:v>
                </c:pt>
                <c:pt idx="4664">
                  <c:v>2.3166589118889922</c:v>
                </c:pt>
                <c:pt idx="4665">
                  <c:v>2.2212543325012817</c:v>
                </c:pt>
                <c:pt idx="4666">
                  <c:v>2.1272522910426779</c:v>
                </c:pt>
                <c:pt idx="4667">
                  <c:v>2.0347080954890893</c:v>
                </c:pt>
                <c:pt idx="4668">
                  <c:v>1.9436765674276519</c:v>
                </c:pt>
                <c:pt idx="4669">
                  <c:v>1.8542119844443365</c:v>
                </c:pt>
                <c:pt idx="4670">
                  <c:v>1.766368022566482</c:v>
                </c:pt>
                <c:pt idx="4671">
                  <c:v>1.6801976988593166</c:v>
                </c:pt>
                <c:pt idx="4672">
                  <c:v>1.5957533142657767</c:v>
                </c:pt>
                <c:pt idx="4673">
                  <c:v>1.513086396789409</c:v>
                </c:pt>
                <c:pt idx="4674">
                  <c:v>1.4322476451121962</c:v>
                </c:pt>
                <c:pt idx="4675">
                  <c:v>1.3532868727457041</c:v>
                </c:pt>
                <c:pt idx="4676">
                  <c:v>1.2762529528107525</c:v>
                </c:pt>
                <c:pt idx="4677">
                  <c:v>1.2011937635397738</c:v>
                </c:pt>
                <c:pt idx="4678">
                  <c:v>1.1281561345989135</c:v>
                </c:pt>
                <c:pt idx="4679">
                  <c:v>1.05718579432228</c:v>
                </c:pt>
                <c:pt idx="4680">
                  <c:v>0.98832731795284057</c:v>
                </c:pt>
                <c:pt idx="4681">
                  <c:v>0.92162407698129223</c:v>
                </c:pt>
                <c:pt idx="4682">
                  <c:v>0.85711818967430953</c:v>
                </c:pt>
                <c:pt idx="4683">
                  <c:v>0.79485047288021793</c:v>
                </c:pt>
                <c:pt idx="4684">
                  <c:v>0.7348603952000069</c:v>
                </c:pt>
                <c:pt idx="4685">
                  <c:v>0.67718603160857793</c:v>
                </c:pt>
                <c:pt idx="4686">
                  <c:v>0.62186401960860593</c:v>
                </c:pt>
                <c:pt idx="4687">
                  <c:v>0.56892951699743</c:v>
                </c:pt>
                <c:pt idx="4688">
                  <c:v>0.51841616132466051</c:v>
                </c:pt>
                <c:pt idx="4689">
                  <c:v>0.47035603111457558</c:v>
                </c:pt>
                <c:pt idx="4690">
                  <c:v>0.42477960892506356</c:v>
                </c:pt>
                <c:pt idx="4691">
                  <c:v>0.381715746311029</c:v>
                </c:pt>
                <c:pt idx="4692">
                  <c:v>0.3411916307569679</c:v>
                </c:pt>
                <c:pt idx="4693">
                  <c:v>0.30323275463966926</c:v>
                </c:pt>
                <c:pt idx="4694">
                  <c:v>0.26786288627788979</c:v>
                </c:pt>
                <c:pt idx="4695">
                  <c:v>0.23510404312267294</c:v>
                </c:pt>
                <c:pt idx="4696">
                  <c:v>0.20497646713685086</c:v>
                </c:pt>
                <c:pt idx="4697">
                  <c:v>0.1774986024088275</c:v>
                </c:pt>
                <c:pt idx="4698">
                  <c:v>0.15268707504110779</c:v>
                </c:pt>
                <c:pt idx="4699">
                  <c:v>0.13055667534941939</c:v>
                </c:pt>
                <c:pt idx="4700">
                  <c:v>0.11112034240403169</c:v>
                </c:pt>
                <c:pt idx="4701">
                  <c:v>9.4389150940037053E-2</c:v>
                </c:pt>
                <c:pt idx="4702">
                  <c:v>8.0372300658737433E-2</c:v>
                </c:pt>
                <c:pt idx="4703">
                  <c:v>6.9077107937501117E-2</c:v>
                </c:pt>
                <c:pt idx="4704">
                  <c:v>6.050899996069857E-2</c:v>
                </c:pt>
                <c:pt idx="4705">
                  <c:v>5.4671511279480806E-2</c:v>
                </c:pt>
                <c:pt idx="4706">
                  <c:v>5.1566282803304789E-2</c:v>
                </c:pt>
                <c:pt idx="4707">
                  <c:v>5.119306322132728E-2</c:v>
                </c:pt>
                <c:pt idx="4708">
                  <c:v>5.3549712846952278E-2</c:v>
                </c:pt>
                <c:pt idx="4709">
                  <c:v>5.8632209873944033E-2</c:v>
                </c:pt>
                <c:pt idx="4710">
                  <c:v>6.6434659027898663E-2</c:v>
                </c:pt>
                <c:pt idx="4711">
                  <c:v>7.6949302592033156E-2</c:v>
                </c:pt>
                <c:pt idx="4712">
                  <c:v>9.0166533781667071E-2</c:v>
                </c:pt>
                <c:pt idx="4713">
                  <c:v>0.10607491243720413</c:v>
                </c:pt>
                <c:pt idx="4714">
                  <c:v>0.12466118300096719</c:v>
                </c:pt>
                <c:pt idx="4715">
                  <c:v>0.14591029473878422</c:v>
                </c:pt>
                <c:pt idx="4716">
                  <c:v>0.16980542416307309</c:v>
                </c:pt>
                <c:pt idx="4717">
                  <c:v>0.1963279996099683</c:v>
                </c:pt>
                <c:pt idx="4718">
                  <c:v>0.22545772791911262</c:v>
                </c:pt>
                <c:pt idx="4719">
                  <c:v>0.25717262316066442</c:v>
                </c:pt>
                <c:pt idx="4720">
                  <c:v>0.29144903735074834</c:v>
                </c:pt>
                <c:pt idx="4721">
                  <c:v>0.32826169309275566</c:v>
                </c:pt>
                <c:pt idx="4722">
                  <c:v>0.3675837180783228</c:v>
                </c:pt>
                <c:pt idx="4723">
                  <c:v>0.40938668137967937</c:v>
                </c:pt>
                <c:pt idx="4724">
                  <c:v>0.45364063146030126</c:v>
                </c:pt>
                <c:pt idx="4725">
                  <c:v>0.50031413582994277</c:v>
                </c:pt>
                <c:pt idx="4726">
                  <c:v>0.54937432226609473</c:v>
                </c:pt>
                <c:pt idx="4727">
                  <c:v>0.60078692152191371</c:v>
                </c:pt>
                <c:pt idx="4728">
                  <c:v>0.65451631143935518</c:v>
                </c:pt>
                <c:pt idx="4729">
                  <c:v>0.71052556238246933</c:v>
                </c:pt>
                <c:pt idx="4730">
                  <c:v>0.76877648390624076</c:v>
                </c:pt>
                <c:pt idx="4731">
                  <c:v>0.82922967257238978</c:v>
                </c:pt>
                <c:pt idx="4732">
                  <c:v>0.89184456082532149</c:v>
                </c:pt>
                <c:pt idx="4733">
                  <c:v>0.95657946683658013</c:v>
                </c:pt>
                <c:pt idx="4734">
                  <c:v>1.0233916452289658</c:v>
                </c:pt>
                <c:pt idx="4735">
                  <c:v>1.0922373385882189</c:v>
                </c:pt>
                <c:pt idx="4736">
                  <c:v>1.1630718296708022</c:v>
                </c:pt>
                <c:pt idx="4737">
                  <c:v>1.2358494942163334</c:v>
                </c:pt>
                <c:pt idx="4738">
                  <c:v>1.3105238542725888</c:v>
                </c:pt>
                <c:pt idx="4739">
                  <c:v>1.3870476319412965</c:v>
                </c:pt>
                <c:pt idx="4740">
                  <c:v>1.4653728034547808</c:v>
                </c:pt>
                <c:pt idx="4741">
                  <c:v>1.5454506534905539</c:v>
                </c:pt>
                <c:pt idx="4742">
                  <c:v>1.6272318296375097</c:v>
                </c:pt>
                <c:pt idx="4743">
                  <c:v>1.7106663969219786</c:v>
                </c:pt>
                <c:pt idx="4744">
                  <c:v>1.7957038923082949</c:v>
                </c:pt>
                <c:pt idx="4745">
                  <c:v>1.8822933790866201</c:v>
                </c:pt>
                <c:pt idx="4746">
                  <c:v>1.9703835010649986</c:v>
                </c:pt>
                <c:pt idx="4747">
                  <c:v>2.0599225364811447</c:v>
                </c:pt>
                <c:pt idx="4748">
                  <c:v>2.150858451554889</c:v>
                </c:pt>
                <c:pt idx="4749">
                  <c:v>2.2431389536017248</c:v>
                </c:pt>
                <c:pt idx="4750">
                  <c:v>2.3367115436303254</c:v>
                </c:pt>
                <c:pt idx="4751">
                  <c:v>2.4315235683516692</c:v>
                </c:pt>
                <c:pt idx="4752">
                  <c:v>2.527522271526109</c:v>
                </c:pt>
                <c:pt idx="4753">
                  <c:v>2.6246548445801872</c:v>
                </c:pt>
                <c:pt idx="4754">
                  <c:v>2.7228684764267683</c:v>
                </c:pt>
                <c:pt idx="4755">
                  <c:v>2.82211040242397</c:v>
                </c:pt>
                <c:pt idx="4756">
                  <c:v>2.9223279524137866</c:v>
                </c:pt>
                <c:pt idx="4757">
                  <c:v>3.0234685977794071</c:v>
                </c:pt>
                <c:pt idx="4758">
                  <c:v>3.1254799974705048</c:v>
                </c:pt>
                <c:pt idx="4759">
                  <c:v>3.2283100429403779</c:v>
                </c:pt>
                <c:pt idx="4760">
                  <c:v>3.3319069019498229</c:v>
                </c:pt>
                <c:pt idx="4761">
                  <c:v>3.4362190611898695</c:v>
                </c:pt>
                <c:pt idx="4762">
                  <c:v>3.5411953676818175</c:v>
                </c:pt>
                <c:pt idx="4763">
                  <c:v>3.6467850689160648</c:v>
                </c:pt>
                <c:pt idx="4764">
                  <c:v>3.7529378516922312</c:v>
                </c:pt>
                <c:pt idx="4765">
                  <c:v>3.8596038796299328</c:v>
                </c:pt>
                <c:pt idx="4766">
                  <c:v>3.9667338293192334</c:v>
                </c:pt>
                <c:pt idx="4767">
                  <c:v>4.0742789250841618</c:v>
                </c:pt>
                <c:pt idx="4768">
                  <c:v>4.1821909723392672</c:v>
                </c:pt>
                <c:pt idx="4769">
                  <c:v>4.2904223895150224</c:v>
                </c:pt>
                <c:pt idx="4770">
                  <c:v>4.3989262385380217</c:v>
                </c:pt>
                <c:pt idx="4771">
                  <c:v>4.5076562538537717</c:v>
                </c:pt>
                <c:pt idx="4772">
                  <c:v>4.6165668699759337</c:v>
                </c:pt>
                <c:pt idx="4773">
                  <c:v>4.7256132475604078</c:v>
                </c:pt>
                <c:pt idx="4774">
                  <c:v>4.8347512979970144</c:v>
                </c:pt>
                <c:pt idx="4775">
                  <c:v>4.9439377065152081</c:v>
                </c:pt>
                <c:pt idx="4776">
                  <c:v>5.0531299538080692</c:v>
                </c:pt>
                <c:pt idx="4777">
                  <c:v>5.1622863361759563</c:v>
                </c:pt>
                <c:pt idx="4778">
                  <c:v>5.2713659841951603</c:v>
                </c:pt>
                <c:pt idx="4779">
                  <c:v>5.3803288799246314</c:v>
                </c:pt>
                <c:pt idx="4780">
                  <c:v>5.489135872654507</c:v>
                </c:pt>
                <c:pt idx="4781">
                  <c:v>5.5977486932193052</c:v>
                </c:pt>
                <c:pt idx="4782">
                  <c:v>5.7061299668820826</c:v>
                </c:pt>
                <c:pt idx="4783">
                  <c:v>5.8142432248145823</c:v>
                </c:pt>
                <c:pt idx="4784">
                  <c:v>5.9220529141894609</c:v>
                </c:pt>
                <c:pt idx="4785">
                  <c:v>6.0295244069055345</c:v>
                </c:pt>
                <c:pt idx="4786">
                  <c:v>6.13662400697641</c:v>
                </c:pt>
                <c:pt idx="4787">
                  <c:v>6.2433189565968856</c:v>
                </c:pt>
                <c:pt idx="4788">
                  <c:v>6.3495774409240724</c:v>
                </c:pt>
                <c:pt idx="4789">
                  <c:v>6.4553685915961063</c:v>
                </c:pt>
                <c:pt idx="4790">
                  <c:v>6.5606624890203458</c:v>
                </c:pt>
                <c:pt idx="4791">
                  <c:v>6.6654301634624868</c:v>
                </c:pt>
                <c:pt idx="4792">
                  <c:v>6.7696435949638323</c:v>
                </c:pt>
                <c:pt idx="4793">
                  <c:v>6.8732757121289589</c:v>
                </c:pt>
                <c:pt idx="4794">
                  <c:v>6.9763003898128435</c:v>
                </c:pt>
                <c:pt idx="4795">
                  <c:v>7.078692445738711</c:v>
                </c:pt>
                <c:pt idx="4796">
                  <c:v>7.1804276360908998</c:v>
                </c:pt>
                <c:pt idx="4797">
                  <c:v>7.2814826501139818</c:v>
                </c:pt>
                <c:pt idx="4798">
                  <c:v>7.3818351037558561</c:v>
                </c:pt>
                <c:pt idx="4799">
                  <c:v>7.4814635323911531</c:v>
                </c:pt>
                <c:pt idx="4800">
                  <c:v>7.5803473826701619</c:v>
                </c:pt>
                <c:pt idx="4801">
                  <c:v>7.678467003516678</c:v>
                </c:pt>
                <c:pt idx="4802">
                  <c:v>7.7758036363311094</c:v>
                </c:pt>
                <c:pt idx="4803">
                  <c:v>7.8723394044223323</c:v>
                </c:pt>
                <c:pt idx="4804">
                  <c:v>7.9680573017132721</c:v>
                </c:pt>
                <c:pt idx="4805">
                  <c:v>8.0629411807608715</c:v>
                </c:pt>
                <c:pt idx="4806">
                  <c:v>8.1569757401204139</c:v>
                </c:pt>
                <c:pt idx="4807">
                  <c:v>8.2501465111029795</c:v>
                </c:pt>
                <c:pt idx="4808">
                  <c:v>8.3424398439515208</c:v>
                </c:pt>
                <c:pt idx="4809">
                  <c:v>8.4338428934852523</c:v>
                </c:pt>
                <c:pt idx="4810">
                  <c:v>8.524343604237707</c:v>
                </c:pt>
                <c:pt idx="4811">
                  <c:v>8.6139306951328809</c:v>
                </c:pt>
                <c:pt idx="4812">
                  <c:v>8.7025936437328184</c:v>
                </c:pt>
                <c:pt idx="4813">
                  <c:v>8.790322670089953</c:v>
                </c:pt>
                <c:pt idx="4814">
                  <c:v>8.8771087202399652</c:v>
                </c:pt>
                <c:pt idx="4815">
                  <c:v>8.9629434493731477</c:v>
                </c:pt>
                <c:pt idx="4816">
                  <c:v>9.0478192047057426</c:v>
                </c:pt>
                <c:pt idx="4817">
                  <c:v>9.1317290081018498</c:v>
                </c:pt>
                <c:pt idx="4818">
                  <c:v>9.2146665384561715</c:v>
                </c:pt>
                <c:pt idx="4819">
                  <c:v>9.2966261138885304</c:v>
                </c:pt>
                <c:pt idx="4820">
                  <c:v>9.3776026737628104</c:v>
                </c:pt>
                <c:pt idx="4821">
                  <c:v>9.457591760573715</c:v>
                </c:pt>
                <c:pt idx="4822">
                  <c:v>9.5365895017169162</c:v>
                </c:pt>
                <c:pt idx="4823">
                  <c:v>9.6145925911786208</c:v>
                </c:pt>
                <c:pt idx="4824">
                  <c:v>9.6915982711682727</c:v>
                </c:pt>
                <c:pt idx="4825">
                  <c:v>9.7676043137164825</c:v>
                </c:pt>
                <c:pt idx="4826">
                  <c:v>9.8426090022650019</c:v>
                </c:pt>
                <c:pt idx="4827">
                  <c:v>9.9166111132743211</c:v>
                </c:pt>
                <c:pt idx="4828">
                  <c:v>9.9896098978651047</c:v>
                </c:pt>
                <c:pt idx="4829">
                  <c:v>10.061605063521133</c:v>
                </c:pt>
                <c:pt idx="4830">
                  <c:v>10.132596755868319</c:v>
                </c:pt>
                <c:pt idx="4831">
                  <c:v>10.202585540555015</c:v>
                </c:pt>
                <c:pt idx="4832">
                  <c:v>10.271572385246607</c:v>
                </c:pt>
                <c:pt idx="4833">
                  <c:v>10.339558641753602</c:v>
                </c:pt>
                <c:pt idx="4834">
                  <c:v>10.406546028312341</c:v>
                </c:pt>
                <c:pt idx="4835">
                  <c:v>10.472536612029545</c:v>
                </c:pt>
                <c:pt idx="4836">
                  <c:v>10.537532791507207</c:v>
                </c:pt>
                <c:pt idx="4837">
                  <c:v>10.601537279663201</c:v>
                </c:pt>
                <c:pt idx="4838">
                  <c:v>10.664553086753488</c:v>
                </c:pt>
                <c:pt idx="4839">
                  <c:v>10.726583503620533</c:v>
                </c:pt>
                <c:pt idx="4840">
                  <c:v>10.787632085162024</c:v>
                </c:pt>
                <c:pt idx="4841">
                  <c:v>10.847702634047884</c:v>
                </c:pt>
                <c:pt idx="4842">
                  <c:v>10.906799184674609</c:v>
                </c:pt>
                <c:pt idx="4843">
                  <c:v>10.964925987389979</c:v>
                </c:pt>
                <c:pt idx="4844">
                  <c:v>11.022087492970481</c:v>
                </c:pt>
                <c:pt idx="4845">
                  <c:v>11.07828833737808</c:v>
                </c:pt>
                <c:pt idx="4846">
                  <c:v>11.133533326786972</c:v>
                </c:pt>
                <c:pt idx="4847">
                  <c:v>11.187827422903698</c:v>
                </c:pt>
                <c:pt idx="4848">
                  <c:v>11.241175728563253</c:v>
                </c:pt>
                <c:pt idx="4849">
                  <c:v>11.293583473624219</c:v>
                </c:pt>
                <c:pt idx="4850">
                  <c:v>11.345056001158676</c:v>
                </c:pt>
                <c:pt idx="4851">
                  <c:v>11.395598753936152</c:v>
                </c:pt>
                <c:pt idx="4852">
                  <c:v>11.445217261210853</c:v>
                </c:pt>
                <c:pt idx="4853">
                  <c:v>11.493917125807316</c:v>
                </c:pt>
                <c:pt idx="4854">
                  <c:v>11.541704011514838</c:v>
                </c:pt>
                <c:pt idx="4855">
                  <c:v>11.588583630775851</c:v>
                </c:pt>
                <c:pt idx="4856">
                  <c:v>11.634561732689228</c:v>
                </c:pt>
                <c:pt idx="4857">
                  <c:v>11.67964409130459</c:v>
                </c:pt>
                <c:pt idx="4858">
                  <c:v>11.723836494228877</c:v>
                </c:pt>
                <c:pt idx="4859">
                  <c:v>11.767144731528241</c:v>
                </c:pt>
                <c:pt idx="4860">
                  <c:v>11.809574584930736</c:v>
                </c:pt>
                <c:pt idx="4861">
                  <c:v>11.851131817329607</c:v>
                </c:pt>
                <c:pt idx="4862">
                  <c:v>11.891822162576201</c:v>
                </c:pt>
                <c:pt idx="4863">
                  <c:v>11.931651315573095</c:v>
                </c:pt>
                <c:pt idx="4864">
                  <c:v>11.970624922646802</c:v>
                </c:pt>
                <c:pt idx="4865">
                  <c:v>12.008748572222878</c:v>
                </c:pt>
                <c:pt idx="4866">
                  <c:v>12.046027785767723</c:v>
                </c:pt>
                <c:pt idx="4867">
                  <c:v>12.082468009025403</c:v>
                </c:pt>
                <c:pt idx="4868">
                  <c:v>12.118074603518965</c:v>
                </c:pt>
                <c:pt idx="4869">
                  <c:v>12.152852838335194</c:v>
                </c:pt>
                <c:pt idx="4870">
                  <c:v>12.186807882170715</c:v>
                </c:pt>
                <c:pt idx="4871">
                  <c:v>12.219944795642606</c:v>
                </c:pt>
                <c:pt idx="4872">
                  <c:v>12.252268523870971</c:v>
                </c:pt>
                <c:pt idx="4873">
                  <c:v>12.283783889301194</c:v>
                </c:pt>
                <c:pt idx="4874">
                  <c:v>12.314495584789199</c:v>
                </c:pt>
                <c:pt idx="4875">
                  <c:v>12.344408166936468</c:v>
                </c:pt>
                <c:pt idx="4876">
                  <c:v>12.373526049657521</c:v>
                </c:pt>
                <c:pt idx="4877">
                  <c:v>12.401853497998118</c:v>
                </c:pt>
                <c:pt idx="4878">
                  <c:v>12.429394622184986</c:v>
                </c:pt>
                <c:pt idx="4879">
                  <c:v>12.456153371900305</c:v>
                </c:pt>
                <c:pt idx="4880">
                  <c:v>12.482133530792552</c:v>
                </c:pt>
                <c:pt idx="4881">
                  <c:v>12.507338711201848</c:v>
                </c:pt>
                <c:pt idx="4882">
                  <c:v>12.531772349109932</c:v>
                </c:pt>
                <c:pt idx="4883">
                  <c:v>12.555437699300876</c:v>
                </c:pt>
                <c:pt idx="4884">
                  <c:v>12.578337830732499</c:v>
                </c:pt>
                <c:pt idx="4885">
                  <c:v>12.600475622117019</c:v>
                </c:pt>
                <c:pt idx="4886">
                  <c:v>12.621853757705209</c:v>
                </c:pt>
                <c:pt idx="4887">
                  <c:v>12.642474723267835</c:v>
                </c:pt>
                <c:pt idx="4888">
                  <c:v>12.662340802277274</c:v>
                </c:pt>
                <c:pt idx="4889">
                  <c:v>12.681454072284723</c:v>
                </c:pt>
                <c:pt idx="4890">
                  <c:v>12.699816401480405</c:v>
                </c:pt>
                <c:pt idx="4891">
                  <c:v>12.717429445455679</c:v>
                </c:pt>
                <c:pt idx="4892">
                  <c:v>12.734294644134783</c:v>
                </c:pt>
                <c:pt idx="4893">
                  <c:v>12.750413218907315</c:v>
                </c:pt>
                <c:pt idx="4894">
                  <c:v>12.765786169929312</c:v>
                </c:pt>
                <c:pt idx="4895">
                  <c:v>12.780414273615404</c:v>
                </c:pt>
                <c:pt idx="4896">
                  <c:v>12.794298080296343</c:v>
                </c:pt>
                <c:pt idx="4897">
                  <c:v>12.807437912070824</c:v>
                </c:pt>
                <c:pt idx="4898">
                  <c:v>12.81983386081775</c:v>
                </c:pt>
                <c:pt idx="4899">
                  <c:v>12.831485786396623</c:v>
                </c:pt>
                <c:pt idx="4900">
                  <c:v>12.8423933150106</c:v>
                </c:pt>
                <c:pt idx="4901">
                  <c:v>12.852555837759189</c:v>
                </c:pt>
                <c:pt idx="4902">
                  <c:v>12.861972509353235</c:v>
                </c:pt>
                <c:pt idx="4903">
                  <c:v>12.870642247010077</c:v>
                </c:pt>
                <c:pt idx="4904">
                  <c:v>12.878563729526078</c:v>
                </c:pt>
                <c:pt idx="4905">
                  <c:v>12.885735396522557</c:v>
                </c:pt>
                <c:pt idx="4906">
                  <c:v>12.8921554478706</c:v>
                </c:pt>
                <c:pt idx="4907">
                  <c:v>12.897821843296581</c:v>
                </c:pt>
                <c:pt idx="4908">
                  <c:v>12.902732302163265</c:v>
                </c:pt>
                <c:pt idx="4909">
                  <c:v>12.906884303441355</c:v>
                </c:pt>
                <c:pt idx="4910">
                  <c:v>12.910275085858476</c:v>
                </c:pt>
                <c:pt idx="4911">
                  <c:v>12.912901648237966</c:v>
                </c:pt>
                <c:pt idx="4912">
                  <c:v>12.914760750032514</c:v>
                </c:pt>
                <c:pt idx="4913">
                  <c:v>12.91584891203842</c:v>
                </c:pt>
                <c:pt idx="4914">
                  <c:v>12.916162417324164</c:v>
                </c:pt>
                <c:pt idx="4915">
                  <c:v>12.915697312336968</c:v>
                </c:pt>
                <c:pt idx="4916">
                  <c:v>12.914449408233235</c:v>
                </c:pt>
                <c:pt idx="4917">
                  <c:v>12.912414282402004</c:v>
                </c:pt>
                <c:pt idx="4918">
                  <c:v>12.909587280209077</c:v>
                </c:pt>
                <c:pt idx="4919">
                  <c:v>12.905963516949276</c:v>
                </c:pt>
                <c:pt idx="4920">
                  <c:v>12.90153788002598</c:v>
                </c:pt>
                <c:pt idx="4921">
                  <c:v>12.896305031352892</c:v>
                </c:pt>
                <c:pt idx="4922">
                  <c:v>12.890259409988207</c:v>
                </c:pt>
                <c:pt idx="4923">
                  <c:v>12.883395235002599</c:v>
                </c:pt>
                <c:pt idx="4924">
                  <c:v>12.875706508587383</c:v>
                </c:pt>
                <c:pt idx="4925">
                  <c:v>12.867187019417841</c:v>
                </c:pt>
                <c:pt idx="4926">
                  <c:v>12.85783034625582</c:v>
                </c:pt>
                <c:pt idx="4927">
                  <c:v>12.847629861821909</c:v>
                </c:pt>
                <c:pt idx="4928">
                  <c:v>12.836578736930278</c:v>
                </c:pt>
                <c:pt idx="4929">
                  <c:v>12.82466994488648</c:v>
                </c:pt>
                <c:pt idx="4930">
                  <c:v>12.811896266172207</c:v>
                </c:pt>
                <c:pt idx="4931">
                  <c:v>12.798250293411149</c:v>
                </c:pt>
                <c:pt idx="4932">
                  <c:v>12.783724436615284</c:v>
                </c:pt>
                <c:pt idx="4933">
                  <c:v>12.768310928741457</c:v>
                </c:pt>
                <c:pt idx="4934">
                  <c:v>12.752001831539232</c:v>
                </c:pt>
                <c:pt idx="4935">
                  <c:v>12.734789041714668</c:v>
                </c:pt>
                <c:pt idx="4936">
                  <c:v>12.716664297402676</c:v>
                </c:pt>
                <c:pt idx="4937">
                  <c:v>12.697619184971261</c:v>
                </c:pt>
                <c:pt idx="4938">
                  <c:v>12.67764514614043</c:v>
                </c:pt>
                <c:pt idx="4939">
                  <c:v>12.656733485450385</c:v>
                </c:pt>
                <c:pt idx="4940">
                  <c:v>12.634875378059398</c:v>
                </c:pt>
                <c:pt idx="4941">
                  <c:v>12.612061877891959</c:v>
                </c:pt>
                <c:pt idx="4942">
                  <c:v>12.588283926138862</c:v>
                </c:pt>
                <c:pt idx="4943">
                  <c:v>12.563532360123498</c:v>
                </c:pt>
                <c:pt idx="4944">
                  <c:v>12.537797922515049</c:v>
                </c:pt>
                <c:pt idx="4945">
                  <c:v>12.511071270929232</c:v>
                </c:pt>
                <c:pt idx="4946">
                  <c:v>12.483342987892382</c:v>
                </c:pt>
                <c:pt idx="4947">
                  <c:v>12.454603591185741</c:v>
                </c:pt>
                <c:pt idx="4948">
                  <c:v>12.424843544579257</c:v>
                </c:pt>
                <c:pt idx="4949">
                  <c:v>12.394053268947864</c:v>
                </c:pt>
                <c:pt idx="4950">
                  <c:v>12.362223153777864</c:v>
                </c:pt>
                <c:pt idx="4951">
                  <c:v>12.329343569073359</c:v>
                </c:pt>
                <c:pt idx="4952">
                  <c:v>12.295404877659768</c:v>
                </c:pt>
                <c:pt idx="4953">
                  <c:v>12.260397447880401</c:v>
                </c:pt>
                <c:pt idx="4954">
                  <c:v>12.224311666708291</c:v>
                </c:pt>
                <c:pt idx="4955">
                  <c:v>12.187137953248104</c:v>
                </c:pt>
                <c:pt idx="4956">
                  <c:v>12.148866772650067</c:v>
                </c:pt>
                <c:pt idx="4957">
                  <c:v>12.109488650432256</c:v>
                </c:pt>
                <c:pt idx="4958">
                  <c:v>12.068994187196099</c:v>
                </c:pt>
                <c:pt idx="4959">
                  <c:v>12.027374073758351</c:v>
                </c:pt>
                <c:pt idx="4960">
                  <c:v>11.984619106675503</c:v>
                </c:pt>
                <c:pt idx="4961">
                  <c:v>11.94072020417528</c:v>
                </c:pt>
                <c:pt idx="4962">
                  <c:v>11.895668422476202</c:v>
                </c:pt>
                <c:pt idx="4963">
                  <c:v>11.849454972508786</c:v>
                </c:pt>
                <c:pt idx="4964">
                  <c:v>11.802071237019003</c:v>
                </c:pt>
                <c:pt idx="4965">
                  <c:v>11.753508788054971</c:v>
                </c:pt>
                <c:pt idx="4966">
                  <c:v>11.703759404833637</c:v>
                </c:pt>
                <c:pt idx="4967">
                  <c:v>11.652815091967268</c:v>
                </c:pt>
                <c:pt idx="4968">
                  <c:v>11.600668098059078</c:v>
                </c:pt>
                <c:pt idx="4969">
                  <c:v>11.547310934648833</c:v>
                </c:pt>
                <c:pt idx="4970">
                  <c:v>11.49273639549183</c:v>
                </c:pt>
                <c:pt idx="4971">
                  <c:v>11.436937576176502</c:v>
                </c:pt>
                <c:pt idx="4972">
                  <c:v>11.37990789405352</c:v>
                </c:pt>
                <c:pt idx="4973">
                  <c:v>11.321641108473745</c:v>
                </c:pt>
                <c:pt idx="4974">
                  <c:v>11.262131341307359</c:v>
                </c:pt>
                <c:pt idx="4975">
                  <c:v>11.201373097746064</c:v>
                </c:pt>
                <c:pt idx="4976">
                  <c:v>11.139361287360863</c:v>
                </c:pt>
                <c:pt idx="4977">
                  <c:v>11.076091245390568</c:v>
                </c:pt>
                <c:pt idx="4978">
                  <c:v>11.01155875426155</c:v>
                </c:pt>
                <c:pt idx="4979">
                  <c:v>10.945760065302373</c:v>
                </c:pt>
                <c:pt idx="4980">
                  <c:v>10.87869192063793</c:v>
                </c:pt>
                <c:pt idx="4981">
                  <c:v>10.810351575238593</c:v>
                </c:pt>
                <c:pt idx="4982">
                  <c:v>10.740736819106369</c:v>
                </c:pt>
                <c:pt idx="4983">
                  <c:v>10.669845999562257</c:v>
                </c:pt>
                <c:pt idx="4984">
                  <c:v>10.59767804362021</c:v>
                </c:pt>
                <c:pt idx="4985">
                  <c:v>10.524232480411417</c:v>
                </c:pt>
                <c:pt idx="4986">
                  <c:v>10.44950946363757</c:v>
                </c:pt>
                <c:pt idx="4987">
                  <c:v>10.373509794017219</c:v>
                </c:pt>
                <c:pt idx="4988">
                  <c:v>10.296234941698909</c:v>
                </c:pt>
                <c:pt idx="4989">
                  <c:v>10.217687068603734</c:v>
                </c:pt>
                <c:pt idx="4990">
                  <c:v>10.13786905067084</c:v>
                </c:pt>
                <c:pt idx="4991">
                  <c:v>10.056784499968828</c:v>
                </c:pt>
                <c:pt idx="4992">
                  <c:v>9.9744377866322598</c:v>
                </c:pt>
                <c:pt idx="4993">
                  <c:v>9.8908340605963687</c:v>
                </c:pt>
                <c:pt idx="4994">
                  <c:v>9.8059792730850948</c:v>
                </c:pt>
                <c:pt idx="4995">
                  <c:v>9.719880197817135</c:v>
                </c:pt>
                <c:pt idx="4996">
                  <c:v>9.6325444518905829</c:v>
                </c:pt>
                <c:pt idx="4997">
                  <c:v>9.5439805163040567</c:v>
                </c:pt>
                <c:pt idx="4998">
                  <c:v>9.4541977560746346</c:v>
                </c:pt>
                <c:pt idx="4999">
                  <c:v>9.3632064399109822</c:v>
                </c:pt>
                <c:pt idx="5000">
                  <c:v>9.2710177593993759</c:v>
                </c:pt>
                <c:pt idx="5001">
                  <c:v>9.1776438476540427</c:v>
                </c:pt>
                <c:pt idx="5002">
                  <c:v>9.0830977973983948</c:v>
                </c:pt>
                <c:pt idx="5003">
                  <c:v>8.9873936784207835</c:v>
                </c:pt>
                <c:pt idx="5004">
                  <c:v>8.8905465543670044</c:v>
                </c:pt>
                <c:pt idx="5005">
                  <c:v>8.7925724988285943</c:v>
                </c:pt>
                <c:pt idx="5006">
                  <c:v>8.6934886106625466</c:v>
                </c:pt>
                <c:pt idx="5007">
                  <c:v>8.5933130285247969</c:v>
                </c:pt>
                <c:pt idx="5008">
                  <c:v>8.4920649445452163</c:v>
                </c:pt>
                <c:pt idx="5009">
                  <c:v>8.3897646171149063</c:v>
                </c:pt>
                <c:pt idx="5010">
                  <c:v>8.286433382732838</c:v>
                </c:pt>
                <c:pt idx="5011">
                  <c:v>8.1820936668687008</c:v>
                </c:pt>
                <c:pt idx="5012">
                  <c:v>8.0767689937964935</c:v>
                </c:pt>
                <c:pt idx="5013">
                  <c:v>7.9704839953509712</c:v>
                </c:pt>
                <c:pt idx="5014">
                  <c:v>7.8632644185687735</c:v>
                </c:pt>
                <c:pt idx="5015">
                  <c:v>7.7551371321643314</c:v>
                </c:pt>
                <c:pt idx="5016">
                  <c:v>7.6461301318021038</c:v>
                </c:pt>
                <c:pt idx="5017">
                  <c:v>7.5362725441177814</c:v>
                </c:pt>
                <c:pt idx="5018">
                  <c:v>7.425594629456107</c:v>
                </c:pt>
                <c:pt idx="5019">
                  <c:v>7.3141277832760601</c:v>
                </c:pt>
                <c:pt idx="5020">
                  <c:v>7.2019045361881906</c:v>
                </c:pt>
                <c:pt idx="5021">
                  <c:v>7.0889585525929215</c:v>
                </c:pt>
                <c:pt idx="5022">
                  <c:v>6.9753246278708554</c:v>
                </c:pt>
                <c:pt idx="5023">
                  <c:v>6.8610386841066404</c:v>
                </c:pt>
                <c:pt idx="5024">
                  <c:v>6.7461377642979325</c:v>
                </c:pt>
                <c:pt idx="5025">
                  <c:v>6.6306600250341843</c:v>
                </c:pt>
                <c:pt idx="5026">
                  <c:v>6.5146447276030326</c:v>
                </c:pt>
                <c:pt idx="5027">
                  <c:v>6.3981322275119057</c:v>
                </c:pt>
                <c:pt idx="5028">
                  <c:v>6.2811639623855537</c:v>
                </c:pt>
                <c:pt idx="5029">
                  <c:v>6.1637824382301361</c:v>
                </c:pt>
                <c:pt idx="5030">
                  <c:v>6.0460312140401724</c:v>
                </c:pt>
                <c:pt idx="5031">
                  <c:v>5.9279548847293881</c:v>
                </c:pt>
                <c:pt idx="5032">
                  <c:v>5.8095990623738434</c:v>
                </c:pt>
                <c:pt idx="5033">
                  <c:v>5.6910103557604446</c:v>
                </c:pt>
                <c:pt idx="5034">
                  <c:v>5.5722363482213328</c:v>
                </c:pt>
                <c:pt idx="5035">
                  <c:v>5.453325573761802</c:v>
                </c:pt>
                <c:pt idx="5036">
                  <c:v>5.3343274914735108</c:v>
                </c:pt>
                <c:pt idx="5037">
                  <c:v>5.2152924582317137</c:v>
                </c:pt>
                <c:pt idx="5038">
                  <c:v>5.0962716996887192</c:v>
                </c:pt>
                <c:pt idx="5039">
                  <c:v>4.9773172795621425</c:v>
                </c:pt>
                <c:pt idx="5040">
                  <c:v>4.8584820672384081</c:v>
                </c:pt>
                <c:pt idx="5041">
                  <c:v>4.7398197036993945</c:v>
                </c:pt>
                <c:pt idx="5042">
                  <c:v>4.6213845657947061</c:v>
                </c:pt>
                <c:pt idx="5043">
                  <c:v>4.5032317288789754</c:v>
                </c:pt>
                <c:pt idx="5044">
                  <c:v>4.3854169278414759</c:v>
                </c:pt>
                <c:pt idx="5045">
                  <c:v>4.2679965165569334</c:v>
                </c:pt>
                <c:pt idx="5046">
                  <c:v>4.1510274257896329</c:v>
                </c:pt>
                <c:pt idx="5047">
                  <c:v>4.0345671195882895</c:v>
                </c:pt>
                <c:pt idx="5048">
                  <c:v>3.9186735502119778</c:v>
                </c:pt>
                <c:pt idx="5049">
                  <c:v>3.8034051116294427</c:v>
                </c:pt>
                <c:pt idx="5050">
                  <c:v>3.6888205916429055</c:v>
                </c:pt>
                <c:pt idx="5051">
                  <c:v>3.5749791226825551</c:v>
                </c:pt>
                <c:pt idx="5052">
                  <c:v>3.461940131330342</c:v>
                </c:pt>
                <c:pt idx="5053">
                  <c:v>3.3497632866313496</c:v>
                </c:pt>
                <c:pt idx="5054">
                  <c:v>3.2385084472506636</c:v>
                </c:pt>
                <c:pt idx="5055">
                  <c:v>3.1282356075456845</c:v>
                </c:pt>
                <c:pt idx="5056">
                  <c:v>3.0190048426167682</c:v>
                </c:pt>
                <c:pt idx="5057">
                  <c:v>2.910876252414782</c:v>
                </c:pt>
                <c:pt idx="5058">
                  <c:v>2.8039099049723557</c:v>
                </c:pt>
                <c:pt idx="5059">
                  <c:v>2.6981657788425126</c:v>
                </c:pt>
                <c:pt idx="5060">
                  <c:v>2.5937037048206641</c:v>
                </c:pt>
                <c:pt idx="5061">
                  <c:v>2.4905833070376215</c:v>
                </c:pt>
                <c:pt idx="5062">
                  <c:v>2.3888639435042527</c:v>
                </c:pt>
                <c:pt idx="5063">
                  <c:v>2.2886046461984755</c:v>
                </c:pt>
                <c:pt idx="5064">
                  <c:v>2.1898640607860451</c:v>
                </c:pt>
                <c:pt idx="5065">
                  <c:v>2.0927003860634792</c:v>
                </c:pt>
                <c:pt idx="5066">
                  <c:v>1.9971713132216609</c:v>
                </c:pt>
                <c:pt idx="5067">
                  <c:v>1.9033339650218086</c:v>
                </c:pt>
                <c:pt idx="5068">
                  <c:v>1.8112448349839101</c:v>
                </c:pt>
                <c:pt idx="5069">
                  <c:v>1.7209597266855841</c:v>
                </c:pt>
                <c:pt idx="5070">
                  <c:v>1.6325336932680719</c:v>
                </c:pt>
                <c:pt idx="5071">
                  <c:v>1.5460209772552203</c:v>
                </c:pt>
                <c:pt idx="5072">
                  <c:v>1.4614749507798006</c:v>
                </c:pt>
                <c:pt idx="5073">
                  <c:v>1.3789480563243126</c:v>
                </c:pt>
                <c:pt idx="5074">
                  <c:v>1.2984917480732636</c:v>
                </c:pt>
                <c:pt idx="5075">
                  <c:v>1.2201564339806299</c:v>
                </c:pt>
                <c:pt idx="5076">
                  <c:v>1.143991418653141</c:v>
                </c:pt>
                <c:pt idx="5077">
                  <c:v>1.0700448471483792</c:v>
                </c:pt>
                <c:pt idx="5078">
                  <c:v>0.99836364978889058</c:v>
                </c:pt>
                <c:pt idx="5079">
                  <c:v>0.92899348808960869</c:v>
                </c:pt>
                <c:pt idx="5080">
                  <c:v>0.86197870189592052</c:v>
                </c:pt>
                <c:pt idx="5081">
                  <c:v>0.79736225782804149</c:v>
                </c:pt>
                <c:pt idx="5082">
                  <c:v>0.73518569912536935</c:v>
                </c:pt>
                <c:pt idx="5083">
                  <c:v>0.6754890969821713</c:v>
                </c:pt>
                <c:pt idx="5084">
                  <c:v>0.61831100346432977</c:v>
                </c:pt>
                <c:pt idx="5085">
                  <c:v>0.56368840609385951</c:v>
                </c:pt>
                <c:pt idx="5086">
                  <c:v>0.51165668418529553</c:v>
                </c:pt>
                <c:pt idx="5087">
                  <c:v>0.46224956701514186</c:v>
                </c:pt>
                <c:pt idx="5088">
                  <c:v>0.41549909390246015</c:v>
                </c:pt>
                <c:pt idx="5089">
                  <c:v>0.37143557627513291</c:v>
                </c:pt>
                <c:pt idx="5090">
                  <c:v>0.3300875617929947</c:v>
                </c:pt>
                <c:pt idx="5091">
                  <c:v>0.29148180059499312</c:v>
                </c:pt>
                <c:pt idx="5092">
                  <c:v>0.25564321373399179</c:v>
                </c:pt>
                <c:pt idx="5093">
                  <c:v>0.22259486385838481</c:v>
                </c:pt>
                <c:pt idx="5094">
                  <c:v>0.19235792819544026</c:v>
                </c:pt>
                <c:pt idx="5095">
                  <c:v>0.16495167388737486</c:v>
                </c:pt>
                <c:pt idx="5096">
                  <c:v>0.14039343572581595</c:v>
                </c:pt>
                <c:pt idx="5097">
                  <c:v>0.11869859632646668</c:v>
                </c:pt>
                <c:pt idx="5098">
                  <c:v>9.98805687804519E-2</c:v>
                </c:pt>
                <c:pt idx="5099">
                  <c:v>8.3950781814184833E-2</c:v>
                </c:pt>
                <c:pt idx="5100">
                  <c:v>7.0918667484680384E-2</c:v>
                </c:pt>
                <c:pt idx="5101">
                  <c:v>6.0791651432065788E-2</c:v>
                </c:pt>
                <c:pt idx="5102">
                  <c:v>5.3575145706141164E-2</c:v>
                </c:pt>
                <c:pt idx="5103">
                  <c:v>4.9272544178596722E-2</c:v>
                </c:pt>
                <c:pt idx="5104">
                  <c:v>4.7885220547388231E-2</c:v>
                </c:pt>
                <c:pt idx="5105">
                  <c:v>4.9412528934680733E-2</c:v>
                </c:pt>
                <c:pt idx="5106">
                  <c:v>5.3851807074471611E-2</c:v>
                </c:pt>
                <c:pt idx="5107">
                  <c:v>6.1198382081015017E-2</c:v>
                </c:pt>
                <c:pt idx="5108">
                  <c:v>7.1445578783984484E-2</c:v>
                </c:pt>
                <c:pt idx="5109">
                  <c:v>8.458473061118775E-2</c:v>
                </c:pt>
                <c:pt idx="5110">
                  <c:v>0.10060519299478515</c:v>
                </c:pt>
                <c:pt idx="5111">
                  <c:v>0.11949435927189253</c:v>
                </c:pt>
                <c:pt idx="5112">
                  <c:v>0.14123767904565787</c:v>
                </c:pt>
                <c:pt idx="5113">
                  <c:v>0.16581867896807068</c:v>
                </c:pt>
                <c:pt idx="5114">
                  <c:v>0.19321898590133396</c:v>
                </c:pt>
                <c:pt idx="5115">
                  <c:v>0.22341835240974181</c:v>
                </c:pt>
                <c:pt idx="5116">
                  <c:v>0.25639468452998582</c:v>
                </c:pt>
                <c:pt idx="5117">
                  <c:v>0.29212407176335425</c:v>
                </c:pt>
                <c:pt idx="5118">
                  <c:v>0.33058081922931937</c:v>
                </c:pt>
                <c:pt idx="5119">
                  <c:v>0.37173748191587114</c:v>
                </c:pt>
                <c:pt idx="5120">
                  <c:v>0.41556490095867366</c:v>
                </c:pt>
                <c:pt idx="5121">
                  <c:v>0.46203224187705688</c:v>
                </c:pt>
                <c:pt idx="5122">
                  <c:v>0.51110703469157515</c:v>
                </c:pt>
                <c:pt idx="5123">
                  <c:v>0.56275521584558486</c:v>
                </c:pt>
                <c:pt idx="5124">
                  <c:v>0.61694117184847685</c:v>
                </c:pt>
                <c:pt idx="5125">
                  <c:v>0.67362778455772565</c:v>
                </c:pt>
                <c:pt idx="5126">
                  <c:v>0.73277647801271462</c:v>
                </c:pt>
                <c:pt idx="5127">
                  <c:v>0.79434726673129652</c:v>
                </c:pt>
                <c:pt idx="5128">
                  <c:v>0.85829880537954728</c:v>
                </c:pt>
                <c:pt idx="5129">
                  <c:v>0.92458843972024918</c:v>
                </c:pt>
                <c:pt idx="5130">
                  <c:v>0.99317225874801629</c:v>
                </c:pt>
                <c:pt idx="5131">
                  <c:v>1.064005147913174</c:v>
                </c:pt>
                <c:pt idx="5132">
                  <c:v>1.137040843340456</c:v>
                </c:pt>
                <c:pt idx="5133">
                  <c:v>1.2122319869421478</c:v>
                </c:pt>
                <c:pt idx="5134">
                  <c:v>1.2895301823299814</c:v>
                </c:pt>
                <c:pt idx="5135">
                  <c:v>1.3688860514258221</c:v>
                </c:pt>
                <c:pt idx="5136">
                  <c:v>1.4502492916727094</c:v>
                </c:pt>
                <c:pt idx="5137">
                  <c:v>1.533568733747932</c:v>
                </c:pt>
                <c:pt idx="5138">
                  <c:v>1.618792399679696</c:v>
                </c:pt>
                <c:pt idx="5139">
                  <c:v>1.7058675612689909</c:v>
                </c:pt>
                <c:pt idx="5140">
                  <c:v>1.7947407987213575</c:v>
                </c:pt>
                <c:pt idx="5141">
                  <c:v>1.8853580593892585</c:v>
                </c:pt>
                <c:pt idx="5142">
                  <c:v>1.9776647165339662</c:v>
                </c:pt>
                <c:pt idx="5143">
                  <c:v>2.0716056280104564</c:v>
                </c:pt>
                <c:pt idx="5144">
                  <c:v>2.1671251947845152</c:v>
                </c:pt>
                <c:pt idx="5145">
                  <c:v>2.2641674191912742</c:v>
                </c:pt>
                <c:pt idx="5146">
                  <c:v>2.3626759628479226</c:v>
                </c:pt>
                <c:pt idx="5147">
                  <c:v>2.4625942041329116</c:v>
                </c:pt>
                <c:pt idx="5148">
                  <c:v>2.5638652951481227</c:v>
                </c:pt>
                <c:pt idx="5149">
                  <c:v>2.6664322180838429</c:v>
                </c:pt>
                <c:pt idx="5150">
                  <c:v>2.770237840903941</c:v>
                </c:pt>
                <c:pt idx="5151">
                  <c:v>2.87522497227959</c:v>
                </c:pt>
                <c:pt idx="5152">
                  <c:v>2.98133641569442</c:v>
                </c:pt>
                <c:pt idx="5153">
                  <c:v>3.0885150226517912</c:v>
                </c:pt>
                <c:pt idx="5154">
                  <c:v>3.1967037449161801</c:v>
                </c:pt>
                <c:pt idx="5155">
                  <c:v>3.3058456857248539</c:v>
                </c:pt>
                <c:pt idx="5156">
                  <c:v>3.4158841499094734</c:v>
                </c:pt>
                <c:pt idx="5157">
                  <c:v>3.5267626928644913</c:v>
                </c:pt>
                <c:pt idx="5158">
                  <c:v>3.6384251683164344</c:v>
                </c:pt>
                <c:pt idx="5159">
                  <c:v>3.7508157748338977</c:v>
                </c:pt>
                <c:pt idx="5160">
                  <c:v>3.8638791010368108</c:v>
                </c:pt>
                <c:pt idx="5161">
                  <c:v>3.9775601694571625</c:v>
                </c:pt>
                <c:pt idx="5162">
                  <c:v>4.091804479011067</c:v>
                </c:pt>
                <c:pt idx="5163">
                  <c:v>4.2065580460462186</c:v>
                </c:pt>
                <c:pt idx="5164">
                  <c:v>4.3217674439275386</c:v>
                </c:pt>
                <c:pt idx="5165">
                  <c:v>4.4373798411351633</c:v>
                </c:pt>
                <c:pt idx="5166">
                  <c:v>4.5533430378428408</c:v>
                </c:pt>
                <c:pt idx="5167">
                  <c:v>4.6696055009573261</c:v>
                </c:pt>
                <c:pt idx="5168">
                  <c:v>4.7861163975966372</c:v>
                </c:pt>
                <c:pt idx="5169">
                  <c:v>4.9028256269909445</c:v>
                </c:pt>
                <c:pt idx="5170">
                  <c:v>5.0196838507917274</c:v>
                </c:pt>
                <c:pt idx="5171">
                  <c:v>5.1366425217828811</c:v>
                </c:pt>
                <c:pt idx="5172">
                  <c:v>5.2536539109796383</c:v>
                </c:pt>
                <c:pt idx="5173">
                  <c:v>5.3706711331198562</c:v>
                </c:pt>
                <c:pt idx="5174">
                  <c:v>5.4876481705414086</c:v>
                </c:pt>
                <c:pt idx="5175">
                  <c:v>5.6045398954498253</c:v>
                </c:pt>
                <c:pt idx="5176">
                  <c:v>5.7213020905809184</c:v>
                </c:pt>
                <c:pt idx="5177">
                  <c:v>5.8378914682677259</c:v>
                </c:pt>
                <c:pt idx="5178">
                  <c:v>5.9542656879188733</c:v>
                </c:pt>
                <c:pt idx="5179">
                  <c:v>6.0703833719288234</c:v>
                </c:pt>
                <c:pt idx="5180">
                  <c:v>6.1862041200242253</c:v>
                </c:pt>
                <c:pt idx="5181">
                  <c:v>6.3016885220793544</c:v>
                </c:pt>
                <c:pt idx="5182">
                  <c:v>6.4167981694061824</c:v>
                </c:pt>
                <c:pt idx="5183">
                  <c:v>6.5314956645543534</c:v>
                </c:pt>
                <c:pt idx="5184">
                  <c:v>6.6457446296360754</c:v>
                </c:pt>
                <c:pt idx="5185">
                  <c:v>6.7595097132080317</c:v>
                </c:pt>
                <c:pt idx="5186">
                  <c:v>6.8727565957399115</c:v>
                </c:pt>
                <c:pt idx="5187">
                  <c:v>6.9854519936927577</c:v>
                </c:pt>
                <c:pt idx="5188">
                  <c:v>7.0975636622463636</c:v>
                </c:pt>
                <c:pt idx="5189">
                  <c:v>7.2090603967052775</c:v>
                </c:pt>
                <c:pt idx="5190">
                  <c:v>7.3199120326183067</c:v>
                </c:pt>
                <c:pt idx="5191">
                  <c:v>7.43008944465008</c:v>
                </c:pt>
                <c:pt idx="5192">
                  <c:v>7.5395645442324115</c:v>
                </c:pt>
                <c:pt idx="5193">
                  <c:v>7.6483102760474901</c:v>
                </c:pt>
                <c:pt idx="5194">
                  <c:v>7.7563006133732406</c:v>
                </c:pt>
                <c:pt idx="5195">
                  <c:v>7.8635105523268543</c:v>
                </c:pt>
                <c:pt idx="5196">
                  <c:v>7.969916105054013</c:v>
                </c:pt>
                <c:pt idx="5197">
                  <c:v>8.0754942919052706</c:v>
                </c:pt>
                <c:pt idx="5198">
                  <c:v>8.1802231326322019</c:v>
                </c:pt>
                <c:pt idx="5199">
                  <c:v>8.2840816366511802</c:v>
                </c:pt>
                <c:pt idx="5200">
                  <c:v>8.3870497924219247</c:v>
                </c:pt>
                <c:pt idx="5201">
                  <c:v>8.4891085559647514</c:v>
                </c:pt>
                <c:pt idx="5202">
                  <c:v>8.5902398385823648</c:v>
                </c:pt>
                <c:pt idx="5203">
                  <c:v>8.6904264938088396</c:v>
                </c:pt>
                <c:pt idx="5204">
                  <c:v>8.7896523036358953</c:v>
                </c:pt>
                <c:pt idx="5205">
                  <c:v>8.8879019640598589</c:v>
                </c:pt>
                <c:pt idx="5206">
                  <c:v>8.9851610699852387</c:v>
                </c:pt>
                <c:pt idx="5207">
                  <c:v>9.0814160995312516</c:v>
                </c:pt>
                <c:pt idx="5208">
                  <c:v>9.1766543977762485</c:v>
                </c:pt>
                <c:pt idx="5209">
                  <c:v>9.2708641599866528</c:v>
                </c:pt>
                <c:pt idx="5210">
                  <c:v>9.3640344143646459</c:v>
                </c:pt>
                <c:pt idx="5211">
                  <c:v>9.4561550043542368</c:v>
                </c:pt>
                <c:pt idx="5212">
                  <c:v>9.5472165705497165</c:v>
                </c:pt>
                <c:pt idx="5213">
                  <c:v>9.6372105322347199</c:v>
                </c:pt>
                <c:pt idx="5214">
                  <c:v>9.7261290685950179</c:v>
                </c:pt>
                <c:pt idx="5215">
                  <c:v>9.813965099641484</c:v>
                </c:pt>
                <c:pt idx="5216">
                  <c:v>9.9007122668714906</c:v>
                </c:pt>
                <c:pt idx="5217">
                  <c:v>9.9863649137134622</c:v>
                </c:pt>
                <c:pt idx="5218">
                  <c:v>10.070918065775418</c:v>
                </c:pt>
                <c:pt idx="5219">
                  <c:v>10.154367410942818</c:v>
                </c:pt>
                <c:pt idx="5220">
                  <c:v>10.236709279343055</c:v>
                </c:pt>
                <c:pt idx="5221">
                  <c:v>10.317940623222167</c:v>
                </c:pt>
                <c:pt idx="5222">
                  <c:v>10.398058996747949</c:v>
                </c:pt>
                <c:pt idx="5223">
                  <c:v>10.477062535777424</c:v>
                </c:pt>
                <c:pt idx="5224">
                  <c:v>10.554949937614614</c:v>
                </c:pt>
                <c:pt idx="5225">
                  <c:v>10.631720440781697</c:v>
                </c:pt>
                <c:pt idx="5226">
                  <c:v>10.707373804826608</c:v>
                </c:pt>
                <c:pt idx="5227">
                  <c:v>10.781910290200445</c:v>
                </c:pt>
                <c:pt idx="5228">
                  <c:v>10.855330638215303</c:v>
                </c:pt>
                <c:pt idx="5229">
                  <c:v>10.927636051114204</c:v>
                </c:pt>
                <c:pt idx="5230">
                  <c:v>10.998828172266411</c:v>
                </c:pt>
                <c:pt idx="5231">
                  <c:v>11.068909066514923</c:v>
                </c:pt>
                <c:pt idx="5232">
                  <c:v>11.137881200687058</c:v>
                </c:pt>
                <c:pt idx="5233">
                  <c:v>11.205747424289319</c:v>
                </c:pt>
                <c:pt idx="5234">
                  <c:v>11.272510950405572</c:v>
                </c:pt>
                <c:pt idx="5235">
                  <c:v>11.338175336809023</c:v>
                </c:pt>
                <c:pt idx="5236">
                  <c:v>11.402744467306023</c:v>
                </c:pt>
                <c:pt idx="5237">
                  <c:v>11.466222533319559</c:v>
                </c:pt>
                <c:pt idx="5238">
                  <c:v>11.528614015733488</c:v>
                </c:pt>
                <c:pt idx="5239">
                  <c:v>11.589923667003481</c:v>
                </c:pt>
                <c:pt idx="5240">
                  <c:v>11.650156493542225</c:v>
                </c:pt>
                <c:pt idx="5241">
                  <c:v>11.709317738398481</c:v>
                </c:pt>
                <c:pt idx="5242">
                  <c:v>11.767412864222756</c:v>
                </c:pt>
                <c:pt idx="5243">
                  <c:v>11.824447536550085</c:v>
                </c:pt>
                <c:pt idx="5244">
                  <c:v>11.880427607382353</c:v>
                </c:pt>
                <c:pt idx="5245">
                  <c:v>11.9353590990964</c:v>
                </c:pt>
                <c:pt idx="5246">
                  <c:v>11.9892481886649</c:v>
                </c:pt>
                <c:pt idx="5247">
                  <c:v>12.042101192221001</c:v>
                </c:pt>
                <c:pt idx="5248">
                  <c:v>12.093924549934966</c:v>
                </c:pt>
                <c:pt idx="5249">
                  <c:v>12.144724811240105</c:v>
                </c:pt>
                <c:pt idx="5250">
                  <c:v>12.194508620392188</c:v>
                </c:pt>
                <c:pt idx="5251">
                  <c:v>12.243282702363793</c:v>
                </c:pt>
                <c:pt idx="5252">
                  <c:v>12.291053849085921</c:v>
                </c:pt>
                <c:pt idx="5253">
                  <c:v>12.337828906023047</c:v>
                </c:pt>
                <c:pt idx="5254">
                  <c:v>12.383614759101572</c:v>
                </c:pt>
                <c:pt idx="5255">
                  <c:v>12.428418321966312</c:v>
                </c:pt>
                <c:pt idx="5256">
                  <c:v>12.472246523589465</c:v>
                </c:pt>
                <c:pt idx="5257">
                  <c:v>12.515106296207541</c:v>
                </c:pt>
                <c:pt idx="5258">
                  <c:v>12.557004563607457</c:v>
                </c:pt>
                <c:pt idx="5259">
                  <c:v>12.597948229740442</c:v>
                </c:pt>
                <c:pt idx="5260">
                  <c:v>12.637944167669428</c:v>
                </c:pt>
                <c:pt idx="5261">
                  <c:v>12.67699920885385</c:v>
                </c:pt>
                <c:pt idx="5262">
                  <c:v>12.71512013275121</c:v>
                </c:pt>
                <c:pt idx="5263">
                  <c:v>12.752313656753373</c:v>
                </c:pt>
                <c:pt idx="5264">
                  <c:v>12.788586426429752</c:v>
                </c:pt>
                <c:pt idx="5265">
                  <c:v>12.823945006104752</c:v>
                </c:pt>
                <c:pt idx="5266">
                  <c:v>12.85839586972736</c:v>
                </c:pt>
                <c:pt idx="5267">
                  <c:v>12.891945392066575</c:v>
                </c:pt>
                <c:pt idx="5268">
                  <c:v>12.924599840194583</c:v>
                </c:pt>
                <c:pt idx="5269">
                  <c:v>12.956365365281869</c:v>
                </c:pt>
                <c:pt idx="5270">
                  <c:v>12.987247994677825</c:v>
                </c:pt>
                <c:pt idx="5271">
                  <c:v>13.017253624277862</c:v>
                </c:pt>
                <c:pt idx="5272">
                  <c:v>13.046388011191821</c:v>
                </c:pt>
                <c:pt idx="5273">
                  <c:v>13.074656766668554</c:v>
                </c:pt>
                <c:pt idx="5274">
                  <c:v>13.102065349308155</c:v>
                </c:pt>
                <c:pt idx="5275">
                  <c:v>13.12861905854594</c:v>
                </c:pt>
                <c:pt idx="5276">
                  <c:v>13.154323028389118</c:v>
                </c:pt>
                <c:pt idx="5277">
                  <c:v>13.179182221422371</c:v>
                </c:pt>
                <c:pt idx="5278">
                  <c:v>13.203201423066798</c:v>
                </c:pt>
                <c:pt idx="5279">
                  <c:v>13.2263852360811</c:v>
                </c:pt>
                <c:pt idx="5280">
                  <c:v>13.248738075316618</c:v>
                </c:pt>
                <c:pt idx="5281">
                  <c:v>13.270264162705871</c:v>
                </c:pt>
                <c:pt idx="5282">
                  <c:v>13.290967522492</c:v>
                </c:pt>
                <c:pt idx="5283">
                  <c:v>13.310851976683047</c:v>
                </c:pt>
                <c:pt idx="5284">
                  <c:v>13.32992114073954</c:v>
                </c:pt>
                <c:pt idx="5285">
                  <c:v>13.348178419475747</c:v>
                </c:pt>
                <c:pt idx="5286">
                  <c:v>13.365627003192722</c:v>
                </c:pt>
                <c:pt idx="5287">
                  <c:v>13.382269864011542</c:v>
                </c:pt>
                <c:pt idx="5288">
                  <c:v>13.398109752427398</c:v>
                </c:pt>
                <c:pt idx="5289">
                  <c:v>13.413149194071</c:v>
                </c:pt>
                <c:pt idx="5290">
                  <c:v>13.427390486666944</c:v>
                </c:pt>
                <c:pt idx="5291">
                  <c:v>13.440835697205445</c:v>
                </c:pt>
                <c:pt idx="5292">
                  <c:v>13.453486659299896</c:v>
                </c:pt>
                <c:pt idx="5293">
                  <c:v>13.465344970751072</c:v>
                </c:pt>
                <c:pt idx="5294">
                  <c:v>13.476411991300377</c:v>
                </c:pt>
                <c:pt idx="5295">
                  <c:v>13.4866888405795</c:v>
                </c:pt>
                <c:pt idx="5296">
                  <c:v>13.496176396239571</c:v>
                </c:pt>
                <c:pt idx="5297">
                  <c:v>13.504875292285259</c:v>
                </c:pt>
                <c:pt idx="5298">
                  <c:v>13.512785917582011</c:v>
                </c:pt>
                <c:pt idx="5299">
                  <c:v>13.519908414560614</c:v>
                </c:pt>
                <c:pt idx="5300">
                  <c:v>13.526242678095016</c:v>
                </c:pt>
                <c:pt idx="5301">
                  <c:v>13.531788354583496</c:v>
                </c:pt>
                <c:pt idx="5302">
                  <c:v>13.536544841197234</c:v>
                </c:pt>
                <c:pt idx="5303">
                  <c:v>13.540511285325719</c:v>
                </c:pt>
                <c:pt idx="5304">
                  <c:v>13.543686584205345</c:v>
                </c:pt>
                <c:pt idx="5305">
                  <c:v>13.546069384732315</c:v>
                </c:pt>
                <c:pt idx="5306">
                  <c:v>13.54765808346734</c:v>
                </c:pt>
                <c:pt idx="5307">
                  <c:v>13.548450826825947</c:v>
                </c:pt>
                <c:pt idx="5308">
                  <c:v>13.548445511460653</c:v>
                </c:pt>
                <c:pt idx="5309">
                  <c:v>13.547639784838008</c:v>
                </c:pt>
                <c:pt idx="5310">
                  <c:v>13.546031046006799</c:v>
                </c:pt>
                <c:pt idx="5311">
                  <c:v>13.543616446562616</c:v>
                </c:pt>
                <c:pt idx="5312">
                  <c:v>13.540392891820868</c:v>
                </c:pt>
                <c:pt idx="5313">
                  <c:v>13.536357042176935</c:v>
                </c:pt>
                <c:pt idx="5314">
                  <c:v>13.531505314692669</c:v>
                </c:pt>
                <c:pt idx="5315">
                  <c:v>13.525833884868554</c:v>
                </c:pt>
                <c:pt idx="5316">
                  <c:v>13.519338688653098</c:v>
                </c:pt>
                <c:pt idx="5317">
                  <c:v>13.512015424650498</c:v>
                </c:pt>
                <c:pt idx="5318">
                  <c:v>13.503859556561324</c:v>
                </c:pt>
                <c:pt idx="5319">
                  <c:v>13.494866315843302</c:v>
                </c:pt>
                <c:pt idx="5320">
                  <c:v>13.485030704602149</c:v>
                </c:pt>
                <c:pt idx="5321">
                  <c:v>13.4743474987237</c:v>
                </c:pt>
                <c:pt idx="5322">
                  <c:v>13.462811251239229</c:v>
                </c:pt>
                <c:pt idx="5323">
                  <c:v>13.450416295941485</c:v>
                </c:pt>
                <c:pt idx="5324">
                  <c:v>13.437156751244427</c:v>
                </c:pt>
                <c:pt idx="5325">
                  <c:v>13.423026524313123</c:v>
                </c:pt>
                <c:pt idx="5326">
                  <c:v>13.408019315439596</c:v>
                </c:pt>
                <c:pt idx="5327">
                  <c:v>13.392128622695671</c:v>
                </c:pt>
                <c:pt idx="5328">
                  <c:v>13.375347746863259</c:v>
                </c:pt>
                <c:pt idx="5329">
                  <c:v>13.357669796633104</c:v>
                </c:pt>
                <c:pt idx="5330">
                  <c:v>13.339087694098659</c:v>
                </c:pt>
                <c:pt idx="5331">
                  <c:v>13.319594180544172</c:v>
                </c:pt>
                <c:pt idx="5332">
                  <c:v>13.299181822517838</c:v>
                </c:pt>
                <c:pt idx="5333">
                  <c:v>13.277843018227847</c:v>
                </c:pt>
                <c:pt idx="5334">
                  <c:v>13.255570004232171</c:v>
                </c:pt>
                <c:pt idx="5335">
                  <c:v>13.232354862460987</c:v>
                </c:pt>
                <c:pt idx="5336">
                  <c:v>13.208189527548356</c:v>
                </c:pt>
                <c:pt idx="5337">
                  <c:v>13.183065794506771</c:v>
                </c:pt>
                <c:pt idx="5338">
                  <c:v>13.156975326723229</c:v>
                </c:pt>
                <c:pt idx="5339">
                  <c:v>13.129909664311498</c:v>
                </c:pt>
                <c:pt idx="5340">
                  <c:v>13.101860232801563</c:v>
                </c:pt>
                <c:pt idx="5341">
                  <c:v>13.072818352185196</c:v>
                </c:pt>
                <c:pt idx="5342">
                  <c:v>13.042775246316978</c:v>
                </c:pt>
                <c:pt idx="5343">
                  <c:v>13.011722052692463</c:v>
                </c:pt>
                <c:pt idx="5344">
                  <c:v>12.979649832571086</c:v>
                </c:pt>
                <c:pt idx="5345">
                  <c:v>12.946549581498967</c:v>
                </c:pt>
                <c:pt idx="5346">
                  <c:v>12.912412240192049</c:v>
                </c:pt>
                <c:pt idx="5347">
                  <c:v>12.877228705804447</c:v>
                </c:pt>
                <c:pt idx="5348">
                  <c:v>12.840989843591569</c:v>
                </c:pt>
                <c:pt idx="5349">
                  <c:v>12.803686498955527</c:v>
                </c:pt>
                <c:pt idx="5350">
                  <c:v>12.765309509879598</c:v>
                </c:pt>
                <c:pt idx="5351">
                  <c:v>12.725849719768311</c:v>
                </c:pt>
                <c:pt idx="5352">
                  <c:v>12.685297990678519</c:v>
                </c:pt>
                <c:pt idx="5353">
                  <c:v>12.64364521694646</c:v>
                </c:pt>
                <c:pt idx="5354">
                  <c:v>12.600882339224723</c:v>
                </c:pt>
                <c:pt idx="5355">
                  <c:v>12.557000358908022</c:v>
                </c:pt>
                <c:pt idx="5356">
                  <c:v>12.511990352966549</c:v>
                </c:pt>
                <c:pt idx="5357">
                  <c:v>12.465843489179766</c:v>
                </c:pt>
                <c:pt idx="5358">
                  <c:v>12.418551041762669</c:v>
                </c:pt>
                <c:pt idx="5359">
                  <c:v>12.370104407391922</c:v>
                </c:pt>
                <c:pt idx="5360">
                  <c:v>12.320495121627699</c:v>
                </c:pt>
                <c:pt idx="5361">
                  <c:v>12.269714875720805</c:v>
                </c:pt>
                <c:pt idx="5362">
                  <c:v>12.217755533803684</c:v>
                </c:pt>
                <c:pt idx="5363">
                  <c:v>12.164609150468316</c:v>
                </c:pt>
                <c:pt idx="5364">
                  <c:v>12.110267988713248</c:v>
                </c:pt>
                <c:pt idx="5365">
                  <c:v>12.054724538256552</c:v>
                </c:pt>
                <c:pt idx="5366">
                  <c:v>11.997971534213203</c:v>
                </c:pt>
                <c:pt idx="5367">
                  <c:v>11.940001976115161</c:v>
                </c:pt>
                <c:pt idx="5368">
                  <c:v>11.880809147276299</c:v>
                </c:pt>
                <c:pt idx="5369">
                  <c:v>11.820386634490914</c:v>
                </c:pt>
                <c:pt idx="5370">
                  <c:v>11.758728348039091</c:v>
                </c:pt>
                <c:pt idx="5371">
                  <c:v>11.695828542006446</c:v>
                </c:pt>
                <c:pt idx="5372">
                  <c:v>11.631681834888571</c:v>
                </c:pt>
                <c:pt idx="5373">
                  <c:v>11.566283230478337</c:v>
                </c:pt>
                <c:pt idx="5374">
                  <c:v>11.499628138999187</c:v>
                </c:pt>
                <c:pt idx="5375">
                  <c:v>11.431712398494113</c:v>
                </c:pt>
                <c:pt idx="5376">
                  <c:v>11.362532296434905</c:v>
                </c:pt>
                <c:pt idx="5377">
                  <c:v>11.292084591525594</c:v>
                </c:pt>
                <c:pt idx="5378">
                  <c:v>11.220366535700563</c:v>
                </c:pt>
                <c:pt idx="5379">
                  <c:v>11.147375896277618</c:v>
                </c:pt>
                <c:pt idx="5380">
                  <c:v>11.073110978249051</c:v>
                </c:pt>
                <c:pt idx="5381">
                  <c:v>10.997570646683419</c:v>
                </c:pt>
                <c:pt idx="5382">
                  <c:v>10.920754349221673</c:v>
                </c:pt>
                <c:pt idx="5383">
                  <c:v>10.842662138624258</c:v>
                </c:pt>
                <c:pt idx="5384">
                  <c:v>10.763294695357317</c:v>
                </c:pt>
                <c:pt idx="5385">
                  <c:v>10.68265335017602</c:v>
                </c:pt>
                <c:pt idx="5386">
                  <c:v>10.60074010668605</c:v>
                </c:pt>
                <c:pt idx="5387">
                  <c:v>10.517557663842204</c:v>
                </c:pt>
                <c:pt idx="5388">
                  <c:v>10.433109438354666</c:v>
                </c:pt>
                <c:pt idx="5389">
                  <c:v>10.347399586969345</c:v>
                </c:pt>
                <c:pt idx="5390">
                  <c:v>10.260433028586657</c:v>
                </c:pt>
                <c:pt idx="5391">
                  <c:v>10.172215466185568</c:v>
                </c:pt>
                <c:pt idx="5392">
                  <c:v>10.082753408507951</c:v>
                </c:pt>
                <c:pt idx="5393">
                  <c:v>9.9920541914732208</c:v>
                </c:pt>
                <c:pt idx="5394">
                  <c:v>9.9001259992802702</c:v>
                </c:pt>
                <c:pt idx="5395">
                  <c:v>9.8069778851557921</c:v>
                </c:pt>
                <c:pt idx="5396">
                  <c:v>9.7126197917118891</c:v>
                </c:pt>
                <c:pt idx="5397">
                  <c:v>9.6170625708633164</c:v>
                </c:pt>
                <c:pt idx="5398">
                  <c:v>9.5203180032708818</c:v>
                </c:pt>
                <c:pt idx="5399">
                  <c:v>9.4223988172635025</c:v>
                </c:pt>
                <c:pt idx="5400">
                  <c:v>9.3233187071923798</c:v>
                </c:pt>
                <c:pt idx="5401">
                  <c:v>9.2230923511751115</c:v>
                </c:pt>
                <c:pt idx="5402">
                  <c:v>9.1217354281888312</c:v>
                </c:pt>
                <c:pt idx="5403">
                  <c:v>9.0192646344569027</c:v>
                </c:pt>
                <c:pt idx="5404">
                  <c:v>8.9156976990922665</c:v>
                </c:pt>
                <c:pt idx="5405">
                  <c:v>8.8110533989506976</c:v>
                </c:pt>
                <c:pt idx="5406">
                  <c:v>8.7053515726361717</c:v>
                </c:pt>
                <c:pt idx="5407">
                  <c:v>8.5986131336326039</c:v>
                </c:pt>
                <c:pt idx="5408">
                  <c:v>8.4908600824944109</c:v>
                </c:pt>
                <c:pt idx="5409">
                  <c:v>8.3821155180636886</c:v>
                </c:pt>
                <c:pt idx="5410">
                  <c:v>8.2724036476626743</c:v>
                </c:pt>
                <c:pt idx="5411">
                  <c:v>8.1617497962160606</c:v>
                </c:pt>
                <c:pt idx="5412">
                  <c:v>8.0501804142603408</c:v>
                </c:pt>
                <c:pt idx="5413">
                  <c:v>7.9377230847895532</c:v>
                </c:pt>
                <c:pt idx="5414">
                  <c:v>7.8244065289031344</c:v>
                </c:pt>
                <c:pt idx="5415">
                  <c:v>7.71026061020385</c:v>
                </c:pt>
                <c:pt idx="5416">
                  <c:v>7.5953163379087991</c:v>
                </c:pt>
                <c:pt idx="5417">
                  <c:v>7.4796058686278064</c:v>
                </c:pt>
                <c:pt idx="5418">
                  <c:v>7.3631625067766766</c:v>
                </c:pt>
                <c:pt idx="5419">
                  <c:v>7.246020703579843</c:v>
                </c:pt>
                <c:pt idx="5420">
                  <c:v>7.1282160546234881</c:v>
                </c:pt>
                <c:pt idx="5421">
                  <c:v>7.0097852959368634</c:v>
                </c:pt>
                <c:pt idx="5422">
                  <c:v>6.8907662985482041</c:v>
                </c:pt>
                <c:pt idx="5423">
                  <c:v>6.7711980615019804</c:v>
                </c:pt>
                <c:pt idx="5424">
                  <c:v>6.651120703291415</c:v>
                </c:pt>
                <c:pt idx="5425">
                  <c:v>6.5305754516917798</c:v>
                </c:pt>
                <c:pt idx="5426">
                  <c:v>6.4096046319570963</c:v>
                </c:pt>
                <c:pt idx="5427">
                  <c:v>6.2882516533672019</c:v>
                </c:pt>
                <c:pt idx="5428">
                  <c:v>6.1665609940930324</c:v>
                </c:pt>
                <c:pt idx="5429">
                  <c:v>6.0445781843713817</c:v>
                </c:pt>
                <c:pt idx="5430">
                  <c:v>5.9223497879688534</c:v>
                </c:pt>
                <c:pt idx="5431">
                  <c:v>5.7999233819211762</c:v>
                </c:pt>
                <c:pt idx="5432">
                  <c:v>5.6773475345375095</c:v>
                </c:pt>
                <c:pt idx="5433">
                  <c:v>5.5546717816701801</c:v>
                </c:pt>
                <c:pt idx="5434">
                  <c:v>5.4319466012314424</c:v>
                </c:pt>
                <c:pt idx="5435">
                  <c:v>5.309223385970629</c:v>
                </c:pt>
                <c:pt idx="5436">
                  <c:v>5.1865544145071727</c:v>
                </c:pt>
                <c:pt idx="5437">
                  <c:v>5.063992820625387</c:v>
                </c:pt>
                <c:pt idx="5438">
                  <c:v>4.9415925608428104</c:v>
                </c:pt>
                <c:pt idx="5439">
                  <c:v>4.8194083802619314</c:v>
                </c:pt>
                <c:pt idx="5440">
                  <c:v>4.6974957767255034</c:v>
                </c:pt>
                <c:pt idx="5441">
                  <c:v>4.5759109632923005</c:v>
                </c:pt>
                <c:pt idx="5442">
                  <c:v>4.4547108290586666</c:v>
                </c:pt>
                <c:pt idx="5443">
                  <c:v>4.3339528983526723</c:v>
                </c:pt>
                <c:pt idx="5444">
                  <c:v>4.2136952883315377</c:v>
                </c:pt>
                <c:pt idx="5445">
                  <c:v>4.0939966650193496</c:v>
                </c:pt>
                <c:pt idx="5446">
                  <c:v>3.9749161978214644</c:v>
                </c:pt>
                <c:pt idx="5447">
                  <c:v>3.8565135125584598</c:v>
                </c:pt>
                <c:pt idx="5448">
                  <c:v>3.7388486430677368</c:v>
                </c:pt>
                <c:pt idx="5449">
                  <c:v>3.6219819814190601</c:v>
                </c:pt>
                <c:pt idx="5450">
                  <c:v>3.5059742268019702</c:v>
                </c:pt>
                <c:pt idx="5451">
                  <c:v>3.390886333138007</c:v>
                </c:pt>
                <c:pt idx="5452">
                  <c:v>3.276779455480999</c:v>
                </c:pt>
                <c:pt idx="5453">
                  <c:v>3.163714895270608</c:v>
                </c:pt>
                <c:pt idx="5454">
                  <c:v>3.0517540445031224</c:v>
                </c:pt>
                <c:pt idx="5455">
                  <c:v>2.9409583288947037</c:v>
                </c:pt>
                <c:pt idx="5456">
                  <c:v>2.8313891501074075</c:v>
                </c:pt>
                <c:pt idx="5457">
                  <c:v>2.7231078271197759</c:v>
                </c:pt>
                <c:pt idx="5458">
                  <c:v>2.6161755368183335</c:v>
                </c:pt>
                <c:pt idx="5459">
                  <c:v>2.5106532538957778</c:v>
                </c:pt>
                <c:pt idx="5460">
                  <c:v>2.4066016901396177</c:v>
                </c:pt>
                <c:pt idx="5461">
                  <c:v>2.3040812332041707</c:v>
                </c:pt>
                <c:pt idx="5462">
                  <c:v>2.2031518849510578</c:v>
                </c:pt>
                <c:pt idx="5463">
                  <c:v>2.1038731994550757</c:v>
                </c:pt>
                <c:pt idx="5464">
                  <c:v>2.0063042207713351</c:v>
                </c:pt>
                <c:pt idx="5465">
                  <c:v>1.9105034205571121</c:v>
                </c:pt>
                <c:pt idx="5466">
                  <c:v>1.8165286356520274</c:v>
                </c:pt>
                <c:pt idx="5467">
                  <c:v>1.7244370057117826</c:v>
                </c:pt>
                <c:pt idx="5468">
                  <c:v>1.6342849110009159</c:v>
                </c:pt>
                <c:pt idx="5469">
                  <c:v>1.5461279104457104</c:v>
                </c:pt>
                <c:pt idx="5470">
                  <c:v>1.4600206800485258</c:v>
                </c:pt>
                <c:pt idx="5471">
                  <c:v>1.3760169517720524</c:v>
                </c:pt>
                <c:pt idx="5472">
                  <c:v>1.294169452991885</c:v>
                </c:pt>
                <c:pt idx="5473">
                  <c:v>1.2145298466273498</c:v>
                </c:pt>
                <c:pt idx="5474">
                  <c:v>1.1371486720501112</c:v>
                </c:pt>
                <c:pt idx="5475">
                  <c:v>1.0620752868764989</c:v>
                </c:pt>
                <c:pt idx="5476">
                  <c:v>0.98935780974701026</c:v>
                </c:pt>
                <c:pt idx="5477">
                  <c:v>0.91904306419290249</c:v>
                </c:pt>
                <c:pt idx="5478">
                  <c:v>0.85117652369310814</c:v>
                </c:pt>
                <c:pt idx="5479">
                  <c:v>0.78580225801965553</c:v>
                </c:pt>
                <c:pt idx="5480">
                  <c:v>0.72296288096976746</c:v>
                </c:pt>
                <c:pt idx="5481">
                  <c:v>0.66269949958055985</c:v>
                </c:pt>
                <c:pt idx="5482">
                  <c:v>0.60505166492060869</c:v>
                </c:pt>
                <c:pt idx="5483">
                  <c:v>0.5500573245488638</c:v>
                </c:pt>
                <c:pt idx="5484">
                  <c:v>0.49775277673025692</c:v>
                </c:pt>
                <c:pt idx="5485">
                  <c:v>0.4481726264941438</c:v>
                </c:pt>
                <c:pt idx="5486">
                  <c:v>0.40134974361768888</c:v>
                </c:pt>
                <c:pt idx="5487">
                  <c:v>0.35731522261423238</c:v>
                </c:pt>
                <c:pt idx="5488">
                  <c:v>0.31609834480242133</c:v>
                </c:pt>
                <c:pt idx="5489">
                  <c:v>0.27772654252847301</c:v>
                </c:pt>
                <c:pt idx="5490">
                  <c:v>0.24222536560982771</c:v>
                </c:pt>
                <c:pt idx="5491">
                  <c:v>0.20961845006455984</c:v>
                </c:pt>
                <c:pt idx="5492">
                  <c:v>0.17992748918645957</c:v>
                </c:pt>
                <c:pt idx="5493">
                  <c:v>0.15317220702155193</c:v>
                </c:pt>
                <c:pt idx="5494">
                  <c:v>0.12937033429674805</c:v>
                </c:pt>
                <c:pt idx="5495">
                  <c:v>0.10853758684724832</c:v>
                </c:pt>
                <c:pt idx="5496">
                  <c:v>9.0687646583897219E-2</c:v>
                </c:pt>
                <c:pt idx="5497">
                  <c:v>7.5832145037142404E-2</c:v>
                </c:pt>
                <c:pt idx="5498">
                  <c:v>6.3980649508975918E-2</c:v>
                </c:pt>
                <c:pt idx="5499">
                  <c:v>5.5140651859169922E-2</c:v>
                </c:pt>
                <c:pt idx="5500">
                  <c:v>4.9317559946946136E-2</c:v>
                </c:pt>
                <c:pt idx="5501">
                  <c:v>4.6514691743883126E-2</c:v>
                </c:pt>
                <c:pt idx="5502">
                  <c:v>4.6733272128636316E-2</c:v>
                </c:pt>
                <c:pt idx="5503">
                  <c:v>4.9972432368654771E-2</c:v>
                </c:pt>
                <c:pt idx="5504">
                  <c:v>5.6229212288753598E-2</c:v>
                </c:pt>
                <c:pt idx="5505">
                  <c:v>6.5498565121081334E-2</c:v>
                </c:pt>
                <c:pt idx="5506">
                  <c:v>7.7773365025685604E-2</c:v>
                </c:pt>
                <c:pt idx="5507">
                  <c:v>9.3044417265514448E-2</c:v>
                </c:pt>
                <c:pt idx="5508">
                  <c:v>0.11130047101465979</c:v>
                </c:pt>
                <c:pt idx="5509">
                  <c:v>0.13252823477309861</c:v>
                </c:pt>
                <c:pt idx="5510">
                  <c:v>0.1567123943565254</c:v>
                </c:pt>
                <c:pt idx="5511">
                  <c:v>0.18383563342449458</c:v>
                </c:pt>
                <c:pt idx="5512">
                  <c:v>0.21387865650530991</c:v>
                </c:pt>
                <c:pt idx="5513">
                  <c:v>0.24682021447129437</c:v>
                </c:pt>
                <c:pt idx="5514">
                  <c:v>0.28263713241352234</c:v>
                </c:pt>
                <c:pt idx="5515">
                  <c:v>0.3213043398602039</c:v>
                </c:pt>
                <c:pt idx="5516">
                  <c:v>0.362794903278986</c:v>
                </c:pt>
                <c:pt idx="5517">
                  <c:v>0.40708006079896436</c:v>
                </c:pt>
                <c:pt idx="5518">
                  <c:v>0.45412925908421098</c:v>
                </c:pt>
                <c:pt idx="5519">
                  <c:v>0.50391019228653366</c:v>
                </c:pt>
                <c:pt idx="5520">
                  <c:v>0.55638884300240399</c:v>
                </c:pt>
                <c:pt idx="5521">
                  <c:v>0.61152952515409265</c:v>
                </c:pt>
                <c:pt idx="5522">
                  <c:v>0.66929492871308505</c:v>
                </c:pt>
                <c:pt idx="5523">
                  <c:v>0.7296461661806326</c:v>
                </c:pt>
                <c:pt idx="5524">
                  <c:v>0.79254282073633675</c:v>
                </c:pt>
                <c:pt idx="5525">
                  <c:v>0.85794299596499601</c:v>
                </c:pt>
                <c:pt idx="5526">
                  <c:v>0.92580336706783128</c:v>
                </c:pt>
                <c:pt idx="5527">
                  <c:v>0.9960792334632782</c:v>
                </c:pt>
                <c:pt idx="5528">
                  <c:v>1.068724572680497</c:v>
                </c:pt>
                <c:pt idx="5529">
                  <c:v>1.1436920954458978</c:v>
                </c:pt>
                <c:pt idx="5530">
                  <c:v>1.2209333018647657</c:v>
                </c:pt>
                <c:pt idx="5531">
                  <c:v>1.3003985385936641</c:v>
                </c:pt>
                <c:pt idx="5532">
                  <c:v>1.3820370569057847</c:v>
                </c:pt>
                <c:pt idx="5533">
                  <c:v>1.4657970715421698</c:v>
                </c:pt>
                <c:pt idx="5534">
                  <c:v>1.5516258202500035</c:v>
                </c:pt>
                <c:pt idx="5535">
                  <c:v>1.6394696239019151</c:v>
                </c:pt>
                <c:pt idx="5536">
                  <c:v>1.7292739470946068</c:v>
                </c:pt>
                <c:pt idx="5537">
                  <c:v>1.8209834591246656</c:v>
                </c:pt>
                <c:pt idx="5538">
                  <c:v>1.9145420952385181</c:v>
                </c:pt>
                <c:pt idx="5539">
                  <c:v>2.0098931180553352</c:v>
                </c:pt>
                <c:pt idx="5540">
                  <c:v>2.1069791790654877</c:v>
                </c:pt>
                <c:pt idx="5541">
                  <c:v>2.2057423800999962</c:v>
                </c:pt>
                <c:pt idx="5542">
                  <c:v>2.3061243346807507</c:v>
                </c:pt>
                <c:pt idx="5543">
                  <c:v>2.4080662291495827</c:v>
                </c:pt>
                <c:pt idx="5544">
                  <c:v>2.5115088834863641</c:v>
                </c:pt>
                <c:pt idx="5545">
                  <c:v>2.6163928117217838</c:v>
                </c:pt>
                <c:pt idx="5546">
                  <c:v>2.7226582818575711</c:v>
                </c:pt>
                <c:pt idx="5547">
                  <c:v>2.8302453752049264</c:v>
                </c:pt>
                <c:pt idx="5548">
                  <c:v>2.9390940450573999</c:v>
                </c:pt>
                <c:pt idx="5549">
                  <c:v>3.0491441746173127</c:v>
                </c:pt>
                <c:pt idx="5550">
                  <c:v>3.1603356340942197</c:v>
                </c:pt>
                <c:pt idx="5551">
                  <c:v>3.2726083369016084</c:v>
                </c:pt>
                <c:pt idx="5552">
                  <c:v>3.3859022948786137</c:v>
                </c:pt>
                <c:pt idx="5553">
                  <c:v>3.5001576724651144</c:v>
                </c:pt>
                <c:pt idx="5554">
                  <c:v>3.6153148397653978</c:v>
                </c:pt>
                <c:pt idx="5555">
                  <c:v>3.7313144244368637</c:v>
                </c:pt>
                <c:pt idx="5556">
                  <c:v>3.8480973623450119</c:v>
                </c:pt>
                <c:pt idx="5557">
                  <c:v>3.9656049469246208</c:v>
                </c:pt>
                <c:pt idx="5558">
                  <c:v>4.0837788772010795</c:v>
                </c:pt>
                <c:pt idx="5559">
                  <c:v>4.2025613044163039</c:v>
                </c:pt>
                <c:pt idx="5560">
                  <c:v>4.3218948772185151</c:v>
                </c:pt>
                <c:pt idx="5561">
                  <c:v>4.4417227853717991</c:v>
                </c:pt>
                <c:pt idx="5562">
                  <c:v>4.5619888019475754</c:v>
                </c:pt>
                <c:pt idx="5563">
                  <c:v>4.6826373239661425</c:v>
                </c:pt>
                <c:pt idx="5564">
                  <c:v>4.803613411452929</c:v>
                </c:pt>
                <c:pt idx="5565">
                  <c:v>4.9248628248874775</c:v>
                </c:pt>
                <c:pt idx="5566">
                  <c:v>5.0463320610180906</c:v>
                </c:pt>
                <c:pt idx="5567">
                  <c:v>5.1679683870233495</c:v>
                </c:pt>
                <c:pt idx="5568">
                  <c:v>5.2897198730065069</c:v>
                </c:pt>
                <c:pt idx="5569">
                  <c:v>5.4115354228060575</c:v>
                </c:pt>
                <c:pt idx="5570">
                  <c:v>5.5333648031152673</c:v>
                </c:pt>
                <c:pt idx="5571">
                  <c:v>5.6551586709063706</c:v>
                </c:pt>
                <c:pt idx="5572">
                  <c:v>5.776868599151042</c:v>
                </c:pt>
                <c:pt idx="5573">
                  <c:v>5.8984471008456998</c:v>
                </c:pt>
                <c:pt idx="5574">
                  <c:v>6.0198476513375869</c:v>
                </c:pt>
                <c:pt idx="5575">
                  <c:v>6.1410247089635916</c:v>
                </c:pt>
                <c:pt idx="5576">
                  <c:v>6.2619337340091246</c:v>
                </c:pt>
                <c:pt idx="5577">
                  <c:v>6.3825312059980392</c:v>
                </c:pt>
                <c:pt idx="5578">
                  <c:v>6.5027746393325803</c:v>
                </c:pt>
                <c:pt idx="5579">
                  <c:v>6.6226225972985144</c:v>
                </c:pt>
                <c:pt idx="5580">
                  <c:v>6.7420347044528084</c:v>
                </c:pt>
                <c:pt idx="5581">
                  <c:v>6.8609716574262336</c:v>
                </c:pt>
                <c:pt idx="5582">
                  <c:v>6.9793952341514487</c:v>
                </c:pt>
                <c:pt idx="5583">
                  <c:v>7.0972683015568983</c:v>
                </c:pt>
                <c:pt idx="5584">
                  <c:v>7.2145548217478357</c:v>
                </c:pt>
                <c:pt idx="5585">
                  <c:v>7.3312198567052382</c:v>
                </c:pt>
                <c:pt idx="5586">
                  <c:v>7.4472295715430183</c:v>
                </c:pt>
                <c:pt idx="5587">
                  <c:v>7.5625512363460441</c:v>
                </c:pt>
                <c:pt idx="5588">
                  <c:v>7.6771532266335445</c:v>
                </c:pt>
                <c:pt idx="5589">
                  <c:v>7.7910050224843994</c:v>
                </c:pt>
                <c:pt idx="5590">
                  <c:v>7.9040772063556544</c:v>
                </c:pt>
                <c:pt idx="5591">
                  <c:v>8.0163414596473288</c:v>
                </c:pt>
                <c:pt idx="5592">
                  <c:v>8.1277705580340509</c:v>
                </c:pt>
                <c:pt idx="5593">
                  <c:v>8.238338365627186</c:v>
                </c:pt>
                <c:pt idx="5594">
                  <c:v>8.3480198279972928</c:v>
                </c:pt>
                <c:pt idx="5595">
                  <c:v>8.4567909640966672</c:v>
                </c:pt>
                <c:pt idx="5596">
                  <c:v>8.5646288571345401</c:v>
                </c:pt>
                <c:pt idx="5597">
                  <c:v>8.6715116444480635</c:v>
                </c:pt>
                <c:pt idx="5598">
                  <c:v>8.7774185064038956</c:v>
                </c:pt>
                <c:pt idx="5599">
                  <c:v>8.8823296543835166</c:v>
                </c:pt>
                <c:pt idx="5600">
                  <c:v>8.9862263179025028</c:v>
                </c:pt>
                <c:pt idx="5601">
                  <c:v>9.0890907308849229</c:v>
                </c:pt>
                <c:pt idx="5602">
                  <c:v>9.1909061171685025</c:v>
                </c:pt>
                <c:pt idx="5603">
                  <c:v>9.2916566752629208</c:v>
                </c:pt>
                <c:pt idx="5604">
                  <c:v>9.3913275624091259</c:v>
                </c:pt>
                <c:pt idx="5605">
                  <c:v>9.4899048779938031</c:v>
                </c:pt>
                <c:pt idx="5606">
                  <c:v>9.5873756463492903</c:v>
                </c:pt>
                <c:pt idx="5607">
                  <c:v>9.683727798992642</c:v>
                </c:pt>
                <c:pt idx="5608">
                  <c:v>9.7789501563359629</c:v>
                </c:pt>
                <c:pt idx="5609">
                  <c:v>9.8730324089205652</c:v>
                </c:pt>
                <c:pt idx="5610">
                  <c:v>9.9659650982079526</c:v>
                </c:pt>
                <c:pt idx="5611">
                  <c:v>10.057739596969677</c:v>
                </c:pt>
                <c:pt idx="5612">
                  <c:v>10.148348089321093</c:v>
                </c:pt>
                <c:pt idx="5613">
                  <c:v>10.237783550430443</c:v>
                </c:pt>
                <c:pt idx="5614">
                  <c:v>10.326039725941918</c:v>
                </c:pt>
                <c:pt idx="5615">
                  <c:v>10.413111111158733</c:v>
                </c:pt>
                <c:pt idx="5616">
                  <c:v>10.498992930005144</c:v>
                </c:pt>
                <c:pt idx="5617">
                  <c:v>10.58368111382517</c:v>
                </c:pt>
                <c:pt idx="5618">
                  <c:v>10.667172280023614</c:v>
                </c:pt>
                <c:pt idx="5619">
                  <c:v>10.749463710614759</c:v>
                </c:pt>
                <c:pt idx="5620">
                  <c:v>10.830553330676302</c:v>
                </c:pt>
                <c:pt idx="5621">
                  <c:v>10.91043968677107</c:v>
                </c:pt>
                <c:pt idx="5622">
                  <c:v>10.989121925339633</c:v>
                </c:pt>
                <c:pt idx="5623">
                  <c:v>11.066599771112074</c:v>
                </c:pt>
                <c:pt idx="5624">
                  <c:v>11.142873505551201</c:v>
                </c:pt>
                <c:pt idx="5625">
                  <c:v>11.217943945366201</c:v>
                </c:pt>
                <c:pt idx="5626">
                  <c:v>11.291812421108633</c:v>
                </c:pt>
                <c:pt idx="5627">
                  <c:v>11.364480755886472</c:v>
                </c:pt>
                <c:pt idx="5628">
                  <c:v>11.435951244208718</c:v>
                </c:pt>
                <c:pt idx="5629">
                  <c:v>11.506226630992694</c:v>
                </c:pt>
                <c:pt idx="5630">
                  <c:v>11.575310090741269</c:v>
                </c:pt>
                <c:pt idx="5631">
                  <c:v>11.643205206921721</c:v>
                </c:pt>
                <c:pt idx="5632">
                  <c:v>11.709915951557893</c:v>
                </c:pt>
                <c:pt idx="5633">
                  <c:v>11.775446665049696</c:v>
                </c:pt>
                <c:pt idx="5634">
                  <c:v>11.839802036243954</c:v>
                </c:pt>
                <c:pt idx="5635">
                  <c:v>11.90298708276552</c:v>
                </c:pt>
                <c:pt idx="5636">
                  <c:v>11.965007131625354</c:v>
                </c:pt>
                <c:pt idx="5637">
                  <c:v>12.025867800112414</c:v>
                </c:pt>
                <c:pt idx="5638">
                  <c:v>12.085574976988728</c:v>
                </c:pt>
                <c:pt idx="5639">
                  <c:v>12.144134803996923</c:v>
                </c:pt>
                <c:pt idx="5640">
                  <c:v>12.201553657684144</c:v>
                </c:pt>
                <c:pt idx="5641">
                  <c:v>12.257838131557451</c:v>
                </c:pt>
                <c:pt idx="5642">
                  <c:v>12.312995018572368</c:v>
                </c:pt>
                <c:pt idx="5643">
                  <c:v>12.367031293972445</c:v>
                </c:pt>
                <c:pt idx="5644">
                  <c:v>12.419954098473486</c:v>
                </c:pt>
                <c:pt idx="5645">
                  <c:v>12.471770721805296</c:v>
                </c:pt>
                <c:pt idx="5646">
                  <c:v>12.522488586608006</c:v>
                </c:pt>
                <c:pt idx="5647">
                  <c:v>12.572115232706452</c:v>
                </c:pt>
                <c:pt idx="5648">
                  <c:v>12.620658301731886</c:v>
                </c:pt>
                <c:pt idx="5649">
                  <c:v>12.668125522129085</c:v>
                </c:pt>
                <c:pt idx="5650">
                  <c:v>12.714524694526698</c:v>
                </c:pt>
                <c:pt idx="5651">
                  <c:v>12.759863677479537</c:v>
                </c:pt>
                <c:pt idx="5652">
                  <c:v>12.804150373586484</c:v>
                </c:pt>
                <c:pt idx="5653">
                  <c:v>12.847392715974031</c:v>
                </c:pt>
                <c:pt idx="5654">
                  <c:v>12.889598655162574</c:v>
                </c:pt>
                <c:pt idx="5655">
                  <c:v>12.930776146289286</c:v>
                </c:pt>
                <c:pt idx="5656">
                  <c:v>12.97093313671148</c:v>
                </c:pt>
                <c:pt idx="5657">
                  <c:v>13.010077553967216</c:v>
                </c:pt>
                <c:pt idx="5658">
                  <c:v>13.048217294104543</c:v>
                </c:pt>
                <c:pt idx="5659">
                  <c:v>13.085360210373549</c:v>
                </c:pt>
                <c:pt idx="5660">
                  <c:v>13.121514102267927</c:v>
                </c:pt>
                <c:pt idx="5661">
                  <c:v>13.156686704930266</c:v>
                </c:pt>
                <c:pt idx="5662">
                  <c:v>13.190885678899853</c:v>
                </c:pt>
                <c:pt idx="5663">
                  <c:v>13.224118600211181</c:v>
                </c:pt>
                <c:pt idx="5664">
                  <c:v>13.256392950824672</c:v>
                </c:pt>
                <c:pt idx="5665">
                  <c:v>13.287716109411145</c:v>
                </c:pt>
                <c:pt idx="5666">
                  <c:v>13.318095342446778</c:v>
                </c:pt>
                <c:pt idx="5667">
                  <c:v>13.347537795652984</c:v>
                </c:pt>
                <c:pt idx="5668">
                  <c:v>13.376050485742745</c:v>
                </c:pt>
                <c:pt idx="5669">
                  <c:v>13.403640292495927</c:v>
                </c:pt>
                <c:pt idx="5670">
                  <c:v>13.430313951134421</c:v>
                </c:pt>
                <c:pt idx="5671">
                  <c:v>13.45607804500513</c:v>
                </c:pt>
                <c:pt idx="5672">
                  <c:v>13.480938998572181</c:v>
                </c:pt>
                <c:pt idx="5673">
                  <c:v>13.504903070686646</c:v>
                </c:pt>
                <c:pt idx="5674">
                  <c:v>13.527976348152068</c:v>
                </c:pt>
                <c:pt idx="5675">
                  <c:v>13.550164739581152</c:v>
                </c:pt>
                <c:pt idx="5676">
                  <c:v>13.57147396951328</c:v>
                </c:pt>
                <c:pt idx="5677">
                  <c:v>13.591909572813551</c:v>
                </c:pt>
                <c:pt idx="5678">
                  <c:v>13.611476889341192</c:v>
                </c:pt>
                <c:pt idx="5679">
                  <c:v>13.630181058866096</c:v>
                </c:pt>
                <c:pt idx="5680">
                  <c:v>13.648027016253288</c:v>
                </c:pt>
                <c:pt idx="5681">
                  <c:v>13.665019486890301</c:v>
                </c:pt>
                <c:pt idx="5682">
                  <c:v>13.68116298236569</c:v>
                </c:pt>
                <c:pt idx="5683">
                  <c:v>13.696461796380603</c:v>
                </c:pt>
                <c:pt idx="5684">
                  <c:v>13.710920000906333</c:v>
                </c:pt>
                <c:pt idx="5685">
                  <c:v>13.72454144255769</c:v>
                </c:pt>
                <c:pt idx="5686">
                  <c:v>13.737329739213267</c:v>
                </c:pt>
                <c:pt idx="5687">
                  <c:v>13.749288276841199</c:v>
                </c:pt>
                <c:pt idx="5688">
                  <c:v>13.760420206550979</c:v>
                </c:pt>
                <c:pt idx="5689">
                  <c:v>13.770728441865861</c:v>
                </c:pt>
                <c:pt idx="5690">
                  <c:v>13.780215656193235</c:v>
                </c:pt>
                <c:pt idx="5691">
                  <c:v>13.788884280517435</c:v>
                </c:pt>
                <c:pt idx="5692">
                  <c:v>13.79673650128708</c:v>
                </c:pt>
                <c:pt idx="5693">
                  <c:v>13.803774258513746</c:v>
                </c:pt>
                <c:pt idx="5694">
                  <c:v>13.809999244063341</c:v>
                </c:pt>
                <c:pt idx="5695">
                  <c:v>13.815412900154172</c:v>
                </c:pt>
                <c:pt idx="5696">
                  <c:v>13.820016418037067</c:v>
                </c:pt>
                <c:pt idx="5697">
                  <c:v>13.823810736888626</c:v>
                </c:pt>
                <c:pt idx="5698">
                  <c:v>13.826796542877988</c:v>
                </c:pt>
                <c:pt idx="5699">
                  <c:v>13.828974268444069</c:v>
                </c:pt>
                <c:pt idx="5700">
                  <c:v>13.83034409174215</c:v>
                </c:pt>
                <c:pt idx="5701">
                  <c:v>13.830905936304672</c:v>
                </c:pt>
                <c:pt idx="5702">
                  <c:v>13.83065947087484</c:v>
                </c:pt>
                <c:pt idx="5703">
                  <c:v>13.829604109434703</c:v>
                </c:pt>
                <c:pt idx="5704">
                  <c:v>13.827739011428076</c:v>
                </c:pt>
                <c:pt idx="5705">
                  <c:v>13.825063082171823</c:v>
                </c:pt>
                <c:pt idx="5706">
                  <c:v>13.821574973456915</c:v>
                </c:pt>
                <c:pt idx="5707">
                  <c:v>13.817273084343448</c:v>
                </c:pt>
                <c:pt idx="5708">
                  <c:v>13.81215556215675</c:v>
                </c:pt>
                <c:pt idx="5709">
                  <c:v>13.80622030366953</c:v>
                </c:pt>
                <c:pt idx="5710">
                  <c:v>13.799464956491626</c:v>
                </c:pt>
                <c:pt idx="5711">
                  <c:v>13.791886920652068</c:v>
                </c:pt>
                <c:pt idx="5712">
                  <c:v>13.783483350396986</c:v>
                </c:pt>
                <c:pt idx="5713">
                  <c:v>13.774251156176494</c:v>
                </c:pt>
                <c:pt idx="5714">
                  <c:v>13.764187006860364</c:v>
                </c:pt>
                <c:pt idx="5715">
                  <c:v>13.753287332147707</c:v>
                </c:pt>
                <c:pt idx="5716">
                  <c:v>13.741548325206701</c:v>
                </c:pt>
                <c:pt idx="5717">
                  <c:v>13.728965945529495</c:v>
                </c:pt>
                <c:pt idx="5718">
                  <c:v>13.715535922009908</c:v>
                </c:pt>
                <c:pt idx="5719">
                  <c:v>13.701253756252056</c:v>
                </c:pt>
                <c:pt idx="5720">
                  <c:v>13.686114726109999</c:v>
                </c:pt>
                <c:pt idx="5721">
                  <c:v>13.670113889467384</c:v>
                </c:pt>
                <c:pt idx="5722">
                  <c:v>13.653246088257809</c:v>
                </c:pt>
                <c:pt idx="5723">
                  <c:v>13.635505952733766</c:v>
                </c:pt>
                <c:pt idx="5724">
                  <c:v>13.616887905984226</c:v>
                </c:pt>
                <c:pt idx="5725">
                  <c:v>13.597386168720307</c:v>
                </c:pt>
                <c:pt idx="5726">
                  <c:v>13.576994764312818</c:v>
                </c:pt>
                <c:pt idx="5727">
                  <c:v>13.555707524103024</c:v>
                </c:pt>
                <c:pt idx="5728">
                  <c:v>13.533518092995338</c:v>
                </c:pt>
                <c:pt idx="5729">
                  <c:v>13.510419935317502</c:v>
                </c:pt>
                <c:pt idx="5730">
                  <c:v>13.486406340976327</c:v>
                </c:pt>
                <c:pt idx="5731">
                  <c:v>13.461470431906038</c:v>
                </c:pt>
                <c:pt idx="5732">
                  <c:v>13.435605168805424</c:v>
                </c:pt>
                <c:pt idx="5733">
                  <c:v>13.408803358190598</c:v>
                </c:pt>
                <c:pt idx="5734">
                  <c:v>13.381057659747805</c:v>
                </c:pt>
                <c:pt idx="5735">
                  <c:v>13.352360594009449</c:v>
                </c:pt>
                <c:pt idx="5736">
                  <c:v>13.322704550342877</c:v>
                </c:pt>
                <c:pt idx="5737">
                  <c:v>13.292081795277531</c:v>
                </c:pt>
                <c:pt idx="5738">
                  <c:v>13.260484481150669</c:v>
                </c:pt>
                <c:pt idx="5739">
                  <c:v>13.227904655103869</c:v>
                </c:pt>
                <c:pt idx="5740">
                  <c:v>13.19433426841675</c:v>
                </c:pt>
                <c:pt idx="5741">
                  <c:v>13.159765186187117</c:v>
                </c:pt>
                <c:pt idx="5742">
                  <c:v>13.124189197364181</c:v>
                </c:pt>
                <c:pt idx="5743">
                  <c:v>13.087598025154019</c:v>
                </c:pt>
                <c:pt idx="5744">
                  <c:v>13.04998333775805</c:v>
                </c:pt>
                <c:pt idx="5745">
                  <c:v>13.011336759509941</c:v>
                </c:pt>
                <c:pt idx="5746">
                  <c:v>12.971649882361055</c:v>
                </c:pt>
                <c:pt idx="5747">
                  <c:v>12.930914277743424</c:v>
                </c:pt>
                <c:pt idx="5748">
                  <c:v>12.889121508818464</c:v>
                </c:pt>
                <c:pt idx="5749">
                  <c:v>12.846263143093703</c:v>
                </c:pt>
                <c:pt idx="5750">
                  <c:v>12.802330765425115</c:v>
                </c:pt>
                <c:pt idx="5751">
                  <c:v>12.757315991404312</c:v>
                </c:pt>
                <c:pt idx="5752">
                  <c:v>12.711210481128647</c:v>
                </c:pt>
                <c:pt idx="5753">
                  <c:v>12.664005953351294</c:v>
                </c:pt>
                <c:pt idx="5754">
                  <c:v>12.615694200028273</c:v>
                </c:pt>
                <c:pt idx="5755">
                  <c:v>12.566267101235585</c:v>
                </c:pt>
                <c:pt idx="5756">
                  <c:v>12.51571664047842</c:v>
                </c:pt>
                <c:pt idx="5757">
                  <c:v>12.464034920382527</c:v>
                </c:pt>
                <c:pt idx="5758">
                  <c:v>12.41121417876013</c:v>
                </c:pt>
                <c:pt idx="5759">
                  <c:v>12.357246805051076</c:v>
                </c:pt>
                <c:pt idx="5760">
                  <c:v>12.302125357144629</c:v>
                </c:pt>
                <c:pt idx="5761">
                  <c:v>12.245842578558102</c:v>
                </c:pt>
                <c:pt idx="5762">
                  <c:v>12.188391415980123</c:v>
                </c:pt>
                <c:pt idx="5763">
                  <c:v>12.129765037173049</c:v>
                </c:pt>
                <c:pt idx="5764">
                  <c:v>12.069956849218254</c:v>
                </c:pt>
                <c:pt idx="5765">
                  <c:v>12.008960517103462</c:v>
                </c:pt>
                <c:pt idx="5766">
                  <c:v>11.946769982640387</c:v>
                </c:pt>
                <c:pt idx="5767">
                  <c:v>11.88337948369994</c:v>
                </c:pt>
                <c:pt idx="5768">
                  <c:v>11.818783573757953</c:v>
                </c:pt>
                <c:pt idx="5769">
                  <c:v>11.752977141743958</c:v>
                </c:pt>
                <c:pt idx="5770">
                  <c:v>11.685955432161592</c:v>
                </c:pt>
                <c:pt idx="5771">
                  <c:v>11.617714065489171</c:v>
                </c:pt>
                <c:pt idx="5772">
                  <c:v>11.548249058828175</c:v>
                </c:pt>
                <c:pt idx="5773">
                  <c:v>11.477556846796004</c:v>
                </c:pt>
                <c:pt idx="5774">
                  <c:v>11.405634302626963</c:v>
                </c:pt>
                <c:pt idx="5775">
                  <c:v>11.332478759488708</c:v>
                </c:pt>
                <c:pt idx="5776">
                  <c:v>11.258088031974417</c:v>
                </c:pt>
                <c:pt idx="5777">
                  <c:v>11.182460437751256</c:v>
                </c:pt>
                <c:pt idx="5778">
                  <c:v>11.105594819352772</c:v>
                </c:pt>
                <c:pt idx="5779">
                  <c:v>11.027490566086003</c:v>
                </c:pt>
                <c:pt idx="5780">
                  <c:v>10.94814763602867</c:v>
                </c:pt>
                <c:pt idx="5781">
                  <c:v>10.86756657808599</c:v>
                </c:pt>
                <c:pt idx="5782">
                  <c:v>10.785748554096498</c:v>
                </c:pt>
                <c:pt idx="5783">
                  <c:v>10.702695360936191</c:v>
                </c:pt>
                <c:pt idx="5784">
                  <c:v>10.618409452611019</c:v>
                </c:pt>
                <c:pt idx="5785">
                  <c:v>10.532893962293565</c:v>
                </c:pt>
                <c:pt idx="5786">
                  <c:v>10.446152724285373</c:v>
                </c:pt>
                <c:pt idx="5787">
                  <c:v>10.358190295858451</c:v>
                </c:pt>
                <c:pt idx="5788">
                  <c:v>10.269011978953671</c:v>
                </c:pt>
                <c:pt idx="5789">
                  <c:v>10.178623841692795</c:v>
                </c:pt>
                <c:pt idx="5790">
                  <c:v>10.087032739673672</c:v>
                </c:pt>
                <c:pt idx="5791">
                  <c:v>9.9942463370108641</c:v>
                </c:pt>
                <c:pt idx="5792">
                  <c:v>9.9002731270802684</c:v>
                </c:pt>
                <c:pt idx="5793">
                  <c:v>9.8051224529318901</c:v>
                </c:pt>
                <c:pt idx="5794">
                  <c:v>9.708804527332294</c:v>
                </c:pt>
                <c:pt idx="5795">
                  <c:v>9.6113304523910692</c:v>
                </c:pt>
                <c:pt idx="5796">
                  <c:v>9.5127122387362242</c:v>
                </c:pt>
                <c:pt idx="5797">
                  <c:v>9.4129628241904229</c:v>
                </c:pt>
                <c:pt idx="5798">
                  <c:v>9.3120960919072928</c:v>
                </c:pt>
                <c:pt idx="5799">
                  <c:v>9.2101268879294054</c:v>
                </c:pt>
                <c:pt idx="5800">
                  <c:v>9.1070710381150679</c:v>
                </c:pt>
                <c:pt idx="5801">
                  <c:v>9.0029453643933852</c:v>
                </c:pt>
                <c:pt idx="5802">
                  <c:v>8.8977677003086448</c:v>
                </c:pt>
                <c:pt idx="5803">
                  <c:v>8.791556905796007</c:v>
                </c:pt>
                <c:pt idx="5804">
                  <c:v>8.6843328811536509</c:v>
                </c:pt>
                <c:pt idx="5805">
                  <c:v>8.5761165801671666</c:v>
                </c:pt>
                <c:pt idx="5806">
                  <c:v>8.4669300223241706</c:v>
                </c:pt>
                <c:pt idx="5807">
                  <c:v>8.356796304099479</c:v>
                </c:pt>
                <c:pt idx="5808">
                  <c:v>8.2457396092399797</c:v>
                </c:pt>
                <c:pt idx="5809">
                  <c:v>8.1337852180213979</c:v>
                </c:pt>
                <c:pt idx="5810">
                  <c:v>8.0209595154250195</c:v>
                </c:pt>
                <c:pt idx="5811">
                  <c:v>7.9072899981897562</c:v>
                </c:pt>
                <c:pt idx="5812">
                  <c:v>7.7928052807014145</c:v>
                </c:pt>
                <c:pt idx="5813">
                  <c:v>7.6775350996665486</c:v>
                </c:pt>
                <c:pt idx="5814">
                  <c:v>7.5615103175389731</c:v>
                </c:pt>
                <c:pt idx="5815">
                  <c:v>7.4447629246514424</c:v>
                </c:pt>
                <c:pt idx="5816">
                  <c:v>7.3273260400161755</c:v>
                </c:pt>
                <c:pt idx="5817">
                  <c:v>7.2092339107478924</c:v>
                </c:pt>
                <c:pt idx="5818">
                  <c:v>7.0905219100852461</c:v>
                </c:pt>
                <c:pt idx="5819">
                  <c:v>6.9712265339604924</c:v>
                </c:pt>
                <c:pt idx="5820">
                  <c:v>6.851385396089638</c:v>
                </c:pt>
                <c:pt idx="5821">
                  <c:v>6.7310372215535477</c:v>
                </c:pt>
                <c:pt idx="5822">
                  <c:v>6.6102218388285854</c:v>
                </c:pt>
                <c:pt idx="5823">
                  <c:v>6.4889801702522227</c:v>
                </c:pt>
                <c:pt idx="5824">
                  <c:v>6.3673542208794842</c:v>
                </c:pt>
                <c:pt idx="5825">
                  <c:v>6.2453870657217774</c:v>
                </c:pt>
                <c:pt idx="5826">
                  <c:v>6.1231228353354714</c:v>
                </c:pt>
                <c:pt idx="5827">
                  <c:v>6.0006066997442638</c:v>
                </c:pt>
                <c:pt idx="5828">
                  <c:v>5.8778848506764643</c:v>
                </c:pt>
                <c:pt idx="5829">
                  <c:v>5.7550044821028594</c:v>
                </c:pt>
                <c:pt idx="5830">
                  <c:v>5.6320137690663055</c:v>
                </c:pt>
                <c:pt idx="5831">
                  <c:v>5.5089618447873789</c:v>
                </c:pt>
                <c:pt idx="5832">
                  <c:v>5.3858987760463268</c:v>
                </c:pt>
                <c:pt idx="5833">
                  <c:v>5.2628755368390889</c:v>
                </c:pt>
                <c:pt idx="5834">
                  <c:v>5.1399439802973488</c:v>
                </c:pt>
                <c:pt idx="5835">
                  <c:v>5.0171568088921266</c:v>
                </c:pt>
                <c:pt idx="5836">
                  <c:v>4.8945675429145474</c:v>
                </c:pt>
                <c:pt idx="5837">
                  <c:v>4.7722304872517984</c:v>
                </c:pt>
                <c:pt idx="5838">
                  <c:v>4.6502006964688505</c:v>
                </c:pt>
                <c:pt idx="5839">
                  <c:v>4.5285339382139496</c:v>
                </c:pt>
                <c:pt idx="5840">
                  <c:v>4.4072866549705614</c:v>
                </c:pt>
                <c:pt idx="5841">
                  <c:v>4.2865159241783948</c:v>
                </c:pt>
                <c:pt idx="5842">
                  <c:v>4.1662794167547554</c:v>
                </c:pt>
                <c:pt idx="5843">
                  <c:v>4.0466353540447173</c:v>
                </c:pt>
                <c:pt idx="5844">
                  <c:v>3.927642463238525</c:v>
                </c:pt>
                <c:pt idx="5845">
                  <c:v>3.8093599312964197</c:v>
                </c:pt>
                <c:pt idx="5846">
                  <c:v>3.6918473574225659</c:v>
                </c:pt>
                <c:pt idx="5847">
                  <c:v>3.5751647041344152</c:v>
                </c:pt>
                <c:pt idx="5848">
                  <c:v>3.4593722469826482</c:v>
                </c:pt>
                <c:pt idx="5849">
                  <c:v>3.3445305229696727</c:v>
                </c:pt>
                <c:pt idx="5850">
                  <c:v>3.230700277731398</c:v>
                </c:pt>
                <c:pt idx="5851">
                  <c:v>3.1179424115378191</c:v>
                </c:pt>
                <c:pt idx="5852">
                  <c:v>3.0063179241812588</c:v>
                </c:pt>
                <c:pt idx="5853">
                  <c:v>2.8958878588210482</c:v>
                </c:pt>
                <c:pt idx="5854">
                  <c:v>2.7867132448525078</c:v>
                </c:pt>
                <c:pt idx="5855">
                  <c:v>2.6788550398794921</c:v>
                </c:pt>
                <c:pt idx="5856">
                  <c:v>2.5723740708653802</c:v>
                </c:pt>
                <c:pt idx="5857">
                  <c:v>2.4673309745459755</c:v>
                </c:pt>
                <c:pt idx="5858">
                  <c:v>2.3637861371863442</c:v>
                </c:pt>
                <c:pt idx="5859">
                  <c:v>2.2617996337687569</c:v>
                </c:pt>
                <c:pt idx="5860">
                  <c:v>2.1614311667004604</c:v>
                </c:pt>
                <c:pt idx="5861">
                  <c:v>2.0627400041341493</c:v>
                </c:pt>
                <c:pt idx="5862">
                  <c:v>1.9657849179923894</c:v>
                </c:pt>
                <c:pt idx="5863">
                  <c:v>1.8706241217930315</c:v>
                </c:pt>
                <c:pt idx="5864">
                  <c:v>1.7773152083736017</c:v>
                </c:pt>
                <c:pt idx="5865">
                  <c:v>1.6859150876120299</c:v>
                </c:pt>
                <c:pt idx="5866">
                  <c:v>1.5964799242465508</c:v>
                </c:pt>
                <c:pt idx="5867">
                  <c:v>1.5090650758930639</c:v>
                </c:pt>
                <c:pt idx="5868">
                  <c:v>1.4237250313665828</c:v>
                </c:pt>
                <c:pt idx="5869">
                  <c:v>1.3405133494077206</c:v>
                </c:pt>
                <c:pt idx="5870">
                  <c:v>1.259482597917275</c:v>
                </c:pt>
                <c:pt idx="5871">
                  <c:v>1.180684293807043</c:v>
                </c:pt>
                <c:pt idx="5872">
                  <c:v>1.1041688435658152</c:v>
                </c:pt>
                <c:pt idx="5873">
                  <c:v>1.0299854846498464</c:v>
                </c:pt>
                <c:pt idx="5874">
                  <c:v>0.95818222779709428</c:v>
                </c:pt>
                <c:pt idx="5875">
                  <c:v>0.88880580037039525</c:v>
                </c:pt>
                <c:pt idx="5876">
                  <c:v>0.82190159083161252</c:v>
                </c:pt>
                <c:pt idx="5877">
                  <c:v>0.75751359444570032</c:v>
                </c:pt>
                <c:pt idx="5878">
                  <c:v>0.6956843603159325</c:v>
                </c:pt>
                <c:pt idx="5879">
                  <c:v>0.63645493984650525</c:v>
                </c:pt>
                <c:pt idx="5880">
                  <c:v>0.57986483672861366</c:v>
                </c:pt>
                <c:pt idx="5881">
                  <c:v>0.52595195854321264</c:v>
                </c:pt>
                <c:pt idx="5882">
                  <c:v>0.47475257007177807</c:v>
                </c:pt>
                <c:pt idx="5883">
                  <c:v>0.42630124840256811</c:v>
                </c:pt>
                <c:pt idx="5884">
                  <c:v>0.38063083991834856</c:v>
                </c:pt>
                <c:pt idx="5885">
                  <c:v>0.33777241924781776</c:v>
                </c:pt>
                <c:pt idx="5886">
                  <c:v>0.29775525025907834</c:v>
                </c:pt>
                <c:pt idx="5887">
                  <c:v>0.26060674917091736</c:v>
                </c:pt>
                <c:pt idx="5888">
                  <c:v>0.22635244985322509</c:v>
                </c:pt>
                <c:pt idx="5889">
                  <c:v>0.19501597138415888</c:v>
                </c:pt>
                <c:pt idx="5890">
                  <c:v>0.16661898792753141</c:v>
                </c:pt>
                <c:pt idx="5891">
                  <c:v>0.14118120098941231</c:v>
                </c:pt>
                <c:pt idx="5892">
                  <c:v>0.11872031410878721</c:v>
                </c:pt>
                <c:pt idx="5893">
                  <c:v>9.9252010032132645E-2</c:v>
                </c:pt>
                <c:pt idx="5894">
                  <c:v>8.2789930417222352E-2</c:v>
                </c:pt>
                <c:pt idx="5895">
                  <c:v>6.934565810657084E-2</c:v>
                </c:pt>
                <c:pt idx="5896">
                  <c:v>5.8928702005855295E-2</c:v>
                </c:pt>
                <c:pt idx="5897">
                  <c:v>5.1546484597604525E-2</c:v>
                </c:pt>
                <c:pt idx="5898">
                  <c:v>4.7204332115275853E-2</c:v>
                </c:pt>
                <c:pt idx="5899">
                  <c:v>4.5905467397545634E-2</c:v>
                </c:pt>
                <c:pt idx="5900">
                  <c:v>4.7651005437376263E-2</c:v>
                </c:pt>
                <c:pt idx="5901">
                  <c:v>5.2439951635046132E-2</c:v>
                </c:pt>
                <c:pt idx="5902">
                  <c:v>6.026920275896195E-2</c:v>
                </c:pt>
                <c:pt idx="5903">
                  <c:v>7.1133550612727581E-2</c:v>
                </c:pt>
                <c:pt idx="5904">
                  <c:v>8.5025688401467236E-2</c:v>
                </c:pt>
                <c:pt idx="5905">
                  <c:v>0.10193621978515068</c:v>
                </c:pt>
                <c:pt idx="5906">
                  <c:v>0.12185367060128774</c:v>
                </c:pt>
                <c:pt idx="5907">
                  <c:v>0.14476450323399292</c:v>
                </c:pt>
                <c:pt idx="5908">
                  <c:v>0.17065313360148271</c:v>
                </c:pt>
                <c:pt idx="5909">
                  <c:v>0.19950195072845045</c:v>
                </c:pt>
                <c:pt idx="5910">
                  <c:v>0.23129133886524644</c:v>
                </c:pt>
                <c:pt idx="5911">
                  <c:v>0.26599970211053819</c:v>
                </c:pt>
                <c:pt idx="5912">
                  <c:v>0.30360349148927401</c:v>
                </c:pt>
                <c:pt idx="5913">
                  <c:v>0.34407723443316074</c:v>
                </c:pt>
                <c:pt idx="5914">
                  <c:v>0.38739356660656432</c:v>
                </c:pt>
                <c:pt idx="5915">
                  <c:v>0.43352326601572982</c:v>
                </c:pt>
                <c:pt idx="5916">
                  <c:v>0.48243528933559271</c:v>
                </c:pt>
                <c:pt idx="5917">
                  <c:v>0.53409681038430534</c:v>
                </c:pt>
                <c:pt idx="5918">
                  <c:v>0.5884732606712354</c:v>
                </c:pt>
                <c:pt idx="5919">
                  <c:v>0.64552837194110735</c:v>
                </c:pt>
                <c:pt idx="5920">
                  <c:v>0.70522422063352452</c:v>
                </c:pt>
                <c:pt idx="5921">
                  <c:v>0.76752127417326421</c:v>
                </c:pt>
                <c:pt idx="5922">
                  <c:v>0.83237843900396913</c:v>
                </c:pt>
                <c:pt idx="5923">
                  <c:v>0.89975311027628269</c:v>
                </c:pt>
                <c:pt idx="5924">
                  <c:v>0.96960122309591779</c:v>
                </c:pt>
                <c:pt idx="5925">
                  <c:v>1.0418773052387462</c:v>
                </c:pt>
                <c:pt idx="5926">
                  <c:v>1.1165345312346113</c:v>
                </c:pt>
                <c:pt idx="5927">
                  <c:v>1.1935247777211795</c:v>
                </c:pt>
                <c:pt idx="5928">
                  <c:v>1.2727986799682669</c:v>
                </c:pt>
                <c:pt idx="5929">
                  <c:v>1.3543056894695666</c:v>
                </c:pt>
                <c:pt idx="5930">
                  <c:v>1.437994132500781</c:v>
                </c:pt>
                <c:pt idx="5931">
                  <c:v>1.5238112695375778</c:v>
                </c:pt>
                <c:pt idx="5932">
                  <c:v>1.6117033554335458</c:v>
                </c:pt>
                <c:pt idx="5933">
                  <c:v>1.7016157002486378</c:v>
                </c:pt>
                <c:pt idx="5934">
                  <c:v>1.7934927306275252</c:v>
                </c:pt>
                <c:pt idx="5935">
                  <c:v>1.887278051621442</c:v>
                </c:pt>
                <c:pt idx="5936">
                  <c:v>1.9829145088493165</c:v>
                </c:pt>
                <c:pt idx="5937">
                  <c:v>2.0803442508962759</c:v>
                </c:pt>
                <c:pt idx="5938">
                  <c:v>2.1795087918457079</c:v>
                </c:pt>
                <c:pt idx="5939">
                  <c:v>2.280349073842904</c:v>
                </c:pt>
                <c:pt idx="5940">
                  <c:v>2.3828055295936794</c:v>
                </c:pt>
                <c:pt idx="5941">
                  <c:v>2.4868181446935886</c:v>
                </c:pt>
                <c:pt idx="5942">
                  <c:v>2.5923265196971936</c:v>
                </c:pt>
                <c:pt idx="5943">
                  <c:v>2.6992699318276587</c:v>
                </c:pt>
                <c:pt idx="5944">
                  <c:v>2.8075873962367144</c:v>
                </c:pt>
                <c:pt idx="5945">
                  <c:v>2.9172177267230106</c:v>
                </c:pt>
                <c:pt idx="5946">
                  <c:v>3.0280995958221402</c:v>
                </c:pt>
                <c:pt idx="5947">
                  <c:v>3.1401715941821262</c:v>
                </c:pt>
                <c:pt idx="5948">
                  <c:v>3.2533722891412742</c:v>
                </c:pt>
                <c:pt idx="5949">
                  <c:v>3.3676402824311849</c:v>
                </c:pt>
                <c:pt idx="5950">
                  <c:v>3.482914266924463</c:v>
                </c:pt>
                <c:pt idx="5951">
                  <c:v>3.5991330823573278</c:v>
                </c:pt>
                <c:pt idx="5952">
                  <c:v>3.7162357699554622</c:v>
                </c:pt>
                <c:pt idx="5953">
                  <c:v>3.8341616258963085</c:v>
                </c:pt>
                <c:pt idx="5954">
                  <c:v>3.9528502535431924</c:v>
                </c:pt>
                <c:pt idx="5955">
                  <c:v>4.0722416143950086</c:v>
                </c:pt>
                <c:pt idx="5956">
                  <c:v>4.1922760776925294</c:v>
                </c:pt>
                <c:pt idx="5957">
                  <c:v>4.3128944686274648</c:v>
                </c:pt>
                <c:pt idx="5958">
                  <c:v>4.4340381151109325</c:v>
                </c:pt>
                <c:pt idx="5959">
                  <c:v>4.5556488930498187</c:v>
                </c:pt>
                <c:pt idx="5960">
                  <c:v>4.6776692700930464</c:v>
                </c:pt>
                <c:pt idx="5961">
                  <c:v>4.8000423478115719</c:v>
                </c:pt>
                <c:pt idx="5962">
                  <c:v>4.9227119022732966</c:v>
                </c:pt>
                <c:pt idx="5963">
                  <c:v>5.0456224229884414</c:v>
                </c:pt>
                <c:pt idx="5964">
                  <c:v>5.1687191501948764</c:v>
                </c:pt>
                <c:pt idx="5965">
                  <c:v>5.2919481104625046</c:v>
                </c:pt>
                <c:pt idx="5966">
                  <c:v>5.4152561505976804</c:v>
                </c:pt>
                <c:pt idx="5967">
                  <c:v>5.5385909698307376</c:v>
                </c:pt>
                <c:pt idx="5968">
                  <c:v>5.6619011502781875</c:v>
                </c:pt>
                <c:pt idx="5969">
                  <c:v>5.7851361856662864</c:v>
                </c:pt>
                <c:pt idx="5970">
                  <c:v>5.9082465083154698</c:v>
                </c:pt>
                <c:pt idx="5971">
                  <c:v>6.0311835143821098</c:v>
                </c:pt>
                <c:pt idx="5972">
                  <c:v>6.1538995873570848</c:v>
                </c:pt>
                <c:pt idx="5973">
                  <c:v>6.2763481198324307</c:v>
                </c:pt>
                <c:pt idx="5974">
                  <c:v>6.3984835335359076</c:v>
                </c:pt>
                <c:pt idx="5975">
                  <c:v>6.520261297650233</c:v>
                </c:pt>
                <c:pt idx="5976">
                  <c:v>6.6416379454288323</c:v>
                </c:pt>
                <c:pt idx="5977">
                  <c:v>6.7625710891233313</c:v>
                </c:pt>
                <c:pt idx="5978">
                  <c:v>6.8830194332444821</c:v>
                </c:pt>
                <c:pt idx="5979">
                  <c:v>7.0029427861761882</c:v>
                </c:pt>
                <c:pt idx="5980">
                  <c:v>7.1223020701665245</c:v>
                </c:pt>
                <c:pt idx="5981">
                  <c:v>7.2410593297257497</c:v>
                </c:pt>
                <c:pt idx="5982">
                  <c:v>7.3591777384540613</c:v>
                </c:pt>
                <c:pt idx="5983">
                  <c:v>7.4766216043343778</c:v>
                </c:pt>
                <c:pt idx="5984">
                  <c:v>7.5933563735199403</c:v>
                </c:pt>
                <c:pt idx="5985">
                  <c:v>7.7093486326527501</c:v>
                </c:pt>
                <c:pt idx="5986">
                  <c:v>7.8245661097491972</c:v>
                </c:pt>
                <c:pt idx="5987">
                  <c:v>7.9389776736861162</c:v>
                </c:pt>
                <c:pt idx="5988">
                  <c:v>8.0525533323303478</c:v>
                </c:pt>
                <c:pt idx="5989">
                  <c:v>8.1652642293527204</c:v>
                </c:pt>
                <c:pt idx="5990">
                  <c:v>8.2770826397613728</c:v>
                </c:pt>
                <c:pt idx="5991">
                  <c:v>8.3879819642073947</c:v>
                </c:pt>
                <c:pt idx="5992">
                  <c:v>8.4979367220890047</c:v>
                </c:pt>
                <c:pt idx="5993">
                  <c:v>8.606922543518353</c:v>
                </c:pt>
                <c:pt idx="5994">
                  <c:v>8.7149161601836589</c:v>
                </c:pt>
                <c:pt idx="5995">
                  <c:v>8.8218953951490988</c:v>
                </c:pt>
                <c:pt idx="5996">
                  <c:v>8.9278391516443047</c:v>
                </c:pt>
                <c:pt idx="5997">
                  <c:v>9.0327274008937124</c:v>
                </c:pt>
                <c:pt idx="5998">
                  <c:v>9.1365411690165157</c:v>
                </c:pt>
                <c:pt idx="5999">
                  <c:v>9.2392625230553289</c:v>
                </c:pt>
                <c:pt idx="6000">
                  <c:v>9.3408745561852644</c:v>
                </c:pt>
                <c:pt idx="6001">
                  <c:v>9.441361372123998</c:v>
                </c:pt>
                <c:pt idx="6002">
                  <c:v>9.5407080688219175</c:v>
                </c:pt>
                <c:pt idx="6003">
                  <c:v>9.6389007214538402</c:v>
                </c:pt>
                <c:pt idx="6004">
                  <c:v>9.7359263647620082</c:v>
                </c:pt>
                <c:pt idx="6005">
                  <c:v>9.8317729748066824</c:v>
                </c:pt>
                <c:pt idx="6006">
                  <c:v>9.9264294501530408</c:v>
                </c:pt>
                <c:pt idx="6007">
                  <c:v>10.019885592548787</c:v>
                </c:pt>
                <c:pt idx="6008">
                  <c:v>10.112132087129746</c:v>
                </c:pt>
                <c:pt idx="6009">
                  <c:v>10.203160482197301</c:v>
                </c:pt>
                <c:pt idx="6010">
                  <c:v>10.292963168612156</c:v>
                </c:pt>
                <c:pt idx="6011">
                  <c:v>10.381533358835107</c:v>
                </c:pt>
                <c:pt idx="6012">
                  <c:v>10.468865065672468</c:v>
                </c:pt>
                <c:pt idx="6013">
                  <c:v>10.554953080744902</c:v>
                </c:pt>
                <c:pt idx="6014">
                  <c:v>10.639792952727023</c:v>
                </c:pt>
                <c:pt idx="6015">
                  <c:v>10.723380965400864</c:v>
                </c:pt>
                <c:pt idx="6016">
                  <c:v>10.805714115543486</c:v>
                </c:pt>
                <c:pt idx="6017">
                  <c:v>10.886790090699854</c:v>
                </c:pt>
                <c:pt idx="6018">
                  <c:v>10.966607246855922</c:v>
                </c:pt>
                <c:pt idx="6019">
                  <c:v>11.045164586070008</c:v>
                </c:pt>
                <c:pt idx="6020">
                  <c:v>11.12246173406076</c:v>
                </c:pt>
                <c:pt idx="6021">
                  <c:v>11.198498917814607</c:v>
                </c:pt>
                <c:pt idx="6022">
                  <c:v>11.27327694321651</c:v>
                </c:pt>
                <c:pt idx="6023">
                  <c:v>11.346797172746864</c:v>
                </c:pt>
                <c:pt idx="6024">
                  <c:v>11.419061503263185</c:v>
                </c:pt>
                <c:pt idx="6025">
                  <c:v>11.490072343896138</c:v>
                </c:pt>
                <c:pt idx="6026">
                  <c:v>11.559832594078458</c:v>
                </c:pt>
                <c:pt idx="6027">
                  <c:v>11.628345621739175</c:v>
                </c:pt>
                <c:pt idx="6028">
                  <c:v>11.695615241673282</c:v>
                </c:pt>
                <c:pt idx="6029">
                  <c:v>11.761645694116758</c:v>
                </c:pt>
                <c:pt idx="6030">
                  <c:v>11.826441623539914</c:v>
                </c:pt>
                <c:pt idx="6031">
                  <c:v>11.890008057683676</c:v>
                </c:pt>
                <c:pt idx="6032">
                  <c:v>11.952350386846653</c:v>
                </c:pt>
                <c:pt idx="6033">
                  <c:v>12.013474343448991</c:v>
                </c:pt>
                <c:pt idx="6034">
                  <c:v>12.073385981879868</c:v>
                </c:pt>
                <c:pt idx="6035">
                  <c:v>12.132091658647692</c:v>
                </c:pt>
                <c:pt idx="6036">
                  <c:v>12.189598012843357</c:v>
                </c:pt>
                <c:pt idx="6037">
                  <c:v>12.245911946924668</c:v>
                </c:pt>
                <c:pt idx="6038">
                  <c:v>12.30104060783982</c:v>
                </c:pt>
                <c:pt idx="6039">
                  <c:v>12.354991368496904</c:v>
                </c:pt>
                <c:pt idx="6040">
                  <c:v>12.40777180958195</c:v>
                </c:pt>
                <c:pt idx="6041">
                  <c:v>12.459389701743047</c:v>
                </c:pt>
                <c:pt idx="6042">
                  <c:v>12.509852988136704</c:v>
                </c:pt>
                <c:pt idx="6043">
                  <c:v>12.559169767357329</c:v>
                </c:pt>
                <c:pt idx="6044">
                  <c:v>12.607348276735292</c:v>
                </c:pt>
                <c:pt idx="6045">
                  <c:v>12.654396876027066</c:v>
                </c:pt>
                <c:pt idx="6046">
                  <c:v>12.700324031481369</c:v>
                </c:pt>
                <c:pt idx="6047">
                  <c:v>12.745138300312091</c:v>
                </c:pt>
                <c:pt idx="6048">
                  <c:v>12.788848315539321</c:v>
                </c:pt>
                <c:pt idx="6049">
                  <c:v>12.831462771244125</c:v>
                </c:pt>
                <c:pt idx="6050">
                  <c:v>12.872990408207908</c:v>
                </c:pt>
                <c:pt idx="6051">
                  <c:v>12.913439999939996</c:v>
                </c:pt>
                <c:pt idx="6052">
                  <c:v>12.952820339109461</c:v>
                </c:pt>
                <c:pt idx="6053">
                  <c:v>12.991140224357075</c:v>
                </c:pt>
                <c:pt idx="6054">
                  <c:v>13.028408447509964</c:v>
                </c:pt>
                <c:pt idx="6055">
                  <c:v>13.064633781170015</c:v>
                </c:pt>
                <c:pt idx="6056">
                  <c:v>13.099824966701355</c:v>
                </c:pt>
                <c:pt idx="6057">
                  <c:v>13.133990702590026</c:v>
                </c:pt>
                <c:pt idx="6058">
                  <c:v>13.16713963318751</c:v>
                </c:pt>
                <c:pt idx="6059">
                  <c:v>13.199280337830858</c:v>
                </c:pt>
                <c:pt idx="6060">
                  <c:v>13.230421320327251</c:v>
                </c:pt>
                <c:pt idx="6061">
                  <c:v>13.260570998814533</c:v>
                </c:pt>
                <c:pt idx="6062">
                  <c:v>13.289737695974569</c:v>
                </c:pt>
                <c:pt idx="6063">
                  <c:v>13.317929629614113</c:v>
                </c:pt>
                <c:pt idx="6064">
                  <c:v>13.345154903580994</c:v>
                </c:pt>
                <c:pt idx="6065">
                  <c:v>13.371421499048736</c:v>
                </c:pt>
                <c:pt idx="6066">
                  <c:v>13.396737266123226</c:v>
                </c:pt>
                <c:pt idx="6067">
                  <c:v>13.421109915794744</c:v>
                </c:pt>
                <c:pt idx="6068">
                  <c:v>13.444547012214997</c:v>
                </c:pt>
                <c:pt idx="6069">
                  <c:v>13.467055965302318</c:v>
                </c:pt>
                <c:pt idx="6070">
                  <c:v>13.4886440236581</c:v>
                </c:pt>
                <c:pt idx="6071">
                  <c:v>13.509318267797433</c:v>
                </c:pt>
                <c:pt idx="6072">
                  <c:v>13.52908560369127</c:v>
                </c:pt>
                <c:pt idx="6073">
                  <c:v>13.547952756598923</c:v>
                </c:pt>
                <c:pt idx="6074">
                  <c:v>13.565926265192527</c:v>
                </c:pt>
                <c:pt idx="6075">
                  <c:v>13.583012475984146</c:v>
                </c:pt>
                <c:pt idx="6076">
                  <c:v>13.599217538016759</c:v>
                </c:pt>
                <c:pt idx="6077">
                  <c:v>13.614547397837654</c:v>
                </c:pt>
                <c:pt idx="6078">
                  <c:v>13.629007794745855</c:v>
                </c:pt>
                <c:pt idx="6079">
                  <c:v>13.642604256295368</c:v>
                </c:pt>
                <c:pt idx="6080">
                  <c:v>13.655342094060906</c:v>
                </c:pt>
                <c:pt idx="6081">
                  <c:v>13.667226399657569</c:v>
                </c:pt>
                <c:pt idx="6082">
                  <c:v>13.678262041006523</c:v>
                </c:pt>
                <c:pt idx="6083">
                  <c:v>13.688453658842127</c:v>
                </c:pt>
                <c:pt idx="6084">
                  <c:v>13.697805663462312</c:v>
                </c:pt>
                <c:pt idx="6085">
                  <c:v>13.706322231695927</c:v>
                </c:pt>
                <c:pt idx="6086">
                  <c:v>13.714007304123481</c:v>
                </c:pt>
                <c:pt idx="6087">
                  <c:v>13.720864582497811</c:v>
                </c:pt>
                <c:pt idx="6088">
                  <c:v>13.726897527396236</c:v>
                </c:pt>
                <c:pt idx="6089">
                  <c:v>13.732109356090692</c:v>
                </c:pt>
                <c:pt idx="6090">
                  <c:v>13.736503040618791</c:v>
                </c:pt>
                <c:pt idx="6091">
                  <c:v>13.740081306078233</c:v>
                </c:pt>
                <c:pt idx="6092">
                  <c:v>13.742846629108998</c:v>
                </c:pt>
                <c:pt idx="6093">
                  <c:v>13.744801236598322</c:v>
                </c:pt>
                <c:pt idx="6094">
                  <c:v>13.745947104565719</c:v>
                </c:pt>
                <c:pt idx="6095">
                  <c:v>13.746285957265066</c:v>
                </c:pt>
                <c:pt idx="6096">
                  <c:v>13.745819266459581</c:v>
                </c:pt>
                <c:pt idx="6097">
                  <c:v>13.744548250916111</c:v>
                </c:pt>
                <c:pt idx="6098">
                  <c:v>13.74247387606715</c:v>
                </c:pt>
                <c:pt idx="6099">
                  <c:v>13.739596853884338</c:v>
                </c:pt>
                <c:pt idx="6100">
                  <c:v>13.735917642921553</c:v>
                </c:pt>
                <c:pt idx="6101">
                  <c:v>13.731436448568319</c:v>
                </c:pt>
                <c:pt idx="6102">
                  <c:v>13.726153223476491</c:v>
                </c:pt>
                <c:pt idx="6103">
                  <c:v>13.720067668180231</c:v>
                </c:pt>
                <c:pt idx="6104">
                  <c:v>13.713179231906835</c:v>
                </c:pt>
                <c:pt idx="6105">
                  <c:v>13.70548711357768</c:v>
                </c:pt>
                <c:pt idx="6106">
                  <c:v>13.696990262993705</c:v>
                </c:pt>
                <c:pt idx="6107">
                  <c:v>13.68768738221465</c:v>
                </c:pt>
                <c:pt idx="6108">
                  <c:v>13.677576927138066</c:v>
                </c:pt>
                <c:pt idx="6109">
                  <c:v>13.66665710925912</c:v>
                </c:pt>
                <c:pt idx="6110">
                  <c:v>13.654925897638304</c:v>
                </c:pt>
                <c:pt idx="6111">
                  <c:v>13.642381021057343</c:v>
                </c:pt>
                <c:pt idx="6112">
                  <c:v>13.629019970388914</c:v>
                </c:pt>
                <c:pt idx="6113">
                  <c:v>13.614840001149107</c:v>
                </c:pt>
                <c:pt idx="6114">
                  <c:v>13.599838136282974</c:v>
                </c:pt>
                <c:pt idx="6115">
                  <c:v>13.58401116913096</c:v>
                </c:pt>
                <c:pt idx="6116">
                  <c:v>13.567355666628039</c:v>
                </c:pt>
                <c:pt idx="6117">
                  <c:v>13.549867972713642</c:v>
                </c:pt>
                <c:pt idx="6118">
                  <c:v>13.531544211956298</c:v>
                </c:pt>
                <c:pt idx="6119">
                  <c:v>13.512380293408778</c:v>
                </c:pt>
                <c:pt idx="6120">
                  <c:v>13.49237191468765</c:v>
                </c:pt>
                <c:pt idx="6121">
                  <c:v>13.471514566287036</c:v>
                </c:pt>
                <c:pt idx="6122">
                  <c:v>13.4498035361303</c:v>
                </c:pt>
                <c:pt idx="6123">
                  <c:v>13.427233914360249</c:v>
                </c:pt>
                <c:pt idx="6124">
                  <c:v>13.403800598376376</c:v>
                </c:pt>
                <c:pt idx="6125">
                  <c:v>13.379498298130054</c:v>
                </c:pt>
                <c:pt idx="6126">
                  <c:v>13.35432154166732</c:v>
                </c:pt>
                <c:pt idx="6127">
                  <c:v>13.328264680935435</c:v>
                </c:pt>
                <c:pt idx="6128">
                  <c:v>13.301321897865099</c:v>
                </c:pt>
                <c:pt idx="6129">
                  <c:v>13.273487210710275</c:v>
                </c:pt>
                <c:pt idx="6130">
                  <c:v>13.244754480678031</c:v>
                </c:pt>
                <c:pt idx="6131">
                  <c:v>13.21511741883587</c:v>
                </c:pt>
                <c:pt idx="6132">
                  <c:v>13.184569593304623</c:v>
                </c:pt>
                <c:pt idx="6133">
                  <c:v>13.153104436752542</c:v>
                </c:pt>
                <c:pt idx="6134">
                  <c:v>13.120715254180322</c:v>
                </c:pt>
                <c:pt idx="6135">
                  <c:v>13.087395231016012</c:v>
                </c:pt>
                <c:pt idx="6136">
                  <c:v>13.053137441512707</c:v>
                </c:pt>
                <c:pt idx="6137">
                  <c:v>13.017934857470276</c:v>
                </c:pt>
                <c:pt idx="6138">
                  <c:v>12.981780357263618</c:v>
                </c:pt>
                <c:pt idx="6139">
                  <c:v>12.944666735204986</c:v>
                </c:pt>
                <c:pt idx="6140">
                  <c:v>12.906586711233002</c:v>
                </c:pt>
                <c:pt idx="6141">
                  <c:v>12.867532940928934</c:v>
                </c:pt>
                <c:pt idx="6142">
                  <c:v>12.827498025868767</c:v>
                </c:pt>
                <c:pt idx="6143">
                  <c:v>12.78647452433535</c:v>
                </c:pt>
                <c:pt idx="6144">
                  <c:v>12.744454962342825</c:v>
                </c:pt>
                <c:pt idx="6145">
                  <c:v>12.701431845039153</c:v>
                </c:pt>
                <c:pt idx="6146">
                  <c:v>12.657397668439197</c:v>
                </c:pt>
                <c:pt idx="6147">
                  <c:v>12.612344931517296</c:v>
                </c:pt>
                <c:pt idx="6148">
                  <c:v>12.566266148660851</c:v>
                </c:pt>
                <c:pt idx="6149">
                  <c:v>12.519153862470235</c:v>
                </c:pt>
                <c:pt idx="6150">
                  <c:v>12.471000656924152</c:v>
                </c:pt>
                <c:pt idx="6151">
                  <c:v>12.42179917090133</c:v>
                </c:pt>
                <c:pt idx="6152">
                  <c:v>12.371542112065407</c:v>
                </c:pt>
                <c:pt idx="6153">
                  <c:v>12.320222271098697</c:v>
                </c:pt>
                <c:pt idx="6154">
                  <c:v>12.267832536312241</c:v>
                </c:pt>
                <c:pt idx="6155">
                  <c:v>12.214365908589381</c:v>
                </c:pt>
                <c:pt idx="6156">
                  <c:v>12.159815516704839</c:v>
                </c:pt>
                <c:pt idx="6157">
                  <c:v>12.10417463298147</c:v>
                </c:pt>
                <c:pt idx="6158">
                  <c:v>12.047436689305757</c:v>
                </c:pt>
                <c:pt idx="6159">
                  <c:v>11.989595293474677</c:v>
                </c:pt>
                <c:pt idx="6160">
                  <c:v>11.930644245898277</c:v>
                </c:pt>
                <c:pt idx="6161">
                  <c:v>11.870577556621331</c:v>
                </c:pt>
                <c:pt idx="6162">
                  <c:v>11.809389462677014</c:v>
                </c:pt>
                <c:pt idx="6163">
                  <c:v>11.747074445760685</c:v>
                </c:pt>
                <c:pt idx="6164">
                  <c:v>11.683627250216725</c:v>
                </c:pt>
                <c:pt idx="6165">
                  <c:v>11.619042901320256</c:v>
                </c:pt>
                <c:pt idx="6166">
                  <c:v>11.553316723859451</c:v>
                </c:pt>
                <c:pt idx="6167">
                  <c:v>11.486444360988827</c:v>
                </c:pt>
                <c:pt idx="6168">
                  <c:v>11.418421793358872</c:v>
                </c:pt>
                <c:pt idx="6169">
                  <c:v>11.349245358500228</c:v>
                </c:pt>
                <c:pt idx="6170">
                  <c:v>11.278911770443743</c:v>
                </c:pt>
                <c:pt idx="6171">
                  <c:v>11.207418139574365</c:v>
                </c:pt>
                <c:pt idx="6172">
                  <c:v>11.134761992687123</c:v>
                </c:pt>
                <c:pt idx="6173">
                  <c:v>11.060941293246938</c:v>
                </c:pt>
                <c:pt idx="6174">
                  <c:v>10.98595446180807</c:v>
                </c:pt>
                <c:pt idx="6175">
                  <c:v>10.909800396602472</c:v>
                </c:pt>
                <c:pt idx="6176">
                  <c:v>10.832478494258972</c:v>
                </c:pt>
                <c:pt idx="6177">
                  <c:v>10.753988670629521</c:v>
                </c:pt>
                <c:pt idx="6178">
                  <c:v>10.674331381710941</c:v>
                </c:pt>
                <c:pt idx="6179">
                  <c:v>10.593507644633561</c:v>
                </c:pt>
                <c:pt idx="6180">
                  <c:v>10.511519058690435</c:v>
                </c:pt>
                <c:pt idx="6181">
                  <c:v>10.428367826375711</c:v>
                </c:pt>
                <c:pt idx="6182">
                  <c:v>10.344056774424054</c:v>
                </c:pt>
                <c:pt idx="6183">
                  <c:v>10.258589374793669</c:v>
                </c:pt>
                <c:pt idx="6184">
                  <c:v>10.17196976559331</c:v>
                </c:pt>
                <c:pt idx="6185">
                  <c:v>10.084202771896692</c:v>
                </c:pt>
                <c:pt idx="6186">
                  <c:v>9.9952939264364815</c:v>
                </c:pt>
                <c:pt idx="6187">
                  <c:v>9.9052494901238024</c:v>
                </c:pt>
                <c:pt idx="6188">
                  <c:v>9.8140764723748415</c:v>
                </c:pt>
                <c:pt idx="6189">
                  <c:v>9.7217826512008454</c:v>
                </c:pt>
                <c:pt idx="6190">
                  <c:v>9.6283765930308522</c:v>
                </c:pt>
                <c:pt idx="6191">
                  <c:v>9.5338676722305102</c:v>
                </c:pt>
                <c:pt idx="6192">
                  <c:v>9.4382660902742437</c:v>
                </c:pt>
                <c:pt idx="6193">
                  <c:v>9.3415828945379147</c:v>
                </c:pt>
                <c:pt idx="6194">
                  <c:v>9.243829996673318</c:v>
                </c:pt>
                <c:pt idx="6195">
                  <c:v>9.1450201905176183</c:v>
                </c:pt>
                <c:pt idx="6196">
                  <c:v>9.0451671695071489</c:v>
                </c:pt>
                <c:pt idx="6197">
                  <c:v>8.9442855435457638</c:v>
                </c:pt>
                <c:pt idx="6198">
                  <c:v>8.8423908552894446</c:v>
                </c:pt>
                <c:pt idx="6199">
                  <c:v>8.7394995958087911</c:v>
                </c:pt>
                <c:pt idx="6200">
                  <c:v>8.6356292195777247</c:v>
                </c:pt>
                <c:pt idx="6201">
                  <c:v>8.5307981587543829</c:v>
                </c:pt>
                <c:pt idx="6202">
                  <c:v>8.4250258367063058</c:v>
                </c:pt>
                <c:pt idx="6203">
                  <c:v>8.318332680735649</c:v>
                </c:pt>
                <c:pt idx="6204">
                  <c:v>8.21074013396351</c:v>
                </c:pt>
                <c:pt idx="6205">
                  <c:v>8.1022706663318136</c:v>
                </c:pt>
                <c:pt idx="6206">
                  <c:v>7.9929477846688171</c:v>
                </c:pt>
                <c:pt idx="6207">
                  <c:v>7.8827960417901153</c:v>
                </c:pt>
                <c:pt idx="6208">
                  <c:v>7.7718410445794035</c:v>
                </c:pt>
                <c:pt idx="6209">
                  <c:v>7.6601094610134055</c:v>
                </c:pt>
                <c:pt idx="6210">
                  <c:v>7.5476290260854864</c:v>
                </c:pt>
                <c:pt idx="6211">
                  <c:v>7.4344285465875775</c:v>
                </c:pt>
                <c:pt idx="6212">
                  <c:v>7.3205379047122507</c:v>
                </c:pt>
                <c:pt idx="6213">
                  <c:v>7.205988060427269</c:v>
                </c:pt>
                <c:pt idx="6214">
                  <c:v>7.0908110525928274</c:v>
                </c:pt>
                <c:pt idx="6215">
                  <c:v>6.9750399987764453</c:v>
                </c:pt>
                <c:pt idx="6216">
                  <c:v>6.8587090937359418</c:v>
                </c:pt>
                <c:pt idx="6217">
                  <c:v>6.7418536065223114</c:v>
                </c:pt>
                <c:pt idx="6218">
                  <c:v>6.624509876186826</c:v>
                </c:pt>
                <c:pt idx="6219">
                  <c:v>6.5067153060419685</c:v>
                </c:pt>
                <c:pt idx="6220">
                  <c:v>6.3885083564552652</c:v>
                </c:pt>
                <c:pt idx="6221">
                  <c:v>6.2699285361482788</c:v>
                </c:pt>
                <c:pt idx="6222">
                  <c:v>6.1510163919635801</c:v>
                </c:pt>
                <c:pt idx="6223">
                  <c:v>6.0318134970899102</c:v>
                </c:pt>
                <c:pt idx="6224">
                  <c:v>5.9123624377048438</c:v>
                </c:pt>
                <c:pt idx="6225">
                  <c:v>5.7927067980302889</c:v>
                </c:pt>
                <c:pt idx="6226">
                  <c:v>5.6728911437726319</c:v>
                </c:pt>
                <c:pt idx="6227">
                  <c:v>5.5529610039366037</c:v>
                </c:pt>
                <c:pt idx="6228">
                  <c:v>5.4329628509965815</c:v>
                </c:pt>
                <c:pt idx="6229">
                  <c:v>5.3129440794166776</c:v>
                </c:pt>
                <c:pt idx="6230">
                  <c:v>5.192952982514198</c:v>
                </c:pt>
                <c:pt idx="6231">
                  <c:v>5.0730387276563178</c:v>
                </c:pt>
                <c:pt idx="6232">
                  <c:v>4.9532513297925114</c:v>
                </c:pt>
                <c:pt idx="6233">
                  <c:v>4.8336416233269333</c:v>
                </c:pt>
                <c:pt idx="6234">
                  <c:v>4.7142612323237714</c:v>
                </c:pt>
                <c:pt idx="6235">
                  <c:v>4.5951625390700075</c:v>
                </c:pt>
                <c:pt idx="6236">
                  <c:v>4.4763986509928131</c:v>
                </c:pt>
                <c:pt idx="6237">
                  <c:v>4.3580233659542262</c:v>
                </c:pt>
                <c:pt idx="6238">
                  <c:v>4.2400911359384734</c:v>
                </c:pt>
                <c:pt idx="6239">
                  <c:v>4.1226570291527675</c:v>
                </c:pt>
                <c:pt idx="6240">
                  <c:v>4.0057766905682719</c:v>
                </c:pt>
                <c:pt idx="6241">
                  <c:v>3.8895063009301771</c:v>
                </c:pt>
                <c:pt idx="6242">
                  <c:v>3.7739025342690837</c:v>
                </c:pt>
                <c:pt idx="6243">
                  <c:v>3.6590225139461428</c:v>
                </c:pt>
                <c:pt idx="6244">
                  <c:v>3.5449237672767655</c:v>
                </c:pt>
                <c:pt idx="6245">
                  <c:v>3.431664178773679</c:v>
                </c:pt>
                <c:pt idx="6246">
                  <c:v>3.31930194205475</c:v>
                </c:pt>
                <c:pt idx="6247">
                  <c:v>3.2078955104667002</c:v>
                </c:pt>
                <c:pt idx="6248">
                  <c:v>3.0975035464815073</c:v>
                </c:pt>
                <c:pt idx="6249">
                  <c:v>2.988184869915234</c:v>
                </c:pt>
                <c:pt idx="6250">
                  <c:v>2.8799984050410052</c:v>
                </c:pt>
                <c:pt idx="6251">
                  <c:v>2.7730031266474602</c:v>
                </c:pt>
                <c:pt idx="6252">
                  <c:v>2.6672580051206447</c:v>
                </c:pt>
                <c:pt idx="6253">
                  <c:v>2.5628219506145493</c:v>
                </c:pt>
                <c:pt idx="6254">
                  <c:v>2.4597537563838827</c:v>
                </c:pt>
                <c:pt idx="6255">
                  <c:v>2.358112041357828</c:v>
                </c:pt>
                <c:pt idx="6256">
                  <c:v>2.2579551920313836</c:v>
                </c:pt>
                <c:pt idx="6257">
                  <c:v>2.1593413037593145</c:v>
                </c:pt>
                <c:pt idx="6258">
                  <c:v>2.062328121535173</c:v>
                </c:pt>
                <c:pt idx="6259">
                  <c:v>1.9669729803429821</c:v>
                </c:pt>
                <c:pt idx="6260">
                  <c:v>1.8733327451713691</c:v>
                </c:pt>
                <c:pt idx="6261">
                  <c:v>1.7814637507820625</c:v>
                </c:pt>
                <c:pt idx="6262">
                  <c:v>1.6914217413242714</c:v>
                </c:pt>
                <c:pt idx="6263">
                  <c:v>1.6032618098912803</c:v>
                </c:pt>
                <c:pt idx="6264">
                  <c:v>1.5170383381172139</c:v>
                </c:pt>
                <c:pt idx="6265">
                  <c:v>1.4328049359084858</c:v>
                </c:pt>
                <c:pt idx="6266">
                  <c:v>1.3506143814130942</c:v>
                </c:pt>
                <c:pt idx="6267">
                  <c:v>1.2705185613238672</c:v>
                </c:pt>
                <c:pt idx="6268">
                  <c:v>1.1925684116192161</c:v>
                </c:pt>
                <c:pt idx="6269">
                  <c:v>1.1168138588421477</c:v>
                </c:pt>
                <c:pt idx="6270">
                  <c:v>1.0433037620160086</c:v>
                </c:pt>
                <c:pt idx="6271">
                  <c:v>0.97208585530332381</c:v>
                </c:pt>
                <c:pt idx="6272">
                  <c:v>0.90320669150378563</c:v>
                </c:pt>
                <c:pt idx="6273">
                  <c:v>0.83671158649612964</c:v>
                </c:pt>
                <c:pt idx="6274">
                  <c:v>0.77264456472076293</c:v>
                </c:pt>
                <c:pt idx="6275">
                  <c:v>0.71104830580350264</c:v>
                </c:pt>
                <c:pt idx="6276">
                  <c:v>0.65196409241856579</c:v>
                </c:pt>
                <c:pt idx="6277">
                  <c:v>0.59543175948542459</c:v>
                </c:pt>
                <c:pt idx="6278">
                  <c:v>0.54148964479567852</c:v>
                </c:pt>
                <c:pt idx="6279">
                  <c:v>0.49017454116135672</c:v>
                </c:pt>
                <c:pt idx="6280">
                  <c:v>0.44152165017580136</c:v>
                </c:pt>
                <c:pt idx="6281">
                  <c:v>0.3955645376744148</c:v>
                </c:pt>
                <c:pt idx="6282">
                  <c:v>0.35233509098136345</c:v>
                </c:pt>
                <c:pt idx="6283">
                  <c:v>0.31186347802378767</c:v>
                </c:pt>
                <c:pt idx="6284">
                  <c:v>0.27417810839346091</c:v>
                </c:pt>
                <c:pt idx="6285">
                  <c:v>0.23930559643184721</c:v>
                </c:pt>
                <c:pt idx="6286">
                  <c:v>0.2072707264107668</c:v>
                </c:pt>
                <c:pt idx="6287">
                  <c:v>0.17809641987772926</c:v>
                </c:pt>
                <c:pt idx="6288">
                  <c:v>0.15180370523079234</c:v>
                </c:pt>
                <c:pt idx="6289">
                  <c:v>0.12841168958369922</c:v>
                </c:pt>
                <c:pt idx="6290">
                  <c:v>0.10793753297799209</c:v>
                </c:pt>
                <c:pt idx="6291">
                  <c:v>9.0396424994164296E-2</c:v>
                </c:pt>
                <c:pt idx="6292">
                  <c:v>7.5801563809612199E-2</c:v>
                </c:pt>
                <c:pt idx="6293">
                  <c:v>6.416413774629684E-2</c:v>
                </c:pt>
                <c:pt idx="6294">
                  <c:v>5.5493309346291909E-2</c:v>
                </c:pt>
                <c:pt idx="6295">
                  <c:v>4.9796202008487722E-2</c:v>
                </c:pt>
                <c:pt idx="6296">
                  <c:v>4.7077889214722737E-2</c:v>
                </c:pt>
                <c:pt idx="6297">
                  <c:v>4.7341386368501673E-2</c:v>
                </c:pt>
                <c:pt idx="6298">
                  <c:v>5.0587645264350785E-2</c:v>
                </c:pt>
                <c:pt idx="6299">
                  <c:v>5.6815551200627312E-2</c:v>
                </c:pt>
                <c:pt idx="6300">
                  <c:v>6.6021922743357886E-2</c:v>
                </c:pt>
                <c:pt idx="6301">
                  <c:v>7.8201514143450848E-2</c:v>
                </c:pt>
                <c:pt idx="6302">
                  <c:v>9.3347020404269468E-2</c:v>
                </c:pt>
                <c:pt idx="6303">
                  <c:v>0.11144908499141191</c:v>
                </c:pt>
                <c:pt idx="6304">
                  <c:v>0.1324963101711315</c:v>
                </c:pt>
                <c:pt idx="6305">
                  <c:v>0.15647526995873551</c:v>
                </c:pt>
                <c:pt idx="6306">
                  <c:v>0.1833705256531411</c:v>
                </c:pt>
                <c:pt idx="6307">
                  <c:v>0.2131646439284362</c:v>
                </c:pt>
                <c:pt idx="6308">
                  <c:v>0.2458382174487454</c:v>
                </c:pt>
                <c:pt idx="6309">
                  <c:v>0.2813698879670572</c:v>
                </c:pt>
                <c:pt idx="6310">
                  <c:v>0.31973637186452547</c:v>
                </c:pt>
                <c:pt idx="6311">
                  <c:v>0.36091248808172682</c:v>
                </c:pt>
                <c:pt idx="6312">
                  <c:v>0.40487118838864694</c:v>
                </c:pt>
                <c:pt idx="6313">
                  <c:v>0.45158358993581094</c:v>
                </c:pt>
                <c:pt idx="6314">
                  <c:v>0.5010190100251557</c:v>
                </c:pt>
                <c:pt idx="6315">
                  <c:v>0.55314500303406211</c:v>
                </c:pt>
                <c:pt idx="6316">
                  <c:v>0.60792739942314744</c:v>
                </c:pt>
                <c:pt idx="6317">
                  <c:v>0.66533034675407565</c:v>
                </c:pt>
                <c:pt idx="6318">
                  <c:v>0.72531635263987815</c:v>
                </c:pt>
                <c:pt idx="6319">
                  <c:v>0.78784632954733058</c:v>
                </c:pt>
                <c:pt idx="6320">
                  <c:v>0.85287964136802696</c:v>
                </c:pt>
                <c:pt idx="6321">
                  <c:v>0.9203741516707804</c:v>
                </c:pt>
                <c:pt idx="6322">
                  <c:v>0.99028627354609366</c:v>
                </c:pt>
                <c:pt idx="6323">
                  <c:v>1.0625710209519623</c:v>
                </c:pt>
                <c:pt idx="6324">
                  <c:v>1.137182061464582</c:v>
                </c:pt>
                <c:pt idx="6325">
                  <c:v>1.2140717703403496</c:v>
                </c:pt>
                <c:pt idx="6326">
                  <c:v>1.2931912857897307</c:v>
                </c:pt>
                <c:pt idx="6327">
                  <c:v>1.3744905653637034</c:v>
                </c:pt>
                <c:pt idx="6328">
                  <c:v>1.4579184433530128</c:v>
                </c:pt>
                <c:pt idx="6329">
                  <c:v>1.543422689097514</c:v>
                </c:pt>
                <c:pt idx="6330">
                  <c:v>1.6309500661042762</c:v>
                </c:pt>
                <c:pt idx="6331">
                  <c:v>1.7204463918694819</c:v>
                </c:pt>
                <c:pt idx="6332">
                  <c:v>1.811856598304171</c:v>
                </c:pt>
                <c:pt idx="6333">
                  <c:v>1.905124792657005</c:v>
                </c:pt>
                <c:pt idx="6334">
                  <c:v>2.0001943188332212</c:v>
                </c:pt>
                <c:pt idx="6335">
                  <c:v>2.0970078190071813</c:v>
                </c:pt>
                <c:pt idx="6336">
                  <c:v>2.1955072954246839</c:v>
                </c:pt>
                <c:pt idx="6337">
                  <c:v>2.2956341722962375</c:v>
                </c:pt>
                <c:pt idx="6338">
                  <c:v>2.3973293576809795</c:v>
                </c:pt>
                <c:pt idx="6339">
                  <c:v>2.5005333052598013</c:v>
                </c:pt>
                <c:pt idx="6340">
                  <c:v>2.6051860759070435</c:v>
                </c:pt>
                <c:pt idx="6341">
                  <c:v>2.7112273989574676</c:v>
                </c:pt>
                <c:pt idx="6342">
                  <c:v>2.8185967330821775</c:v>
                </c:pt>
                <c:pt idx="6343">
                  <c:v>2.9272333266783606</c:v>
                </c:pt>
                <c:pt idx="6344">
                  <c:v>3.0370762776855615</c:v>
                </c:pt>
                <c:pt idx="6345">
                  <c:v>3.1480645927412159</c:v>
                </c:pt>
                <c:pt idx="6346">
                  <c:v>3.2601372455930133</c:v>
                </c:pt>
                <c:pt idx="6347">
                  <c:v>3.37323323468617</c:v>
                </c:pt>
                <c:pt idx="6348">
                  <c:v>3.4872916398472942</c:v>
                </c:pt>
                <c:pt idx="6349">
                  <c:v>3.6022516779919798</c:v>
                </c:pt>
                <c:pt idx="6350">
                  <c:v>3.7180527577804448</c:v>
                </c:pt>
                <c:pt idx="6351">
                  <c:v>3.8346345331572529</c:v>
                </c:pt>
                <c:pt idx="6352">
                  <c:v>3.9519369557068877</c:v>
                </c:pt>
                <c:pt idx="6353">
                  <c:v>4.069900325764495</c:v>
                </c:pt>
                <c:pt idx="6354">
                  <c:v>4.1884653422227611</c:v>
                </c:pt>
                <c:pt idx="6355">
                  <c:v>4.307573150981729</c:v>
                </c:pt>
                <c:pt idx="6356">
                  <c:v>4.4271653919914762</c:v>
                </c:pt>
                <c:pt idx="6357">
                  <c:v>4.5471842448337716</c:v>
                </c:pt>
                <c:pt idx="6358">
                  <c:v>4.6675724728108685</c:v>
                </c:pt>
                <c:pt idx="6359">
                  <c:v>4.7882734654886443</c:v>
                </c:pt>
                <c:pt idx="6360">
                  <c:v>4.9092312796683473</c:v>
                </c:pt>
                <c:pt idx="6361">
                  <c:v>5.0303906787482315</c:v>
                </c:pt>
                <c:pt idx="6362">
                  <c:v>5.1516971704481698</c:v>
                </c:pt>
                <c:pt idx="6363">
                  <c:v>5.2730970428749799</c:v>
                </c:pt>
                <c:pt idx="6364">
                  <c:v>5.3945373989009395</c:v>
                </c:pt>
                <c:pt idx="6365">
                  <c:v>5.5159661888452085</c:v>
                </c:pt>
                <c:pt idx="6366">
                  <c:v>5.6373322414380969</c:v>
                </c:pt>
                <c:pt idx="6367">
                  <c:v>5.7585852930594452</c:v>
                </c:pt>
                <c:pt idx="6368">
                  <c:v>5.879676015247413</c:v>
                </c:pt>
                <c:pt idx="6369">
                  <c:v>6.0005560404670302</c:v>
                </c:pt>
                <c:pt idx="6370">
                  <c:v>6.1211779861447955</c:v>
                </c:pt>
                <c:pt idx="6371">
                  <c:v>6.241495476968721</c:v>
                </c:pt>
                <c:pt idx="6372">
                  <c:v>6.3614631654578311</c:v>
                </c:pt>
                <c:pt idx="6373">
                  <c:v>6.4810367508167843</c:v>
                </c:pt>
                <c:pt idx="6374">
                  <c:v>6.6001729960808007</c:v>
                </c:pt>
                <c:pt idx="6375">
                  <c:v>6.7188297435672624</c:v>
                </c:pt>
                <c:pt idx="6376">
                  <c:v>6.8369659286557845</c:v>
                </c:pt>
                <c:pt idx="6377">
                  <c:v>6.9545415919092415</c:v>
                </c:pt>
                <c:pt idx="6378">
                  <c:v>7.0715178895666542</c:v>
                </c:pt>
                <c:pt idx="6379">
                  <c:v>7.1878571024257605</c:v>
                </c:pt>
                <c:pt idx="6380">
                  <c:v>7.3035226431458717</c:v>
                </c:pt>
                <c:pt idx="6381">
                  <c:v>7.4184790620025964</c:v>
                </c:pt>
                <c:pt idx="6382">
                  <c:v>7.5326920511190663</c:v>
                </c:pt>
                <c:pt idx="6383">
                  <c:v>7.6461284472147879</c:v>
                </c:pt>
                <c:pt idx="6384">
                  <c:v>7.7587562329004465</c:v>
                </c:pt>
                <c:pt idx="6385">
                  <c:v>7.8705445365579108</c:v>
                </c:pt>
                <c:pt idx="6386">
                  <c:v>7.9814636308465436</c:v>
                </c:pt>
                <c:pt idx="6387">
                  <c:v>8.0914849298698659</c:v>
                </c:pt>
                <c:pt idx="6388">
                  <c:v>8.2005809850435529</c:v>
                </c:pt>
                <c:pt idx="6389">
                  <c:v>8.3087254797133685</c:v>
                </c:pt>
                <c:pt idx="6390">
                  <c:v>8.4158932225559067</c:v>
                </c:pt>
                <c:pt idx="6391">
                  <c:v>8.5220601398162721</c:v>
                </c:pt>
                <c:pt idx="6392">
                  <c:v>8.6272032664125682</c:v>
                </c:pt>
                <c:pt idx="6393">
                  <c:v>8.7313007359690005</c:v>
                </c:pt>
                <c:pt idx="6394">
                  <c:v>8.8343317698147992</c:v>
                </c:pt>
                <c:pt idx="6395">
                  <c:v>8.9362766649882062</c:v>
                </c:pt>
                <c:pt idx="6396">
                  <c:v>9.0371167813007087</c:v>
                </c:pt>
                <c:pt idx="6397">
                  <c:v>9.136834527511752</c:v>
                </c:pt>
                <c:pt idx="6398">
                  <c:v>9.2354133466456805</c:v>
                </c:pt>
                <c:pt idx="6399">
                  <c:v>9.3328377005046459</c:v>
                </c:pt>
                <c:pt idx="6400">
                  <c:v>9.4290930534364534</c:v>
                </c:pt>
                <c:pt idx="6401">
                  <c:v>9.5241658553720683</c:v>
                </c:pt>
                <c:pt idx="6402">
                  <c:v>9.6180435242152988</c:v>
                </c:pt>
                <c:pt idx="6403">
                  <c:v>9.7107144276012107</c:v>
                </c:pt>
                <c:pt idx="6404">
                  <c:v>9.8021678640800047</c:v>
                </c:pt>
                <c:pt idx="6405">
                  <c:v>9.892394043774523</c:v>
                </c:pt>
                <c:pt idx="6406">
                  <c:v>9.9813840685418569</c:v>
                </c:pt>
                <c:pt idx="6407">
                  <c:v>10.069129911698528</c:v>
                </c:pt>
                <c:pt idx="6408">
                  <c:v>10.155624397335327</c:v>
                </c:pt>
                <c:pt idx="6409">
                  <c:v>10.240861179273791</c:v>
                </c:pt>
                <c:pt idx="6410">
                  <c:v>10.324834719701315</c:v>
                </c:pt>
                <c:pt idx="6411">
                  <c:v>10.407540267521338</c:v>
                </c:pt>
                <c:pt idx="6412">
                  <c:v>10.488973836467142</c:v>
                </c:pt>
                <c:pt idx="6413">
                  <c:v>10.569132183004625</c:v>
                </c:pt>
                <c:pt idx="6414">
                  <c:v>10.648012784063548</c:v>
                </c:pt>
                <c:pt idx="6415">
                  <c:v>10.725613814645278</c:v>
                </c:pt>
                <c:pt idx="6416">
                  <c:v>10.801934125319059</c:v>
                </c:pt>
                <c:pt idx="6417">
                  <c:v>10.876973219663409</c:v>
                </c:pt>
                <c:pt idx="6418">
                  <c:v>10.950731231661864</c:v>
                </c:pt>
                <c:pt idx="6419">
                  <c:v>11.02320890311011</c:v>
                </c:pt>
                <c:pt idx="6420">
                  <c:v>11.094407561034362</c:v>
                </c:pt>
                <c:pt idx="6421">
                  <c:v>11.164329095177576</c:v>
                </c:pt>
                <c:pt idx="6422">
                  <c:v>11.232975935558859</c:v>
                </c:pt>
                <c:pt idx="6423">
                  <c:v>11.300351030148834</c:v>
                </c:pt>
                <c:pt idx="6424">
                  <c:v>11.366457822673768</c:v>
                </c:pt>
                <c:pt idx="6425">
                  <c:v>11.431300230579946</c:v>
                </c:pt>
                <c:pt idx="6426">
                  <c:v>11.494882623173339</c:v>
                </c:pt>
                <c:pt idx="6427">
                  <c:v>11.55720979996747</c:v>
                </c:pt>
                <c:pt idx="6428">
                  <c:v>11.618286969243123</c:v>
                </c:pt>
                <c:pt idx="6429">
                  <c:v>11.678119726858665</c:v>
                </c:pt>
                <c:pt idx="6430">
                  <c:v>11.736714035307173</c:v>
                </c:pt>
                <c:pt idx="6431">
                  <c:v>11.794076203057607</c:v>
                </c:pt>
                <c:pt idx="6432">
                  <c:v>11.850212864178499</c:v>
                </c:pt>
                <c:pt idx="6433">
                  <c:v>11.905130958271368</c:v>
                </c:pt>
                <c:pt idx="6434">
                  <c:v>11.958837710717887</c:v>
                </c:pt>
                <c:pt idx="6435">
                  <c:v>12.011340613257071</c:v>
                </c:pt>
                <c:pt idx="6436">
                  <c:v>12.062647404907839</c:v>
                </c:pt>
                <c:pt idx="6437">
                  <c:v>12.112766053235029</c:v>
                </c:pt>
                <c:pt idx="6438">
                  <c:v>12.161704735979566</c:v>
                </c:pt>
                <c:pt idx="6439">
                  <c:v>12.209471823061605</c:v>
                </c:pt>
                <c:pt idx="6440">
                  <c:v>12.256075858950515</c:v>
                </c:pt>
                <c:pt idx="6441">
                  <c:v>12.301525545422377</c:v>
                </c:pt>
                <c:pt idx="6442">
                  <c:v>12.345829724700264</c:v>
                </c:pt>
                <c:pt idx="6443">
                  <c:v>12.38899736299622</c:v>
                </c:pt>
                <c:pt idx="6444">
                  <c:v>12.431037534436594</c:v>
                </c:pt>
                <c:pt idx="6445">
                  <c:v>12.471959405396793</c:v>
                </c:pt>
                <c:pt idx="6446">
                  <c:v>12.511772219228362</c:v>
                </c:pt>
                <c:pt idx="6447">
                  <c:v>12.550485281399572</c:v>
                </c:pt>
                <c:pt idx="6448">
                  <c:v>12.588107945025715</c:v>
                </c:pt>
                <c:pt idx="6449">
                  <c:v>12.624649596816569</c:v>
                </c:pt>
                <c:pt idx="6450">
                  <c:v>12.660119643423482</c:v>
                </c:pt>
                <c:pt idx="6451">
                  <c:v>12.69452749818149</c:v>
                </c:pt>
                <c:pt idx="6452">
                  <c:v>12.727882568265109</c:v>
                </c:pt>
                <c:pt idx="6453">
                  <c:v>12.760194242231234</c:v>
                </c:pt>
                <c:pt idx="6454">
                  <c:v>12.791471877970681</c:v>
                </c:pt>
                <c:pt idx="6455">
                  <c:v>12.821724791039969</c:v>
                </c:pt>
                <c:pt idx="6456">
                  <c:v>12.850962243398126</c:v>
                </c:pt>
                <c:pt idx="6457">
                  <c:v>12.879193432515656</c:v>
                </c:pt>
                <c:pt idx="6458">
                  <c:v>12.90642748087625</c:v>
                </c:pt>
                <c:pt idx="6459">
                  <c:v>12.932673425853363</c:v>
                </c:pt>
                <c:pt idx="6460">
                  <c:v>12.957940209955257</c:v>
                </c:pt>
                <c:pt idx="6461">
                  <c:v>12.982236671446774</c:v>
                </c:pt>
                <c:pt idx="6462">
                  <c:v>13.005571535325952</c:v>
                </c:pt>
                <c:pt idx="6463">
                  <c:v>13.027953404665192</c:v>
                </c:pt>
                <c:pt idx="6464">
                  <c:v>13.049390752291526</c:v>
                </c:pt>
                <c:pt idx="6465">
                  <c:v>13.069891912832464</c:v>
                </c:pt>
                <c:pt idx="6466">
                  <c:v>13.089465075079804</c:v>
                </c:pt>
                <c:pt idx="6467">
                  <c:v>13.108118274703802</c:v>
                </c:pt>
                <c:pt idx="6468">
                  <c:v>13.1258593872841</c:v>
                </c:pt>
                <c:pt idx="6469">
                  <c:v>13.142696121667782</c:v>
                </c:pt>
                <c:pt idx="6470">
                  <c:v>13.158636013639253</c:v>
                </c:pt>
                <c:pt idx="6471">
                  <c:v>13.173686419893951</c:v>
                </c:pt>
                <c:pt idx="6472">
                  <c:v>13.187854512329661</c:v>
                </c:pt>
                <c:pt idx="6473">
                  <c:v>13.201147272613538</c:v>
                </c:pt>
                <c:pt idx="6474">
                  <c:v>13.21357148704791</c:v>
                </c:pt>
                <c:pt idx="6475">
                  <c:v>13.2251337417241</c:v>
                </c:pt>
                <c:pt idx="6476">
                  <c:v>13.235840417943583</c:v>
                </c:pt>
                <c:pt idx="6477">
                  <c:v>13.245697687913069</c:v>
                </c:pt>
                <c:pt idx="6478">
                  <c:v>13.254711510707226</c:v>
                </c:pt>
                <c:pt idx="6479">
                  <c:v>13.26288762848854</c:v>
                </c:pt>
                <c:pt idx="6480">
                  <c:v>13.270231562974018</c:v>
                </c:pt>
                <c:pt idx="6481">
                  <c:v>13.2767486121615</c:v>
                </c:pt>
                <c:pt idx="6482">
                  <c:v>13.282443847287908</c:v>
                </c:pt>
                <c:pt idx="6483">
                  <c:v>13.287322110028468</c:v>
                </c:pt>
                <c:pt idx="6484">
                  <c:v>13.291388009929351</c:v>
                </c:pt>
                <c:pt idx="6485">
                  <c:v>13.29464592205686</c:v>
                </c:pt>
                <c:pt idx="6486">
                  <c:v>13.297099984887595</c:v>
                </c:pt>
                <c:pt idx="6487">
                  <c:v>13.298754098395563</c:v>
                </c:pt>
                <c:pt idx="6488">
                  <c:v>13.299611922366793</c:v>
                </c:pt>
                <c:pt idx="6489">
                  <c:v>13.299676874921772</c:v>
                </c:pt>
                <c:pt idx="6490">
                  <c:v>13.298952131235776</c:v>
                </c:pt>
                <c:pt idx="6491">
                  <c:v>13.29744062247071</c:v>
                </c:pt>
                <c:pt idx="6492">
                  <c:v>13.295145034897304</c:v>
                </c:pt>
                <c:pt idx="6493">
                  <c:v>13.292067809225159</c:v>
                </c:pt>
                <c:pt idx="6494">
                  <c:v>13.288211140109672</c:v>
                </c:pt>
                <c:pt idx="6495">
                  <c:v>13.28357697587078</c:v>
                </c:pt>
                <c:pt idx="6496">
                  <c:v>13.278167018374813</c:v>
                </c:pt>
                <c:pt idx="6497">
                  <c:v>13.271982723130511</c:v>
                </c:pt>
                <c:pt idx="6498">
                  <c:v>13.265025299546272</c:v>
                </c:pt>
                <c:pt idx="6499">
                  <c:v>13.257295711390348</c:v>
                </c:pt>
                <c:pt idx="6500">
                  <c:v>13.248794677415049</c:v>
                </c:pt>
                <c:pt idx="6501">
                  <c:v>13.239522672183403</c:v>
                </c:pt>
                <c:pt idx="6502">
                  <c:v>13.22947992706176</c:v>
                </c:pt>
                <c:pt idx="6503">
                  <c:v>13.218666431397748</c:v>
                </c:pt>
                <c:pt idx="6504">
                  <c:v>13.207081933882503</c:v>
                </c:pt>
                <c:pt idx="6505">
                  <c:v>13.194725944094809</c:v>
                </c:pt>
                <c:pt idx="6506">
                  <c:v>13.181597734222157</c:v>
                </c:pt>
                <c:pt idx="6507">
                  <c:v>13.167696340965454</c:v>
                </c:pt>
                <c:pt idx="6508">
                  <c:v>13.153020567639652</c:v>
                </c:pt>
                <c:pt idx="6509">
                  <c:v>13.137568986441593</c:v>
                </c:pt>
                <c:pt idx="6510">
                  <c:v>13.121339940921768</c:v>
                </c:pt>
                <c:pt idx="6511">
                  <c:v>13.104331548630553</c:v>
                </c:pt>
                <c:pt idx="6512">
                  <c:v>13.086541703973715</c:v>
                </c:pt>
                <c:pt idx="6513">
                  <c:v>13.067968081237948</c:v>
                </c:pt>
                <c:pt idx="6514">
                  <c:v>13.048608137841448</c:v>
                </c:pt>
                <c:pt idx="6515">
                  <c:v>13.028459117754362</c:v>
                </c:pt>
                <c:pt idx="6516">
                  <c:v>13.007518055141887</c:v>
                </c:pt>
                <c:pt idx="6517">
                  <c:v>12.985781778209361</c:v>
                </c:pt>
                <c:pt idx="6518">
                  <c:v>12.963246913245555</c:v>
                </c:pt>
                <c:pt idx="6519">
                  <c:v>12.939909888892316</c:v>
                </c:pt>
                <c:pt idx="6520">
                  <c:v>12.915766940621115</c:v>
                </c:pt>
                <c:pt idx="6521">
                  <c:v>12.890814115432079</c:v>
                </c:pt>
                <c:pt idx="6522">
                  <c:v>12.865047276783718</c:v>
                </c:pt>
                <c:pt idx="6523">
                  <c:v>12.838462109739227</c:v>
                </c:pt>
                <c:pt idx="6524">
                  <c:v>12.811054126352673</c:v>
                </c:pt>
                <c:pt idx="6525">
                  <c:v>12.782818671296411</c:v>
                </c:pt>
                <c:pt idx="6526">
                  <c:v>12.753750927722951</c:v>
                </c:pt>
                <c:pt idx="6527">
                  <c:v>12.723845923370865</c:v>
                </c:pt>
                <c:pt idx="6528">
                  <c:v>12.693098536936537</c:v>
                </c:pt>
                <c:pt idx="6529">
                  <c:v>12.661503504682639</c:v>
                </c:pt>
                <c:pt idx="6530">
                  <c:v>12.629055427320225</c:v>
                </c:pt>
                <c:pt idx="6531">
                  <c:v>12.595748777152117</c:v>
                </c:pt>
                <c:pt idx="6532">
                  <c:v>12.561577905482114</c:v>
                </c:pt>
                <c:pt idx="6533">
                  <c:v>12.526537050305631</c:v>
                </c:pt>
                <c:pt idx="6534">
                  <c:v>12.490620344272365</c:v>
                </c:pt>
                <c:pt idx="6535">
                  <c:v>12.453821822939197</c:v>
                </c:pt>
                <c:pt idx="6536">
                  <c:v>12.416135433301365</c:v>
                </c:pt>
                <c:pt idx="6537">
                  <c:v>12.37755504262844</c:v>
                </c:pt>
                <c:pt idx="6538">
                  <c:v>12.338074447583001</c:v>
                </c:pt>
                <c:pt idx="6539">
                  <c:v>12.297687383650885</c:v>
                </c:pt>
                <c:pt idx="6540">
                  <c:v>12.256387534868722</c:v>
                </c:pt>
                <c:pt idx="6541">
                  <c:v>12.21416854386089</c:v>
                </c:pt>
                <c:pt idx="6542">
                  <c:v>12.171024022179349</c:v>
                </c:pt>
                <c:pt idx="6543">
                  <c:v>12.126947560981515</c:v>
                </c:pt>
                <c:pt idx="6544">
                  <c:v>12.08193274198735</c:v>
                </c:pt>
                <c:pt idx="6545">
                  <c:v>12.035973148791417</c:v>
                </c:pt>
                <c:pt idx="6546">
                  <c:v>11.989062378470924</c:v>
                </c:pt>
                <c:pt idx="6547">
                  <c:v>11.941194053524914</c:v>
                </c:pt>
                <c:pt idx="6548">
                  <c:v>11.892361834144147</c:v>
                </c:pt>
                <c:pt idx="6549">
                  <c:v>11.842559430790665</c:v>
                </c:pt>
                <c:pt idx="6550">
                  <c:v>11.791780617114714</c:v>
                </c:pt>
                <c:pt idx="6551">
                  <c:v>11.740019243190011</c:v>
                </c:pt>
                <c:pt idx="6552">
                  <c:v>11.687269249078234</c:v>
                </c:pt>
                <c:pt idx="6553">
                  <c:v>11.633524678707076</c:v>
                </c:pt>
                <c:pt idx="6554">
                  <c:v>11.578779694085513</c:v>
                </c:pt>
                <c:pt idx="6555">
                  <c:v>11.523028589818644</c:v>
                </c:pt>
                <c:pt idx="6556">
                  <c:v>11.466265807953723</c:v>
                </c:pt>
                <c:pt idx="6557">
                  <c:v>11.408485953129924</c:v>
                </c:pt>
                <c:pt idx="6558">
                  <c:v>11.349683808043173</c:v>
                </c:pt>
                <c:pt idx="6559">
                  <c:v>11.289854349201924</c:v>
                </c:pt>
                <c:pt idx="6560">
                  <c:v>11.228992762996022</c:v>
                </c:pt>
                <c:pt idx="6561">
                  <c:v>11.16709446204327</c:v>
                </c:pt>
                <c:pt idx="6562">
                  <c:v>11.104155101823498</c:v>
                </c:pt>
                <c:pt idx="6563">
                  <c:v>11.040170597587259</c:v>
                </c:pt>
                <c:pt idx="6564">
                  <c:v>10.975137141536006</c:v>
                </c:pt>
                <c:pt idx="6565">
                  <c:v>10.909051220247553</c:v>
                </c:pt>
                <c:pt idx="6566">
                  <c:v>10.8419096323583</c:v>
                </c:pt>
                <c:pt idx="6567">
                  <c:v>10.773709506468201</c:v>
                </c:pt>
                <c:pt idx="6568">
                  <c:v>10.704448319278027</c:v>
                </c:pt>
                <c:pt idx="6569">
                  <c:v>10.63412391392769</c:v>
                </c:pt>
                <c:pt idx="6570">
                  <c:v>10.562734518527765</c:v>
                </c:pt>
                <c:pt idx="6571">
                  <c:v>10.490278764871791</c:v>
                </c:pt>
                <c:pt idx="6572">
                  <c:v>10.416755707306823</c:v>
                </c:pt>
                <c:pt idx="6573">
                  <c:v>10.342164841752464</c:v>
                </c:pt>
                <c:pt idx="6574">
                  <c:v>10.266506124836194</c:v>
                </c:pt>
                <c:pt idx="6575">
                  <c:v>10.18977999314405</c:v>
                </c:pt>
                <c:pt idx="6576">
                  <c:v>10.111987382553814</c:v>
                </c:pt>
                <c:pt idx="6577">
                  <c:v>10.033129747628262</c:v>
                </c:pt>
                <c:pt idx="6578">
                  <c:v>9.9532090810514671</c:v>
                </c:pt>
                <c:pt idx="6579">
                  <c:v>9.8722279330839235</c:v>
                </c:pt>
                <c:pt idx="6580">
                  <c:v>9.7901894310100683</c:v>
                </c:pt>
                <c:pt idx="6581">
                  <c:v>9.7070972985482342</c:v>
                </c:pt>
                <c:pt idx="6582">
                  <c:v>9.6229558752089535</c:v>
                </c:pt>
                <c:pt idx="6583">
                  <c:v>9.5377701355559914</c:v>
                </c:pt>
                <c:pt idx="6584">
                  <c:v>9.4515457083599248</c:v>
                </c:pt>
                <c:pt idx="6585">
                  <c:v>9.3642888955968822</c:v>
                </c:pt>
                <c:pt idx="6586">
                  <c:v>9.2760066912776473</c:v>
                </c:pt>
                <c:pt idx="6587">
                  <c:v>9.1867068000653216</c:v>
                </c:pt>
                <c:pt idx="6588">
                  <c:v>9.0963976556496213</c:v>
                </c:pt>
                <c:pt idx="6589">
                  <c:v>9.0050884388513968</c:v>
                </c:pt>
                <c:pt idx="6590">
                  <c:v>8.9127890954105204</c:v>
                </c:pt>
                <c:pt idx="6591">
                  <c:v>8.8195103534422525</c:v>
                </c:pt>
                <c:pt idx="6592">
                  <c:v>8.7252637404993614</c:v>
                </c:pt>
                <c:pt idx="6593">
                  <c:v>8.6300616002279487</c:v>
                </c:pt>
                <c:pt idx="6594">
                  <c:v>8.5339171085665289</c:v>
                </c:pt>
                <c:pt idx="6595">
                  <c:v>8.4368442894513667</c:v>
                </c:pt>
                <c:pt idx="6596">
                  <c:v>8.3388580299973469</c:v>
                </c:pt>
                <c:pt idx="6597">
                  <c:v>8.239974095103122</c:v>
                </c:pt>
                <c:pt idx="6598">
                  <c:v>8.1402091414529973</c:v>
                </c:pt>
                <c:pt idx="6599">
                  <c:v>8.0395807308693517</c:v>
                </c:pt>
                <c:pt idx="6600">
                  <c:v>7.9381073429764895</c:v>
                </c:pt>
                <c:pt idx="6601">
                  <c:v>7.8358083871361064</c:v>
                </c:pt>
                <c:pt idx="6602">
                  <c:v>7.7327042136167297</c:v>
                </c:pt>
                <c:pt idx="6603">
                  <c:v>7.628816123949834</c:v>
                </c:pt>
                <c:pt idx="6604">
                  <c:v>7.5241663804375376</c:v>
                </c:pt>
                <c:pt idx="6605">
                  <c:v>7.4187782147755543</c:v>
                </c:pt>
                <c:pt idx="6606">
                  <c:v>7.3126758357360755</c:v>
                </c:pt>
                <c:pt idx="6607">
                  <c:v>7.2058844358905674</c:v>
                </c:pt>
                <c:pt idx="6608">
                  <c:v>7.0984301973171515</c:v>
                </c:pt>
                <c:pt idx="6609">
                  <c:v>6.9903402962621799</c:v>
                </c:pt>
                <c:pt idx="6610">
                  <c:v>6.8816429067140117</c:v>
                </c:pt>
                <c:pt idx="6611">
                  <c:v>6.7723672028531219</c:v>
                </c:pt>
                <c:pt idx="6612">
                  <c:v>6.6625433603427755</c:v>
                </c:pt>
                <c:pt idx="6613">
                  <c:v>6.5522025564174884</c:v>
                </c:pt>
                <c:pt idx="6614">
                  <c:v>6.4413769687454385</c:v>
                </c:pt>
                <c:pt idx="6615">
                  <c:v>6.3300997730221065</c:v>
                </c:pt>
                <c:pt idx="6616">
                  <c:v>6.218405139267869</c:v>
                </c:pt>
                <c:pt idx="6617">
                  <c:v>6.1063282267913221</c:v>
                </c:pt>
                <c:pt idx="6618">
                  <c:v>5.993905177802084</c:v>
                </c:pt>
                <c:pt idx="6619">
                  <c:v>5.8811731096287394</c:v>
                </c:pt>
                <c:pt idx="6620">
                  <c:v>5.7681701055277177</c:v>
                </c:pt>
                <c:pt idx="6621">
                  <c:v>5.6549352040556382</c:v>
                </c:pt>
                <c:pt idx="6622">
                  <c:v>5.5415083869763588</c:v>
                </c:pt>
                <c:pt idx="6623">
                  <c:v>5.4279305656951617</c:v>
                </c:pt>
                <c:pt idx="6624">
                  <c:v>5.314243566185235</c:v>
                </c:pt>
                <c:pt idx="6625">
                  <c:v>5.2004901124061931</c:v>
                </c:pt>
                <c:pt idx="6626">
                  <c:v>5.0867138081904661</c:v>
                </c:pt>
                <c:pt idx="6627">
                  <c:v>4.9729591175907926</c:v>
                </c:pt>
                <c:pt idx="6628">
                  <c:v>4.8592713436791994</c:v>
                </c:pt>
                <c:pt idx="6629">
                  <c:v>4.7456966057906929</c:v>
                </c:pt>
                <c:pt idx="6630">
                  <c:v>4.6322818152117868</c:v>
                </c:pt>
                <c:pt idx="6631">
                  <c:v>4.5190746493084291</c:v>
                </c:pt>
                <c:pt idx="6632">
                  <c:v>4.4061235240985344</c:v>
                </c:pt>
                <c:pt idx="6633">
                  <c:v>4.2934775652800683</c:v>
                </c:pt>
                <c:pt idx="6634">
                  <c:v>4.1811865777081163</c:v>
                </c:pt>
                <c:pt idx="6635">
                  <c:v>4.0693010133539804</c:v>
                </c:pt>
                <c:pt idx="6636">
                  <c:v>3.9578719377411198</c:v>
                </c:pt>
                <c:pt idx="6637">
                  <c:v>3.8469509948904377</c:v>
                </c:pt>
                <c:pt idx="6638">
                  <c:v>3.7365903707897035</c:v>
                </c:pt>
                <c:pt idx="6639">
                  <c:v>3.6268427554120155</c:v>
                </c:pt>
                <c:pt idx="6640">
                  <c:v>3.5177613033148165</c:v>
                </c:pt>
                <c:pt idx="6641">
                  <c:v>3.4093995928489198</c:v>
                </c:pt>
                <c:pt idx="6642">
                  <c:v>3.3018115840130866</c:v>
                </c:pt>
                <c:pt idx="6643">
                  <c:v>3.1950515749905719</c:v>
                </c:pt>
                <c:pt idx="6644">
                  <c:v>3.0891741574129123</c:v>
                </c:pt>
                <c:pt idx="6645">
                  <c:v>2.9842341703943971</c:v>
                </c:pt>
                <c:pt idx="6646">
                  <c:v>2.8802866533848177</c:v>
                </c:pt>
                <c:pt idx="6647">
                  <c:v>2.7773867978916877</c:v>
                </c:pt>
                <c:pt idx="6648">
                  <c:v>2.6755898981321202</c:v>
                </c:pt>
                <c:pt idx="6649">
                  <c:v>2.5749513006635385</c:v>
                </c:pt>
                <c:pt idx="6650">
                  <c:v>2.4755263530651788</c:v>
                </c:pt>
                <c:pt idx="6651">
                  <c:v>2.3773703517240556</c:v>
                </c:pt>
                <c:pt idx="6652">
                  <c:v>2.2805384888015587</c:v>
                </c:pt>
                <c:pt idx="6653">
                  <c:v>2.1850857984462042</c:v>
                </c:pt>
                <c:pt idx="6654">
                  <c:v>2.0910671023265417</c:v>
                </c:pt>
                <c:pt idx="6655">
                  <c:v>1.9985369545601201</c:v>
                </c:pt>
                <c:pt idx="6656">
                  <c:v>1.9075495861162342</c:v>
                </c:pt>
                <c:pt idx="6657">
                  <c:v>1.818158848774464</c:v>
                </c:pt>
                <c:pt idx="6658">
                  <c:v>1.7304181587194079</c:v>
                </c:pt>
                <c:pt idx="6659">
                  <c:v>1.6443804398588973</c:v>
                </c:pt>
                <c:pt idx="6660">
                  <c:v>1.5600980669508049</c:v>
                </c:pt>
                <c:pt idx="6661">
                  <c:v>1.477622808629121</c:v>
                </c:pt>
                <c:pt idx="6662">
                  <c:v>1.3970057704166419</c:v>
                </c:pt>
                <c:pt idx="6663">
                  <c:v>1.3182973378181311</c:v>
                </c:pt>
                <c:pt idx="6664">
                  <c:v>1.2415471195872771</c:v>
                </c:pt>
                <c:pt idx="6665">
                  <c:v>1.1668038912581551</c:v>
                </c:pt>
                <c:pt idx="6666">
                  <c:v>1.0941155390401989</c:v>
                </c:pt>
                <c:pt idx="6667">
                  <c:v>1.0235290041678646</c:v>
                </c:pt>
                <c:pt idx="6668">
                  <c:v>0.95509022780318875</c:v>
                </c:pt>
                <c:pt idx="6669">
                  <c:v>0.88884409658724961</c:v>
                </c:pt>
                <c:pt idx="6670">
                  <c:v>0.82483438893345251</c:v>
                </c:pt>
                <c:pt idx="6671">
                  <c:v>0.76310372216209443</c:v>
                </c:pt>
                <c:pt idx="6672">
                  <c:v>0.70369350056756863</c:v>
                </c:pt>
                <c:pt idx="6673">
                  <c:v>0.64664386451547351</c:v>
                </c:pt>
                <c:pt idx="6674">
                  <c:v>0.59199364066018012</c:v>
                </c:pt>
                <c:pt idx="6675">
                  <c:v>0.53978029337673594</c:v>
                </c:pt>
                <c:pt idx="6676">
                  <c:v>0.49003987749740313</c:v>
                </c:pt>
                <c:pt idx="6677">
                  <c:v>0.44280699244094091</c:v>
                </c:pt>
                <c:pt idx="6678">
                  <c:v>0.39811473782254297</c:v>
                </c:pt>
                <c:pt idx="6679">
                  <c:v>0.35599467062901274</c:v>
                </c:pt>
                <c:pt idx="6680">
                  <c:v>0.31647676404182301</c:v>
                </c:pt>
                <c:pt idx="6681">
                  <c:v>0.27958936798780376</c:v>
                </c:pt>
                <c:pt idx="6682">
                  <c:v>0.24535917149538317</c:v>
                </c:pt>
                <c:pt idx="6683">
                  <c:v>0.21381116692978058</c:v>
                </c:pt>
                <c:pt idx="6684">
                  <c:v>0.18496861617887089</c:v>
                </c:pt>
                <c:pt idx="6685">
                  <c:v>0.15885301885725941</c:v>
                </c:pt>
                <c:pt idx="6686">
                  <c:v>0.13548408259263964</c:v>
                </c:pt>
                <c:pt idx="6687">
                  <c:v>0.11487969545487889</c:v>
                </c:pt>
                <c:pt idx="6688">
                  <c:v>9.7055900584466934E-2</c:v>
                </c:pt>
                <c:pt idx="6689">
                  <c:v>8.2026873072677045E-2</c:v>
                </c:pt>
                <c:pt idx="6690">
                  <c:v>6.9804899141710994E-2</c:v>
                </c:pt>
                <c:pt idx="6691">
                  <c:v>6.0400357668763095E-2</c:v>
                </c:pt>
                <c:pt idx="6692">
                  <c:v>5.3821704093423892E-2</c:v>
                </c:pt>
                <c:pt idx="6693">
                  <c:v>5.0075456743273315E-2</c:v>
                </c:pt>
                <c:pt idx="6694">
                  <c:v>4.9166185607833729E-2</c:v>
                </c:pt>
                <c:pt idx="6695">
                  <c:v>5.109650358627451E-2</c:v>
                </c:pt>
                <c:pt idx="6696">
                  <c:v>5.5867060229436341E-2</c:v>
                </c:pt>
                <c:pt idx="6697">
                  <c:v>6.3476537991740953E-2</c:v>
                </c:pt>
                <c:pt idx="6698">
                  <c:v>7.3921651003736183E-2</c:v>
                </c:pt>
                <c:pt idx="6699">
                  <c:v>8.7197146370894055E-2</c:v>
                </c:pt>
                <c:pt idx="6700">
                  <c:v>0.10329580799931928</c:v>
                </c:pt>
                <c:pt idx="6701">
                  <c:v>0.12220846294403212</c:v>
                </c:pt>
                <c:pt idx="6702">
                  <c:v>0.14392399027035091</c:v>
                </c:pt>
                <c:pt idx="6703">
                  <c:v>0.16842933241410182</c:v>
                </c:pt>
                <c:pt idx="6704">
                  <c:v>0.19570950902116271</c:v>
                </c:pt>
                <c:pt idx="6705">
                  <c:v>0.22574763324213595</c:v>
                </c:pt>
                <c:pt idx="6706">
                  <c:v>0.25852493045306435</c:v>
                </c:pt>
                <c:pt idx="6707">
                  <c:v>0.2940207593680515</c:v>
                </c:pt>
                <c:pt idx="6708">
                  <c:v>0.33221263550563684</c:v>
                </c:pt>
                <c:pt idx="6709">
                  <c:v>0.37307625696502578</c:v>
                </c:pt>
                <c:pt idx="6710">
                  <c:v>0.41658553246512825</c:v>
                </c:pt>
                <c:pt idx="6711">
                  <c:v>0.46271261159426447</c:v>
                </c:pt>
                <c:pt idx="6712">
                  <c:v>0.51142791721378933</c:v>
                </c:pt>
                <c:pt idx="6713">
                  <c:v>0.56270017995586996</c:v>
                </c:pt>
                <c:pt idx="6714">
                  <c:v>0.61649647475118274</c:v>
                </c:pt>
                <c:pt idx="6715">
                  <c:v>0.67278225931798064</c:v>
                </c:pt>
                <c:pt idx="6716">
                  <c:v>0.73152141454156205</c:v>
                </c:pt>
                <c:pt idx="6717">
                  <c:v>0.79267628666938594</c:v>
                </c:pt>
                <c:pt idx="6718">
                  <c:v>0.85620773124292437</c:v>
                </c:pt>
                <c:pt idx="6719">
                  <c:v>0.92207515868596079</c:v>
                </c:pt>
                <c:pt idx="6720">
                  <c:v>0.99023658146540561</c:v>
                </c:pt>
                <c:pt idx="6721">
                  <c:v>1.0606486627379224</c:v>
                </c:pt>
                <c:pt idx="6722">
                  <c:v>1.1332667663937115</c:v>
                </c:pt>
                <c:pt idx="6723">
                  <c:v>1.2080450084075887</c:v>
                </c:pt>
                <c:pt idx="6724">
                  <c:v>1.2849363094028718</c:v>
                </c:pt>
                <c:pt idx="6725">
                  <c:v>1.3638924483356454</c:v>
                </c:pt>
                <c:pt idx="6726">
                  <c:v>1.4448641172028645</c:v>
                </c:pt>
                <c:pt idx="6727">
                  <c:v>1.5278009766768201</c:v>
                </c:pt>
                <c:pt idx="6728">
                  <c:v>1.6126517125698452</c:v>
                </c:pt>
                <c:pt idx="6729">
                  <c:v>1.6993640930288452</c:v>
                </c:pt>
                <c:pt idx="6730">
                  <c:v>1.7878850263627202</c:v>
                </c:pt>
                <c:pt idx="6731">
                  <c:v>1.8781606194011966</c:v>
                </c:pt>
                <c:pt idx="6732">
                  <c:v>1.970136236288982</c:v>
                </c:pt>
                <c:pt idx="6733">
                  <c:v>2.0637565576132681</c:v>
                </c:pt>
                <c:pt idx="6734">
                  <c:v>2.158965639768041</c:v>
                </c:pt>
                <c:pt idx="6735">
                  <c:v>2.2557069744581444</c:v>
                </c:pt>
                <c:pt idx="6736">
                  <c:v>2.3539235482433876</c:v>
                </c:pt>
                <c:pt idx="6737">
                  <c:v>2.4535579020311182</c:v>
                </c:pt>
                <c:pt idx="6738">
                  <c:v>2.5545521904199537</c:v>
                </c:pt>
                <c:pt idx="6739">
                  <c:v>2.6568482408015321</c:v>
                </c:pt>
                <c:pt idx="6740">
                  <c:v>2.7603876121340956</c:v>
                </c:pt>
                <c:pt idx="6741">
                  <c:v>2.8651116532917742</c:v>
                </c:pt>
                <c:pt idx="6742">
                  <c:v>2.9709615609082975</c:v>
                </c:pt>
                <c:pt idx="6743">
                  <c:v>3.0778784366278016</c:v>
                </c:pt>
                <c:pt idx="6744">
                  <c:v>3.1858033436810382</c:v>
                </c:pt>
                <c:pt idx="6745">
                  <c:v>3.2946773627058232</c:v>
                </c:pt>
                <c:pt idx="6746">
                  <c:v>3.4044416467388987</c:v>
                </c:pt>
                <c:pt idx="6747">
                  <c:v>3.5150374752996223</c:v>
                </c:pt>
                <c:pt idx="6748">
                  <c:v>3.6264063074971342</c:v>
                </c:pt>
                <c:pt idx="6749">
                  <c:v>3.7384898340949047</c:v>
                </c:pt>
                <c:pt idx="6750">
                  <c:v>3.8512300284618961</c:v>
                </c:pt>
                <c:pt idx="6751">
                  <c:v>3.9645691963544198</c:v>
                </c:pt>
                <c:pt idx="6752">
                  <c:v>4.0784500244680633</c:v>
                </c:pt>
                <c:pt idx="6753">
                  <c:v>4.1928156277047357</c:v>
                </c:pt>
                <c:pt idx="6754">
                  <c:v>4.3076095951007733</c:v>
                </c:pt>
                <c:pt idx="6755">
                  <c:v>4.4227760343750226</c:v>
                </c:pt>
                <c:pt idx="6756">
                  <c:v>4.5382596150464884</c:v>
                </c:pt>
                <c:pt idx="6757">
                  <c:v>4.6540056100801666</c:v>
                </c:pt>
                <c:pt idx="6758">
                  <c:v>4.7699599360304665</c:v>
                </c:pt>
                <c:pt idx="6759">
                  <c:v>4.8860691916412442</c:v>
                </c:pt>
                <c:pt idx="6760">
                  <c:v>5.002280694877431</c:v>
                </c:pt>
                <c:pt idx="6761">
                  <c:v>5.1185425183585682</c:v>
                </c:pt>
                <c:pt idx="6762">
                  <c:v>5.2348035231738592</c:v>
                </c:pt>
                <c:pt idx="6763">
                  <c:v>5.3510133910590536</c:v>
                </c:pt>
                <c:pt idx="6764">
                  <c:v>5.4671226549162615</c:v>
                </c:pt>
                <c:pt idx="6765">
                  <c:v>5.5830827276701562</c:v>
                </c:pt>
                <c:pt idx="6766">
                  <c:v>5.6988459294462368</c:v>
                </c:pt>
                <c:pt idx="6767">
                  <c:v>5.814365513066579</c:v>
                </c:pt>
                <c:pt idx="6768">
                  <c:v>5.9295956878665699</c:v>
                </c:pt>
                <c:pt idx="6769">
                  <c:v>6.0444916418221908</c:v>
                </c:pt>
                <c:pt idx="6770">
                  <c:v>6.1590095620028142</c:v>
                </c:pt>
                <c:pt idx="6771">
                  <c:v>6.2731066533513884</c:v>
                </c:pt>
                <c:pt idx="6772">
                  <c:v>6.3867411557989744</c:v>
                </c:pt>
                <c:pt idx="6773">
                  <c:v>6.4998723597350327</c:v>
                </c:pt>
                <c:pt idx="6774">
                  <c:v>6.6124606198398785</c:v>
                </c:pt>
                <c:pt idx="6775">
                  <c:v>6.7244673673007789</c:v>
                </c:pt>
                <c:pt idx="6776">
                  <c:v>6.8358551204370945</c:v>
                </c:pt>
                <c:pt idx="6777">
                  <c:v>6.94658749374537</c:v>
                </c:pt>
                <c:pt idx="6778">
                  <c:v>7.0566292054051445</c:v>
                </c:pt>
                <c:pt idx="6779">
                  <c:v>7.1659460832584765</c:v>
                </c:pt>
                <c:pt idx="6780">
                  <c:v>7.2745050692995008</c:v>
                </c:pt>
                <c:pt idx="6781">
                  <c:v>7.3822742227102358</c:v>
                </c:pt>
                <c:pt idx="6782">
                  <c:v>7.4892227214605853</c:v>
                </c:pt>
                <c:pt idx="6783">
                  <c:v>7.5953208625262096</c:v>
                </c:pt>
                <c:pt idx="6784">
                  <c:v>7.7005400607416394</c:v>
                </c:pt>
                <c:pt idx="6785">
                  <c:v>7.8048528463432465</c:v>
                </c:pt>
                <c:pt idx="6786">
                  <c:v>7.9082328612291519</c:v>
                </c:pt>
                <c:pt idx="6787">
                  <c:v>8.010654853981201</c:v>
                </c:pt>
                <c:pt idx="6788">
                  <c:v>8.1120946736878761</c:v>
                </c:pt>
                <c:pt idx="6789">
                  <c:v>8.2125292626138737</c:v>
                </c:pt>
                <c:pt idx="6790">
                  <c:v>8.3119366477533987</c:v>
                </c:pt>
                <c:pt idx="6791">
                  <c:v>8.4102959313207837</c:v>
                </c:pt>
                <c:pt idx="6792">
                  <c:v>8.50758728020182</c:v>
                </c:pt>
                <c:pt idx="6793">
                  <c:v>8.6037919144400501</c:v>
                </c:pt>
                <c:pt idx="6794">
                  <c:v>8.6988920947788309</c:v>
                </c:pt>
                <c:pt idx="6795">
                  <c:v>8.7928711093115997</c:v>
                </c:pt>
                <c:pt idx="6796">
                  <c:v>8.8857132592866463</c:v>
                </c:pt>
                <c:pt idx="6797">
                  <c:v>8.9774038441147788</c:v>
                </c:pt>
                <c:pt idx="6798">
                  <c:v>9.067929145620468</c:v>
                </c:pt>
                <c:pt idx="6799">
                  <c:v>9.1572764115750207</c:v>
                </c:pt>
                <c:pt idx="6800">
                  <c:v>9.2454338385793715</c:v>
                </c:pt>
                <c:pt idx="6801">
                  <c:v>9.3323905543059613</c:v>
                </c:pt>
                <c:pt idx="6802">
                  <c:v>9.4181365991818424</c:v>
                </c:pt>
                <c:pt idx="6803">
                  <c:v>9.5026629075283235</c:v>
                </c:pt>
                <c:pt idx="6804">
                  <c:v>9.5859612882055707</c:v>
                </c:pt>
                <c:pt idx="6805">
                  <c:v>9.6680244048220239</c:v>
                </c:pt>
                <c:pt idx="6806">
                  <c:v>9.748845755523142</c:v>
                </c:pt>
                <c:pt idx="6807">
                  <c:v>9.8284196524241842</c:v>
                </c:pt>
                <c:pt idx="6808">
                  <c:v>9.9067412007111511</c:v>
                </c:pt>
                <c:pt idx="6809">
                  <c:v>9.9838062774570595</c:v>
                </c:pt>
                <c:pt idx="6810">
                  <c:v>10.059611510189974</c:v>
                </c:pt>
                <c:pt idx="6811">
                  <c:v>10.13415425524542</c:v>
                </c:pt>
                <c:pt idx="6812">
                  <c:v>10.207432575953472</c:v>
                </c:pt>
                <c:pt idx="6813">
                  <c:v>10.279445220678024</c:v>
                </c:pt>
                <c:pt idx="6814">
                  <c:v>10.350191600748339</c:v>
                </c:pt>
                <c:pt idx="6815">
                  <c:v>10.419671768331213</c:v>
                </c:pt>
                <c:pt idx="6816">
                  <c:v>10.487886394247404</c:v>
                </c:pt>
                <c:pt idx="6817">
                  <c:v>10.554836745791318</c:v>
                </c:pt>
                <c:pt idx="6818">
                  <c:v>10.62052466455882</c:v>
                </c:pt>
                <c:pt idx="6819">
                  <c:v>10.684952544339387</c:v>
                </c:pt>
                <c:pt idx="6820">
                  <c:v>10.748123309067493</c:v>
                </c:pt>
                <c:pt idx="6821">
                  <c:v>10.810040390890533</c:v>
                </c:pt>
                <c:pt idx="6822">
                  <c:v>10.8707077083537</c:v>
                </c:pt>
                <c:pt idx="6823">
                  <c:v>10.930129644744497</c:v>
                </c:pt>
                <c:pt idx="6824">
                  <c:v>10.9883110266051</c:v>
                </c:pt>
                <c:pt idx="6825">
                  <c:v>11.045257102444769</c:v>
                </c:pt>
                <c:pt idx="6826">
                  <c:v>11.10097352166178</c:v>
                </c:pt>
                <c:pt idx="6827">
                  <c:v>11.155466313708283</c:v>
                </c:pt>
                <c:pt idx="6828">
                  <c:v>11.208741867498611</c:v>
                </c:pt>
                <c:pt idx="6829">
                  <c:v>11.260806911096989</c:v>
                </c:pt>
                <c:pt idx="6830">
                  <c:v>11.311668491679793</c:v>
                </c:pt>
                <c:pt idx="6831">
                  <c:v>11.361333955808485</c:v>
                </c:pt>
                <c:pt idx="6832">
                  <c:v>11.409810930006223</c:v>
                </c:pt>
                <c:pt idx="6833">
                  <c:v>11.457107301666557</c:v>
                </c:pt>
                <c:pt idx="6834">
                  <c:v>11.503231200298394</c:v>
                </c:pt>
                <c:pt idx="6835">
                  <c:v>11.548190979112883</c:v>
                </c:pt>
                <c:pt idx="6836">
                  <c:v>11.591995196978148</c:v>
                </c:pt>
                <c:pt idx="6837">
                  <c:v>11.634652600726957</c:v>
                </c:pt>
                <c:pt idx="6838">
                  <c:v>11.676172107844195</c:v>
                </c:pt>
                <c:pt idx="6839">
                  <c:v>11.716562789538361</c:v>
                </c:pt>
                <c:pt idx="6840">
                  <c:v>11.755833854185289</c:v>
                </c:pt>
                <c:pt idx="6841">
                  <c:v>11.793994631174153</c:v>
                </c:pt>
                <c:pt idx="6842">
                  <c:v>11.831054555139019</c:v>
                </c:pt>
                <c:pt idx="6843">
                  <c:v>11.867023150596431</c:v>
                </c:pt>
                <c:pt idx="6844">
                  <c:v>11.901910016972103</c:v>
                </c:pt>
                <c:pt idx="6845">
                  <c:v>11.935724814042441</c:v>
                </c:pt>
                <c:pt idx="6846">
                  <c:v>11.968477247761006</c:v>
                </c:pt>
                <c:pt idx="6847">
                  <c:v>12.0001770565115</c:v>
                </c:pt>
                <c:pt idx="6848">
                  <c:v>12.030833997738609</c:v>
                </c:pt>
                <c:pt idx="6849">
                  <c:v>12.060457835000026</c:v>
                </c:pt>
                <c:pt idx="6850">
                  <c:v>12.089058325413992</c:v>
                </c:pt>
                <c:pt idx="6851">
                  <c:v>12.116645207498907</c:v>
                </c:pt>
                <c:pt idx="6852">
                  <c:v>12.143228189421002</c:v>
                </c:pt>
                <c:pt idx="6853">
                  <c:v>12.168816937624626</c:v>
                </c:pt>
                <c:pt idx="6854">
                  <c:v>12.193421065863818</c:v>
                </c:pt>
                <c:pt idx="6855">
                  <c:v>12.217050124610639</c:v>
                </c:pt>
                <c:pt idx="6856">
                  <c:v>12.239713590854318</c:v>
                </c:pt>
                <c:pt idx="6857">
                  <c:v>12.261420858274169</c:v>
                </c:pt>
                <c:pt idx="6858">
                  <c:v>12.282181227786564</c:v>
                </c:pt>
                <c:pt idx="6859">
                  <c:v>12.302003898464179</c:v>
                </c:pt>
                <c:pt idx="6860">
                  <c:v>12.320897958812592</c:v>
                </c:pt>
                <c:pt idx="6861">
                  <c:v>12.338872378410052</c:v>
                </c:pt>
                <c:pt idx="6862">
                  <c:v>12.355935999898314</c:v>
                </c:pt>
                <c:pt idx="6863">
                  <c:v>12.37209753131801</c:v>
                </c:pt>
                <c:pt idx="6864">
                  <c:v>12.3873655387805</c:v>
                </c:pt>
                <c:pt idx="6865">
                  <c:v>12.401748439487909</c:v>
                </c:pt>
                <c:pt idx="6866">
                  <c:v>12.415254495062786</c:v>
                </c:pt>
                <c:pt idx="6867">
                  <c:v>12.427891805213669</c:v>
                </c:pt>
                <c:pt idx="6868">
                  <c:v>12.439668301704488</c:v>
                </c:pt>
                <c:pt idx="6869">
                  <c:v>12.450591742642256</c:v>
                </c:pt>
                <c:pt idx="6870">
                  <c:v>12.460669707060635</c:v>
                </c:pt>
                <c:pt idx="6871">
                  <c:v>12.469909589795691</c:v>
                </c:pt>
                <c:pt idx="6872">
                  <c:v>12.478318596665346</c:v>
                </c:pt>
                <c:pt idx="6873">
                  <c:v>12.485903739913304</c:v>
                </c:pt>
                <c:pt idx="6874">
                  <c:v>12.492671833938223</c:v>
                </c:pt>
                <c:pt idx="6875">
                  <c:v>12.498629491296548</c:v>
                </c:pt>
                <c:pt idx="6876">
                  <c:v>12.503783118959657</c:v>
                </c:pt>
                <c:pt idx="6877">
                  <c:v>12.508138914835078</c:v>
                </c:pt>
                <c:pt idx="6878">
                  <c:v>12.511702864538821</c:v>
                </c:pt>
                <c:pt idx="6879">
                  <c:v>12.514480738409326</c:v>
                </c:pt>
                <c:pt idx="6880">
                  <c:v>12.5164780887633</c:v>
                </c:pt>
                <c:pt idx="6881">
                  <c:v>12.517700247390639</c:v>
                </c:pt>
                <c:pt idx="6882">
                  <c:v>12.518152323271723</c:v>
                </c:pt>
                <c:pt idx="6883">
                  <c:v>12.517839200520086</c:v>
                </c:pt>
                <c:pt idx="6884">
                  <c:v>12.516765536549768</c:v>
                </c:pt>
                <c:pt idx="6885">
                  <c:v>12.514935760442468</c:v>
                </c:pt>
                <c:pt idx="6886">
                  <c:v>12.512354071544516</c:v>
                </c:pt>
                <c:pt idx="6887">
                  <c:v>12.509024438248327</c:v>
                </c:pt>
                <c:pt idx="6888">
                  <c:v>12.504950596986655</c:v>
                </c:pt>
                <c:pt idx="6889">
                  <c:v>12.500136051423507</c:v>
                </c:pt>
                <c:pt idx="6890">
                  <c:v>12.49458407183382</c:v>
                </c:pt>
                <c:pt idx="6891">
                  <c:v>12.488297694672021</c:v>
                </c:pt>
                <c:pt idx="6892">
                  <c:v>12.481279722330767</c:v>
                </c:pt>
                <c:pt idx="6893">
                  <c:v>12.473532723084446</c:v>
                </c:pt>
                <c:pt idx="6894">
                  <c:v>12.465059031205758</c:v>
                </c:pt>
                <c:pt idx="6895">
                  <c:v>12.455860747272521</c:v>
                </c:pt>
                <c:pt idx="6896">
                  <c:v>12.445939738635321</c:v>
                </c:pt>
                <c:pt idx="6897">
                  <c:v>12.43529764007614</c:v>
                </c:pt>
                <c:pt idx="6898">
                  <c:v>12.423935854625451</c:v>
                </c:pt>
                <c:pt idx="6899">
                  <c:v>12.411855554561985</c:v>
                </c:pt>
                <c:pt idx="6900">
                  <c:v>12.399057682567587</c:v>
                </c:pt>
                <c:pt idx="6901">
                  <c:v>12.385542953072795</c:v>
                </c:pt>
                <c:pt idx="6902">
                  <c:v>12.37131185375101</c:v>
                </c:pt>
                <c:pt idx="6903">
                  <c:v>12.356364647190059</c:v>
                </c:pt>
                <c:pt idx="6904">
                  <c:v>12.340701372731449</c:v>
                </c:pt>
                <c:pt idx="6905">
                  <c:v>12.324321848478922</c:v>
                </c:pt>
                <c:pt idx="6906">
                  <c:v>12.307225673473827</c:v>
                </c:pt>
                <c:pt idx="6907">
                  <c:v>12.289412230034726</c:v>
                </c:pt>
                <c:pt idx="6908">
                  <c:v>12.270880686283473</c:v>
                </c:pt>
                <c:pt idx="6909">
                  <c:v>12.251629998824434</c:v>
                </c:pt>
                <c:pt idx="6910">
                  <c:v>12.231658915607561</c:v>
                </c:pt>
                <c:pt idx="6911">
                  <c:v>12.210965978961173</c:v>
                </c:pt>
                <c:pt idx="6912">
                  <c:v>12.189549528810364</c:v>
                </c:pt>
                <c:pt idx="6913">
                  <c:v>12.167407706055236</c:v>
                </c:pt>
                <c:pt idx="6914">
                  <c:v>12.144538456153828</c:v>
                </c:pt>
                <c:pt idx="6915">
                  <c:v>12.120939532865567</c:v>
                </c:pt>
                <c:pt idx="6916">
                  <c:v>12.096608502196936</c:v>
                </c:pt>
                <c:pt idx="6917">
                  <c:v>12.071542746528166</c:v>
                </c:pt>
                <c:pt idx="6918">
                  <c:v>12.045739468933164</c:v>
                </c:pt>
                <c:pt idx="6919">
                  <c:v>12.019195697694919</c:v>
                </c:pt>
                <c:pt idx="6920">
                  <c:v>11.991908291014781</c:v>
                </c:pt>
                <c:pt idx="6921">
                  <c:v>11.96387394193048</c:v>
                </c:pt>
                <c:pt idx="6922">
                  <c:v>11.935089183436309</c:v>
                </c:pt>
                <c:pt idx="6923">
                  <c:v>11.905550393806758</c:v>
                </c:pt>
                <c:pt idx="6924">
                  <c:v>11.875253802136626</c:v>
                </c:pt>
                <c:pt idx="6925">
                  <c:v>11.844195494103616</c:v>
                </c:pt>
                <c:pt idx="6926">
                  <c:v>11.812371417938992</c:v>
                </c:pt>
                <c:pt idx="6927">
                  <c:v>11.779777390625737</c:v>
                </c:pt>
                <c:pt idx="6928">
                  <c:v>11.746409104336038</c:v>
                </c:pt>
                <c:pt idx="6929">
                  <c:v>11.712262133082008</c:v>
                </c:pt>
                <c:pt idx="6930">
                  <c:v>11.677331939616082</c:v>
                </c:pt>
                <c:pt idx="6931">
                  <c:v>11.641613882567215</c:v>
                </c:pt>
                <c:pt idx="6932">
                  <c:v>11.60510322381635</c:v>
                </c:pt>
                <c:pt idx="6933">
                  <c:v>11.567795136127961</c:v>
                </c:pt>
                <c:pt idx="6934">
                  <c:v>11.529684711024505</c:v>
                </c:pt>
                <c:pt idx="6935">
                  <c:v>11.490766966923417</c:v>
                </c:pt>
                <c:pt idx="6936">
                  <c:v>11.45103685752216</c:v>
                </c:pt>
                <c:pt idx="6937">
                  <c:v>11.410489280459904</c:v>
                </c:pt>
                <c:pt idx="6938">
                  <c:v>11.369119086228977</c:v>
                </c:pt>
                <c:pt idx="6939">
                  <c:v>11.326921087365433</c:v>
                </c:pt>
                <c:pt idx="6940">
                  <c:v>11.283890067907659</c:v>
                </c:pt>
                <c:pt idx="6941">
                  <c:v>11.240020793127011</c:v>
                </c:pt>
                <c:pt idx="6942">
                  <c:v>11.195308019529653</c:v>
                </c:pt>
                <c:pt idx="6943">
                  <c:v>11.149746505156894</c:v>
                </c:pt>
                <c:pt idx="6944">
                  <c:v>11.103331020135268</c:v>
                </c:pt>
                <c:pt idx="6945">
                  <c:v>11.056056357537049</c:v>
                </c:pt>
                <c:pt idx="6946">
                  <c:v>11.007917344503101</c:v>
                </c:pt>
                <c:pt idx="6947">
                  <c:v>10.958908853657523</c:v>
                </c:pt>
                <c:pt idx="6948">
                  <c:v>10.9090258148104</c:v>
                </c:pt>
                <c:pt idx="6949">
                  <c:v>10.858263226934517</c:v>
                </c:pt>
                <c:pt idx="6950">
                  <c:v>10.806616170431422</c:v>
                </c:pt>
                <c:pt idx="6951">
                  <c:v>10.754079819678559</c:v>
                </c:pt>
                <c:pt idx="6952">
                  <c:v>10.700649455861218</c:v>
                </c:pt>
                <c:pt idx="6953">
                  <c:v>10.646320480072996</c:v>
                </c:pt>
                <c:pt idx="6954">
                  <c:v>10.591088426708071</c:v>
                </c:pt>
                <c:pt idx="6955">
                  <c:v>10.534948977109522</c:v>
                </c:pt>
                <c:pt idx="6956">
                  <c:v>10.477897973502309</c:v>
                </c:pt>
                <c:pt idx="6957">
                  <c:v>10.419931433181532</c:v>
                </c:pt>
                <c:pt idx="6958">
                  <c:v>10.361045562968052</c:v>
                </c:pt>
                <c:pt idx="6959">
                  <c:v>10.301236773910629</c:v>
                </c:pt>
                <c:pt idx="6960">
                  <c:v>10.240501696246868</c:v>
                </c:pt>
                <c:pt idx="6961">
                  <c:v>10.178837194596419</c:v>
                </c:pt>
                <c:pt idx="6962">
                  <c:v>10.11624038339054</c:v>
                </c:pt>
                <c:pt idx="6963">
                  <c:v>10.052708642528449</c:v>
                </c:pt>
                <c:pt idx="6964">
                  <c:v>9.9882396332490568</c:v>
                </c:pt>
                <c:pt idx="6965">
                  <c:v>9.9228313142039415</c:v>
                </c:pt>
                <c:pt idx="6966">
                  <c:v>9.8564819577322549</c:v>
                </c:pt>
                <c:pt idx="6967">
                  <c:v>9.789190166307657</c:v>
                </c:pt>
                <c:pt idx="6968">
                  <c:v>9.7209548891668405</c:v>
                </c:pt>
                <c:pt idx="6969">
                  <c:v>9.6517754390869896</c:v>
                </c:pt>
                <c:pt idx="6970">
                  <c:v>9.5816515093078571</c:v>
                </c:pt>
                <c:pt idx="6971">
                  <c:v>9.5105831905810607</c:v>
                </c:pt>
                <c:pt idx="6972">
                  <c:v>9.4385709883268234</c:v>
                </c:pt>
                <c:pt idx="6973">
                  <c:v>9.3656158398903084</c:v>
                </c:pt>
                <c:pt idx="6974">
                  <c:v>9.2917191318645731</c:v>
                </c:pt>
                <c:pt idx="6975">
                  <c:v>9.2168827174766754</c:v>
                </c:pt>
                <c:pt idx="6976">
                  <c:v>9.1411089340122089</c:v>
                </c:pt>
                <c:pt idx="6977">
                  <c:v>9.0644006202450598</c:v>
                </c:pt>
                <c:pt idx="6978">
                  <c:v>8.9867611338720401</c:v>
                </c:pt>
                <c:pt idx="6979">
                  <c:v>8.9081943689112357</c:v>
                </c:pt>
                <c:pt idx="6980">
                  <c:v>8.8287047730541239</c:v>
                </c:pt>
                <c:pt idx="6981">
                  <c:v>8.7482973649328599</c:v>
                </c:pt>
                <c:pt idx="6982">
                  <c:v>8.6669777512928725</c:v>
                </c:pt>
                <c:pt idx="6983">
                  <c:v>8.5847521440321835</c:v>
                </c:pt>
                <c:pt idx="6984">
                  <c:v>8.5016273770865229</c:v>
                </c:pt>
                <c:pt idx="6985">
                  <c:v>8.417610923126869</c:v>
                </c:pt>
                <c:pt idx="6986">
                  <c:v>8.3327109100498795</c:v>
                </c:pt>
                <c:pt idx="6987">
                  <c:v>8.2469361372218177</c:v>
                </c:pt>
                <c:pt idx="6988">
                  <c:v>8.1602960914502454</c:v>
                </c:pt>
                <c:pt idx="6989">
                  <c:v>8.0728009626506783</c:v>
                </c:pt>
                <c:pt idx="6990">
                  <c:v>7.9844616591779705</c:v>
                </c:pt>
                <c:pt idx="6991">
                  <c:v>7.8952898227903301</c:v>
                </c:pt>
                <c:pt idx="6992">
                  <c:v>7.8052978432080682</c:v>
                </c:pt>
                <c:pt idx="6993">
                  <c:v>7.7144988722398065</c:v>
                </c:pt>
                <c:pt idx="6994">
                  <c:v>7.6229068374357603</c:v>
                </c:pt>
                <c:pt idx="6995">
                  <c:v>7.5305364552381491</c:v>
                </c:pt>
                <c:pt idx="6996">
                  <c:v>7.4374032435931712</c:v>
                </c:pt>
                <c:pt idx="6997">
                  <c:v>7.3435235339817737</c:v>
                </c:pt>
                <c:pt idx="6998">
                  <c:v>7.248914482844258</c:v>
                </c:pt>
                <c:pt idx="6999">
                  <c:v>7.153594082354882</c:v>
                </c:pt>
                <c:pt idx="7000">
                  <c:v>7.0575811705131795</c:v>
                </c:pt>
                <c:pt idx="7001">
                  <c:v>6.9608954405133234</c:v>
                </c:pt>
                <c:pt idx="7002">
                  <c:v>6.8635574493597655</c:v>
                </c:pt>
                <c:pt idx="7003">
                  <c:v>6.7655886256871689</c:v>
                </c:pt>
                <c:pt idx="7004">
                  <c:v>6.6670112767489762</c:v>
                </c:pt>
                <c:pt idx="7005">
                  <c:v>6.5678485945484546</c:v>
                </c:pt>
                <c:pt idx="7006">
                  <c:v>6.4681246610576686</c:v>
                </c:pt>
                <c:pt idx="7007">
                  <c:v>6.3678644525098278</c:v>
                </c:pt>
                <c:pt idx="7008">
                  <c:v>6.2670938427129945</c:v>
                </c:pt>
                <c:pt idx="7009">
                  <c:v>6.1658396053644804</c:v>
                </c:pt>
                <c:pt idx="7010">
                  <c:v>6.064129415320088</c:v>
                </c:pt>
                <c:pt idx="7011">
                  <c:v>5.9619918487957175</c:v>
                </c:pt>
                <c:pt idx="7012">
                  <c:v>5.8594563824653294</c:v>
                </c:pt>
                <c:pt idx="7013">
                  <c:v>5.7565533914193114</c:v>
                </c:pt>
                <c:pt idx="7014">
                  <c:v>5.6533141459640284</c:v>
                </c:pt>
                <c:pt idx="7015">
                  <c:v>5.5497708072246184</c:v>
                </c:pt>
                <c:pt idx="7016">
                  <c:v>5.4459564215295888</c:v>
                </c:pt>
                <c:pt idx="7017">
                  <c:v>5.3419049135430487</c:v>
                </c:pt>
                <c:pt idx="7018">
                  <c:v>5.2376510781350651</c:v>
                </c:pt>
                <c:pt idx="7019">
                  <c:v>5.133230570947549</c:v>
                </c:pt>
                <c:pt idx="7020">
                  <c:v>5.0286798976517471</c:v>
                </c:pt>
                <c:pt idx="7021">
                  <c:v>4.9240364018691309</c:v>
                </c:pt>
                <c:pt idx="7022">
                  <c:v>4.8193382517358367</c:v>
                </c:pt>
                <c:pt idx="7023">
                  <c:v>4.7146244251080374</c:v>
                </c:pt>
                <c:pt idx="7024">
                  <c:v>4.6099346933747674</c:v>
                </c:pt>
                <c:pt idx="7025">
                  <c:v>4.5053096038861433</c:v>
                </c:pt>
                <c:pt idx="7026">
                  <c:v>4.4007904609771034</c:v>
                </c:pt>
                <c:pt idx="7027">
                  <c:v>4.2964193055827673</c:v>
                </c:pt>
                <c:pt idx="7028">
                  <c:v>4.1922388934409076</c:v>
                </c:pt>
                <c:pt idx="7029">
                  <c:v>4.0882926718812831</c:v>
                </c:pt>
                <c:pt idx="7030">
                  <c:v>3.9846247552022653</c:v>
                </c:pt>
                <c:pt idx="7031">
                  <c:v>3.8812798986359089</c:v>
                </c:pt>
                <c:pt idx="7032">
                  <c:v>3.7783034709113021</c:v>
                </c:pt>
                <c:pt idx="7033">
                  <c:v>3.6757414254269118</c:v>
                </c:pt>
                <c:pt idx="7034">
                  <c:v>3.5736402700343182</c:v>
                </c:pt>
                <c:pt idx="7035">
                  <c:v>3.472047035463679</c:v>
                </c:pt>
                <c:pt idx="7036">
                  <c:v>3.3710092423943183</c:v>
                </c:pt>
                <c:pt idx="7037">
                  <c:v>3.270574867201161</c:v>
                </c:pt>
                <c:pt idx="7038">
                  <c:v>3.1707923063971282</c:v>
                </c:pt>
                <c:pt idx="7039">
                  <c:v>3.0717103397977565</c:v>
                </c:pt>
                <c:pt idx="7040">
                  <c:v>2.9733780924416053</c:v>
                </c:pt>
                <c:pt idx="7041">
                  <c:v>2.8758449952966649</c:v>
                </c:pt>
                <c:pt idx="7042">
                  <c:v>2.779160744791676</c:v>
                </c:pt>
                <c:pt idx="7043">
                  <c:v>2.6833752612076101</c:v>
                </c:pt>
                <c:pt idx="7044">
                  <c:v>2.5885386459777115</c:v>
                </c:pt>
                <c:pt idx="7045">
                  <c:v>2.4947011379370942</c:v>
                </c:pt>
                <c:pt idx="7046">
                  <c:v>2.4019130685717984</c:v>
                </c:pt>
                <c:pt idx="7047">
                  <c:v>2.3102248163186387</c:v>
                </c:pt>
                <c:pt idx="7048">
                  <c:v>2.219686759971867</c:v>
                </c:pt>
                <c:pt idx="7049">
                  <c:v>2.1303492312498942</c:v>
                </c:pt>
                <c:pt idx="7050">
                  <c:v>2.0422624665877938</c:v>
                </c:pt>
                <c:pt idx="7051">
                  <c:v>1.955476558211616</c:v>
                </c:pt>
                <c:pt idx="7052">
                  <c:v>1.8700414045658715</c:v>
                </c:pt>
                <c:pt idx="7053">
                  <c:v>1.7860066601577642</c:v>
                </c:pt>
                <c:pt idx="7054">
                  <c:v>1.7034216848908081</c:v>
                </c:pt>
                <c:pt idx="7055">
                  <c:v>1.622335492958596</c:v>
                </c:pt>
                <c:pt idx="7056">
                  <c:v>1.5427967013736437</c:v>
                </c:pt>
                <c:pt idx="7057">
                  <c:v>1.464853478209533</c:v>
                </c:pt>
                <c:pt idx="7058">
                  <c:v>1.388553490632394</c:v>
                </c:pt>
                <c:pt idx="7059">
                  <c:v>1.313943852803469</c:v>
                </c:pt>
                <c:pt idx="7060">
                  <c:v>1.2410710737341899</c:v>
                </c:pt>
                <c:pt idx="7061">
                  <c:v>1.169981005176949</c:v>
                </c:pt>
                <c:pt idx="7062">
                  <c:v>1.1007187896356871</c:v>
                </c:pt>
                <c:pt idx="7063">
                  <c:v>1.0333288085816652</c:v>
                </c:pt>
                <c:pt idx="7064">
                  <c:v>0.96785463096241364</c:v>
                </c:pt>
                <c:pt idx="7065">
                  <c:v>0.90433896208763276</c:v>
                </c:pt>
                <c:pt idx="7066">
                  <c:v>0.84282359298354825</c:v>
                </c:pt>
                <c:pt idx="7067">
                  <c:v>0.78334935029986053</c:v>
                </c:pt>
                <c:pt idx="7068">
                  <c:v>0.72595604685933701</c:v>
                </c:pt>
                <c:pt idx="7069">
                  <c:v>0.67068243293844121</c:v>
                </c:pt>
                <c:pt idx="7070">
                  <c:v>0.61756614836316959</c:v>
                </c:pt>
                <c:pt idx="7071">
                  <c:v>0.56664367551144168</c:v>
                </c:pt>
                <c:pt idx="7072">
                  <c:v>0.51795029330436115</c:v>
                </c:pt>
                <c:pt idx="7073">
                  <c:v>0.47152003227466893</c:v>
                </c:pt>
                <c:pt idx="7074">
                  <c:v>0.42738563079383751</c:v>
                </c:pt>
                <c:pt idx="7075">
                  <c:v>0.38557849254245219</c:v>
                </c:pt>
                <c:pt idx="7076">
                  <c:v>0.34612864530411402</c:v>
                </c:pt>
                <c:pt idx="7077">
                  <c:v>0.30906470116211643</c:v>
                </c:pt>
                <c:pt idx="7078">
                  <c:v>0.2744138181764858</c:v>
                </c:pt>
                <c:pt idx="7079">
                  <c:v>0.24220166361629583</c:v>
                </c:pt>
                <c:pt idx="7080">
                  <c:v>0.21245237881992879</c:v>
                </c:pt>
                <c:pt idx="7081">
                  <c:v>0.18518854575334245</c:v>
                </c:pt>
                <c:pt idx="7082">
                  <c:v>0.16043115533375618</c:v>
                </c:pt>
                <c:pt idx="7083">
                  <c:v>0.13819957758270959</c:v>
                </c:pt>
                <c:pt idx="7084">
                  <c:v>0.11851153366992508</c:v>
                </c:pt>
                <c:pt idx="7085">
                  <c:v>0.10138306990569178</c:v>
                </c:pt>
                <c:pt idx="7086">
                  <c:v>8.6828533736044364E-2</c:v>
                </c:pt>
                <c:pt idx="7087">
                  <c:v>7.4860551791412794E-2</c:v>
                </c:pt>
                <c:pt idx="7088">
                  <c:v>6.5490010035716931E-2</c:v>
                </c:pt>
                <c:pt idx="7089">
                  <c:v>5.8726036058836584E-2</c:v>
                </c:pt>
                <c:pt idx="7090">
                  <c:v>5.4575983551376717E-2</c:v>
                </c:pt>
                <c:pt idx="7091">
                  <c:v>5.3045418996561761E-2</c:v>
                </c:pt>
                <c:pt idx="7092">
                  <c:v>5.4138110609755694E-2</c:v>
                </c:pt>
                <c:pt idx="7093">
                  <c:v>5.7856019551792301E-2</c:v>
                </c:pt>
                <c:pt idx="7094">
                  <c:v>6.4199293437839658E-2</c:v>
                </c:pt>
                <c:pt idx="7095">
                  <c:v>7.3166262159103462E-2</c:v>
                </c:pt>
                <c:pt idx="7096">
                  <c:v>8.4753436030004362E-2</c:v>
                </c:pt>
                <c:pt idx="7097">
                  <c:v>9.895550626895791E-2</c:v>
                </c:pt>
                <c:pt idx="7098">
                  <c:v>0.11576534781624472</c:v>
                </c:pt>
                <c:pt idx="7099">
                  <c:v>0.13517402448774662</c:v>
                </c:pt>
                <c:pt idx="7100">
                  <c:v>0.15717079645882151</c:v>
                </c:pt>
                <c:pt idx="7101">
                  <c:v>0.18174313006773732</c:v>
                </c:pt>
                <c:pt idx="7102">
                  <c:v>0.20887670992366547</c:v>
                </c:pt>
                <c:pt idx="7103">
                  <c:v>0.2385554532995697</c:v>
                </c:pt>
                <c:pt idx="7104">
                  <c:v>0.27076152678569876</c:v>
                </c:pt>
                <c:pt idx="7105">
                  <c:v>0.30547536517509777</c:v>
                </c:pt>
                <c:pt idx="7106">
                  <c:v>0.34267569254798502</c:v>
                </c:pt>
                <c:pt idx="7107">
                  <c:v>0.38233954551747873</c:v>
                </c:pt>
                <c:pt idx="7108">
                  <c:v>0.42444229859544885</c:v>
                </c:pt>
                <c:pt idx="7109">
                  <c:v>0.46895769163187145</c:v>
                </c:pt>
                <c:pt idx="7110">
                  <c:v>0.51585785927882255</c:v>
                </c:pt>
                <c:pt idx="7111">
                  <c:v>0.56511336242503551</c:v>
                </c:pt>
                <c:pt idx="7112">
                  <c:v>0.61669322154348127</c:v>
                </c:pt>
                <c:pt idx="7113">
                  <c:v>0.67056495189132459</c:v>
                </c:pt>
                <c:pt idx="7114">
                  <c:v>0.72669460049763945</c:v>
                </c:pt>
                <c:pt idx="7115">
                  <c:v>0.78504678487136414</c:v>
                </c:pt>
                <c:pt idx="7116">
                  <c:v>0.8455847333584241</c:v>
                </c:pt>
                <c:pt idx="7117">
                  <c:v>0.90827032707523758</c:v>
                </c:pt>
                <c:pt idx="7118">
                  <c:v>0.97306414334091251</c:v>
                </c:pt>
                <c:pt idx="7119">
                  <c:v>1.0399255005304688</c:v>
                </c:pt>
                <c:pt idx="7120">
                  <c:v>1.1088125042672943</c:v>
                </c:pt>
                <c:pt idx="7121">
                  <c:v>1.1796820948716973</c:v>
                </c:pt>
                <c:pt idx="7122">
                  <c:v>1.2524900959800422</c:v>
                </c:pt>
                <c:pt idx="7123">
                  <c:v>1.3271912642490646</c:v>
                </c:pt>
                <c:pt idx="7124">
                  <c:v>1.4037393400540599</c:v>
                </c:pt>
                <c:pt idx="7125">
                  <c:v>1.4820870990947741</c:v>
                </c:pt>
                <c:pt idx="7126">
                  <c:v>1.5621864048167009</c:v>
                </c:pt>
                <c:pt idx="7127">
                  <c:v>1.6439882615553318</c:v>
                </c:pt>
                <c:pt idx="7128">
                  <c:v>1.7274428683143359</c:v>
                </c:pt>
                <c:pt idx="7129">
                  <c:v>1.8124996730823855</c:v>
                </c:pt>
                <c:pt idx="7130">
                  <c:v>1.8991074275984845</c:v>
                </c:pt>
                <c:pt idx="7131">
                  <c:v>1.9872142424709884</c:v>
                </c:pt>
                <c:pt idx="7132">
                  <c:v>2.0767676425616051</c:v>
                </c:pt>
                <c:pt idx="7133">
                  <c:v>2.1677146225390729</c:v>
                </c:pt>
                <c:pt idx="7134">
                  <c:v>2.2600017025143293</c:v>
                </c:pt>
                <c:pt idx="7135">
                  <c:v>2.3535749836668867</c:v>
                </c:pt>
                <c:pt idx="7136">
                  <c:v>2.4483802037713995</c:v>
                </c:pt>
                <c:pt idx="7137">
                  <c:v>2.5443627925409547</c:v>
                </c:pt>
                <c:pt idx="7138">
                  <c:v>2.6414679266968335</c:v>
                </c:pt>
                <c:pt idx="7139">
                  <c:v>2.7396405846824301</c:v>
                </c:pt>
                <c:pt idx="7140">
                  <c:v>2.8388256009405666</c:v>
                </c:pt>
                <c:pt idx="7141">
                  <c:v>2.9389677196698241</c:v>
                </c:pt>
                <c:pt idx="7142">
                  <c:v>3.0400116479836239</c:v>
                </c:pt>
                <c:pt idx="7143">
                  <c:v>3.14190210839813</c:v>
                </c:pt>
                <c:pt idx="7144">
                  <c:v>3.2445838905706523</c:v>
                </c:pt>
                <c:pt idx="7145">
                  <c:v>3.3480019022212941</c:v>
                </c:pt>
                <c:pt idx="7146">
                  <c:v>3.4521012191694589</c:v>
                </c:pt>
                <c:pt idx="7147">
                  <c:v>3.5568271344163636</c:v>
                </c:pt>
                <c:pt idx="7148">
                  <c:v>3.6621252062148542</c:v>
                </c:pt>
                <c:pt idx="7149">
                  <c:v>3.7679413050665747</c:v>
                </c:pt>
                <c:pt idx="7150">
                  <c:v>3.8742216595851966</c:v>
                </c:pt>
                <c:pt idx="7151">
                  <c:v>3.9809129011790607</c:v>
                </c:pt>
                <c:pt idx="7152">
                  <c:v>4.0879621074993304</c:v>
                </c:pt>
                <c:pt idx="7153">
                  <c:v>4.1953168446077145</c:v>
                </c:pt>
                <c:pt idx="7154">
                  <c:v>4.3029252078179105</c:v>
                </c:pt>
                <c:pt idx="7155">
                  <c:v>4.4107358611757608</c:v>
                </c:pt>
                <c:pt idx="7156">
                  <c:v>4.5186980755374373</c:v>
                </c:pt>
                <c:pt idx="7157">
                  <c:v>4.6267617652098485</c:v>
                </c:pt>
                <c:pt idx="7158">
                  <c:v>4.7348775231315878</c:v>
                </c:pt>
                <c:pt idx="7159">
                  <c:v>4.8429966545582399</c:v>
                </c:pt>
                <c:pt idx="7160">
                  <c:v>4.9510712092358435</c:v>
                </c:pt>
                <c:pt idx="7161">
                  <c:v>5.0590540120368228</c:v>
                </c:pt>
                <c:pt idx="7162">
                  <c:v>5.166898692047968</c:v>
                </c:pt>
                <c:pt idx="7163">
                  <c:v>5.274559710091367</c:v>
                </c:pt>
                <c:pt idx="7164">
                  <c:v>5.3819923846714426</c:v>
                </c:pt>
                <c:pt idx="7165">
                  <c:v>5.4891529163396715</c:v>
                </c:pt>
                <c:pt idx="7166">
                  <c:v>5.5959984104758664</c:v>
                </c:pt>
                <c:pt idx="7167">
                  <c:v>5.7024868984778285</c:v>
                </c:pt>
                <c:pt idx="7168">
                  <c:v>5.8085773573750856</c:v>
                </c:pt>
                <c:pt idx="7169">
                  <c:v>5.9142297278544289</c:v>
                </c:pt>
                <c:pt idx="7170">
                  <c:v>6.0194049307208095</c:v>
                </c:pt>
                <c:pt idx="7171">
                  <c:v>6.1240648817948671</c:v>
                </c:pt>
                <c:pt idx="7172">
                  <c:v>6.2281725052617141</c:v>
                </c:pt>
                <c:pt idx="7173">
                  <c:v>6.3316917454919999</c:v>
                </c:pt>
                <c:pt idx="7174">
                  <c:v>6.4345875773453791</c:v>
                </c:pt>
                <c:pt idx="7175">
                  <c:v>6.5368260149825987</c:v>
                </c:pt>
                <c:pt idx="7176">
                  <c:v>6.638374119209602</c:v>
                </c:pt>
                <c:pt idx="7177">
                  <c:v>6.7392000033698878</c:v>
                </c:pt>
                <c:pt idx="7178">
                  <c:v>6.839272837826023</c:v>
                </c:pt>
                <c:pt idx="7179">
                  <c:v>6.9385628530457062</c:v>
                </c:pt>
                <c:pt idx="7180">
                  <c:v>7.0370413413267752</c:v>
                </c:pt>
                <c:pt idx="7181">
                  <c:v>7.1346806572036066</c:v>
                </c:pt>
                <c:pt idx="7182">
                  <c:v>7.2314542165476228</c:v>
                </c:pt>
                <c:pt idx="7183">
                  <c:v>7.3273364944181854</c:v>
                </c:pt>
                <c:pt idx="7184">
                  <c:v>7.4223030216859627</c:v>
                </c:pt>
                <c:pt idx="7185">
                  <c:v>7.5163303804703494</c:v>
                </c:pt>
                <c:pt idx="7186">
                  <c:v>7.6093961984349789</c:v>
                </c:pt>
                <c:pt idx="7187">
                  <c:v>7.701479141971511</c:v>
                </c:pt>
                <c:pt idx="7188">
                  <c:v>7.7925589083148425</c:v>
                </c:pt>
                <c:pt idx="7189">
                  <c:v>7.8826162166358777</c:v>
                </c:pt>
                <c:pt idx="7190">
                  <c:v>7.9716327981497113</c:v>
                </c:pt>
                <c:pt idx="7191">
                  <c:v>8.0595913852781891</c:v>
                </c:pt>
                <c:pt idx="7192">
                  <c:v>8.1464756999100079</c:v>
                </c:pt>
                <c:pt idx="7193">
                  <c:v>8.2322704408093319</c:v>
                </c:pt>
                <c:pt idx="7194">
                  <c:v>8.3169612702083224</c:v>
                </c:pt>
                <c:pt idx="7195">
                  <c:v>8.4005347996230082</c:v>
                </c:pt>
                <c:pt idx="7196">
                  <c:v>8.4829785749411286</c:v>
                </c:pt>
                <c:pt idx="7197">
                  <c:v>8.564281060831048</c:v>
                </c:pt>
                <c:pt idx="7198">
                  <c:v>8.6444316244997417</c:v>
                </c:pt>
                <c:pt idx="7199">
                  <c:v>8.7234205188476945</c:v>
                </c:pt>
                <c:pt idx="7200">
                  <c:v>8.8012388650785685</c:v>
                </c:pt>
                <c:pt idx="7201">
                  <c:v>8.8778786347694325</c:v>
                </c:pt>
                <c:pt idx="7202">
                  <c:v>8.9533326314869583</c:v>
                </c:pt>
                <c:pt idx="7203">
                  <c:v>9.0275944719542895</c:v>
                </c:pt>
                <c:pt idx="7204">
                  <c:v>9.1006585668212967</c:v>
                </c:pt>
                <c:pt idx="7205">
                  <c:v>9.172520101088578</c:v>
                </c:pt>
                <c:pt idx="7206">
                  <c:v>9.2431750142008937</c:v>
                </c:pt>
                <c:pt idx="7207">
                  <c:v>9.3126199798703073</c:v>
                </c:pt>
                <c:pt idx="7208">
                  <c:v>9.3808523856476747</c:v>
                </c:pt>
                <c:pt idx="7209">
                  <c:v>9.4478703122915029</c:v>
                </c:pt>
                <c:pt idx="7210">
                  <c:v>9.5136725129615094</c:v>
                </c:pt>
                <c:pt idx="7211">
                  <c:v>9.5782583922715112</c:v>
                </c:pt>
                <c:pt idx="7212">
                  <c:v>9.6416279852432183</c:v>
                </c:pt>
                <c:pt idx="7213">
                  <c:v>9.7037819361802686</c:v>
                </c:pt>
                <c:pt idx="7214">
                  <c:v>9.7647214774970887</c:v>
                </c:pt>
                <c:pt idx="7215">
                  <c:v>9.8244484085469068</c:v>
                </c:pt>
                <c:pt idx="7216">
                  <c:v>9.8829650744503628</c:v>
                </c:pt>
                <c:pt idx="7217">
                  <c:v>9.9402743449804483</c:v>
                </c:pt>
                <c:pt idx="7218">
                  <c:v>9.9963795935074167</c:v>
                </c:pt>
                <c:pt idx="7219">
                  <c:v>10.051284676049855</c:v>
                </c:pt>
                <c:pt idx="7220">
                  <c:v>10.104993910434423</c:v>
                </c:pt>
                <c:pt idx="7221">
                  <c:v>10.157512055608725</c:v>
                </c:pt>
                <c:pt idx="7222">
                  <c:v>10.208844291112271</c:v>
                </c:pt>
                <c:pt idx="7223">
                  <c:v>10.258996196735183</c:v>
                </c:pt>
                <c:pt idx="7224">
                  <c:v>10.307973732388204</c:v>
                </c:pt>
                <c:pt idx="7225">
                  <c:v>10.355783218190016</c:v>
                </c:pt>
                <c:pt idx="7226">
                  <c:v>10.402431314797315</c:v>
                </c:pt>
                <c:pt idx="7227">
                  <c:v>10.447925004000918</c:v>
                </c:pt>
                <c:pt idx="7228">
                  <c:v>10.492271569583583</c:v>
                </c:pt>
                <c:pt idx="7229">
                  <c:v>10.535478578481106</c:v>
                </c:pt>
                <c:pt idx="7230">
                  <c:v>10.577553862228875</c:v>
                </c:pt>
                <c:pt idx="7231">
                  <c:v>10.61850549873521</c:v>
                </c:pt>
                <c:pt idx="7232">
                  <c:v>10.658341794374579</c:v>
                </c:pt>
                <c:pt idx="7233">
                  <c:v>10.697071266412697</c:v>
                </c:pt>
                <c:pt idx="7234">
                  <c:v>10.734702625784209</c:v>
                </c:pt>
                <c:pt idx="7235">
                  <c:v>10.77124476021435</c:v>
                </c:pt>
                <c:pt idx="7236">
                  <c:v>10.806706717710426</c:v>
                </c:pt>
                <c:pt idx="7237">
                  <c:v>10.841097690411242</c:v>
                </c:pt>
                <c:pt idx="7238">
                  <c:v>10.874426998812806</c:v>
                </c:pt>
                <c:pt idx="7239">
                  <c:v>10.906704076378556</c:v>
                </c:pt>
                <c:pt idx="7240">
                  <c:v>10.937938454516395</c:v>
                </c:pt>
                <c:pt idx="7241">
                  <c:v>10.968139747955759</c:v>
                </c:pt>
                <c:pt idx="7242">
                  <c:v>10.997317640499531</c:v>
                </c:pt>
                <c:pt idx="7243">
                  <c:v>11.025481871177357</c:v>
                </c:pt>
                <c:pt idx="7244">
                  <c:v>11.052642220780335</c:v>
                </c:pt>
                <c:pt idx="7245">
                  <c:v>11.07880849879283</c:v>
                </c:pt>
                <c:pt idx="7246">
                  <c:v>11.103990530706698</c:v>
                </c:pt>
                <c:pt idx="7247">
                  <c:v>11.12819814574368</c:v>
                </c:pt>
                <c:pt idx="7248">
                  <c:v>11.151441164943481</c:v>
                </c:pt>
                <c:pt idx="7249">
                  <c:v>11.173729389658522</c:v>
                </c:pt>
                <c:pt idx="7250">
                  <c:v>11.195072590427239</c:v>
                </c:pt>
                <c:pt idx="7251">
                  <c:v>11.215480496228851</c:v>
                </c:pt>
                <c:pt idx="7252">
                  <c:v>11.234962784118203</c:v>
                </c:pt>
                <c:pt idx="7253">
                  <c:v>11.25352906923802</c:v>
                </c:pt>
                <c:pt idx="7254">
                  <c:v>11.271188895204242</c:v>
                </c:pt>
                <c:pt idx="7255">
                  <c:v>11.287951724855718</c:v>
                </c:pt>
                <c:pt idx="7256">
                  <c:v>11.303826931372754</c:v>
                </c:pt>
                <c:pt idx="7257">
                  <c:v>11.318823789746205</c:v>
                </c:pt>
                <c:pt idx="7258">
                  <c:v>11.33295146860808</c:v>
                </c:pt>
                <c:pt idx="7259">
                  <c:v>11.346219022408366</c:v>
                </c:pt>
                <c:pt idx="7260">
                  <c:v>11.358635383928453</c:v>
                </c:pt>
                <c:pt idx="7261">
                  <c:v>11.370209357139041</c:v>
                </c:pt>
                <c:pt idx="7262">
                  <c:v>11.380949610385505</c:v>
                </c:pt>
                <c:pt idx="7263">
                  <c:v>11.390864669897773</c:v>
                </c:pt>
                <c:pt idx="7264">
                  <c:v>11.399962913616607</c:v>
                </c:pt>
                <c:pt idx="7265">
                  <c:v>11.408252565341073</c:v>
                </c:pt>
                <c:pt idx="7266">
                  <c:v>11.415741689169236</c:v>
                </c:pt>
                <c:pt idx="7267">
                  <c:v>11.422438184251535</c:v>
                </c:pt>
                <c:pt idx="7268">
                  <c:v>11.428349779824634</c:v>
                </c:pt>
                <c:pt idx="7269">
                  <c:v>11.433484030543354</c:v>
                </c:pt>
                <c:pt idx="7270">
                  <c:v>11.437848312087047</c:v>
                </c:pt>
                <c:pt idx="7271">
                  <c:v>11.441449817034938</c:v>
                </c:pt>
                <c:pt idx="7272">
                  <c:v>11.444295551026171</c:v>
                </c:pt>
                <c:pt idx="7273">
                  <c:v>11.446392329159734</c:v>
                </c:pt>
                <c:pt idx="7274">
                  <c:v>11.447746772663052</c:v>
                </c:pt>
                <c:pt idx="7275">
                  <c:v>11.448365305808375</c:v>
                </c:pt>
                <c:pt idx="7276">
                  <c:v>11.448254153063573</c:v>
                </c:pt>
                <c:pt idx="7277">
                  <c:v>11.447419336492173</c:v>
                </c:pt>
                <c:pt idx="7278">
                  <c:v>11.445866673374004</c:v>
                </c:pt>
                <c:pt idx="7279">
                  <c:v>11.443601774056088</c:v>
                </c:pt>
                <c:pt idx="7280">
                  <c:v>11.440630040019878</c:v>
                </c:pt>
                <c:pt idx="7281">
                  <c:v>11.436956662170561</c:v>
                </c:pt>
                <c:pt idx="7282">
                  <c:v>11.432586619327651</c:v>
                </c:pt>
                <c:pt idx="7283">
                  <c:v>11.427524676920937</c:v>
                </c:pt>
                <c:pt idx="7284">
                  <c:v>11.421775385894822</c:v>
                </c:pt>
                <c:pt idx="7285">
                  <c:v>11.415343081790098</c:v>
                </c:pt>
                <c:pt idx="7286">
                  <c:v>11.408231884036692</c:v>
                </c:pt>
                <c:pt idx="7287">
                  <c:v>11.400445695416437</c:v>
                </c:pt>
                <c:pt idx="7288">
                  <c:v>11.391988201713202</c:v>
                </c:pt>
                <c:pt idx="7289">
                  <c:v>11.382862871550467</c:v>
                </c:pt>
                <c:pt idx="7290">
                  <c:v>11.373072956387611</c:v>
                </c:pt>
                <c:pt idx="7291">
                  <c:v>11.362621490699894</c:v>
                </c:pt>
                <c:pt idx="7292">
                  <c:v>11.351511292320337</c:v>
                </c:pt>
                <c:pt idx="7293">
                  <c:v>11.339744962954267</c:v>
                </c:pt>
                <c:pt idx="7294">
                  <c:v>11.32732488884915</c:v>
                </c:pt>
                <c:pt idx="7295">
                  <c:v>11.314253241632811</c:v>
                </c:pt>
                <c:pt idx="7296">
                  <c:v>11.300531979297505</c:v>
                </c:pt>
                <c:pt idx="7297">
                  <c:v>11.286162847362702</c:v>
                </c:pt>
                <c:pt idx="7298">
                  <c:v>11.271147380167763</c:v>
                </c:pt>
                <c:pt idx="7299">
                  <c:v>11.255486902339095</c:v>
                </c:pt>
                <c:pt idx="7300">
                  <c:v>11.239182530391606</c:v>
                </c:pt>
                <c:pt idx="7301">
                  <c:v>11.222235174502433</c:v>
                </c:pt>
                <c:pt idx="7302">
                  <c:v>11.204645540417493</c:v>
                </c:pt>
                <c:pt idx="7303">
                  <c:v>11.186414131516724</c:v>
                </c:pt>
                <c:pt idx="7304">
                  <c:v>11.167541251029075</c:v>
                </c:pt>
                <c:pt idx="7305">
                  <c:v>11.148027004399616</c:v>
                </c:pt>
                <c:pt idx="7306">
                  <c:v>11.127871301804698</c:v>
                </c:pt>
                <c:pt idx="7307">
                  <c:v>11.107073860813037</c:v>
                </c:pt>
                <c:pt idx="7308">
                  <c:v>11.085634209214676</c:v>
                </c:pt>
                <c:pt idx="7309">
                  <c:v>11.063551687985248</c:v>
                </c:pt>
                <c:pt idx="7310">
                  <c:v>11.040825454414611</c:v>
                </c:pt>
                <c:pt idx="7311">
                  <c:v>11.017454485382823</c:v>
                </c:pt>
                <c:pt idx="7312">
                  <c:v>10.993437580808374</c:v>
                </c:pt>
                <c:pt idx="7313">
                  <c:v>10.968773367229916</c:v>
                </c:pt>
                <c:pt idx="7314">
                  <c:v>10.943460301575568</c:v>
                </c:pt>
                <c:pt idx="7315">
                  <c:v>10.917496675069977</c:v>
                </c:pt>
                <c:pt idx="7316">
                  <c:v>10.890880617326065</c:v>
                </c:pt>
                <c:pt idx="7317">
                  <c:v>10.863610100589273</c:v>
                </c:pt>
                <c:pt idx="7318">
                  <c:v>10.835682944160272</c:v>
                </c:pt>
                <c:pt idx="7319">
                  <c:v>10.807096818983556</c:v>
                </c:pt>
                <c:pt idx="7320">
                  <c:v>10.777849252411922</c:v>
                </c:pt>
                <c:pt idx="7321">
                  <c:v>10.747937633152938</c:v>
                </c:pt>
                <c:pt idx="7322">
                  <c:v>10.717359216392047</c:v>
                </c:pt>
                <c:pt idx="7323">
                  <c:v>10.686111129094249</c:v>
                </c:pt>
                <c:pt idx="7324">
                  <c:v>10.654190375501734</c:v>
                </c:pt>
                <c:pt idx="7325">
                  <c:v>10.621593842818635</c:v>
                </c:pt>
                <c:pt idx="7326">
                  <c:v>10.588318307081638</c:v>
                </c:pt>
                <c:pt idx="7327">
                  <c:v>10.554360439231228</c:v>
                </c:pt>
                <c:pt idx="7328">
                  <c:v>10.519716811387982</c:v>
                </c:pt>
                <c:pt idx="7329">
                  <c:v>10.484383903318793</c:v>
                </c:pt>
                <c:pt idx="7330">
                  <c:v>10.448358109119015</c:v>
                </c:pt>
                <c:pt idx="7331">
                  <c:v>10.411635744098433</c:v>
                </c:pt>
                <c:pt idx="7332">
                  <c:v>10.374213051878234</c:v>
                </c:pt>
                <c:pt idx="7333">
                  <c:v>10.336086211704785</c:v>
                </c:pt>
                <c:pt idx="7334">
                  <c:v>10.297251345982348</c:v>
                </c:pt>
                <c:pt idx="7335">
                  <c:v>10.257704528023973</c:v>
                </c:pt>
                <c:pt idx="7336">
                  <c:v>10.217441790020418</c:v>
                </c:pt>
                <c:pt idx="7337">
                  <c:v>10.17645913124878</c:v>
                </c:pt>
                <c:pt idx="7338">
                  <c:v>10.134752526491233</c:v>
                </c:pt>
                <c:pt idx="7339">
                  <c:v>10.092317934700889</c:v>
                </c:pt>
                <c:pt idx="7340">
                  <c:v>10.049151307888781</c:v>
                </c:pt>
                <c:pt idx="7341">
                  <c:v>10.005248600247651</c:v>
                </c:pt>
                <c:pt idx="7342">
                  <c:v>9.9606057775074248</c:v>
                </c:pt>
                <c:pt idx="7343">
                  <c:v>9.915218826544594</c:v>
                </c:pt>
                <c:pt idx="7344">
                  <c:v>9.8690837652000738</c:v>
                </c:pt>
                <c:pt idx="7345">
                  <c:v>9.8221966523633721</c:v>
                </c:pt>
                <c:pt idx="7346">
                  <c:v>9.7745535982783327</c:v>
                </c:pt>
                <c:pt idx="7347">
                  <c:v>9.7261507750907157</c:v>
                </c:pt>
                <c:pt idx="7348">
                  <c:v>9.6769844276423225</c:v>
                </c:pt>
                <c:pt idx="7349">
                  <c:v>9.627050884490437</c:v>
                </c:pt>
                <c:pt idx="7350">
                  <c:v>9.5763465691699157</c:v>
                </c:pt>
                <c:pt idx="7351">
                  <c:v>9.5248680116887829</c:v>
                </c:pt>
                <c:pt idx="7352">
                  <c:v>9.4726118602589526</c:v>
                </c:pt>
                <c:pt idx="7353">
                  <c:v>9.4195748932476562</c:v>
                </c:pt>
                <c:pt idx="7354">
                  <c:v>9.3657540313693577</c:v>
                </c:pt>
                <c:pt idx="7355">
                  <c:v>9.3111463500840674</c:v>
                </c:pt>
                <c:pt idx="7356">
                  <c:v>9.2557490922301167</c:v>
                </c:pt>
                <c:pt idx="7357">
                  <c:v>9.199559680858119</c:v>
                </c:pt>
                <c:pt idx="7358">
                  <c:v>9.1425757322838734</c:v>
                </c:pt>
                <c:pt idx="7359">
                  <c:v>9.0847950693329658</c:v>
                </c:pt>
                <c:pt idx="7360">
                  <c:v>9.0262157347934142</c:v>
                </c:pt>
                <c:pt idx="7361">
                  <c:v>8.9668360050468188</c:v>
                </c:pt>
                <c:pt idx="7362">
                  <c:v>8.9066544038840192</c:v>
                </c:pt>
                <c:pt idx="7363">
                  <c:v>8.8456697164931501</c:v>
                </c:pt>
                <c:pt idx="7364">
                  <c:v>8.783881003612219</c:v>
                </c:pt>
                <c:pt idx="7365">
                  <c:v>8.7212876158300698</c:v>
                </c:pt>
                <c:pt idx="7366">
                  <c:v>8.6578892080319712</c:v>
                </c:pt>
                <c:pt idx="7367">
                  <c:v>8.593685753973471</c:v>
                </c:pt>
                <c:pt idx="7368">
                  <c:v>8.5286775609763179</c:v>
                </c:pt>
                <c:pt idx="7369">
                  <c:v>8.4628652847264032</c:v>
                </c:pt>
                <c:pt idx="7370">
                  <c:v>8.396249944161525</c:v>
                </c:pt>
                <c:pt idx="7371">
                  <c:v>8.3288329364413691</c:v>
                </c:pt>
                <c:pt idx="7372">
                  <c:v>8.2606160519696381</c:v>
                </c:pt>
                <c:pt idx="7373">
                  <c:v>8.1916014894720242</c:v>
                </c:pt>
                <c:pt idx="7374">
                  <c:v>8.121791871090938</c:v>
                </c:pt>
                <c:pt idx="7375">
                  <c:v>8.0511902574976588</c:v>
                </c:pt>
                <c:pt idx="7376">
                  <c:v>7.9798001629965185</c:v>
                </c:pt>
                <c:pt idx="7377">
                  <c:v>7.9076255705940284</c:v>
                </c:pt>
                <c:pt idx="7378">
                  <c:v>7.8346709470264173</c:v>
                </c:pt>
                <c:pt idx="7379">
                  <c:v>7.7609412577134655</c:v>
                </c:pt>
                <c:pt idx="7380">
                  <c:v>7.6864419816253093</c:v>
                </c:pt>
                <c:pt idx="7381">
                  <c:v>7.6111791260302564</c:v>
                </c:pt>
                <c:pt idx="7382">
                  <c:v>7.5351592411103807</c:v>
                </c:pt>
                <c:pt idx="7383">
                  <c:v>7.4583894344135793</c:v>
                </c:pt>
                <c:pt idx="7384">
                  <c:v>7.3808773851178575</c:v>
                </c:pt>
                <c:pt idx="7385">
                  <c:v>7.3026313580864057</c:v>
                </c:pt>
                <c:pt idx="7386">
                  <c:v>7.2236602176842695</c:v>
                </c:pt>
                <c:pt idx="7387">
                  <c:v>7.1439734413298135</c:v>
                </c:pt>
                <c:pt idx="7388">
                  <c:v>7.0635811327537965</c:v>
                </c:pt>
                <c:pt idx="7389">
                  <c:v>6.9824940349392781</c:v>
                </c:pt>
                <c:pt idx="7390">
                  <c:v>6.9007235427083504</c:v>
                </c:pt>
                <c:pt idx="7391">
                  <c:v>6.8182817149375374</c:v>
                </c:pt>
                <c:pt idx="7392">
                  <c:v>6.7351812863584835</c:v>
                </c:pt>
                <c:pt idx="7393">
                  <c:v>6.6514356789252691</c:v>
                </c:pt>
                <c:pt idx="7394">
                  <c:v>6.5670590127101294</c:v>
                </c:pt>
                <c:pt idx="7395">
                  <c:v>6.482066116301592</c:v>
                </c:pt>
                <c:pt idx="7396">
                  <c:v>6.3964725366725341</c:v>
                </c:pt>
                <c:pt idx="7397">
                  <c:v>6.3102945484837001</c:v>
                </c:pt>
                <c:pt idx="7398">
                  <c:v>6.223549162797358</c:v>
                </c:pt>
                <c:pt idx="7399">
                  <c:v>6.1362541351633135</c:v>
                </c:pt>
                <c:pt idx="7400">
                  <c:v>6.0484279730489385</c:v>
                </c:pt>
                <c:pt idx="7401">
                  <c:v>5.9600899425812743</c:v>
                </c:pt>
                <c:pt idx="7402">
                  <c:v>5.8712600745697445</c:v>
                </c:pt>
                <c:pt idx="7403">
                  <c:v>5.7819591697754085</c:v>
                </c:pt>
                <c:pt idx="7404">
                  <c:v>5.6922088033982945</c:v>
                </c:pt>
                <c:pt idx="7405">
                  <c:v>5.6020313287537675</c:v>
                </c:pt>
                <c:pt idx="7406">
                  <c:v>5.5114498801006127</c:v>
                </c:pt>
                <c:pt idx="7407">
                  <c:v>5.4204883745990493</c:v>
                </c:pt>
                <c:pt idx="7408">
                  <c:v>5.3291715133612625</c:v>
                </c:pt>
                <c:pt idx="7409">
                  <c:v>5.2375247815748907</c:v>
                </c:pt>
                <c:pt idx="7410">
                  <c:v>5.1455744476607217</c:v>
                </c:pt>
                <c:pt idx="7411">
                  <c:v>5.0533475614440864</c:v>
                </c:pt>
                <c:pt idx="7412">
                  <c:v>4.9608719513168209</c:v>
                </c:pt>
                <c:pt idx="7413">
                  <c:v>4.868176220350124</c:v>
                </c:pt>
                <c:pt idx="7414">
                  <c:v>4.775289741353193</c:v>
                </c:pt>
                <c:pt idx="7415">
                  <c:v>4.6822426508386394</c:v>
                </c:pt>
                <c:pt idx="7416">
                  <c:v>4.5890658418818475</c:v>
                </c:pt>
                <c:pt idx="7417">
                  <c:v>4.4957909558473954</c:v>
                </c:pt>
                <c:pt idx="7418">
                  <c:v>4.4024503729724405</c:v>
                </c:pt>
                <c:pt idx="7419">
                  <c:v>4.3090772017772769</c:v>
                </c:pt>
                <c:pt idx="7420">
                  <c:v>4.2157052672973698</c:v>
                </c:pt>
                <c:pt idx="7421">
                  <c:v>4.1223690981207515</c:v>
                </c:pt>
                <c:pt idx="7422">
                  <c:v>4.0291039122092309</c:v>
                </c:pt>
                <c:pt idx="7423">
                  <c:v>3.9359456015101859</c:v>
                </c:pt>
                <c:pt idx="7424">
                  <c:v>3.8429307153302195</c:v>
                </c:pt>
                <c:pt idx="7425">
                  <c:v>3.7500964424810004</c:v>
                </c:pt>
                <c:pt idx="7426">
                  <c:v>3.6574805921828402</c:v>
                </c:pt>
                <c:pt idx="7427">
                  <c:v>3.5651215737275841</c:v>
                </c:pt>
                <c:pt idx="7428">
                  <c:v>3.4730583748993227</c:v>
                </c:pt>
                <c:pt idx="7429">
                  <c:v>3.3813305391569592</c:v>
                </c:pt>
                <c:pt idx="7430">
                  <c:v>3.289978141582135</c:v>
                </c:pt>
                <c:pt idx="7431">
                  <c:v>3.1990417635989417</c:v>
                </c:pt>
                <c:pt idx="7432">
                  <c:v>3.1085624664760552</c:v>
                </c:pt>
                <c:pt idx="7433">
                  <c:v>3.0185817636267882</c:v>
                </c:pt>
                <c:pt idx="7434">
                  <c:v>2.929141591711355</c:v>
                </c:pt>
                <c:pt idx="7435">
                  <c:v>2.840284280574831</c:v>
                </c:pt>
                <c:pt idx="7436">
                  <c:v>2.7520525220246967</c:v>
                </c:pt>
                <c:pt idx="7437">
                  <c:v>2.6644893374820882</c:v>
                </c:pt>
                <c:pt idx="7438">
                  <c:v>2.5776380445276352</c:v>
                </c:pt>
                <c:pt idx="7439">
                  <c:v>2.4915422223692021</c:v>
                </c:pt>
                <c:pt idx="7440">
                  <c:v>2.4062456762656419</c:v>
                </c:pt>
                <c:pt idx="7441">
                  <c:v>2.3217924009374853</c:v>
                </c:pt>
                <c:pt idx="7442">
                  <c:v>2.2382265430035941</c:v>
                </c:pt>
                <c:pt idx="7443">
                  <c:v>2.155592362477976</c:v>
                </c:pt>
                <c:pt idx="7444">
                  <c:v>2.0739341933747122</c:v>
                </c:pt>
                <c:pt idx="7445">
                  <c:v>1.9932964034611991</c:v>
                </c:pt>
                <c:pt idx="7446">
                  <c:v>1.9137233532071352</c:v>
                </c:pt>
                <c:pt idx="7447">
                  <c:v>1.8352593539795206</c:v>
                </c:pt>
                <c:pt idx="7448">
                  <c:v>1.7579486255363217</c:v>
                </c:pt>
                <c:pt idx="7449">
                  <c:v>1.6818352528697278</c:v>
                </c:pt>
                <c:pt idx="7450">
                  <c:v>1.6069631424615063</c:v>
                </c:pt>
                <c:pt idx="7451">
                  <c:v>1.5333759780026073</c:v>
                </c:pt>
                <c:pt idx="7452">
                  <c:v>1.4611171756440227</c:v>
                </c:pt>
                <c:pt idx="7453">
                  <c:v>1.390229838837995</c:v>
                </c:pt>
                <c:pt idx="7454">
                  <c:v>1.3207567128379238</c:v>
                </c:pt>
                <c:pt idx="7455">
                  <c:v>1.2527401389211155</c:v>
                </c:pt>
                <c:pt idx="7456">
                  <c:v>1.1862220084045321</c:v>
                </c:pt>
                <c:pt idx="7457">
                  <c:v>1.1212437165251035</c:v>
                </c:pt>
                <c:pt idx="7458">
                  <c:v>1.057846116253756</c:v>
                </c:pt>
                <c:pt idx="7459">
                  <c:v>0.99606947211834362</c:v>
                </c:pt>
                <c:pt idx="7460">
                  <c:v>0.93595341410943833</c:v>
                </c:pt>
                <c:pt idx="7461">
                  <c:v>0.87753689174396121</c:v>
                </c:pt>
                <c:pt idx="7462">
                  <c:v>0.82085812836315664</c:v>
                </c:pt>
                <c:pt idx="7463">
                  <c:v>0.76595457574138071</c:v>
                </c:pt>
                <c:pt idx="7464">
                  <c:v>0.71286286908525298</c:v>
                </c:pt>
                <c:pt idx="7465">
                  <c:v>0.66161878249725903</c:v>
                </c:pt>
                <c:pt idx="7466">
                  <c:v>0.61225718498648529</c:v>
                </c:pt>
                <c:pt idx="7467">
                  <c:v>0.56481199710025476</c:v>
                </c:pt>
                <c:pt idx="7468">
                  <c:v>0.51931614825756223</c:v>
                </c:pt>
                <c:pt idx="7469">
                  <c:v>0.4758015348611066</c:v>
                </c:pt>
                <c:pt idx="7470">
                  <c:v>0.43429897926331484</c:v>
                </c:pt>
                <c:pt idx="7471">
                  <c:v>0.3948381896654436</c:v>
                </c:pt>
                <c:pt idx="7472">
                  <c:v>0.35744772102242783</c:v>
                </c:pt>
                <c:pt idx="7473">
                  <c:v>0.32215493702976827</c:v>
                </c:pt>
                <c:pt idx="7474">
                  <c:v>0.28898597326373415</c:v>
                </c:pt>
                <c:pt idx="7475">
                  <c:v>0.25796570154745285</c:v>
                </c:pt>
                <c:pt idx="7476">
                  <c:v>0.22911769561215373</c:v>
                </c:pt>
                <c:pt idx="7477">
                  <c:v>0.20246419812144323</c:v>
                </c:pt>
                <c:pt idx="7478">
                  <c:v>0.1780260891246454</c:v>
                </c:pt>
                <c:pt idx="7479">
                  <c:v>0.15582285600260776</c:v>
                </c:pt>
                <c:pt idx="7480">
                  <c:v>0.13587256496747435</c:v>
                </c:pt>
                <c:pt idx="7481">
                  <c:v>0.11819183417485558</c:v>
                </c:pt>
                <c:pt idx="7482">
                  <c:v>0.10279580850459406</c:v>
                </c:pt>
                <c:pt idx="7483">
                  <c:v>8.9698136063029774E-2</c:v>
                </c:pt>
                <c:pt idx="7484">
                  <c:v>7.8910946456910935E-2</c:v>
                </c:pt>
                <c:pt idx="7485">
                  <c:v>7.0444830885882478E-2</c:v>
                </c:pt>
                <c:pt idx="7486">
                  <c:v>6.4308824097123032E-2</c:v>
                </c:pt>
                <c:pt idx="7487">
                  <c:v>6.0510388242265713E-2</c:v>
                </c:pt>
                <c:pt idx="7488">
                  <c:v>5.9055398673301326E-2</c:v>
                </c:pt>
                <c:pt idx="7489">
                  <c:v>5.9948131710410982E-2</c:v>
                </c:pt>
                <c:pt idx="7490">
                  <c:v>6.3191254410939632E-2</c:v>
                </c:pt>
                <c:pt idx="7491">
                  <c:v>6.8785816364927171E-2</c:v>
                </c:pt>
                <c:pt idx="7492">
                  <c:v>7.6731243538628813E-2</c:v>
                </c:pt>
                <c:pt idx="7493">
                  <c:v>8.7025334183550074E-2</c:v>
                </c:pt>
                <c:pt idx="7494">
                  <c:v>9.9664256824331943E-2</c:v>
                </c:pt>
                <c:pt idx="7495">
                  <c:v>0.11464255033494511</c:v>
                </c:pt>
                <c:pt idx="7496">
                  <c:v>0.13195312610831011</c:v>
                </c:pt>
                <c:pt idx="7497">
                  <c:v>0.15158727232037975</c:v>
                </c:pt>
                <c:pt idx="7498">
                  <c:v>0.17353466028571918</c:v>
                </c:pt>
                <c:pt idx="7499">
                  <c:v>0.19778335289706594</c:v>
                </c:pt>
                <c:pt idx="7500">
                  <c:v>0.22431981513768171</c:v>
                </c:pt>
                <c:pt idx="7501">
                  <c:v>0.25312892665073378</c:v>
                </c:pt>
                <c:pt idx="7502">
                  <c:v>0.28419399634614739</c:v>
                </c:pt>
                <c:pt idx="7503">
                  <c:v>0.31749677902115597</c:v>
                </c:pt>
                <c:pt idx="7504">
                  <c:v>0.35301749396680415</c:v>
                </c:pt>
                <c:pt idx="7505">
                  <c:v>0.39073484552883497</c:v>
                </c:pt>
                <c:pt idx="7506">
                  <c:v>0.43062604558731632</c:v>
                </c:pt>
                <c:pt idx="7507">
                  <c:v>0.47266683791569725</c:v>
                </c:pt>
                <c:pt idx="7508">
                  <c:v>0.51683152437689961</c:v>
                </c:pt>
                <c:pt idx="7509">
                  <c:v>0.5630929929087195</c:v>
                </c:pt>
                <c:pt idx="7510">
                  <c:v>0.61142274724999068</c:v>
                </c:pt>
                <c:pt idx="7511">
                  <c:v>0.66179093835352354</c:v>
                </c:pt>
                <c:pt idx="7512">
                  <c:v>0.71416639742917165</c:v>
                </c:pt>
                <c:pt idx="7513">
                  <c:v>0.76851667055833062</c:v>
                </c:pt>
                <c:pt idx="7514">
                  <c:v>0.82480805481682951</c:v>
                </c:pt>
                <c:pt idx="7515">
                  <c:v>0.88300563584150105</c:v>
                </c:pt>
                <c:pt idx="7516">
                  <c:v>0.94307332677272959</c:v>
                </c:pt>
                <c:pt idx="7517">
                  <c:v>1.004973908503364</c:v>
                </c:pt>
                <c:pt idx="7518">
                  <c:v>1.068669071161152</c:v>
                </c:pt>
                <c:pt idx="7519">
                  <c:v>1.134119456750962</c:v>
                </c:pt>
                <c:pt idx="7520">
                  <c:v>1.2012847028809965</c:v>
                </c:pt>
                <c:pt idx="7521">
                  <c:v>1.270123487494605</c:v>
                </c:pt>
                <c:pt idx="7522">
                  <c:v>1.3405935745292035</c:v>
                </c:pt>
                <c:pt idx="7523">
                  <c:v>1.4126518604225355</c:v>
                </c:pt>
                <c:pt idx="7524">
                  <c:v>1.4862544213829303</c:v>
                </c:pt>
                <c:pt idx="7525">
                  <c:v>1.5613565613433222</c:v>
                </c:pt>
                <c:pt idx="7526">
                  <c:v>1.6379128605163349</c:v>
                </c:pt>
                <c:pt idx="7527">
                  <c:v>1.7158772244642715</c:v>
                </c:pt>
                <c:pt idx="7528">
                  <c:v>1.79520293360406</c:v>
                </c:pt>
                <c:pt idx="7529">
                  <c:v>1.8758426930615519</c:v>
                </c:pt>
                <c:pt idx="7530">
                  <c:v>1.9577486827921506</c:v>
                </c:pt>
                <c:pt idx="7531">
                  <c:v>2.0408726078838439</c:v>
                </c:pt>
                <c:pt idx="7532">
                  <c:v>2.1251657489625302</c:v>
                </c:pt>
                <c:pt idx="7533">
                  <c:v>2.210579012614728</c:v>
                </c:pt>
                <c:pt idx="7534">
                  <c:v>2.2970629817482573</c:v>
                </c:pt>
                <c:pt idx="7535">
                  <c:v>2.3845679658125203</c:v>
                </c:pt>
                <c:pt idx="7536">
                  <c:v>2.4730440507951643</c:v>
                </c:pt>
                <c:pt idx="7537">
                  <c:v>2.5624411489244543</c:v>
                </c:pt>
                <c:pt idx="7538">
                  <c:v>2.6527090479956712</c:v>
                </c:pt>
                <c:pt idx="7539">
                  <c:v>2.7437974602497111</c:v>
                </c:pt>
                <c:pt idx="7540">
                  <c:v>2.8356560707362264</c:v>
                </c:pt>
                <c:pt idx="7541">
                  <c:v>2.9282345850828602</c:v>
                </c:pt>
                <c:pt idx="7542">
                  <c:v>3.0214827766095187</c:v>
                </c:pt>
                <c:pt idx="7543">
                  <c:v>3.1153505327201936</c:v>
                </c:pt>
                <c:pt idx="7544">
                  <c:v>3.2097879005079966</c:v>
                </c:pt>
                <c:pt idx="7545">
                  <c:v>3.3047451315132053</c:v>
                </c:pt>
                <c:pt idx="7546">
                  <c:v>3.4001727255780843</c:v>
                </c:pt>
                <c:pt idx="7547">
                  <c:v>3.4960214737403228</c:v>
                </c:pt>
                <c:pt idx="7548">
                  <c:v>3.592242500112607</c:v>
                </c:pt>
                <c:pt idx="7549">
                  <c:v>3.6887873027036591</c:v>
                </c:pt>
                <c:pt idx="7550">
                  <c:v>3.7856077931232348</c:v>
                </c:pt>
                <c:pt idx="7551">
                  <c:v>3.882656335139719</c:v>
                </c:pt>
                <c:pt idx="7552">
                  <c:v>3.979885782038302</c:v>
                </c:pt>
                <c:pt idx="7553">
                  <c:v>4.0772495127515436</c:v>
                </c:pt>
                <c:pt idx="7554">
                  <c:v>4.1747014667159759</c:v>
                </c:pt>
                <c:pt idx="7555">
                  <c:v>4.2721961774350277</c:v>
                </c:pt>
                <c:pt idx="7556">
                  <c:v>4.3696888047126237</c:v>
                </c:pt>
                <c:pt idx="7557">
                  <c:v>4.467135165528747</c:v>
                </c:pt>
                <c:pt idx="7558">
                  <c:v>4.564491763545675</c:v>
                </c:pt>
                <c:pt idx="7559">
                  <c:v>4.6617158172118858</c:v>
                </c:pt>
                <c:pt idx="7560">
                  <c:v>4.7587652864585301</c:v>
                </c:pt>
                <c:pt idx="7561">
                  <c:v>4.8555988979655256</c:v>
                </c:pt>
                <c:pt idx="7562">
                  <c:v>4.952176168995269</c:v>
                </c:pt>
                <c:pt idx="7563">
                  <c:v>5.0484574297799298</c:v>
                </c:pt>
                <c:pt idx="7564">
                  <c:v>5.144403844460685</c:v>
                </c:pt>
                <c:pt idx="7565">
                  <c:v>5.2399774305765181</c:v>
                </c:pt>
                <c:pt idx="7566">
                  <c:v>5.3351410771039092</c:v>
                </c:pt>
                <c:pt idx="7567">
                  <c:v>5.4298585610474888</c:v>
                </c:pt>
                <c:pt idx="7568">
                  <c:v>5.5240945625969218</c:v>
                </c:pt>
                <c:pt idx="7569">
                  <c:v>5.6178146788442538</c:v>
                </c:pt>
                <c:pt idx="7570">
                  <c:v>5.7109854360879035</c:v>
                </c:pt>
                <c:pt idx="7571">
                  <c:v>5.8035743007273553</c:v>
                </c:pt>
                <c:pt idx="7572">
                  <c:v>5.8955496887654952</c:v>
                </c:pt>
                <c:pt idx="7573">
                  <c:v>5.9868809739418376</c:v>
                </c:pt>
                <c:pt idx="7574">
                  <c:v>6.0775384945088913</c:v>
                </c:pt>
                <c:pt idx="7575">
                  <c:v>6.1674935586808655</c:v>
                </c:pt>
                <c:pt idx="7576">
                  <c:v>6.2567184487736904</c:v>
                </c:pt>
                <c:pt idx="7577">
                  <c:v>6.3451864240627485</c:v>
                </c:pt>
                <c:pt idx="7578">
                  <c:v>6.4328717223904563</c:v>
                </c:pt>
                <c:pt idx="7579">
                  <c:v>6.5197495605442484</c:v>
                </c:pt>
                <c:pt idx="7580">
                  <c:v>6.6057961334404709</c:v>
                </c:pt>
                <c:pt idx="7581">
                  <c:v>6.6909886121504591</c:v>
                </c:pt>
                <c:pt idx="7582">
                  <c:v>6.7753051407876672</c:v>
                </c:pt>
                <c:pt idx="7583">
                  <c:v>6.8587248323061463</c:v>
                </c:pt>
                <c:pt idx="7584">
                  <c:v>6.941227763232579</c:v>
                </c:pt>
                <c:pt idx="7585">
                  <c:v>7.0227949673766989</c:v>
                </c:pt>
                <c:pt idx="7586">
                  <c:v>7.1034084285497805</c:v>
                </c:pt>
                <c:pt idx="7587">
                  <c:v>7.1830510723380145</c:v>
                </c:pt>
                <c:pt idx="7588">
                  <c:v>7.2617067569532106</c:v>
                </c:pt>
                <c:pt idx="7589">
                  <c:v>7.3393602632174115</c:v>
                </c:pt>
                <c:pt idx="7590">
                  <c:v>7.4159972837095323</c:v>
                </c:pt>
                <c:pt idx="7591">
                  <c:v>7.4916044111167794</c:v>
                </c:pt>
                <c:pt idx="7592">
                  <c:v>7.5661691258214896</c:v>
                </c:pt>
                <c:pt idx="7593">
                  <c:v>7.6396797827827809</c:v>
                </c:pt>
                <c:pt idx="7594">
                  <c:v>7.7121255977342651</c:v>
                </c:pt>
                <c:pt idx="7595">
                  <c:v>7.7834966327419792</c:v>
                </c:pt>
                <c:pt idx="7596">
                  <c:v>7.8537837811649522</c:v>
                </c:pt>
                <c:pt idx="7597">
                  <c:v>7.9229787520591959</c:v>
                </c:pt>
                <c:pt idx="7598">
                  <c:v>7.9910740540593324</c:v>
                </c:pt>
                <c:pt idx="7599">
                  <c:v>8.0580629787736306</c:v>
                </c:pt>
                <c:pt idx="7600">
                  <c:v>8.1239395837455817</c:v>
                </c:pt>
                <c:pt idx="7601">
                  <c:v>8.188698674995063</c:v>
                </c:pt>
                <c:pt idx="7602">
                  <c:v>8.2523357892041069</c:v>
                </c:pt>
                <c:pt idx="7603">
                  <c:v>8.3148471755624556</c:v>
                </c:pt>
                <c:pt idx="7604">
                  <c:v>8.3762297773136254</c:v>
                </c:pt>
                <c:pt idx="7605">
                  <c:v>8.4364812130475357</c:v>
                </c:pt>
                <c:pt idx="7606">
                  <c:v>8.4955997577559224</c:v>
                </c:pt>
                <c:pt idx="7607">
                  <c:v>8.553584323703026</c:v>
                </c:pt>
                <c:pt idx="7608">
                  <c:v>8.6104344411275378</c:v>
                </c:pt>
                <c:pt idx="7609">
                  <c:v>8.6661502388169076</c:v>
                </c:pt>
                <c:pt idx="7610">
                  <c:v>8.7207324245847673</c:v>
                </c:pt>
                <c:pt idx="7611">
                  <c:v>8.7741822656766253</c:v>
                </c:pt>
                <c:pt idx="7612">
                  <c:v>8.8265015691378998</c:v>
                </c:pt>
                <c:pt idx="7613">
                  <c:v>8.8776926621701158</c:v>
                </c:pt>
                <c:pt idx="7614">
                  <c:v>8.9277583724950187</c:v>
                </c:pt>
                <c:pt idx="7615">
                  <c:v>8.9767020087767797</c:v>
                </c:pt>
                <c:pt idx="7616">
                  <c:v>9.0245273410857507</c:v>
                </c:pt>
                <c:pt idx="7617">
                  <c:v>9.071238581476047</c:v>
                </c:pt>
                <c:pt idx="7618">
                  <c:v>9.1168403646568184</c:v>
                </c:pt>
                <c:pt idx="7619">
                  <c:v>9.1613377288124429</c:v>
                </c:pt>
                <c:pt idx="7620">
                  <c:v>9.2047360965641847</c:v>
                </c:pt>
                <c:pt idx="7621">
                  <c:v>9.2470412561194415</c:v>
                </c:pt>
                <c:pt idx="7622">
                  <c:v>9.2882593426045634</c:v>
                </c:pt>
                <c:pt idx="7623">
                  <c:v>9.3283968196119247</c:v>
                </c:pt>
                <c:pt idx="7624">
                  <c:v>9.3674604609778918</c:v>
                </c:pt>
                <c:pt idx="7625">
                  <c:v>9.4054573328007809</c:v>
                </c:pt>
                <c:pt idx="7626">
                  <c:v>9.4423947757114579</c:v>
                </c:pt>
                <c:pt idx="7627">
                  <c:v>9.4782803874260306</c:v>
                </c:pt>
                <c:pt idx="7628">
                  <c:v>9.513122005569814</c:v>
                </c:pt>
                <c:pt idx="7629">
                  <c:v>9.5469276908090031</c:v>
                </c:pt>
                <c:pt idx="7630">
                  <c:v>9.5797057102755705</c:v>
                </c:pt>
                <c:pt idx="7631">
                  <c:v>9.6114645213164334</c:v>
                </c:pt>
                <c:pt idx="7632">
                  <c:v>9.6422127555669448</c:v>
                </c:pt>
                <c:pt idx="7633">
                  <c:v>9.6719592033474697</c:v>
                </c:pt>
                <c:pt idx="7634">
                  <c:v>9.7007127984117982</c:v>
                </c:pt>
                <c:pt idx="7635">
                  <c:v>9.7284826030311482</c:v>
                </c:pt>
                <c:pt idx="7636">
                  <c:v>9.7552777934367683</c:v>
                </c:pt>
                <c:pt idx="7637">
                  <c:v>9.781107645608893</c:v>
                </c:pt>
                <c:pt idx="7638">
                  <c:v>9.8059815214356227</c:v>
                </c:pt>
                <c:pt idx="7639">
                  <c:v>9.8299088552305314</c:v>
                </c:pt>
                <c:pt idx="7640">
                  <c:v>9.8528991406099351</c:v>
                </c:pt>
                <c:pt idx="7641">
                  <c:v>9.874961917748287</c:v>
                </c:pt>
                <c:pt idx="7642">
                  <c:v>9.8961067609883671</c:v>
                </c:pt>
                <c:pt idx="7643">
                  <c:v>9.9163432668360816</c:v>
                </c:pt>
                <c:pt idx="7644">
                  <c:v>9.9356810423089534</c:v>
                </c:pt>
                <c:pt idx="7645">
                  <c:v>9.9541296936657293</c:v>
                </c:pt>
                <c:pt idx="7646">
                  <c:v>9.9716988154884412</c:v>
                </c:pt>
                <c:pt idx="7647">
                  <c:v>9.9883979801501841</c:v>
                </c:pt>
                <c:pt idx="7648">
                  <c:v>10.004236727624185</c:v>
                </c:pt>
                <c:pt idx="7649">
                  <c:v>10.019224555669915</c:v>
                </c:pt>
                <c:pt idx="7650">
                  <c:v>10.033370910372355</c:v>
                </c:pt>
                <c:pt idx="7651">
                  <c:v>10.046685177034934</c:v>
                </c:pt>
                <c:pt idx="7652">
                  <c:v>10.059176671421502</c:v>
                </c:pt>
                <c:pt idx="7653">
                  <c:v>10.070854631350622</c:v>
                </c:pt>
                <c:pt idx="7654">
                  <c:v>10.081728208631946</c:v>
                </c:pt>
                <c:pt idx="7655">
                  <c:v>10.091806461334713</c:v>
                </c:pt>
                <c:pt idx="7656">
                  <c:v>10.101098346397841</c:v>
                </c:pt>
                <c:pt idx="7657">
                  <c:v>10.109612712560679</c:v>
                </c:pt>
                <c:pt idx="7658">
                  <c:v>10.11735829362218</c:v>
                </c:pt>
                <c:pt idx="7659">
                  <c:v>10.124343702017265</c:v>
                </c:pt>
                <c:pt idx="7660">
                  <c:v>10.130577422699412</c:v>
                </c:pt>
                <c:pt idx="7661">
                  <c:v>10.136067807337355</c:v>
                </c:pt>
                <c:pt idx="7662">
                  <c:v>10.140823068804844</c:v>
                </c:pt>
                <c:pt idx="7663">
                  <c:v>10.144851275970208</c:v>
                </c:pt>
                <c:pt idx="7664">
                  <c:v>10.148160348767648</c:v>
                </c:pt>
                <c:pt idx="7665">
                  <c:v>10.150758053559455</c:v>
                </c:pt>
                <c:pt idx="7666">
                  <c:v>10.152651998763552</c:v>
                </c:pt>
                <c:pt idx="7667">
                  <c:v>10.153849630760472</c:v>
                </c:pt>
                <c:pt idx="7668">
                  <c:v>10.154358230055371</c:v>
                </c:pt>
                <c:pt idx="7669">
                  <c:v>10.15418490770287</c:v>
                </c:pt>
                <c:pt idx="7670">
                  <c:v>10.153336601982852</c:v>
                </c:pt>
                <c:pt idx="7671">
                  <c:v>10.151820075311161</c:v>
                </c:pt>
                <c:pt idx="7672">
                  <c:v>10.149641911410541</c:v>
                </c:pt>
                <c:pt idx="7673">
                  <c:v>10.146808512690193</c:v>
                </c:pt>
                <c:pt idx="7674">
                  <c:v>10.143326097866042</c:v>
                </c:pt>
                <c:pt idx="7675">
                  <c:v>10.139200699804922</c:v>
                </c:pt>
                <c:pt idx="7676">
                  <c:v>10.134438163569737</c:v>
                </c:pt>
                <c:pt idx="7677">
                  <c:v>10.129044144692847</c:v>
                </c:pt>
                <c:pt idx="7678">
                  <c:v>10.123024107638011</c:v>
                </c:pt>
                <c:pt idx="7679">
                  <c:v>10.116383324471615</c:v>
                </c:pt>
                <c:pt idx="7680">
                  <c:v>10.10912687372112</c:v>
                </c:pt>
                <c:pt idx="7681">
                  <c:v>10.101259639430449</c:v>
                </c:pt>
                <c:pt idx="7682">
                  <c:v>10.092786310391174</c:v>
                </c:pt>
                <c:pt idx="7683">
                  <c:v>10.083711379558778</c:v>
                </c:pt>
                <c:pt idx="7684">
                  <c:v>10.074039143643772</c:v>
                </c:pt>
                <c:pt idx="7685">
                  <c:v>10.063773702865999</c:v>
                </c:pt>
                <c:pt idx="7686">
                  <c:v>10.05291896088913</c:v>
                </c:pt>
                <c:pt idx="7687">
                  <c:v>10.041478624907318</c:v>
                </c:pt>
                <c:pt idx="7688">
                  <c:v>10.029456205888769</c:v>
                </c:pt>
                <c:pt idx="7689">
                  <c:v>10.016855018992652</c:v>
                </c:pt>
                <c:pt idx="7690">
                  <c:v>10.003678184114356</c:v>
                </c:pt>
                <c:pt idx="7691">
                  <c:v>9.9899286265965692</c:v>
                </c:pt>
                <c:pt idx="7692">
                  <c:v>9.9756090780798417</c:v>
                </c:pt>
                <c:pt idx="7693">
                  <c:v>9.9607220775018988</c:v>
                </c:pt>
                <c:pt idx="7694">
                  <c:v>9.9452699722317437</c:v>
                </c:pt>
                <c:pt idx="7695">
                  <c:v>9.9292549193505977</c:v>
                </c:pt>
                <c:pt idx="7696">
                  <c:v>9.9126788870561207</c:v>
                </c:pt>
                <c:pt idx="7697">
                  <c:v>9.8955436562268755</c:v>
                </c:pt>
                <c:pt idx="7698">
                  <c:v>9.8778508220905881</c:v>
                </c:pt>
                <c:pt idx="7699">
                  <c:v>9.8596017960501197</c:v>
                </c:pt>
                <c:pt idx="7700">
                  <c:v>9.840797807621664</c:v>
                </c:pt>
                <c:pt idx="7701">
                  <c:v>9.8214399065197711</c:v>
                </c:pt>
                <c:pt idx="7702">
                  <c:v>9.8015289648615624</c:v>
                </c:pt>
                <c:pt idx="7703">
                  <c:v>9.7810656794998483</c:v>
                </c:pt>
                <c:pt idx="7704">
                  <c:v>9.7600505744930057</c:v>
                </c:pt>
                <c:pt idx="7705">
                  <c:v>9.738484003697339</c:v>
                </c:pt>
                <c:pt idx="7706">
                  <c:v>9.716366153491677</c:v>
                </c:pt>
                <c:pt idx="7707">
                  <c:v>9.6936970456234501</c:v>
                </c:pt>
                <c:pt idx="7708">
                  <c:v>9.6704765402016086</c:v>
                </c:pt>
                <c:pt idx="7709">
                  <c:v>9.6467043388007205</c:v>
                </c:pt>
                <c:pt idx="7710">
                  <c:v>9.6223799877085483</c:v>
                </c:pt>
                <c:pt idx="7711">
                  <c:v>9.5975028812981353</c:v>
                </c:pt>
                <c:pt idx="7712">
                  <c:v>9.5720722655468666</c:v>
                </c:pt>
                <c:pt idx="7713">
                  <c:v>9.5460872416668696</c:v>
                </c:pt>
                <c:pt idx="7714">
                  <c:v>9.5195467698995078</c:v>
                </c:pt>
                <c:pt idx="7715">
                  <c:v>9.4924496734206656</c:v>
                </c:pt>
                <c:pt idx="7716">
                  <c:v>9.4647946424076217</c:v>
                </c:pt>
                <c:pt idx="7717">
                  <c:v>9.4365802382347344</c:v>
                </c:pt>
                <c:pt idx="7718">
                  <c:v>9.4078048978155557</c:v>
                </c:pt>
                <c:pt idx="7719">
                  <c:v>9.3784669380903054</c:v>
                </c:pt>
                <c:pt idx="7720">
                  <c:v>9.3485645606585859</c:v>
                </c:pt>
                <c:pt idx="7721">
                  <c:v>9.3180958565692062</c:v>
                </c:pt>
                <c:pt idx="7722">
                  <c:v>9.287058811253349</c:v>
                </c:pt>
                <c:pt idx="7723">
                  <c:v>9.2554513096142408</c:v>
                </c:pt>
                <c:pt idx="7724">
                  <c:v>9.2232711412755339</c:v>
                </c:pt>
                <c:pt idx="7725">
                  <c:v>9.1905160059912347</c:v>
                </c:pt>
                <c:pt idx="7726">
                  <c:v>9.1571835192088091</c:v>
                </c:pt>
                <c:pt idx="7727">
                  <c:v>9.1232712178008999</c:v>
                </c:pt>
                <c:pt idx="7728">
                  <c:v>9.0887765659699848</c:v>
                </c:pt>
                <c:pt idx="7729">
                  <c:v>9.0536969613063878</c:v>
                </c:pt>
                <c:pt idx="7730">
                  <c:v>9.0180297410350416</c:v>
                </c:pt>
                <c:pt idx="7731">
                  <c:v>8.981772188421127</c:v>
                </c:pt>
                <c:pt idx="7732">
                  <c:v>8.9449215393595125</c:v>
                </c:pt>
                <c:pt idx="7733">
                  <c:v>8.9074749891388425</c:v>
                </c:pt>
                <c:pt idx="7734">
                  <c:v>8.8694296993896966</c:v>
                </c:pt>
                <c:pt idx="7735">
                  <c:v>8.8307828052104966</c:v>
                </c:pt>
                <c:pt idx="7736">
                  <c:v>8.7915314224726089</c:v>
                </c:pt>
                <c:pt idx="7737">
                  <c:v>8.751672655327436</c:v>
                </c:pt>
                <c:pt idx="7738">
                  <c:v>8.7112036038796319</c:v>
                </c:pt>
                <c:pt idx="7739">
                  <c:v>8.6701213720646031</c:v>
                </c:pt>
                <c:pt idx="7740">
                  <c:v>8.628423075709085</c:v>
                </c:pt>
                <c:pt idx="7741">
                  <c:v>8.5861058507799868</c:v>
                </c:pt>
                <c:pt idx="7742">
                  <c:v>8.5431668618262968</c:v>
                </c:pt>
                <c:pt idx="7743">
                  <c:v>8.4996033106199373</c:v>
                </c:pt>
                <c:pt idx="7744">
                  <c:v>8.455412444972259</c:v>
                </c:pt>
                <c:pt idx="7745">
                  <c:v>8.4105915677597505</c:v>
                </c:pt>
                <c:pt idx="7746">
                  <c:v>8.3651380461280223</c:v>
                </c:pt>
                <c:pt idx="7747">
                  <c:v>8.3190493208905707</c:v>
                </c:pt>
                <c:pt idx="7748">
                  <c:v>8.2723229161217571</c:v>
                </c:pt>
                <c:pt idx="7749">
                  <c:v>8.224956448928209</c:v>
                </c:pt>
                <c:pt idx="7750">
                  <c:v>8.1769476394150367</c:v>
                </c:pt>
                <c:pt idx="7751">
                  <c:v>8.1282943208288039</c:v>
                </c:pt>
                <c:pt idx="7752">
                  <c:v>8.0789944498903488</c:v>
                </c:pt>
                <c:pt idx="7753">
                  <c:v>8.0290461172949694</c:v>
                </c:pt>
                <c:pt idx="7754">
                  <c:v>7.9784475583986509</c:v>
                </c:pt>
                <c:pt idx="7755">
                  <c:v>7.9271971640635801</c:v>
                </c:pt>
                <c:pt idx="7756">
                  <c:v>7.8752934916811919</c:v>
                </c:pt>
                <c:pt idx="7757">
                  <c:v>7.8227352763443649</c:v>
                </c:pt>
                <c:pt idx="7758">
                  <c:v>7.7695214421898084</c:v>
                </c:pt>
                <c:pt idx="7759">
                  <c:v>7.7156511138720933</c:v>
                </c:pt>
                <c:pt idx="7760">
                  <c:v>7.6611236281992108</c:v>
                </c:pt>
                <c:pt idx="7761">
                  <c:v>7.6059385458909246</c:v>
                </c:pt>
                <c:pt idx="7762">
                  <c:v>7.550095663469266</c:v>
                </c:pt>
                <c:pt idx="7763">
                  <c:v>7.4935950252696122</c:v>
                </c:pt>
                <c:pt idx="7764">
                  <c:v>7.4364369355624804</c:v>
                </c:pt>
                <c:pt idx="7765">
                  <c:v>7.3786219707759955</c:v>
                </c:pt>
                <c:pt idx="7766">
                  <c:v>7.3201509918084042</c:v>
                </c:pt>
                <c:pt idx="7767">
                  <c:v>7.2610251564201391</c:v>
                </c:pt>
                <c:pt idx="7768">
                  <c:v>7.201245931698371</c:v>
                </c:pt>
                <c:pt idx="7769">
                  <c:v>7.140815106575614</c:v>
                </c:pt>
                <c:pt idx="7770">
                  <c:v>7.0797348043890294</c:v>
                </c:pt>
                <c:pt idx="7771">
                  <c:v>7.0180074954778711</c:v>
                </c:pt>
                <c:pt idx="7772">
                  <c:v>6.9556360097854055</c:v>
                </c:pt>
                <c:pt idx="7773">
                  <c:v>6.8926235494756165</c:v>
                </c:pt>
                <c:pt idx="7774">
                  <c:v>6.828973701522143</c:v>
                </c:pt>
                <c:pt idx="7775">
                  <c:v>6.7646904502766407</c:v>
                </c:pt>
                <c:pt idx="7776">
                  <c:v>6.6997781899880708</c:v>
                </c:pt>
                <c:pt idx="7777">
                  <c:v>6.6342417372517364</c:v>
                </c:pt>
                <c:pt idx="7778">
                  <c:v>6.5680863433823085</c:v>
                </c:pt>
                <c:pt idx="7779">
                  <c:v>6.5013177066794343</c:v>
                </c:pt>
                <c:pt idx="7780">
                  <c:v>6.4339419845781176</c:v>
                </c:pt>
                <c:pt idx="7781">
                  <c:v>6.3659658056515216</c:v>
                </c:pt>
                <c:pt idx="7782">
                  <c:v>6.2973962814562157</c:v>
                </c:pt>
                <c:pt idx="7783">
                  <c:v>6.2282410181939554</c:v>
                </c:pt>
                <c:pt idx="7784">
                  <c:v>6.1585081281661225</c:v>
                </c:pt>
                <c:pt idx="7785">
                  <c:v>6.0882062410010525</c:v>
                </c:pt>
                <c:pt idx="7786">
                  <c:v>6.0173445146350675</c:v>
                </c:pt>
                <c:pt idx="7787">
                  <c:v>5.9459326460134694</c:v>
                </c:pt>
                <c:pt idx="7788">
                  <c:v>5.8739808814997243</c:v>
                </c:pt>
                <c:pt idx="7789">
                  <c:v>5.8015000269583368</c:v>
                </c:pt>
                <c:pt idx="7790">
                  <c:v>5.7285014574918316</c:v>
                </c:pt>
                <c:pt idx="7791">
                  <c:v>5.6549971268095476</c:v>
                </c:pt>
                <c:pt idx="7792">
                  <c:v>5.5809995761922879</c:v>
                </c:pt>
                <c:pt idx="7793">
                  <c:v>5.5065219430407222</c:v>
                </c:pt>
                <c:pt idx="7794">
                  <c:v>5.4315779689691261</c:v>
                </c:pt>
                <c:pt idx="7795">
                  <c:v>5.3561820074263569</c:v>
                </c:pt>
                <c:pt idx="7796">
                  <c:v>5.2803490308162564</c:v>
                </c:pt>
                <c:pt idx="7797">
                  <c:v>5.2040946370854133</c:v>
                </c:pt>
                <c:pt idx="7798">
                  <c:v>5.1274350557615991</c:v>
                </c:pt>
                <c:pt idx="7799">
                  <c:v>5.0503871534059765</c:v>
                </c:pt>
                <c:pt idx="7800">
                  <c:v>4.9729684384597954</c:v>
                </c:pt>
                <c:pt idx="7801">
                  <c:v>4.8951970654566059</c:v>
                </c:pt>
                <c:pt idx="7802">
                  <c:v>4.817091838574596</c:v>
                </c:pt>
                <c:pt idx="7803">
                  <c:v>4.7386722145006726</c:v>
                </c:pt>
                <c:pt idx="7804">
                  <c:v>4.6599583045829576</c:v>
                </c:pt>
                <c:pt idx="7805">
                  <c:v>4.5809708762489718</c:v>
                </c:pt>
                <c:pt idx="7806">
                  <c:v>4.5017313536559946</c:v>
                </c:pt>
                <c:pt idx="7807">
                  <c:v>4.4222618175603179</c:v>
                </c:pt>
                <c:pt idx="7808">
                  <c:v>4.3425850043729701</c:v>
                </c:pt>
                <c:pt idx="7809">
                  <c:v>4.2627243043845899</c:v>
                </c:pt>
                <c:pt idx="7810">
                  <c:v>4.182703759131619</c:v>
                </c:pt>
                <c:pt idx="7811">
                  <c:v>4.1025480578876206</c:v>
                </c:pt>
                <c:pt idx="7812">
                  <c:v>4.0222825332582275</c:v>
                </c:pt>
                <c:pt idx="7813">
                  <c:v>3.9419331558537931</c:v>
                </c:pt>
                <c:pt idx="7814">
                  <c:v>3.8615265280308244</c:v>
                </c:pt>
                <c:pt idx="7815">
                  <c:v>3.7810898766777012</c:v>
                </c:pt>
                <c:pt idx="7816">
                  <c:v>3.7006510450313455</c:v>
                </c:pt>
                <c:pt idx="7817">
                  <c:v>3.6202384835073582</c:v>
                </c:pt>
                <c:pt idx="7818">
                  <c:v>3.5398812395337824</c:v>
                </c:pt>
                <c:pt idx="7819">
                  <c:v>3.4596089463717972</c:v>
                </c:pt>
                <c:pt idx="7820">
                  <c:v>3.3794518109162777</c:v>
                </c:pt>
                <c:pt idx="7821">
                  <c:v>3.2994406004654007</c:v>
                </c:pt>
                <c:pt idx="7822">
                  <c:v>3.2196066284492537</c:v>
                </c:pt>
                <c:pt idx="7823">
                  <c:v>3.1399817391194906</c:v>
                </c:pt>
                <c:pt idx="7824">
                  <c:v>3.0605982911828393</c:v>
                </c:pt>
                <c:pt idx="7825">
                  <c:v>2.9814891403910648</c:v>
                </c:pt>
                <c:pt idx="7826">
                  <c:v>2.9026876210751178</c:v>
                </c:pt>
                <c:pt idx="7827">
                  <c:v>2.8242275266319012</c:v>
                </c:pt>
                <c:pt idx="7828">
                  <c:v>2.7461430889637932</c:v>
                </c:pt>
                <c:pt idx="7829">
                  <c:v>2.6684689568782836</c:v>
                </c:pt>
                <c:pt idx="7830">
                  <c:v>2.591240173455851</c:v>
                </c:pt>
                <c:pt idx="7831">
                  <c:v>2.5144921523931378</c:v>
                </c:pt>
                <c:pt idx="7832">
                  <c:v>2.4382606533363722</c:v>
                </c:pt>
                <c:pt idx="7833">
                  <c:v>2.3625817562205578</c:v>
                </c:pt>
                <c:pt idx="7834">
                  <c:v>2.2874918346236353</c:v>
                </c:pt>
                <c:pt idx="7835">
                  <c:v>2.2130275281660357</c:v>
                </c:pt>
                <c:pt idx="7836">
                  <c:v>2.1392257139648221</c:v>
                </c:pt>
                <c:pt idx="7837">
                  <c:v>2.0661234771752044</c:v>
                </c:pt>
                <c:pt idx="7838">
                  <c:v>1.9937580806394919</c:v>
                </c:pt>
                <c:pt idx="7839">
                  <c:v>1.9221669336733123</c:v>
                </c:pt>
                <c:pt idx="7840">
                  <c:v>1.8513875600204719</c:v>
                </c:pt>
                <c:pt idx="7841">
                  <c:v>1.7814575650073281</c:v>
                </c:pt>
                <c:pt idx="7842">
                  <c:v>1.7124146019337021</c:v>
                </c:pt>
                <c:pt idx="7843">
                  <c:v>1.6442963377339959</c:v>
                </c:pt>
                <c:pt idx="7844">
                  <c:v>1.5771404179520219</c:v>
                </c:pt>
                <c:pt idx="7845">
                  <c:v>1.5109844310691918</c:v>
                </c:pt>
                <c:pt idx="7846">
                  <c:v>1.4458658722287732</c:v>
                </c:pt>
                <c:pt idx="7847">
                  <c:v>1.3818221064035903</c:v>
                </c:pt>
                <c:pt idx="7848">
                  <c:v>1.3188903310552664</c:v>
                </c:pt>
                <c:pt idx="7849">
                  <c:v>1.2571075383324628</c:v>
                </c:pt>
                <c:pt idx="7850">
                  <c:v>1.1965104768632688</c:v>
                </c:pt>
                <c:pt idx="7851">
                  <c:v>1.1371356131910895</c:v>
                </c:pt>
                <c:pt idx="7852">
                  <c:v>1.0790190929135568</c:v>
                </c:pt>
                <c:pt idx="7853">
                  <c:v>1.022196701577637</c:v>
                </c:pt>
                <c:pt idx="7854">
                  <c:v>0.96670382539197064</c:v>
                </c:pt>
                <c:pt idx="7855">
                  <c:v>0.91257541181412061</c:v>
                </c:pt>
                <c:pt idx="7856">
                  <c:v>0.85984593007517207</c:v>
                </c:pt>
                <c:pt idx="7857">
                  <c:v>0.80854933170377563</c:v>
                </c:pt>
                <c:pt idx="7858">
                  <c:v>0.7587190111125478</c:v>
                </c:pt>
                <c:pt idx="7859">
                  <c:v>0.71038776631127698</c:v>
                </c:pt>
                <c:pt idx="7860">
                  <c:v>0.66358775981231366</c:v>
                </c:pt>
                <c:pt idx="7861">
                  <c:v>0.61835047979346169</c:v>
                </c:pt>
                <c:pt idx="7862">
                  <c:v>0.57470670158526138</c:v>
                </c:pt>
                <c:pt idx="7863">
                  <c:v>0.53268644954845601</c:v>
                </c:pt>
                <c:pt idx="7864">
                  <c:v>0.49231895940987347</c:v>
                </c:pt>
                <c:pt idx="7865">
                  <c:v>0.4536326411217716</c:v>
                </c:pt>
                <c:pt idx="7866">
                  <c:v>0.41665504231413719</c:v>
                </c:pt>
                <c:pt idx="7867">
                  <c:v>0.38141281240381575</c:v>
                </c:pt>
                <c:pt idx="7868">
                  <c:v>0.34793166742884213</c:v>
                </c:pt>
                <c:pt idx="7869">
                  <c:v>0.31623635567308234</c:v>
                </c:pt>
                <c:pt idx="7870">
                  <c:v>0.28635062414514084</c:v>
                </c:pt>
                <c:pt idx="7871">
                  <c:v>0.25829718597760026</c:v>
                </c:pt>
                <c:pt idx="7872">
                  <c:v>0.23209768880765125</c:v>
                </c:pt>
                <c:pt idx="7873">
                  <c:v>0.20777268420266343</c:v>
                </c:pt>
                <c:pt idx="7874">
                  <c:v>0.18534159818977691</c:v>
                </c:pt>
                <c:pt idx="7875">
                  <c:v>0.16482270294931967</c:v>
                </c:pt>
                <c:pt idx="7876">
                  <c:v>0.14623308972923227</c:v>
                </c:pt>
                <c:pt idx="7877">
                  <c:v>0.12958864303545406</c:v>
                </c:pt>
                <c:pt idx="7878">
                  <c:v>0.1149040161522738</c:v>
                </c:pt>
                <c:pt idx="7879">
                  <c:v>0.10219260804351982</c:v>
                </c:pt>
                <c:pt idx="7880">
                  <c:v>9.1466541683917393E-2</c:v>
                </c:pt>
                <c:pt idx="7881">
                  <c:v>8.2736643866921714E-2</c:v>
                </c:pt>
                <c:pt idx="7882">
                  <c:v>7.6012426533408839E-2</c:v>
                </c:pt>
                <c:pt idx="7883">
                  <c:v>7.1302069662306719E-2</c:v>
                </c:pt>
                <c:pt idx="7884">
                  <c:v>6.8612405761923109E-2</c:v>
                </c:pt>
                <c:pt idx="7885">
                  <c:v>6.794890599763373E-2</c:v>
                </c:pt>
                <c:pt idx="7886">
                  <c:v>6.9315667988552765E-2</c:v>
                </c:pt>
                <c:pt idx="7887">
                  <c:v>7.2715405302762132E-2</c:v>
                </c:pt>
                <c:pt idx="7888">
                  <c:v>7.814943867744141E-2</c:v>
                </c:pt>
                <c:pt idx="7889">
                  <c:v>8.5617688987016743E-2</c:v>
                </c:pt>
                <c:pt idx="7890">
                  <c:v>9.5118671978946995E-2</c:v>
                </c:pt>
                <c:pt idx="7891">
                  <c:v>0.10664949479354291</c:v>
                </c:pt>
                <c:pt idx="7892">
                  <c:v>0.12020585428052712</c:v>
                </c:pt>
                <c:pt idx="7893">
                  <c:v>0.13578203712174342</c:v>
                </c:pt>
                <c:pt idx="7894">
                  <c:v>0.15337092176556588</c:v>
                </c:pt>
                <c:pt idx="7895">
                  <c:v>0.17296398217535425</c:v>
                </c:pt>
                <c:pt idx="7896">
                  <c:v>0.19455129339038771</c:v>
                </c:pt>
                <c:pt idx="7897">
                  <c:v>0.21812153889405939</c:v>
                </c:pt>
                <c:pt idx="7898">
                  <c:v>0.24366201978103572</c:v>
                </c:pt>
                <c:pt idx="7899">
                  <c:v>0.27115866571064362</c:v>
                </c:pt>
                <c:pt idx="7900">
                  <c:v>0.30059604763099435</c:v>
                </c:pt>
                <c:pt idx="7901">
                  <c:v>0.33195739225425858</c:v>
                </c:pt>
                <c:pt idx="7902">
                  <c:v>0.36522459826035392</c:v>
                </c:pt>
                <c:pt idx="7903">
                  <c:v>0.40037825420251588</c:v>
                </c:pt>
                <c:pt idx="7904">
                  <c:v>0.43739765808533626</c:v>
                </c:pt>
                <c:pt idx="7905">
                  <c:v>0.47626083858198803</c:v>
                </c:pt>
                <c:pt idx="7906">
                  <c:v>0.51694457785463233</c:v>
                </c:pt>
                <c:pt idx="7907">
                  <c:v>0.55942443593827762</c:v>
                </c:pt>
                <c:pt idx="7908">
                  <c:v>0.60367477664645575</c:v>
                </c:pt>
                <c:pt idx="7909">
                  <c:v>0.649668794952041</c:v>
                </c:pt>
                <c:pt idx="7910">
                  <c:v>0.69737854579667258</c:v>
                </c:pt>
                <c:pt idx="7911">
                  <c:v>0.74677497427640971</c:v>
                </c:pt>
                <c:pt idx="7912">
                  <c:v>0.79782794715144023</c:v>
                </c:pt>
                <c:pt idx="7913">
                  <c:v>0.85050628562317865</c:v>
                </c:pt>
                <c:pt idx="7914">
                  <c:v>0.90477779932057945</c:v>
                </c:pt>
                <c:pt idx="7915">
                  <c:v>0.96060932143626887</c:v>
                </c:pt>
                <c:pt idx="7916">
                  <c:v>1.0179667449490457</c:v>
                </c:pt>
                <c:pt idx="7917">
                  <c:v>1.0768150598697128</c:v>
                </c:pt>
                <c:pt idx="7918">
                  <c:v>1.1371183914435847</c:v>
                </c:pt>
                <c:pt idx="7919">
                  <c:v>1.1988400392428462</c:v>
                </c:pt>
                <c:pt idx="7920">
                  <c:v>1.2619425170802538</c:v>
                </c:pt>
                <c:pt idx="7921">
                  <c:v>1.3263875936741221</c:v>
                </c:pt>
                <c:pt idx="7922">
                  <c:v>1.3921363339934221</c:v>
                </c:pt>
                <c:pt idx="7923">
                  <c:v>1.459149141213238</c:v>
                </c:pt>
                <c:pt idx="7924">
                  <c:v>1.527385799205244</c:v>
                </c:pt>
                <c:pt idx="7925">
                  <c:v>1.5968055154932805</c:v>
                </c:pt>
                <c:pt idx="7926">
                  <c:v>1.6673669646005751</c:v>
                </c:pt>
                <c:pt idx="7927">
                  <c:v>1.7390283317130302</c:v>
                </c:pt>
                <c:pt idx="7928">
                  <c:v>1.8117473565891054</c:v>
                </c:pt>
                <c:pt idx="7929">
                  <c:v>1.8854813776411599</c:v>
                </c:pt>
                <c:pt idx="7930">
                  <c:v>1.9601873761164748</c:v>
                </c:pt>
                <c:pt idx="7931">
                  <c:v>2.0358220203047011</c:v>
                </c:pt>
                <c:pt idx="7932">
                  <c:v>2.112341709704852</c:v>
                </c:pt>
                <c:pt idx="7933">
                  <c:v>2.1897026190746467</c:v>
                </c:pt>
                <c:pt idx="7934">
                  <c:v>2.267860742299578</c:v>
                </c:pt>
                <c:pt idx="7935">
                  <c:v>2.3467719360101627</c:v>
                </c:pt>
                <c:pt idx="7936">
                  <c:v>2.4263919628798951</c:v>
                </c:pt>
                <c:pt idx="7937">
                  <c:v>2.5066765345416728</c:v>
                </c:pt>
                <c:pt idx="7938">
                  <c:v>2.5875813540569492</c:v>
                </c:pt>
                <c:pt idx="7939">
                  <c:v>2.669062157872959</c:v>
                </c:pt>
                <c:pt idx="7940">
                  <c:v>2.7510747572164589</c:v>
                </c:pt>
                <c:pt idx="7941">
                  <c:v>2.8335750788541447</c:v>
                </c:pt>
                <c:pt idx="7942">
                  <c:v>2.9165192051728437</c:v>
                </c:pt>
                <c:pt idx="7943">
                  <c:v>2.9998634135209907</c:v>
                </c:pt>
                <c:pt idx="7944">
                  <c:v>3.0835642147608553</c:v>
                </c:pt>
                <c:pt idx="7945">
                  <c:v>3.1675783909812751</c:v>
                </c:pt>
                <c:pt idx="7946">
                  <c:v>3.251863032325323</c:v>
                </c:pt>
                <c:pt idx="7947">
                  <c:v>3.3363755728867677</c:v>
                </c:pt>
                <c:pt idx="7948">
                  <c:v>3.4210738256332736</c:v>
                </c:pt>
                <c:pt idx="7949">
                  <c:v>3.5059160163197975</c:v>
                </c:pt>
                <c:pt idx="7950">
                  <c:v>3.5908608163483762</c:v>
                </c:pt>
                <c:pt idx="7951">
                  <c:v>3.6758673745502191</c:v>
                </c:pt>
                <c:pt idx="7952">
                  <c:v>3.7608953478474119</c:v>
                </c:pt>
                <c:pt idx="7953">
                  <c:v>3.8459049307771007</c:v>
                </c:pt>
                <c:pt idx="7954">
                  <c:v>3.9308568838382238</c:v>
                </c:pt>
                <c:pt idx="7955">
                  <c:v>4.0157125606515685</c:v>
                </c:pt>
                <c:pt idx="7956">
                  <c:v>4.1004339339047968</c:v>
                </c:pt>
                <c:pt idx="7957">
                  <c:v>4.1849836200600787</c:v>
                </c:pt>
                <c:pt idx="7958">
                  <c:v>4.2693249028233833</c:v>
                </c:pt>
                <c:pt idx="7959">
                  <c:v>4.353421755345658</c:v>
                </c:pt>
                <c:pt idx="7960">
                  <c:v>4.4372388611612825</c:v>
                </c:pt>
                <c:pt idx="7961">
                  <c:v>4.5207416338434614</c:v>
                </c:pt>
                <c:pt idx="7962">
                  <c:v>4.6038962353814767</c:v>
                </c:pt>
                <c:pt idx="7963">
                  <c:v>4.6866695932731215</c:v>
                </c:pt>
                <c:pt idx="7964">
                  <c:v>4.7690294163318994</c:v>
                </c:pt>
                <c:pt idx="7965">
                  <c:v>4.8509442092126225</c:v>
                </c:pt>
                <c:pt idx="7966">
                  <c:v>4.9323832856645424</c:v>
                </c:pt>
                <c:pt idx="7967">
                  <c:v>5.013316780506254</c:v>
                </c:pt>
                <c:pt idx="7968">
                  <c:v>5.0937156603528715</c:v>
                </c:pt>
                <c:pt idx="7969">
                  <c:v>5.1735517330822098</c:v>
                </c:pt>
                <c:pt idx="7970">
                  <c:v>5.2527976560748311</c:v>
                </c:pt>
                <c:pt idx="7971">
                  <c:v>5.3314269432316594</c:v>
                </c:pt>
                <c:pt idx="7972">
                  <c:v>5.409413970787698</c:v>
                </c:pt>
                <c:pt idx="7973">
                  <c:v>5.486733981945763</c:v>
                </c:pt>
                <c:pt idx="7974">
                  <c:v>5.5633630903467974</c:v>
                </c:pt>
                <c:pt idx="7975">
                  <c:v>5.6392782824000127</c:v>
                </c:pt>
                <c:pt idx="7976">
                  <c:v>5.7144574185001575</c:v>
                </c:pt>
                <c:pt idx="7977">
                  <c:v>5.78887923314924</c:v>
                </c:pt>
                <c:pt idx="7978">
                  <c:v>5.8625233340216996</c:v>
                </c:pt>
                <c:pt idx="7979">
                  <c:v>5.9353701999879593</c:v>
                </c:pt>
                <c:pt idx="7980">
                  <c:v>6.0074011781328664</c:v>
                </c:pt>
                <c:pt idx="7981">
                  <c:v>6.0785984798027304</c:v>
                </c:pt>
                <c:pt idx="7982">
                  <c:v>6.1489451756987945</c:v>
                </c:pt>
                <c:pt idx="7983">
                  <c:v>6.2184251900646537</c:v>
                </c:pt>
                <c:pt idx="7984">
                  <c:v>6.2870232939868487</c:v>
                </c:pt>
                <c:pt idx="7985">
                  <c:v>6.3547250978525902</c:v>
                </c:pt>
                <c:pt idx="7986">
                  <c:v>6.4215170429906614</c:v>
                </c:pt>
                <c:pt idx="7987">
                  <c:v>6.487386392536318</c:v>
                </c:pt>
                <c:pt idx="7988">
                  <c:v>6.5523212215465385</c:v>
                </c:pt>
                <c:pt idx="7989">
                  <c:v>6.6163104064088252</c:v>
                </c:pt>
                <c:pt idx="7990">
                  <c:v>6.6793436135765889</c:v>
                </c:pt>
                <c:pt idx="7991">
                  <c:v>6.7414112876640591</c:v>
                </c:pt>
                <c:pt idx="7992">
                  <c:v>6.802504638933824</c:v>
                </c:pt>
                <c:pt idx="7993">
                  <c:v>6.8626156302217973</c:v>
                </c:pt>
                <c:pt idx="7994">
                  <c:v>6.9217369633291774</c:v>
                </c:pt>
                <c:pt idx="7995">
                  <c:v>6.9798620649097138</c:v>
                </c:pt>
                <c:pt idx="7996">
                  <c:v>7.0369850718980596</c:v>
                </c:pt>
                <c:pt idx="7997">
                  <c:v>7.0931008165130889</c:v>
                </c:pt>
                <c:pt idx="7998">
                  <c:v>7.1482048108608494</c:v>
                </c:pt>
                <c:pt idx="7999">
                  <c:v>7.2022932311777978</c:v>
                </c:pt>
                <c:pt idx="8000">
                  <c:v>7.2553629017511589</c:v>
                </c:pt>
                <c:pt idx="8001">
                  <c:v>7.3074112785383907</c:v>
                </c:pt>
                <c:pt idx="8002">
                  <c:v>7.3584364325284586</c:v>
                </c:pt>
                <c:pt idx="8003">
                  <c:v>7.4084370328741871</c:v>
                </c:pt>
                <c:pt idx="8004">
                  <c:v>7.4574123298130415</c:v>
                </c:pt>
                <c:pt idx="8005">
                  <c:v>7.5053621374358483</c:v>
                </c:pt>
                <c:pt idx="8006">
                  <c:v>7.5522868162963839</c:v>
                </c:pt>
                <c:pt idx="8007">
                  <c:v>7.5981872559239942</c:v>
                </c:pt>
                <c:pt idx="8008">
                  <c:v>7.6430648572433055</c:v>
                </c:pt>
                <c:pt idx="8009">
                  <c:v>7.6869215149393391</c:v>
                </c:pt>
                <c:pt idx="8010">
                  <c:v>7.7297595997921329</c:v>
                </c:pt>
                <c:pt idx="8011">
                  <c:v>7.7715819410017293</c:v>
                </c:pt>
                <c:pt idx="8012">
                  <c:v>7.8123918085393145</c:v>
                </c:pt>
                <c:pt idx="8013">
                  <c:v>7.8521928955336389</c:v>
                </c:pt>
                <c:pt idx="8014">
                  <c:v>7.890989300718954</c:v>
                </c:pt>
                <c:pt idx="8015">
                  <c:v>7.9287855109827055</c:v>
                </c:pt>
                <c:pt idx="8016">
                  <c:v>7.9655863840004777</c:v>
                </c:pt>
                <c:pt idx="8017">
                  <c:v>8.0013971310145529</c:v>
                </c:pt>
                <c:pt idx="8018">
                  <c:v>8.036223299744897</c:v>
                </c:pt>
                <c:pt idx="8019">
                  <c:v>8.0700707574703685</c:v>
                </c:pt>
                <c:pt idx="8020">
                  <c:v>8.1029456742850972</c:v>
                </c:pt>
                <c:pt idx="8021">
                  <c:v>8.134854506551191</c:v>
                </c:pt>
                <c:pt idx="8022">
                  <c:v>8.1658039805635507</c:v>
                </c:pt>
                <c:pt idx="8023">
                  <c:v>8.1958010764344191</c:v>
                </c:pt>
                <c:pt idx="8024">
                  <c:v>8.2248530122221499</c:v>
                </c:pt>
                <c:pt idx="8025">
                  <c:v>8.2529672283031807</c:v>
                </c:pt>
                <c:pt idx="8026">
                  <c:v>8.2801513720079694</c:v>
                </c:pt>
                <c:pt idx="8027">
                  <c:v>8.3064132825277888</c:v>
                </c:pt>
                <c:pt idx="8028">
                  <c:v>8.3317609761006928</c:v>
                </c:pt>
                <c:pt idx="8029">
                  <c:v>8.3562026314930566</c:v>
                </c:pt>
                <c:pt idx="8030">
                  <c:v>8.3797465757694063</c:v>
                </c:pt>
                <c:pt idx="8031">
                  <c:v>8.4024012703748205</c:v>
                </c:pt>
                <c:pt idx="8032">
                  <c:v>8.4241752975287518</c:v>
                </c:pt>
                <c:pt idx="8033">
                  <c:v>8.4450773469263645</c:v>
                </c:pt>
                <c:pt idx="8034">
                  <c:v>8.465116202774027</c:v>
                </c:pt>
                <c:pt idx="8035">
                  <c:v>8.4843007311402818</c:v>
                </c:pt>
                <c:pt idx="8036">
                  <c:v>8.5026398676458648</c:v>
                </c:pt>
                <c:pt idx="8037">
                  <c:v>8.5201426054742448</c:v>
                </c:pt>
                <c:pt idx="8038">
                  <c:v>8.5368179837262517</c:v>
                </c:pt>
                <c:pt idx="8039">
                  <c:v>8.5526750761101731</c:v>
                </c:pt>
                <c:pt idx="8040">
                  <c:v>8.5677229799606263</c:v>
                </c:pt>
                <c:pt idx="8041">
                  <c:v>8.5819708056052342</c:v>
                </c:pt>
                <c:pt idx="8042">
                  <c:v>8.5954276660597966</c:v>
                </c:pt>
                <c:pt idx="8043">
                  <c:v>8.6081026670679286</c:v>
                </c:pt>
                <c:pt idx="8044">
                  <c:v>8.6200048974693395</c:v>
                </c:pt>
                <c:pt idx="8045">
                  <c:v>8.6311434199118562</c:v>
                </c:pt>
                <c:pt idx="8046">
                  <c:v>8.6415272618793733</c:v>
                </c:pt>
                <c:pt idx="8047">
                  <c:v>8.6511654070732433</c:v>
                </c:pt>
                <c:pt idx="8048">
                  <c:v>8.6600667870944772</c:v>
                </c:pt>
                <c:pt idx="8049">
                  <c:v>8.6682402734705981</c:v>
                </c:pt>
                <c:pt idx="8050">
                  <c:v>8.6756946699966253</c:v>
                </c:pt>
                <c:pt idx="8051">
                  <c:v>8.6824387053862946</c:v>
                </c:pt>
                <c:pt idx="8052">
                  <c:v>8.6884810262461833</c:v>
                </c:pt>
                <c:pt idx="8053">
                  <c:v>8.6938301903502833</c:v>
                </c:pt>
                <c:pt idx="8054">
                  <c:v>8.6984946602286488</c:v>
                </c:pt>
                <c:pt idx="8055">
                  <c:v>8.7024827970407568</c:v>
                </c:pt>
                <c:pt idx="8056">
                  <c:v>8.7058028547592716</c:v>
                </c:pt>
                <c:pt idx="8057">
                  <c:v>8.7084629746300184</c:v>
                </c:pt>
                <c:pt idx="8058">
                  <c:v>8.7104711799232888</c:v>
                </c:pt>
                <c:pt idx="8059">
                  <c:v>8.7118353709648453</c:v>
                </c:pt>
                <c:pt idx="8060">
                  <c:v>8.7125633204327695</c:v>
                </c:pt>
                <c:pt idx="8061">
                  <c:v>8.7126626689297506</c:v>
                </c:pt>
                <c:pt idx="8062">
                  <c:v>8.712140920811251</c:v>
                </c:pt>
                <c:pt idx="8063">
                  <c:v>8.7110054402778587</c:v>
                </c:pt>
                <c:pt idx="8064">
                  <c:v>8.7092634477055935</c:v>
                </c:pt>
                <c:pt idx="8065">
                  <c:v>8.7069220162357084</c:v>
                </c:pt>
                <c:pt idx="8066">
                  <c:v>8.7039880685897</c:v>
                </c:pt>
                <c:pt idx="8067">
                  <c:v>8.7004683741299722</c:v>
                </c:pt>
                <c:pt idx="8068">
                  <c:v>8.6963695461349495</c:v>
                </c:pt>
                <c:pt idx="8069">
                  <c:v>8.6916980393074148</c:v>
                </c:pt>
                <c:pt idx="8070">
                  <c:v>8.686460147492701</c:v>
                </c:pt>
                <c:pt idx="8071">
                  <c:v>8.6806620016037161</c:v>
                </c:pt>
                <c:pt idx="8072">
                  <c:v>8.6743095677637623</c:v>
                </c:pt>
                <c:pt idx="8073">
                  <c:v>8.667408645631701</c:v>
                </c:pt>
                <c:pt idx="8074">
                  <c:v>8.6599648669322526</c:v>
                </c:pt>
                <c:pt idx="8075">
                  <c:v>8.6519836941748309</c:v>
                </c:pt>
                <c:pt idx="8076">
                  <c:v>8.6434704195463397</c:v>
                </c:pt>
                <c:pt idx="8077">
                  <c:v>8.6344301639951269</c:v>
                </c:pt>
                <c:pt idx="8078">
                  <c:v>8.6248678764798452</c:v>
                </c:pt>
                <c:pt idx="8079">
                  <c:v>8.6147883333863646</c:v>
                </c:pt>
                <c:pt idx="8080">
                  <c:v>8.6041961381126217</c:v>
                </c:pt>
                <c:pt idx="8081">
                  <c:v>8.5930957208160859</c:v>
                </c:pt>
                <c:pt idx="8082">
                  <c:v>8.5814913383058009</c:v>
                </c:pt>
                <c:pt idx="8083">
                  <c:v>8.5693870740950508</c:v>
                </c:pt>
                <c:pt idx="8084">
                  <c:v>8.5567868385990131</c:v>
                </c:pt>
                <c:pt idx="8085">
                  <c:v>8.5436943694697547</c:v>
                </c:pt>
                <c:pt idx="8086">
                  <c:v>8.5301132320790209</c:v>
                </c:pt>
                <c:pt idx="8087">
                  <c:v>8.516046820132674</c:v>
                </c:pt>
                <c:pt idx="8088">
                  <c:v>8.5014983564153646</c:v>
                </c:pt>
                <c:pt idx="8089">
                  <c:v>8.4864708936724345</c:v>
                </c:pt>
                <c:pt idx="8090">
                  <c:v>8.470967315613267</c:v>
                </c:pt>
                <c:pt idx="8091">
                  <c:v>8.4549903380349445</c:v>
                </c:pt>
                <c:pt idx="8092">
                  <c:v>8.4385425100742513</c:v>
                </c:pt>
                <c:pt idx="8093">
                  <c:v>8.4216262155792219</c:v>
                </c:pt>
                <c:pt idx="8094">
                  <c:v>8.4042436745887805</c:v>
                </c:pt>
                <c:pt idx="8095">
                  <c:v>8.3863969449379248</c:v>
                </c:pt>
                <c:pt idx="8096">
                  <c:v>8.3680879239649588</c:v>
                </c:pt>
                <c:pt idx="8097">
                  <c:v>8.3493183503437649</c:v>
                </c:pt>
                <c:pt idx="8098">
                  <c:v>8.3300898060114257</c:v>
                </c:pt>
                <c:pt idx="8099">
                  <c:v>8.3104037182160972</c:v>
                </c:pt>
                <c:pt idx="8100">
                  <c:v>8.2902613616644985</c:v>
                </c:pt>
                <c:pt idx="8101">
                  <c:v>8.2696638607841759</c:v>
                </c:pt>
                <c:pt idx="8102">
                  <c:v>8.2486121920852185</c:v>
                </c:pt>
                <c:pt idx="8103">
                  <c:v>8.2271071866287286</c:v>
                </c:pt>
                <c:pt idx="8104">
                  <c:v>8.2051495326051178</c:v>
                </c:pt>
                <c:pt idx="8105">
                  <c:v>8.1827397780113706</c:v>
                </c:pt>
                <c:pt idx="8106">
                  <c:v>8.159878333440016</c:v>
                </c:pt>
                <c:pt idx="8107">
                  <c:v>8.1365654749612641</c:v>
                </c:pt>
                <c:pt idx="8108">
                  <c:v>8.1128013471295688</c:v>
                </c:pt>
                <c:pt idx="8109">
                  <c:v>8.0885859660783517</c:v>
                </c:pt>
                <c:pt idx="8110">
                  <c:v>8.0639192227293162</c:v>
                </c:pt>
                <c:pt idx="8111">
                  <c:v>8.0388008861061486</c:v>
                </c:pt>
                <c:pt idx="8112">
                  <c:v>8.0132306067637504</c:v>
                </c:pt>
                <c:pt idx="8113">
                  <c:v>7.9872079203097917</c:v>
                </c:pt>
                <c:pt idx="8114">
                  <c:v>7.9607322510594845</c:v>
                </c:pt>
                <c:pt idx="8115">
                  <c:v>7.9338029157749492</c:v>
                </c:pt>
                <c:pt idx="8116">
                  <c:v>7.9064191275394062</c:v>
                </c:pt>
                <c:pt idx="8117">
                  <c:v>7.8785799997350381</c:v>
                </c:pt>
                <c:pt idx="8118">
                  <c:v>7.8502845501350667</c:v>
                </c:pt>
                <c:pt idx="8119">
                  <c:v>7.8215317051145909</c:v>
                </c:pt>
                <c:pt idx="8120">
                  <c:v>7.7923203039791753</c:v>
                </c:pt>
                <c:pt idx="8121">
                  <c:v>7.7626491034151099</c:v>
                </c:pt>
                <c:pt idx="8122">
                  <c:v>7.7325167820602916</c:v>
                </c:pt>
                <c:pt idx="8123">
                  <c:v>7.701921945193039</c:v>
                </c:pt>
                <c:pt idx="8124">
                  <c:v>7.6708631295534753</c:v>
                </c:pt>
                <c:pt idx="8125">
                  <c:v>7.6393388082882305</c:v>
                </c:pt>
                <c:pt idx="8126">
                  <c:v>7.6073473960232674</c:v>
                </c:pt>
                <c:pt idx="8127">
                  <c:v>7.5748872540626344</c:v>
                </c:pt>
                <c:pt idx="8128">
                  <c:v>7.5419566957316988</c:v>
                </c:pt>
                <c:pt idx="8129">
                  <c:v>7.5085539918349324</c:v>
                </c:pt>
                <c:pt idx="8130">
                  <c:v>7.474677376267385</c:v>
                </c:pt>
                <c:pt idx="8131">
                  <c:v>7.4403250517495074</c:v>
                </c:pt>
                <c:pt idx="8132">
                  <c:v>7.4054951957044262</c:v>
                </c:pt>
                <c:pt idx="8133">
                  <c:v>7.3701859662771518</c:v>
                </c:pt>
                <c:pt idx="8134">
                  <c:v>7.3343955084908083</c:v>
                </c:pt>
                <c:pt idx="8135">
                  <c:v>7.2981219605478307</c:v>
                </c:pt>
                <c:pt idx="8136">
                  <c:v>7.2613634602664971</c:v>
                </c:pt>
                <c:pt idx="8137">
                  <c:v>7.2241181516761426</c:v>
                </c:pt>
                <c:pt idx="8138">
                  <c:v>7.1863841917388704</c:v>
                </c:pt>
                <c:pt idx="8139">
                  <c:v>7.1481597572319453</c:v>
                </c:pt>
                <c:pt idx="8140">
                  <c:v>7.109443051768138</c:v>
                </c:pt>
                <c:pt idx="8141">
                  <c:v>7.0702323129607372</c:v>
                </c:pt>
                <c:pt idx="8142">
                  <c:v>7.0305258197355789</c:v>
                </c:pt>
                <c:pt idx="8143">
                  <c:v>6.9903218997996781</c:v>
                </c:pt>
                <c:pt idx="8144">
                  <c:v>6.9496189372309969</c:v>
                </c:pt>
                <c:pt idx="8145">
                  <c:v>6.9084153802395907</c:v>
                </c:pt>
                <c:pt idx="8146">
                  <c:v>6.8667097490519495</c:v>
                </c:pt>
                <c:pt idx="8147">
                  <c:v>6.8245006439468368</c:v>
                </c:pt>
                <c:pt idx="8148">
                  <c:v>6.7817867534325984</c:v>
                </c:pt>
                <c:pt idx="8149">
                  <c:v>6.7385668625573567</c:v>
                </c:pt>
                <c:pt idx="8150">
                  <c:v>6.6948398613605837</c:v>
                </c:pt>
                <c:pt idx="8151">
                  <c:v>6.6506047534545738</c:v>
                </c:pt>
                <c:pt idx="8152">
                  <c:v>6.6058606647441174</c:v>
                </c:pt>
                <c:pt idx="8153">
                  <c:v>6.5606068522621284</c:v>
                </c:pt>
                <c:pt idx="8154">
                  <c:v>6.5148427131428344</c:v>
                </c:pt>
                <c:pt idx="8155">
                  <c:v>6.46856779370151</c:v>
                </c:pt>
                <c:pt idx="8156">
                  <c:v>6.4217817986414714</c:v>
                </c:pt>
                <c:pt idx="8157">
                  <c:v>6.3744846003607076</c:v>
                </c:pt>
                <c:pt idx="8158">
                  <c:v>6.3266762483751755</c:v>
                </c:pt>
                <c:pt idx="8159">
                  <c:v>6.2783569788273077</c:v>
                </c:pt>
                <c:pt idx="8160">
                  <c:v>6.2295272241018518</c:v>
                </c:pt>
                <c:pt idx="8161">
                  <c:v>6.1801876225177192</c:v>
                </c:pt>
                <c:pt idx="8162">
                  <c:v>6.1303390281019068</c:v>
                </c:pt>
                <c:pt idx="8163">
                  <c:v>6.0799825204344851</c:v>
                </c:pt>
                <c:pt idx="8164">
                  <c:v>6.029119414559081</c:v>
                </c:pt>
                <c:pt idx="8165">
                  <c:v>5.9777512709433784</c:v>
                </c:pt>
                <c:pt idx="8166">
                  <c:v>5.9258799054853633</c:v>
                </c:pt>
                <c:pt idx="8167">
                  <c:v>5.8735073995556304</c:v>
                </c:pt>
                <c:pt idx="8168">
                  <c:v>5.8206361100658786</c:v>
                </c:pt>
                <c:pt idx="8169">
                  <c:v>5.7672686795487254</c:v>
                </c:pt>
                <c:pt idx="8170">
                  <c:v>5.7134080462392776</c:v>
                </c:pt>
                <c:pt idx="8171">
                  <c:v>5.6590574541525553</c:v>
                </c:pt>
                <c:pt idx="8172">
                  <c:v>5.6042204631316022</c:v>
                </c:pt>
                <c:pt idx="8173">
                  <c:v>5.5489009588671516</c:v>
                </c:pt>
                <c:pt idx="8174">
                  <c:v>5.493103162863509</c:v>
                </c:pt>
                <c:pt idx="8175">
                  <c:v>5.4368316423466432</c:v>
                </c:pt>
                <c:pt idx="8176">
                  <c:v>5.3800913200936034</c:v>
                </c:pt>
                <c:pt idx="8177">
                  <c:v>5.3228874841670875</c:v>
                </c:pt>
                <c:pt idx="8178">
                  <c:v>5.2652257975470098</c:v>
                </c:pt>
                <c:pt idx="8179">
                  <c:v>5.2071123076317845</c:v>
                </c:pt>
                <c:pt idx="8180">
                  <c:v>5.1485534556083774</c:v>
                </c:pt>
                <c:pt idx="8181">
                  <c:v>5.0895560856536388</c:v>
                </c:pt>
                <c:pt idx="8182">
                  <c:v>5.030127453969703</c:v>
                </c:pt>
                <c:pt idx="8183">
                  <c:v>4.9702752376226726</c:v>
                </c:pt>
                <c:pt idx="8184">
                  <c:v>4.910007543168172</c:v>
                </c:pt>
                <c:pt idx="8185">
                  <c:v>4.8493329150489091</c:v>
                </c:pt>
                <c:pt idx="8186">
                  <c:v>4.7882603437437261</c:v>
                </c:pt>
                <c:pt idx="8187">
                  <c:v>4.7267992736439961</c:v>
                </c:pt>
                <c:pt idx="8188">
                  <c:v>4.6649596106451003</c:v>
                </c:pt>
                <c:pt idx="8189">
                  <c:v>4.6027517294260276</c:v>
                </c:pt>
                <c:pt idx="8190">
                  <c:v>4.5401864804002203</c:v>
                </c:pt>
                <c:pt idx="8191">
                  <c:v>4.4772751963180184</c:v>
                </c:pt>
                <c:pt idx="8192">
                  <c:v>4.4140296984947094</c:v>
                </c:pt>
                <c:pt idx="8193">
                  <c:v>4.3504623026505493</c:v>
                </c:pt>
                <c:pt idx="8194">
                  <c:v>4.286585824333855</c:v>
                </c:pt>
                <c:pt idx="8195">
                  <c:v>4.2224135839114352</c:v>
                </c:pt>
                <c:pt idx="8196">
                  <c:v>4.1579594111035707</c:v>
                </c:pt>
                <c:pt idx="8197">
                  <c:v>4.0932376490408302</c:v>
                </c:pt>
                <c:pt idx="8198">
                  <c:v>4.0282631578233437</c:v>
                </c:pt>
                <c:pt idx="8199">
                  <c:v>3.9630513175594984</c:v>
                </c:pt>
                <c:pt idx="8200">
                  <c:v>3.8976180308655453</c:v>
                </c:pt>
                <c:pt idx="8201">
                  <c:v>3.8319797248022627</c:v>
                </c:pt>
                <c:pt idx="8202">
                  <c:v>3.7661533522316795</c:v>
                </c:pt>
                <c:pt idx="8203">
                  <c:v>3.700156392569264</c:v>
                </c:pt>
                <c:pt idx="8204">
                  <c:v>3.6340068519148101</c:v>
                </c:pt>
                <c:pt idx="8205">
                  <c:v>3.5677232625433235</c:v>
                </c:pt>
                <c:pt idx="8206">
                  <c:v>3.5013246817318082</c:v>
                </c:pt>
                <c:pt idx="8207">
                  <c:v>3.4348306899100134</c:v>
                </c:pt>
                <c:pt idx="8208">
                  <c:v>3.3682613881124843</c:v>
                </c:pt>
                <c:pt idx="8209">
                  <c:v>3.3016373947166797</c:v>
                </c:pt>
                <c:pt idx="8210">
                  <c:v>3.2349798414486002</c:v>
                </c:pt>
                <c:pt idx="8211">
                  <c:v>3.168310368644482</c:v>
                </c:pt>
                <c:pt idx="8212">
                  <c:v>3.1016511197494787</c:v>
                </c:pt>
                <c:pt idx="8213">
                  <c:v>3.0350247350382245</c:v>
                </c:pt>
                <c:pt idx="8214">
                  <c:v>2.9684543445510645</c:v>
                </c:pt>
                <c:pt idx="8215">
                  <c:v>2.9019635602253082</c:v>
                </c:pt>
                <c:pt idx="8216">
                  <c:v>2.8355764672180586</c:v>
                </c:pt>
                <c:pt idx="8217">
                  <c:v>2.7693176144041214</c:v>
                </c:pt>
                <c:pt idx="8218">
                  <c:v>2.7032120040462475</c:v>
                </c:pt>
                <c:pt idx="8219">
                  <c:v>2.6372850806252144</c:v>
                </c:pt>
                <c:pt idx="8220">
                  <c:v>2.5715627188291075</c:v>
                </c:pt>
                <c:pt idx="8221">
                  <c:v>2.506071210691474</c:v>
                </c:pt>
                <c:pt idx="8222">
                  <c:v>2.4408372518786692</c:v>
                </c:pt>
                <c:pt idx="8223">
                  <c:v>2.3758879271261928</c:v>
                </c:pt>
                <c:pt idx="8224">
                  <c:v>2.3112506948167124</c:v>
                </c:pt>
                <c:pt idx="8225">
                  <c:v>2.2469533707099192</c:v>
                </c:pt>
                <c:pt idx="8226">
                  <c:v>2.1830241108218611</c:v>
                </c:pt>
                <c:pt idx="8227">
                  <c:v>2.119491393459294</c:v>
                </c:pt>
                <c:pt idx="8228">
                  <c:v>2.0563840004158878</c:v>
                </c:pt>
                <c:pt idx="8229">
                  <c:v>1.9937309973392019</c:v>
                </c:pt>
                <c:pt idx="8230">
                  <c:v>1.9315617132768235</c:v>
                </c:pt>
                <c:pt idx="8231">
                  <c:v>1.869905719414082</c:v>
                </c:pt>
                <c:pt idx="8232">
                  <c:v>1.8087928070164938</c:v>
                </c:pt>
                <c:pt idx="8233">
                  <c:v>1.7482529645949489</c:v>
                </c:pt>
                <c:pt idx="8234">
                  <c:v>1.6883163543039716</c:v>
                </c:pt>
                <c:pt idx="8235">
                  <c:v>1.6290132876022758</c:v>
                </c:pt>
                <c:pt idx="8236">
                  <c:v>1.5703742001870773</c:v>
                </c:pt>
                <c:pt idx="8237">
                  <c:v>1.5124296262315642</c:v>
                </c:pt>
                <c:pt idx="8238">
                  <c:v>1.455210171946772</c:v>
                </c:pt>
                <c:pt idx="8239">
                  <c:v>1.3987464884960394</c:v>
                </c:pt>
                <c:pt idx="8240">
                  <c:v>1.3430692442905228</c:v>
                </c:pt>
                <c:pt idx="8241">
                  <c:v>1.2882090966951492</c:v>
                </c:pt>
                <c:pt idx="8242">
                  <c:v>1.2341966631795058</c:v>
                </c:pt>
                <c:pt idx="8243">
                  <c:v>1.1810624919441284</c:v>
                </c:pt>
                <c:pt idx="8244">
                  <c:v>1.1288370320608561</c:v>
                </c:pt>
                <c:pt idx="8245">
                  <c:v>1.0775506031643503</c:v>
                </c:pt>
                <c:pt idx="8246">
                  <c:v>1.0272333647325664</c:v>
                </c:pt>
                <c:pt idx="8247">
                  <c:v>0.97791528499743552</c:v>
                </c:pt>
                <c:pt idx="8248">
                  <c:v>0.92962610952939795</c:v>
                </c:pt>
                <c:pt idx="8249">
                  <c:v>0.88239532953738553</c:v>
                </c:pt>
                <c:pt idx="8250">
                  <c:v>0.83625214993175101</c:v>
                </c:pt>
                <c:pt idx="8251">
                  <c:v>0.79122545719421533</c:v>
                </c:pt>
                <c:pt idx="8252">
                  <c:v>0.74734378710550464</c:v>
                </c:pt>
                <c:pt idx="8253">
                  <c:v>0.70463529237695688</c:v>
                </c:pt>
                <c:pt idx="8254">
                  <c:v>0.66312771023885886</c:v>
                </c:pt>
                <c:pt idx="8255">
                  <c:v>0.62284833003437223</c:v>
                </c:pt>
                <c:pt idx="8256">
                  <c:v>0.58382396087198218</c:v>
                </c:pt>
                <c:pt idx="8257">
                  <c:v>0.5460808993902726</c:v>
                </c:pt>
                <c:pt idx="8258">
                  <c:v>0.5096448976868263</c:v>
                </c:pt>
                <c:pt idx="8259">
                  <c:v>0.47454113146653965</c:v>
                </c:pt>
                <c:pt idx="8260">
                  <c:v>0.44079416846339686</c:v>
                </c:pt>
                <c:pt idx="8261">
                  <c:v>0.40842793719089687</c:v>
                </c:pt>
                <c:pt idx="8262">
                  <c:v>0.3774656960760685</c:v>
                </c:pt>
                <c:pt idx="8263">
                  <c:v>0.34793000303203081</c:v>
                </c:pt>
                <c:pt idx="8264">
                  <c:v>0.31984268552529005</c:v>
                </c:pt>
                <c:pt idx="8265">
                  <c:v>0.29322481119098243</c:v>
                </c:pt>
                <c:pt idx="8266">
                  <c:v>0.26809665905303676</c:v>
                </c:pt>
                <c:pt idx="8267">
                  <c:v>0.24447769140140288</c:v>
                </c:pt>
                <c:pt idx="8268">
                  <c:v>0.22238652638144768</c:v>
                </c:pt>
                <c:pt idx="8269">
                  <c:v>0.20184091134823803</c:v>
                </c:pt>
                <c:pt idx="8270">
                  <c:v>0.18285769703724386</c:v>
                </c:pt>
                <c:pt idx="8271">
                  <c:v>0.16545281260375327</c:v>
                </c:pt>
                <c:pt idx="8272">
                  <c:v>0.14964124158007988</c:v>
                </c:pt>
                <c:pt idx="8273">
                  <c:v>0.1354369988004204</c:v>
                </c:pt>
                <c:pt idx="8274">
                  <c:v>0.12285310833989459</c:v>
                </c:pt>
                <c:pt idx="8275">
                  <c:v>0.11190158251457082</c:v>
                </c:pt>
                <c:pt idx="8276">
                  <c:v>0.10259340198661825</c:v>
                </c:pt>
                <c:pt idx="8277">
                  <c:v>9.4938497017094517E-2</c:v>
                </c:pt>
                <c:pt idx="8278">
                  <c:v>8.8945729907504753E-2</c:v>
                </c:pt>
                <c:pt idx="8279">
                  <c:v>8.4622878668637588E-2</c:v>
                </c:pt>
                <c:pt idx="8280">
                  <c:v>8.1976621953779097E-2</c:v>
                </c:pt>
                <c:pt idx="8281">
                  <c:v>8.1012525290505649E-2</c:v>
                </c:pt>
                <c:pt idx="8282">
                  <c:v>8.1735028643654728E-2</c:v>
                </c:pt>
                <c:pt idx="8283">
                  <c:v>8.4147435339096285E-2</c:v>
                </c:pt>
                <c:pt idx="8284">
                  <c:v>8.8251902375829236E-2</c:v>
                </c:pt>
                <c:pt idx="8285">
                  <c:v>9.4049432151227283E-2</c:v>
                </c:pt>
                <c:pt idx="8286">
                  <c:v>0.10153986562159308</c:v>
                </c:pt>
                <c:pt idx="8287">
                  <c:v>0.11072187691751323</c:v>
                </c:pt>
                <c:pt idx="8288">
                  <c:v>0.12159296943066272</c:v>
                </c:pt>
                <c:pt idx="8289">
                  <c:v>0.13414947338607541</c:v>
                </c:pt>
                <c:pt idx="8290">
                  <c:v>0.14838654491062175</c:v>
                </c:pt>
                <c:pt idx="8291">
                  <c:v>0.16429816660599711</c:v>
                </c:pt>
                <c:pt idx="8292">
                  <c:v>0.18187714963117868</c:v>
                </c:pt>
                <c:pt idx="8293">
                  <c:v>0.20111513729646893</c:v>
                </c:pt>
                <c:pt idx="8294">
                  <c:v>0.22200261016833442</c:v>
                </c:pt>
                <c:pt idx="8295">
                  <c:v>0.24452889268101971</c:v>
                </c:pt>
                <c:pt idx="8296">
                  <c:v>0.26868216124823885</c:v>
                </c:pt>
                <c:pt idx="8297">
                  <c:v>0.2944494538646184</c:v>
                </c:pt>
                <c:pt idx="8298">
                  <c:v>0.32181668118471751</c:v>
                </c:pt>
                <c:pt idx="8299">
                  <c:v>0.35076863906290812</c:v>
                </c:pt>
                <c:pt idx="8300">
                  <c:v>0.3812890225360418</c:v>
                </c:pt>
                <c:pt idx="8301">
                  <c:v>0.41336044122688553</c:v>
                </c:pt>
                <c:pt idx="8302">
                  <c:v>0.44696443614392567</c:v>
                </c:pt>
                <c:pt idx="8303">
                  <c:v>0.48208149785005977</c:v>
                </c:pt>
                <c:pt idx="8304">
                  <c:v>0.51869108597058411</c:v>
                </c:pt>
                <c:pt idx="8305">
                  <c:v>0.55677165000731144</c:v>
                </c:pt>
                <c:pt idx="8306">
                  <c:v>0.59630065142409583</c:v>
                </c:pt>
                <c:pt idx="8307">
                  <c:v>0.63725458696562054</c:v>
                </c:pt>
                <c:pt idx="8308">
                  <c:v>0.67960901316978795</c:v>
                </c:pt>
                <c:pt idx="8309">
                  <c:v>0.72333857203082563</c:v>
                </c:pt>
                <c:pt idx="8310">
                  <c:v>0.76841701776919646</c:v>
                </c:pt>
                <c:pt idx="8311">
                  <c:v>0.81481724466106842</c:v>
                </c:pt>
                <c:pt idx="8312">
                  <c:v>0.86251131587942298</c:v>
                </c:pt>
                <c:pt idx="8313">
                  <c:v>0.91147049329561691</c:v>
                </c:pt>
                <c:pt idx="8314">
                  <c:v>0.96166526819014653</c:v>
                </c:pt>
                <c:pt idx="8315">
                  <c:v>1.0130653928180933</c:v>
                </c:pt>
                <c:pt idx="8316">
                  <c:v>1.0656399127749108</c:v>
                </c:pt>
                <c:pt idx="8317">
                  <c:v>1.1193572001057737</c:v>
                </c:pt>
                <c:pt idx="8318">
                  <c:v>1.1741849871008605</c:v>
                </c:pt>
                <c:pt idx="8319">
                  <c:v>1.2300904007177609</c:v>
                </c:pt>
                <c:pt idx="8320">
                  <c:v>1.2870399975725835</c:v>
                </c:pt>
                <c:pt idx="8321">
                  <c:v>1.3449997994380098</c:v>
                </c:pt>
                <c:pt idx="8322">
                  <c:v>1.4039353291887939</c:v>
                </c:pt>
                <c:pt idx="8323">
                  <c:v>1.4638116471333404</c:v>
                </c:pt>
                <c:pt idx="8324">
                  <c:v>1.5245933876690807</c:v>
                </c:pt>
                <c:pt idx="8325">
                  <c:v>1.5862447962000639</c:v>
                </c:pt>
                <c:pt idx="8326">
                  <c:v>1.6487297662578122</c:v>
                </c:pt>
                <c:pt idx="8327">
                  <c:v>1.7120118767588577</c:v>
                </c:pt>
                <c:pt idx="8328">
                  <c:v>1.7760544293428735</c:v>
                </c:pt>
                <c:pt idx="8329">
                  <c:v>1.8408204857270618</c:v>
                </c:pt>
                <c:pt idx="8330">
                  <c:v>1.9062729050205387</c:v>
                </c:pt>
                <c:pt idx="8331">
                  <c:v>1.9723743809322221</c:v>
                </c:pt>
                <c:pt idx="8332">
                  <c:v>2.0390874788244382</c:v>
                </c:pt>
                <c:pt idx="8333">
                  <c:v>2.1063746725419255</c:v>
                </c:pt>
                <c:pt idx="8334">
                  <c:v>2.1741983809709389</c:v>
                </c:pt>
                <c:pt idx="8335">
                  <c:v>2.2425210042661052</c:v>
                </c:pt>
                <c:pt idx="8336">
                  <c:v>2.3113049596930297</c:v>
                </c:pt>
                <c:pt idx="8337">
                  <c:v>2.3805127170344691</c:v>
                </c:pt>
                <c:pt idx="8338">
                  <c:v>2.450106833510282</c:v>
                </c:pt>
                <c:pt idx="8339">
                  <c:v>2.5200499881551437</c:v>
                </c:pt>
                <c:pt idx="8340">
                  <c:v>2.5903050156189007</c:v>
                </c:pt>
                <c:pt idx="8341">
                  <c:v>2.6608349393280997</c:v>
                </c:pt>
                <c:pt idx="8342">
                  <c:v>2.7316030039775971</c:v>
                </c:pt>
                <c:pt idx="8343">
                  <c:v>2.8025727073032387</c:v>
                </c:pt>
                <c:pt idx="8344">
                  <c:v>2.8737078310970854</c:v>
                </c:pt>
                <c:pt idx="8345">
                  <c:v>2.9449724714275982</c:v>
                </c:pt>
                <c:pt idx="8346">
                  <c:v>3.0163310680303939</c:v>
                </c:pt>
                <c:pt idx="8347">
                  <c:v>3.0877484328303497</c:v>
                </c:pt>
                <c:pt idx="8348">
                  <c:v>3.1591897775710889</c:v>
                </c:pt>
                <c:pt idx="8349">
                  <c:v>3.2306207405190301</c:v>
                </c:pt>
                <c:pt idx="8350">
                  <c:v>3.3020074122105996</c:v>
                </c:pt>
                <c:pt idx="8351">
                  <c:v>3.3733163602283041</c:v>
                </c:pt>
                <c:pt idx="8352">
                  <c:v>3.444514652971832</c:v>
                </c:pt>
                <c:pt idx="8353">
                  <c:v>3.5155698824163548</c:v>
                </c:pt>
                <c:pt idx="8354">
                  <c:v>3.5864501858255373</c:v>
                </c:pt>
                <c:pt idx="8355">
                  <c:v>3.6571242664175974</c:v>
                </c:pt>
                <c:pt idx="8356">
                  <c:v>3.7275614129679431</c:v>
                </c:pt>
                <c:pt idx="8357">
                  <c:v>3.7977315183242997</c:v>
                </c:pt>
                <c:pt idx="8358">
                  <c:v>3.8676050968521114</c:v>
                </c:pt>
                <c:pt idx="8359">
                  <c:v>3.9371533007753152</c:v>
                </c:pt>
                <c:pt idx="8360">
                  <c:v>4.0063479354304281</c:v>
                </c:pt>
                <c:pt idx="8361">
                  <c:v>4.0751614734172126</c:v>
                </c:pt>
                <c:pt idx="8362">
                  <c:v>4.143567067656039</c:v>
                </c:pt>
                <c:pt idx="8363">
                  <c:v>4.2115385633484275</c:v>
                </c:pt>
                <c:pt idx="8364">
                  <c:v>4.2790505088460016</c:v>
                </c:pt>
                <c:pt idx="8365">
                  <c:v>4.3460781654351583</c:v>
                </c:pt>
                <c:pt idx="8366">
                  <c:v>4.4125975160468709</c:v>
                </c:pt>
                <c:pt idx="8367">
                  <c:v>4.478585272893234</c:v>
                </c:pt>
                <c:pt idx="8368">
                  <c:v>4.5440188840584455</c:v>
                </c:pt>
                <c:pt idx="8369">
                  <c:v>4.6088765390368938</c:v>
                </c:pt>
                <c:pt idx="8370">
                  <c:v>4.6731371732529743</c:v>
                </c:pt>
                <c:pt idx="8371">
                  <c:v>4.7367804715650967</c:v>
                </c:pt>
                <c:pt idx="8372">
                  <c:v>4.7997868707772255</c:v>
                </c:pt>
                <c:pt idx="8373">
                  <c:v>4.8621375611802522</c:v>
                </c:pt>
                <c:pt idx="8374">
                  <c:v>4.923814487135747</c:v>
                </c:pt>
                <c:pt idx="8375">
                  <c:v>4.9848003467324276</c:v>
                </c:pt>
                <c:pt idx="8376">
                  <c:v>5.0450785905339917</c:v>
                </c:pt>
                <c:pt idx="8377">
                  <c:v>5.104633419440348</c:v>
                </c:pt>
                <c:pt idx="8378">
                  <c:v>5.1634497816932434</c:v>
                </c:pt>
                <c:pt idx="8379">
                  <c:v>5.2215133690460815</c:v>
                </c:pt>
                <c:pt idx="8380">
                  <c:v>5.2788106121293463</c:v>
                </c:pt>
                <c:pt idx="8381">
                  <c:v>5.3353286750373634</c:v>
                </c:pt>
                <c:pt idx="8382">
                  <c:v>5.3910554491613887</c:v>
                </c:pt>
                <c:pt idx="8383">
                  <c:v>5.4459795463064067</c:v>
                </c:pt>
                <c:pt idx="8384">
                  <c:v>5.5000902911069609</c:v>
                </c:pt>
                <c:pt idx="8385">
                  <c:v>5.553377712788456</c:v>
                </c:pt>
                <c:pt idx="8386">
                  <c:v>5.6058325362890136</c:v>
                </c:pt>
                <c:pt idx="8387">
                  <c:v>5.6574461727828158</c:v>
                </c:pt>
                <c:pt idx="8388">
                  <c:v>5.7082107096252415</c:v>
                </c:pt>
                <c:pt idx="8389">
                  <c:v>5.7581188997606239</c:v>
                </c:pt>
                <c:pt idx="8390">
                  <c:v>5.8071641506182461</c:v>
                </c:pt>
                <c:pt idx="8391">
                  <c:v>5.8553405125259879</c:v>
                </c:pt>
                <c:pt idx="8392">
                  <c:v>5.9026426666706131</c:v>
                </c:pt>
                <c:pt idx="8393">
                  <c:v>5.9490659126420242</c:v>
                </c:pt>
                <c:pt idx="8394">
                  <c:v>5.994606155591172</c:v>
                </c:pt>
                <c:pt idx="8395">
                  <c:v>6.039259893014874</c:v>
                </c:pt>
                <c:pt idx="8396">
                  <c:v>6.0830242012221873</c:v>
                </c:pt>
                <c:pt idx="8397">
                  <c:v>6.1258967214942395</c:v>
                </c:pt>
                <c:pt idx="8398">
                  <c:v>6.1678756459729867</c:v>
                </c:pt>
                <c:pt idx="8399">
                  <c:v>6.2089597033021997</c:v>
                </c:pt>
                <c:pt idx="8400">
                  <c:v>6.2491481440557699</c:v>
                </c:pt>
                <c:pt idx="8401">
                  <c:v>6.2884407259743531</c:v>
                </c:pt>
                <c:pt idx="8402">
                  <c:v>6.3268376990399986</c:v>
                </c:pt>
                <c:pt idx="8403">
                  <c:v>6.3643397904163503</c:v>
                </c:pt>
                <c:pt idx="8404">
                  <c:v>6.4009481892698297</c:v>
                </c:pt>
                <c:pt idx="8405">
                  <c:v>6.4366645315159818</c:v>
                </c:pt>
                <c:pt idx="8406">
                  <c:v>6.4714908844918737</c:v>
                </c:pt>
                <c:pt idx="8407">
                  <c:v>6.5054297315984968</c:v>
                </c:pt>
                <c:pt idx="8408">
                  <c:v>6.5384839569203335</c:v>
                </c:pt>
                <c:pt idx="8409">
                  <c:v>6.5706568298531574</c:v>
                </c:pt>
                <c:pt idx="8410">
                  <c:v>6.6019519897578505</c:v>
                </c:pt>
                <c:pt idx="8411">
                  <c:v>6.6323734306562541</c:v>
                </c:pt>
                <c:pt idx="8412">
                  <c:v>6.6619254860014694</c:v>
                </c:pt>
                <c:pt idx="8413">
                  <c:v>6.6906128135260001</c:v>
                </c:pt>
                <c:pt idx="8414">
                  <c:v>6.7184403801880794</c:v>
                </c:pt>
                <c:pt idx="8415">
                  <c:v>6.7454134472526484</c:v>
                </c:pt>
                <c:pt idx="8416">
                  <c:v>6.7715375554868178</c:v>
                </c:pt>
                <c:pt idx="8417">
                  <c:v>6.796818510525064</c:v>
                </c:pt>
                <c:pt idx="8418">
                  <c:v>6.8212623683846312</c:v>
                </c:pt>
                <c:pt idx="8419">
                  <c:v>6.8448754211702045</c:v>
                </c:pt>
                <c:pt idx="8420">
                  <c:v>6.8676641829618434</c:v>
                </c:pt>
                <c:pt idx="8421">
                  <c:v>6.8896353759126834</c:v>
                </c:pt>
                <c:pt idx="8422">
                  <c:v>6.9107959165591204</c:v>
                </c:pt>
                <c:pt idx="8423">
                  <c:v>6.9311529023523448</c:v>
                </c:pt>
                <c:pt idx="8424">
                  <c:v>6.950713598434743</c:v>
                </c:pt>
                <c:pt idx="8425">
                  <c:v>6.9694854246499709</c:v>
                </c:pt>
                <c:pt idx="8426">
                  <c:v>6.9874759428084872</c:v>
                </c:pt>
                <c:pt idx="8427">
                  <c:v>7.0046928442164784</c:v>
                </c:pt>
                <c:pt idx="8428">
                  <c:v>7.0211439374641262</c:v>
                </c:pt>
                <c:pt idx="8429">
                  <c:v>7.0368371364946301</c:v>
                </c:pt>
                <c:pt idx="8430">
                  <c:v>7.0517804489394393</c:v>
                </c:pt>
                <c:pt idx="8431">
                  <c:v>7.0659819647485973</c:v>
                </c:pt>
                <c:pt idx="8432">
                  <c:v>7.0794498451012018</c:v>
                </c:pt>
                <c:pt idx="8433">
                  <c:v>7.0921923116001189</c:v>
                </c:pt>
                <c:pt idx="8434">
                  <c:v>7.1042176357733426</c:v>
                </c:pt>
                <c:pt idx="8435">
                  <c:v>7.1155341288562282</c:v>
                </c:pt>
                <c:pt idx="8436">
                  <c:v>7.1261501318835894</c:v>
                </c:pt>
                <c:pt idx="8437">
                  <c:v>7.1360740060643995</c:v>
                </c:pt>
                <c:pt idx="8438">
                  <c:v>7.1453141234704365</c:v>
                </c:pt>
                <c:pt idx="8439">
                  <c:v>7.153878858017765</c:v>
                </c:pt>
                <c:pt idx="8440">
                  <c:v>7.1617765767409285</c:v>
                </c:pt>
                <c:pt idx="8441">
                  <c:v>7.1690156313763733</c:v>
                </c:pt>
                <c:pt idx="8442">
                  <c:v>7.1756043502321214</c:v>
                </c:pt>
                <c:pt idx="8443">
                  <c:v>7.1815510303603851</c:v>
                </c:pt>
                <c:pt idx="8444">
                  <c:v>7.1868639300197454</c:v>
                </c:pt>
                <c:pt idx="8445">
                  <c:v>7.1915512614308881</c:v>
                </c:pt>
                <c:pt idx="8446">
                  <c:v>7.1956211838144437</c:v>
                </c:pt>
                <c:pt idx="8447">
                  <c:v>7.1990817967273886</c:v>
                </c:pt>
                <c:pt idx="8448">
                  <c:v>7.2019411336665531</c:v>
                </c:pt>
                <c:pt idx="8449">
                  <c:v>7.2042071559620489</c:v>
                </c:pt>
                <c:pt idx="8450">
                  <c:v>7.2058877469430005</c:v>
                </c:pt>
                <c:pt idx="8451">
                  <c:v>7.2069907063730385</c:v>
                </c:pt>
                <c:pt idx="8452">
                  <c:v>7.2075237451553171</c:v>
                </c:pt>
                <c:pt idx="8453">
                  <c:v>7.2074944802967558</c:v>
                </c:pt>
                <c:pt idx="8454">
                  <c:v>7.2069104301400415</c:v>
                </c:pt>
                <c:pt idx="8455">
                  <c:v>7.2057790098350294</c:v>
                </c:pt>
                <c:pt idx="8456">
                  <c:v>7.2041075270732193</c:v>
                </c:pt>
                <c:pt idx="8457">
                  <c:v>7.2019031780566722</c:v>
                </c:pt>
                <c:pt idx="8458">
                  <c:v>7.1991730437119976</c:v>
                </c:pt>
                <c:pt idx="8459">
                  <c:v>7.1959240861371159</c:v>
                </c:pt>
                <c:pt idx="8460">
                  <c:v>7.1921631452724188</c:v>
                </c:pt>
                <c:pt idx="8461">
                  <c:v>7.1878969358058651</c:v>
                </c:pt>
                <c:pt idx="8462">
                  <c:v>7.1831320442822495</c:v>
                </c:pt>
                <c:pt idx="8463">
                  <c:v>7.1778749264429766</c:v>
                </c:pt>
                <c:pt idx="8464">
                  <c:v>7.1721319047577783</c:v>
                </c:pt>
                <c:pt idx="8465">
                  <c:v>7.1659091661724732</c:v>
                </c:pt>
                <c:pt idx="8466">
                  <c:v>7.1592127600413171</c:v>
                </c:pt>
                <c:pt idx="8467">
                  <c:v>7.1520485962681555</c:v>
                </c:pt>
                <c:pt idx="8468">
                  <c:v>7.1444224436170654</c:v>
                </c:pt>
                <c:pt idx="8469">
                  <c:v>7.1363399282188364</c:v>
                </c:pt>
                <c:pt idx="8470">
                  <c:v>7.1278065322483739</c:v>
                </c:pt>
                <c:pt idx="8471">
                  <c:v>7.1188275927728464</c:v>
                </c:pt>
                <c:pt idx="8472">
                  <c:v>7.1094083007733184</c:v>
                </c:pt>
                <c:pt idx="8473">
                  <c:v>7.0995537003227573</c:v>
                </c:pt>
                <c:pt idx="8474">
                  <c:v>7.0892686879220159</c:v>
                </c:pt>
                <c:pt idx="8475">
                  <c:v>7.078558011995784</c:v>
                </c:pt>
                <c:pt idx="8476">
                  <c:v>7.0674262725264407</c:v>
                </c:pt>
                <c:pt idx="8477">
                  <c:v>7.0558779208410956</c:v>
                </c:pt>
                <c:pt idx="8478">
                  <c:v>7.0439172595345605</c:v>
                </c:pt>
                <c:pt idx="8479">
                  <c:v>7.031548442526943</c:v>
                </c:pt>
                <c:pt idx="8480">
                  <c:v>7.0187754752531584</c:v>
                </c:pt>
                <c:pt idx="8481">
                  <c:v>7.00560221498713</c:v>
                </c:pt>
                <c:pt idx="8482">
                  <c:v>6.9920323712784658</c:v>
                </c:pt>
                <c:pt idx="8483">
                  <c:v>6.978069506516789</c:v>
                </c:pt>
                <c:pt idx="8484">
                  <c:v>6.9637170366165986</c:v>
                </c:pt>
                <c:pt idx="8485">
                  <c:v>6.9489782318033404</c:v>
                </c:pt>
                <c:pt idx="8486">
                  <c:v>6.9338562175238314</c:v>
                </c:pt>
                <c:pt idx="8487">
                  <c:v>6.91835397545678</c:v>
                </c:pt>
                <c:pt idx="8488">
                  <c:v>6.9024743446279384</c:v>
                </c:pt>
                <c:pt idx="8489">
                  <c:v>6.8862200226306411</c:v>
                </c:pt>
                <c:pt idx="8490">
                  <c:v>6.8695935669467536</c:v>
                </c:pt>
                <c:pt idx="8491">
                  <c:v>6.8525973963568445</c:v>
                </c:pt>
                <c:pt idx="8492">
                  <c:v>6.8352337924541118</c:v>
                </c:pt>
                <c:pt idx="8493">
                  <c:v>6.8175049012509819</c:v>
                </c:pt>
                <c:pt idx="8494">
                  <c:v>6.7994127348693034</c:v>
                </c:pt>
                <c:pt idx="8495">
                  <c:v>6.7809591733288714</c:v>
                </c:pt>
                <c:pt idx="8496">
                  <c:v>6.7621459664150283</c:v>
                </c:pt>
                <c:pt idx="8497">
                  <c:v>6.7429747356442578</c:v>
                </c:pt>
                <c:pt idx="8498">
                  <c:v>6.7234469763012559</c:v>
                </c:pt>
                <c:pt idx="8499">
                  <c:v>6.7035640595722041</c:v>
                </c:pt>
                <c:pt idx="8500">
                  <c:v>6.6833272347522694</c:v>
                </c:pt>
                <c:pt idx="8501">
                  <c:v>6.6627376315421376</c:v>
                </c:pt>
                <c:pt idx="8502">
                  <c:v>6.6417962624224689</c:v>
                </c:pt>
                <c:pt idx="8503">
                  <c:v>6.6205040251079739</c:v>
                </c:pt>
                <c:pt idx="8504">
                  <c:v>6.5988617050875584</c:v>
                </c:pt>
                <c:pt idx="8505">
                  <c:v>6.5768699782406834</c:v>
                </c:pt>
                <c:pt idx="8506">
                  <c:v>6.5545294135371872</c:v>
                </c:pt>
                <c:pt idx="8507">
                  <c:v>6.5318404758082824</c:v>
                </c:pt>
                <c:pt idx="8508">
                  <c:v>6.5088035286155606</c:v>
                </c:pt>
                <c:pt idx="8509">
                  <c:v>6.485418837184409</c:v>
                </c:pt>
                <c:pt idx="8510">
                  <c:v>6.4616865714236296</c:v>
                </c:pt>
                <c:pt idx="8511">
                  <c:v>6.4376068090282041</c:v>
                </c:pt>
                <c:pt idx="8512">
                  <c:v>6.4131795386651786</c:v>
                </c:pt>
                <c:pt idx="8513">
                  <c:v>6.388404663234267</c:v>
                </c:pt>
                <c:pt idx="8514">
                  <c:v>6.3632820032235884</c:v>
                </c:pt>
                <c:pt idx="8515">
                  <c:v>6.337811300135435</c:v>
                </c:pt>
                <c:pt idx="8516">
                  <c:v>6.3119922200099845</c:v>
                </c:pt>
                <c:pt idx="8517">
                  <c:v>6.2858243570259758</c:v>
                </c:pt>
                <c:pt idx="8518">
                  <c:v>6.2593072371913054</c:v>
                </c:pt>
                <c:pt idx="8519">
                  <c:v>6.2324403221207154</c:v>
                </c:pt>
                <c:pt idx="8520">
                  <c:v>6.2052230129005608</c:v>
                </c:pt>
                <c:pt idx="8521">
                  <c:v>6.1776546540466555</c:v>
                </c:pt>
                <c:pt idx="8522">
                  <c:v>6.1497345375529271</c:v>
                </c:pt>
                <c:pt idx="8523">
                  <c:v>6.1214619070239458</c:v>
                </c:pt>
                <c:pt idx="8524">
                  <c:v>6.0928359619115904</c:v>
                </c:pt>
                <c:pt idx="8525">
                  <c:v>6.0638558618395013</c:v>
                </c:pt>
                <c:pt idx="8526">
                  <c:v>6.0345207310235764</c:v>
                </c:pt>
                <c:pt idx="8527">
                  <c:v>6.0048296627870661</c:v>
                </c:pt>
                <c:pt idx="8528">
                  <c:v>5.9747817241801426</c:v>
                </c:pt>
                <c:pt idx="8529">
                  <c:v>5.9443759606857389</c:v>
                </c:pt>
                <c:pt idx="8530">
                  <c:v>5.9136114010374303</c:v>
                </c:pt>
                <c:pt idx="8531">
                  <c:v>5.8824870621271979</c:v>
                </c:pt>
                <c:pt idx="8532">
                  <c:v>5.851001954019222</c:v>
                </c:pt>
                <c:pt idx="8533">
                  <c:v>5.8191550850642262</c:v>
                </c:pt>
                <c:pt idx="8534">
                  <c:v>5.7869454671168672</c:v>
                </c:pt>
                <c:pt idx="8535">
                  <c:v>5.7543721208550149</c:v>
                </c:pt>
                <c:pt idx="8536">
                  <c:v>5.7214340811973274</c:v>
                </c:pt>
                <c:pt idx="8537">
                  <c:v>5.6881304028373716</c:v>
                </c:pt>
                <c:pt idx="8538">
                  <c:v>5.6544601658642586</c:v>
                </c:pt>
                <c:pt idx="8539">
                  <c:v>5.6204224815017412</c:v>
                </c:pt>
                <c:pt idx="8540">
                  <c:v>5.5860164979419915</c:v>
                </c:pt>
                <c:pt idx="8541">
                  <c:v>5.551241406284154</c:v>
                </c:pt>
                <c:pt idx="8542">
                  <c:v>5.5160964465738136</c:v>
                </c:pt>
                <c:pt idx="8543">
                  <c:v>5.4805809139537391</c:v>
                </c:pt>
                <c:pt idx="8544">
                  <c:v>5.4446941648980314</c:v>
                </c:pt>
                <c:pt idx="8545">
                  <c:v>5.4084356235651949</c:v>
                </c:pt>
                <c:pt idx="8546">
                  <c:v>5.3718047882324713</c:v>
                </c:pt>
                <c:pt idx="8547">
                  <c:v>5.3348012378393666</c:v>
                </c:pt>
                <c:pt idx="8548">
                  <c:v>5.2974246386190655</c:v>
                </c:pt>
                <c:pt idx="8549">
                  <c:v>5.2596747508251402</c:v>
                </c:pt>
                <c:pt idx="8550">
                  <c:v>5.2215514355476289</c:v>
                </c:pt>
                <c:pt idx="8551">
                  <c:v>5.1830546616146069</c:v>
                </c:pt>
                <c:pt idx="8552">
                  <c:v>5.1441845125856895</c:v>
                </c:pt>
                <c:pt idx="8553">
                  <c:v>5.1049411938150788</c:v>
                </c:pt>
                <c:pt idx="8554">
                  <c:v>5.0653250396039091</c:v>
                </c:pt>
                <c:pt idx="8555">
                  <c:v>5.0253365204171887</c:v>
                </c:pt>
                <c:pt idx="8556">
                  <c:v>4.9849762501760377</c:v>
                </c:pt>
                <c:pt idx="8557">
                  <c:v>4.944244993610674</c:v>
                </c:pt>
                <c:pt idx="8558">
                  <c:v>4.9031436736777234</c:v>
                </c:pt>
                <c:pt idx="8559">
                  <c:v>4.8616733790249977</c:v>
                </c:pt>
                <c:pt idx="8560">
                  <c:v>4.8198353715128155</c:v>
                </c:pt>
                <c:pt idx="8561">
                  <c:v>4.7776310937727011</c:v>
                </c:pt>
                <c:pt idx="8562">
                  <c:v>4.735062176803881</c:v>
                </c:pt>
                <c:pt idx="8563">
                  <c:v>4.6921304475981884</c:v>
                </c:pt>
                <c:pt idx="8564">
                  <c:v>4.6488379367903478</c:v>
                </c:pt>
                <c:pt idx="8565">
                  <c:v>4.6051868863179601</c:v>
                </c:pt>
                <c:pt idx="8566">
                  <c:v>4.5611797570900805</c:v>
                </c:pt>
                <c:pt idx="8567">
                  <c:v>4.5168192366548716</c:v>
                </c:pt>
                <c:pt idx="8568">
                  <c:v>4.4721082468552646</c:v>
                </c:pt>
                <c:pt idx="8569">
                  <c:v>4.4270499514632125</c:v>
                </c:pt>
                <c:pt idx="8570">
                  <c:v>4.3816477637861171</c:v>
                </c:pt>
                <c:pt idx="8571">
                  <c:v>4.3359053542334216</c:v>
                </c:pt>
                <c:pt idx="8572">
                  <c:v>4.2898266578305604</c:v>
                </c:pt>
                <c:pt idx="8573">
                  <c:v>4.2434158816743084</c:v>
                </c:pt>
                <c:pt idx="8574">
                  <c:v>4.1966775123121494</c:v>
                </c:pt>
                <c:pt idx="8575">
                  <c:v>4.1496163230423893</c:v>
                </c:pt>
                <c:pt idx="8576">
                  <c:v>4.1022373811148372</c:v>
                </c:pt>
                <c:pt idx="8577">
                  <c:v>4.0545460548226586</c:v>
                </c:pt>
                <c:pt idx="8578">
                  <c:v>4.0065480204741082</c:v>
                </c:pt>
                <c:pt idx="8579">
                  <c:v>3.9582492692280908</c:v>
                </c:pt>
                <c:pt idx="8580">
                  <c:v>3.9096561137856334</c:v>
                </c:pt>
                <c:pt idx="8581">
                  <c:v>3.8607751949133422</c:v>
                </c:pt>
                <c:pt idx="8582">
                  <c:v>3.8116134877961971</c:v>
                </c:pt>
                <c:pt idx="8583">
                  <c:v>3.7621783081985489</c:v>
                </c:pt>
                <c:pt idx="8584">
                  <c:v>3.7124773184168447</c:v>
                </c:pt>
                <c:pt idx="8585">
                  <c:v>3.6625185330171481</c:v>
                </c:pt>
                <c:pt idx="8586">
                  <c:v>3.6123103243348127</c:v>
                </c:pt>
                <c:pt idx="8587">
                  <c:v>3.5618614277214076</c:v>
                </c:pt>
                <c:pt idx="8588">
                  <c:v>3.5111809465309056</c:v>
                </c:pt>
                <c:pt idx="8589">
                  <c:v>3.4602783568167204</c:v>
                </c:pt>
                <c:pt idx="8590">
                  <c:v>3.4091635117354757</c:v>
                </c:pt>
                <c:pt idx="8591">
                  <c:v>3.3578466456355738</c:v>
                </c:pt>
                <c:pt idx="8592">
                  <c:v>3.3063383778134234</c:v>
                </c:pt>
                <c:pt idx="8593">
                  <c:v>3.2546497159253742</c:v>
                </c:pt>
                <c:pt idx="8594">
                  <c:v>3.2027920590352839</c:v>
                </c:pt>
                <c:pt idx="8595">
                  <c:v>3.1507772002830259</c:v>
                </c:pt>
                <c:pt idx="8596">
                  <c:v>3.0986173291595396</c:v>
                </c:pt>
                <c:pt idx="8597">
                  <c:v>3.0463250333670597</c:v>
                </c:pt>
                <c:pt idx="8598">
                  <c:v>2.9939133002558771</c:v>
                </c:pt>
                <c:pt idx="8599">
                  <c:v>2.9413955178141684</c:v>
                </c:pt>
                <c:pt idx="8600">
                  <c:v>2.8887854752021305</c:v>
                </c:pt>
                <c:pt idx="8601">
                  <c:v>2.8360973628091797</c:v>
                </c:pt>
                <c:pt idx="8602">
                  <c:v>2.783345771825481</c:v>
                </c:pt>
                <c:pt idx="8603">
                  <c:v>2.7305456933052703</c:v>
                </c:pt>
                <c:pt idx="8604">
                  <c:v>2.6777125167131661</c:v>
                </c:pt>
                <c:pt idx="8605">
                  <c:v>2.6248620279409152</c:v>
                </c:pt>
                <c:pt idx="8606">
                  <c:v>2.572010406773436</c:v>
                </c:pt>
                <c:pt idx="8607">
                  <c:v>2.5191742238002641</c:v>
                </c:pt>
                <c:pt idx="8608">
                  <c:v>2.4663704367524582</c:v>
                </c:pt>
                <c:pt idx="8609">
                  <c:v>2.4136163862593234</c:v>
                </c:pt>
                <c:pt idx="8610">
                  <c:v>2.3609297910073188</c:v>
                </c:pt>
                <c:pt idx="8611">
                  <c:v>2.3083287422977112</c:v>
                </c:pt>
                <c:pt idx="8612">
                  <c:v>2.2558316979884738</c:v>
                </c:pt>
                <c:pt idx="8613">
                  <c:v>2.2034574758111511</c:v>
                </c:pt>
                <c:pt idx="8614">
                  <c:v>2.1512252460594592</c:v>
                </c:pt>
                <c:pt idx="8615">
                  <c:v>2.099154523636519</c:v>
                </c:pt>
                <c:pt idx="8616">
                  <c:v>2.0472651594595468</c:v>
                </c:pt>
                <c:pt idx="8617">
                  <c:v>1.9955773312128458</c:v>
                </c:pt>
                <c:pt idx="8618">
                  <c:v>1.9441115334477337</c:v>
                </c:pt>
                <c:pt idx="8619">
                  <c:v>1.8928885670239382</c:v>
                </c:pt>
                <c:pt idx="8620">
                  <c:v>1.8419295278933119</c:v>
                </c:pt>
                <c:pt idx="8621">
                  <c:v>1.791255795221933</c:v>
                </c:pt>
                <c:pt idx="8622">
                  <c:v>1.7408890188526618</c:v>
                </c:pt>
                <c:pt idx="8623">
                  <c:v>1.6908511061105129</c:v>
                </c:pt>
                <c:pt idx="8624">
                  <c:v>1.6411642079506021</c:v>
                </c:pt>
                <c:pt idx="8625">
                  <c:v>1.5918507044565144</c:v>
                </c:pt>
                <c:pt idx="8626">
                  <c:v>1.5429331896919729</c:v>
                </c:pt>
                <c:pt idx="8627">
                  <c:v>1.4944344559142027</c:v>
                </c:pt>
                <c:pt idx="8628">
                  <c:v>1.4463774771555711</c:v>
                </c:pt>
                <c:pt idx="8629">
                  <c:v>1.3987853921848048</c:v>
                </c:pt>
                <c:pt idx="8630">
                  <c:v>1.351681486858062</c:v>
                </c:pt>
                <c:pt idx="8631">
                  <c:v>1.305089175872076</c:v>
                </c:pt>
                <c:pt idx="8632">
                  <c:v>1.2590319839334319</c:v>
                </c:pt>
                <c:pt idx="8633">
                  <c:v>1.2135335263609952</c:v>
                </c:pt>
                <c:pt idx="8634">
                  <c:v>1.1686174891341725</c:v>
                </c:pt>
                <c:pt idx="8635">
                  <c:v>1.124307608411603</c:v>
                </c:pt>
                <c:pt idx="8636">
                  <c:v>1.0806276495333706</c:v>
                </c:pt>
                <c:pt idx="8637">
                  <c:v>1.0376013855334292</c:v>
                </c:pt>
                <c:pt idx="8638">
                  <c:v>0.99525257518190124</c:v>
                </c:pt>
                <c:pt idx="8639">
                  <c:v>0.95360494058225054</c:v>
                </c:pt>
                <c:pt idx="8640">
                  <c:v>0.91268214434910477</c:v>
                </c:pt>
                <c:pt idx="8641">
                  <c:v>0.8725077663933607</c:v>
                </c:pt>
                <c:pt idx="8642">
                  <c:v>0.83310528034391462</c:v>
                </c:pt>
                <c:pt idx="8643">
                  <c:v>0.7944980296333316</c:v>
                </c:pt>
                <c:pt idx="8644">
                  <c:v>0.75670920328110092</c:v>
                </c:pt>
                <c:pt idx="8645">
                  <c:v>0.71976181140532436</c:v>
                </c:pt>
                <c:pt idx="8646">
                  <c:v>0.68367866049679515</c:v>
                </c:pt>
                <c:pt idx="8647">
                  <c:v>0.64848232848857901</c:v>
                </c:pt>
                <c:pt idx="8648">
                  <c:v>0.61419513965991857</c:v>
                </c:pt>
                <c:pt idx="8649">
                  <c:v>0.58083913940763532</c:v>
                </c:pt>
                <c:pt idx="8650">
                  <c:v>0.54843606892586461</c:v>
                </c:pt>
                <c:pt idx="8651">
                  <c:v>0.51700733983033897</c:v>
                </c:pt>
                <c:pt idx="8652">
                  <c:v>0.48657400876860785</c:v>
                </c:pt>
                <c:pt idx="8653">
                  <c:v>0.45715675205548068</c:v>
                </c:pt>
                <c:pt idx="8654">
                  <c:v>0.42877584037521432</c:v>
                </c:pt>
                <c:pt idx="8655">
                  <c:v>0.40145111359161617</c:v>
                </c:pt>
                <c:pt idx="8656">
                  <c:v>0.37520195570845827</c:v>
                </c:pt>
                <c:pt idx="8657">
                  <c:v>0.35004727002319069</c:v>
                </c:pt>
                <c:pt idx="8658">
                  <c:v>0.3260054545161637</c:v>
                </c:pt>
                <c:pt idx="8659">
                  <c:v>0.30309437751925916</c:v>
                </c:pt>
                <c:pt idx="8660">
                  <c:v>0.28133135370691703</c:v>
                </c:pt>
                <c:pt idx="8661">
                  <c:v>0.26073312045322067</c:v>
                </c:pt>
                <c:pt idx="8662">
                  <c:v>0.24131581459843138</c:v>
                </c:pt>
                <c:pt idx="8663">
                  <c:v>0.22309494966793561</c:v>
                </c:pt>
                <c:pt idx="8664">
                  <c:v>0.20608539358751338</c:v>
                </c:pt>
                <c:pt idx="8665">
                  <c:v>0.19030134693626238</c:v>
                </c:pt>
                <c:pt idx="8666">
                  <c:v>0.17575632178099299</c:v>
                </c:pt>
                <c:pt idx="8667">
                  <c:v>0.16246312113241368</c:v>
                </c:pt>
                <c:pt idx="8668">
                  <c:v>0.15043381906492048</c:v>
                </c:pt>
                <c:pt idx="8669">
                  <c:v>0.13967974154021695</c:v>
                </c:pt>
                <c:pt idx="8670">
                  <c:v>0.13021144797355963</c:v>
                </c:pt>
                <c:pt idx="8671">
                  <c:v>0.12203871358179777</c:v>
                </c:pt>
                <c:pt idx="8672">
                  <c:v>0.11517051254985805</c:v>
                </c:pt>
                <c:pt idx="8673">
                  <c:v>0.10961500205245013</c:v>
                </c:pt>
                <c:pt idx="8674">
                  <c:v>0.10537950716516448</c:v>
                </c:pt>
                <c:pt idx="8675">
                  <c:v>0.1024705066988334</c:v>
                </c:pt>
                <c:pt idx="8676">
                  <c:v>0.10089361998930825</c:v>
                </c:pt>
                <c:pt idx="8677">
                  <c:v>0.10065359467245115</c:v>
                </c:pt>
                <c:pt idx="8678">
                  <c:v>0.10175429547384272</c:v>
                </c:pt>
                <c:pt idx="8679">
                  <c:v>0.10419869403959497</c:v>
                </c:pt>
                <c:pt idx="8680">
                  <c:v>0.10798885983393582</c:v>
                </c:pt>
                <c:pt idx="8681">
                  <c:v>0.11312595212655294</c:v>
                </c:pt>
                <c:pt idx="8682">
                  <c:v>0.11961021309124142</c:v>
                </c:pt>
                <c:pt idx="8683">
                  <c:v>0.12744096203496108</c:v>
                </c:pt>
                <c:pt idx="8684">
                  <c:v>0.13661659077460386</c:v>
                </c:pt>
                <c:pt idx="8685">
                  <c:v>0.14713456017650514</c:v>
                </c:pt>
                <c:pt idx="8686">
                  <c:v>0.1589913978714419</c:v>
                </c:pt>
                <c:pt idx="8687">
                  <c:v>0.17218269715573209</c:v>
                </c:pt>
                <c:pt idx="8688">
                  <c:v>0.18670311708667914</c:v>
                </c:pt>
                <c:pt idx="8689">
                  <c:v>0.20254638377837586</c:v>
                </c:pt>
                <c:pt idx="8690">
                  <c:v>0.21970529290119944</c:v>
                </c:pt>
                <c:pt idx="8691">
                  <c:v>0.23817171338659388</c:v>
                </c:pt>
                <c:pt idx="8692">
                  <c:v>0.2579365923355893</c:v>
                </c:pt>
                <c:pt idx="8693">
                  <c:v>0.27898996112769336</c:v>
                </c:pt>
                <c:pt idx="8694">
                  <c:v>0.30132094272396392</c:v>
                </c:pt>
                <c:pt idx="8695">
                  <c:v>0.32491776015615675</c:v>
                </c:pt>
                <c:pt idx="8696">
                  <c:v>0.34976774619091916</c:v>
                </c:pt>
                <c:pt idx="8697">
                  <c:v>0.37585735415580851</c:v>
                </c:pt>
                <c:pt idx="8698">
                  <c:v>0.4031721699122115</c:v>
                </c:pt>
                <c:pt idx="8699">
                  <c:v>0.43169692495667888</c:v>
                </c:pt>
                <c:pt idx="8700">
                  <c:v>0.4614155106309778</c:v>
                </c:pt>
                <c:pt idx="8701">
                  <c:v>0.49231099341863588</c:v>
                </c:pt>
                <c:pt idx="8702">
                  <c:v>0.52436563130348746</c:v>
                </c:pt>
                <c:pt idx="8703">
                  <c:v>0.55756089116312191</c:v>
                </c:pt>
                <c:pt idx="8704">
                  <c:v>0.59187746716972867</c:v>
                </c:pt>
                <c:pt idx="8705">
                  <c:v>0.62729530016661295</c:v>
                </c:pt>
                <c:pt idx="8706">
                  <c:v>0.66379359798835114</c:v>
                </c:pt>
                <c:pt idx="8707">
                  <c:v>0.70135085669040242</c:v>
                </c:pt>
                <c:pt idx="8708">
                  <c:v>0.73994488265172986</c:v>
                </c:pt>
                <c:pt idx="8709">
                  <c:v>0.77955281551261635</c:v>
                </c:pt>
                <c:pt idx="8710">
                  <c:v>0.8201511519088186</c:v>
                </c:pt>
                <c:pt idx="8711">
                  <c:v>0.86171576996093169</c:v>
                </c:pt>
                <c:pt idx="8712">
                  <c:v>0.90422195447664433</c:v>
                </c:pt>
                <c:pt idx="8713">
                  <c:v>0.94764442282299088</c:v>
                </c:pt>
                <c:pt idx="8714">
                  <c:v>0.99195735142352071</c:v>
                </c:pt>
                <c:pt idx="8715">
                  <c:v>1.0371344028345195</c:v>
                </c:pt>
                <c:pt idx="8716">
                  <c:v>1.083148753355234</c:v>
                </c:pt>
                <c:pt idx="8717">
                  <c:v>1.1299731211226405</c:v>
                </c:pt>
                <c:pt idx="8718">
                  <c:v>1.1775797946444198</c:v>
                </c:pt>
                <c:pt idx="8719">
                  <c:v>1.2259406617199704</c:v>
                </c:pt>
                <c:pt idx="8720">
                  <c:v>1.2750272387021357</c:v>
                </c:pt>
                <c:pt idx="8721">
                  <c:v>1.324810700048628</c:v>
                </c:pt>
                <c:pt idx="8722">
                  <c:v>1.3752619081140438</c:v>
                </c:pt>
                <c:pt idx="8723">
                  <c:v>1.4263514431330835</c:v>
                </c:pt>
                <c:pt idx="8724">
                  <c:v>1.4780496333445714</c:v>
                </c:pt>
                <c:pt idx="8725">
                  <c:v>1.5303265852060779</c:v>
                </c:pt>
                <c:pt idx="8726">
                  <c:v>1.5831522136529939</c:v>
                </c:pt>
                <c:pt idx="8727">
                  <c:v>1.6364962723471623</c:v>
                </c:pt>
                <c:pt idx="8728">
                  <c:v>1.6903283838725245</c:v>
                </c:pt>
                <c:pt idx="8729">
                  <c:v>1.7446180698251434</c:v>
                </c:pt>
                <c:pt idx="8730">
                  <c:v>1.7993347807554774</c:v>
                </c:pt>
                <c:pt idx="8731">
                  <c:v>1.8544479259070645</c:v>
                </c:pt>
                <c:pt idx="8732">
                  <c:v>1.9099269027200938</c:v>
                </c:pt>
                <c:pt idx="8733">
                  <c:v>1.9657411260395021</c:v>
                </c:pt>
                <c:pt idx="8734">
                  <c:v>2.021860056996561</c:v>
                </c:pt>
                <c:pt idx="8735">
                  <c:v>2.078253231515002</c:v>
                </c:pt>
                <c:pt idx="8736">
                  <c:v>2.1348902884016643</c:v>
                </c:pt>
                <c:pt idx="8737">
                  <c:v>2.1917409969819381</c:v>
                </c:pt>
                <c:pt idx="8738">
                  <c:v>2.2487752842447288</c:v>
                </c:pt>
                <c:pt idx="8739">
                  <c:v>2.3059632614511205</c:v>
                </c:pt>
                <c:pt idx="8740">
                  <c:v>2.3632752501848837</c:v>
                </c:pt>
                <c:pt idx="8741">
                  <c:v>2.420681807796409</c:v>
                </c:pt>
                <c:pt idx="8742">
                  <c:v>2.4781537522182742</c:v>
                </c:pt>
                <c:pt idx="8743">
                  <c:v>2.5356621861182802</c:v>
                </c:pt>
                <c:pt idx="8744">
                  <c:v>2.5931785203598148</c:v>
                </c:pt>
                <c:pt idx="8745">
                  <c:v>2.6506744967448479</c:v>
                </c:pt>
                <c:pt idx="8746">
                  <c:v>2.7081222100140545</c:v>
                </c:pt>
                <c:pt idx="8747">
                  <c:v>2.765494129078796</c:v>
                </c:pt>
                <c:pt idx="8748">
                  <c:v>2.8227631174649903</c:v>
                </c:pt>
                <c:pt idx="8749">
                  <c:v>2.8799024529526225</c:v>
                </c:pt>
                <c:pt idx="8750">
                  <c:v>2.9368858463826877</c:v>
                </c:pt>
                <c:pt idx="8751">
                  <c:v>2.9936874596294847</c:v>
                </c:pt>
                <c:pt idx="8752">
                  <c:v>3.0502819227121116</c:v>
                </c:pt>
                <c:pt idx="8753">
                  <c:v>3.1066443500456544</c:v>
                </c:pt>
                <c:pt idx="8754">
                  <c:v>3.1627503558044019</c:v>
                </c:pt>
                <c:pt idx="8755">
                  <c:v>3.2185760684078808</c:v>
                </c:pt>
                <c:pt idx="8756">
                  <c:v>3.2740981441134624</c:v>
                </c:pt>
                <c:pt idx="8757">
                  <c:v>3.3292937797032738</c:v>
                </c:pt>
                <c:pt idx="8758">
                  <c:v>3.3841407242849542</c:v>
                </c:pt>
                <c:pt idx="8759">
                  <c:v>3.4386172901786236</c:v>
                </c:pt>
                <c:pt idx="8760">
                  <c:v>3.4927023629119804</c:v>
                </c:pt>
                <c:pt idx="8761">
                  <c:v>3.5463754103120513</c:v>
                </c:pt>
                <c:pt idx="8762">
                  <c:v>3.5996164907061674</c:v>
                </c:pt>
                <c:pt idx="8763">
                  <c:v>3.6524062602317637</c:v>
                </c:pt>
                <c:pt idx="8764">
                  <c:v>3.7047259792667981</c:v>
                </c:pt>
                <c:pt idx="8765">
                  <c:v>3.7565575179846986</c:v>
                </c:pt>
                <c:pt idx="8766">
                  <c:v>3.8078833610504748</c:v>
                </c:pt>
                <c:pt idx="8767">
                  <c:v>3.8586866114580216</c:v>
                </c:pt>
                <c:pt idx="8768">
                  <c:v>3.9089509935394027</c:v>
                </c:pt>
                <c:pt idx="8769">
                  <c:v>3.9586608551371008</c:v>
                </c:pt>
                <c:pt idx="8770">
                  <c:v>4.0078011689768083</c:v>
                </c:pt>
                <c:pt idx="8771">
                  <c:v>4.0563575332404636</c:v>
                </c:pt>
                <c:pt idx="8772">
                  <c:v>4.1043161713662943</c:v>
                </c:pt>
                <c:pt idx="8773">
                  <c:v>4.1516639310908703</c:v>
                </c:pt>
                <c:pt idx="8774">
                  <c:v>4.1983882827515897</c:v>
                </c:pt>
                <c:pt idx="8775">
                  <c:v>4.2444773168731977</c:v>
                </c:pt>
                <c:pt idx="8776">
                  <c:v>4.2899197410560319</c:v>
                </c:pt>
                <c:pt idx="8777">
                  <c:v>4.3347048761876064</c:v>
                </c:pt>
                <c:pt idx="8778">
                  <c:v>4.3788226520042661</c:v>
                </c:pt>
                <c:pt idx="8779">
                  <c:v>4.4222636020202799</c:v>
                </c:pt>
                <c:pt idx="8780">
                  <c:v>4.4650188578492838</c:v>
                </c:pt>
                <c:pt idx="8781">
                  <c:v>4.50708014294975</c:v>
                </c:pt>
                <c:pt idx="8782">
                  <c:v>4.548439765800989</c:v>
                </c:pt>
                <c:pt idx="8783">
                  <c:v>4.5890906125582784</c:v>
                </c:pt>
                <c:pt idx="8784">
                  <c:v>4.6290261391870953</c:v>
                </c:pt>
                <c:pt idx="8785">
                  <c:v>4.6682403631235214</c:v>
                </c:pt>
                <c:pt idx="8786">
                  <c:v>4.7067278544712501</c:v>
                </c:pt>
                <c:pt idx="8787">
                  <c:v>4.7444837267673901</c:v>
                </c:pt>
                <c:pt idx="8788">
                  <c:v>4.7815036273401397</c:v>
                </c:pt>
                <c:pt idx="8789">
                  <c:v>4.8177837272834045</c:v>
                </c:pt>
                <c:pt idx="8790">
                  <c:v>4.8533207110774876</c:v>
                </c:pt>
                <c:pt idx="8791">
                  <c:v>4.8881117658779445</c:v>
                </c:pt>
                <c:pt idx="8792">
                  <c:v>4.9221545704918066</c:v>
                </c:pt>
                <c:pt idx="8793">
                  <c:v>4.9554472840775121</c:v>
                </c:pt>
                <c:pt idx="8794">
                  <c:v>4.9879885345925405</c:v>
                </c:pt>
                <c:pt idx="8795">
                  <c:v>5.0197774069932137</c:v>
                </c:pt>
                <c:pt idx="8796">
                  <c:v>5.0508134312360147</c:v>
                </c:pt>
                <c:pt idx="8797">
                  <c:v>5.0810965700921233</c:v>
                </c:pt>
                <c:pt idx="8798">
                  <c:v>5.1106272067959759</c:v>
                </c:pt>
                <c:pt idx="8799">
                  <c:v>5.1394061325522884</c:v>
                </c:pt>
                <c:pt idx="8800">
                  <c:v>5.1674345339290202</c:v>
                </c:pt>
                <c:pt idx="8801">
                  <c:v>5.1947139801475215</c:v>
                </c:pt>
                <c:pt idx="8802">
                  <c:v>5.2212464103038103</c:v>
                </c:pt>
                <c:pt idx="8803">
                  <c:v>5.247034120528407</c:v>
                </c:pt>
                <c:pt idx="8804">
                  <c:v>5.2720797511098914</c:v>
                </c:pt>
                <c:pt idx="8805">
                  <c:v>5.2963862736076379</c:v>
                </c:pt>
                <c:pt idx="8806">
                  <c:v>5.3199569779582889</c:v>
                </c:pt>
                <c:pt idx="8807">
                  <c:v>5.3427954596104685</c:v>
                </c:pt>
                <c:pt idx="8808">
                  <c:v>5.3649056066904937</c:v>
                </c:pt>
                <c:pt idx="8809">
                  <c:v>5.3862915872219501</c:v>
                </c:pt>
                <c:pt idx="8810">
                  <c:v>5.4069578364194575</c:v>
                </c:pt>
                <c:pt idx="8811">
                  <c:v>5.4269090440587791</c:v>
                </c:pt>
                <c:pt idx="8812">
                  <c:v>5.4461501419557905</c:v>
                </c:pt>
                <c:pt idx="8813">
                  <c:v>5.4646862915536927</c:v>
                </c:pt>
                <c:pt idx="8814">
                  <c:v>5.4825228716297065</c:v>
                </c:pt>
                <c:pt idx="8815">
                  <c:v>5.4996654661565794</c:v>
                </c:pt>
                <c:pt idx="8816">
                  <c:v>5.5161198522964181</c:v>
                </c:pt>
                <c:pt idx="8817">
                  <c:v>5.5318919885721121</c:v>
                </c:pt>
                <c:pt idx="8818">
                  <c:v>5.5469880031953158</c:v>
                </c:pt>
                <c:pt idx="8819">
                  <c:v>5.5614141825900694</c:v>
                </c:pt>
                <c:pt idx="8820">
                  <c:v>5.5751769600960142</c:v>
                </c:pt>
                <c:pt idx="8821">
                  <c:v>5.5882829048774578</c:v>
                </c:pt>
                <c:pt idx="8822">
                  <c:v>5.6007387110362155</c:v>
                </c:pt>
                <c:pt idx="8823">
                  <c:v>5.6125511869378091</c:v>
                </c:pt>
                <c:pt idx="8824">
                  <c:v>5.6237272447608015</c:v>
                </c:pt>
                <c:pt idx="8825">
                  <c:v>5.6342738902718414</c:v>
                </c:pt>
                <c:pt idx="8826">
                  <c:v>5.6441982128267849</c:v>
                </c:pt>
                <c:pt idx="8827">
                  <c:v>5.653507375617334</c:v>
                </c:pt>
                <c:pt idx="8828">
                  <c:v>5.6622086061483605</c:v>
                </c:pt>
                <c:pt idx="8829">
                  <c:v>5.6703091869699378</c:v>
                </c:pt>
                <c:pt idx="8830">
                  <c:v>5.6778164466447008</c:v>
                </c:pt>
                <c:pt idx="8831">
                  <c:v>5.6847377509734676</c:v>
                </c:pt>
                <c:pt idx="8832">
                  <c:v>5.6910804944725184</c:v>
                </c:pt>
                <c:pt idx="8833">
                  <c:v>5.6968520920931089</c:v>
                </c:pt>
                <c:pt idx="8834">
                  <c:v>5.7020599712150695</c:v>
                </c:pt>
                <c:pt idx="8835">
                  <c:v>5.7067115638726884</c:v>
                </c:pt>
                <c:pt idx="8836">
                  <c:v>5.710814299257442</c:v>
                </c:pt>
                <c:pt idx="8837">
                  <c:v>5.714375596457745</c:v>
                </c:pt>
                <c:pt idx="8838">
                  <c:v>5.7174028574648084</c:v>
                </c:pt>
                <c:pt idx="8839">
                  <c:v>5.7199034604309631</c:v>
                </c:pt>
                <c:pt idx="8840">
                  <c:v>5.7218847531731098</c:v>
                </c:pt>
                <c:pt idx="8841">
                  <c:v>5.7233540469385202</c:v>
                </c:pt>
                <c:pt idx="8842">
                  <c:v>5.7243186104079573</c:v>
                </c:pt>
                <c:pt idx="8843">
                  <c:v>5.7247856639544059</c:v>
                </c:pt>
                <c:pt idx="8844">
                  <c:v>5.7247623741415872</c:v>
                </c:pt>
                <c:pt idx="8845">
                  <c:v>5.7242558484693369</c:v>
                </c:pt>
                <c:pt idx="8846">
                  <c:v>5.7232731303472244</c:v>
                </c:pt>
                <c:pt idx="8847">
                  <c:v>5.7218211943193129</c:v>
                </c:pt>
                <c:pt idx="8848">
                  <c:v>5.7199069415057098</c:v>
                </c:pt>
                <c:pt idx="8849">
                  <c:v>5.7175371952820173</c:v>
                </c:pt>
                <c:pt idx="8850">
                  <c:v>5.7147186971843986</c:v>
                </c:pt>
                <c:pt idx="8851">
                  <c:v>5.7114581030292904</c:v>
                </c:pt>
                <c:pt idx="8852">
                  <c:v>5.7077619792571967</c:v>
                </c:pt>
                <c:pt idx="8853">
                  <c:v>5.7036367994823678</c:v>
                </c:pt>
                <c:pt idx="8854">
                  <c:v>5.699088941261321</c:v>
                </c:pt>
                <c:pt idx="8855">
                  <c:v>5.6941246830541061</c:v>
                </c:pt>
                <c:pt idx="8856">
                  <c:v>5.688750201395715</c:v>
                </c:pt>
                <c:pt idx="8857">
                  <c:v>5.6829715682569812</c:v>
                </c:pt>
                <c:pt idx="8858">
                  <c:v>5.6767947485980637</c:v>
                </c:pt>
                <c:pt idx="8859">
                  <c:v>5.6702255981116316</c:v>
                </c:pt>
                <c:pt idx="8860">
                  <c:v>5.6632698611421954</c:v>
                </c:pt>
                <c:pt idx="8861">
                  <c:v>5.6559331687903116</c:v>
                </c:pt>
                <c:pt idx="8862">
                  <c:v>5.6482210371801784</c:v>
                </c:pt>
                <c:pt idx="8863">
                  <c:v>5.6401388659050342</c:v>
                </c:pt>
                <c:pt idx="8864">
                  <c:v>5.6316919366302676</c:v>
                </c:pt>
                <c:pt idx="8865">
                  <c:v>5.6228854118579603</c:v>
                </c:pt>
                <c:pt idx="8866">
                  <c:v>5.6137243338417715</c:v>
                </c:pt>
                <c:pt idx="8867">
                  <c:v>5.6042136236620212</c:v>
                </c:pt>
                <c:pt idx="8868">
                  <c:v>5.5943580804332314</c:v>
                </c:pt>
                <c:pt idx="8869">
                  <c:v>5.5841623806639014</c:v>
                </c:pt>
                <c:pt idx="8870">
                  <c:v>5.5736310777473488</c:v>
                </c:pt>
                <c:pt idx="8871">
                  <c:v>5.5627686015852005</c:v>
                </c:pt>
                <c:pt idx="8872">
                  <c:v>5.5515792583455799</c:v>
                </c:pt>
                <c:pt idx="8873">
                  <c:v>5.5400672303387219</c:v>
                </c:pt>
                <c:pt idx="8874">
                  <c:v>5.5282365760149803</c:v>
                </c:pt>
                <c:pt idx="8875">
                  <c:v>5.5160912300853884</c:v>
                </c:pt>
                <c:pt idx="8876">
                  <c:v>5.5036350037445514</c:v>
                </c:pt>
                <c:pt idx="8877">
                  <c:v>5.4908715850150633</c:v>
                </c:pt>
                <c:pt idx="8878">
                  <c:v>5.4778045391879937</c:v>
                </c:pt>
                <c:pt idx="8879">
                  <c:v>5.4644373093703456</c:v>
                </c:pt>
                <c:pt idx="8880">
                  <c:v>5.4507732171284351</c:v>
                </c:pt>
                <c:pt idx="8881">
                  <c:v>5.4368154632351864</c:v>
                </c:pt>
                <c:pt idx="8882">
                  <c:v>5.4225671284981019</c:v>
                </c:pt>
                <c:pt idx="8883">
                  <c:v>5.4080311746863039</c:v>
                </c:pt>
                <c:pt idx="8884">
                  <c:v>5.3932104455442884</c:v>
                </c:pt>
                <c:pt idx="8885">
                  <c:v>5.3781076678798785</c:v>
                </c:pt>
                <c:pt idx="8886">
                  <c:v>5.362725452749304</c:v>
                </c:pt>
                <c:pt idx="8887">
                  <c:v>5.3470662967097091</c:v>
                </c:pt>
                <c:pt idx="8888">
                  <c:v>5.3311325831512022</c:v>
                </c:pt>
                <c:pt idx="8889">
                  <c:v>5.3149265837100801</c:v>
                </c:pt>
                <c:pt idx="8890">
                  <c:v>5.2984504597462685</c:v>
                </c:pt>
                <c:pt idx="8891">
                  <c:v>5.2817062638945513</c:v>
                </c:pt>
                <c:pt idx="8892">
                  <c:v>5.2646959416870542</c:v>
                </c:pt>
                <c:pt idx="8893">
                  <c:v>5.2474213332432393</c:v>
                </c:pt>
                <c:pt idx="8894">
                  <c:v>5.2298841750194756</c:v>
                </c:pt>
                <c:pt idx="8895">
                  <c:v>5.2120861016320292</c:v>
                </c:pt>
                <c:pt idx="8896">
                  <c:v>5.1940286477338091</c:v>
                </c:pt>
                <c:pt idx="8897">
                  <c:v>5.1757132499646517</c:v>
                </c:pt>
                <c:pt idx="8898">
                  <c:v>5.1571412489478989</c:v>
                </c:pt>
                <c:pt idx="8899">
                  <c:v>5.1383138913615154</c:v>
                </c:pt>
                <c:pt idx="8900">
                  <c:v>5.1192323320563364</c:v>
                </c:pt>
                <c:pt idx="8901">
                  <c:v>5.0998976362414954</c:v>
                </c:pt>
                <c:pt idx="8902">
                  <c:v>5.080310781722881</c:v>
                </c:pt>
                <c:pt idx="8903">
                  <c:v>5.0604726611987889</c:v>
                </c:pt>
                <c:pt idx="8904">
                  <c:v>5.040384084615857</c:v>
                </c:pt>
                <c:pt idx="8905">
                  <c:v>5.0200457815783599</c:v>
                </c:pt>
                <c:pt idx="8906">
                  <c:v>4.99945840381669</c:v>
                </c:pt>
                <c:pt idx="8907">
                  <c:v>4.9786225277049327</c:v>
                </c:pt>
                <c:pt idx="8908">
                  <c:v>4.9575386568487101</c:v>
                </c:pt>
                <c:pt idx="8909">
                  <c:v>4.9362072247143738</c:v>
                </c:pt>
                <c:pt idx="8910">
                  <c:v>4.9146285973235084</c:v>
                </c:pt>
                <c:pt idx="8911">
                  <c:v>4.8928030759996419</c:v>
                </c:pt>
                <c:pt idx="8912">
                  <c:v>4.8707309001778798</c:v>
                </c:pt>
                <c:pt idx="8913">
                  <c:v>4.8484122502613447</c:v>
                </c:pt>
                <c:pt idx="8914">
                  <c:v>4.8258472505486001</c:v>
                </c:pt>
                <c:pt idx="8915">
                  <c:v>4.803035972204694</c:v>
                </c:pt>
                <c:pt idx="8916">
                  <c:v>4.7799784363018301</c:v>
                </c:pt>
                <c:pt idx="8917">
                  <c:v>4.7566746169151966</c:v>
                </c:pt>
                <c:pt idx="8918">
                  <c:v>4.733124444276001</c:v>
                </c:pt>
                <c:pt idx="8919">
                  <c:v>4.7093278079880676</c:v>
                </c:pt>
                <c:pt idx="8920">
                  <c:v>4.6852845603017208</c:v>
                </c:pt>
                <c:pt idx="8921">
                  <c:v>4.6609945194528084</c:v>
                </c:pt>
                <c:pt idx="8922">
                  <c:v>4.6364574730613404</c:v>
                </c:pt>
                <c:pt idx="8923">
                  <c:v>4.6116731815903815</c:v>
                </c:pt>
                <c:pt idx="8924">
                  <c:v>4.5866413818730019</c:v>
                </c:pt>
                <c:pt idx="8925">
                  <c:v>4.5613617906980064</c:v>
                </c:pt>
                <c:pt idx="8926">
                  <c:v>4.5358341084644502</c:v>
                </c:pt>
                <c:pt idx="8927">
                  <c:v>4.5100580228943334</c:v>
                </c:pt>
                <c:pt idx="8928">
                  <c:v>4.4840332128200959</c:v>
                </c:pt>
                <c:pt idx="8929">
                  <c:v>4.457759352026037</c:v>
                </c:pt>
                <c:pt idx="8930">
                  <c:v>4.4312361131660678</c:v>
                </c:pt>
                <c:pt idx="8931">
                  <c:v>4.404463171742389</c:v>
                </c:pt>
                <c:pt idx="8932">
                  <c:v>4.3774402101501586</c:v>
                </c:pt>
                <c:pt idx="8933">
                  <c:v>4.3501669217932042</c:v>
                </c:pt>
                <c:pt idx="8934">
                  <c:v>4.3226430152632238</c:v>
                </c:pt>
                <c:pt idx="8935">
                  <c:v>4.294868218587288</c:v>
                </c:pt>
                <c:pt idx="8936">
                  <c:v>4.26684228353857</c:v>
                </c:pt>
                <c:pt idx="8937">
                  <c:v>4.2385649900218514</c:v>
                </c:pt>
                <c:pt idx="8938">
                  <c:v>4.2100361505144015</c:v>
                </c:pt>
                <c:pt idx="8939">
                  <c:v>4.1812556145840709</c:v>
                </c:pt>
                <c:pt idx="8940">
                  <c:v>4.1522232734641529</c:v>
                </c:pt>
                <c:pt idx="8941">
                  <c:v>4.1229390646948474</c:v>
                </c:pt>
                <c:pt idx="8942">
                  <c:v>4.093402976828548</c:v>
                </c:pt>
                <c:pt idx="8943">
                  <c:v>4.0636150542039715</c:v>
                </c:pt>
                <c:pt idx="8944">
                  <c:v>4.0335754017672949</c:v>
                </c:pt>
                <c:pt idx="8945">
                  <c:v>4.0032841899701683</c:v>
                </c:pt>
                <c:pt idx="8946">
                  <c:v>3.972741659712832</c:v>
                </c:pt>
                <c:pt idx="8947">
                  <c:v>3.9419481273501531</c:v>
                </c:pt>
                <c:pt idx="8948">
                  <c:v>3.910903989753781</c:v>
                </c:pt>
                <c:pt idx="8949">
                  <c:v>3.8796097294217136</c:v>
                </c:pt>
                <c:pt idx="8950">
                  <c:v>3.8480659196423797</c:v>
                </c:pt>
                <c:pt idx="8951">
                  <c:v>3.8162732297035316</c:v>
                </c:pt>
                <c:pt idx="8952">
                  <c:v>3.7842324301494141</c:v>
                </c:pt>
                <c:pt idx="8953">
                  <c:v>3.7519443980744791</c:v>
                </c:pt>
                <c:pt idx="8954">
                  <c:v>3.7194101224621372</c:v>
                </c:pt>
                <c:pt idx="8955">
                  <c:v>3.686630709550589</c:v>
                </c:pt>
                <c:pt idx="8956">
                  <c:v>3.6536073882370133</c:v>
                </c:pt>
                <c:pt idx="8957">
                  <c:v>3.6203415155036538</c:v>
                </c:pt>
                <c:pt idx="8958">
                  <c:v>3.5868345818702405</c:v>
                </c:pt>
                <c:pt idx="8959">
                  <c:v>3.5530882168598676</c:v>
                </c:pt>
                <c:pt idx="8960">
                  <c:v>3.5191041944833397</c:v>
                </c:pt>
                <c:pt idx="8961">
                  <c:v>3.4848844387280287</c:v>
                </c:pt>
                <c:pt idx="8962">
                  <c:v>3.4504310290496325</c:v>
                </c:pt>
                <c:pt idx="8963">
                  <c:v>3.4157462058616335</c:v>
                </c:pt>
                <c:pt idx="8964">
                  <c:v>3.3808323760162149</c:v>
                </c:pt>
                <c:pt idx="8965">
                  <c:v>3.3456921182676029</c:v>
                </c:pt>
                <c:pt idx="8966">
                  <c:v>3.3103281887146587</c:v>
                </c:pt>
                <c:pt idx="8967">
                  <c:v>3.2747435262146833</c:v>
                </c:pt>
                <c:pt idx="8968">
                  <c:v>3.2389412577609691</c:v>
                </c:pt>
                <c:pt idx="8969">
                  <c:v>3.2029247038156354</c:v>
                </c:pt>
                <c:pt idx="8970">
                  <c:v>3.1666973835936627</c:v>
                </c:pt>
                <c:pt idx="8971">
                  <c:v>3.130263020285839</c:v>
                </c:pt>
                <c:pt idx="8972">
                  <c:v>3.0936255462129609</c:v>
                </c:pt>
                <c:pt idx="8973">
                  <c:v>3.056789107908036</c:v>
                </c:pt>
                <c:pt idx="8974">
                  <c:v>3.0197580711071783</c:v>
                </c:pt>
                <c:pt idx="8975">
                  <c:v>2.9825370256524959</c:v>
                </c:pt>
                <c:pt idx="8976">
                  <c:v>2.9451307902898192</c:v>
                </c:pt>
                <c:pt idx="8977">
                  <c:v>2.9075444173497207</c:v>
                </c:pt>
                <c:pt idx="8978">
                  <c:v>2.8697831973107997</c:v>
                </c:pt>
                <c:pt idx="8979">
                  <c:v>2.8318526632254604</c:v>
                </c:pt>
                <c:pt idx="8980">
                  <c:v>2.7937585950073411</c:v>
                </c:pt>
                <c:pt idx="8981">
                  <c:v>2.7555070235591388</c:v>
                </c:pt>
                <c:pt idx="8982">
                  <c:v>2.7171042347407006</c:v>
                </c:pt>
                <c:pt idx="8983">
                  <c:v>2.6785567731608357</c:v>
                </c:pt>
                <c:pt idx="8984">
                  <c:v>2.6398714457793684</c:v>
                </c:pt>
                <c:pt idx="8985">
                  <c:v>2.6010553253172093</c:v>
                </c:pt>
                <c:pt idx="8986">
                  <c:v>2.5621157534527392</c:v>
                </c:pt>
                <c:pt idx="8987">
                  <c:v>2.5230603438011112</c:v>
                </c:pt>
                <c:pt idx="8988">
                  <c:v>2.483896984660753</c:v>
                </c:pt>
                <c:pt idx="8989">
                  <c:v>2.4446338415155653</c:v>
                </c:pt>
                <c:pt idx="8990">
                  <c:v>2.405279359283742</c:v>
                </c:pt>
                <c:pt idx="8991">
                  <c:v>2.3658422643008419</c:v>
                </c:pt>
                <c:pt idx="8992">
                  <c:v>2.3263315660218211</c:v>
                </c:pt>
                <c:pt idx="8993">
                  <c:v>2.2867565584358882</c:v>
                </c:pt>
                <c:pt idx="8994">
                  <c:v>2.2471268211798083</c:v>
                </c:pt>
                <c:pt idx="8995">
                  <c:v>2.2074522203367022</c:v>
                </c:pt>
                <c:pt idx="8996">
                  <c:v>2.1677429089138034</c:v>
                </c:pt>
                <c:pt idx="8997">
                  <c:v>2.1280093269816645</c:v>
                </c:pt>
                <c:pt idx="8998">
                  <c:v>2.0882622014697918</c:v>
                </c:pt>
                <c:pt idx="8999">
                  <c:v>2.0485125456035056</c:v>
                </c:pt>
                <c:pt idx="9000">
                  <c:v>2.0087716579730239</c:v>
                </c:pt>
                <c:pt idx="9001">
                  <c:v>1.9690511212253015</c:v>
                </c:pt>
                <c:pt idx="9002">
                  <c:v>1.9293628003679639</c:v>
                </c:pt>
                <c:pt idx="9003">
                  <c:v>1.8897188406737615</c:v>
                </c:pt>
                <c:pt idx="9004">
                  <c:v>1.8501316651777915</c:v>
                </c:pt>
                <c:pt idx="9005">
                  <c:v>1.8106139717612828</c:v>
                </c:pt>
                <c:pt idx="9006">
                  <c:v>1.771178729806359</c:v>
                </c:pt>
                <c:pt idx="9007">
                  <c:v>1.7318391764218479</c:v>
                </c:pt>
                <c:pt idx="9008">
                  <c:v>1.6926088122256442</c:v>
                </c:pt>
                <c:pt idx="9009">
                  <c:v>1.653501396681804</c:v>
                </c:pt>
                <c:pt idx="9010">
                  <c:v>1.6145309429814645</c:v>
                </c:pt>
                <c:pt idx="9011">
                  <c:v>1.5757117124662192</c:v>
                </c:pt>
                <c:pt idx="9012">
                  <c:v>1.5370582085850968</c:v>
                </c:pt>
                <c:pt idx="9013">
                  <c:v>1.4985851703816961</c:v>
                </c:pt>
                <c:pt idx="9014">
                  <c:v>1.4603075655087958</c:v>
                </c:pt>
                <c:pt idx="9015">
                  <c:v>1.4222405827658631</c:v>
                </c:pt>
                <c:pt idx="9016">
                  <c:v>1.3843996241579088</c:v>
                </c:pt>
                <c:pt idx="9017">
                  <c:v>1.3468002964734358</c:v>
                </c:pt>
                <c:pt idx="9018">
                  <c:v>1.3094584023821838</c:v>
                </c:pt>
                <c:pt idx="9019">
                  <c:v>1.2723899310502642</c:v>
                </c:pt>
                <c:pt idx="9020">
                  <c:v>1.2356110482778278</c:v>
                </c:pt>
                <c:pt idx="9021">
                  <c:v>1.1991380861562191</c:v>
                </c:pt>
                <c:pt idx="9022">
                  <c:v>1.1629875322518262</c:v>
                </c:pt>
                <c:pt idx="9023">
                  <c:v>1.1271760183185322</c:v>
                </c:pt>
                <c:pt idx="9024">
                  <c:v>1.091720308542973</c:v>
                </c:pt>
                <c:pt idx="9025">
                  <c:v>1.0566372873303662</c:v>
                </c:pt>
                <c:pt idx="9026">
                  <c:v>1.0219439466362152</c:v>
                </c:pt>
                <c:pt idx="9027">
                  <c:v>0.98765737285311161</c:v>
                </c:pt>
                <c:pt idx="9028">
                  <c:v>0.95379473325979736</c:v>
                </c:pt>
                <c:pt idx="9029">
                  <c:v>0.92037326204475167</c:v>
                </c:pt>
                <c:pt idx="9030">
                  <c:v>0.88741024591371565</c:v>
                </c:pt>
                <c:pt idx="9031">
                  <c:v>0.85492300929413212</c:v>
                </c:pt>
                <c:pt idx="9032">
                  <c:v>0.82292889914942269</c:v>
                </c:pt>
                <c:pt idx="9033">
                  <c:v>0.79144526941818871</c:v>
                </c:pt>
                <c:pt idx="9034">
                  <c:v>0.76048946509190452</c:v>
                </c:pt>
                <c:pt idx="9035">
                  <c:v>0.73007880595071661</c:v>
                </c:pt>
                <c:pt idx="9036">
                  <c:v>0.70023056997130073</c:v>
                </c:pt>
                <c:pt idx="9037">
                  <c:v>0.67096197642849087</c:v>
                </c:pt>
                <c:pt idx="9038">
                  <c:v>0.64229016870818845</c:v>
                </c:pt>
                <c:pt idx="9039">
                  <c:v>0.61423219685342889</c:v>
                </c:pt>
                <c:pt idx="9040">
                  <c:v>0.58680499986472068</c:v>
                </c:pt>
                <c:pt idx="9041">
                  <c:v>0.56002538777729338</c:v>
                </c:pt>
                <c:pt idx="9042">
                  <c:v>0.5339100235396762</c:v>
                </c:pt>
                <c:pt idx="9043">
                  <c:v>0.50847540471634356</c:v>
                </c:pt>
                <c:pt idx="9044">
                  <c:v>0.4837378450412978</c:v>
                </c:pt>
                <c:pt idx="9045">
                  <c:v>0.45971345584883899</c:v>
                </c:pt>
                <c:pt idx="9046">
                  <c:v>0.43641812740738284</c:v>
                </c:pt>
                <c:pt idx="9047">
                  <c:v>0.41386751018457407</c:v>
                </c:pt>
                <c:pt idx="9048">
                  <c:v>0.39207699607316637</c:v>
                </c:pt>
                <c:pt idx="9049">
                  <c:v>0.37106169960490054</c:v>
                </c:pt>
                <c:pt idx="9050">
                  <c:v>0.35083643918423957</c:v>
                </c:pt>
                <c:pt idx="9051">
                  <c:v>0.33141571837001205</c:v>
                </c:pt>
                <c:pt idx="9052">
                  <c:v>0.31281370723774143</c:v>
                </c:pt>
                <c:pt idx="9053">
                  <c:v>0.29504422385247792</c:v>
                </c:pt>
                <c:pt idx="9054">
                  <c:v>0.27812071588462883</c:v>
                </c:pt>
                <c:pt idx="9055">
                  <c:v>0.26205624239974157</c:v>
                </c:pt>
                <c:pt idx="9056">
                  <c:v>0.24686345585497929</c:v>
                </c:pt>
                <c:pt idx="9057">
                  <c:v>0.23255458433468035</c:v>
                </c:pt>
                <c:pt idx="9058">
                  <c:v>0.21914141405636708</c:v>
                </c:pt>
                <c:pt idx="9059">
                  <c:v>0.20663527218080199</c:v>
                </c:pt>
                <c:pt idx="9060">
                  <c:v>0.19504700995741261</c:v>
                </c:pt>
                <c:pt idx="9061">
                  <c:v>0.18438698623772556</c:v>
                </c:pt>
                <c:pt idx="9062">
                  <c:v>0.1746650513885839</c:v>
                </c:pt>
                <c:pt idx="9063">
                  <c:v>0.16589053163670534</c:v>
                </c:pt>
                <c:pt idx="9064">
                  <c:v>0.15807221387620063</c:v>
                </c:pt>
                <c:pt idx="9065">
                  <c:v>0.15121833096916215</c:v>
                </c:pt>
                <c:pt idx="9066">
                  <c:v>0.14533654757053921</c:v>
                </c:pt>
                <c:pt idx="9067">
                  <c:v>0.14043394650613217</c:v>
                </c:pt>
                <c:pt idx="9068">
                  <c:v>0.13651701573296457</c:v>
                </c:pt>
                <c:pt idx="9069">
                  <c:v>0.13359163591069154</c:v>
                </c:pt>
                <c:pt idx="9070">
                  <c:v>0.13166306861045918</c:v>
                </c:pt>
                <c:pt idx="9071">
                  <c:v>0.13073594518865375</c:v>
                </c:pt>
                <c:pt idx="9072">
                  <c:v>0.13081425635008948</c:v>
                </c:pt>
                <c:pt idx="9073">
                  <c:v>0.13190134242600948</c:v>
                </c:pt>
                <c:pt idx="9074">
                  <c:v>0.13399988438902552</c:v>
                </c:pt>
                <c:pt idx="9075">
                  <c:v>0.13711189562783496</c:v>
                </c:pt>
                <c:pt idx="9076">
                  <c:v>0.14123871450237646</c:v>
                </c:pt>
                <c:pt idx="9077">
                  <c:v>0.14638099769824109</c:v>
                </c:pt>
                <c:pt idx="9078">
                  <c:v>0.15253871439942476</c:v>
                </c:pt>
                <c:pt idx="9079">
                  <c:v>0.15971114129478367</c:v>
                </c:pt>
                <c:pt idx="9080">
                  <c:v>0.16789685843436225</c:v>
                </c:pt>
                <c:pt idx="9081">
                  <c:v>0.17709374594826116</c:v>
                </c:pt>
                <c:pt idx="9082">
                  <c:v>0.18729898164060929</c:v>
                </c:pt>
                <c:pt idx="9083">
                  <c:v>0.19850903946841958</c:v>
                </c:pt>
                <c:pt idx="9084">
                  <c:v>0.21071968891409926</c:v>
                </c:pt>
                <c:pt idx="9085">
                  <c:v>0.22392599525867368</c:v>
                </c:pt>
                <c:pt idx="9086">
                  <c:v>0.23812232076050197</c:v>
                </c:pt>
                <c:pt idx="9087">
                  <c:v>0.25330232674313929</c:v>
                </c:pt>
                <c:pt idx="9088">
                  <c:v>0.26945897659372531</c:v>
                </c:pt>
                <c:pt idx="9089">
                  <c:v>0.28658453967182418</c:v>
                </c:pt>
                <c:pt idx="9090">
                  <c:v>0.30467059612645692</c:v>
                </c:pt>
                <c:pt idx="9091">
                  <c:v>0.32370804261773428</c:v>
                </c:pt>
                <c:pt idx="9092">
                  <c:v>0.34368709893730831</c:v>
                </c:pt>
                <c:pt idx="9093">
                  <c:v>0.36459731552002828</c:v>
                </c:pt>
                <c:pt idx="9094">
                  <c:v>0.38642758183764464</c:v>
                </c:pt>
                <c:pt idx="9095">
                  <c:v>0.40916613566353865</c:v>
                </c:pt>
                <c:pt idx="9096">
                  <c:v>0.43280057319561682</c:v>
                </c:pt>
                <c:pt idx="9097">
                  <c:v>0.45731786002240865</c:v>
                </c:pt>
                <c:pt idx="9098">
                  <c:v>0.48270434291691244</c:v>
                </c:pt>
                <c:pt idx="9099">
                  <c:v>0.50894576243932488</c:v>
                </c:pt>
                <c:pt idx="9100">
                  <c:v>0.53602726632957987</c:v>
                </c:pt>
                <c:pt idx="9101">
                  <c:v>0.56393342366863264</c:v>
                </c:pt>
                <c:pt idx="9102">
                  <c:v>0.59264823978509562</c:v>
                </c:pt>
                <c:pt idx="9103">
                  <c:v>0.62215517188378944</c:v>
                </c:pt>
                <c:pt idx="9104">
                  <c:v>0.65243714537001396</c:v>
                </c:pt>
                <c:pt idx="9105">
                  <c:v>0.68347657084278357</c:v>
                </c:pt>
                <c:pt idx="9106">
                  <c:v>0.71525536172868509</c:v>
                </c:pt>
                <c:pt idx="9107">
                  <c:v>0.74775495252679669</c:v>
                </c:pt>
                <c:pt idx="9108">
                  <c:v>0.78095631763377893</c:v>
                </c:pt>
                <c:pt idx="9109">
                  <c:v>0.81483999071761026</c:v>
                </c:pt>
                <c:pt idx="9110">
                  <c:v>0.84938608460678755</c:v>
                </c:pt>
                <c:pt idx="9111">
                  <c:v>0.8845743116619289</c:v>
                </c:pt>
                <c:pt idx="9112">
                  <c:v>0.9203840045941587</c:v>
                </c:pt>
                <c:pt idx="9113">
                  <c:v>0.95679413769606336</c:v>
                </c:pt>
                <c:pt idx="9114">
                  <c:v>0.99378334844809169</c:v>
                </c:pt>
                <c:pt idx="9115">
                  <c:v>1.0313299594645802</c:v>
                </c:pt>
                <c:pt idx="9116">
                  <c:v>1.0694120007418837</c:v>
                </c:pt>
                <c:pt idx="9117">
                  <c:v>1.1080072321717289</c:v>
                </c:pt>
                <c:pt idx="9118">
                  <c:v>1.1470931662805781</c:v>
                </c:pt>
                <c:pt idx="9119">
                  <c:v>1.1866470911582843</c:v>
                </c:pt>
                <c:pt idx="9120">
                  <c:v>1.2266460935372918</c:v>
                </c:pt>
                <c:pt idx="9121">
                  <c:v>1.2670670819846239</c:v>
                </c:pt>
                <c:pt idx="9122">
                  <c:v>1.3078868101668273</c:v>
                </c:pt>
                <c:pt idx="9123">
                  <c:v>1.349081900152663</c:v>
                </c:pt>
                <c:pt idx="9124">
                  <c:v>1.3906288657122741</c:v>
                </c:pt>
                <c:pt idx="9125">
                  <c:v>1.4325041355780619</c:v>
                </c:pt>
                <c:pt idx="9126">
                  <c:v>1.4746840766305531</c:v>
                </c:pt>
                <c:pt idx="9127">
                  <c:v>1.5171450169677061</c:v>
                </c:pt>
                <c:pt idx="9128">
                  <c:v>1.5598632688279868</c:v>
                </c:pt>
                <c:pt idx="9129">
                  <c:v>1.6028151513278643</c:v>
                </c:pt>
                <c:pt idx="9130">
                  <c:v>1.6459770129810909</c:v>
                </c:pt>
                <c:pt idx="9131">
                  <c:v>1.6893252539607984</c:v>
                </c:pt>
                <c:pt idx="9132">
                  <c:v>1.7328363480816948</c:v>
                </c:pt>
                <c:pt idx="9133">
                  <c:v>1.7764868644574441</c:v>
                </c:pt>
                <c:pt idx="9134">
                  <c:v>1.8202534888119875</c:v>
                </c:pt>
                <c:pt idx="9135">
                  <c:v>1.8641130444104701</c:v>
                </c:pt>
                <c:pt idx="9136">
                  <c:v>1.9080425125804941</c:v>
                </c:pt>
                <c:pt idx="9137">
                  <c:v>1.9520190527968893</c:v>
                </c:pt>
                <c:pt idx="9138">
                  <c:v>1.9960200223048781</c:v>
                </c:pt>
                <c:pt idx="9139">
                  <c:v>2.0400229952502063</c:v>
                </c:pt>
                <c:pt idx="9140">
                  <c:v>2.0840057813034694</c:v>
                </c:pt>
                <c:pt idx="9141">
                  <c:v>2.127946443741398</c:v>
                </c:pt>
                <c:pt idx="9142">
                  <c:v>2.1718233169757677</c:v>
                </c:pt>
                <c:pt idx="9143">
                  <c:v>2.2156150235053378</c:v>
                </c:pt>
                <c:pt idx="9144">
                  <c:v>2.2593004902695339</c:v>
                </c:pt>
                <c:pt idx="9145">
                  <c:v>2.3028589643912012</c:v>
                </c:pt>
                <c:pt idx="9146">
                  <c:v>2.3462700282924178</c:v>
                </c:pt>
                <c:pt idx="9147">
                  <c:v>2.3895136141643438</c:v>
                </c:pt>
                <c:pt idx="9148">
                  <c:v>2.4325700177834038</c:v>
                </c:pt>
                <c:pt idx="9149">
                  <c:v>2.4754199116631947</c:v>
                </c:pt>
                <c:pt idx="9150">
                  <c:v>2.5180443575244782</c:v>
                </c:pt>
                <c:pt idx="9151">
                  <c:v>2.56042481808504</c:v>
                </c:pt>
                <c:pt idx="9152">
                  <c:v>2.60254316815442</c:v>
                </c:pt>
                <c:pt idx="9153">
                  <c:v>2.6443817050369618</c:v>
                </c:pt>
                <c:pt idx="9154">
                  <c:v>2.6859231582256822</c:v>
                </c:pt>
                <c:pt idx="9155">
                  <c:v>2.7271506983970375</c:v>
                </c:pt>
                <c:pt idx="9156">
                  <c:v>2.7680479457034242</c:v>
                </c:pt>
                <c:pt idx="9157">
                  <c:v>2.8085989773522653</c:v>
                </c:pt>
                <c:pt idx="9158">
                  <c:v>2.8487883344913607</c:v>
                </c:pt>
                <c:pt idx="9159">
                  <c:v>2.8886010283857653</c:v>
                </c:pt>
                <c:pt idx="9160">
                  <c:v>2.928022545903274</c:v>
                </c:pt>
                <c:pt idx="9161">
                  <c:v>2.9670388543059785</c:v>
                </c:pt>
                <c:pt idx="9162">
                  <c:v>3.0056364053560634</c:v>
                </c:pt>
                <c:pt idx="9163">
                  <c:v>3.0438021387484571</c:v>
                </c:pt>
                <c:pt idx="9164">
                  <c:v>3.0815234848704884</c:v>
                </c:pt>
                <c:pt idx="9165">
                  <c:v>3.118788366904262</c:v>
                </c:pt>
                <c:pt idx="9166">
                  <c:v>3.1555852022831501</c:v>
                </c:pt>
                <c:pt idx="9167">
                  <c:v>3.1919029035066901</c:v>
                </c:pt>
                <c:pt idx="9168">
                  <c:v>3.22773087834033</c:v>
                </c:pt>
                <c:pt idx="9169">
                  <c:v>3.2630590293942525</c:v>
                </c:pt>
                <c:pt idx="9170">
                  <c:v>3.2978777531175485</c:v>
                </c:pt>
                <c:pt idx="9171">
                  <c:v>3.332177938202348</c:v>
                </c:pt>
                <c:pt idx="9172">
                  <c:v>3.3659509634292517</c:v>
                </c:pt>
                <c:pt idx="9173">
                  <c:v>3.3991886949612722</c:v>
                </c:pt>
                <c:pt idx="9174">
                  <c:v>3.431883483107117</c:v>
                </c:pt>
                <c:pt idx="9175">
                  <c:v>3.4640281585716695</c:v>
                </c:pt>
                <c:pt idx="9176">
                  <c:v>3.4956160282089979</c:v>
                </c:pt>
                <c:pt idx="9177">
                  <c:v>3.5266408702981895</c:v>
                </c:pt>
                <c:pt idx="9178">
                  <c:v>3.5570969293627082</c:v>
                </c:pt>
                <c:pt idx="9179">
                  <c:v>3.5869789105482131</c:v>
                </c:pt>
                <c:pt idx="9180">
                  <c:v>3.6162819735817338</c:v>
                </c:pt>
                <c:pt idx="9181">
                  <c:v>3.6450017263336587</c:v>
                </c:pt>
                <c:pt idx="9182">
                  <c:v>3.6731342179905822</c:v>
                </c:pt>
                <c:pt idx="9183">
                  <c:v>3.7006759318834122</c:v>
                </c:pt>
                <c:pt idx="9184">
                  <c:v>3.7276237779585859</c:v>
                </c:pt>
                <c:pt idx="9185">
                  <c:v>3.7539750849428186</c:v>
                </c:pt>
                <c:pt idx="9186">
                  <c:v>3.7797275922001843</c:v>
                </c:pt>
                <c:pt idx="9187">
                  <c:v>3.8048794413162397</c:v>
                </c:pt>
                <c:pt idx="9188">
                  <c:v>3.829429167416559</c:v>
                </c:pt>
                <c:pt idx="9189">
                  <c:v>3.853375690248293</c:v>
                </c:pt>
                <c:pt idx="9190">
                  <c:v>3.8767183050430747</c:v>
                </c:pt>
                <c:pt idx="9191">
                  <c:v>3.8994566731811244</c:v>
                </c:pt>
                <c:pt idx="9192">
                  <c:v>3.9215908126666887</c:v>
                </c:pt>
                <c:pt idx="9193">
                  <c:v>3.9431210884481303</c:v>
                </c:pt>
                <c:pt idx="9194">
                  <c:v>3.9640482025983159</c:v>
                </c:pt>
                <c:pt idx="9195">
                  <c:v>3.9843731843578638</c:v>
                </c:pt>
                <c:pt idx="9196">
                  <c:v>4.0040973800802107</c:v>
                </c:pt>
                <c:pt idx="9197">
                  <c:v>4.0232224430880414</c:v>
                </c:pt>
                <c:pt idx="9198">
                  <c:v>4.0417503234535923</c:v>
                </c:pt>
                <c:pt idx="9199">
                  <c:v>4.0596832577223392</c:v>
                </c:pt>
                <c:pt idx="9200">
                  <c:v>4.0770237586034197</c:v>
                </c:pt>
                <c:pt idx="9201">
                  <c:v>4.0937746046305508</c:v>
                </c:pt>
                <c:pt idx="9202">
                  <c:v>4.1099388298210648</c:v>
                </c:pt>
                <c:pt idx="9203">
                  <c:v>4.1255197133366792</c:v>
                </c:pt>
                <c:pt idx="9204">
                  <c:v>4.140520769165839</c:v>
                </c:pt>
                <c:pt idx="9205">
                  <c:v>4.1549457358473081</c:v>
                </c:pt>
                <c:pt idx="9206">
                  <c:v>4.1687985662330691</c:v>
                </c:pt>
                <c:pt idx="9207">
                  <c:v>4.1820834173206975</c:v>
                </c:pt>
                <c:pt idx="9208">
                  <c:v>4.1948046401524719</c:v>
                </c:pt>
                <c:pt idx="9209">
                  <c:v>4.2069667698044064</c:v>
                </c:pt>
                <c:pt idx="9210">
                  <c:v>4.2185745154680445</c:v>
                </c:pt>
                <c:pt idx="9211">
                  <c:v>4.2296327506390181</c:v>
                </c:pt>
                <c:pt idx="9212">
                  <c:v>4.2401465034251995</c:v>
                </c:pt>
                <c:pt idx="9213">
                  <c:v>4.2501209469798962</c:v>
                </c:pt>
                <c:pt idx="9214">
                  <c:v>4.2595613900614024</c:v>
                </c:pt>
                <c:pt idx="9215">
                  <c:v>4.2684732677537891</c:v>
                </c:pt>
                <c:pt idx="9216">
                  <c:v>4.2768621323177918</c:v>
                </c:pt>
                <c:pt idx="9217">
                  <c:v>4.2847336442183996</c:v>
                </c:pt>
                <c:pt idx="9218">
                  <c:v>4.2920935633019504</c:v>
                </c:pt>
                <c:pt idx="9219">
                  <c:v>4.2989477401560565</c:v>
                </c:pt>
                <c:pt idx="9220">
                  <c:v>4.3053021076385294</c:v>
                </c:pt>
                <c:pt idx="9221">
                  <c:v>4.3111626725930519</c:v>
                </c:pt>
                <c:pt idx="9222">
                  <c:v>4.3165355077491521</c:v>
                </c:pt>
                <c:pt idx="9223">
                  <c:v>4.3214267438116494</c:v>
                </c:pt>
                <c:pt idx="9224">
                  <c:v>4.3258425617481047</c:v>
                </c:pt>
                <c:pt idx="9225">
                  <c:v>4.3297891852736514</c:v>
                </c:pt>
                <c:pt idx="9226">
                  <c:v>4.3332728735313939</c:v>
                </c:pt>
                <c:pt idx="9227">
                  <c:v>4.3362999139832592</c:v>
                </c:pt>
                <c:pt idx="9228">
                  <c:v>4.3388766154972602</c:v>
                </c:pt>
                <c:pt idx="9229">
                  <c:v>4.3410093016533828</c:v>
                </c:pt>
                <c:pt idx="9230">
                  <c:v>4.3427043042417957</c:v>
                </c:pt>
                <c:pt idx="9231">
                  <c:v>4.3439679569834952</c:v>
                </c:pt>
                <c:pt idx="9232">
                  <c:v>4.3448065894541674</c:v>
                </c:pt>
                <c:pt idx="9233">
                  <c:v>4.3452265212106438</c:v>
                </c:pt>
                <c:pt idx="9234">
                  <c:v>4.3452340561420533</c:v>
                </c:pt>
                <c:pt idx="9235">
                  <c:v>4.3448354770123521</c:v>
                </c:pt>
                <c:pt idx="9236">
                  <c:v>4.3440370402242499</c:v>
                </c:pt>
                <c:pt idx="9237">
                  <c:v>4.34284497077675</c:v>
                </c:pt>
                <c:pt idx="9238">
                  <c:v>4.3412654574387819</c:v>
                </c:pt>
                <c:pt idx="9239">
                  <c:v>4.3393046481215762</c:v>
                </c:pt>
                <c:pt idx="9240">
                  <c:v>4.3369686454495504</c:v>
                </c:pt>
                <c:pt idx="9241">
                  <c:v>4.3342635025377314</c:v>
                </c:pt>
                <c:pt idx="9242">
                  <c:v>4.3311952189578982</c:v>
                </c:pt>
                <c:pt idx="9243">
                  <c:v>4.3277697369057861</c:v>
                </c:pt>
                <c:pt idx="9244">
                  <c:v>4.3239929375574757</c:v>
                </c:pt>
                <c:pt idx="9245">
                  <c:v>4.3198706376182949</c:v>
                </c:pt>
                <c:pt idx="9246">
                  <c:v>4.3154085860474369</c:v>
                </c:pt>
                <c:pt idx="9247">
                  <c:v>4.3106124609816776</c:v>
                </c:pt>
                <c:pt idx="9248">
                  <c:v>4.3054878668235235</c:v>
                </c:pt>
                <c:pt idx="9249">
                  <c:v>4.3000403315131184</c:v>
                </c:pt>
                <c:pt idx="9250">
                  <c:v>4.2942753039759225</c:v>
                </c:pt>
                <c:pt idx="9251">
                  <c:v>4.2881981517308514</c:v>
                </c:pt>
                <c:pt idx="9252">
                  <c:v>4.2818141586723115</c:v>
                </c:pt>
                <c:pt idx="9253">
                  <c:v>4.2751285230065967</c:v>
                </c:pt>
                <c:pt idx="9254">
                  <c:v>4.2681463553565644</c:v>
                </c:pt>
                <c:pt idx="9255">
                  <c:v>4.2608726770083667</c:v>
                </c:pt>
                <c:pt idx="9256">
                  <c:v>4.2533124183210482</c:v>
                </c:pt>
                <c:pt idx="9257">
                  <c:v>4.2454704172707176</c:v>
                </c:pt>
                <c:pt idx="9258">
                  <c:v>4.237351418148501</c:v>
                </c:pt>
                <c:pt idx="9259">
                  <c:v>4.2289600703909764</c:v>
                </c:pt>
                <c:pt idx="9260">
                  <c:v>4.2203009275453365</c:v>
                </c:pt>
                <c:pt idx="9261">
                  <c:v>4.2113784463731205</c:v>
                </c:pt>
                <c:pt idx="9262">
                  <c:v>4.2021969860677659</c:v>
                </c:pt>
                <c:pt idx="9263">
                  <c:v>4.192760807612034</c:v>
                </c:pt>
                <c:pt idx="9264">
                  <c:v>4.1830740732417295</c:v>
                </c:pt>
                <c:pt idx="9265">
                  <c:v>4.1731408460340376</c:v>
                </c:pt>
                <c:pt idx="9266">
                  <c:v>4.1629650895998545</c:v>
                </c:pt>
                <c:pt idx="9267">
                  <c:v>4.1525506678989625</c:v>
                </c:pt>
                <c:pt idx="9268">
                  <c:v>4.1419013451410116</c:v>
                </c:pt>
                <c:pt idx="9269">
                  <c:v>4.1310207858057639</c:v>
                </c:pt>
                <c:pt idx="9270">
                  <c:v>4.1199125547512416</c:v>
                </c:pt>
                <c:pt idx="9271">
                  <c:v>4.1085801174176275</c:v>
                </c:pt>
                <c:pt idx="9272">
                  <c:v>4.0970268401297369</c:v>
                </c:pt>
                <c:pt idx="9273">
                  <c:v>4.0852559904773464</c:v>
                </c:pt>
                <c:pt idx="9274">
                  <c:v>4.0732707377877837</c:v>
                </c:pt>
                <c:pt idx="9275">
                  <c:v>4.0610741536800319</c:v>
                </c:pt>
                <c:pt idx="9276">
                  <c:v>4.0486692126920207</c:v>
                </c:pt>
                <c:pt idx="9277">
                  <c:v>4.0360587929942788</c:v>
                </c:pt>
                <c:pt idx="9278">
                  <c:v>4.023245677166976</c:v>
                </c:pt>
                <c:pt idx="9279">
                  <c:v>4.0102325530534948</c:v>
                </c:pt>
                <c:pt idx="9280">
                  <c:v>3.9970220146790583</c:v>
                </c:pt>
                <c:pt idx="9281">
                  <c:v>3.9836165632403442</c:v>
                </c:pt>
                <c:pt idx="9282">
                  <c:v>3.9700186081498501</c:v>
                </c:pt>
                <c:pt idx="9283">
                  <c:v>3.9562304681483997</c:v>
                </c:pt>
                <c:pt idx="9284">
                  <c:v>3.9422543724766919</c:v>
                </c:pt>
                <c:pt idx="9285">
                  <c:v>3.9280924620938027</c:v>
                </c:pt>
                <c:pt idx="9286">
                  <c:v>3.9137467909644617</c:v>
                </c:pt>
                <c:pt idx="9287">
                  <c:v>3.8992193273891167</c:v>
                </c:pt>
                <c:pt idx="9288">
                  <c:v>3.8845119553864178</c:v>
                </c:pt>
                <c:pt idx="9289">
                  <c:v>3.8696264761309807</c:v>
                </c:pt>
                <c:pt idx="9290">
                  <c:v>3.8545646094322592</c:v>
                </c:pt>
                <c:pt idx="9291">
                  <c:v>3.8393279952611801</c:v>
                </c:pt>
                <c:pt idx="9292">
                  <c:v>3.8239181953240178</c:v>
                </c:pt>
                <c:pt idx="9293">
                  <c:v>3.808336694680194</c:v>
                </c:pt>
                <c:pt idx="9294">
                  <c:v>3.7925849033966932</c:v>
                </c:pt>
                <c:pt idx="9295">
                  <c:v>3.7766641582532872</c:v>
                </c:pt>
                <c:pt idx="9296">
                  <c:v>3.7605757244762645</c:v>
                </c:pt>
                <c:pt idx="9297">
                  <c:v>3.7443207975264068</c:v>
                </c:pt>
                <c:pt idx="9298">
                  <c:v>3.7279005049083254</c:v>
                </c:pt>
                <c:pt idx="9299">
                  <c:v>3.7113159080337477</c:v>
                </c:pt>
                <c:pt idx="9300">
                  <c:v>3.694568004109672</c:v>
                </c:pt>
                <c:pt idx="9301">
                  <c:v>3.6776577280712832</c:v>
                </c:pt>
                <c:pt idx="9302">
                  <c:v>3.6605859545465194</c:v>
                </c:pt>
                <c:pt idx="9303">
                  <c:v>3.6433534998567998</c:v>
                </c:pt>
                <c:pt idx="9304">
                  <c:v>3.6259611240537222</c:v>
                </c:pt>
                <c:pt idx="9305">
                  <c:v>3.6084095329926678</c:v>
                </c:pt>
                <c:pt idx="9306">
                  <c:v>3.5906993804367024</c:v>
                </c:pt>
                <c:pt idx="9307">
                  <c:v>3.5728312701959206</c:v>
                </c:pt>
                <c:pt idx="9308">
                  <c:v>3.5548057583071575</c:v>
                </c:pt>
                <c:pt idx="9309">
                  <c:v>3.5366233552398261</c:v>
                </c:pt>
                <c:pt idx="9310">
                  <c:v>3.5182845281403394</c:v>
                </c:pt>
                <c:pt idx="9311">
                  <c:v>3.4997897031098013</c:v>
                </c:pt>
                <c:pt idx="9312">
                  <c:v>3.4811392675189579</c:v>
                </c:pt>
                <c:pt idx="9313">
                  <c:v>3.4623335723508379</c:v>
                </c:pt>
                <c:pt idx="9314">
                  <c:v>3.4433729345867361</c:v>
                </c:pt>
                <c:pt idx="9315">
                  <c:v>3.4242576396197122</c:v>
                </c:pt>
                <c:pt idx="9316">
                  <c:v>3.4049879437063311</c:v>
                </c:pt>
                <c:pt idx="9317">
                  <c:v>3.3855640764551804</c:v>
                </c:pt>
                <c:pt idx="9318">
                  <c:v>3.3659862433469137</c:v>
                </c:pt>
                <c:pt idx="9319">
                  <c:v>3.3462546282938499</c:v>
                </c:pt>
                <c:pt idx="9320">
                  <c:v>3.3263693962311347</c:v>
                </c:pt>
                <c:pt idx="9321">
                  <c:v>3.3063306957487177</c:v>
                </c:pt>
                <c:pt idx="9322">
                  <c:v>3.2861386617581489</c:v>
                </c:pt>
                <c:pt idx="9323">
                  <c:v>3.2657934181924775</c:v>
                </c:pt>
                <c:pt idx="9324">
                  <c:v>3.2452950807489809</c:v>
                </c:pt>
                <c:pt idx="9325">
                  <c:v>3.2246437596639401</c:v>
                </c:pt>
                <c:pt idx="9326">
                  <c:v>3.2038395625283389</c:v>
                </c:pt>
                <c:pt idx="9327">
                  <c:v>3.1828825971363854</c:v>
                </c:pt>
                <c:pt idx="9328">
                  <c:v>3.1617729743780481</c:v>
                </c:pt>
                <c:pt idx="9329">
                  <c:v>3.1405108111609197</c:v>
                </c:pt>
                <c:pt idx="9330">
                  <c:v>3.1190962333772507</c:v>
                </c:pt>
                <c:pt idx="9331">
                  <c:v>3.0975293789030576</c:v>
                </c:pt>
                <c:pt idx="9332">
                  <c:v>3.075810400636847</c:v>
                </c:pt>
                <c:pt idx="9333">
                  <c:v>3.0539394695752007</c:v>
                </c:pt>
                <c:pt idx="9334">
                  <c:v>3.0319167779256082</c:v>
                </c:pt>
                <c:pt idx="9335">
                  <c:v>3.0097425422563595</c:v>
                </c:pt>
                <c:pt idx="9336">
                  <c:v>2.987417006677537</c:v>
                </c:pt>
                <c:pt idx="9337">
                  <c:v>2.9649404460682343</c:v>
                </c:pt>
                <c:pt idx="9338">
                  <c:v>2.9423131693260731</c:v>
                </c:pt>
                <c:pt idx="9339">
                  <c:v>2.9195355226636037</c:v>
                </c:pt>
                <c:pt idx="9340">
                  <c:v>2.8966078929285177</c:v>
                </c:pt>
                <c:pt idx="9341">
                  <c:v>2.8735307109622488</c:v>
                </c:pt>
                <c:pt idx="9342">
                  <c:v>2.8503044549872487</c:v>
                </c:pt>
                <c:pt idx="9343">
                  <c:v>2.8269296540293558</c:v>
                </c:pt>
                <c:pt idx="9344">
                  <c:v>2.8034068913616648</c:v>
                </c:pt>
                <c:pt idx="9345">
                  <c:v>2.7797368079873919</c:v>
                </c:pt>
                <c:pt idx="9346">
                  <c:v>2.7559201061374079</c:v>
                </c:pt>
                <c:pt idx="9347">
                  <c:v>2.7319575528016631</c:v>
                </c:pt>
                <c:pt idx="9348">
                  <c:v>2.707849983279544</c:v>
                </c:pt>
                <c:pt idx="9349">
                  <c:v>2.6835983047511291</c:v>
                </c:pt>
                <c:pt idx="9350">
                  <c:v>2.6592034998696521</c:v>
                </c:pt>
                <c:pt idx="9351">
                  <c:v>2.6346666303674118</c:v>
                </c:pt>
                <c:pt idx="9352">
                  <c:v>2.6099888406799732</c:v>
                </c:pt>
                <c:pt idx="9353">
                  <c:v>2.5851713615771335</c:v>
                </c:pt>
                <c:pt idx="9354">
                  <c:v>2.5602155138082532</c:v>
                </c:pt>
                <c:pt idx="9355">
                  <c:v>2.5351227117472472</c:v>
                </c:pt>
                <c:pt idx="9356">
                  <c:v>2.5098944670469256</c:v>
                </c:pt>
                <c:pt idx="9357">
                  <c:v>2.4845323922866802</c:v>
                </c:pt>
                <c:pt idx="9358">
                  <c:v>2.4590382046216637</c:v>
                </c:pt>
                <c:pt idx="9359">
                  <c:v>2.433413729418096</c:v>
                </c:pt>
                <c:pt idx="9360">
                  <c:v>2.4076609038843233</c:v>
                </c:pt>
                <c:pt idx="9361">
                  <c:v>2.3817817806797912</c:v>
                </c:pt>
                <c:pt idx="9362">
                  <c:v>2.3557785315068926</c:v>
                </c:pt>
                <c:pt idx="9363">
                  <c:v>2.3296534506795128</c:v>
                </c:pt>
                <c:pt idx="9364">
                  <c:v>2.3034089586605022</c:v>
                </c:pt>
                <c:pt idx="9365">
                  <c:v>2.2770476055672315</c:v>
                </c:pt>
                <c:pt idx="9366">
                  <c:v>2.2505720746363762</c:v>
                </c:pt>
                <c:pt idx="9367">
                  <c:v>2.2239851856470092</c:v>
                </c:pt>
                <c:pt idx="9368">
                  <c:v>2.1972898982931306</c:v>
                </c:pt>
                <c:pt idx="9369">
                  <c:v>2.1704893155012575</c:v>
                </c:pt>
                <c:pt idx="9370">
                  <c:v>2.1435866866886544</c:v>
                </c:pt>
                <c:pt idx="9371">
                  <c:v>2.1165854109539977</c:v>
                </c:pt>
                <c:pt idx="9372">
                  <c:v>2.0894890401952142</c:v>
                </c:pt>
                <c:pt idx="9373">
                  <c:v>2.062301282150623</c:v>
                </c:pt>
                <c:pt idx="9374">
                  <c:v>2.0350260033509677</c:v>
                </c:pt>
                <c:pt idx="9375">
                  <c:v>2.0076672319845192</c:v>
                </c:pt>
                <c:pt idx="9376">
                  <c:v>1.9802291606608748</c:v>
                </c:pt>
                <c:pt idx="9377">
                  <c:v>1.9527161490693705</c:v>
                </c:pt>
                <c:pt idx="9378">
                  <c:v>1.9251327265264369</c:v>
                </c:pt>
                <c:pt idx="9379">
                  <c:v>1.8974835944026121</c:v>
                </c:pt>
                <c:pt idx="9380">
                  <c:v>1.8697736284242514</c:v>
                </c:pt>
                <c:pt idx="9381">
                  <c:v>1.8420078808394582</c:v>
                </c:pt>
                <c:pt idx="9382">
                  <c:v>1.8141915824447099</c:v>
                </c:pt>
                <c:pt idx="9383">
                  <c:v>1.7863301444624289</c:v>
                </c:pt>
                <c:pt idx="9384">
                  <c:v>1.7584291602597186</c:v>
                </c:pt>
                <c:pt idx="9385">
                  <c:v>1.7304944069075918</c:v>
                </c:pt>
                <c:pt idx="9386">
                  <c:v>1.7025318465642598</c:v>
                </c:pt>
                <c:pt idx="9387">
                  <c:v>1.674547627682976</c:v>
                </c:pt>
                <c:pt idx="9388">
                  <c:v>1.6465480860302086</c:v>
                </c:pt>
                <c:pt idx="9389">
                  <c:v>1.6185397455106139</c:v>
                </c:pt>
                <c:pt idx="9390">
                  <c:v>1.590529318789059</c:v>
                </c:pt>
                <c:pt idx="9391">
                  <c:v>1.5625237077049965</c:v>
                </c:pt>
                <c:pt idx="9392">
                  <c:v>1.5345300034659344</c:v>
                </c:pt>
                <c:pt idx="9393">
                  <c:v>1.5065554866192681</c:v>
                </c:pt>
                <c:pt idx="9394">
                  <c:v>1.4786076267909869</c:v>
                </c:pt>
                <c:pt idx="9395">
                  <c:v>1.4506940821839986</c:v>
                </c:pt>
                <c:pt idx="9396">
                  <c:v>1.4228226988316994</c:v>
                </c:pt>
                <c:pt idx="9397">
                  <c:v>1.3950015095971917</c:v>
                </c:pt>
                <c:pt idx="9398">
                  <c:v>1.3672387329122289</c:v>
                </c:pt>
                <c:pt idx="9399">
                  <c:v>1.339542771249808</c:v>
                </c:pt>
                <c:pt idx="9400">
                  <c:v>1.3119222093237439</c:v>
                </c:pt>
                <c:pt idx="9401">
                  <c:v>1.2843858120085256</c:v>
                </c:pt>
                <c:pt idx="9402">
                  <c:v>1.2569425219760524</c:v>
                </c:pt>
                <c:pt idx="9403">
                  <c:v>1.2296014570396538</c:v>
                </c:pt>
                <c:pt idx="9404">
                  <c:v>1.2023719072033952</c:v>
                </c:pt>
                <c:pt idx="9405">
                  <c:v>1.1752633314121819</c:v>
                </c:pt>
                <c:pt idx="9406">
                  <c:v>1.148285353994416</c:v>
                </c:pt>
                <c:pt idx="9407">
                  <c:v>1.1214477607986695</c:v>
                </c:pt>
                <c:pt idx="9408">
                  <c:v>1.0947604950147936</c:v>
                </c:pt>
                <c:pt idx="9409">
                  <c:v>1.0682336526814777</c:v>
                </c:pt>
                <c:pt idx="9410">
                  <c:v>1.0418774778732141</c:v>
                </c:pt>
                <c:pt idx="9411">
                  <c:v>1.0157023575674236</c:v>
                </c:pt>
                <c:pt idx="9412">
                  <c:v>0.98971881618924362</c:v>
                </c:pt>
                <c:pt idx="9413">
                  <c:v>0.96393750983014959</c:v>
                </c:pt>
                <c:pt idx="9414">
                  <c:v>0.93836922014407165</c:v>
                </c:pt>
                <c:pt idx="9415">
                  <c:v>0.9130248479173747</c:v>
                </c:pt>
                <c:pt idx="9416">
                  <c:v>0.88791540631499322</c:v>
                </c:pt>
                <c:pt idx="9417">
                  <c:v>0.86305201380226659</c:v>
                </c:pt>
                <c:pt idx="9418">
                  <c:v>0.8384458867459732</c:v>
                </c:pt>
                <c:pt idx="9419">
                  <c:v>0.81410833169481645</c:v>
                </c:pt>
                <c:pt idx="9420">
                  <c:v>0.79005073734463183</c:v>
                </c:pt>
                <c:pt idx="9421">
                  <c:v>0.76628456618956353</c:v>
                </c:pt>
                <c:pt idx="9422">
                  <c:v>0.74282134586510784</c:v>
                </c:pt>
                <c:pt idx="9423">
                  <c:v>0.71967266018837128</c:v>
                </c:pt>
                <c:pt idx="9424">
                  <c:v>0.69685013989880862</c:v>
                </c:pt>
                <c:pt idx="9425">
                  <c:v>0.6743654531090757</c:v>
                </c:pt>
                <c:pt idx="9426">
                  <c:v>0.65223029547102462</c:v>
                </c:pt>
                <c:pt idx="9427">
                  <c:v>0.63045638006551208</c:v>
                </c:pt>
                <c:pt idx="9428">
                  <c:v>0.60905542702425464</c:v>
                </c:pt>
                <c:pt idx="9429">
                  <c:v>0.588039152893716</c:v>
                </c:pt>
                <c:pt idx="9430">
                  <c:v>0.56741925975034679</c:v>
                </c:pt>
                <c:pt idx="9431">
                  <c:v>0.54720742407901868</c:v>
                </c:pt>
                <c:pt idx="9432">
                  <c:v>0.52741528542463956</c:v>
                </c:pt>
                <c:pt idx="9433">
                  <c:v>0.50805443483159762</c:v>
                </c:pt>
                <c:pt idx="9434">
                  <c:v>0.48913640308087497</c:v>
                </c:pt>
                <c:pt idx="9435">
                  <c:v>0.47067264874229742</c:v>
                </c:pt>
                <c:pt idx="9436">
                  <c:v>0.45267454605267182</c:v>
                </c:pt>
                <c:pt idx="9437">
                  <c:v>0.43515337263775788</c:v>
                </c:pt>
                <c:pt idx="9438">
                  <c:v>0.41812029709197113</c:v>
                </c:pt>
                <c:pt idx="9439">
                  <c:v>0.40158636643343698</c:v>
                </c:pt>
                <c:pt idx="9440">
                  <c:v>0.38556249345041427</c:v>
                </c:pt>
                <c:pt idx="9441">
                  <c:v>0.37005944395752216</c:v>
                </c:pt>
                <c:pt idx="9442">
                  <c:v>0.35508782397979893</c:v>
                </c:pt>
                <c:pt idx="9443">
                  <c:v>0.34065806688273731</c:v>
                </c:pt>
                <c:pt idx="9444">
                  <c:v>0.32678042046839095</c:v>
                </c:pt>
                <c:pt idx="9445">
                  <c:v>0.31346493405683262</c:v>
                </c:pt>
                <c:pt idx="9446">
                  <c:v>0.30072144557357749</c:v>
                </c:pt>
                <c:pt idx="9447">
                  <c:v>0.28855956866256727</c:v>
                </c:pt>
                <c:pt idx="9448">
                  <c:v>0.27698867984742975</c:v>
                </c:pt>
                <c:pt idx="9449">
                  <c:v>0.26601790576044954</c:v>
                </c:pt>
                <c:pt idx="9450">
                  <c:v>0.2556561104626538</c:v>
                </c:pt>
                <c:pt idx="9451">
                  <c:v>0.24591188287528645</c:v>
                </c:pt>
                <c:pt idx="9452">
                  <c:v>0.23679352434593298</c:v>
                </c:pt>
                <c:pt idx="9453">
                  <c:v>0.22830903637104966</c:v>
                </c:pt>
                <c:pt idx="9454">
                  <c:v>0.22046610849735854</c:v>
                </c:pt>
                <c:pt idx="9455">
                  <c:v>0.21327210642432129</c:v>
                </c:pt>
                <c:pt idx="9456">
                  <c:v>0.20673406033030733</c:v>
                </c:pt>
                <c:pt idx="9457">
                  <c:v>0.20085865344505002</c:v>
                </c:pt>
                <c:pt idx="9458">
                  <c:v>0.19565221088997883</c:v>
                </c:pt>
                <c:pt idx="9459">
                  <c:v>0.19112068880943492</c:v>
                </c:pt>
                <c:pt idx="9460">
                  <c:v>0.18726966381393059</c:v>
                </c:pt>
                <c:pt idx="9461">
                  <c:v>0.18410432275766056</c:v>
                </c:pt>
                <c:pt idx="9462">
                  <c:v>0.18162945287135213</c:v>
                </c:pt>
                <c:pt idx="9463">
                  <c:v>0.17984943227127495</c:v>
                </c:pt>
                <c:pt idx="9464">
                  <c:v>0.17876822086573962</c:v>
                </c:pt>
                <c:pt idx="9465">
                  <c:v>0.17838935167772324</c:v>
                </c:pt>
                <c:pt idx="9466">
                  <c:v>0.17871592260505556</c:v>
                </c:pt>
                <c:pt idx="9467">
                  <c:v>0.17975058863537249</c:v>
                </c:pt>
                <c:pt idx="9468">
                  <c:v>0.18149555453502314</c:v>
                </c:pt>
                <c:pt idx="9469">
                  <c:v>0.18395256802988161</c:v>
                </c:pt>
                <c:pt idx="9470">
                  <c:v>0.18712291349374333</c:v>
                </c:pt>
                <c:pt idx="9471">
                  <c:v>0.19100740616175219</c:v>
                </c:pt>
                <c:pt idx="9472">
                  <c:v>0.19560638688288626</c:v>
                </c:pt>
                <c:pt idx="9473">
                  <c:v>0.20091971742713757</c:v>
                </c:pt>
                <c:pt idx="9474">
                  <c:v>0.20694677635932432</c:v>
                </c:pt>
                <c:pt idx="9475">
                  <c:v>0.21368645549309481</c:v>
                </c:pt>
                <c:pt idx="9476">
                  <c:v>0.22113715693640534</c:v>
                </c:pt>
                <c:pt idx="9477">
                  <c:v>0.2292967907378938</c:v>
                </c:pt>
                <c:pt idx="9478">
                  <c:v>0.23816277314512718</c:v>
                </c:pt>
                <c:pt idx="9479">
                  <c:v>0.24773202548083181</c:v>
                </c:pt>
                <c:pt idx="9480">
                  <c:v>0.25800097364596747</c:v>
                </c:pt>
                <c:pt idx="9481">
                  <c:v>0.26896554825405838</c:v>
                </c:pt>
                <c:pt idx="9482">
                  <c:v>0.28062118540239622</c:v>
                </c:pt>
                <c:pt idx="9483">
                  <c:v>0.29296282808281093</c:v>
                </c:pt>
                <c:pt idx="9484">
                  <c:v>0.30598492823420143</c:v>
                </c:pt>
                <c:pt idx="9485">
                  <c:v>0.31968144943844773</c:v>
                </c:pt>
                <c:pt idx="9486">
                  <c:v>0.33404587025811405</c:v>
                </c:pt>
                <c:pt idx="9487">
                  <c:v>0.34907118821526961</c:v>
                </c:pt>
                <c:pt idx="9488">
                  <c:v>0.36474992440793835</c:v>
                </c:pt>
                <c:pt idx="9489">
                  <c:v>0.38107412876009311</c:v>
                </c:pt>
                <c:pt idx="9490">
                  <c:v>0.39803538589950965</c:v>
                </c:pt>
                <c:pt idx="9491">
                  <c:v>0.41562482165704179</c:v>
                </c:pt>
                <c:pt idx="9492">
                  <c:v>0.43383311017866422</c:v>
                </c:pt>
                <c:pt idx="9493">
                  <c:v>0.45265048164182947</c:v>
                </c:pt>
                <c:pt idx="9494">
                  <c:v>0.47206673056412585</c:v>
                </c:pt>
                <c:pt idx="9495">
                  <c:v>0.49207122469452358</c:v>
                </c:pt>
                <c:pt idx="9496">
                  <c:v>0.51265291447205397</c:v>
                </c:pt>
                <c:pt idx="9497">
                  <c:v>0.53380034303941915</c:v>
                </c:pt>
                <c:pt idx="9498">
                  <c:v>0.5555016567954284</c:v>
                </c:pt>
                <c:pt idx="9499">
                  <c:v>0.57774461647039954</c:v>
                </c:pt>
                <c:pt idx="9500">
                  <c:v>0.60051660870632173</c:v>
                </c:pt>
                <c:pt idx="9501">
                  <c:v>0.62380465812451547</c:v>
                </c:pt>
                <c:pt idx="9502">
                  <c:v>0.64759543986019108</c:v>
                </c:pt>
                <c:pt idx="9503">
                  <c:v>0.67187529254381728</c:v>
                </c:pt>
                <c:pt idx="9504">
                  <c:v>0.69663023170957405</c:v>
                </c:pt>
                <c:pt idx="9505">
                  <c:v>0.72184596360562092</c:v>
                </c:pt>
                <c:pt idx="9506">
                  <c:v>0.74750789938682982</c:v>
                </c:pt>
                <c:pt idx="9507">
                  <c:v>0.77360116966382353</c:v>
                </c:pt>
                <c:pt idx="9508">
                  <c:v>0.80011063938547211</c:v>
                </c:pt>
                <c:pt idx="9509">
                  <c:v>0.82702092302928221</c:v>
                </c:pt>
                <c:pt idx="9510">
                  <c:v>0.85431640007447662</c:v>
                </c:pt>
                <c:pt idx="9511">
                  <c:v>0.88198123073210533</c:v>
                </c:pt>
                <c:pt idx="9512">
                  <c:v>0.90999937190547731</c:v>
                </c:pt>
                <c:pt idx="9513">
                  <c:v>0.93835459335424454</c:v>
                </c:pt>
                <c:pt idx="9514">
                  <c:v>0.96703049403554764</c:v>
                </c:pt>
                <c:pt idx="9515">
                  <c:v>0.99601051859408463</c:v>
                </c:pt>
                <c:pt idx="9516">
                  <c:v>1.0252779739751281</c:v>
                </c:pt>
                <c:pt idx="9517">
                  <c:v>1.0548160461318135</c:v>
                </c:pt>
                <c:pt idx="9518">
                  <c:v>1.084607816799644</c:v>
                </c:pt>
                <c:pt idx="9519">
                  <c:v>1.1146362803099132</c:v>
                </c:pt>
                <c:pt idx="9520">
                  <c:v>1.1448843604167127</c:v>
                </c:pt>
                <c:pt idx="9521">
                  <c:v>1.1753349271079518</c:v>
                </c:pt>
                <c:pt idx="9522">
                  <c:v>1.2059708133740414</c:v>
                </c:pt>
                <c:pt idx="9523">
                  <c:v>1.2367748319089975</c:v>
                </c:pt>
                <c:pt idx="9524">
                  <c:v>1.2677297917146326</c:v>
                </c:pt>
                <c:pt idx="9525">
                  <c:v>1.29881851458464</c:v>
                </c:pt>
                <c:pt idx="9526">
                  <c:v>1.330023851443062</c:v>
                </c:pt>
                <c:pt idx="9527">
                  <c:v>1.3613286985078572</c:v>
                </c:pt>
                <c:pt idx="9528">
                  <c:v>1.3927160132598677</c:v>
                </c:pt>
                <c:pt idx="9529">
                  <c:v>1.4241688301932771</c:v>
                </c:pt>
                <c:pt idx="9530">
                  <c:v>1.4556702763210758</c:v>
                </c:pt>
                <c:pt idx="9531">
                  <c:v>1.4872035864124198</c:v>
                </c:pt>
                <c:pt idx="9532">
                  <c:v>1.5187521179491479</c:v>
                </c:pt>
                <c:pt idx="9533">
                  <c:v>1.5502993657667521</c:v>
                </c:pt>
                <c:pt idx="9534">
                  <c:v>1.581828976372238</c:v>
                </c:pt>
                <c:pt idx="9535">
                  <c:v>1.6133247619114699</c:v>
                </c:pt>
                <c:pt idx="9536">
                  <c:v>1.6447707137719267</c:v>
                </c:pt>
                <c:pt idx="9537">
                  <c:v>1.6761510158022741</c:v>
                </c:pt>
                <c:pt idx="9538">
                  <c:v>1.7074500571330178</c:v>
                </c:pt>
                <c:pt idx="9539">
                  <c:v>1.7386524445795881</c:v>
                </c:pt>
                <c:pt idx="9540">
                  <c:v>1.7697430146213224</c:v>
                </c:pt>
                <c:pt idx="9541">
                  <c:v>1.8007068449329706</c:v>
                </c:pt>
                <c:pt idx="9542">
                  <c:v>1.8315292654633377</c:v>
                </c:pt>
                <c:pt idx="9543">
                  <c:v>1.8621958690503901</c:v>
                </c:pt>
                <c:pt idx="9544">
                  <c:v>1.8926925215560093</c:v>
                </c:pt>
                <c:pt idx="9545">
                  <c:v>1.923005371517666</c:v>
                </c:pt>
                <c:pt idx="9546">
                  <c:v>1.9531208593093559</c:v>
                </c:pt>
                <c:pt idx="9547">
                  <c:v>1.9830257257978081</c:v>
                </c:pt>
                <c:pt idx="9548">
                  <c:v>2.0127070204955553</c:v>
                </c:pt>
                <c:pt idx="9549">
                  <c:v>2.0421521092059178</c:v>
                </c:pt>
                <c:pt idx="9550">
                  <c:v>2.0713486811472941</c:v>
                </c:pt>
                <c:pt idx="9551">
                  <c:v>2.1002847555663187</c:v>
                </c:pt>
                <c:pt idx="9552">
                  <c:v>2.1289486878285317</c:v>
                </c:pt>
                <c:pt idx="9553">
                  <c:v>2.1573291749954406</c:v>
                </c:pt>
                <c:pt idx="9554">
                  <c:v>2.1854152608752191</c:v>
                </c:pt>
                <c:pt idx="9555">
                  <c:v>2.213196340560641</c:v>
                </c:pt>
                <c:pt idx="9556">
                  <c:v>2.2406621644547733</c:v>
                </c:pt>
                <c:pt idx="9557">
                  <c:v>2.2678028417758882</c:v>
                </c:pt>
                <c:pt idx="9558">
                  <c:v>2.2946088435654972</c:v>
                </c:pt>
                <c:pt idx="9559">
                  <c:v>2.3210710051861607</c:v>
                </c:pt>
                <c:pt idx="9560">
                  <c:v>2.3471805283260756</c:v>
                </c:pt>
                <c:pt idx="9561">
                  <c:v>2.3729289825131947</c:v>
                </c:pt>
                <c:pt idx="9562">
                  <c:v>2.3983083061460539</c:v>
                </c:pt>
                <c:pt idx="9563">
                  <c:v>2.4233108070531002</c:v>
                </c:pt>
                <c:pt idx="9564">
                  <c:v>2.4479291625825543</c:v>
                </c:pt>
                <c:pt idx="9565">
                  <c:v>2.4721564192408523</c:v>
                </c:pt>
                <c:pt idx="9566">
                  <c:v>2.4959859918837819</c:v>
                </c:pt>
                <c:pt idx="9567">
                  <c:v>2.5194116624712994</c:v>
                </c:pt>
                <c:pt idx="9568">
                  <c:v>2.5424275784046726</c:v>
                </c:pt>
                <c:pt idx="9569">
                  <c:v>2.5650282504461841</c:v>
                </c:pt>
                <c:pt idx="9570">
                  <c:v>2.5872085502438438</c:v>
                </c:pt>
                <c:pt idx="9571">
                  <c:v>2.6089637074698357</c:v>
                </c:pt>
                <c:pt idx="9572">
                  <c:v>2.6302893065842241</c:v>
                </c:pt>
                <c:pt idx="9573">
                  <c:v>2.6511812832431008</c:v>
                </c:pt>
                <c:pt idx="9574">
                  <c:v>2.6716359203570481</c:v>
                </c:pt>
                <c:pt idx="9575">
                  <c:v>2.6916498438230629</c:v>
                </c:pt>
                <c:pt idx="9576">
                  <c:v>2.7112200179375758</c:v>
                </c:pt>
                <c:pt idx="9577">
                  <c:v>2.7303437405060422</c:v>
                </c:pt>
                <c:pt idx="9578">
                  <c:v>2.7490186376705834</c:v>
                </c:pt>
                <c:pt idx="9579">
                  <c:v>2.7672426584594993</c:v>
                </c:pt>
                <c:pt idx="9580">
                  <c:v>2.7850140690828642</c:v>
                </c:pt>
                <c:pt idx="9581">
                  <c:v>2.8023314469881542</c:v>
                </c:pt>
                <c:pt idx="9582">
                  <c:v>2.8191936746812973</c:v>
                </c:pt>
                <c:pt idx="9583">
                  <c:v>2.83559993334719</c:v>
                </c:pt>
                <c:pt idx="9584">
                  <c:v>2.8515496962615829</c:v>
                </c:pt>
                <c:pt idx="9585">
                  <c:v>2.867042722030531</c:v>
                </c:pt>
                <c:pt idx="9586">
                  <c:v>2.8820790476570202</c:v>
                </c:pt>
                <c:pt idx="9587">
                  <c:v>2.896658981459399</c:v>
                </c:pt>
                <c:pt idx="9588">
                  <c:v>2.9107830958493488</c:v>
                </c:pt>
                <c:pt idx="9589">
                  <c:v>2.9244522199858589</c:v>
                </c:pt>
                <c:pt idx="9590">
                  <c:v>2.9376674323257412</c:v>
                </c:pt>
                <c:pt idx="9591">
                  <c:v>2.9504300530729242</c:v>
                </c:pt>
                <c:pt idx="9592">
                  <c:v>2.9627416365475709</c:v>
                </c:pt>
                <c:pt idx="9593">
                  <c:v>2.9746039634897041</c:v>
                </c:pt>
                <c:pt idx="9594">
                  <c:v>2.9860190333090411</c:v>
                </c:pt>
                <c:pt idx="9595">
                  <c:v>2.99698905628548</c:v>
                </c:pt>
                <c:pt idx="9596">
                  <c:v>3.0075164457461412</c:v>
                </c:pt>
                <c:pt idx="9597">
                  <c:v>3.0176038102261984</c:v>
                </c:pt>
                <c:pt idx="9598">
                  <c:v>3.0272539456190244</c:v>
                </c:pt>
                <c:pt idx="9599">
                  <c:v>3.0364698273341659</c:v>
                </c:pt>
                <c:pt idx="9600">
                  <c:v>3.0452546024738578</c:v>
                </c:pt>
                <c:pt idx="9601">
                  <c:v>3.0536115820319312</c:v>
                </c:pt>
                <c:pt idx="9602">
                  <c:v>3.0615442331375422</c:v>
                </c:pt>
                <c:pt idx="9603">
                  <c:v>3.0690561713403102</c:v>
                </c:pt>
                <c:pt idx="9604">
                  <c:v>3.0761511529526642</c:v>
                </c:pt>
                <c:pt idx="9605">
                  <c:v>3.0828330674620448</c:v>
                </c:pt>
                <c:pt idx="9606">
                  <c:v>3.0891059300119972</c:v>
                </c:pt>
                <c:pt idx="9607">
                  <c:v>3.0949738739707837</c:v>
                </c:pt>
                <c:pt idx="9608">
                  <c:v>3.1004411435865382</c:v>
                </c:pt>
                <c:pt idx="9609">
                  <c:v>3.1055120867408417</c:v>
                </c:pt>
                <c:pt idx="9610">
                  <c:v>3.1101911478092492</c:v>
                </c:pt>
                <c:pt idx="9611">
                  <c:v>3.1144828606259605</c:v>
                </c:pt>
                <c:pt idx="9612">
                  <c:v>3.1183918415735561</c:v>
                </c:pt>
                <c:pt idx="9613">
                  <c:v>3.121922782791009</c:v>
                </c:pt>
                <c:pt idx="9614">
                  <c:v>3.1250804455064936</c:v>
                </c:pt>
                <c:pt idx="9615">
                  <c:v>3.1278696535099382</c:v>
                </c:pt>
                <c:pt idx="9616">
                  <c:v>3.1302952867555089</c:v>
                </c:pt>
                <c:pt idx="9617">
                  <c:v>3.1323622751106135</c:v>
                </c:pt>
                <c:pt idx="9618">
                  <c:v>3.1340755922438337</c:v>
                </c:pt>
                <c:pt idx="9619">
                  <c:v>3.1354402496666265</c:v>
                </c:pt>
                <c:pt idx="9620">
                  <c:v>3.1364612909216905</c:v>
                </c:pt>
                <c:pt idx="9621">
                  <c:v>3.1371437859261775</c:v>
                </c:pt>
                <c:pt idx="9622">
                  <c:v>3.1374928254718197</c:v>
                </c:pt>
                <c:pt idx="9623">
                  <c:v>3.1375135158780556</c:v>
                </c:pt>
                <c:pt idx="9624">
                  <c:v>3.1372109738097604</c:v>
                </c:pt>
                <c:pt idx="9625">
                  <c:v>3.1365903212531197</c:v>
                </c:pt>
                <c:pt idx="9626">
                  <c:v>3.1356566806494786</c:v>
                </c:pt>
                <c:pt idx="9627">
                  <c:v>3.1344151701965175</c:v>
                </c:pt>
                <c:pt idx="9628">
                  <c:v>3.1328708993053849</c:v>
                </c:pt>
                <c:pt idx="9629">
                  <c:v>3.1310289642292388</c:v>
                </c:pt>
                <c:pt idx="9630">
                  <c:v>3.1288944438412392</c:v>
                </c:pt>
                <c:pt idx="9631">
                  <c:v>3.1264723955862177</c:v>
                </c:pt>
                <c:pt idx="9632">
                  <c:v>3.1237678515873681</c:v>
                </c:pt>
                <c:pt idx="9633">
                  <c:v>3.1207858149102798</c:v>
                </c:pt>
                <c:pt idx="9634">
                  <c:v>3.1175312559952859</c:v>
                </c:pt>
                <c:pt idx="9635">
                  <c:v>3.1140091092380127</c:v>
                </c:pt>
                <c:pt idx="9636">
                  <c:v>3.1102242697320843</c:v>
                </c:pt>
                <c:pt idx="9637">
                  <c:v>3.1061815901629588</c:v>
                </c:pt>
                <c:pt idx="9638">
                  <c:v>3.1018858778566298</c:v>
                </c:pt>
                <c:pt idx="9639">
                  <c:v>3.0973418919803755</c:v>
                </c:pt>
                <c:pt idx="9640">
                  <c:v>3.0925543408879652</c:v>
                </c:pt>
                <c:pt idx="9641">
                  <c:v>3.0875278796160321</c:v>
                </c:pt>
                <c:pt idx="9642">
                  <c:v>3.0822671075204142</c:v>
                </c:pt>
                <c:pt idx="9643">
                  <c:v>3.0767765660563446</c:v>
                </c:pt>
                <c:pt idx="9644">
                  <c:v>3.0710607366984237</c:v>
                </c:pt>
                <c:pt idx="9645">
                  <c:v>3.0651240389966938</c:v>
                </c:pt>
                <c:pt idx="9646">
                  <c:v>3.0589708287611712</c:v>
                </c:pt>
                <c:pt idx="9647">
                  <c:v>3.0526053963865283</c:v>
                </c:pt>
                <c:pt idx="9648">
                  <c:v>3.0460319652964318</c:v>
                </c:pt>
                <c:pt idx="9649">
                  <c:v>3.039254690515147</c:v>
                </c:pt>
                <c:pt idx="9650">
                  <c:v>3.0322776573645522</c:v>
                </c:pt>
                <c:pt idx="9651">
                  <c:v>3.0251048802754479</c:v>
                </c:pt>
                <c:pt idx="9652">
                  <c:v>3.0177403017171454</c:v>
                </c:pt>
                <c:pt idx="9653">
                  <c:v>3.0101877912361923</c:v>
                </c:pt>
                <c:pt idx="9654">
                  <c:v>3.0024511446137216</c:v>
                </c:pt>
                <c:pt idx="9655">
                  <c:v>2.9945340831162821</c:v>
                </c:pt>
                <c:pt idx="9656">
                  <c:v>2.9864402528628711</c:v>
                </c:pt>
                <c:pt idx="9657">
                  <c:v>2.9781732242816186</c:v>
                </c:pt>
                <c:pt idx="9658">
                  <c:v>2.9697364916716782</c:v>
                </c:pt>
                <c:pt idx="9659">
                  <c:v>2.9611334728557255</c:v>
                </c:pt>
                <c:pt idx="9660">
                  <c:v>2.9523675089226002</c:v>
                </c:pt>
                <c:pt idx="9661">
                  <c:v>2.9434418640617506</c:v>
                </c:pt>
                <c:pt idx="9662">
                  <c:v>2.9343597254763032</c:v>
                </c:pt>
                <c:pt idx="9663">
                  <c:v>2.9251242033878659</c:v>
                </c:pt>
                <c:pt idx="9664">
                  <c:v>2.9157383311109397</c:v>
                </c:pt>
                <c:pt idx="9665">
                  <c:v>2.9062050652104667</c:v>
                </c:pt>
                <c:pt idx="9666">
                  <c:v>2.8965272857267559</c:v>
                </c:pt>
                <c:pt idx="9667">
                  <c:v>2.8867077964812102</c:v>
                </c:pt>
                <c:pt idx="9668">
                  <c:v>2.8767493254373178</c:v>
                </c:pt>
                <c:pt idx="9669">
                  <c:v>2.866654525137263</c:v>
                </c:pt>
                <c:pt idx="9670">
                  <c:v>2.8564259731970738</c:v>
                </c:pt>
                <c:pt idx="9671">
                  <c:v>2.8460661728608327</c:v>
                </c:pt>
                <c:pt idx="9672">
                  <c:v>2.8355775536189847</c:v>
                </c:pt>
                <c:pt idx="9673">
                  <c:v>2.8249624718739024</c:v>
                </c:pt>
                <c:pt idx="9674">
                  <c:v>2.8142232116638382</c:v>
                </c:pt>
                <c:pt idx="9675">
                  <c:v>2.8033619854385776</c:v>
                </c:pt>
                <c:pt idx="9676">
                  <c:v>2.7923809348784534</c:v>
                </c:pt>
                <c:pt idx="9677">
                  <c:v>2.7812821317675791</c:v>
                </c:pt>
                <c:pt idx="9678">
                  <c:v>2.7700675789044613</c:v>
                </c:pt>
                <c:pt idx="9679">
                  <c:v>2.7587392110606412</c:v>
                </c:pt>
                <c:pt idx="9680">
                  <c:v>2.7472988959762676</c:v>
                </c:pt>
                <c:pt idx="9681">
                  <c:v>2.7357484353991959</c:v>
                </c:pt>
                <c:pt idx="9682">
                  <c:v>2.7240895661560454</c:v>
                </c:pt>
                <c:pt idx="9683">
                  <c:v>2.7123239612636554</c:v>
                </c:pt>
                <c:pt idx="9684">
                  <c:v>2.7004532310726539</c:v>
                </c:pt>
                <c:pt idx="9685">
                  <c:v>2.6884789244418537</c:v>
                </c:pt>
                <c:pt idx="9686">
                  <c:v>2.6764025299476031</c:v>
                </c:pt>
                <c:pt idx="9687">
                  <c:v>2.6642254771207878</c:v>
                </c:pt>
                <c:pt idx="9688">
                  <c:v>2.6519491377107229</c:v>
                </c:pt>
                <c:pt idx="9689">
                  <c:v>2.6395748269815882</c:v>
                </c:pt>
                <c:pt idx="9690">
                  <c:v>2.6271038050300493</c:v>
                </c:pt>
                <c:pt idx="9691">
                  <c:v>2.6145372781292733</c:v>
                </c:pt>
                <c:pt idx="9692">
                  <c:v>2.6018764000991537</c:v>
                </c:pt>
                <c:pt idx="9693">
                  <c:v>2.5891222736986386</c:v>
                </c:pt>
                <c:pt idx="9694">
                  <c:v>2.5762759520381913</c:v>
                </c:pt>
                <c:pt idx="9695">
                  <c:v>2.5633384400199373</c:v>
                </c:pt>
                <c:pt idx="9696">
                  <c:v>2.550310695789284</c:v>
                </c:pt>
                <c:pt idx="9697">
                  <c:v>2.5371936322182589</c:v>
                </c:pt>
                <c:pt idx="9698">
                  <c:v>2.5239881183973538</c:v>
                </c:pt>
                <c:pt idx="9699">
                  <c:v>2.5106949811555759</c:v>
                </c:pt>
                <c:pt idx="9700">
                  <c:v>2.4973150065917111</c:v>
                </c:pt>
                <c:pt idx="9701">
                  <c:v>2.4838489416296867</c:v>
                </c:pt>
                <c:pt idx="9702">
                  <c:v>2.4702974955878267</c:v>
                </c:pt>
                <c:pt idx="9703">
                  <c:v>2.4566613417662433</c:v>
                </c:pt>
                <c:pt idx="9704">
                  <c:v>2.442941119052056</c:v>
                </c:pt>
                <c:pt idx="9705">
                  <c:v>2.4291374335427331</c:v>
                </c:pt>
                <c:pt idx="9706">
                  <c:v>2.4152508601817599</c:v>
                </c:pt>
                <c:pt idx="9707">
                  <c:v>2.4012819444131264</c:v>
                </c:pt>
                <c:pt idx="9708">
                  <c:v>2.3872312038556012</c:v>
                </c:pt>
                <c:pt idx="9709">
                  <c:v>2.3730991299866027</c:v>
                </c:pt>
                <c:pt idx="9710">
                  <c:v>2.3588861898457316</c:v>
                </c:pt>
                <c:pt idx="9711">
                  <c:v>2.3445928277541599</c:v>
                </c:pt>
                <c:pt idx="9712">
                  <c:v>2.3302194670507301</c:v>
                </c:pt>
                <c:pt idx="9713">
                  <c:v>2.3157665118392701</c:v>
                </c:pt>
                <c:pt idx="9714">
                  <c:v>2.3012343487595732</c:v>
                </c:pt>
                <c:pt idx="9715">
                  <c:v>2.2866233487658092</c:v>
                </c:pt>
                <c:pt idx="9716">
                  <c:v>2.2719338689279285</c:v>
                </c:pt>
                <c:pt idx="9717">
                  <c:v>2.2571662542448512</c:v>
                </c:pt>
                <c:pt idx="9718">
                  <c:v>2.2423208394744152</c:v>
                </c:pt>
                <c:pt idx="9719">
                  <c:v>2.2273979509809418</c:v>
                </c:pt>
                <c:pt idx="9720">
                  <c:v>2.2123979085957552</c:v>
                </c:pt>
                <c:pt idx="9721">
                  <c:v>2.1973210274968453</c:v>
                </c:pt>
                <c:pt idx="9722">
                  <c:v>2.182167620104015</c:v>
                </c:pt>
                <c:pt idx="9723">
                  <c:v>2.1669379979866048</c:v>
                </c:pt>
                <c:pt idx="9724">
                  <c:v>2.1516324737922039</c:v>
                </c:pt>
                <c:pt idx="9725">
                  <c:v>2.1362513631884079</c:v>
                </c:pt>
                <c:pt idx="9726">
                  <c:v>2.120794986821307</c:v>
                </c:pt>
                <c:pt idx="9727">
                  <c:v>2.1052636722885132</c:v>
                </c:pt>
                <c:pt idx="9728">
                  <c:v>2.0896577561315492</c:v>
                </c:pt>
                <c:pt idx="9729">
                  <c:v>2.0739775858384015</c:v>
                </c:pt>
                <c:pt idx="9730">
                  <c:v>2.0582235218660796</c:v>
                </c:pt>
                <c:pt idx="9731">
                  <c:v>2.0423959396757416</c:v>
                </c:pt>
                <c:pt idx="9732">
                  <c:v>2.0264952317835743</c:v>
                </c:pt>
                <c:pt idx="9733">
                  <c:v>2.0105218098258275</c:v>
                </c:pt>
                <c:pt idx="9734">
                  <c:v>1.9944761066393693</c:v>
                </c:pt>
                <c:pt idx="9735">
                  <c:v>1.9783585783536985</c:v>
                </c:pt>
                <c:pt idx="9736">
                  <c:v>1.9621697064961801</c:v>
                </c:pt>
                <c:pt idx="9737">
                  <c:v>1.9459100001134628</c:v>
                </c:pt>
                <c:pt idx="9738">
                  <c:v>1.9295799979001418</c:v>
                </c:pt>
                <c:pt idx="9739">
                  <c:v>1.91318027034286</c:v>
                </c:pt>
                <c:pt idx="9740">
                  <c:v>1.8967114218723007</c:v>
                </c:pt>
                <c:pt idx="9741">
                  <c:v>1.8801740930258686</c:v>
                </c:pt>
                <c:pt idx="9742">
                  <c:v>1.8635689626180005</c:v>
                </c:pt>
                <c:pt idx="9743">
                  <c:v>1.8468967499230893</c:v>
                </c:pt>
                <c:pt idx="9744">
                  <c:v>1.830158216856218</c:v>
                </c:pt>
                <c:pt idx="9745">
                  <c:v>1.8133541701700717</c:v>
                </c:pt>
                <c:pt idx="9746">
                  <c:v>1.7964854636468568</c:v>
                </c:pt>
                <c:pt idx="9747">
                  <c:v>1.7795530002986846</c:v>
                </c:pt>
                <c:pt idx="9748">
                  <c:v>1.7625577345690238</c:v>
                </c:pt>
                <c:pt idx="9749">
                  <c:v>1.7455006745310666</c:v>
                </c:pt>
                <c:pt idx="9750">
                  <c:v>1.7283828840879107</c:v>
                </c:pt>
                <c:pt idx="9751">
                  <c:v>1.7112054851668035</c:v>
                </c:pt>
                <c:pt idx="9752">
                  <c:v>1.6939696599103706</c:v>
                </c:pt>
                <c:pt idx="9753">
                  <c:v>1.6766766528575794</c:v>
                </c:pt>
                <c:pt idx="9754">
                  <c:v>1.6593277731199452</c:v>
                </c:pt>
                <c:pt idx="9755">
                  <c:v>1.6419243965403838</c:v>
                </c:pt>
                <c:pt idx="9756">
                  <c:v>1.6244679678442249</c:v>
                </c:pt>
                <c:pt idx="9757">
                  <c:v>1.6069600027696658</c:v>
                </c:pt>
                <c:pt idx="9758">
                  <c:v>1.5894020901828818</c:v>
                </c:pt>
                <c:pt idx="9759">
                  <c:v>1.5717958941677839</c:v>
                </c:pt>
                <c:pt idx="9760">
                  <c:v>1.5541431560978221</c:v>
                </c:pt>
                <c:pt idx="9761">
                  <c:v>1.5364456966747655</c:v>
                </c:pt>
                <c:pt idx="9762">
                  <c:v>1.5187054179420878</c:v>
                </c:pt>
                <c:pt idx="9763">
                  <c:v>1.5009243052629215</c:v>
                </c:pt>
                <c:pt idx="9764">
                  <c:v>1.4831044292644615</c:v>
                </c:pt>
                <c:pt idx="9765">
                  <c:v>1.4652479477414417</c:v>
                </c:pt>
                <c:pt idx="9766">
                  <c:v>1.4473571075165381</c:v>
                </c:pt>
                <c:pt idx="9767">
                  <c:v>1.4294342462567218</c:v>
                </c:pt>
                <c:pt idx="9768">
                  <c:v>1.4114817942389717</c:v>
                </c:pt>
                <c:pt idx="9769">
                  <c:v>1.3935022760617981</c:v>
                </c:pt>
                <c:pt idx="9770">
                  <c:v>1.3754983123013378</c:v>
                </c:pt>
                <c:pt idx="9771">
                  <c:v>1.3574726211056773</c:v>
                </c:pt>
                <c:pt idx="9772">
                  <c:v>1.3394280197237041</c:v>
                </c:pt>
                <c:pt idx="9773">
                  <c:v>1.3213674259669321</c:v>
                </c:pt>
                <c:pt idx="9774">
                  <c:v>1.3032938595955808</c:v>
                </c:pt>
                <c:pt idx="9775">
                  <c:v>1.2852104436302221</c:v>
                </c:pt>
                <c:pt idx="9776">
                  <c:v>1.2671204055811698</c:v>
                </c:pt>
                <c:pt idx="9777">
                  <c:v>1.2490270785906734</c:v>
                </c:pt>
                <c:pt idx="9778">
                  <c:v>1.2309339024872998</c:v>
                </c:pt>
                <c:pt idx="9779">
                  <c:v>1.2128444247443984</c:v>
                </c:pt>
                <c:pt idx="9780">
                  <c:v>1.1947623013405901</c:v>
                </c:pt>
                <c:pt idx="9781">
                  <c:v>1.1766912975155037</c:v>
                </c:pt>
                <c:pt idx="9782">
                  <c:v>1.1586352884196658</c:v>
                </c:pt>
                <c:pt idx="9783">
                  <c:v>1.1405982596512163</c:v>
                </c:pt>
                <c:pt idx="9784">
                  <c:v>1.1225843076743212</c:v>
                </c:pt>
                <c:pt idx="9785">
                  <c:v>1.1045976401188895</c:v>
                </c:pt>
                <c:pt idx="9786">
                  <c:v>1.0866425759525669</c:v>
                </c:pt>
                <c:pt idx="9787">
                  <c:v>1.068723545522823</c:v>
                </c:pt>
                <c:pt idx="9788">
                  <c:v>1.0508450904654514</c:v>
                </c:pt>
                <c:pt idx="9789">
                  <c:v>1.0330118634722121</c:v>
                </c:pt>
                <c:pt idx="9790">
                  <c:v>1.0152286279157166</c:v>
                </c:pt>
                <c:pt idx="9791">
                  <c:v>0.9975002573284617</c:v>
                </c:pt>
                <c:pt idx="9792">
                  <c:v>0.97983173472727814</c:v>
                </c:pt>
                <c:pt idx="9793">
                  <c:v>0.96222815178348564</c:v>
                </c:pt>
                <c:pt idx="9794">
                  <c:v>0.94469470783354281</c:v>
                </c:pt>
                <c:pt idx="9795">
                  <c:v>0.92723670872500707</c:v>
                </c:pt>
                <c:pt idx="9796">
                  <c:v>0.90985956549598679</c:v>
                </c:pt>
                <c:pt idx="9797">
                  <c:v>0.89256879288400948</c:v>
                </c:pt>
                <c:pt idx="9798">
                  <c:v>0.87537000765922801</c:v>
                </c:pt>
                <c:pt idx="9799">
                  <c:v>0.85826892678185551</c:v>
                </c:pt>
                <c:pt idx="9800">
                  <c:v>0.84127136537852243</c:v>
                </c:pt>
                <c:pt idx="9801">
                  <c:v>0.82438323453464268</c:v>
                </c:pt>
                <c:pt idx="9802">
                  <c:v>0.8076105389029905</c:v>
                </c:pt>
                <c:pt idx="9803">
                  <c:v>0.7909593741219737</c:v>
                </c:pt>
                <c:pt idx="9804">
                  <c:v>0.77443592404429984</c:v>
                </c:pt>
                <c:pt idx="9805">
                  <c:v>0.75804645777476354</c:v>
                </c:pt>
                <c:pt idx="9806">
                  <c:v>0.74179732651254404</c:v>
                </c:pt>
                <c:pt idx="9807">
                  <c:v>0.72569496020019209</c:v>
                </c:pt>
                <c:pt idx="9808">
                  <c:v>0.70974586397539075</c:v>
                </c:pt>
                <c:pt idx="9809">
                  <c:v>0.69395661442762524</c:v>
                </c:pt>
                <c:pt idx="9810">
                  <c:v>0.67833385565662763</c:v>
                </c:pt>
                <c:pt idx="9811">
                  <c:v>0.66288429513492064</c:v>
                </c:pt>
                <c:pt idx="9812">
                  <c:v>0.64761469937418237</c:v>
                </c:pt>
                <c:pt idx="9813">
                  <c:v>0.63253188939461169</c:v>
                </c:pt>
                <c:pt idx="9814">
                  <c:v>0.61764273600113906</c:v>
                </c:pt>
                <c:pt idx="9815">
                  <c:v>0.60295415486616066</c:v>
                </c:pt>
                <c:pt idx="9816">
                  <c:v>0.58847310142105425</c:v>
                </c:pt>
                <c:pt idx="9817">
                  <c:v>0.57420656555879579</c:v>
                </c:pt>
                <c:pt idx="9818">
                  <c:v>0.56016156615137203</c:v>
                </c:pt>
                <c:pt idx="9819">
                  <c:v>0.54634514538282219</c:v>
                </c:pt>
                <c:pt idx="9820">
                  <c:v>0.53276436290475149</c:v>
                </c:pt>
                <c:pt idx="9821">
                  <c:v>0.51942628981506023</c:v>
                </c:pt>
                <c:pt idx="9822">
                  <c:v>0.50633800246722149</c:v>
                </c:pt>
                <c:pt idx="9823">
                  <c:v>0.49350657611289478</c:v>
                </c:pt>
                <c:pt idx="9824">
                  <c:v>0.48093907838415834</c:v>
                </c:pt>
                <c:pt idx="9825">
                  <c:v>0.468642562621291</c:v>
                </c:pt>
                <c:pt idx="9826">
                  <c:v>0.45662406105237946</c:v>
                </c:pt>
                <c:pt idx="9827">
                  <c:v>0.44489057783086561</c:v>
                </c:pt>
                <c:pt idx="9828">
                  <c:v>0.43344908193869164</c:v>
                </c:pt>
                <c:pt idx="9829">
                  <c:v>0.42230649996297875</c:v>
                </c:pt>
                <c:pt idx="9830">
                  <c:v>0.41146970875331634</c:v>
                </c:pt>
                <c:pt idx="9831">
                  <c:v>0.40094552796946842</c:v>
                </c:pt>
                <c:pt idx="9832">
                  <c:v>0.39074071252707376</c:v>
                </c:pt>
                <c:pt idx="9833">
                  <c:v>0.38086194495196196</c:v>
                </c:pt>
                <c:pt idx="9834">
                  <c:v>0.3713158276513378</c:v>
                </c:pt>
                <c:pt idx="9835">
                  <c:v>0.36210887511431467</c:v>
                </c:pt>
                <c:pt idx="9836">
                  <c:v>0.35324750604931254</c:v>
                </c:pt>
                <c:pt idx="9837">
                  <c:v>0.34473803547225784</c:v>
                </c:pt>
                <c:pt idx="9838">
                  <c:v>0.33658666675465193</c:v>
                </c:pt>
                <c:pt idx="9839">
                  <c:v>0.32879948364447353</c:v>
                </c:pt>
                <c:pt idx="9840">
                  <c:v>0.32138244227101304</c:v>
                </c:pt>
                <c:pt idx="9841">
                  <c:v>0.31434136314669014</c:v>
                </c:pt>
                <c:pt idx="9842">
                  <c:v>0.30768192317781423</c:v>
                </c:pt>
                <c:pt idx="9843">
                  <c:v>0.30140964769745987</c:v>
                </c:pt>
                <c:pt idx="9844">
                  <c:v>0.29552990253305239</c:v>
                </c:pt>
                <c:pt idx="9845">
                  <c:v>0.29004788612271071</c:v>
                </c:pt>
                <c:pt idx="9846">
                  <c:v>0.28496862169335313</c:v>
                </c:pt>
                <c:pt idx="9847">
                  <c:v>0.28029694951366291</c:v>
                </c:pt>
                <c:pt idx="9848">
                  <c:v>0.27603751923716902</c:v>
                </c:pt>
                <c:pt idx="9849">
                  <c:v>0.27219478234750732</c:v>
                </c:pt>
                <c:pt idx="9850">
                  <c:v>0.26877298472174938</c:v>
                </c:pt>
                <c:pt idx="9851">
                  <c:v>0.26577615932361631</c:v>
                </c:pt>
                <c:pt idx="9852">
                  <c:v>0.26320811904284797</c:v>
                </c:pt>
                <c:pt idx="9853">
                  <c:v>0.26107244969299181</c:v>
                </c:pt>
                <c:pt idx="9854">
                  <c:v>0.25937250318279087</c:v>
                </c:pt>
                <c:pt idx="9855">
                  <c:v>0.25811139087398144</c:v>
                </c:pt>
                <c:pt idx="9856">
                  <c:v>0.25729197714013513</c:v>
                </c:pt>
                <c:pt idx="9857">
                  <c:v>0.25691687313989037</c:v>
                </c:pt>
                <c:pt idx="9858">
                  <c:v>0.25698843081754086</c:v>
                </c:pt>
                <c:pt idx="9859">
                  <c:v>0.25750873714513767</c:v>
                </c:pt>
                <c:pt idx="9860">
                  <c:v>0.25847960861799585</c:v>
                </c:pt>
                <c:pt idx="9861">
                  <c:v>0.25990258601710581</c:v>
                </c:pt>
                <c:pt idx="9862">
                  <c:v>0.2617789294505008</c:v>
                </c:pt>
                <c:pt idx="9863">
                  <c:v>0.2641096136849323</c:v>
                </c:pt>
                <c:pt idx="9864">
                  <c:v>0.26689532378131375</c:v>
                </c:pt>
                <c:pt idx="9865">
                  <c:v>0.27013645104203643</c:v>
                </c:pt>
                <c:pt idx="9866">
                  <c:v>0.27383308928452932</c:v>
                </c:pt>
                <c:pt idx="9867">
                  <c:v>0.27798503144807596</c:v>
                </c:pt>
                <c:pt idx="9868">
                  <c:v>0.2825917665453071</c:v>
                </c:pt>
                <c:pt idx="9869">
                  <c:v>0.28765247696773638</c:v>
                </c:pt>
                <c:pt idx="9870">
                  <c:v>0.29316603615197778</c:v>
                </c:pt>
                <c:pt idx="9871">
                  <c:v>0.29913100661749809</c:v>
                </c:pt>
                <c:pt idx="9872">
                  <c:v>0.30554563838003357</c:v>
                </c:pt>
                <c:pt idx="9873">
                  <c:v>0.31240786775063006</c:v>
                </c:pt>
                <c:pt idx="9874">
                  <c:v>0.31971531652304902</c:v>
                </c:pt>
                <c:pt idx="9875">
                  <c:v>0.32746529155723786</c:v>
                </c:pt>
                <c:pt idx="9876">
                  <c:v>0.33565478476250016</c:v>
                </c:pt>
                <c:pt idx="9877">
                  <c:v>0.34428047348372881</c:v>
                </c:pt>
                <c:pt idx="9878">
                  <c:v>0.35333872129481769</c:v>
                </c:pt>
                <c:pt idx="9879">
                  <c:v>0.36282557920009451</c:v>
                </c:pt>
                <c:pt idx="9880">
                  <c:v>0.37273678724699838</c:v>
                </c:pt>
                <c:pt idx="9881">
                  <c:v>0.38306777654868757</c:v>
                </c:pt>
                <c:pt idx="9882">
                  <c:v>0.39381367171827286</c:v>
                </c:pt>
                <c:pt idx="9883">
                  <c:v>0.40496929371263302</c:v>
                </c:pt>
                <c:pt idx="9884">
                  <c:v>0.41652916308358884</c:v>
                </c:pt>
                <c:pt idx="9885">
                  <c:v>0.42848750363595567</c:v>
                </c:pt>
                <c:pt idx="9886">
                  <c:v>0.44083824648603959</c:v>
                </c:pt>
                <c:pt idx="9887">
                  <c:v>0.45357503451915676</c:v>
                </c:pt>
                <c:pt idx="9888">
                  <c:v>0.46669122723894896</c:v>
                </c:pt>
                <c:pt idx="9889">
                  <c:v>0.48017990600407195</c:v>
                </c:pt>
                <c:pt idx="9890">
                  <c:v>0.49403387964470036</c:v>
                </c:pt>
                <c:pt idx="9891">
                  <c:v>0.5082456904517858</c:v>
                </c:pt>
                <c:pt idx="9892">
                  <c:v>0.52280762053067265</c:v>
                </c:pt>
                <c:pt idx="9893">
                  <c:v>0.53771169851069756</c:v>
                </c:pt>
                <c:pt idx="9894">
                  <c:v>0.5529497065991813</c:v>
                </c:pt>
                <c:pt idx="9895">
                  <c:v>0.56851318797212402</c:v>
                </c:pt>
                <c:pt idx="9896">
                  <c:v>0.58439345448813562</c:v>
                </c:pt>
                <c:pt idx="9897">
                  <c:v>0.60058159471463657</c:v>
                </c:pt>
                <c:pt idx="9898">
                  <c:v>0.61706848225392374</c:v>
                </c:pt>
                <c:pt idx="9899">
                  <c:v>0.6338447843562901</c:v>
                </c:pt>
                <c:pt idx="9900">
                  <c:v>0.65090097080541065</c:v>
                </c:pt>
                <c:pt idx="9901">
                  <c:v>0.66822732306284194</c:v>
                </c:pt>
                <c:pt idx="9902">
                  <c:v>0.68581394365689174</c:v>
                </c:pt>
                <c:pt idx="9903">
                  <c:v>0.70365076579931229</c:v>
                </c:pt>
                <c:pt idx="9904">
                  <c:v>0.72172756321597764</c:v>
                </c:pt>
                <c:pt idx="9905">
                  <c:v>0.74003396017352763</c:v>
                </c:pt>
                <c:pt idx="9906">
                  <c:v>0.75855944168767464</c:v>
                </c:pt>
                <c:pt idx="9907">
                  <c:v>0.7772933638936057</c:v>
                </c:pt>
                <c:pt idx="9908">
                  <c:v>0.79622496456427361</c:v>
                </c:pt>
                <c:pt idx="9909">
                  <c:v>0.81534337375623478</c:v>
                </c:pt>
                <c:pt idx="9910">
                  <c:v>0.83463762456866664</c:v>
                </c:pt>
                <c:pt idx="9911">
                  <c:v>0.85409666399467565</c:v>
                </c:pt>
                <c:pt idx="9912">
                  <c:v>0.87370936384945774</c:v>
                </c:pt>
                <c:pt idx="9913">
                  <c:v>0.8934645317551031</c:v>
                </c:pt>
                <c:pt idx="9914">
                  <c:v>0.91335092216691516</c:v>
                </c:pt>
                <c:pt idx="9915">
                  <c:v>0.9333572474194336</c:v>
                </c:pt>
                <c:pt idx="9916">
                  <c:v>0.95347218877802231</c:v>
                </c:pt>
                <c:pt idx="9917">
                  <c:v>0.97368440747566254</c:v>
                </c:pt>
                <c:pt idx="9918">
                  <c:v>0.99398255571776184</c:v>
                </c:pt>
                <c:pt idx="9919">
                  <c:v>1.0143552876372839</c:v>
                </c:pt>
                <c:pt idx="9920">
                  <c:v>1.0347912701833206</c:v>
                </c:pt>
                <c:pt idx="9921">
                  <c:v>1.0552791939269515</c:v>
                </c:pt>
                <c:pt idx="9922">
                  <c:v>1.0758077837626638</c:v>
                </c:pt>
                <c:pt idx="9923">
                  <c:v>1.096365809496509</c:v>
                </c:pt>
                <c:pt idx="9924">
                  <c:v>1.1169420962975061</c:v>
                </c:pt>
                <c:pt idx="9925">
                  <c:v>1.1375255350007081</c:v>
                </c:pt>
                <c:pt idx="9926">
                  <c:v>1.1581050922474212</c:v>
                </c:pt>
                <c:pt idx="9927">
                  <c:v>1.1786698204418724</c:v>
                </c:pt>
                <c:pt idx="9928">
                  <c:v>1.1992088675160104</c:v>
                </c:pt>
                <c:pt idx="9929">
                  <c:v>1.2197114864878305</c:v>
                </c:pt>
                <c:pt idx="9930">
                  <c:v>1.2401670447960509</c:v>
                </c:pt>
                <c:pt idx="9931">
                  <c:v>1.260565033399353</c:v>
                </c:pt>
                <c:pt idx="9932">
                  <c:v>1.2808950756349922</c:v>
                </c:pt>
                <c:pt idx="9933">
                  <c:v>1.3011469358134531</c:v>
                </c:pt>
                <c:pt idx="9934">
                  <c:v>1.3213105275476984</c:v>
                </c:pt>
                <c:pt idx="9935">
                  <c:v>1.3413759218027208</c:v>
                </c:pt>
                <c:pt idx="9936">
                  <c:v>1.3613333546563795</c:v>
                </c:pt>
                <c:pt idx="9937">
                  <c:v>1.3811732347620764</c:v>
                </c:pt>
                <c:pt idx="9938">
                  <c:v>1.4008861505074162</c:v>
                </c:pt>
                <c:pt idx="9939">
                  <c:v>1.4204628768566023</c:v>
                </c:pt>
                <c:pt idx="9940">
                  <c:v>1.4398943818769583</c:v>
                </c:pt>
                <c:pt idx="9941">
                  <c:v>1.4591718329347159</c:v>
                </c:pt>
                <c:pt idx="9942">
                  <c:v>1.4782866025619839</c:v>
                </c:pt>
                <c:pt idx="9943">
                  <c:v>1.4972302739875132</c:v>
                </c:pt>
                <c:pt idx="9944">
                  <c:v>1.5159946463257803</c:v>
                </c:pt>
                <c:pt idx="9945">
                  <c:v>1.5345717394232341</c:v>
                </c:pt>
                <c:pt idx="9946">
                  <c:v>1.5529537983600838</c:v>
                </c:pt>
                <c:pt idx="9947">
                  <c:v>1.5711332976020116</c:v>
                </c:pt>
                <c:pt idx="9948">
                  <c:v>1.589102944803843</c:v>
                </c:pt>
                <c:pt idx="9949">
                  <c:v>1.6068556842669124</c:v>
                </c:pt>
                <c:pt idx="9950">
                  <c:v>1.6243847000417282</c:v>
                </c:pt>
                <c:pt idx="9951">
                  <c:v>1.6416834186875613</c:v>
                </c:pt>
                <c:pt idx="9952">
                  <c:v>1.6587455116822554</c:v>
                </c:pt>
                <c:pt idx="9953">
                  <c:v>1.6755648974916844</c:v>
                </c:pt>
                <c:pt idx="9954">
                  <c:v>1.69213574329437</c:v>
                </c:pt>
                <c:pt idx="9955">
                  <c:v>1.7084524663663028</c:v>
                </c:pt>
                <c:pt idx="9956">
                  <c:v>1.7245097351394658</c:v>
                </c:pt>
                <c:pt idx="9957">
                  <c:v>1.7403024699207004</c:v>
                </c:pt>
                <c:pt idx="9958">
                  <c:v>1.755825843294943</c:v>
                </c:pt>
                <c:pt idx="9959">
                  <c:v>1.7710752802052097</c:v>
                </c:pt>
                <c:pt idx="9960">
                  <c:v>1.7860464577189179</c:v>
                </c:pt>
                <c:pt idx="9961">
                  <c:v>1.8007353044918817</c:v>
                </c:pt>
                <c:pt idx="9962">
                  <c:v>1.8151379999291024</c:v>
                </c:pt>
                <c:pt idx="9963">
                  <c:v>1.8292509730573649</c:v>
                </c:pt>
                <c:pt idx="9964">
                  <c:v>1.8430709011104505</c:v>
                </c:pt>
                <c:pt idx="9965">
                  <c:v>1.8565947078404672</c:v>
                </c:pt>
                <c:pt idx="9966">
                  <c:v>1.8698195615618221</c:v>
                </c:pt>
                <c:pt idx="9967">
                  <c:v>1.8827428729337059</c:v>
                </c:pt>
                <c:pt idx="9968">
                  <c:v>1.8953622924992088</c:v>
                </c:pt>
                <c:pt idx="9969">
                  <c:v>1.9076757079754756</c:v>
                </c:pt>
                <c:pt idx="9970">
                  <c:v>1.9196812413205353</c:v>
                </c:pt>
                <c:pt idx="9971">
                  <c:v>1.9313772455751614</c:v>
                </c:pt>
                <c:pt idx="9972">
                  <c:v>1.9427623014944611</c:v>
                </c:pt>
                <c:pt idx="9973">
                  <c:v>1.95383521397874</c:v>
                </c:pt>
                <c:pt idx="9974">
                  <c:v>1.96459500831236</c:v>
                </c:pt>
                <c:pt idx="9975">
                  <c:v>1.9750409262229649</c:v>
                </c:pt>
                <c:pt idx="9976">
                  <c:v>1.9851724217706024</c:v>
                </c:pt>
                <c:pt idx="9977">
                  <c:v>1.9949891570729839</c:v>
                </c:pt>
                <c:pt idx="9978">
                  <c:v>2.0044909978883432</c:v>
                </c:pt>
                <c:pt idx="9979">
                  <c:v>2.0136780090509467</c:v>
                </c:pt>
                <c:pt idx="9980">
                  <c:v>2.0225504497823481</c:v>
                </c:pt>
                <c:pt idx="9981">
                  <c:v>2.0311087688855149</c:v>
                </c:pt>
                <c:pt idx="9982">
                  <c:v>2.0393535998220629</c:v>
                </c:pt>
                <c:pt idx="9983">
                  <c:v>2.0472857557045292</c:v>
                </c:pt>
                <c:pt idx="9984">
                  <c:v>2.0549062241866043</c:v>
                </c:pt>
                <c:pt idx="9985">
                  <c:v>2.0622161622842468</c:v>
                </c:pt>
                <c:pt idx="9986">
                  <c:v>2.0692168911246536</c:v>
                </c:pt>
                <c:pt idx="9987">
                  <c:v>2.0759098906373192</c:v>
                </c:pt>
                <c:pt idx="9988">
                  <c:v>2.0822967941945771</c:v>
                </c:pt>
                <c:pt idx="9989">
                  <c:v>2.0883793832110578</c:v>
                </c:pt>
                <c:pt idx="9990">
                  <c:v>2.0941595817148477</c:v>
                </c:pt>
                <c:pt idx="9991">
                  <c:v>2.0996394508947196</c:v>
                </c:pt>
                <c:pt idx="9992">
                  <c:v>2.1048211836292827</c:v>
                </c:pt>
                <c:pt idx="9993">
                  <c:v>2.1097070990182387</c:v>
                </c:pt>
                <c:pt idx="9994">
                  <c:v>2.1142996369116913</c:v>
                </c:pt>
                <c:pt idx="9995">
                  <c:v>2.118601352448791</c:v>
                </c:pt>
                <c:pt idx="9996">
                  <c:v>2.1226149106154817</c:v>
                </c:pt>
                <c:pt idx="9997">
                  <c:v>2.1263430808305905</c:v>
                </c:pt>
                <c:pt idx="9998">
                  <c:v>2.129788731559684</c:v>
                </c:pt>
                <c:pt idx="9999">
                  <c:v>2.1329548249693508</c:v>
                </c:pt>
                <c:pt idx="10000">
                  <c:v>2.1358444116281441</c:v>
                </c:pt>
                <c:pt idx="10001">
                  <c:v>2.1384606252576197</c:v>
                </c:pt>
                <c:pt idx="10002">
                  <c:v>2.1408066775426189</c:v>
                </c:pt>
                <c:pt idx="10003">
                  <c:v>2.1428858530028227</c:v>
                </c:pt>
                <c:pt idx="10004">
                  <c:v>2.1447015039326489</c:v>
                </c:pt>
                <c:pt idx="10005">
                  <c:v>2.1462570454162266</c:v>
                </c:pt>
                <c:pt idx="10006">
                  <c:v>2.1475559504188975</c:v>
                </c:pt>
                <c:pt idx="10007">
                  <c:v>2.1486017449610784</c:v>
                </c:pt>
                <c:pt idx="10008">
                  <c:v>2.1493980033797602</c:v>
                </c:pt>
                <c:pt idx="10009">
                  <c:v>2.1499483436784002</c:v>
                </c:pt>
                <c:pt idx="10010">
                  <c:v>2.1502564229742487</c:v>
                </c:pt>
                <c:pt idx="10011">
                  <c:v>2.1503259330359801</c:v>
                </c:pt>
                <c:pt idx="10012">
                  <c:v>2.1501605959299606</c:v>
                </c:pt>
                <c:pt idx="10013">
                  <c:v>2.1497641597637345</c:v>
                </c:pt>
                <c:pt idx="10014">
                  <c:v>2.1491403945326102</c:v>
                </c:pt>
                <c:pt idx="10015">
                  <c:v>2.1482930880823368</c:v>
                </c:pt>
                <c:pt idx="10016">
                  <c:v>2.1472260421703324</c:v>
                </c:pt>
                <c:pt idx="10017">
                  <c:v>2.1459430686467011</c:v>
                </c:pt>
                <c:pt idx="10018">
                  <c:v>2.1444479857403613</c:v>
                </c:pt>
                <c:pt idx="10019">
                  <c:v>2.1427446144650122</c:v>
                </c:pt>
                <c:pt idx="10020">
                  <c:v>2.1408367751335589</c:v>
                </c:pt>
                <c:pt idx="10021">
                  <c:v>2.1387282839923616</c:v>
                </c:pt>
                <c:pt idx="10022">
                  <c:v>2.1364229499687917</c:v>
                </c:pt>
                <c:pt idx="10023">
                  <c:v>2.1339245715348722</c:v>
                </c:pt>
                <c:pt idx="10024">
                  <c:v>2.1312369336863566</c:v>
                </c:pt>
                <c:pt idx="10025">
                  <c:v>2.1283638050407889</c:v>
                </c:pt>
                <c:pt idx="10026">
                  <c:v>2.1253089350466223</c:v>
                </c:pt>
                <c:pt idx="10027">
                  <c:v>2.1220760513120953</c:v>
                </c:pt>
                <c:pt idx="10028">
                  <c:v>2.1186688570436334</c:v>
                </c:pt>
                <c:pt idx="10029">
                  <c:v>2.1150910286049416</c:v>
                </c:pt>
                <c:pt idx="10030">
                  <c:v>2.111346213181799</c:v>
                </c:pt>
                <c:pt idx="10031">
                  <c:v>2.1074380265633512</c:v>
                </c:pt>
                <c:pt idx="10032">
                  <c:v>2.1033700510345397</c:v>
                </c:pt>
                <c:pt idx="10033">
                  <c:v>2.0991458333719564</c:v>
                </c:pt>
                <c:pt idx="10034">
                  <c:v>2.0947688829571298</c:v>
                </c:pt>
                <c:pt idx="10035">
                  <c:v>2.0902426699877199</c:v>
                </c:pt>
                <c:pt idx="10036">
                  <c:v>2.0855706237985623</c:v>
                </c:pt>
                <c:pt idx="10037">
                  <c:v>2.0807561312823597</c:v>
                </c:pt>
                <c:pt idx="10038">
                  <c:v>2.075802535414661</c:v>
                </c:pt>
                <c:pt idx="10039">
                  <c:v>2.0707131338786193</c:v>
                </c:pt>
                <c:pt idx="10040">
                  <c:v>2.0654911777819969</c:v>
                </c:pt>
                <c:pt idx="10041">
                  <c:v>2.0601398704769109</c:v>
                </c:pt>
                <c:pt idx="10042">
                  <c:v>2.0546623664662231</c:v>
                </c:pt>
                <c:pt idx="10043">
                  <c:v>2.0490617704049838</c:v>
                </c:pt>
                <c:pt idx="10044">
                  <c:v>2.0433411361915499</c:v>
                </c:pt>
                <c:pt idx="10045">
                  <c:v>2.0375034661427391</c:v>
                </c:pt>
                <c:pt idx="10046">
                  <c:v>2.0315517102540306</c:v>
                </c:pt>
                <c:pt idx="10047">
                  <c:v>2.0254887655447908</c:v>
                </c:pt>
                <c:pt idx="10048">
                  <c:v>2.0193174754808885</c:v>
                </c:pt>
                <c:pt idx="10049">
                  <c:v>2.0130406294742813</c:v>
                </c:pt>
                <c:pt idx="10050">
                  <c:v>2.0066609624626381</c:v>
                </c:pt>
                <c:pt idx="10051">
                  <c:v>2.0001811545569357</c:v>
                </c:pt>
                <c:pt idx="10052">
                  <c:v>1.9936038307627995</c:v>
                </c:pt>
                <c:pt idx="10053">
                  <c:v>1.9869315607682545</c:v>
                </c:pt>
                <c:pt idx="10054">
                  <c:v>1.9801668588017252</c:v>
                </c:pt>
                <c:pt idx="10055">
                  <c:v>1.9733121835481011</c:v>
                </c:pt>
                <c:pt idx="10056">
                  <c:v>1.9663699381322204</c:v>
                </c:pt>
                <c:pt idx="10057">
                  <c:v>1.9593424701573501</c:v>
                </c:pt>
                <c:pt idx="10058">
                  <c:v>1.9522320718029671</c:v>
                </c:pt>
                <c:pt idx="10059">
                  <c:v>1.9450409799786967</c:v>
                </c:pt>
                <c:pt idx="10060">
                  <c:v>1.9377713765279814</c:v>
                </c:pt>
                <c:pt idx="10061">
                  <c:v>1.9304253884855311</c:v>
                </c:pt>
                <c:pt idx="10062">
                  <c:v>1.9230050883796799</c:v>
                </c:pt>
                <c:pt idx="10063">
                  <c:v>1.9155124945868769</c:v>
                </c:pt>
                <c:pt idx="10064">
                  <c:v>1.9079495717246346</c:v>
                </c:pt>
                <c:pt idx="10065">
                  <c:v>1.900318231092422</c:v>
                </c:pt>
                <c:pt idx="10066">
                  <c:v>1.8926203311471579</c:v>
                </c:pt>
                <c:pt idx="10067">
                  <c:v>1.8848576780257502</c:v>
                </c:pt>
                <c:pt idx="10068">
                  <c:v>1.8770320260954381</c:v>
                </c:pt>
                <c:pt idx="10069">
                  <c:v>1.8691450785460451</c:v>
                </c:pt>
                <c:pt idx="10070">
                  <c:v>1.8611984880120578</c:v>
                </c:pt>
                <c:pt idx="10071">
                  <c:v>1.853193857227535</c:v>
                </c:pt>
                <c:pt idx="10072">
                  <c:v>1.8451327397127488</c:v>
                </c:pt>
                <c:pt idx="10073">
                  <c:v>1.8370166404853359</c:v>
                </c:pt>
                <c:pt idx="10074">
                  <c:v>1.8288470168010209</c:v>
                </c:pt>
                <c:pt idx="10075">
                  <c:v>1.8206252789215347</c:v>
                </c:pt>
                <c:pt idx="10076">
                  <c:v>1.8123527909010531</c:v>
                </c:pt>
                <c:pt idx="10077">
                  <c:v>1.80403087140243</c:v>
                </c:pt>
                <c:pt idx="10078">
                  <c:v>1.7956607945274072</c:v>
                </c:pt>
                <c:pt idx="10079">
                  <c:v>1.787243790673805</c:v>
                </c:pt>
                <c:pt idx="10080">
                  <c:v>1.7787810474042858</c:v>
                </c:pt>
                <c:pt idx="10081">
                  <c:v>1.7702737103411266</c:v>
                </c:pt>
                <c:pt idx="10082">
                  <c:v>1.7617228840696348</c:v>
                </c:pt>
                <c:pt idx="10083">
                  <c:v>1.7531296330623072</c:v>
                </c:pt>
                <c:pt idx="10084">
                  <c:v>1.7444949826160954</c:v>
                </c:pt>
                <c:pt idx="10085">
                  <c:v>1.735819919801167</c:v>
                </c:pt>
                <c:pt idx="10086">
                  <c:v>1.7271053944254446</c:v>
                </c:pt>
                <c:pt idx="10087">
                  <c:v>1.7183523200090673</c:v>
                </c:pt>
                <c:pt idx="10088">
                  <c:v>1.7095615747696482</c:v>
                </c:pt>
                <c:pt idx="10089">
                  <c:v>1.7007340026195632</c:v>
                </c:pt>
                <c:pt idx="10090">
                  <c:v>1.6918704141702781</c:v>
                </c:pt>
                <c:pt idx="10091">
                  <c:v>1.6829715877470435</c:v>
                </c:pt>
                <c:pt idx="10092">
                  <c:v>1.674038270410906</c:v>
                </c:pt>
                <c:pt idx="10093">
                  <c:v>1.665071178990164</c:v>
                </c:pt>
                <c:pt idx="10094">
                  <c:v>1.6560710011147148</c:v>
                </c:pt>
                <c:pt idx="10095">
                  <c:v>1.6470383962636244</c:v>
                </c:pt>
                <c:pt idx="10096">
                  <c:v>1.6379739968101856</c:v>
                </c:pt>
                <c:pt idx="10097">
                  <c:v>1.6288784090812145</c:v>
                </c:pt>
                <c:pt idx="10098">
                  <c:v>1.6197522144147933</c:v>
                </c:pt>
                <c:pt idx="10099">
                  <c:v>1.6105959702277115</c:v>
                </c:pt>
                <c:pt idx="10100">
                  <c:v>1.6014102110831359</c:v>
                </c:pt>
                <c:pt idx="10101">
                  <c:v>1.5921954497672324</c:v>
                </c:pt>
                <c:pt idx="10102">
                  <c:v>1.5829521783658509</c:v>
                </c:pt>
                <c:pt idx="10103">
                  <c:v>1.5736808693465083</c:v>
                </c:pt>
                <c:pt idx="10104">
                  <c:v>1.5643819766436591</c:v>
                </c:pt>
                <c:pt idx="10105">
                  <c:v>1.5550559367489243</c:v>
                </c:pt>
                <c:pt idx="10106">
                  <c:v>1.5457031698013761</c:v>
                </c:pt>
                <c:pt idx="10107">
                  <c:v>1.5363240806818013</c:v>
                </c:pt>
                <c:pt idx="10108">
                  <c:v>1.526919060113374</c:v>
                </c:pt>
                <c:pt idx="10109">
                  <c:v>1.5174884857596618</c:v>
                </c:pt>
                <c:pt idx="10110">
                  <c:v>1.5080327233286839</c:v>
                </c:pt>
                <c:pt idx="10111">
                  <c:v>1.4985521276788809</c:v>
                </c:pt>
                <c:pt idx="10112">
                  <c:v>1.4890470439278793</c:v>
                </c:pt>
                <c:pt idx="10113">
                  <c:v>1.4795178085616483</c:v>
                </c:pt>
                <c:pt idx="10114">
                  <c:v>1.4699647505508362</c:v>
                </c:pt>
                <c:pt idx="10115">
                  <c:v>1.460388192462448</c:v>
                </c:pt>
                <c:pt idx="10116">
                  <c:v>1.4507884515807941</c:v>
                </c:pt>
                <c:pt idx="10117">
                  <c:v>1.4411658410266908</c:v>
                </c:pt>
                <c:pt idx="10118">
                  <c:v>1.4315206708796091</c:v>
                </c:pt>
                <c:pt idx="10119">
                  <c:v>1.421853249302419</c:v>
                </c:pt>
                <c:pt idx="10120">
                  <c:v>1.4121638836684018</c:v>
                </c:pt>
                <c:pt idx="10121">
                  <c:v>1.4024528816893553</c:v>
                </c:pt>
                <c:pt idx="10122">
                  <c:v>1.3927205525477619</c:v>
                </c:pt>
                <c:pt idx="10123">
                  <c:v>1.3829672080277629</c:v>
                </c:pt>
                <c:pt idx="10124">
                  <c:v>1.373193163652054</c:v>
                </c:pt>
                <c:pt idx="10125">
                  <c:v>1.3633987398152865</c:v>
                </c:pt>
                <c:pt idx="10126">
                  <c:v>1.3535842629254669</c:v>
                </c:pt>
                <c:pt idx="10127">
                  <c:v>1.3437500665407127</c:v>
                </c:pt>
                <c:pt idx="10128">
                  <c:v>1.3338964925128689</c:v>
                </c:pt>
                <c:pt idx="10129">
                  <c:v>1.3240238921268199</c:v>
                </c:pt>
                <c:pt idx="10130">
                  <c:v>1.314132627246458</c:v>
                </c:pt>
                <c:pt idx="10131">
                  <c:v>1.3042230714563945</c:v>
                </c:pt>
                <c:pt idx="10132">
                  <c:v>1.2942956112078678</c:v>
                </c:pt>
                <c:pt idx="10133">
                  <c:v>1.2843506469628849</c:v>
                </c:pt>
                <c:pt idx="10134">
                  <c:v>1.2743885943395703</c:v>
                </c:pt>
                <c:pt idx="10135">
                  <c:v>1.2644098852564336</c:v>
                </c:pt>
                <c:pt idx="10136">
                  <c:v>1.2544149690748001</c:v>
                </c:pt>
                <c:pt idx="10137">
                  <c:v>1.2444043137431462</c:v>
                </c:pt>
                <c:pt idx="10138">
                  <c:v>1.2343784069367731</c:v>
                </c:pt>
                <c:pt idx="10139">
                  <c:v>1.2243377571967857</c:v>
                </c:pt>
                <c:pt idx="10140">
                  <c:v>1.2142828950671738</c:v>
                </c:pt>
                <c:pt idx="10141">
                  <c:v>1.204214374226644</c:v>
                </c:pt>
                <c:pt idx="10142">
                  <c:v>1.1941327726176783</c:v>
                </c:pt>
                <c:pt idx="10143">
                  <c:v>1.1840386935735749</c:v>
                </c:pt>
                <c:pt idx="10144">
                  <c:v>1.173932766934664</c:v>
                </c:pt>
                <c:pt idx="10145">
                  <c:v>1.1638156501662524</c:v>
                </c:pt>
                <c:pt idx="10146">
                  <c:v>1.1536880294617258</c:v>
                </c:pt>
                <c:pt idx="10147">
                  <c:v>1.1435506208445096</c:v>
                </c:pt>
                <c:pt idx="10148">
                  <c:v>1.1334041712591632</c:v>
                </c:pt>
                <c:pt idx="10149">
                  <c:v>1.1232494596524678</c:v>
                </c:pt>
                <c:pt idx="10150">
                  <c:v>1.1130872980450208</c:v>
                </c:pt>
                <c:pt idx="10151">
                  <c:v>1.102918532592116</c:v>
                </c:pt>
                <c:pt idx="10152">
                  <c:v>1.09274404463032</c:v>
                </c:pt>
                <c:pt idx="10153">
                  <c:v>1.0825647517120538</c:v>
                </c:pt>
                <c:pt idx="10154">
                  <c:v>1.072381608625063</c:v>
                </c:pt>
                <c:pt idx="10155">
                  <c:v>1.0621956083939759</c:v>
                </c:pt>
                <c:pt idx="10156">
                  <c:v>1.0520077832676442</c:v>
                </c:pt>
                <c:pt idx="10157">
                  <c:v>1.041819205684186</c:v>
                </c:pt>
                <c:pt idx="10158">
                  <c:v>1.03163098921941</c:v>
                </c:pt>
                <c:pt idx="10159">
                  <c:v>1.0214442895092029</c:v>
                </c:pt>
                <c:pt idx="10160">
                  <c:v>1.011260305153761</c:v>
                </c:pt>
                <c:pt idx="10161">
                  <c:v>1.0010802785928659</c:v>
                </c:pt>
                <c:pt idx="10162">
                  <c:v>0.99090549695628261</c:v>
                </c:pt>
                <c:pt idx="10163">
                  <c:v>0.9807372928869682</c:v>
                </c:pt>
                <c:pt idx="10164">
                  <c:v>0.9705770453330671</c:v>
                </c:pt>
                <c:pt idx="10165">
                  <c:v>0.96042618030898708</c:v>
                </c:pt>
                <c:pt idx="10166">
                  <c:v>0.95028617162285656</c:v>
                </c:pt>
                <c:pt idx="10167">
                  <c:v>0.94015854156909662</c:v>
                </c:pt>
                <c:pt idx="10168">
                  <c:v>0.93004486158345712</c:v>
                </c:pt>
                <c:pt idx="10169">
                  <c:v>0.91994675285933969</c:v>
                </c:pt>
                <c:pt idx="10170">
                  <c:v>0.90986588692274739</c:v>
                </c:pt>
                <c:pt idx="10171">
                  <c:v>0.89980398616482604</c:v>
                </c:pt>
                <c:pt idx="10172">
                  <c:v>0.88976282432828302</c:v>
                </c:pt>
                <c:pt idx="10173">
                  <c:v>0.87974422694770971</c:v>
                </c:pt>
                <c:pt idx="10174">
                  <c:v>0.86975007173992314</c:v>
                </c:pt>
                <c:pt idx="10175">
                  <c:v>0.85978228894376652</c:v>
                </c:pt>
                <c:pt idx="10176">
                  <c:v>0.84984286160642442</c:v>
                </c:pt>
                <c:pt idx="10177">
                  <c:v>0.83993382581283349</c:v>
                </c:pt>
                <c:pt idx="10178">
                  <c:v>0.83005727085951764</c:v>
                </c:pt>
                <c:pt idx="10179">
                  <c:v>0.82021533936691049</c:v>
                </c:pt>
                <c:pt idx="10180">
                  <c:v>0.8104102273310011</c:v>
                </c:pt>
                <c:pt idx="10181">
                  <c:v>0.80064418410921245</c:v>
                </c:pt>
                <c:pt idx="10182">
                  <c:v>0.7909195123421161</c:v>
                </c:pt>
                <c:pt idx="10183">
                  <c:v>0.78123856780555179</c:v>
                </c:pt>
                <c:pt idx="10184">
                  <c:v>0.77160375919226531</c:v>
                </c:pt>
                <c:pt idx="10185">
                  <c:v>0.76201754782199638</c:v>
                </c:pt>
                <c:pt idx="10186">
                  <c:v>0.75248244727605251</c:v>
                </c:pt>
                <c:pt idx="10187">
                  <c:v>0.74300102295615877</c:v>
                </c:pt>
                <c:pt idx="10188">
                  <c:v>0.73357589156486724</c:v>
                </c:pt>
                <c:pt idx="10189">
                  <c:v>0.72420972050530441</c:v>
                </c:pt>
                <c:pt idx="10190">
                  <c:v>0.71490522719838434</c:v>
                </c:pt>
                <c:pt idx="10191">
                  <c:v>0.70566517831811093</c:v>
                </c:pt>
                <c:pt idx="10192">
                  <c:v>0.69649238893894405</c:v>
                </c:pt>
                <c:pt idx="10193">
                  <c:v>0.68738972159710232</c:v>
                </c:pt>
                <c:pt idx="10194">
                  <c:v>0.67836008526357316</c:v>
                </c:pt>
                <c:pt idx="10195">
                  <c:v>0.66940643422608925</c:v>
                </c:pt>
                <c:pt idx="10196">
                  <c:v>0.66053176688007953</c:v>
                </c:pt>
                <c:pt idx="10197">
                  <c:v>0.65173912442723669</c:v>
                </c:pt>
                <c:pt idx="10198">
                  <c:v>0.64303158947932504</c:v>
                </c:pt>
                <c:pt idx="10199">
                  <c:v>0.63441228456802601</c:v>
                </c:pt>
                <c:pt idx="10200">
                  <c:v>0.62588437055929713</c:v>
                </c:pt>
                <c:pt idx="10201">
                  <c:v>0.6174510449696089</c:v>
                </c:pt>
                <c:pt idx="10202">
                  <c:v>0.60911554018788161</c:v>
                </c:pt>
                <c:pt idx="10203">
                  <c:v>0.60088112159759222</c:v>
                </c:pt>
                <c:pt idx="10204">
                  <c:v>0.59275108560197054</c:v>
                </c:pt>
                <c:pt idx="10205">
                  <c:v>0.5847287575517407</c:v>
                </c:pt>
                <c:pt idx="10206">
                  <c:v>0.57681748957447532</c:v>
                </c:pt>
                <c:pt idx="10207">
                  <c:v>0.56902065830661264</c:v>
                </c:pt>
                <c:pt idx="10208">
                  <c:v>0.5613416625279416</c:v>
                </c:pt>
                <c:pt idx="10209">
                  <c:v>0.55378392069993887</c:v>
                </c:pt>
                <c:pt idx="10210">
                  <c:v>0.54635086840766278</c:v>
                </c:pt>
                <c:pt idx="10211">
                  <c:v>0.53904595570682279</c:v>
                </c:pt>
                <c:pt idx="10212">
                  <c:v>0.53187264437823467</c:v>
                </c:pt>
                <c:pt idx="10213">
                  <c:v>0.52483440508791157</c:v>
                </c:pt>
                <c:pt idx="10214">
                  <c:v>0.51793471445789263</c:v>
                </c:pt>
                <c:pt idx="10215">
                  <c:v>0.51117705204785524</c:v>
                </c:pt>
                <c:pt idx="10216">
                  <c:v>0.50456489724941489</c:v>
                </c:pt>
                <c:pt idx="10217">
                  <c:v>0.49810172609603603</c:v>
                </c:pt>
                <c:pt idx="10218">
                  <c:v>0.4917910079906298</c:v>
                </c:pt>
                <c:pt idx="10219">
                  <c:v>0.48563620235332977</c:v>
                </c:pt>
                <c:pt idx="10220">
                  <c:v>0.47964075519324822</c:v>
                </c:pt>
                <c:pt idx="10221">
                  <c:v>0.4738080956061963</c:v>
                </c:pt>
                <c:pt idx="10222">
                  <c:v>0.46814163220247335</c:v>
                </c:pt>
                <c:pt idx="10223">
                  <c:v>0.46264474946865358</c:v>
                </c:pt>
                <c:pt idx="10224">
                  <c:v>0.45732080406556702</c:v>
                </c:pt>
                <c:pt idx="10225">
                  <c:v>0.45217312106876356</c:v>
                </c:pt>
                <c:pt idx="10226">
                  <c:v>0.44720499015406895</c:v>
                </c:pt>
                <c:pt idx="10227">
                  <c:v>0.44241966173365027</c:v>
                </c:pt>
                <c:pt idx="10228">
                  <c:v>0.43782034304626316</c:v>
                </c:pt>
                <c:pt idx="10229">
                  <c:v>0.43341019420832388</c:v>
                </c:pt>
                <c:pt idx="10230">
                  <c:v>0.42919232422886638</c:v>
                </c:pt>
                <c:pt idx="10231">
                  <c:v>0.42516978699555763</c:v>
                </c:pt>
                <c:pt idx="10232">
                  <c:v>0.42134557723603405</c:v>
                </c:pt>
                <c:pt idx="10233">
                  <c:v>0.41772262646117164</c:v>
                </c:pt>
                <c:pt idx="10234">
                  <c:v>0.41430379889486235</c:v>
                </c:pt>
                <c:pt idx="10235">
                  <c:v>0.41109188739885844</c:v>
                </c:pt>
                <c:pt idx="10236">
                  <c:v>0.40808960939552913</c:v>
                </c:pt>
                <c:pt idx="10237">
                  <c:v>0.4052996027983769</c:v>
                </c:pt>
                <c:pt idx="10238">
                  <c:v>0.40272442195387548</c:v>
                </c:pt>
                <c:pt idx="10239">
                  <c:v>0.40036653360354818</c:v>
                </c:pt>
                <c:pt idx="10240">
                  <c:v>0.39822831287163302</c:v>
                </c:pt>
                <c:pt idx="10241">
                  <c:v>0.39631203928599401</c:v>
                </c:pt>
                <c:pt idx="10242">
                  <c:v>0.39461989283886006</c:v>
                </c:pt>
                <c:pt idx="10243">
                  <c:v>0.39315395009496507</c:v>
                </c:pt>
                <c:pt idx="10244">
                  <c:v>0.39191618035303638</c:v>
                </c:pt>
                <c:pt idx="10245">
                  <c:v>0.39090844186965984</c:v>
                </c:pt>
                <c:pt idx="10246">
                  <c:v>0.39013247815122881</c:v>
                </c:pt>
                <c:pt idx="10247">
                  <c:v>0.38958991432156836</c:v>
                </c:pt>
                <c:pt idx="10248">
                  <c:v>0.38928225357294266</c:v>
                </c:pt>
                <c:pt idx="10249">
                  <c:v>0.38921087370699303</c:v>
                </c:pt>
                <c:pt idx="10250">
                  <c:v>0.3893770237741403</c:v>
                </c:pt>
                <c:pt idx="10251">
                  <c:v>0.38978182081588902</c:v>
                </c:pt>
                <c:pt idx="10252">
                  <c:v>0.3904262467207365</c:v>
                </c:pt>
                <c:pt idx="10253">
                  <c:v>0.39131114519753751</c:v>
                </c:pt>
                <c:pt idx="10254">
                  <c:v>0.39243721887533428</c:v>
                </c:pt>
                <c:pt idx="10255">
                  <c:v>0.39380502653502231</c:v>
                </c:pt>
                <c:pt idx="10256">
                  <c:v>0.395414980480363</c:v>
                </c:pt>
                <c:pt idx="10257">
                  <c:v>0.39726734405495201</c:v>
                </c:pt>
                <c:pt idx="10258">
                  <c:v>0.39936222931016846</c:v>
                </c:pt>
                <c:pt idx="10259">
                  <c:v>0.40169959483229245</c:v>
                </c:pt>
                <c:pt idx="10260">
                  <c:v>0.40427924373261948</c:v>
                </c:pt>
                <c:pt idx="10261">
                  <c:v>0.40710082180795543</c:v>
                </c:pt>
                <c:pt idx="10262">
                  <c:v>0.41016381587595596</c:v>
                </c:pt>
                <c:pt idx="10263">
                  <c:v>0.41346755229014781</c:v>
                </c:pt>
                <c:pt idx="10264">
                  <c:v>0.41701119564207967</c:v>
                </c:pt>
                <c:pt idx="10265">
                  <c:v>0.42079374765035116</c:v>
                </c:pt>
                <c:pt idx="10266">
                  <c:v>0.42481404624686142</c:v>
                </c:pt>
                <c:pt idx="10267">
                  <c:v>0.42907076485967183</c:v>
                </c:pt>
                <c:pt idx="10268">
                  <c:v>0.43356241189686212</c:v>
                </c:pt>
                <c:pt idx="10269">
                  <c:v>0.43828733043849094</c:v>
                </c:pt>
                <c:pt idx="10270">
                  <c:v>0.4432436981326755</c:v>
                </c:pt>
                <c:pt idx="10271">
                  <c:v>0.44842952730603791</c:v>
                </c:pt>
                <c:pt idx="10272">
                  <c:v>0.45384266528409251</c:v>
                </c:pt>
                <c:pt idx="10273">
                  <c:v>0.45948079492869925</c:v>
                </c:pt>
                <c:pt idx="10274">
                  <c:v>0.465341435389511</c:v>
                </c:pt>
                <c:pt idx="10275">
                  <c:v>0.47142194307352331</c:v>
                </c:pt>
                <c:pt idx="10276">
                  <c:v>0.4777195128323703</c:v>
                </c:pt>
                <c:pt idx="10277">
                  <c:v>0.48423117936628091</c:v>
                </c:pt>
                <c:pt idx="10278">
                  <c:v>0.49095381884665446</c:v>
                </c:pt>
                <c:pt idx="10279">
                  <c:v>0.49788415075409448</c:v>
                </c:pt>
                <c:pt idx="10280">
                  <c:v>0.50501873993316448</c:v>
                </c:pt>
                <c:pt idx="10281">
                  <c:v>0.51235399885983068</c:v>
                </c:pt>
                <c:pt idx="10282">
                  <c:v>0.51988619012143</c:v>
                </c:pt>
                <c:pt idx="10283">
                  <c:v>0.52761142910637193</c:v>
                </c:pt>
                <c:pt idx="10284">
                  <c:v>0.53552568689895841</c:v>
                </c:pt>
                <c:pt idx="10285">
                  <c:v>0.54362479337831249</c:v>
                </c:pt>
                <c:pt idx="10286">
                  <c:v>0.55190444051679599</c:v>
                </c:pt>
                <c:pt idx="10287">
                  <c:v>0.56036018587278058</c:v>
                </c:pt>
                <c:pt idx="10288">
                  <c:v>0.56898745627431302</c:v>
                </c:pt>
                <c:pt idx="10289">
                  <c:v>0.57778155168832113</c:v>
                </c:pt>
                <c:pt idx="10290">
                  <c:v>0.58673764926967154</c:v>
                </c:pt>
                <c:pt idx="10291">
                  <c:v>0.59585080758492415</c:v>
                </c:pt>
                <c:pt idx="10292">
                  <c:v>0.60511597100345083</c:v>
                </c:pt>
                <c:pt idx="10293">
                  <c:v>0.61452797425167871</c:v>
                </c:pt>
                <c:pt idx="10294">
                  <c:v>0.62408154711972763</c:v>
                </c:pt>
                <c:pt idx="10295">
                  <c:v>0.63377131931803343</c:v>
                </c:pt>
                <c:pt idx="10296">
                  <c:v>0.64359182547246763</c:v>
                </c:pt>
                <c:pt idx="10297">
                  <c:v>0.65353751025195961</c:v>
                </c:pt>
                <c:pt idx="10298">
                  <c:v>0.66360273362038213</c:v>
                </c:pt>
                <c:pt idx="10299">
                  <c:v>0.67378177620446822</c:v>
                </c:pt>
                <c:pt idx="10300">
                  <c:v>0.68406884476828966</c:v>
                </c:pt>
                <c:pt idx="10301">
                  <c:v>0.6944580777864322</c:v>
                </c:pt>
                <c:pt idx="10302">
                  <c:v>0.70494355110653273</c:v>
                </c:pt>
                <c:pt idx="10303">
                  <c:v>0.71551928369157702</c:v>
                </c:pt>
                <c:pt idx="10304">
                  <c:v>0.72617924343406715</c:v>
                </c:pt>
                <c:pt idx="10305">
                  <c:v>0.73691735302944661</c:v>
                </c:pt>
                <c:pt idx="10306">
                  <c:v>0.74772749590354504</c:v>
                </c:pt>
                <c:pt idx="10307">
                  <c:v>0.75860352218047022</c:v>
                </c:pt>
                <c:pt idx="10308">
                  <c:v>0.76953925468274564</c:v>
                </c:pt>
                <c:pt idx="10309">
                  <c:v>0.78052849495467891</c:v>
                </c:pt>
                <c:pt idx="10310">
                  <c:v>0.79156502929811523</c:v>
                </c:pt>
                <c:pt idx="10311">
                  <c:v>0.80264263481005671</c:v>
                </c:pt>
                <c:pt idx="10312">
                  <c:v>0.81375508541449793</c:v>
                </c:pt>
                <c:pt idx="10313">
                  <c:v>0.82489615787661341</c:v>
                </c:pt>
                <c:pt idx="10314">
                  <c:v>0.83605963779089121</c:v>
                </c:pt>
                <c:pt idx="10315">
                  <c:v>0.84723932553297776</c:v>
                </c:pt>
                <c:pt idx="10316">
                  <c:v>0.85842904216607641</c:v>
                </c:pt>
                <c:pt idx="10317">
                  <c:v>0.86962263529290063</c:v>
                </c:pt>
                <c:pt idx="10318">
                  <c:v>0.8808139848430715</c:v>
                </c:pt>
                <c:pt idx="10319">
                  <c:v>0.89199700878753851</c:v>
                </c:pt>
                <c:pt idx="10320">
                  <c:v>0.90316566877154347</c:v>
                </c:pt>
                <c:pt idx="10321">
                  <c:v>0.91431397565758232</c:v>
                </c:pt>
                <c:pt idx="10322">
                  <c:v>0.92543599496812001</c:v>
                </c:pt>
                <c:pt idx="10323">
                  <c:v>0.93652585222408835</c:v>
                </c:pt>
                <c:pt idx="10324">
                  <c:v>0.94757773816566071</c:v>
                </c:pt>
                <c:pt idx="10325">
                  <c:v>0.95858591385352665</c:v>
                </c:pt>
                <c:pt idx="10326">
                  <c:v>0.96954471564126055</c:v>
                </c:pt>
                <c:pt idx="10327">
                  <c:v>0.98044856000769398</c:v>
                </c:pt>
                <c:pt idx="10328">
                  <c:v>0.9912919482504996</c:v>
                </c:pt>
                <c:pt idx="10329">
                  <c:v>1.0020694710299918</c:v>
                </c:pt>
                <c:pt idx="10330">
                  <c:v>1.0127758127570938</c:v>
                </c:pt>
                <c:pt idx="10331">
                  <c:v>1.0234057558198042</c:v>
                </c:pt>
                <c:pt idx="10332">
                  <c:v>1.0339541846488025</c:v>
                </c:pt>
                <c:pt idx="10333">
                  <c:v>1.044416089607638</c:v>
                </c:pt>
                <c:pt idx="10334">
                  <c:v>1.0547865707115358</c:v>
                </c:pt>
                <c:pt idx="10335">
                  <c:v>1.0650608411666769</c:v>
                </c:pt>
                <c:pt idx="10336">
                  <c:v>1.0752342307272704</c:v>
                </c:pt>
                <c:pt idx="10337">
                  <c:v>1.0853021888676762</c:v>
                </c:pt>
                <c:pt idx="10338">
                  <c:v>1.0952602877666366</c:v>
                </c:pt>
                <c:pt idx="10339">
                  <c:v>1.1051042250996348</c:v>
                </c:pt>
                <c:pt idx="10340">
                  <c:v>1.1148298266417749</c:v>
                </c:pt>
                <c:pt idx="10341">
                  <c:v>1.1244330486737186</c:v>
                </c:pt>
                <c:pt idx="10342">
                  <c:v>1.1339099801936698</c:v>
                </c:pt>
                <c:pt idx="10343">
                  <c:v>1.1432568449346021</c:v>
                </c:pt>
                <c:pt idx="10344">
                  <c:v>1.1524700031832984</c:v>
                </c:pt>
                <c:pt idx="10345">
                  <c:v>1.1615459534031105</c:v>
                </c:pt>
                <c:pt idx="10346">
                  <c:v>1.1704813336637148</c:v>
                </c:pt>
                <c:pt idx="10347">
                  <c:v>1.1792729228717924</c:v>
                </c:pt>
                <c:pt idx="10348">
                  <c:v>1.1879176418095909</c:v>
                </c:pt>
                <c:pt idx="10349">
                  <c:v>1.1964125539824617</c:v>
                </c:pt>
                <c:pt idx="10350">
                  <c:v>1.2047548662716319</c:v>
                </c:pt>
                <c:pt idx="10351">
                  <c:v>1.212941929402054</c:v>
                </c:pt>
                <c:pt idx="10352">
                  <c:v>1.2209712382208548</c:v>
                </c:pt>
                <c:pt idx="10353">
                  <c:v>1.2288404317974473</c:v>
                </c:pt>
                <c:pt idx="10354">
                  <c:v>1.2365472933366026</c:v>
                </c:pt>
                <c:pt idx="10355">
                  <c:v>1.2440897499194978</c:v>
                </c:pt>
                <c:pt idx="10356">
                  <c:v>1.2514658720701548</c:v>
                </c:pt>
                <c:pt idx="10357">
                  <c:v>1.2586738731503706</c:v>
                </c:pt>
                <c:pt idx="10358">
                  <c:v>1.2657121085933261</c:v>
                </c:pt>
                <c:pt idx="10359">
                  <c:v>1.272579074972656</c:v>
                </c:pt>
                <c:pt idx="10360">
                  <c:v>1.2792734089159072</c:v>
                </c:pt>
                <c:pt idx="10361">
                  <c:v>1.2857938858680118</c:v>
                </c:pt>
                <c:pt idx="10362">
                  <c:v>1.2921394187059458</c:v>
                </c:pt>
                <c:pt idx="10363">
                  <c:v>1.2983090562139119</c:v>
                </c:pt>
                <c:pt idx="10364">
                  <c:v>1.3043019814195995</c:v>
                </c:pt>
                <c:pt idx="10365">
                  <c:v>1.3101175098023627</c:v>
                </c:pt>
                <c:pt idx="10366">
                  <c:v>1.3157550873748018</c:v>
                </c:pt>
                <c:pt idx="10367">
                  <c:v>1.3212142886431104</c:v>
                </c:pt>
                <c:pt idx="10368">
                  <c:v>1.3264948144579818</c:v>
                </c:pt>
                <c:pt idx="10369">
                  <c:v>1.3315964897514239</c:v>
                </c:pt>
                <c:pt idx="10370">
                  <c:v>1.3365192611762298</c:v>
                </c:pt>
                <c:pt idx="10371">
                  <c:v>1.3412631946468239</c:v>
                </c:pt>
                <c:pt idx="10372">
                  <c:v>1.3458284727897398</c:v>
                </c:pt>
                <c:pt idx="10373">
                  <c:v>1.3502153923111895</c:v>
                </c:pt>
                <c:pt idx="10374">
                  <c:v>1.3544243612836575</c:v>
                </c:pt>
                <c:pt idx="10375">
                  <c:v>1.3584558963626221</c:v>
                </c:pt>
                <c:pt idx="10376">
                  <c:v>1.3623106199363282</c:v>
                </c:pt>
                <c:pt idx="10377">
                  <c:v>1.3659892572115606</c:v>
                </c:pt>
                <c:pt idx="10378">
                  <c:v>1.3694926332516109</c:v>
                </c:pt>
                <c:pt idx="10379">
                  <c:v>1.3728216699577453</c:v>
                </c:pt>
                <c:pt idx="10380">
                  <c:v>1.3759773830122328</c:v>
                </c:pt>
                <c:pt idx="10381">
                  <c:v>1.3789608787844434</c:v>
                </c:pt>
                <c:pt idx="10382">
                  <c:v>1.3817733511995258</c:v>
                </c:pt>
                <c:pt idx="10383">
                  <c:v>1.3844160785885478</c:v>
                </c:pt>
                <c:pt idx="10384">
                  <c:v>1.3868904205109993</c:v>
                </c:pt>
                <c:pt idx="10385">
                  <c:v>1.3891978145647697</c:v>
                </c:pt>
                <c:pt idx="10386">
                  <c:v>1.3913397731847388</c:v>
                </c:pt>
                <c:pt idx="10387">
                  <c:v>1.3933178804363362</c:v>
                </c:pt>
                <c:pt idx="10388">
                  <c:v>1.3951337888072919</c:v>
                </c:pt>
                <c:pt idx="10389">
                  <c:v>1.3967892160033919</c:v>
                </c:pt>
                <c:pt idx="10390">
                  <c:v>1.3982859417543982</c:v>
                </c:pt>
                <c:pt idx="10391">
                  <c:v>1.3996258046319869</c:v>
                </c:pt>
                <c:pt idx="10392">
                  <c:v>1.4008106988829632</c:v>
                </c:pt>
                <c:pt idx="10393">
                  <c:v>1.4018425712876872</c:v>
                </c:pt>
                <c:pt idx="10394">
                  <c:v>1.40272341804131</c:v>
                </c:pt>
                <c:pt idx="10395">
                  <c:v>1.4034552816645725</c:v>
                </c:pt>
                <c:pt idx="10396">
                  <c:v>1.4040402479460639</c:v>
                </c:pt>
                <c:pt idx="10397">
                  <c:v>1.4044804429246476</c:v>
                </c:pt>
                <c:pt idx="10398">
                  <c:v>1.4047780299059571</c:v>
                </c:pt>
                <c:pt idx="10399">
                  <c:v>1.4049352065251337</c:v>
                </c:pt>
                <c:pt idx="10400">
                  <c:v>1.404954201853611</c:v>
                </c:pt>
                <c:pt idx="10401">
                  <c:v>1.4048372735533077</c:v>
                </c:pt>
                <c:pt idx="10402">
                  <c:v>1.404586705084049</c:v>
                </c:pt>
                <c:pt idx="10403">
                  <c:v>1.4042048029614838</c:v>
                </c:pt>
                <c:pt idx="10404">
                  <c:v>1.4036938940700769</c:v>
                </c:pt>
                <c:pt idx="10405">
                  <c:v>1.4030563230365061</c:v>
                </c:pt>
                <c:pt idx="10406">
                  <c:v>1.4022944496587908</c:v>
                </c:pt>
                <c:pt idx="10407">
                  <c:v>1.4014106463988008</c:v>
                </c:pt>
                <c:pt idx="10408">
                  <c:v>1.4004072959362106</c:v>
                </c:pt>
                <c:pt idx="10409">
                  <c:v>1.3992867887860501</c:v>
                </c:pt>
                <c:pt idx="10410">
                  <c:v>1.3980515209832209</c:v>
                </c:pt>
                <c:pt idx="10411">
                  <c:v>1.3967038918290415</c:v>
                </c:pt>
                <c:pt idx="10412">
                  <c:v>1.3952463017112124</c:v>
                </c:pt>
                <c:pt idx="10413">
                  <c:v>1.3936811499858073</c:v>
                </c:pt>
                <c:pt idx="10414">
                  <c:v>1.3920108329303289</c:v>
                </c:pt>
                <c:pt idx="10415">
                  <c:v>1.3902377417682827</c:v>
                </c:pt>
                <c:pt idx="10416">
                  <c:v>1.3883642607568063</c:v>
                </c:pt>
                <c:pt idx="10417">
                  <c:v>1.3863927653517925</c:v>
                </c:pt>
                <c:pt idx="10418">
                  <c:v>1.3843256204356467</c:v>
                </c:pt>
                <c:pt idx="10419">
                  <c:v>1.3821651786210045</c:v>
                </c:pt>
                <c:pt idx="10420">
                  <c:v>1.3799137786187123</c:v>
                </c:pt>
                <c:pt idx="10421">
                  <c:v>1.3775737436803848</c:v>
                </c:pt>
                <c:pt idx="10422">
                  <c:v>1.3751473801063256</c:v>
                </c:pt>
                <c:pt idx="10423">
                  <c:v>1.3726369758227983</c:v>
                </c:pt>
                <c:pt idx="10424">
                  <c:v>1.3700447990297271</c:v>
                </c:pt>
                <c:pt idx="10425">
                  <c:v>1.3673730969141185</c:v>
                </c:pt>
                <c:pt idx="10426">
                  <c:v>1.3646240944303778</c:v>
                </c:pt>
                <c:pt idx="10427">
                  <c:v>1.3617999931474554</c:v>
                </c:pt>
                <c:pt idx="10428">
                  <c:v>1.3589029701598785</c:v>
                </c:pt>
                <c:pt idx="10429">
                  <c:v>1.3559351770667021</c:v>
                </c:pt>
                <c:pt idx="10430">
                  <c:v>1.3528987390086142</c:v>
                </c:pt>
                <c:pt idx="10431">
                  <c:v>1.3497957537715277</c:v>
                </c:pt>
                <c:pt idx="10432">
                  <c:v>1.3466282909498086</c:v>
                </c:pt>
                <c:pt idx="10433">
                  <c:v>1.3433983911688896</c:v>
                </c:pt>
                <c:pt idx="10434">
                  <c:v>1.3401080653684421</c:v>
                </c:pt>
                <c:pt idx="10435">
                  <c:v>1.3367592941417081</c:v>
                </c:pt>
                <c:pt idx="10436">
                  <c:v>1.3333540271319322</c:v>
                </c:pt>
                <c:pt idx="10437">
                  <c:v>1.3298941824826216</c:v>
                </c:pt>
                <c:pt idx="10438">
                  <c:v>1.326381646341916</c:v>
                </c:pt>
                <c:pt idx="10439">
                  <c:v>1.3228182724223818</c:v>
                </c:pt>
                <c:pt idx="10440">
                  <c:v>1.3192058816050061</c:v>
                </c:pt>
                <c:pt idx="10441">
                  <c:v>1.3155462615993239</c:v>
                </c:pt>
                <c:pt idx="10442">
                  <c:v>1.3118411666465919</c:v>
                </c:pt>
                <c:pt idx="10443">
                  <c:v>1.3080923172720862</c:v>
                </c:pt>
                <c:pt idx="10444">
                  <c:v>1.304301400083018</c:v>
                </c:pt>
                <c:pt idx="10445">
                  <c:v>1.3004700676073349</c:v>
                </c:pt>
                <c:pt idx="10446">
                  <c:v>1.2965999381775872</c:v>
                </c:pt>
                <c:pt idx="10447">
                  <c:v>1.2926925958524054</c:v>
                </c:pt>
                <c:pt idx="10448">
                  <c:v>1.2887495903814878</c:v>
                </c:pt>
                <c:pt idx="10449">
                  <c:v>1.2847724372023726</c:v>
                </c:pt>
                <c:pt idx="10450">
                  <c:v>1.2807626174798628</c:v>
                </c:pt>
                <c:pt idx="10451">
                  <c:v>1.276721578176081</c:v>
                </c:pt>
                <c:pt idx="10452">
                  <c:v>1.2726507321556559</c:v>
                </c:pt>
                <c:pt idx="10453">
                  <c:v>1.2685514583201734</c:v>
                </c:pt>
                <c:pt idx="10454">
                  <c:v>1.2644251017797214</c:v>
                </c:pt>
                <c:pt idx="10455">
                  <c:v>1.2602729740455798</c:v>
                </c:pt>
                <c:pt idx="10456">
                  <c:v>1.2560963532563618</c:v>
                </c:pt>
                <c:pt idx="10457">
                  <c:v>1.251896484429089</c:v>
                </c:pt>
                <c:pt idx="10458">
                  <c:v>1.2476745797336684</c:v>
                </c:pt>
                <c:pt idx="10459">
                  <c:v>1.243431818795091</c:v>
                </c:pt>
                <c:pt idx="10460">
                  <c:v>1.2391693490145848</c:v>
                </c:pt>
                <c:pt idx="10461">
                  <c:v>1.2348882859143118</c:v>
                </c:pt>
                <c:pt idx="10462">
                  <c:v>1.230589713500472</c:v>
                </c:pt>
                <c:pt idx="10463">
                  <c:v>1.2262746846479342</c:v>
                </c:pt>
                <c:pt idx="10464">
                  <c:v>1.2219442215001159</c:v>
                </c:pt>
                <c:pt idx="10465">
                  <c:v>1.2175993158877816</c:v>
                </c:pt>
                <c:pt idx="10466">
                  <c:v>1.2132409297602127</c:v>
                </c:pt>
                <c:pt idx="10467">
                  <c:v>1.2088699956358087</c:v>
                </c:pt>
                <c:pt idx="10468">
                  <c:v>1.2044874170610504</c:v>
                </c:pt>
                <c:pt idx="10469">
                  <c:v>1.2000940690853719</c:v>
                </c:pt>
                <c:pt idx="10470">
                  <c:v>1.1956907987460266</c:v>
                </c:pt>
                <c:pt idx="10471">
                  <c:v>1.1912784255632674</c:v>
                </c:pt>
                <c:pt idx="10472">
                  <c:v>1.1868577420477386</c:v>
                </c:pt>
                <c:pt idx="10473">
                  <c:v>1.1824295142127859</c:v>
                </c:pt>
                <c:pt idx="10474">
                  <c:v>1.1779944820964137</c:v>
                </c:pt>
                <c:pt idx="10475">
                  <c:v>1.17355336029261</c:v>
                </c:pt>
                <c:pt idx="10476">
                  <c:v>1.1691068384841019</c:v>
                </c:pt>
                <c:pt idx="10477">
                  <c:v>1.1646555819865525</c:v>
                </c:pt>
                <c:pt idx="10478">
                  <c:v>1.1602002322910221</c:v>
                </c:pt>
                <c:pt idx="10479">
                  <c:v>1.1557414076176298</c:v>
                </c:pt>
                <c:pt idx="10480">
                  <c:v>1.1512797034654618</c:v>
                </c:pt>
                <c:pt idx="10481">
                  <c:v>1.1468156931725739</c:v>
                </c:pt>
                <c:pt idx="10482">
                  <c:v>1.1423499284720844</c:v>
                </c:pt>
                <c:pt idx="10483">
                  <c:v>1.1378829400536365</c:v>
                </c:pt>
                <c:pt idx="10484">
                  <c:v>1.133415238125572</c:v>
                </c:pt>
                <c:pt idx="10485">
                  <c:v>1.1289473129755843</c:v>
                </c:pt>
                <c:pt idx="10486">
                  <c:v>1.1244796355345177</c:v>
                </c:pt>
                <c:pt idx="10487">
                  <c:v>1.1200126579377341</c:v>
                </c:pt>
                <c:pt idx="10488">
                  <c:v>1.115546814086368</c:v>
                </c:pt>
                <c:pt idx="10489">
                  <c:v>1.1110825202082428</c:v>
                </c:pt>
                <c:pt idx="10490">
                  <c:v>1.1066201754156555</c:v>
                </c:pt>
                <c:pt idx="10491">
                  <c:v>1.10216016226319</c:v>
                </c:pt>
                <c:pt idx="10492">
                  <c:v>1.0977028473012005</c:v>
                </c:pt>
                <c:pt idx="10493">
                  <c:v>1.0932485816294149</c:v>
                </c:pt>
                <c:pt idx="10494">
                  <c:v>1.0887977014443107</c:v>
                </c:pt>
                <c:pt idx="10495">
                  <c:v>1.0843505285881874</c:v>
                </c:pt>
                <c:pt idx="10496">
                  <c:v>1.07990737108886</c:v>
                </c:pt>
                <c:pt idx="10497">
                  <c:v>1.0754685237025241</c:v>
                </c:pt>
                <c:pt idx="10498">
                  <c:v>1.0710342684463254</c:v>
                </c:pt>
                <c:pt idx="10499">
                  <c:v>1.0666048751334398</c:v>
                </c:pt>
                <c:pt idx="10500">
                  <c:v>1.0621806018979225</c:v>
                </c:pt>
                <c:pt idx="10501">
                  <c:v>1.0577616957206812</c:v>
                </c:pt>
                <c:pt idx="10502">
                  <c:v>1.0533483929476015</c:v>
                </c:pt>
                <c:pt idx="10503">
                  <c:v>1.0489409198042881</c:v>
                </c:pt>
                <c:pt idx="10504">
                  <c:v>1.0445394929066816</c:v>
                </c:pt>
                <c:pt idx="10505">
                  <c:v>1.0401443197672933</c:v>
                </c:pt>
                <c:pt idx="10506">
                  <c:v>1.0357555992950942</c:v>
                </c:pt>
                <c:pt idx="10507">
                  <c:v>1.0313735222911311</c:v>
                </c:pt>
                <c:pt idx="10508">
                  <c:v>1.0269982719422286</c:v>
                </c:pt>
                <c:pt idx="10509">
                  <c:v>1.0226300243050799</c:v>
                </c:pt>
                <c:pt idx="10510">
                  <c:v>1.0182689487885861</c:v>
                </c:pt>
                <c:pt idx="10511">
                  <c:v>1.013915208630201</c:v>
                </c:pt>
                <c:pt idx="10512">
                  <c:v>1.009568961368678</c:v>
                </c:pt>
                <c:pt idx="10513">
                  <c:v>1.0052303593088359</c:v>
                </c:pt>
                <c:pt idx="10514">
                  <c:v>1.0008995499855722</c:v>
                </c:pt>
                <c:pt idx="10515">
                  <c:v>0.99657667661845561</c:v>
                </c:pt>
                <c:pt idx="10516">
                  <c:v>0.9922618785650571</c:v>
                </c:pt>
                <c:pt idx="10517">
                  <c:v>0.98795529176783248</c:v>
                </c:pt>
                <c:pt idx="10518">
                  <c:v>0.98365704919574859</c:v>
                </c:pt>
                <c:pt idx="10519">
                  <c:v>0.97936728128176376</c:v>
                </c:pt>
                <c:pt idx="10520">
                  <c:v>0.97508611635519138</c:v>
                </c:pt>
                <c:pt idx="10521">
                  <c:v>0.97081368106902421</c:v>
                </c:pt>
                <c:pt idx="10522">
                  <c:v>0.9665501008234415</c:v>
                </c:pt>
                <c:pt idx="10523">
                  <c:v>0.96229550018249599</c:v>
                </c:pt>
                <c:pt idx="10524">
                  <c:v>0.95805000328923162</c:v>
                </c:pt>
                <c:pt idx="10525">
                  <c:v>0.95381373427175231</c:v>
                </c:pt>
                <c:pt idx="10526">
                  <c:v>0.94958681764967756</c:v>
                </c:pt>
                <c:pt idx="10527">
                  <c:v>0.94536937873080207</c:v>
                </c:pt>
                <c:pt idx="10528">
                  <c:v>0.94116154400781027</c:v>
                </c:pt>
                <c:pt idx="10529">
                  <c:v>0.9369634415456215</c:v>
                </c:pt>
                <c:pt idx="10530">
                  <c:v>0.93277520136930381</c:v>
                </c:pt>
                <c:pt idx="10531">
                  <c:v>0.92859695584118152</c:v>
                </c:pt>
                <c:pt idx="10532">
                  <c:v>0.9244288400398436</c:v>
                </c:pt>
                <c:pt idx="10533">
                  <c:v>0.92027099212820263</c:v>
                </c:pt>
                <c:pt idx="10534">
                  <c:v>0.91612355372239551</c:v>
                </c:pt>
                <c:pt idx="10535">
                  <c:v>0.91198667025183644</c:v>
                </c:pt>
                <c:pt idx="10536">
                  <c:v>0.90786049131571323</c:v>
                </c:pt>
                <c:pt idx="10537">
                  <c:v>0.90374517103584562</c:v>
                </c:pt>
                <c:pt idx="10538">
                  <c:v>0.8996408684028212</c:v>
                </c:pt>
                <c:pt idx="10539">
                  <c:v>0.8955477476185365</c:v>
                </c:pt>
                <c:pt idx="10540">
                  <c:v>0.89146597843309361</c:v>
                </c:pt>
                <c:pt idx="10541">
                  <c:v>0.88739573647604064</c:v>
                </c:pt>
                <c:pt idx="10542">
                  <c:v>0.88333720358263601</c:v>
                </c:pt>
                <c:pt idx="10543">
                  <c:v>0.87929056811654593</c:v>
                </c:pt>
                <c:pt idx="10544">
                  <c:v>0.87525602528274149</c:v>
                </c:pt>
                <c:pt idx="10545">
                  <c:v>0.87123377744059782</c:v>
                </c:pt>
                <c:pt idx="10546">
                  <c:v>0.86722403440551643</c:v>
                </c:pt>
                <c:pt idx="10547">
                  <c:v>0.86322701374738564</c:v>
                </c:pt>
                <c:pt idx="10548">
                  <c:v>0.85924294108421351</c:v>
                </c:pt>
                <c:pt idx="10549">
                  <c:v>0.85527205036602594</c:v>
                </c:pt>
                <c:pt idx="10550">
                  <c:v>0.85131458415448713</c:v>
                </c:pt>
                <c:pt idx="10551">
                  <c:v>0.8473707938953976</c:v>
                </c:pt>
                <c:pt idx="10552">
                  <c:v>0.84344094018373772</c:v>
                </c:pt>
                <c:pt idx="10553">
                  <c:v>0.83952529302145695</c:v>
                </c:pt>
                <c:pt idx="10554">
                  <c:v>0.83562413206899921</c:v>
                </c:pt>
                <c:pt idx="10555">
                  <c:v>0.83173774688632196</c:v>
                </c:pt>
                <c:pt idx="10556">
                  <c:v>0.82786643716898201</c:v>
                </c:pt>
                <c:pt idx="10557">
                  <c:v>0.82401051297302963</c:v>
                </c:pt>
                <c:pt idx="10558">
                  <c:v>0.82017029493408178</c:v>
                </c:pt>
                <c:pt idx="10559">
                  <c:v>0.81634611447336181</c:v>
                </c:pt>
                <c:pt idx="10560">
                  <c:v>0.81253831399927534</c:v>
                </c:pt>
                <c:pt idx="10561">
                  <c:v>0.80874724709510992</c:v>
                </c:pt>
                <c:pt idx="10562">
                  <c:v>0.80497327869806146</c:v>
                </c:pt>
                <c:pt idx="10563">
                  <c:v>0.80121678526860918</c:v>
                </c:pt>
                <c:pt idx="10564">
                  <c:v>0.79747815494820107</c:v>
                </c:pt>
                <c:pt idx="10565">
                  <c:v>0.79375778770512551</c:v>
                </c:pt>
                <c:pt idx="10566">
                  <c:v>0.79005609546988464</c:v>
                </c:pt>
                <c:pt idx="10567">
                  <c:v>0.78637350225693858</c:v>
                </c:pt>
                <c:pt idx="10568">
                  <c:v>0.78271044427572845</c:v>
                </c:pt>
                <c:pt idx="10569">
                  <c:v>0.77906737002695459</c:v>
                </c:pt>
                <c:pt idx="10570">
                  <c:v>0.77544474038691469</c:v>
                </c:pt>
                <c:pt idx="10571">
                  <c:v>0.77184302867660748</c:v>
                </c:pt>
                <c:pt idx="10572">
                  <c:v>0.76826272071721591</c:v>
                </c:pt>
                <c:pt idx="10573">
                  <c:v>0.76470431487111912</c:v>
                </c:pt>
                <c:pt idx="10574">
                  <c:v>0.76116832206585561</c:v>
                </c:pt>
                <c:pt idx="10575">
                  <c:v>0.7576552658052278</c:v>
                </c:pt>
                <c:pt idx="10576">
                  <c:v>0.75416568216182145</c:v>
                </c:pt>
                <c:pt idx="10577">
                  <c:v>0.75070011975326933</c:v>
                </c:pt>
                <c:pt idx="10578">
                  <c:v>0.74725913970263558</c:v>
                </c:pt>
                <c:pt idx="10579">
                  <c:v>0.74384331557899075</c:v>
                </c:pt>
                <c:pt idx="10580">
                  <c:v>0.74045323332286472</c:v>
                </c:pt>
                <c:pt idx="10581">
                  <c:v>0.73708949114934763</c:v>
                </c:pt>
                <c:pt idx="10582">
                  <c:v>0.7337526994360527</c:v>
                </c:pt>
                <c:pt idx="10583">
                  <c:v>0.7304434805892257</c:v>
                </c:pt>
                <c:pt idx="10584">
                  <c:v>0.72716246889072256</c:v>
                </c:pt>
                <c:pt idx="10585">
                  <c:v>0.72391031032462894</c:v>
                </c:pt>
                <c:pt idx="10586">
                  <c:v>0.72068766238344695</c:v>
                </c:pt>
                <c:pt idx="10587">
                  <c:v>0.7174951938529015</c:v>
                </c:pt>
                <c:pt idx="10588">
                  <c:v>0.71433358457534646</c:v>
                </c:pt>
                <c:pt idx="10589">
                  <c:v>0.71120352519162622</c:v>
                </c:pt>
                <c:pt idx="10590">
                  <c:v>0.70810571686025303</c:v>
                </c:pt>
                <c:pt idx="10591">
                  <c:v>0.70504087095492451</c:v>
                </c:pt>
                <c:pt idx="10592">
                  <c:v>0.70200970873852175</c:v>
                </c:pt>
                <c:pt idx="10593">
                  <c:v>0.69901296101423827</c:v>
                </c:pt>
                <c:pt idx="10594">
                  <c:v>0.69605136775414911</c:v>
                </c:pt>
                <c:pt idx="10595">
                  <c:v>0.69312567770329814</c:v>
                </c:pt>
                <c:pt idx="10596">
                  <c:v>0.69023664796054729</c:v>
                </c:pt>
                <c:pt idx="10597">
                  <c:v>0.6873850435362816</c:v>
                </c:pt>
                <c:pt idx="10598">
                  <c:v>0.6845716368846636</c:v>
                </c:pt>
                <c:pt idx="10599">
                  <c:v>0.68179720741359284</c:v>
                </c:pt>
                <c:pt idx="10600">
                  <c:v>0.67906254096937513</c:v>
                </c:pt>
                <c:pt idx="10601">
                  <c:v>0.67636842929742269</c:v>
                </c:pt>
                <c:pt idx="10602">
                  <c:v>0.6737156694805746</c:v>
                </c:pt>
                <c:pt idx="10603">
                  <c:v>0.67110506335106135</c:v>
                </c:pt>
                <c:pt idx="10604">
                  <c:v>0.66853741687972557</c:v>
                </c:pt>
                <c:pt idx="10605">
                  <c:v>0.66601353954244413</c:v>
                </c:pt>
                <c:pt idx="10606">
                  <c:v>0.6635342436617786</c:v>
                </c:pt>
                <c:pt idx="10607">
                  <c:v>0.66110034372614213</c:v>
                </c:pt>
                <c:pt idx="10608">
                  <c:v>0.65871265568591264</c:v>
                </c:pt>
                <c:pt idx="10609">
                  <c:v>0.65637199622759579</c:v>
                </c:pt>
                <c:pt idx="10610">
                  <c:v>0.65407918202448456</c:v>
                </c:pt>
                <c:pt idx="10611">
                  <c:v>0.65183502896726941</c:v>
                </c:pt>
                <c:pt idx="10612">
                  <c:v>0.64964035137327003</c:v>
                </c:pt>
                <c:pt idx="10613">
                  <c:v>0.64749596117398001</c:v>
                </c:pt>
                <c:pt idx="10614">
                  <c:v>0.64540266708381755</c:v>
                </c:pt>
                <c:pt idx="10615">
                  <c:v>0.64336127374973262</c:v>
                </c:pt>
                <c:pt idx="10616">
                  <c:v>0.64137258088168769</c:v>
                </c:pt>
                <c:pt idx="10617">
                  <c:v>0.63943738236609771</c:v>
                </c:pt>
                <c:pt idx="10618">
                  <c:v>0.63755646536183952</c:v>
                </c:pt>
                <c:pt idx="10619">
                  <c:v>0.6357306093809556</c:v>
                </c:pt>
                <c:pt idx="10620">
                  <c:v>0.63396058535388178</c:v>
                </c:pt>
                <c:pt idx="10621">
                  <c:v>0.63224715468154513</c:v>
                </c:pt>
                <c:pt idx="10622">
                  <c:v>0.63059106827352018</c:v>
                </c:pt>
                <c:pt idx="10623">
                  <c:v>0.62899306557599322</c:v>
                </c:pt>
                <c:pt idx="10624">
                  <c:v>0.6274538735876477</c:v>
                </c:pt>
                <c:pt idx="10625">
                  <c:v>0.62597420586712504</c:v>
                </c:pt>
                <c:pt idx="10626">
                  <c:v>0.62455476153265455</c:v>
                </c:pt>
                <c:pt idx="10627">
                  <c:v>0.62319622425514265</c:v>
                </c:pt>
                <c:pt idx="10628">
                  <c:v>0.62189926124480288</c:v>
                </c:pt>
                <c:pt idx="10629">
                  <c:v>0.62066452223609558</c:v>
                </c:pt>
                <c:pt idx="10630">
                  <c:v>0.61949263846821001</c:v>
                </c:pt>
                <c:pt idx="10631">
                  <c:v>0.6183842216667228</c:v>
                </c:pt>
                <c:pt idx="10632">
                  <c:v>0.61733986302455424</c:v>
                </c:pt>
                <c:pt idx="10633">
                  <c:v>0.6163601321868023</c:v>
                </c:pt>
                <c:pt idx="10634">
                  <c:v>0.6154455762374319</c:v>
                </c:pt>
                <c:pt idx="10635">
                  <c:v>0.61459671869503374</c:v>
                </c:pt>
                <c:pt idx="10636">
                  <c:v>0.61381405851293969</c:v>
                </c:pt>
                <c:pt idx="10637">
                  <c:v>0.6130980690902571</c:v>
                </c:pt>
                <c:pt idx="10638">
                  <c:v>0.61244919729360736</c:v>
                </c:pt>
                <c:pt idx="10639">
                  <c:v>0.61186786249169012</c:v>
                </c:pt>
                <c:pt idx="10640">
                  <c:v>0.61135445560401813</c:v>
                </c:pt>
                <c:pt idx="10641">
                  <c:v>0.61090933816645954</c:v>
                </c:pt>
                <c:pt idx="10642">
                  <c:v>0.6105328414153316</c:v>
                </c:pt>
                <c:pt idx="10643">
                  <c:v>0.61022526539116073</c:v>
                </c:pt>
                <c:pt idx="10644">
                  <c:v>0.60998687806414331</c:v>
                </c:pt>
                <c:pt idx="10645">
                  <c:v>0.60981791448389178</c:v>
                </c:pt>
                <c:pt idx="10646">
                  <c:v>0.60971857595531909</c:v>
                </c:pt>
                <c:pt idx="10647">
                  <c:v>0.6096890292399042</c:v>
                </c:pt>
                <c:pt idx="10648">
                  <c:v>0.60972940578883328</c:v>
                </c:pt>
                <c:pt idx="10649">
                  <c:v>0.60983980100493962</c:v>
                </c:pt>
                <c:pt idx="10650">
                  <c:v>0.61002027353954336</c:v>
                </c:pt>
                <c:pt idx="10651">
                  <c:v>0.61027084462132442</c:v>
                </c:pt>
                <c:pt idx="10652">
                  <c:v>0.61059149742388874</c:v>
                </c:pt>
                <c:pt idx="10653">
                  <c:v>0.61098217646923869</c:v>
                </c:pt>
                <c:pt idx="10654">
                  <c:v>0.6114427870726804</c:v>
                </c:pt>
                <c:pt idx="10655">
                  <c:v>0.61197319482659185</c:v>
                </c:pt>
                <c:pt idx="10656">
                  <c:v>0.61257322512879764</c:v>
                </c:pt>
                <c:pt idx="10657">
                  <c:v>0.61324266275398154</c:v>
                </c:pt>
                <c:pt idx="10658">
                  <c:v>0.61398125147058369</c:v>
                </c:pt>
                <c:pt idx="10659">
                  <c:v>0.61478869370491274</c:v>
                </c:pt>
                <c:pt idx="10660">
                  <c:v>0.6156646502528712</c:v>
                </c:pt>
                <c:pt idx="10661">
                  <c:v>0.61660874004154054</c:v>
                </c:pt>
                <c:pt idx="10662">
                  <c:v>0.61762053994100052</c:v>
                </c:pt>
                <c:pt idx="10663">
                  <c:v>0.61869958462612606</c:v>
                </c:pt>
                <c:pt idx="10664">
                  <c:v>0.61984536649444044</c:v>
                </c:pt>
                <c:pt idx="10665">
                  <c:v>0.6210573356318646</c:v>
                </c:pt>
                <c:pt idx="10666">
                  <c:v>0.6223348998375805</c:v>
                </c:pt>
                <c:pt idx="10667">
                  <c:v>0.62367742470106302</c:v>
                </c:pt>
                <c:pt idx="10668">
                  <c:v>0.62508423373317257</c:v>
                </c:pt>
                <c:pt idx="10669">
                  <c:v>0.62655460855701262</c:v>
                </c:pt>
                <c:pt idx="10670">
                  <c:v>0.62808778914978303</c:v>
                </c:pt>
                <c:pt idx="10671">
                  <c:v>0.62968297414549945</c:v>
                </c:pt>
                <c:pt idx="10672">
                  <c:v>0.63133932119069369</c:v>
                </c:pt>
                <c:pt idx="10673">
                  <c:v>0.63305594735988258</c:v>
                </c:pt>
                <c:pt idx="10674">
                  <c:v>0.63483192962407176</c:v>
                </c:pt>
                <c:pt idx="10675">
                  <c:v>0.63666630537858104</c:v>
                </c:pt>
                <c:pt idx="10676">
                  <c:v>0.63855807302520562</c:v>
                </c:pt>
                <c:pt idx="10677">
                  <c:v>0.64050619261022002</c:v>
                </c:pt>
                <c:pt idx="10678">
                  <c:v>0.64250958651802503</c:v>
                </c:pt>
                <c:pt idx="10679">
                  <c:v>0.6445671402180565</c:v>
                </c:pt>
                <c:pt idx="10680">
                  <c:v>0.64667770306693362</c:v>
                </c:pt>
                <c:pt idx="10681">
                  <c:v>0.64884008916210023</c:v>
                </c:pt>
                <c:pt idx="10682">
                  <c:v>0.6510530782476206</c:v>
                </c:pt>
                <c:pt idx="10683">
                  <c:v>0.65331541667168069</c:v>
                </c:pt>
                <c:pt idx="10684">
                  <c:v>0.65562581839193335</c:v>
                </c:pt>
                <c:pt idx="10685">
                  <c:v>0.65798296603018158</c:v>
                </c:pt>
                <c:pt idx="10686">
                  <c:v>0.66038551197418371</c:v>
                </c:pt>
                <c:pt idx="10687">
                  <c:v>0.66283207952386514</c:v>
                </c:pt>
                <c:pt idx="10688">
                  <c:v>0.66532126408189218</c:v>
                </c:pt>
                <c:pt idx="10689">
                  <c:v>0.66785163438597217</c:v>
                </c:pt>
                <c:pt idx="10690">
                  <c:v>0.67042173378114356</c:v>
                </c:pt>
                <c:pt idx="10691">
                  <c:v>0.673030081531242</c:v>
                </c:pt>
                <c:pt idx="10692">
                  <c:v>0.67567517416519685</c:v>
                </c:pt>
                <c:pt idx="10693">
                  <c:v>0.67835548685997182</c:v>
                </c:pt>
                <c:pt idx="10694">
                  <c:v>0.68106947485245506</c:v>
                </c:pt>
                <c:pt idx="10695">
                  <c:v>0.68381557488437272</c:v>
                </c:pt>
                <c:pt idx="10696">
                  <c:v>0.68659220667338605</c:v>
                </c:pt>
                <c:pt idx="10697">
                  <c:v>0.68939777440916195</c:v>
                </c:pt>
                <c:pt idx="10698">
                  <c:v>0.69223066827350754</c:v>
                </c:pt>
                <c:pt idx="10699">
                  <c:v>0.69508926598042542</c:v>
                </c:pt>
                <c:pt idx="10700">
                  <c:v>0.69797193433442206</c:v>
                </c:pt>
                <c:pt idx="10701">
                  <c:v>0.70087703080399044</c:v>
                </c:pt>
                <c:pt idx="10702">
                  <c:v>0.70380290510853483</c:v>
                </c:pt>
                <c:pt idx="10703">
                  <c:v>0.70674790081548211</c:v>
                </c:pt>
                <c:pt idx="10704">
                  <c:v>0.70971035694556361</c:v>
                </c:pt>
                <c:pt idx="10705">
                  <c:v>0.7126886095822027</c:v>
                </c:pt>
                <c:pt idx="10706">
                  <c:v>0.71568099348512193</c:v>
                </c:pt>
                <c:pt idx="10707">
                  <c:v>0.71868584370287691</c:v>
                </c:pt>
                <c:pt idx="10708">
                  <c:v>0.72170149718243348</c:v>
                </c:pt>
                <c:pt idx="10709">
                  <c:v>0.72472629437427305</c:v>
                </c:pt>
                <c:pt idx="10710">
                  <c:v>0.72775858082934153</c:v>
                </c:pt>
                <c:pt idx="10711">
                  <c:v>0.73079670878532721</c:v>
                </c:pt>
                <c:pt idx="10712">
                  <c:v>0.73383903874067891</c:v>
                </c:pt>
                <c:pt idx="10713">
                  <c:v>0.73688394101169907</c:v>
                </c:pt>
                <c:pt idx="10714">
                  <c:v>0.73992979727391794</c:v>
                </c:pt>
                <c:pt idx="10715">
                  <c:v>0.74297500208047429</c:v>
                </c:pt>
                <c:pt idx="10716">
                  <c:v>0.7460179643600966</c:v>
                </c:pt>
                <c:pt idx="10717">
                  <c:v>0.74905710888856825</c:v>
                </c:pt>
                <c:pt idx="10718">
                  <c:v>0.75209087773394323</c:v>
                </c:pt>
                <c:pt idx="10719">
                  <c:v>0.75511773167068774</c:v>
                </c:pt>
                <c:pt idx="10720">
                  <c:v>0.75813615156460901</c:v>
                </c:pt>
                <c:pt idx="10721">
                  <c:v>0.76114463972184732</c:v>
                </c:pt>
                <c:pt idx="10722">
                  <c:v>0.7641417212036079</c:v>
                </c:pt>
                <c:pt idx="10723">
                  <c:v>0.76712594510373688</c:v>
                </c:pt>
                <c:pt idx="10724">
                  <c:v>0.7700958857851028</c:v>
                </c:pt>
                <c:pt idx="10725">
                  <c:v>0.77305014407740835</c:v>
                </c:pt>
                <c:pt idx="10726">
                  <c:v>0.77598734843202954</c:v>
                </c:pt>
                <c:pt idx="10727">
                  <c:v>0.77890615603107405</c:v>
                </c:pt>
                <c:pt idx="10728">
                  <c:v>0.78180525385235922</c:v>
                </c:pt>
                <c:pt idx="10729">
                  <c:v>0.78468335968891534</c:v>
                </c:pt>
                <c:pt idx="10730">
                  <c:v>0.78753922311849645</c:v>
                </c:pt>
                <c:pt idx="10731">
                  <c:v>0.79037162642355563</c:v>
                </c:pt>
                <c:pt idx="10732">
                  <c:v>0.79317938546489664</c:v>
                </c:pt>
                <c:pt idx="10733">
                  <c:v>0.79596135050086014</c:v>
                </c:pt>
                <c:pt idx="10734">
                  <c:v>0.7987164069560615</c:v>
                </c:pt>
                <c:pt idx="10735">
                  <c:v>0.8014434761386019</c:v>
                </c:pt>
                <c:pt idx="10736">
                  <c:v>0.80414151590360661</c:v>
                </c:pt>
                <c:pt idx="10737">
                  <c:v>0.80680952126392669</c:v>
                </c:pt>
                <c:pt idx="10738">
                  <c:v>0.80944652494723068</c:v>
                </c:pt>
                <c:pt idx="10739">
                  <c:v>0.81205159789888104</c:v>
                </c:pt>
                <c:pt idx="10740">
                  <c:v>0.81462384973199997</c:v>
                </c:pt>
                <c:pt idx="10741">
                  <c:v>0.8171624291224846</c:v>
                </c:pt>
                <c:pt idx="10742">
                  <c:v>0.81966652415095176</c:v>
                </c:pt>
                <c:pt idx="10743">
                  <c:v>0.82213536259090014</c:v>
                </c:pt>
                <c:pt idx="10744">
                  <c:v>0.8245682121436696</c:v>
                </c:pt>
                <c:pt idx="10745">
                  <c:v>0.8269643806197966</c:v>
                </c:pt>
                <c:pt idx="10746">
                  <c:v>0.8293232160697902</c:v>
                </c:pt>
                <c:pt idx="10747">
                  <c:v>0.83164410686122869</c:v>
                </c:pt>
                <c:pt idx="10748">
                  <c:v>0.8339264817051053</c:v>
                </c:pt>
                <c:pt idx="10749">
                  <c:v>0.83616980963384024</c:v>
                </c:pt>
                <c:pt idx="10750">
                  <c:v>0.8383735999263181</c:v>
                </c:pt>
                <c:pt idx="10751">
                  <c:v>0.84053740198743376</c:v>
                </c:pt>
                <c:pt idx="10752">
                  <c:v>0.84266080517750963</c:v>
                </c:pt>
                <c:pt idx="10753">
                  <c:v>0.84474343859897927</c:v>
                </c:pt>
                <c:pt idx="10754">
                  <c:v>0.84678497083318616</c:v>
                </c:pt>
                <c:pt idx="10755">
                  <c:v>0.84878510963581311</c:v>
                </c:pt>
                <c:pt idx="10756">
                  <c:v>0.85074360158988893</c:v>
                </c:pt>
                <c:pt idx="10757">
                  <c:v>0.8526602317143136</c:v>
                </c:pt>
                <c:pt idx="10758">
                  <c:v>0.85453482303625616</c:v>
                </c:pt>
                <c:pt idx="10759">
                  <c:v>0.85636723612150345</c:v>
                </c:pt>
                <c:pt idx="10760">
                  <c:v>0.85815736856926228</c:v>
                </c:pt>
                <c:pt idx="10761">
                  <c:v>0.85990515447033578</c:v>
                </c:pt>
                <c:pt idx="10762">
                  <c:v>0.86161056383229317</c:v>
                </c:pt>
                <c:pt idx="10763">
                  <c:v>0.86327360197098169</c:v>
                </c:pt>
                <c:pt idx="10764">
                  <c:v>0.8648943088711516</c:v>
                </c:pt>
                <c:pt idx="10765">
                  <c:v>0.86647275851823369</c:v>
                </c:pt>
                <c:pt idx="10766">
                  <c:v>0.86800905820231311</c:v>
                </c:pt>
                <c:pt idx="10767">
                  <c:v>0.86950334779463057</c:v>
                </c:pt>
                <c:pt idx="10768">
                  <c:v>0.87095579900262476</c:v>
                </c:pt>
                <c:pt idx="10769">
                  <c:v>0.87236661459890641</c:v>
                </c:pt>
                <c:pt idx="10770">
                  <c:v>0.87373602763138281</c:v>
                </c:pt>
                <c:pt idx="10771">
                  <c:v>0.8750643006136487</c:v>
                </c:pt>
                <c:pt idx="10772">
                  <c:v>0.87635172469645461</c:v>
                </c:pt>
                <c:pt idx="10773">
                  <c:v>0.87759861882547385</c:v>
                </c:pt>
                <c:pt idx="10774">
                  <c:v>0.8788053288814861</c:v>
                </c:pt>
                <c:pt idx="10775">
                  <c:v>0.87997222681137244</c:v>
                </c:pt>
                <c:pt idx="10776">
                  <c:v>0.88109970974527541</c:v>
                </c:pt>
                <c:pt idx="10777">
                  <c:v>0.882188199104598</c:v>
                </c:pt>
                <c:pt idx="10778">
                  <c:v>0.88323813970426146</c:v>
                </c:pt>
                <c:pt idx="10779">
                  <c:v>0.88424999884490829</c:v>
                </c:pt>
                <c:pt idx="10780">
                  <c:v>0.88522426540336141</c:v>
                </c:pt>
                <c:pt idx="10781">
                  <c:v>0.88616144891831738</c:v>
                </c:pt>
                <c:pt idx="10782">
                  <c:v>0.887062078673025</c:v>
                </c:pt>
                <c:pt idx="10783">
                  <c:v>0.88792670278063357</c:v>
                </c:pt>
                <c:pt idx="10784">
                  <c:v>0.88875588726605714</c:v>
                </c:pt>
                <c:pt idx="10785">
                  <c:v>0.88955021515301791</c:v>
                </c:pt>
                <c:pt idx="10786">
                  <c:v>0.89031028555390879</c:v>
                </c:pt>
                <c:pt idx="10787">
                  <c:v>0.89103671276375451</c:v>
                </c:pt>
                <c:pt idx="10788">
                  <c:v>0.8917301253598976</c:v>
                </c:pt>
                <c:pt idx="10789">
                  <c:v>0.89239116530945228</c:v>
                </c:pt>
                <c:pt idx="10790">
                  <c:v>0.89302048708489412</c:v>
                </c:pt>
                <c:pt idx="10791">
                  <c:v>0.893618756787948</c:v>
                </c:pt>
                <c:pt idx="10792">
                  <c:v>0.89418665128389185</c:v>
                </c:pt>
                <c:pt idx="10793">
                  <c:v>0.89472485734802365</c:v>
                </c:pt>
                <c:pt idx="10794">
                  <c:v>0.895234070823686</c:v>
                </c:pt>
                <c:pt idx="10795">
                  <c:v>0.89571499579235181</c:v>
                </c:pt>
                <c:pt idx="10796">
                  <c:v>0.89616834375785437</c:v>
                </c:pt>
                <c:pt idx="10797">
                  <c:v>0.89659483284658903</c:v>
                </c:pt>
                <c:pt idx="10798">
                  <c:v>0.89699518702127445</c:v>
                </c:pt>
                <c:pt idx="10799">
                  <c:v>0.89737013531012955</c:v>
                </c:pt>
                <c:pt idx="10800">
                  <c:v>0.8977204110553193</c:v>
                </c:pt>
                <c:pt idx="10801">
                  <c:v>0.89804675117459254</c:v>
                </c:pt>
                <c:pt idx="10802">
                  <c:v>0.89834989544447597</c:v>
                </c:pt>
                <c:pt idx="10803">
                  <c:v>0.89863058579879029</c:v>
                </c:pt>
                <c:pt idx="10804">
                  <c:v>0.8988895656457907</c:v>
                </c:pt>
                <c:pt idx="10805">
                  <c:v>0.89912757920566788</c:v>
                </c:pt>
                <c:pt idx="10806">
                  <c:v>0.89934537086605348</c:v>
                </c:pt>
                <c:pt idx="10807">
                  <c:v>0.89954368455689671</c:v>
                </c:pt>
                <c:pt idx="10808">
                  <c:v>0.89972326314629392</c:v>
                </c:pt>
                <c:pt idx="10809">
                  <c:v>0.8998848478538346</c:v>
                </c:pt>
                <c:pt idx="10810">
                  <c:v>0.90002917768738011</c:v>
                </c:pt>
                <c:pt idx="10811">
                  <c:v>0.90015698889551998</c:v>
                </c:pt>
                <c:pt idx="10812">
                  <c:v>0.90026901444506768</c:v>
                </c:pt>
                <c:pt idx="10813">
                  <c:v>0.9003659835156973</c:v>
                </c:pt>
                <c:pt idx="10814">
                  <c:v>0.90044862101433543</c:v>
                </c:pt>
                <c:pt idx="10815">
                  <c:v>0.90051764711360327</c:v>
                </c:pt>
                <c:pt idx="10816">
                  <c:v>0.90057377680567352</c:v>
                </c:pt>
                <c:pt idx="10817">
                  <c:v>0.90061771948010161</c:v>
                </c:pt>
                <c:pt idx="10818">
                  <c:v>0.9006501785179869</c:v>
                </c:pt>
                <c:pt idx="10819">
                  <c:v>0.90067185090989343</c:v>
                </c:pt>
                <c:pt idx="10820">
                  <c:v>0.90068342688943892</c:v>
                </c:pt>
                <c:pt idx="10821">
                  <c:v>0.90068558958912293</c:v>
                </c:pt>
                <c:pt idx="10822">
                  <c:v>0.90067901471388689</c:v>
                </c:pt>
                <c:pt idx="10823">
                  <c:v>0.90066437023321977</c:v>
                </c:pt>
                <c:pt idx="10824">
                  <c:v>0.90064231609301215</c:v>
                </c:pt>
                <c:pt idx="10825">
                  <c:v>0.90061350394475637</c:v>
                </c:pt>
                <c:pt idx="10826">
                  <c:v>0.900578576892751</c:v>
                </c:pt>
                <c:pt idx="10827">
                  <c:v>0.90053816925910057</c:v>
                </c:pt>
                <c:pt idx="10828">
                  <c:v>0.90049290636496659</c:v>
                </c:pt>
                <c:pt idx="10829">
                  <c:v>0.90044340433123049</c:v>
                </c:pt>
                <c:pt idx="10830">
                  <c:v>0.90039026989114057</c:v>
                </c:pt>
                <c:pt idx="10831">
                  <c:v>0.90033410022365756</c:v>
                </c:pt>
                <c:pt idx="10832">
                  <c:v>0.90027548279881653</c:v>
                </c:pt>
                <c:pt idx="10833">
                  <c:v>0.90021499523976056</c:v>
                </c:pt>
                <c:pt idx="10834">
                  <c:v>0.90015320519940945</c:v>
                </c:pt>
                <c:pt idx="10835">
                  <c:v>0.90009067025128942</c:v>
                </c:pt>
                <c:pt idx="10836">
                  <c:v>0.90002793779308765</c:v>
                </c:pt>
                <c:pt idx="10837">
                  <c:v>0.89996554496522818</c:v>
                </c:pt>
                <c:pt idx="10838">
                  <c:v>0.89990401857922064</c:v>
                </c:pt>
                <c:pt idx="10839">
                  <c:v>0.89984387506383612</c:v>
                </c:pt>
                <c:pt idx="10840">
                  <c:v>0.89978562041594079</c:v>
                </c:pt>
                <c:pt idx="10841">
                  <c:v>0.89972975016856827</c:v>
                </c:pt>
                <c:pt idx="10842">
                  <c:v>0.89967674936636732</c:v>
                </c:pt>
                <c:pt idx="10843">
                  <c:v>0.89962709255258222</c:v>
                </c:pt>
                <c:pt idx="10844">
                  <c:v>0.89958124376637749</c:v>
                </c:pt>
                <c:pt idx="10845">
                  <c:v>0.89953965654848334</c:v>
                </c:pt>
                <c:pt idx="10846">
                  <c:v>0.89950277395603007</c:v>
                </c:pt>
                <c:pt idx="10847">
                  <c:v>0.89947102858553662</c:v>
                </c:pt>
                <c:pt idx="10848">
                  <c:v>0.89944484260504964</c:v>
                </c:pt>
                <c:pt idx="10849">
                  <c:v>0.89942462779056132</c:v>
                </c:pt>
                <c:pt idx="10850">
                  <c:v>0.89941078557352228</c:v>
                </c:pt>
                <c:pt idx="10851">
                  <c:v>0.89940370709111317</c:v>
                </c:pt>
                <c:pt idx="10852">
                  <c:v>0.89940377324487231</c:v>
                </c:pt>
                <c:pt idx="10853">
                  <c:v>0.8994113547619963</c:v>
                </c:pt>
                <c:pt idx="10854">
                  <c:v>0.8994268122660859</c:v>
                </c:pt>
                <c:pt idx="10855">
                  <c:v>0.89945049634761276</c:v>
                </c:pt>
                <c:pt idx="10856">
                  <c:v>0.89948274764109049</c:v>
                </c:pt>
                <c:pt idx="10857">
                  <c:v>0.89952389690630308</c:v>
                </c:pt>
                <c:pt idx="10858">
                  <c:v>0.89957426511016636</c:v>
                </c:pt>
                <c:pt idx="10859">
                  <c:v>0.89963416351466829</c:v>
                </c:pt>
                <c:pt idx="10860">
                  <c:v>0.89970389376463089</c:v>
                </c:pt>
                <c:pt idx="10861">
                  <c:v>0.89978374797798266</c:v>
                </c:pt>
                <c:pt idx="10862">
                  <c:v>0.89987400883791258</c:v>
                </c:pt>
                <c:pt idx="10863">
                  <c:v>0.89997494968697977</c:v>
                </c:pt>
                <c:pt idx="10864">
                  <c:v>0.90008683461940464</c:v>
                </c:pt>
                <c:pt idx="10865">
                  <c:v>0.90020991857651445</c:v>
                </c:pt>
                <c:pt idx="10866">
                  <c:v>0.90034444743974162</c:v>
                </c:pt>
                <c:pt idx="10867">
                  <c:v>0.90049065812601592</c:v>
                </c:pt>
                <c:pt idx="10868">
                  <c:v>0.90064877867924964</c:v>
                </c:pt>
                <c:pt idx="10869">
                  <c:v>0.9008190283627413</c:v>
                </c:pt>
                <c:pt idx="10870">
                  <c:v>0.90100161774989262</c:v>
                </c:pt>
                <c:pt idx="10871">
                  <c:v>0.90119674881238543</c:v>
                </c:pt>
                <c:pt idx="10872">
                  <c:v>0.90140461500793201</c:v>
                </c:pt>
                <c:pt idx="10873">
                  <c:v>0.90162540136296554</c:v>
                </c:pt>
                <c:pt idx="10874">
                  <c:v>0.90185928455507414</c:v>
                </c:pt>
                <c:pt idx="10875">
                  <c:v>0.9021064329920756</c:v>
                </c:pt>
                <c:pt idx="10876">
                  <c:v>0.90236700688608418</c:v>
                </c:pt>
                <c:pt idx="10877">
                  <c:v>0.90264115832713565</c:v>
                </c:pt>
                <c:pt idx="10878">
                  <c:v>0.90292903134888836</c:v>
                </c:pt>
                <c:pt idx="10879">
                  <c:v>0.90323076199563701</c:v>
                </c:pt>
                <c:pt idx="10880">
                  <c:v>0.90354647837936941</c:v>
                </c:pt>
                <c:pt idx="10881">
                  <c:v>0.90387630073686853</c:v>
                </c:pt>
                <c:pt idx="10882">
                  <c:v>0.90422034147995978</c:v>
                </c:pt>
                <c:pt idx="10883">
                  <c:v>0.90457870524082651</c:v>
                </c:pt>
                <c:pt idx="10884">
                  <c:v>0.90495148891401567</c:v>
                </c:pt>
                <c:pt idx="10885">
                  <c:v>0.90533878169003956</c:v>
                </c:pt>
                <c:pt idx="10886">
                  <c:v>0.90574066508697793</c:v>
                </c:pt>
                <c:pt idx="10887">
                  <c:v>0.90615721297427165</c:v>
                </c:pt>
                <c:pt idx="10888">
                  <c:v>0.9065884915907928</c:v>
                </c:pt>
                <c:pt idx="10889">
                  <c:v>0.90703455955919743</c:v>
                </c:pt>
                <c:pt idx="10890">
                  <c:v>0.90749546789088165</c:v>
                </c:pt>
                <c:pt idx="10891">
                  <c:v>0.90797125998814521</c:v>
                </c:pt>
                <c:pt idx="10892">
                  <c:v>0.90846197163683551</c:v>
                </c:pt>
                <c:pt idx="10893">
                  <c:v>0.90896763099669431</c:v>
                </c:pt>
                <c:pt idx="10894">
                  <c:v>0.90948825858006788</c:v>
                </c:pt>
                <c:pt idx="10895">
                  <c:v>0.91002386723011164</c:v>
                </c:pt>
                <c:pt idx="10896">
                  <c:v>0.91057446208620452</c:v>
                </c:pt>
                <c:pt idx="10897">
                  <c:v>0.9111400405484783</c:v>
                </c:pt>
                <c:pt idx="10898">
                  <c:v>0.91172059223097379</c:v>
                </c:pt>
                <c:pt idx="10899">
                  <c:v>0.91231609891197785</c:v>
                </c:pt>
                <c:pt idx="10900">
                  <c:v>0.91292653447385363</c:v>
                </c:pt>
                <c:pt idx="10901">
                  <c:v>0.91355186483979867</c:v>
                </c:pt>
                <c:pt idx="10902">
                  <c:v>0.91419204790168518</c:v>
                </c:pt>
                <c:pt idx="10903">
                  <c:v>0.91484703344100005</c:v>
                </c:pt>
                <c:pt idx="10904">
                  <c:v>0.91551676304446028</c:v>
                </c:pt>
                <c:pt idx="10905">
                  <c:v>0.916201170012934</c:v>
                </c:pt>
                <c:pt idx="10906">
                  <c:v>0.9169001792619047</c:v>
                </c:pt>
                <c:pt idx="10907">
                  <c:v>0.91761370721719082</c:v>
                </c:pt>
                <c:pt idx="10908">
                  <c:v>0.91834166170432519</c:v>
                </c:pt>
                <c:pt idx="10909">
                  <c:v>0.9190839418305512</c:v>
                </c:pt>
                <c:pt idx="10910">
                  <c:v>0.91984043786059444</c:v>
                </c:pt>
                <c:pt idx="10911">
                  <c:v>0.9206110310872655</c:v>
                </c:pt>
                <c:pt idx="10912">
                  <c:v>0.92139559369556823</c:v>
                </c:pt>
                <c:pt idx="10913">
                  <c:v>0.92219398862034019</c:v>
                </c:pt>
                <c:pt idx="10914">
                  <c:v>0.92300606939957341</c:v>
                </c:pt>
                <c:pt idx="10915">
                  <c:v>0.92383168001964955</c:v>
                </c:pt>
                <c:pt idx="10916">
                  <c:v>0.92467065475881816</c:v>
                </c:pt>
                <c:pt idx="10917">
                  <c:v>0.92552281802272951</c:v>
                </c:pt>
                <c:pt idx="10918">
                  <c:v>0.92638798417533319</c:v>
                </c:pt>
                <c:pt idx="10919">
                  <c:v>0.9272659573661467</c:v>
                </c:pt>
                <c:pt idx="10920">
                  <c:v>0.9281565313527953</c:v>
                </c:pt>
                <c:pt idx="10921">
                  <c:v>0.92905948931742666</c:v>
                </c:pt>
                <c:pt idx="10922">
                  <c:v>0.9299746036822607</c:v>
                </c:pt>
                <c:pt idx="10923">
                  <c:v>0.93090163591871788</c:v>
                </c:pt>
                <c:pt idx="10924">
                  <c:v>0.93184033635484043</c:v>
                </c:pt>
                <c:pt idx="10925">
                  <c:v>0.93279044397780775</c:v>
                </c:pt>
                <c:pt idx="10926">
                  <c:v>0.93375168623662252</c:v>
                </c:pt>
                <c:pt idx="10927">
                  <c:v>0.93472377883866087</c:v>
                </c:pt>
                <c:pt idx="10928">
                  <c:v>0.93570642554787153</c:v>
                </c:pt>
                <c:pt idx="10929">
                  <c:v>0.93669931797693073</c:v>
                </c:pt>
                <c:pt idx="10930">
                  <c:v>0.93770213538362468</c:v>
                </c:pt>
                <c:pt idx="10931">
                  <c:v>0.93871454445974389</c:v>
                </c:pt>
                <c:pt idx="10932">
                  <c:v>0.9397361991261195</c:v>
                </c:pt>
                <c:pt idx="10933">
                  <c:v>0.94076674032120566</c:v>
                </c:pt>
                <c:pt idx="10934">
                  <c:v>0.94180579579614454</c:v>
                </c:pt>
                <c:pt idx="10935">
                  <c:v>0.94285297990587991</c:v>
                </c:pt>
                <c:pt idx="10936">
                  <c:v>0.94390789340285863</c:v>
                </c:pt>
                <c:pt idx="10937">
                  <c:v>0.94497012323449125</c:v>
                </c:pt>
                <c:pt idx="10938">
                  <c:v>0.94603924233987235</c:v>
                </c:pt>
                <c:pt idx="10939">
                  <c:v>0.94711480945182669</c:v>
                </c:pt>
                <c:pt idx="10940">
                  <c:v>0.94819636890104209</c:v>
                </c:pt>
                <c:pt idx="10941">
                  <c:v>0.94928345042392803</c:v>
                </c:pt>
                <c:pt idx="10942">
                  <c:v>0.95037556897503306</c:v>
                </c:pt>
                <c:pt idx="10943">
                  <c:v>0.95147222454605407</c:v>
                </c:pt>
                <c:pt idx="10944">
                  <c:v>0.95257290198729783</c:v>
                </c:pt>
                <c:pt idx="10945">
                  <c:v>0.95367707083970266</c:v>
                </c:pt>
                <c:pt idx="10946">
                  <c:v>0.95478418516903596</c:v>
                </c:pt>
                <c:pt idx="10947">
                  <c:v>0.95589368341033831</c:v>
                </c:pt>
                <c:pt idx="10948">
                  <c:v>0.95700498822133406</c:v>
                </c:pt>
                <c:pt idx="10949">
                  <c:v>0.95811750634204151</c:v>
                </c:pt>
                <c:pt idx="10950">
                  <c:v>0.95923062846496987</c:v>
                </c:pt>
                <c:pt idx="10951">
                  <c:v>0.96034372911662447</c:v>
                </c:pt>
                <c:pt idx="10952">
                  <c:v>0.96145616654798727</c:v>
                </c:pt>
                <c:pt idx="10953">
                  <c:v>0.96256728263720159</c:v>
                </c:pt>
                <c:pt idx="10954">
                  <c:v>0.96367640280618105</c:v>
                </c:pt>
                <c:pt idx="10955">
                  <c:v>0.96478283594662151</c:v>
                </c:pt>
                <c:pt idx="10956">
                  <c:v>0.96588587436346873</c:v>
                </c:pt>
                <c:pt idx="10957">
                  <c:v>0.96698479372950363</c:v>
                </c:pt>
                <c:pt idx="10958">
                  <c:v>0.96807885305897889</c:v>
                </c:pt>
                <c:pt idx="10959">
                  <c:v>0.9691672946914569</c:v>
                </c:pt>
                <c:pt idx="10960">
                  <c:v>0.97024934429940046</c:v>
                </c:pt>
                <c:pt idx="10961">
                  <c:v>0.97132421090683885</c:v>
                </c:pt>
                <c:pt idx="10962">
                  <c:v>0.97239108692976872</c:v>
                </c:pt>
                <c:pt idx="10963">
                  <c:v>0.9734491482339096</c:v>
                </c:pt>
                <c:pt idx="10964">
                  <c:v>0.97449755421385231</c:v>
                </c:pt>
                <c:pt idx="10965">
                  <c:v>0.97553544788960678</c:v>
                </c:pt>
                <c:pt idx="10966">
                  <c:v>0.97656195602749862</c:v>
                </c:pt>
                <c:pt idx="10967">
                  <c:v>0.97757618928011358</c:v>
                </c:pt>
                <c:pt idx="10968">
                  <c:v>0.97857724235116361</c:v>
                </c:pt>
                <c:pt idx="10969">
                  <c:v>0.97956419418183149</c:v>
                </c:pt>
                <c:pt idx="10970">
                  <c:v>0.98053610816258818</c:v>
                </c:pt>
                <c:pt idx="10971">
                  <c:v>0.98149203236872073</c:v>
                </c:pt>
                <c:pt idx="10972">
                  <c:v>0.98243099982042126</c:v>
                </c:pt>
                <c:pt idx="10973">
                  <c:v>0.98335202877209926</c:v>
                </c:pt>
                <c:pt idx="10974">
                  <c:v>0.98425412302349935</c:v>
                </c:pt>
                <c:pt idx="10975">
                  <c:v>0.9851362722631386</c:v>
                </c:pt>
                <c:pt idx="10976">
                  <c:v>0.98599745243649084</c:v>
                </c:pt>
                <c:pt idx="10977">
                  <c:v>0.98683662614287004</c:v>
                </c:pt>
                <c:pt idx="10978">
                  <c:v>0.98765274306328776</c:v>
                </c:pt>
                <c:pt idx="10979">
                  <c:v>0.98844474041490049</c:v>
                </c:pt>
                <c:pt idx="10980">
                  <c:v>0.98921154343920059</c:v>
                </c:pt>
                <c:pt idx="10981">
                  <c:v>0.9899520659159039</c:v>
                </c:pt>
                <c:pt idx="10982">
                  <c:v>0.99066521071333769</c:v>
                </c:pt>
                <c:pt idx="10983">
                  <c:v>0.99134987036552447</c:v>
                </c:pt>
                <c:pt idx="10984">
                  <c:v>0.99200492768328163</c:v>
                </c:pt>
                <c:pt idx="10985">
                  <c:v>0.99262925639704913</c:v>
                </c:pt>
                <c:pt idx="10986">
                  <c:v>0.99322172183127022</c:v>
                </c:pt>
                <c:pt idx="10987">
                  <c:v>0.99378118161127849</c:v>
                </c:pt>
                <c:pt idx="10988">
                  <c:v>0.99430648640468322</c:v>
                </c:pt>
                <c:pt idx="10989">
                  <c:v>0.994796480691995</c:v>
                </c:pt>
                <c:pt idx="10990">
                  <c:v>0.99525000357344062</c:v>
                </c:pt>
                <c:pt idx="10991">
                  <c:v>0.99566588960682223</c:v>
                </c:pt>
                <c:pt idx="10992">
                  <c:v>0.99604296967839334</c:v>
                </c:pt>
                <c:pt idx="10993">
                  <c:v>0.99638007190650457</c:v>
                </c:pt>
                <c:pt idx="10994">
                  <c:v>0.99667602257819798</c:v>
                </c:pt>
                <c:pt idx="10995">
                  <c:v>0.9969296471171859</c:v>
                </c:pt>
                <c:pt idx="10996">
                  <c:v>0.99713977108457663</c:v>
                </c:pt>
                <c:pt idx="10997">
                  <c:v>0.99730522121069853</c:v>
                </c:pt>
                <c:pt idx="10998">
                  <c:v>0.99742482645778563</c:v>
                </c:pt>
                <c:pt idx="10999">
                  <c:v>0.99749741911490009</c:v>
                </c:pt>
                <c:pt idx="11000">
                  <c:v>0.99752183592065391</c:v>
                </c:pt>
                <c:pt idx="11001">
                  <c:v>0.99752183592065391</c:v>
                </c:pt>
                <c:pt idx="11002">
                  <c:v>0.99752183592065391</c:v>
                </c:pt>
                <c:pt idx="11003">
                  <c:v>0.99752183592065391</c:v>
                </c:pt>
                <c:pt idx="11004">
                  <c:v>0.99752183592065391</c:v>
                </c:pt>
                <c:pt idx="11005">
                  <c:v>0.99752183592065391</c:v>
                </c:pt>
                <c:pt idx="11006">
                  <c:v>0.99752183592065391</c:v>
                </c:pt>
                <c:pt idx="11007">
                  <c:v>0.99752183592065391</c:v>
                </c:pt>
                <c:pt idx="11008">
                  <c:v>0.99752183592065391</c:v>
                </c:pt>
                <c:pt idx="11009">
                  <c:v>0.99752183592065391</c:v>
                </c:pt>
                <c:pt idx="11010">
                  <c:v>0.99752183592065391</c:v>
                </c:pt>
                <c:pt idx="11011">
                  <c:v>0.99752183592065391</c:v>
                </c:pt>
                <c:pt idx="11012">
                  <c:v>0.99752183592065391</c:v>
                </c:pt>
                <c:pt idx="11013">
                  <c:v>0.99752183592065391</c:v>
                </c:pt>
                <c:pt idx="11014">
                  <c:v>0.99752183592065391</c:v>
                </c:pt>
                <c:pt idx="11015">
                  <c:v>0.99752183592065391</c:v>
                </c:pt>
                <c:pt idx="11016">
                  <c:v>0.99752183592065391</c:v>
                </c:pt>
                <c:pt idx="11017">
                  <c:v>0.99752183592065391</c:v>
                </c:pt>
                <c:pt idx="11018">
                  <c:v>0.99752183592065391</c:v>
                </c:pt>
                <c:pt idx="11019">
                  <c:v>0.99752183592065391</c:v>
                </c:pt>
                <c:pt idx="11020">
                  <c:v>0.99752183592065391</c:v>
                </c:pt>
                <c:pt idx="11021">
                  <c:v>0.99752183592065391</c:v>
                </c:pt>
                <c:pt idx="11022">
                  <c:v>0.99752183592065391</c:v>
                </c:pt>
                <c:pt idx="11023">
                  <c:v>0.99752183592065391</c:v>
                </c:pt>
                <c:pt idx="11024">
                  <c:v>0.99752183592065391</c:v>
                </c:pt>
                <c:pt idx="11025">
                  <c:v>0.99752183592065391</c:v>
                </c:pt>
                <c:pt idx="11026">
                  <c:v>0.99752183592065391</c:v>
                </c:pt>
                <c:pt idx="11027">
                  <c:v>0.99752183592065391</c:v>
                </c:pt>
                <c:pt idx="11028">
                  <c:v>0.99752183592065391</c:v>
                </c:pt>
                <c:pt idx="11029">
                  <c:v>0.99752183592065391</c:v>
                </c:pt>
                <c:pt idx="11030">
                  <c:v>0.99752183592065391</c:v>
                </c:pt>
                <c:pt idx="11031">
                  <c:v>0.99752183592065391</c:v>
                </c:pt>
                <c:pt idx="11032">
                  <c:v>0.99752183592065391</c:v>
                </c:pt>
                <c:pt idx="11033">
                  <c:v>0.99752183592065391</c:v>
                </c:pt>
                <c:pt idx="11034">
                  <c:v>0.99752183592065391</c:v>
                </c:pt>
                <c:pt idx="11035">
                  <c:v>0.99752183592065391</c:v>
                </c:pt>
                <c:pt idx="11036">
                  <c:v>0.99752183592065391</c:v>
                </c:pt>
                <c:pt idx="11037">
                  <c:v>0.99752183592065391</c:v>
                </c:pt>
                <c:pt idx="11038">
                  <c:v>0.99752183592065391</c:v>
                </c:pt>
                <c:pt idx="11039">
                  <c:v>0.99752183592065391</c:v>
                </c:pt>
                <c:pt idx="11040">
                  <c:v>0.99752183592065391</c:v>
                </c:pt>
                <c:pt idx="11041">
                  <c:v>0.99752183592065391</c:v>
                </c:pt>
                <c:pt idx="11042">
                  <c:v>0.99752183592065391</c:v>
                </c:pt>
                <c:pt idx="11043">
                  <c:v>0.99752183592065391</c:v>
                </c:pt>
                <c:pt idx="11044">
                  <c:v>0.99752183592065391</c:v>
                </c:pt>
                <c:pt idx="11045">
                  <c:v>0.99752183592065391</c:v>
                </c:pt>
                <c:pt idx="11046">
                  <c:v>0.99752183592065391</c:v>
                </c:pt>
                <c:pt idx="11047">
                  <c:v>0.99752183592065391</c:v>
                </c:pt>
                <c:pt idx="11048">
                  <c:v>0.99752183592065391</c:v>
                </c:pt>
                <c:pt idx="11049">
                  <c:v>0.99752183592065391</c:v>
                </c:pt>
                <c:pt idx="11050">
                  <c:v>0.99752183592065391</c:v>
                </c:pt>
                <c:pt idx="11051">
                  <c:v>0.99752183592065391</c:v>
                </c:pt>
                <c:pt idx="11052">
                  <c:v>0.99752183592065391</c:v>
                </c:pt>
                <c:pt idx="11053">
                  <c:v>0.99752183592065391</c:v>
                </c:pt>
                <c:pt idx="11054">
                  <c:v>0.99752183592065391</c:v>
                </c:pt>
                <c:pt idx="11055">
                  <c:v>0.99752183592065391</c:v>
                </c:pt>
                <c:pt idx="11056">
                  <c:v>0.99752183592065391</c:v>
                </c:pt>
                <c:pt idx="11057">
                  <c:v>0.99752183592065391</c:v>
                </c:pt>
                <c:pt idx="11058">
                  <c:v>0.99752183592065391</c:v>
                </c:pt>
                <c:pt idx="11059">
                  <c:v>0.99752183592065391</c:v>
                </c:pt>
                <c:pt idx="11060">
                  <c:v>0.99752183592065391</c:v>
                </c:pt>
                <c:pt idx="11061">
                  <c:v>0.99752183592065391</c:v>
                </c:pt>
                <c:pt idx="11062">
                  <c:v>0.99752183592065391</c:v>
                </c:pt>
                <c:pt idx="11063">
                  <c:v>0.99752183592065391</c:v>
                </c:pt>
                <c:pt idx="11064">
                  <c:v>0.99752183592065391</c:v>
                </c:pt>
                <c:pt idx="11065">
                  <c:v>0.99752183592065391</c:v>
                </c:pt>
                <c:pt idx="11066">
                  <c:v>0.99752183592065391</c:v>
                </c:pt>
                <c:pt idx="11067">
                  <c:v>0.99752183592065391</c:v>
                </c:pt>
                <c:pt idx="11068">
                  <c:v>0.99752183592065391</c:v>
                </c:pt>
                <c:pt idx="11069">
                  <c:v>0.99752183592065391</c:v>
                </c:pt>
                <c:pt idx="11070">
                  <c:v>0.99752183592065391</c:v>
                </c:pt>
                <c:pt idx="11071">
                  <c:v>0.99752183592065391</c:v>
                </c:pt>
                <c:pt idx="11072">
                  <c:v>0.99752183592065391</c:v>
                </c:pt>
                <c:pt idx="11073">
                  <c:v>0.99752183592065391</c:v>
                </c:pt>
                <c:pt idx="11074">
                  <c:v>0.99752183592065391</c:v>
                </c:pt>
                <c:pt idx="11075">
                  <c:v>0.99752183592065391</c:v>
                </c:pt>
                <c:pt idx="11076">
                  <c:v>0.99752183592065391</c:v>
                </c:pt>
                <c:pt idx="11077">
                  <c:v>0.99752183592065391</c:v>
                </c:pt>
                <c:pt idx="11078">
                  <c:v>0.99752183592065391</c:v>
                </c:pt>
                <c:pt idx="11079">
                  <c:v>0.99752183592065391</c:v>
                </c:pt>
                <c:pt idx="11080">
                  <c:v>0.99752183592065391</c:v>
                </c:pt>
                <c:pt idx="11081">
                  <c:v>0.99752183592065391</c:v>
                </c:pt>
                <c:pt idx="11082">
                  <c:v>0.99752183592065391</c:v>
                </c:pt>
                <c:pt idx="11083">
                  <c:v>0.99752183592065391</c:v>
                </c:pt>
                <c:pt idx="11084">
                  <c:v>0.99752183592065391</c:v>
                </c:pt>
                <c:pt idx="11085">
                  <c:v>0.99752183592065391</c:v>
                </c:pt>
                <c:pt idx="11086">
                  <c:v>0.99752183592065391</c:v>
                </c:pt>
                <c:pt idx="11087">
                  <c:v>0.99752183592065391</c:v>
                </c:pt>
                <c:pt idx="11088">
                  <c:v>0.99752183592065391</c:v>
                </c:pt>
                <c:pt idx="11089">
                  <c:v>0.99752183592065391</c:v>
                </c:pt>
                <c:pt idx="11090">
                  <c:v>0.99752183592065391</c:v>
                </c:pt>
                <c:pt idx="11091">
                  <c:v>0.99752183592065391</c:v>
                </c:pt>
                <c:pt idx="11092">
                  <c:v>0.99752183592065391</c:v>
                </c:pt>
                <c:pt idx="11093">
                  <c:v>0.99752183592065391</c:v>
                </c:pt>
                <c:pt idx="11094">
                  <c:v>0.99752183592065391</c:v>
                </c:pt>
                <c:pt idx="11095">
                  <c:v>0.99752183592065391</c:v>
                </c:pt>
                <c:pt idx="11096">
                  <c:v>0.99752183592065391</c:v>
                </c:pt>
                <c:pt idx="11097">
                  <c:v>0.99752183592065391</c:v>
                </c:pt>
                <c:pt idx="11098">
                  <c:v>0.99752183592065391</c:v>
                </c:pt>
                <c:pt idx="11099">
                  <c:v>0.99752183592065391</c:v>
                </c:pt>
                <c:pt idx="11100">
                  <c:v>0.99752183592065391</c:v>
                </c:pt>
                <c:pt idx="11101">
                  <c:v>0.99752183592065391</c:v>
                </c:pt>
                <c:pt idx="11102">
                  <c:v>0.99752183592065391</c:v>
                </c:pt>
                <c:pt idx="11103">
                  <c:v>0.99752183592065391</c:v>
                </c:pt>
                <c:pt idx="11104">
                  <c:v>0.99752183592065391</c:v>
                </c:pt>
                <c:pt idx="11105">
                  <c:v>0.99752183592065391</c:v>
                </c:pt>
                <c:pt idx="11106">
                  <c:v>0.99752183592065391</c:v>
                </c:pt>
                <c:pt idx="11107">
                  <c:v>0.99752183592065391</c:v>
                </c:pt>
                <c:pt idx="11108">
                  <c:v>0.99752183592065391</c:v>
                </c:pt>
                <c:pt idx="11109">
                  <c:v>0.99752183592065391</c:v>
                </c:pt>
                <c:pt idx="11110">
                  <c:v>0.99752183592065391</c:v>
                </c:pt>
                <c:pt idx="11111">
                  <c:v>0.99752183592065391</c:v>
                </c:pt>
                <c:pt idx="11112">
                  <c:v>0.99752183592065391</c:v>
                </c:pt>
                <c:pt idx="11113">
                  <c:v>0.99752183592065391</c:v>
                </c:pt>
                <c:pt idx="11114">
                  <c:v>0.99752183592065391</c:v>
                </c:pt>
                <c:pt idx="11115">
                  <c:v>0.99752183592065391</c:v>
                </c:pt>
                <c:pt idx="11116">
                  <c:v>0.99752183592065391</c:v>
                </c:pt>
                <c:pt idx="11117">
                  <c:v>0.99752183592065391</c:v>
                </c:pt>
                <c:pt idx="11118">
                  <c:v>0.99752183592065391</c:v>
                </c:pt>
                <c:pt idx="11119">
                  <c:v>0.99752183592065391</c:v>
                </c:pt>
                <c:pt idx="11120">
                  <c:v>0.99752183592065391</c:v>
                </c:pt>
                <c:pt idx="11121">
                  <c:v>0.99752183592065391</c:v>
                </c:pt>
                <c:pt idx="11122">
                  <c:v>0.99752183592065391</c:v>
                </c:pt>
                <c:pt idx="11123">
                  <c:v>0.99752183592065391</c:v>
                </c:pt>
                <c:pt idx="11124">
                  <c:v>0.99752183592065391</c:v>
                </c:pt>
                <c:pt idx="11125">
                  <c:v>0.99752183592065391</c:v>
                </c:pt>
                <c:pt idx="11126">
                  <c:v>0.99752183592065391</c:v>
                </c:pt>
                <c:pt idx="11127">
                  <c:v>0.99752183592065391</c:v>
                </c:pt>
                <c:pt idx="11128">
                  <c:v>0.99752183592065391</c:v>
                </c:pt>
                <c:pt idx="11129">
                  <c:v>0.99752183592065391</c:v>
                </c:pt>
                <c:pt idx="11130">
                  <c:v>0.99752183592065391</c:v>
                </c:pt>
                <c:pt idx="11131">
                  <c:v>0.99752183592065391</c:v>
                </c:pt>
                <c:pt idx="11132">
                  <c:v>0.99752183592065391</c:v>
                </c:pt>
                <c:pt idx="11133">
                  <c:v>0.99752183592065391</c:v>
                </c:pt>
                <c:pt idx="11134">
                  <c:v>0.99752183592065391</c:v>
                </c:pt>
                <c:pt idx="11135">
                  <c:v>0.99752183592065391</c:v>
                </c:pt>
                <c:pt idx="11136">
                  <c:v>0.99752183592065391</c:v>
                </c:pt>
                <c:pt idx="11137">
                  <c:v>0.99752183592065391</c:v>
                </c:pt>
                <c:pt idx="11138">
                  <c:v>0.99752183592065391</c:v>
                </c:pt>
                <c:pt idx="11139">
                  <c:v>0.99752183592065391</c:v>
                </c:pt>
                <c:pt idx="11140">
                  <c:v>0.99752183592065391</c:v>
                </c:pt>
                <c:pt idx="11141">
                  <c:v>0.99752183592065391</c:v>
                </c:pt>
                <c:pt idx="11142">
                  <c:v>0.99752183592065391</c:v>
                </c:pt>
                <c:pt idx="11143">
                  <c:v>0.99752183592065391</c:v>
                </c:pt>
                <c:pt idx="11144">
                  <c:v>0.99752183592065391</c:v>
                </c:pt>
                <c:pt idx="11145">
                  <c:v>0.99752183592065391</c:v>
                </c:pt>
                <c:pt idx="11146">
                  <c:v>0.99752183592065391</c:v>
                </c:pt>
                <c:pt idx="11147">
                  <c:v>0.99752183592065391</c:v>
                </c:pt>
                <c:pt idx="11148">
                  <c:v>0.99752183592065391</c:v>
                </c:pt>
                <c:pt idx="11149">
                  <c:v>0.99752183592065391</c:v>
                </c:pt>
                <c:pt idx="11150">
                  <c:v>0.99752183592065391</c:v>
                </c:pt>
                <c:pt idx="11151">
                  <c:v>0.99752183592065391</c:v>
                </c:pt>
                <c:pt idx="11152">
                  <c:v>0.99752183592065391</c:v>
                </c:pt>
                <c:pt idx="11153">
                  <c:v>0.99752183592065391</c:v>
                </c:pt>
                <c:pt idx="11154">
                  <c:v>0.99752183592065391</c:v>
                </c:pt>
                <c:pt idx="11155">
                  <c:v>0.99752183592065391</c:v>
                </c:pt>
                <c:pt idx="11156">
                  <c:v>0.99752183592065391</c:v>
                </c:pt>
                <c:pt idx="11157">
                  <c:v>0.99752183592065391</c:v>
                </c:pt>
                <c:pt idx="11158">
                  <c:v>0.99752183592065391</c:v>
                </c:pt>
                <c:pt idx="11159">
                  <c:v>0.99752183592065391</c:v>
                </c:pt>
                <c:pt idx="11160">
                  <c:v>0.99752183592065391</c:v>
                </c:pt>
                <c:pt idx="11161">
                  <c:v>0.99752183592065391</c:v>
                </c:pt>
                <c:pt idx="11162">
                  <c:v>0.99752183592065391</c:v>
                </c:pt>
                <c:pt idx="11163">
                  <c:v>0.99752183592065391</c:v>
                </c:pt>
                <c:pt idx="11164">
                  <c:v>0.99752183592065391</c:v>
                </c:pt>
                <c:pt idx="11165">
                  <c:v>0.99752183592065391</c:v>
                </c:pt>
                <c:pt idx="11166">
                  <c:v>0.99752183592065391</c:v>
                </c:pt>
                <c:pt idx="11167">
                  <c:v>0.99752183592065391</c:v>
                </c:pt>
                <c:pt idx="11168">
                  <c:v>0.99752183592065391</c:v>
                </c:pt>
                <c:pt idx="11169">
                  <c:v>0.99752183592065391</c:v>
                </c:pt>
                <c:pt idx="11170">
                  <c:v>0.99752183592065391</c:v>
                </c:pt>
                <c:pt idx="11171">
                  <c:v>0.99752183592065391</c:v>
                </c:pt>
                <c:pt idx="11172">
                  <c:v>0.99752183592065391</c:v>
                </c:pt>
                <c:pt idx="11173">
                  <c:v>0.99752183592065391</c:v>
                </c:pt>
                <c:pt idx="11174">
                  <c:v>0.99752183592065391</c:v>
                </c:pt>
                <c:pt idx="11175">
                  <c:v>0.99752183592065391</c:v>
                </c:pt>
                <c:pt idx="11176">
                  <c:v>0.99752183592065391</c:v>
                </c:pt>
                <c:pt idx="11177">
                  <c:v>0.99752183592065391</c:v>
                </c:pt>
                <c:pt idx="11178">
                  <c:v>0.99752183592065391</c:v>
                </c:pt>
                <c:pt idx="11179">
                  <c:v>0.99752183592065391</c:v>
                </c:pt>
                <c:pt idx="11180">
                  <c:v>0.99752183592065391</c:v>
                </c:pt>
                <c:pt idx="11181">
                  <c:v>0.99752183592065391</c:v>
                </c:pt>
                <c:pt idx="11182">
                  <c:v>0.99752183592065391</c:v>
                </c:pt>
                <c:pt idx="11183">
                  <c:v>0.99752183592065391</c:v>
                </c:pt>
                <c:pt idx="11184">
                  <c:v>0.99752183592065391</c:v>
                </c:pt>
                <c:pt idx="11185">
                  <c:v>0.99752183592065391</c:v>
                </c:pt>
                <c:pt idx="11186">
                  <c:v>0.99752183592065391</c:v>
                </c:pt>
                <c:pt idx="11187">
                  <c:v>0.99752183592065391</c:v>
                </c:pt>
                <c:pt idx="11188">
                  <c:v>0.99752183592065391</c:v>
                </c:pt>
                <c:pt idx="11189">
                  <c:v>0.99752183592065391</c:v>
                </c:pt>
                <c:pt idx="11190">
                  <c:v>0.99752183592065391</c:v>
                </c:pt>
                <c:pt idx="11191">
                  <c:v>0.99752183592065391</c:v>
                </c:pt>
                <c:pt idx="11192">
                  <c:v>0.99752183592065391</c:v>
                </c:pt>
                <c:pt idx="11193">
                  <c:v>0.99752183592065391</c:v>
                </c:pt>
                <c:pt idx="11194">
                  <c:v>0.99752183592065391</c:v>
                </c:pt>
                <c:pt idx="11195">
                  <c:v>0.99752183592065391</c:v>
                </c:pt>
                <c:pt idx="11196">
                  <c:v>0.99752183592065391</c:v>
                </c:pt>
                <c:pt idx="11197">
                  <c:v>0.99752183592065391</c:v>
                </c:pt>
                <c:pt idx="11198">
                  <c:v>0.99752183592065391</c:v>
                </c:pt>
                <c:pt idx="11199">
                  <c:v>0.99752183592065391</c:v>
                </c:pt>
                <c:pt idx="11200">
                  <c:v>0.99752183592065391</c:v>
                </c:pt>
                <c:pt idx="11201">
                  <c:v>0.99752183592065391</c:v>
                </c:pt>
                <c:pt idx="11202">
                  <c:v>0.99752183592065391</c:v>
                </c:pt>
                <c:pt idx="11203">
                  <c:v>0.99752183592065391</c:v>
                </c:pt>
                <c:pt idx="11204">
                  <c:v>0.99752183592065391</c:v>
                </c:pt>
                <c:pt idx="11205">
                  <c:v>0.99752183592065391</c:v>
                </c:pt>
                <c:pt idx="11206">
                  <c:v>0.99752183592065391</c:v>
                </c:pt>
                <c:pt idx="11207">
                  <c:v>0.99752183592065391</c:v>
                </c:pt>
                <c:pt idx="11208">
                  <c:v>0.99752183592065391</c:v>
                </c:pt>
                <c:pt idx="11209">
                  <c:v>0.99752183592065391</c:v>
                </c:pt>
                <c:pt idx="11210">
                  <c:v>0.99752183592065391</c:v>
                </c:pt>
                <c:pt idx="11211">
                  <c:v>0.99752183592065391</c:v>
                </c:pt>
                <c:pt idx="11212">
                  <c:v>0.99752183592065391</c:v>
                </c:pt>
                <c:pt idx="11213">
                  <c:v>0.99752183592065391</c:v>
                </c:pt>
                <c:pt idx="11214">
                  <c:v>0.99752183592065391</c:v>
                </c:pt>
                <c:pt idx="11215">
                  <c:v>0.99752183592065391</c:v>
                </c:pt>
                <c:pt idx="11216">
                  <c:v>0.99752183592065391</c:v>
                </c:pt>
                <c:pt idx="11217">
                  <c:v>0.99752183592065391</c:v>
                </c:pt>
                <c:pt idx="11218">
                  <c:v>0.99752183592065391</c:v>
                </c:pt>
                <c:pt idx="11219">
                  <c:v>0.99752183592065391</c:v>
                </c:pt>
                <c:pt idx="11220">
                  <c:v>0.99752183592065391</c:v>
                </c:pt>
                <c:pt idx="11221">
                  <c:v>0.99752183592065391</c:v>
                </c:pt>
                <c:pt idx="11222">
                  <c:v>0.99752183592065391</c:v>
                </c:pt>
                <c:pt idx="11223">
                  <c:v>0.99752183592065391</c:v>
                </c:pt>
                <c:pt idx="11224">
                  <c:v>0.99752183592065391</c:v>
                </c:pt>
                <c:pt idx="11225">
                  <c:v>0.99752183592065391</c:v>
                </c:pt>
                <c:pt idx="11226">
                  <c:v>0.99752183592065391</c:v>
                </c:pt>
                <c:pt idx="11227">
                  <c:v>0.99752183592065391</c:v>
                </c:pt>
                <c:pt idx="11228">
                  <c:v>0.99752183592065391</c:v>
                </c:pt>
                <c:pt idx="11229">
                  <c:v>0.99752183592065391</c:v>
                </c:pt>
                <c:pt idx="11230">
                  <c:v>0.99752183592065391</c:v>
                </c:pt>
                <c:pt idx="11231">
                  <c:v>0.99752183592065391</c:v>
                </c:pt>
                <c:pt idx="11232">
                  <c:v>0.99752183592065391</c:v>
                </c:pt>
                <c:pt idx="11233">
                  <c:v>0.99752183592065391</c:v>
                </c:pt>
                <c:pt idx="11234">
                  <c:v>0.99752183592065391</c:v>
                </c:pt>
                <c:pt idx="11235">
                  <c:v>0.99752183592065391</c:v>
                </c:pt>
                <c:pt idx="11236">
                  <c:v>0.99752183592065391</c:v>
                </c:pt>
                <c:pt idx="11237">
                  <c:v>0.99752183592065391</c:v>
                </c:pt>
                <c:pt idx="11238">
                  <c:v>0.99752183592065391</c:v>
                </c:pt>
                <c:pt idx="11239">
                  <c:v>0.99752183592065391</c:v>
                </c:pt>
                <c:pt idx="11240">
                  <c:v>0.99752183592065391</c:v>
                </c:pt>
                <c:pt idx="11241">
                  <c:v>0.99752183592065391</c:v>
                </c:pt>
                <c:pt idx="11242">
                  <c:v>0.99752183592065391</c:v>
                </c:pt>
                <c:pt idx="11243">
                  <c:v>0.99752183592065391</c:v>
                </c:pt>
                <c:pt idx="11244">
                  <c:v>0.99752183592065391</c:v>
                </c:pt>
                <c:pt idx="11245">
                  <c:v>0.99752183592065391</c:v>
                </c:pt>
                <c:pt idx="11246">
                  <c:v>0.99752183592065391</c:v>
                </c:pt>
                <c:pt idx="11247">
                  <c:v>0.99752183592065391</c:v>
                </c:pt>
                <c:pt idx="11248">
                  <c:v>0.99752183592065391</c:v>
                </c:pt>
                <c:pt idx="11249">
                  <c:v>0.99752183592065391</c:v>
                </c:pt>
                <c:pt idx="11250">
                  <c:v>0.99752183592065391</c:v>
                </c:pt>
                <c:pt idx="11251">
                  <c:v>0.99752183592065391</c:v>
                </c:pt>
                <c:pt idx="11252">
                  <c:v>0.99752183592065391</c:v>
                </c:pt>
                <c:pt idx="11253">
                  <c:v>0.99752183592065391</c:v>
                </c:pt>
                <c:pt idx="11254">
                  <c:v>0.99752183592065391</c:v>
                </c:pt>
                <c:pt idx="11255">
                  <c:v>0.99752183592065391</c:v>
                </c:pt>
                <c:pt idx="11256">
                  <c:v>0.99752183592065391</c:v>
                </c:pt>
                <c:pt idx="11257">
                  <c:v>0.99752183592065391</c:v>
                </c:pt>
                <c:pt idx="11258">
                  <c:v>0.99752183592065391</c:v>
                </c:pt>
                <c:pt idx="11259">
                  <c:v>0.99752183592065391</c:v>
                </c:pt>
                <c:pt idx="11260">
                  <c:v>0.99752183592065391</c:v>
                </c:pt>
                <c:pt idx="11261">
                  <c:v>0.99752183592065391</c:v>
                </c:pt>
                <c:pt idx="11262">
                  <c:v>0.99752183592065391</c:v>
                </c:pt>
                <c:pt idx="11263">
                  <c:v>0.99752183592065391</c:v>
                </c:pt>
                <c:pt idx="11264">
                  <c:v>0.99752183592065391</c:v>
                </c:pt>
                <c:pt idx="11265">
                  <c:v>0.99752183592065391</c:v>
                </c:pt>
                <c:pt idx="11266">
                  <c:v>0.99752183592065391</c:v>
                </c:pt>
                <c:pt idx="11267">
                  <c:v>0.99752183592065391</c:v>
                </c:pt>
                <c:pt idx="11268">
                  <c:v>0.99752183592065391</c:v>
                </c:pt>
                <c:pt idx="11269">
                  <c:v>0.99752183592065391</c:v>
                </c:pt>
                <c:pt idx="11270">
                  <c:v>0.99752183592065391</c:v>
                </c:pt>
                <c:pt idx="11271">
                  <c:v>0.99752183592065391</c:v>
                </c:pt>
                <c:pt idx="11272">
                  <c:v>0.99752183592065391</c:v>
                </c:pt>
                <c:pt idx="11273">
                  <c:v>0.99752183592065391</c:v>
                </c:pt>
                <c:pt idx="11274">
                  <c:v>0.99752183592065391</c:v>
                </c:pt>
                <c:pt idx="11275">
                  <c:v>0.99752183592065391</c:v>
                </c:pt>
                <c:pt idx="11276">
                  <c:v>0.99752183592065391</c:v>
                </c:pt>
                <c:pt idx="11277">
                  <c:v>0.99752183592065391</c:v>
                </c:pt>
                <c:pt idx="11278">
                  <c:v>0.99752183592065391</c:v>
                </c:pt>
                <c:pt idx="11279">
                  <c:v>0.99752183592065391</c:v>
                </c:pt>
                <c:pt idx="11280">
                  <c:v>0.99752183592065391</c:v>
                </c:pt>
                <c:pt idx="11281">
                  <c:v>0.99752183592065391</c:v>
                </c:pt>
                <c:pt idx="11282">
                  <c:v>0.99752183592065391</c:v>
                </c:pt>
                <c:pt idx="11283">
                  <c:v>0.99752183592065391</c:v>
                </c:pt>
                <c:pt idx="11284">
                  <c:v>0.99752183592065391</c:v>
                </c:pt>
                <c:pt idx="11285">
                  <c:v>0.99752183592065391</c:v>
                </c:pt>
                <c:pt idx="11286">
                  <c:v>0.99752183592065391</c:v>
                </c:pt>
                <c:pt idx="11287">
                  <c:v>0.99752183592065391</c:v>
                </c:pt>
                <c:pt idx="11288">
                  <c:v>0.99752183592065391</c:v>
                </c:pt>
                <c:pt idx="11289">
                  <c:v>0.99752183592065391</c:v>
                </c:pt>
                <c:pt idx="11290">
                  <c:v>0.99752183592065391</c:v>
                </c:pt>
                <c:pt idx="11291">
                  <c:v>0.99752183592065391</c:v>
                </c:pt>
                <c:pt idx="11292">
                  <c:v>0.99752183592065391</c:v>
                </c:pt>
                <c:pt idx="11293">
                  <c:v>0.99752183592065391</c:v>
                </c:pt>
                <c:pt idx="11294">
                  <c:v>0.99752183592065391</c:v>
                </c:pt>
                <c:pt idx="11295">
                  <c:v>0.99752183592065391</c:v>
                </c:pt>
                <c:pt idx="11296">
                  <c:v>0.99752183592065391</c:v>
                </c:pt>
                <c:pt idx="11297">
                  <c:v>0.99752183592065391</c:v>
                </c:pt>
                <c:pt idx="11298">
                  <c:v>0.99752183592065391</c:v>
                </c:pt>
                <c:pt idx="11299">
                  <c:v>0.99752183592065391</c:v>
                </c:pt>
                <c:pt idx="11300">
                  <c:v>0.99752183592065391</c:v>
                </c:pt>
                <c:pt idx="11301">
                  <c:v>0.99752183592065391</c:v>
                </c:pt>
                <c:pt idx="11302">
                  <c:v>0.99752183592065391</c:v>
                </c:pt>
                <c:pt idx="11303">
                  <c:v>0.99752183592065391</c:v>
                </c:pt>
                <c:pt idx="11304">
                  <c:v>0.99752183592065391</c:v>
                </c:pt>
                <c:pt idx="11305">
                  <c:v>0.99752183592065391</c:v>
                </c:pt>
                <c:pt idx="11306">
                  <c:v>0.99752183592065391</c:v>
                </c:pt>
                <c:pt idx="11307">
                  <c:v>0.99752183592065391</c:v>
                </c:pt>
                <c:pt idx="11308">
                  <c:v>0.99752183592065391</c:v>
                </c:pt>
                <c:pt idx="11309">
                  <c:v>0.99752183592065391</c:v>
                </c:pt>
                <c:pt idx="11310">
                  <c:v>0.99752183592065391</c:v>
                </c:pt>
                <c:pt idx="11311">
                  <c:v>0.99752183592065391</c:v>
                </c:pt>
                <c:pt idx="11312">
                  <c:v>0.99752183592065391</c:v>
                </c:pt>
                <c:pt idx="11313">
                  <c:v>0.99752183592065391</c:v>
                </c:pt>
                <c:pt idx="11314">
                  <c:v>0.99752183592065391</c:v>
                </c:pt>
                <c:pt idx="11315">
                  <c:v>0.99752183592065391</c:v>
                </c:pt>
                <c:pt idx="11316">
                  <c:v>0.99752183592065391</c:v>
                </c:pt>
                <c:pt idx="11317">
                  <c:v>0.99752183592065391</c:v>
                </c:pt>
                <c:pt idx="11318">
                  <c:v>0.99752183592065391</c:v>
                </c:pt>
                <c:pt idx="11319">
                  <c:v>0.99752183592065391</c:v>
                </c:pt>
                <c:pt idx="11320">
                  <c:v>0.99752183592065391</c:v>
                </c:pt>
                <c:pt idx="11321">
                  <c:v>0.99752183592065391</c:v>
                </c:pt>
                <c:pt idx="11322">
                  <c:v>0.99752183592065391</c:v>
                </c:pt>
                <c:pt idx="11323">
                  <c:v>0.99752183592065391</c:v>
                </c:pt>
                <c:pt idx="11324">
                  <c:v>0.99752183592065391</c:v>
                </c:pt>
                <c:pt idx="11325">
                  <c:v>0.99752183592065391</c:v>
                </c:pt>
                <c:pt idx="11326">
                  <c:v>0.99752183592065391</c:v>
                </c:pt>
                <c:pt idx="11327">
                  <c:v>0.99752183592065391</c:v>
                </c:pt>
                <c:pt idx="11328">
                  <c:v>0.99752183592065391</c:v>
                </c:pt>
                <c:pt idx="11329">
                  <c:v>0.99752183592065391</c:v>
                </c:pt>
                <c:pt idx="11330">
                  <c:v>0.99752183592065391</c:v>
                </c:pt>
                <c:pt idx="11331">
                  <c:v>0.99752183592065391</c:v>
                </c:pt>
                <c:pt idx="11332">
                  <c:v>0.99752183592065391</c:v>
                </c:pt>
                <c:pt idx="11333">
                  <c:v>0.99752183592065391</c:v>
                </c:pt>
                <c:pt idx="11334">
                  <c:v>0.99752183592065391</c:v>
                </c:pt>
                <c:pt idx="11335">
                  <c:v>0.99752183592065391</c:v>
                </c:pt>
                <c:pt idx="11336">
                  <c:v>0.99752183592065391</c:v>
                </c:pt>
                <c:pt idx="11337">
                  <c:v>0.99752183592065391</c:v>
                </c:pt>
                <c:pt idx="11338">
                  <c:v>0.99752183592065391</c:v>
                </c:pt>
                <c:pt idx="11339">
                  <c:v>0.99752183592065391</c:v>
                </c:pt>
                <c:pt idx="11340">
                  <c:v>0.99752183592065391</c:v>
                </c:pt>
                <c:pt idx="11341">
                  <c:v>0.99752183592065391</c:v>
                </c:pt>
                <c:pt idx="11342">
                  <c:v>0.99752183592065391</c:v>
                </c:pt>
                <c:pt idx="11343">
                  <c:v>0.99752183592065391</c:v>
                </c:pt>
                <c:pt idx="11344">
                  <c:v>0.99752183592065391</c:v>
                </c:pt>
                <c:pt idx="11345">
                  <c:v>0.99752183592065391</c:v>
                </c:pt>
                <c:pt idx="11346">
                  <c:v>0.99752183592065391</c:v>
                </c:pt>
                <c:pt idx="11347">
                  <c:v>0.99752183592065391</c:v>
                </c:pt>
                <c:pt idx="11348">
                  <c:v>0.99752183592065391</c:v>
                </c:pt>
                <c:pt idx="11349">
                  <c:v>0.99752183592065391</c:v>
                </c:pt>
                <c:pt idx="11350">
                  <c:v>0.99752183592065391</c:v>
                </c:pt>
                <c:pt idx="11351">
                  <c:v>0.99752183592065391</c:v>
                </c:pt>
                <c:pt idx="11352">
                  <c:v>0.99752183592065391</c:v>
                </c:pt>
                <c:pt idx="11353">
                  <c:v>0.99752183592065391</c:v>
                </c:pt>
                <c:pt idx="11354">
                  <c:v>0.99752183592065391</c:v>
                </c:pt>
                <c:pt idx="11355">
                  <c:v>0.99752183592065391</c:v>
                </c:pt>
                <c:pt idx="11356">
                  <c:v>0.99752183592065391</c:v>
                </c:pt>
                <c:pt idx="11357">
                  <c:v>0.99752183592065391</c:v>
                </c:pt>
                <c:pt idx="11358">
                  <c:v>0.99752183592065391</c:v>
                </c:pt>
                <c:pt idx="11359">
                  <c:v>0.99752183592065391</c:v>
                </c:pt>
                <c:pt idx="11360">
                  <c:v>0.99752183592065391</c:v>
                </c:pt>
                <c:pt idx="11361">
                  <c:v>0.99752183592065391</c:v>
                </c:pt>
                <c:pt idx="11362">
                  <c:v>0.99752183592065391</c:v>
                </c:pt>
                <c:pt idx="11363">
                  <c:v>0.99752183592065391</c:v>
                </c:pt>
                <c:pt idx="11364">
                  <c:v>0.99752183592065391</c:v>
                </c:pt>
                <c:pt idx="11365">
                  <c:v>0.99752183592065391</c:v>
                </c:pt>
                <c:pt idx="11366">
                  <c:v>0.99752183592065391</c:v>
                </c:pt>
                <c:pt idx="11367">
                  <c:v>0.99752183592065391</c:v>
                </c:pt>
                <c:pt idx="11368">
                  <c:v>0.99752183592065391</c:v>
                </c:pt>
                <c:pt idx="11369">
                  <c:v>0.99752183592065391</c:v>
                </c:pt>
                <c:pt idx="11370">
                  <c:v>0.99752183592065391</c:v>
                </c:pt>
                <c:pt idx="11371">
                  <c:v>0.99752183592065391</c:v>
                </c:pt>
                <c:pt idx="11372">
                  <c:v>0.99752183592065391</c:v>
                </c:pt>
                <c:pt idx="11373">
                  <c:v>0.99752183592065391</c:v>
                </c:pt>
                <c:pt idx="11374">
                  <c:v>0.99752183592065391</c:v>
                </c:pt>
                <c:pt idx="11375">
                  <c:v>0.99752183592065391</c:v>
                </c:pt>
                <c:pt idx="11376">
                  <c:v>0.99752183592065391</c:v>
                </c:pt>
                <c:pt idx="11377">
                  <c:v>0.99752183592065391</c:v>
                </c:pt>
                <c:pt idx="11378">
                  <c:v>0.99752183592065391</c:v>
                </c:pt>
                <c:pt idx="11379">
                  <c:v>0.99752183592065391</c:v>
                </c:pt>
                <c:pt idx="11380">
                  <c:v>0.99752183592065391</c:v>
                </c:pt>
                <c:pt idx="11381">
                  <c:v>0.99752183592065391</c:v>
                </c:pt>
                <c:pt idx="11382">
                  <c:v>0.99752183592065391</c:v>
                </c:pt>
                <c:pt idx="11383">
                  <c:v>0.99752183592065391</c:v>
                </c:pt>
                <c:pt idx="11384">
                  <c:v>0.99752183592065391</c:v>
                </c:pt>
                <c:pt idx="11385">
                  <c:v>0.99752183592065391</c:v>
                </c:pt>
                <c:pt idx="11386">
                  <c:v>0.99752183592065391</c:v>
                </c:pt>
                <c:pt idx="11387">
                  <c:v>0.99752183592065391</c:v>
                </c:pt>
                <c:pt idx="11388">
                  <c:v>0.99752183592065391</c:v>
                </c:pt>
                <c:pt idx="11389">
                  <c:v>0.99752183592065391</c:v>
                </c:pt>
                <c:pt idx="11390">
                  <c:v>0.99752183592065391</c:v>
                </c:pt>
                <c:pt idx="11391">
                  <c:v>0.99752183592065391</c:v>
                </c:pt>
                <c:pt idx="11392">
                  <c:v>0.99752183592065391</c:v>
                </c:pt>
                <c:pt idx="11393">
                  <c:v>0.99752183592065391</c:v>
                </c:pt>
                <c:pt idx="11394">
                  <c:v>0.99752183592065391</c:v>
                </c:pt>
                <c:pt idx="11395">
                  <c:v>0.99752183592065391</c:v>
                </c:pt>
                <c:pt idx="11396">
                  <c:v>0.99752183592065391</c:v>
                </c:pt>
                <c:pt idx="11397">
                  <c:v>0.99752183592065391</c:v>
                </c:pt>
                <c:pt idx="11398">
                  <c:v>0.99752183592065391</c:v>
                </c:pt>
                <c:pt idx="11399">
                  <c:v>0.99752183592065391</c:v>
                </c:pt>
                <c:pt idx="11400">
                  <c:v>0.99752183592065391</c:v>
                </c:pt>
                <c:pt idx="11401">
                  <c:v>0.99752183592065391</c:v>
                </c:pt>
                <c:pt idx="11402">
                  <c:v>0.99752183592065391</c:v>
                </c:pt>
                <c:pt idx="11403">
                  <c:v>0.99752183592065391</c:v>
                </c:pt>
                <c:pt idx="11404">
                  <c:v>0.99752183592065391</c:v>
                </c:pt>
                <c:pt idx="11405">
                  <c:v>0.99752183592065391</c:v>
                </c:pt>
                <c:pt idx="11406">
                  <c:v>0.99752183592065391</c:v>
                </c:pt>
                <c:pt idx="11407">
                  <c:v>0.99752183592065391</c:v>
                </c:pt>
                <c:pt idx="11408">
                  <c:v>0.99752183592065391</c:v>
                </c:pt>
                <c:pt idx="11409">
                  <c:v>0.99752183592065391</c:v>
                </c:pt>
                <c:pt idx="11410">
                  <c:v>0.99752183592065391</c:v>
                </c:pt>
                <c:pt idx="11411">
                  <c:v>0.99752183592065391</c:v>
                </c:pt>
                <c:pt idx="11412">
                  <c:v>0.99752183592065391</c:v>
                </c:pt>
                <c:pt idx="11413">
                  <c:v>0.99752183592065391</c:v>
                </c:pt>
                <c:pt idx="11414">
                  <c:v>0.99752183592065391</c:v>
                </c:pt>
                <c:pt idx="11415">
                  <c:v>0.99752183592065391</c:v>
                </c:pt>
                <c:pt idx="11416">
                  <c:v>0.99752183592065391</c:v>
                </c:pt>
                <c:pt idx="11417">
                  <c:v>0.99752183592065391</c:v>
                </c:pt>
                <c:pt idx="11418">
                  <c:v>0.99752183592065391</c:v>
                </c:pt>
                <c:pt idx="11419">
                  <c:v>0.99752183592065391</c:v>
                </c:pt>
                <c:pt idx="11420">
                  <c:v>0.99752183592065391</c:v>
                </c:pt>
                <c:pt idx="11421">
                  <c:v>0.99752183592065391</c:v>
                </c:pt>
                <c:pt idx="11422">
                  <c:v>0.99752183592065391</c:v>
                </c:pt>
                <c:pt idx="11423">
                  <c:v>0.99752183592065391</c:v>
                </c:pt>
                <c:pt idx="11424">
                  <c:v>0.99752183592065391</c:v>
                </c:pt>
                <c:pt idx="11425">
                  <c:v>0.99752183592065391</c:v>
                </c:pt>
                <c:pt idx="11426">
                  <c:v>0.99752183592065391</c:v>
                </c:pt>
                <c:pt idx="11427">
                  <c:v>0.99752183592065391</c:v>
                </c:pt>
                <c:pt idx="11428">
                  <c:v>0.99752183592065391</c:v>
                </c:pt>
                <c:pt idx="11429">
                  <c:v>0.99752183592065391</c:v>
                </c:pt>
                <c:pt idx="11430">
                  <c:v>0.99752183592065391</c:v>
                </c:pt>
                <c:pt idx="11431">
                  <c:v>0.99752183592065391</c:v>
                </c:pt>
                <c:pt idx="11432">
                  <c:v>0.99752183592065391</c:v>
                </c:pt>
                <c:pt idx="11433">
                  <c:v>0.99752183592065391</c:v>
                </c:pt>
                <c:pt idx="11434">
                  <c:v>0.99752183592065391</c:v>
                </c:pt>
                <c:pt idx="11435">
                  <c:v>0.99752183592065391</c:v>
                </c:pt>
                <c:pt idx="11436">
                  <c:v>0.99752183592065391</c:v>
                </c:pt>
                <c:pt idx="11437">
                  <c:v>0.99752183592065391</c:v>
                </c:pt>
                <c:pt idx="11438">
                  <c:v>0.99752183592065391</c:v>
                </c:pt>
                <c:pt idx="11439">
                  <c:v>0.99752183592065391</c:v>
                </c:pt>
                <c:pt idx="11440">
                  <c:v>0.99752183592065391</c:v>
                </c:pt>
                <c:pt idx="11441">
                  <c:v>0.99752183592065391</c:v>
                </c:pt>
                <c:pt idx="11442">
                  <c:v>0.99752183592065391</c:v>
                </c:pt>
                <c:pt idx="11443">
                  <c:v>0.99752183592065391</c:v>
                </c:pt>
                <c:pt idx="11444">
                  <c:v>0.99752183592065391</c:v>
                </c:pt>
                <c:pt idx="11445">
                  <c:v>0.99752183592065391</c:v>
                </c:pt>
                <c:pt idx="11446">
                  <c:v>0.99752183592065391</c:v>
                </c:pt>
                <c:pt idx="11447">
                  <c:v>0.99752183592065391</c:v>
                </c:pt>
                <c:pt idx="11448">
                  <c:v>0.99752183592065391</c:v>
                </c:pt>
                <c:pt idx="11449">
                  <c:v>0.99752183592065391</c:v>
                </c:pt>
                <c:pt idx="11450">
                  <c:v>0.99752183592065391</c:v>
                </c:pt>
                <c:pt idx="11451">
                  <c:v>0.99752183592065391</c:v>
                </c:pt>
                <c:pt idx="11452">
                  <c:v>0.99752183592065391</c:v>
                </c:pt>
                <c:pt idx="11453">
                  <c:v>0.99752183592065391</c:v>
                </c:pt>
                <c:pt idx="11454">
                  <c:v>0.99752183592065391</c:v>
                </c:pt>
                <c:pt idx="11455">
                  <c:v>0.99752183592065391</c:v>
                </c:pt>
                <c:pt idx="11456">
                  <c:v>0.99752183592065391</c:v>
                </c:pt>
                <c:pt idx="11457">
                  <c:v>0.99752183592065391</c:v>
                </c:pt>
                <c:pt idx="11458">
                  <c:v>0.99752183592065391</c:v>
                </c:pt>
                <c:pt idx="11459">
                  <c:v>0.99752183592065391</c:v>
                </c:pt>
                <c:pt idx="11460">
                  <c:v>0.99752183592065391</c:v>
                </c:pt>
                <c:pt idx="11461">
                  <c:v>0.99752183592065391</c:v>
                </c:pt>
                <c:pt idx="11462">
                  <c:v>0.99752183592065391</c:v>
                </c:pt>
                <c:pt idx="11463">
                  <c:v>0.99752183592065391</c:v>
                </c:pt>
                <c:pt idx="11464">
                  <c:v>0.99752183592065391</c:v>
                </c:pt>
                <c:pt idx="11465">
                  <c:v>0.99752183592065391</c:v>
                </c:pt>
                <c:pt idx="11466">
                  <c:v>0.99752183592065391</c:v>
                </c:pt>
                <c:pt idx="11467">
                  <c:v>0.99752183592065391</c:v>
                </c:pt>
                <c:pt idx="11468">
                  <c:v>0.99752183592065391</c:v>
                </c:pt>
                <c:pt idx="11469">
                  <c:v>0.99752183592065391</c:v>
                </c:pt>
                <c:pt idx="11470">
                  <c:v>0.99752183592065391</c:v>
                </c:pt>
                <c:pt idx="11471">
                  <c:v>0.99752183592065391</c:v>
                </c:pt>
                <c:pt idx="11472">
                  <c:v>0.99752183592065391</c:v>
                </c:pt>
                <c:pt idx="11473">
                  <c:v>0.99752183592065391</c:v>
                </c:pt>
                <c:pt idx="11474">
                  <c:v>0.99752183592065391</c:v>
                </c:pt>
                <c:pt idx="11475">
                  <c:v>0.99752183592065391</c:v>
                </c:pt>
                <c:pt idx="11476">
                  <c:v>0.99752183592065391</c:v>
                </c:pt>
                <c:pt idx="11477">
                  <c:v>0.99752183592065391</c:v>
                </c:pt>
                <c:pt idx="11478">
                  <c:v>0.99752183592065391</c:v>
                </c:pt>
                <c:pt idx="11479">
                  <c:v>0.99752183592065391</c:v>
                </c:pt>
                <c:pt idx="11480">
                  <c:v>0.99752183592065391</c:v>
                </c:pt>
                <c:pt idx="11481">
                  <c:v>0.99752183592065391</c:v>
                </c:pt>
                <c:pt idx="11482">
                  <c:v>0.99752183592065391</c:v>
                </c:pt>
                <c:pt idx="11483">
                  <c:v>0.99752183592065391</c:v>
                </c:pt>
                <c:pt idx="11484">
                  <c:v>0.99752183592065391</c:v>
                </c:pt>
                <c:pt idx="11485">
                  <c:v>0.99752183592065391</c:v>
                </c:pt>
                <c:pt idx="11486">
                  <c:v>0.99752183592065391</c:v>
                </c:pt>
                <c:pt idx="11487">
                  <c:v>0.99752183592065391</c:v>
                </c:pt>
                <c:pt idx="11488">
                  <c:v>0.99752183592065391</c:v>
                </c:pt>
                <c:pt idx="11489">
                  <c:v>0.99752183592065391</c:v>
                </c:pt>
                <c:pt idx="11490">
                  <c:v>0.99752183592065391</c:v>
                </c:pt>
                <c:pt idx="11491">
                  <c:v>0.99752183592065391</c:v>
                </c:pt>
                <c:pt idx="11492">
                  <c:v>0.99752183592065391</c:v>
                </c:pt>
                <c:pt idx="11493">
                  <c:v>0.99752183592065391</c:v>
                </c:pt>
                <c:pt idx="11494">
                  <c:v>0.99752183592065391</c:v>
                </c:pt>
                <c:pt idx="11495">
                  <c:v>0.99752183592065391</c:v>
                </c:pt>
                <c:pt idx="11496">
                  <c:v>0.99752183592065391</c:v>
                </c:pt>
                <c:pt idx="11497">
                  <c:v>0.99752183592065391</c:v>
                </c:pt>
                <c:pt idx="11498">
                  <c:v>0.99752183592065391</c:v>
                </c:pt>
                <c:pt idx="11499">
                  <c:v>0.99752183592065391</c:v>
                </c:pt>
              </c:numCache>
            </c:numRef>
          </c:yVal>
          <c:smooth val="1"/>
          <c:extLst xmlns:c16r2="http://schemas.microsoft.com/office/drawing/2015/06/chart">
            <c:ext xmlns:c16="http://schemas.microsoft.com/office/drawing/2014/chart" uri="{C3380CC4-5D6E-409C-BE32-E72D297353CC}">
              <c16:uniqueId val="{00000000-17DE-4FC4-8CD7-BEF0F6F4AA66}"/>
            </c:ext>
          </c:extLst>
        </c:ser>
        <c:ser>
          <c:idx val="1"/>
          <c:order val="1"/>
          <c:spPr>
            <a:ln w="3175" cap="rnd">
              <a:solidFill>
                <a:srgbClr val="FF000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Sheet1!$C$1:$C$11711</c:f>
              <c:numCache>
                <c:formatCode>General</c:formatCode>
                <c:ptCount val="11711"/>
                <c:pt idx="0">
                  <c:v>1.101812462030467</c:v>
                </c:pt>
                <c:pt idx="1">
                  <c:v>1.101870965033352</c:v>
                </c:pt>
                <c:pt idx="2">
                  <c:v>1.1019208176337012</c:v>
                </c:pt>
                <c:pt idx="3">
                  <c:v>1.1019620154927197</c:v>
                </c:pt>
                <c:pt idx="4">
                  <c:v>1.1019945550248547</c:v>
                </c:pt>
                <c:pt idx="5">
                  <c:v>1.1020184333981142</c:v>
                </c:pt>
                <c:pt idx="6">
                  <c:v>1.102033648534297</c:v>
                </c:pt>
                <c:pt idx="7">
                  <c:v>1.1020401991091964</c:v>
                </c:pt>
                <c:pt idx="8">
                  <c:v>1.1020380845526985</c:v>
                </c:pt>
                <c:pt idx="9">
                  <c:v>1.1020273050488385</c:v>
                </c:pt>
                <c:pt idx="10">
                  <c:v>1.1020078615357856</c:v>
                </c:pt>
                <c:pt idx="11">
                  <c:v>1.10197975570575</c:v>
                </c:pt>
                <c:pt idx="12">
                  <c:v>1.1019429900048598</c:v>
                </c:pt>
                <c:pt idx="13">
                  <c:v>1.101897567632923</c:v>
                </c:pt>
                <c:pt idx="14">
                  <c:v>1.1018434925431591</c:v>
                </c:pt>
                <c:pt idx="15">
                  <c:v>1.1017807694418627</c:v>
                </c:pt>
                <c:pt idx="16">
                  <c:v>1.1017094037879738</c:v>
                </c:pt>
                <c:pt idx="17">
                  <c:v>1.1016294017926278</c:v>
                </c:pt>
                <c:pt idx="18">
                  <c:v>1.101540770418598</c:v>
                </c:pt>
                <c:pt idx="19">
                  <c:v>1.1014435173796895</c:v>
                </c:pt>
                <c:pt idx="20">
                  <c:v>1.1013376511400788</c:v>
                </c:pt>
                <c:pt idx="21">
                  <c:v>1.1012231809135666</c:v>
                </c:pt>
                <c:pt idx="22">
                  <c:v>1.1011001166627821</c:v>
                </c:pt>
                <c:pt idx="23">
                  <c:v>1.1009684690983121</c:v>
                </c:pt>
                <c:pt idx="24">
                  <c:v>1.1008282496777704</c:v>
                </c:pt>
                <c:pt idx="25">
                  <c:v>1.1006794706048035</c:v>
                </c:pt>
                <c:pt idx="26">
                  <c:v>1.1005221448280247</c:v>
                </c:pt>
                <c:pt idx="27">
                  <c:v>1.1003562860398837</c:v>
                </c:pt>
                <c:pt idx="28">
                  <c:v>1.1001819086754869</c:v>
                </c:pt>
                <c:pt idx="29">
                  <c:v>1.0999990279113279</c:v>
                </c:pt>
                <c:pt idx="30">
                  <c:v>1.0998076596639748</c:v>
                </c:pt>
                <c:pt idx="31">
                  <c:v>1.0996078205886819</c:v>
                </c:pt>
                <c:pt idx="32">
                  <c:v>1.0993995280779381</c:v>
                </c:pt>
                <c:pt idx="33">
                  <c:v>1.0991828002599628</c:v>
                </c:pt>
                <c:pt idx="34">
                  <c:v>1.0989576559971135</c:v>
                </c:pt>
                <c:pt idx="35">
                  <c:v>1.0987241148842566</c:v>
                </c:pt>
                <c:pt idx="36">
                  <c:v>1.0984821972470542</c:v>
                </c:pt>
                <c:pt idx="37">
                  <c:v>1.0982319241402017</c:v>
                </c:pt>
                <c:pt idx="38">
                  <c:v>1.097973317345585</c:v>
                </c:pt>
                <c:pt idx="39">
                  <c:v>1.0977063993704015</c:v>
                </c:pt>
                <c:pt idx="40">
                  <c:v>1.0974311934451848</c:v>
                </c:pt>
                <c:pt idx="41">
                  <c:v>1.0971477235217917</c:v>
                </c:pt>
                <c:pt idx="42">
                  <c:v>1.0968560142713093</c:v>
                </c:pt>
                <c:pt idx="43">
                  <c:v>1.0965560910819221</c:v>
                </c:pt>
                <c:pt idx="44">
                  <c:v>1.0962479800566909</c:v>
                </c:pt>
                <c:pt idx="45">
                  <c:v>1.0959317080112818</c:v>
                </c:pt>
                <c:pt idx="46">
                  <c:v>1.0956073024716411</c:v>
                </c:pt>
                <c:pt idx="47">
                  <c:v>1.0952747916715866</c:v>
                </c:pt>
                <c:pt idx="48">
                  <c:v>1.0949342045503598</c:v>
                </c:pt>
                <c:pt idx="49">
                  <c:v>1.0945855707501064</c:v>
                </c:pt>
                <c:pt idx="50">
                  <c:v>1.0942289206132887</c:v>
                </c:pt>
                <c:pt idx="51">
                  <c:v>1.0938642851800553</c:v>
                </c:pt>
                <c:pt idx="52">
                  <c:v>1.0934916961855381</c:v>
                </c:pt>
                <c:pt idx="53">
                  <c:v>1.0931111860570819</c:v>
                </c:pt>
                <c:pt idx="54">
                  <c:v>1.092722787911427</c:v>
                </c:pt>
                <c:pt idx="55">
                  <c:v>1.0923265355518315</c:v>
                </c:pt>
                <c:pt idx="56">
                  <c:v>1.0919224634651199</c:v>
                </c:pt>
                <c:pt idx="57">
                  <c:v>1.0915106068186942</c:v>
                </c:pt>
                <c:pt idx="58">
                  <c:v>1.0910910014574593</c:v>
                </c:pt>
                <c:pt idx="59">
                  <c:v>1.0906636839007153</c:v>
                </c:pt>
                <c:pt idx="60">
                  <c:v>1.0902286913389692</c:v>
                </c:pt>
                <c:pt idx="61">
                  <c:v>1.0897860616307065</c:v>
                </c:pt>
                <c:pt idx="62">
                  <c:v>1.0893358332990877</c:v>
                </c:pt>
                <c:pt idx="63">
                  <c:v>1.0888780455286067</c:v>
                </c:pt>
                <c:pt idx="64">
                  <c:v>1.0884127381616711</c:v>
                </c:pt>
                <c:pt idx="65">
                  <c:v>1.0879399516951338</c:v>
                </c:pt>
                <c:pt idx="66">
                  <c:v>1.0874597272767821</c:v>
                </c:pt>
                <c:pt idx="67">
                  <c:v>1.0869721067017373</c:v>
                </c:pt>
                <c:pt idx="68">
                  <c:v>1.0864771324088287</c:v>
                </c:pt>
                <c:pt idx="69">
                  <c:v>1.0859748474768998</c:v>
                </c:pt>
                <c:pt idx="70">
                  <c:v>1.0854652956210598</c:v>
                </c:pt>
                <c:pt idx="71">
                  <c:v>1.0849485211888725</c:v>
                </c:pt>
                <c:pt idx="72">
                  <c:v>1.0844245691564971</c:v>
                </c:pt>
                <c:pt idx="73">
                  <c:v>1.0838934851247846</c:v>
                </c:pt>
                <c:pt idx="74">
                  <c:v>1.0833553153152995</c:v>
                </c:pt>
                <c:pt idx="75">
                  <c:v>1.0828101065662967</c:v>
                </c:pt>
                <c:pt idx="76">
                  <c:v>1.0822579063286479</c:v>
                </c:pt>
                <c:pt idx="77">
                  <c:v>1.0816987626617107</c:v>
                </c:pt>
                <c:pt idx="78">
                  <c:v>1.081132724229152</c:v>
                </c:pt>
                <c:pt idx="79">
                  <c:v>1.0805598402947021</c:v>
                </c:pt>
                <c:pt idx="80">
                  <c:v>1.0799801607178741</c:v>
                </c:pt>
                <c:pt idx="81">
                  <c:v>1.0793937359496195</c:v>
                </c:pt>
                <c:pt idx="82">
                  <c:v>1.0788006170279472</c:v>
                </c:pt>
                <c:pt idx="83">
                  <c:v>1.0782008555734715</c:v>
                </c:pt>
                <c:pt idx="84">
                  <c:v>1.0775945037849186</c:v>
                </c:pt>
                <c:pt idx="85">
                  <c:v>1.0769816144345958</c:v>
                </c:pt>
                <c:pt idx="86">
                  <c:v>1.0763622408637841</c:v>
                </c:pt>
                <c:pt idx="87">
                  <c:v>1.0757364369781057</c:v>
                </c:pt>
                <c:pt idx="88">
                  <c:v>1.0751042572428267</c:v>
                </c:pt>
                <c:pt idx="89">
                  <c:v>1.0744657566781251</c:v>
                </c:pt>
                <c:pt idx="90">
                  <c:v>1.0738209908542873</c:v>
                </c:pt>
                <c:pt idx="91">
                  <c:v>1.0731700158868891</c:v>
                </c:pt>
                <c:pt idx="92">
                  <c:v>1.0725128884318984</c:v>
                </c:pt>
                <c:pt idx="93">
                  <c:v>1.071849665680749</c:v>
                </c:pt>
                <c:pt idx="94">
                  <c:v>1.0711804053553686</c:v>
                </c:pt>
                <c:pt idx="95">
                  <c:v>1.0705051657031461</c:v>
                </c:pt>
                <c:pt idx="96">
                  <c:v>1.069824005491864</c:v>
                </c:pt>
                <c:pt idx="97">
                  <c:v>1.0691369840045932</c:v>
                </c:pt>
                <c:pt idx="98">
                  <c:v>1.0684441610345181</c:v>
                </c:pt>
                <c:pt idx="99">
                  <c:v>1.0677455968797451</c:v>
                </c:pt>
                <c:pt idx="100">
                  <c:v>1.0670413523380478</c:v>
                </c:pt>
                <c:pt idx="101">
                  <c:v>1.0663314887015805</c:v>
                </c:pt>
                <c:pt idx="102">
                  <c:v>1.0656160677515401</c:v>
                </c:pt>
                <c:pt idx="103">
                  <c:v>1.064895151752788</c:v>
                </c:pt>
                <c:pt idx="104">
                  <c:v>1.0641688034484367</c:v>
                </c:pt>
                <c:pt idx="105">
                  <c:v>1.0634370860543843</c:v>
                </c:pt>
                <c:pt idx="106">
                  <c:v>1.0627000632538168</c:v>
                </c:pt>
                <c:pt idx="107">
                  <c:v>1.061957799191656</c:v>
                </c:pt>
                <c:pt idx="108">
                  <c:v>1.06121035846899</c:v>
                </c:pt>
                <c:pt idx="109">
                  <c:v>1.0604578061374461</c:v>
                </c:pt>
                <c:pt idx="110">
                  <c:v>1.0597002076935178</c:v>
                </c:pt>
                <c:pt idx="111">
                  <c:v>1.058937629072888</c:v>
                </c:pt>
                <c:pt idx="112">
                  <c:v>1.0581701366446625</c:v>
                </c:pt>
                <c:pt idx="113">
                  <c:v>1.0573977972056188</c:v>
                </c:pt>
                <c:pt idx="114">
                  <c:v>1.0566206779743774</c:v>
                </c:pt>
                <c:pt idx="115">
                  <c:v>1.0558388465855586</c:v>
                </c:pt>
                <c:pt idx="116">
                  <c:v>1.0550523710838886</c:v>
                </c:pt>
                <c:pt idx="117">
                  <c:v>1.0542613199182846</c:v>
                </c:pt>
                <c:pt idx="118">
                  <c:v>1.053465761935898</c:v>
                </c:pt>
                <c:pt idx="119">
                  <c:v>1.0526657663761165</c:v>
                </c:pt>
                <c:pt idx="120">
                  <c:v>1.051861402864541</c:v>
                </c:pt>
                <c:pt idx="121">
                  <c:v>1.0510527414069313</c:v>
                </c:pt>
                <c:pt idx="122">
                  <c:v>1.0502398523830978</c:v>
                </c:pt>
                <c:pt idx="123">
                  <c:v>1.0494228065407982</c:v>
                </c:pt>
                <c:pt idx="124">
                  <c:v>1.0486016749895604</c:v>
                </c:pt>
                <c:pt idx="125">
                  <c:v>1.0477765291945045</c:v>
                </c:pt>
                <c:pt idx="126">
                  <c:v>1.0469474409701205</c:v>
                </c:pt>
                <c:pt idx="127">
                  <c:v>1.0461144824740158</c:v>
                </c:pt>
                <c:pt idx="128">
                  <c:v>1.0452777262006421</c:v>
                </c:pt>
                <c:pt idx="129">
                  <c:v>1.0444372449749744</c:v>
                </c:pt>
                <c:pt idx="130">
                  <c:v>1.0435931119461839</c:v>
                </c:pt>
                <c:pt idx="131">
                  <c:v>1.0427454005812675</c:v>
                </c:pt>
                <c:pt idx="132">
                  <c:v>1.0418941846586494</c:v>
                </c:pt>
                <c:pt idx="133">
                  <c:v>1.0410395382617701</c:v>
                </c:pt>
                <c:pt idx="134">
                  <c:v>1.0401815357726281</c:v>
                </c:pt>
                <c:pt idx="135">
                  <c:v>1.0393202518653117</c:v>
                </c:pt>
                <c:pt idx="136">
                  <c:v>1.0384557614995049</c:v>
                </c:pt>
                <c:pt idx="137">
                  <c:v>1.0375881399139475</c:v>
                </c:pt>
                <c:pt idx="138">
                  <c:v>1.0367174626199043</c:v>
                </c:pt>
                <c:pt idx="139">
                  <c:v>1.0358438053945846</c:v>
                </c:pt>
                <c:pt idx="140">
                  <c:v>1.0349672442745499</c:v>
                </c:pt>
                <c:pt idx="141">
                  <c:v>1.034087855549092</c:v>
                </c:pt>
                <c:pt idx="142">
                  <c:v>1.0332057157535959</c:v>
                </c:pt>
                <c:pt idx="143">
                  <c:v>1.0323209016628827</c:v>
                </c:pt>
                <c:pt idx="144">
                  <c:v>1.0314334902845204</c:v>
                </c:pt>
                <c:pt idx="145">
                  <c:v>1.0305435588521297</c:v>
                </c:pt>
                <c:pt idx="146">
                  <c:v>1.029651184818652</c:v>
                </c:pt>
                <c:pt idx="147">
                  <c:v>1.028756445849619</c:v>
                </c:pt>
                <c:pt idx="148">
                  <c:v>1.0278594198163868</c:v>
                </c:pt>
                <c:pt idx="149">
                  <c:v>1.026960184789361</c:v>
                </c:pt>
                <c:pt idx="150">
                  <c:v>1.0260588190312026</c:v>
                </c:pt>
                <c:pt idx="151">
                  <c:v>1.0251554009900095</c:v>
                </c:pt>
                <c:pt idx="152">
                  <c:v>1.0242500092925029</c:v>
                </c:pt>
                <c:pt idx="153">
                  <c:v>1.023342722737171</c:v>
                </c:pt>
                <c:pt idx="154">
                  <c:v>1.0224336202874194</c:v>
                </c:pt>
                <c:pt idx="155">
                  <c:v>1.0215227810646919</c:v>
                </c:pt>
                <c:pt idx="156">
                  <c:v>1.0206102843415941</c:v>
                </c:pt>
                <c:pt idx="157">
                  <c:v>1.019696209534978</c:v>
                </c:pt>
                <c:pt idx="158">
                  <c:v>1.0187806361990526</c:v>
                </c:pt>
                <c:pt idx="159">
                  <c:v>1.017863644018435</c:v>
                </c:pt>
                <c:pt idx="160">
                  <c:v>1.016945312801238</c:v>
                </c:pt>
                <c:pt idx="161">
                  <c:v>1.0160257224721077</c:v>
                </c:pt>
                <c:pt idx="162">
                  <c:v>1.015104953065276</c:v>
                </c:pt>
                <c:pt idx="163">
                  <c:v>1.0141830847175961</c:v>
                </c:pt>
                <c:pt idx="164">
                  <c:v>1.0132601976615578</c:v>
                </c:pt>
                <c:pt idx="165">
                  <c:v>1.0123363722183178</c:v>
                </c:pt>
                <c:pt idx="166">
                  <c:v>1.0114116887906994</c:v>
                </c:pt>
                <c:pt idx="167">
                  <c:v>1.0104862278562021</c:v>
                </c:pt>
                <c:pt idx="168">
                  <c:v>1.0095600699599878</c:v>
                </c:pt>
                <c:pt idx="169">
                  <c:v>1.0086332957078818</c:v>
                </c:pt>
                <c:pt idx="170">
                  <c:v>1.0077059857593524</c:v>
                </c:pt>
                <c:pt idx="171">
                  <c:v>1.0067782208204878</c:v>
                </c:pt>
                <c:pt idx="172">
                  <c:v>1.0058500816369769</c:v>
                </c:pt>
                <c:pt idx="173">
                  <c:v>1.0049216489870776</c:v>
                </c:pt>
                <c:pt idx="174">
                  <c:v>1.0039930036745952</c:v>
                </c:pt>
                <c:pt idx="175">
                  <c:v>1.0030642265218384</c:v>
                </c:pt>
                <c:pt idx="176">
                  <c:v>1.0021353983625878</c:v>
                </c:pt>
                <c:pt idx="177">
                  <c:v>1.0012066000350708</c:v>
                </c:pt>
                <c:pt idx="178">
                  <c:v>1.0002779123749139</c:v>
                </c:pt>
                <c:pt idx="179">
                  <c:v>0.99934941620811124</c:v>
                </c:pt>
                <c:pt idx="180">
                  <c:v>0.99842119234399074</c:v>
                </c:pt>
                <c:pt idx="181">
                  <c:v>0.99749332156818504</c:v>
                </c:pt>
                <c:pt idx="182">
                  <c:v>0.99656588463559304</c:v>
                </c:pt>
                <c:pt idx="183">
                  <c:v>0.99563896226335635</c:v>
                </c:pt>
                <c:pt idx="184">
                  <c:v>0.99471263512383301</c:v>
                </c:pt>
                <c:pt idx="185">
                  <c:v>0.99378698383757591</c:v>
                </c:pt>
                <c:pt idx="186">
                  <c:v>0.99286208896631745</c:v>
                </c:pt>
                <c:pt idx="187">
                  <c:v>0.99193803100595856</c:v>
                </c:pt>
                <c:pt idx="188">
                  <c:v>0.9910148903795587</c:v>
                </c:pt>
                <c:pt idx="189">
                  <c:v>0.99009274743034137</c:v>
                </c:pt>
                <c:pt idx="190">
                  <c:v>0.98917168241470033</c:v>
                </c:pt>
                <c:pt idx="191">
                  <c:v>0.98825177549521137</c:v>
                </c:pt>
                <c:pt idx="192">
                  <c:v>0.98733310673366137</c:v>
                </c:pt>
                <c:pt idx="193">
                  <c:v>0.98641575608407761</c:v>
                </c:pt>
                <c:pt idx="194">
                  <c:v>0.98549980338576482</c:v>
                </c:pt>
                <c:pt idx="195">
                  <c:v>0.98458532835636359</c:v>
                </c:pt>
                <c:pt idx="196">
                  <c:v>0.98367241058491062</c:v>
                </c:pt>
                <c:pt idx="197">
                  <c:v>0.98276112952490557</c:v>
                </c:pt>
                <c:pt idx="198">
                  <c:v>0.98185156448740651</c:v>
                </c:pt>
                <c:pt idx="199">
                  <c:v>0.98094379463411874</c:v>
                </c:pt>
                <c:pt idx="200">
                  <c:v>0.98003789897050853</c:v>
                </c:pt>
                <c:pt idx="201">
                  <c:v>0.97913395633892764</c:v>
                </c:pt>
                <c:pt idx="202">
                  <c:v>0.97823204541174957</c:v>
                </c:pt>
                <c:pt idx="203">
                  <c:v>0.97733224468452495</c:v>
                </c:pt>
                <c:pt idx="204">
                  <c:v>0.97643463246914775</c:v>
                </c:pt>
                <c:pt idx="205">
                  <c:v>0.9755392868870375</c:v>
                </c:pt>
                <c:pt idx="206">
                  <c:v>0.97464628586234858</c:v>
                </c:pt>
                <c:pt idx="207">
                  <c:v>0.97375570711518011</c:v>
                </c:pt>
                <c:pt idx="208">
                  <c:v>0.97286762815481143</c:v>
                </c:pt>
                <c:pt idx="209">
                  <c:v>0.97198212627296232</c:v>
                </c:pt>
                <c:pt idx="210">
                  <c:v>0.97109927853706546</c:v>
                </c:pt>
                <c:pt idx="211">
                  <c:v>0.97021916178355028</c:v>
                </c:pt>
                <c:pt idx="212">
                  <c:v>0.96934185261116812</c:v>
                </c:pt>
                <c:pt idx="213">
                  <c:v>0.96846742737431368</c:v>
                </c:pt>
                <c:pt idx="214">
                  <c:v>0.96759596217639188</c:v>
                </c:pt>
                <c:pt idx="215">
                  <c:v>0.96672753286318402</c:v>
                </c:pt>
                <c:pt idx="216">
                  <c:v>0.96586221501624958</c:v>
                </c:pt>
                <c:pt idx="217">
                  <c:v>0.9650000839463545</c:v>
                </c:pt>
                <c:pt idx="218">
                  <c:v>0.96414121468690894</c:v>
                </c:pt>
                <c:pt idx="219">
                  <c:v>0.96328568198743658</c:v>
                </c:pt>
                <c:pt idx="220">
                  <c:v>0.9624335603070765</c:v>
                </c:pt>
                <c:pt idx="221">
                  <c:v>0.96158492380809635</c:v>
                </c:pt>
                <c:pt idx="222">
                  <c:v>0.96073984634944098</c:v>
                </c:pt>
                <c:pt idx="223">
                  <c:v>0.95989840148029981</c:v>
                </c:pt>
                <c:pt idx="224">
                  <c:v>0.95906066243371235</c:v>
                </c:pt>
                <c:pt idx="225">
                  <c:v>0.95822670212019057</c:v>
                </c:pt>
                <c:pt idx="226">
                  <c:v>0.9573965931213726</c:v>
                </c:pt>
                <c:pt idx="227">
                  <c:v>0.95657040768370938</c:v>
                </c:pt>
                <c:pt idx="228">
                  <c:v>0.95574821771217211</c:v>
                </c:pt>
                <c:pt idx="229">
                  <c:v>0.95493009476399593</c:v>
                </c:pt>
                <c:pt idx="230">
                  <c:v>0.95411611004245689</c:v>
                </c:pt>
                <c:pt idx="231">
                  <c:v>0.95330633439066859</c:v>
                </c:pt>
                <c:pt idx="232">
                  <c:v>0.95250083828541821</c:v>
                </c:pt>
                <c:pt idx="233">
                  <c:v>0.9516996918310332</c:v>
                </c:pt>
                <c:pt idx="234">
                  <c:v>0.95090296475328051</c:v>
                </c:pt>
                <c:pt idx="235">
                  <c:v>0.95011072639329963</c:v>
                </c:pt>
                <c:pt idx="236">
                  <c:v>0.9493230457015629</c:v>
                </c:pt>
                <c:pt idx="237">
                  <c:v>0.94853999123187993</c:v>
                </c:pt>
                <c:pt idx="238">
                  <c:v>0.94776163113542711</c:v>
                </c:pt>
                <c:pt idx="239">
                  <c:v>0.94698803315481761</c:v>
                </c:pt>
                <c:pt idx="240">
                  <c:v>0.9462192646182066</c:v>
                </c:pt>
                <c:pt idx="241">
                  <c:v>0.94545539243343124</c:v>
                </c:pt>
                <c:pt idx="242">
                  <c:v>0.94469648308218612</c:v>
                </c:pt>
                <c:pt idx="243">
                  <c:v>0.9439426026142389</c:v>
                </c:pt>
                <c:pt idx="244">
                  <c:v>0.94319381664167989</c:v>
                </c:pt>
                <c:pt idx="245">
                  <c:v>0.94245019033321253</c:v>
                </c:pt>
                <c:pt idx="246">
                  <c:v>0.94171178840848535</c:v>
                </c:pt>
                <c:pt idx="247">
                  <c:v>0.94097867513245093</c:v>
                </c:pt>
                <c:pt idx="248">
                  <c:v>0.94025091430978125</c:v>
                </c:pt>
                <c:pt idx="249">
                  <c:v>0.9395285692793085</c:v>
                </c:pt>
                <c:pt idx="250">
                  <c:v>0.93881170290851779</c:v>
                </c:pt>
                <c:pt idx="251">
                  <c:v>0.93810037758806875</c:v>
                </c:pt>
                <c:pt idx="252">
                  <c:v>0.93739465522637466</c:v>
                </c:pt>
                <c:pt idx="253">
                  <c:v>0.93669459724420501</c:v>
                </c:pt>
                <c:pt idx="254">
                  <c:v>0.93600026456934593</c:v>
                </c:pt>
                <c:pt idx="255">
                  <c:v>0.93531171763129761</c:v>
                </c:pt>
                <c:pt idx="256">
                  <c:v>0.9346290163560107</c:v>
                </c:pt>
                <c:pt idx="257">
                  <c:v>0.93395222016067203</c:v>
                </c:pt>
                <c:pt idx="258">
                  <c:v>0.93328138794853954</c:v>
                </c:pt>
                <c:pt idx="259">
                  <c:v>0.9326165781038076</c:v>
                </c:pt>
                <c:pt idx="260">
                  <c:v>0.93195784848652841</c:v>
                </c:pt>
                <c:pt idx="261">
                  <c:v>0.93130525642757866</c:v>
                </c:pt>
                <c:pt idx="262">
                  <c:v>0.93065885872366561</c:v>
                </c:pt>
                <c:pt idx="263">
                  <c:v>0.93001871163239069</c:v>
                </c:pt>
                <c:pt idx="264">
                  <c:v>0.929384870867344</c:v>
                </c:pt>
                <c:pt idx="265">
                  <c:v>0.92875739159326542</c:v>
                </c:pt>
                <c:pt idx="266">
                  <c:v>0.92813632842123306</c:v>
                </c:pt>
                <c:pt idx="267">
                  <c:v>0.9275217354039208</c:v>
                </c:pt>
                <c:pt idx="268">
                  <c:v>0.92691366603088565</c:v>
                </c:pt>
                <c:pt idx="269">
                  <c:v>0.9263121732239149</c:v>
                </c:pt>
                <c:pt idx="270">
                  <c:v>0.92571730933242558</c:v>
                </c:pt>
                <c:pt idx="271">
                  <c:v>0.9251291261288993</c:v>
                </c:pt>
                <c:pt idx="272">
                  <c:v>0.92454767480438083</c:v>
                </c:pt>
                <c:pt idx="273">
                  <c:v>0.92397300596402621</c:v>
                </c:pt>
                <c:pt idx="274">
                  <c:v>0.9234051696226917</c:v>
                </c:pt>
                <c:pt idx="275">
                  <c:v>0.92284421520058835</c:v>
                </c:pt>
                <c:pt idx="276">
                  <c:v>0.92229019151896852</c:v>
                </c:pt>
                <c:pt idx="277">
                  <c:v>0.92174314679589553</c:v>
                </c:pt>
                <c:pt idx="278">
                  <c:v>0.92120312864202758</c:v>
                </c:pt>
                <c:pt idx="279">
                  <c:v>0.9206701840564897</c:v>
                </c:pt>
                <c:pt idx="280">
                  <c:v>0.92014435942277162</c:v>
                </c:pt>
                <c:pt idx="281">
                  <c:v>0.91962570050470005</c:v>
                </c:pt>
                <c:pt idx="282">
                  <c:v>0.91911425244244771</c:v>
                </c:pt>
                <c:pt idx="283">
                  <c:v>0.91861005974861254</c:v>
                </c:pt>
                <c:pt idx="284">
                  <c:v>0.91811316630433659</c:v>
                </c:pt>
                <c:pt idx="285">
                  <c:v>0.91762361535549386</c:v>
                </c:pt>
                <c:pt idx="286">
                  <c:v>0.91714144950891663</c:v>
                </c:pt>
                <c:pt idx="287">
                  <c:v>0.91666671072869854</c:v>
                </c:pt>
                <c:pt idx="288">
                  <c:v>0.91619944033253675</c:v>
                </c:pt>
                <c:pt idx="289">
                  <c:v>0.91573967898813424</c:v>
                </c:pt>
                <c:pt idx="290">
                  <c:v>0.91528746670966243</c:v>
                </c:pt>
                <c:pt idx="291">
                  <c:v>0.91484284285428275</c:v>
                </c:pt>
                <c:pt idx="292">
                  <c:v>0.91440584611871278</c:v>
                </c:pt>
                <c:pt idx="293">
                  <c:v>0.91397651453586382</c:v>
                </c:pt>
                <c:pt idx="294">
                  <c:v>0.91355488547153196</c:v>
                </c:pt>
                <c:pt idx="295">
                  <c:v>0.9131409956211427</c:v>
                </c:pt>
                <c:pt idx="296">
                  <c:v>0.9127348810065572</c:v>
                </c:pt>
                <c:pt idx="297">
                  <c:v>0.91233657697294035</c:v>
                </c:pt>
                <c:pt idx="298">
                  <c:v>0.91194611818568383</c:v>
                </c:pt>
                <c:pt idx="299">
                  <c:v>0.91156353862738437</c:v>
                </c:pt>
                <c:pt idx="300">
                  <c:v>0.91118887159489292</c:v>
                </c:pt>
                <c:pt idx="301">
                  <c:v>0.91082214969641129</c:v>
                </c:pt>
                <c:pt idx="302">
                  <c:v>0.91046340484865873</c:v>
                </c:pt>
                <c:pt idx="303">
                  <c:v>0.9101126682740921</c:v>
                </c:pt>
                <c:pt idx="304">
                  <c:v>0.90976997049818631</c:v>
                </c:pt>
                <c:pt idx="305">
                  <c:v>0.90943534134677917</c:v>
                </c:pt>
                <c:pt idx="306">
                  <c:v>0.90910880994347965</c:v>
                </c:pt>
                <c:pt idx="307">
                  <c:v>0.90879040470712602</c:v>
                </c:pt>
                <c:pt idx="308">
                  <c:v>0.9084801533493182</c:v>
                </c:pt>
                <c:pt idx="309">
                  <c:v>0.90817808287200252</c:v>
                </c:pt>
                <c:pt idx="310">
                  <c:v>0.90788421956512444</c:v>
                </c:pt>
                <c:pt idx="311">
                  <c:v>0.90759858900433577</c:v>
                </c:pt>
                <c:pt idx="312">
                  <c:v>0.90732121604877769</c:v>
                </c:pt>
                <c:pt idx="313">
                  <c:v>0.90705212483890318</c:v>
                </c:pt>
                <c:pt idx="314">
                  <c:v>0.90679133879439411</c:v>
                </c:pt>
                <c:pt idx="315">
                  <c:v>0.90653888061210441</c:v>
                </c:pt>
                <c:pt idx="316">
                  <c:v>0.90629477226409938</c:v>
                </c:pt>
                <c:pt idx="317">
                  <c:v>0.9060590349957337</c:v>
                </c:pt>
                <c:pt idx="318">
                  <c:v>0.90583168932380864</c:v>
                </c:pt>
                <c:pt idx="319">
                  <c:v>0.90561275503478322</c:v>
                </c:pt>
                <c:pt idx="320">
                  <c:v>0.90540225118305251</c:v>
                </c:pt>
                <c:pt idx="321">
                  <c:v>0.9052001960892907</c:v>
                </c:pt>
                <c:pt idx="322">
                  <c:v>0.90500660733885363</c:v>
                </c:pt>
                <c:pt idx="323">
                  <c:v>0.90482150178025156</c:v>
                </c:pt>
                <c:pt idx="324">
                  <c:v>0.90464489552368299</c:v>
                </c:pt>
                <c:pt idx="325">
                  <c:v>0.90447680393962637</c:v>
                </c:pt>
                <c:pt idx="326">
                  <c:v>0.90431724165751259</c:v>
                </c:pt>
                <c:pt idx="327">
                  <c:v>0.9041662225644429</c:v>
                </c:pt>
                <c:pt idx="328">
                  <c:v>0.90402375980398453</c:v>
                </c:pt>
                <c:pt idx="329">
                  <c:v>0.9038898657750255</c:v>
                </c:pt>
                <c:pt idx="330">
                  <c:v>0.90376455213069584</c:v>
                </c:pt>
                <c:pt idx="331">
                  <c:v>0.90364782977735347</c:v>
                </c:pt>
                <c:pt idx="332">
                  <c:v>0.90353970887363455</c:v>
                </c:pt>
                <c:pt idx="333">
                  <c:v>0.90344019882957161</c:v>
                </c:pt>
                <c:pt idx="334">
                  <c:v>0.90334930830576898</c:v>
                </c:pt>
                <c:pt idx="335">
                  <c:v>0.90326704521265555</c:v>
                </c:pt>
                <c:pt idx="336">
                  <c:v>0.90319341670979536</c:v>
                </c:pt>
                <c:pt idx="337">
                  <c:v>0.90312842920525549</c:v>
                </c:pt>
                <c:pt idx="338">
                  <c:v>0.90307208835506358</c:v>
                </c:pt>
                <c:pt idx="339">
                  <c:v>0.90302439906270238</c:v>
                </c:pt>
                <c:pt idx="340">
                  <c:v>0.90298536547868968</c:v>
                </c:pt>
                <c:pt idx="341">
                  <c:v>0.90295499100021526</c:v>
                </c:pt>
                <c:pt idx="342">
                  <c:v>0.90293327827084569</c:v>
                </c:pt>
                <c:pt idx="343">
                  <c:v>0.9029202291802938</c:v>
                </c:pt>
                <c:pt idx="344">
                  <c:v>0.90291584486425358</c:v>
                </c:pt>
                <c:pt idx="345">
                  <c:v>0.90292012570430458</c:v>
                </c:pt>
                <c:pt idx="346">
                  <c:v>0.9029330713278737</c:v>
                </c:pt>
                <c:pt idx="347">
                  <c:v>0.90295468060827122</c:v>
                </c:pt>
                <c:pt idx="348">
                  <c:v>0.90298495166478665</c:v>
                </c:pt>
                <c:pt idx="349">
                  <c:v>0.90302388186285609</c:v>
                </c:pt>
                <c:pt idx="350">
                  <c:v>0.90307146781428815</c:v>
                </c:pt>
                <c:pt idx="351">
                  <c:v>0.90312770537755749</c:v>
                </c:pt>
                <c:pt idx="352">
                  <c:v>0.90319258965817062</c:v>
                </c:pt>
                <c:pt idx="353">
                  <c:v>0.90326611500908638</c:v>
                </c:pt>
                <c:pt idx="354">
                  <c:v>0.90334827503121118</c:v>
                </c:pt>
                <c:pt idx="355">
                  <c:v>0.90343906257395434</c:v>
                </c:pt>
                <c:pt idx="356">
                  <c:v>0.90353846973584906</c:v>
                </c:pt>
                <c:pt idx="357">
                  <c:v>0.90364648786524526</c:v>
                </c:pt>
                <c:pt idx="358">
                  <c:v>0.90376310756105449</c:v>
                </c:pt>
                <c:pt idx="359">
                  <c:v>0.90388831867357666</c:v>
                </c:pt>
                <c:pt idx="360">
                  <c:v>0.9040221103053746</c:v>
                </c:pt>
                <c:pt idx="361">
                  <c:v>0.90416447081223195</c:v>
                </c:pt>
                <c:pt idx="362">
                  <c:v>0.90431538780416043</c:v>
                </c:pt>
                <c:pt idx="363">
                  <c:v>0.90447484814647894</c:v>
                </c:pt>
                <c:pt idx="364">
                  <c:v>0.90464283796095668</c:v>
                </c:pt>
                <c:pt idx="365">
                  <c:v>0.90481934262702268</c:v>
                </c:pt>
                <c:pt idx="366">
                  <c:v>0.90500434678303776</c:v>
                </c:pt>
                <c:pt idx="367">
                  <c:v>0.90519783432762979</c:v>
                </c:pt>
                <c:pt idx="368">
                  <c:v>0.90539978842109703</c:v>
                </c:pt>
                <c:pt idx="369">
                  <c:v>0.90561019148687361</c:v>
                </c:pt>
                <c:pt idx="370">
                  <c:v>0.90582902521305564</c:v>
                </c:pt>
                <c:pt idx="371">
                  <c:v>0.90605627055400173</c:v>
                </c:pt>
                <c:pt idx="372">
                  <c:v>0.90629190773198454</c:v>
                </c:pt>
                <c:pt idx="373">
                  <c:v>0.90653591623891505</c:v>
                </c:pt>
                <c:pt idx="374">
                  <c:v>0.90678827483812663</c:v>
                </c:pt>
                <c:pt idx="375">
                  <c:v>0.9070489615662215</c:v>
                </c:pt>
                <c:pt idx="376">
                  <c:v>0.90731795373498758</c:v>
                </c:pt>
                <c:pt idx="377">
                  <c:v>0.90759522793336722</c:v>
                </c:pt>
                <c:pt idx="378">
                  <c:v>0.90788076002949769</c:v>
                </c:pt>
                <c:pt idx="379">
                  <c:v>0.9081745251728105</c:v>
                </c:pt>
                <c:pt idx="380">
                  <c:v>0.90847649779619621</c:v>
                </c:pt>
                <c:pt idx="381">
                  <c:v>0.90878665161822592</c:v>
                </c:pt>
                <c:pt idx="382">
                  <c:v>0.90910495964544169</c:v>
                </c:pt>
                <c:pt idx="383">
                  <c:v>0.90943139417470498</c:v>
                </c:pt>
                <c:pt idx="384">
                  <c:v>0.90976592679560719</c:v>
                </c:pt>
                <c:pt idx="385">
                  <c:v>0.91010852839294232</c:v>
                </c:pt>
                <c:pt idx="386">
                  <c:v>0.91045916914924263</c:v>
                </c:pt>
                <c:pt idx="387">
                  <c:v>0.91081781854737254</c:v>
                </c:pt>
                <c:pt idx="388">
                  <c:v>0.91118444537318122</c:v>
                </c:pt>
                <c:pt idx="389">
                  <c:v>0.91155901771822501</c:v>
                </c:pt>
                <c:pt idx="390">
                  <c:v>0.91194150298254295</c:v>
                </c:pt>
                <c:pt idx="391">
                  <c:v>0.9123318678774911</c:v>
                </c:pt>
                <c:pt idx="392">
                  <c:v>0.91273007842864284</c:v>
                </c:pt>
                <c:pt idx="393">
                  <c:v>0.91313609997874301</c:v>
                </c:pt>
                <c:pt idx="394">
                  <c:v>0.91354989719072943</c:v>
                </c:pt>
                <c:pt idx="395">
                  <c:v>0.91397143405079928</c:v>
                </c:pt>
                <c:pt idx="396">
                  <c:v>0.91440067387155266</c:v>
                </c:pt>
                <c:pt idx="397">
                  <c:v>0.91483757929518184</c:v>
                </c:pt>
                <c:pt idx="398">
                  <c:v>0.91528211229672141</c:v>
                </c:pt>
                <c:pt idx="399">
                  <c:v>0.91573423418735977</c:v>
                </c:pt>
                <c:pt idx="400">
                  <c:v>0.91619390561780434</c:v>
                </c:pt>
                <c:pt idx="401">
                  <c:v>0.91666108658170864</c:v>
                </c:pt>
                <c:pt idx="402">
                  <c:v>0.9171357364191518</c:v>
                </c:pt>
                <c:pt idx="403">
                  <c:v>0.91761781382017849</c:v>
                </c:pt>
                <c:pt idx="404">
                  <c:v>0.9181072768283941</c:v>
                </c:pt>
                <c:pt idx="405">
                  <c:v>0.9186040828446167</c:v>
                </c:pt>
                <c:pt idx="406">
                  <c:v>0.91910818863058463</c:v>
                </c:pt>
                <c:pt idx="407">
                  <c:v>0.91961955031271714</c:v>
                </c:pt>
                <c:pt idx="408">
                  <c:v>0.92013812338593637</c:v>
                </c:pt>
                <c:pt idx="409">
                  <c:v>0.92066386271753942</c:v>
                </c:pt>
                <c:pt idx="410">
                  <c:v>0.92119672255112484</c:v>
                </c:pt>
                <c:pt idx="411">
                  <c:v>0.92173665651057801</c:v>
                </c:pt>
                <c:pt idx="412">
                  <c:v>0.92228361760410205</c:v>
                </c:pt>
                <c:pt idx="413">
                  <c:v>0.92283755822831492</c:v>
                </c:pt>
                <c:pt idx="414">
                  <c:v>0.92339843017238821</c:v>
                </c:pt>
                <c:pt idx="415">
                  <c:v>0.92396618462223956</c:v>
                </c:pt>
                <c:pt idx="416">
                  <c:v>0.92454077216479291</c:v>
                </c:pt>
                <c:pt idx="417">
                  <c:v>0.92512214279226035</c:v>
                </c:pt>
                <c:pt idx="418">
                  <c:v>0.92571024590651618</c:v>
                </c:pt>
                <c:pt idx="419">
                  <c:v>0.92630503032348288</c:v>
                </c:pt>
                <c:pt idx="420">
                  <c:v>0.92690644427759172</c:v>
                </c:pt>
                <c:pt idx="421">
                  <c:v>0.92751443542629453</c:v>
                </c:pt>
                <c:pt idx="422">
                  <c:v>0.92812895085460989</c:v>
                </c:pt>
                <c:pt idx="423">
                  <c:v>0.92874993707973286</c:v>
                </c:pt>
                <c:pt idx="424">
                  <c:v>0.9293773400556864</c:v>
                </c:pt>
                <c:pt idx="425">
                  <c:v>0.93001110517803254</c:v>
                </c:pt>
                <c:pt idx="426">
                  <c:v>0.93065117728861768</c:v>
                </c:pt>
                <c:pt idx="427">
                  <c:v>0.93129750068037265</c:v>
                </c:pt>
                <c:pt idx="428">
                  <c:v>0.93195001910216824</c:v>
                </c:pt>
                <c:pt idx="429">
                  <c:v>0.93260867576370421</c:v>
                </c:pt>
                <c:pt idx="430">
                  <c:v>0.93327341334045333</c:v>
                </c:pt>
                <c:pt idx="431">
                  <c:v>0.9339441739786517</c:v>
                </c:pt>
                <c:pt idx="432">
                  <c:v>0.93462089930033554</c:v>
                </c:pt>
                <c:pt idx="433">
                  <c:v>0.93530353040841652</c:v>
                </c:pt>
                <c:pt idx="434">
                  <c:v>0.93599200789181225</c:v>
                </c:pt>
                <c:pt idx="435">
                  <c:v>0.93668627183061759</c:v>
                </c:pt>
                <c:pt idx="436">
                  <c:v>0.9373862618013149</c:v>
                </c:pt>
                <c:pt idx="437">
                  <c:v>0.93809191688203952</c:v>
                </c:pt>
                <c:pt idx="438">
                  <c:v>0.93880317565787264</c:v>
                </c:pt>
                <c:pt idx="439">
                  <c:v>0.93951997622619743</c:v>
                </c:pt>
                <c:pt idx="440">
                  <c:v>0.94024225620207769</c:v>
                </c:pt>
                <c:pt idx="441">
                  <c:v>0.94096995272369166</c:v>
                </c:pt>
                <c:pt idx="442">
                  <c:v>0.94170300245780314</c:v>
                </c:pt>
                <c:pt idx="443">
                  <c:v>0.94244134160527082</c:v>
                </c:pt>
                <c:pt idx="444">
                  <c:v>0.94318490590660398</c:v>
                </c:pt>
                <c:pt idx="445">
                  <c:v>0.94393363064755453</c:v>
                </c:pt>
                <c:pt idx="446">
                  <c:v>0.94468745066474535</c:v>
                </c:pt>
                <c:pt idx="447">
                  <c:v>0.94544630035134658</c:v>
                </c:pt>
                <c:pt idx="448">
                  <c:v>0.94621011366278562</c:v>
                </c:pt>
                <c:pt idx="449">
                  <c:v>0.9469788241224909</c:v>
                </c:pt>
                <c:pt idx="450">
                  <c:v>0.94775236482767822</c:v>
                </c:pt>
                <c:pt idx="451">
                  <c:v>0.94853066845518064</c:v>
                </c:pt>
                <c:pt idx="452">
                  <c:v>0.94931366726729716</c:v>
                </c:pt>
                <c:pt idx="453">
                  <c:v>0.95010129311769531</c:v>
                </c:pt>
                <c:pt idx="454">
                  <c:v>0.95089347745733865</c:v>
                </c:pt>
                <c:pt idx="455">
                  <c:v>0.95169015134045665</c:v>
                </c:pt>
                <c:pt idx="456">
                  <c:v>0.95249124543054053</c:v>
                </c:pt>
                <c:pt idx="457">
                  <c:v>0.95329669000637962</c:v>
                </c:pt>
                <c:pt idx="458">
                  <c:v>0.95410641496813164</c:v>
                </c:pt>
                <c:pt idx="459">
                  <c:v>0.95492034984341934</c:v>
                </c:pt>
                <c:pt idx="460">
                  <c:v>0.95573842379346874</c:v>
                </c:pt>
                <c:pt idx="461">
                  <c:v>0.95656056561926928</c:v>
                </c:pt>
                <c:pt idx="462">
                  <c:v>0.9573867037677759</c:v>
                </c:pt>
                <c:pt idx="463">
                  <c:v>0.95821676633813169</c:v>
                </c:pt>
                <c:pt idx="464">
                  <c:v>0.95905068108792657</c:v>
                </c:pt>
                <c:pt idx="465">
                  <c:v>0.95988837543948968</c:v>
                </c:pt>
                <c:pt idx="466">
                  <c:v>0.96072977648619706</c:v>
                </c:pt>
                <c:pt idx="467">
                  <c:v>0.96157481099882414</c:v>
                </c:pt>
                <c:pt idx="468">
                  <c:v>0.96242340543191796</c:v>
                </c:pt>
                <c:pt idx="469">
                  <c:v>0.96327548593019663</c:v>
                </c:pt>
                <c:pt idx="470">
                  <c:v>0.96413097833497474</c:v>
                </c:pt>
                <c:pt idx="471">
                  <c:v>0.9649898081906233</c:v>
                </c:pt>
                <c:pt idx="472">
                  <c:v>0.96585190075104388</c:v>
                </c:pt>
                <c:pt idx="473">
                  <c:v>0.96671718098617943</c:v>
                </c:pt>
                <c:pt idx="474">
                  <c:v>0.96758557358854036</c:v>
                </c:pt>
                <c:pt idx="475">
                  <c:v>0.96845700297975867</c:v>
                </c:pt>
                <c:pt idx="476">
                  <c:v>0.96933139331716944</c:v>
                </c:pt>
                <c:pt idx="477">
                  <c:v>0.97020866850040888</c:v>
                </c:pt>
                <c:pt idx="478">
                  <c:v>0.97108875217803614</c:v>
                </c:pt>
                <c:pt idx="479">
                  <c:v>0.97197156775418136</c:v>
                </c:pt>
                <c:pt idx="480">
                  <c:v>0.97285703839521132</c:v>
                </c:pt>
                <c:pt idx="481">
                  <c:v>0.9737450870364146</c:v>
                </c:pt>
                <c:pt idx="482">
                  <c:v>0.97463563638871142</c:v>
                </c:pt>
                <c:pt idx="483">
                  <c:v>0.97552860894537585</c:v>
                </c:pt>
                <c:pt idx="484">
                  <c:v>0.97642392698878999</c:v>
                </c:pt>
                <c:pt idx="485">
                  <c:v>0.97732151259719779</c:v>
                </c:pt>
                <c:pt idx="486">
                  <c:v>0.97822128765149186</c:v>
                </c:pt>
                <c:pt idx="487">
                  <c:v>0.97912317384201253</c:v>
                </c:pt>
                <c:pt idx="488">
                  <c:v>0.9800270926753657</c:v>
                </c:pt>
                <c:pt idx="489">
                  <c:v>0.98093296548124465</c:v>
                </c:pt>
                <c:pt idx="490">
                  <c:v>0.98184071341929269</c:v>
                </c:pt>
                <c:pt idx="491">
                  <c:v>0.98275025748594491</c:v>
                </c:pt>
                <c:pt idx="492">
                  <c:v>0.983661518521324</c:v>
                </c:pt>
                <c:pt idx="493">
                  <c:v>0.9845744172161156</c:v>
                </c:pt>
                <c:pt idx="494">
                  <c:v>0.98548887411847763</c:v>
                </c:pt>
                <c:pt idx="495">
                  <c:v>0.98640480964095256</c:v>
                </c:pt>
                <c:pt idx="496">
                  <c:v>0.98732214406739527</c:v>
                </c:pt>
                <c:pt idx="497">
                  <c:v>0.98824079755991268</c:v>
                </c:pt>
                <c:pt idx="498">
                  <c:v>0.98916069016580477</c:v>
                </c:pt>
                <c:pt idx="499">
                  <c:v>0.99008174182453268</c:v>
                </c:pt>
                <c:pt idx="500">
                  <c:v>0.99100387237468268</c:v>
                </c:pt>
                <c:pt idx="501">
                  <c:v>0.99192700156093838</c:v>
                </c:pt>
                <c:pt idx="502">
                  <c:v>0.99285104904107424</c:v>
                </c:pt>
                <c:pt idx="503">
                  <c:v>0.99377593439294043</c:v>
                </c:pt>
                <c:pt idx="504">
                  <c:v>0.99470157712146645</c:v>
                </c:pt>
                <c:pt idx="505">
                  <c:v>0.99562789666566465</c:v>
                </c:pt>
                <c:pt idx="506">
                  <c:v>0.99655481240564203</c:v>
                </c:pt>
                <c:pt idx="507">
                  <c:v>0.99748224366961846</c:v>
                </c:pt>
                <c:pt idx="508">
                  <c:v>0.99841010974094435</c:v>
                </c:pt>
                <c:pt idx="509">
                  <c:v>0.99933832986513305</c:v>
                </c:pt>
                <c:pt idx="510">
                  <c:v>1.0002668232568779</c:v>
                </c:pt>
                <c:pt idx="511">
                  <c:v>1.0011955091070879</c:v>
                </c:pt>
                <c:pt idx="512">
                  <c:v>1.0021243065899295</c:v>
                </c:pt>
                <c:pt idx="513">
                  <c:v>1.0030531348698499</c:v>
                </c:pt>
                <c:pt idx="514">
                  <c:v>1.0039819131086098</c:v>
                </c:pt>
                <c:pt idx="515">
                  <c:v>1.0049105604723363</c:v>
                </c:pt>
                <c:pt idx="516">
                  <c:v>1.0058389961385377</c:v>
                </c:pt>
                <c:pt idx="517">
                  <c:v>1.0067671393031519</c:v>
                </c:pt>
                <c:pt idx="518">
                  <c:v>1.0076949091875698</c:v>
                </c:pt>
                <c:pt idx="519">
                  <c:v>1.0086222250456758</c:v>
                </c:pt>
                <c:pt idx="520">
                  <c:v>1.0095490061708638</c:v>
                </c:pt>
                <c:pt idx="521">
                  <c:v>1.0104751719030711</c:v>
                </c:pt>
                <c:pt idx="522">
                  <c:v>1.0114006416357879</c:v>
                </c:pt>
                <c:pt idx="523">
                  <c:v>1.0123253348230865</c:v>
                </c:pt>
                <c:pt idx="524">
                  <c:v>1.0132491709866189</c:v>
                </c:pt>
                <c:pt idx="525">
                  <c:v>1.0141720697226289</c:v>
                </c:pt>
                <c:pt idx="526">
                  <c:v>1.015093950708942</c:v>
                </c:pt>
                <c:pt idx="527">
                  <c:v>1.01601473371197</c:v>
                </c:pt>
                <c:pt idx="528">
                  <c:v>1.0169343385936747</c:v>
                </c:pt>
                <c:pt idx="529">
                  <c:v>1.0178526853185614</c:v>
                </c:pt>
                <c:pt idx="530">
                  <c:v>1.0187696939606279</c:v>
                </c:pt>
                <c:pt idx="531">
                  <c:v>1.019685284710337</c:v>
                </c:pt>
                <c:pt idx="532">
                  <c:v>1.0205993778815472</c:v>
                </c:pt>
                <c:pt idx="533">
                  <c:v>1.0215118939184578</c:v>
                </c:pt>
                <c:pt idx="534">
                  <c:v>1.0224227534025319</c:v>
                </c:pt>
                <c:pt idx="535">
                  <c:v>1.0233318770594011</c:v>
                </c:pt>
                <c:pt idx="536">
                  <c:v>1.0242391857657795</c:v>
                </c:pt>
                <c:pt idx="537">
                  <c:v>1.0251446005563298</c:v>
                </c:pt>
                <c:pt idx="538">
                  <c:v>1.026048042630556</c:v>
                </c:pt>
                <c:pt idx="539">
                  <c:v>1.0269494333596441</c:v>
                </c:pt>
                <c:pt idx="540">
                  <c:v>1.0278486942933238</c:v>
                </c:pt>
                <c:pt idx="541">
                  <c:v>1.0287457471666779</c:v>
                </c:pt>
                <c:pt idx="542">
                  <c:v>1.0296405139069669</c:v>
                </c:pt>
                <c:pt idx="543">
                  <c:v>1.030532916640416</c:v>
                </c:pt>
                <c:pt idx="544">
                  <c:v>1.0314228776989958</c:v>
                </c:pt>
                <c:pt idx="545">
                  <c:v>1.0323103196271872</c:v>
                </c:pt>
                <c:pt idx="546">
                  <c:v>1.0331951651887101</c:v>
                </c:pt>
                <c:pt idx="547">
                  <c:v>1.0340773373732581</c:v>
                </c:pt>
                <c:pt idx="548">
                  <c:v>1.034956759403191</c:v>
                </c:pt>
                <c:pt idx="549">
                  <c:v>1.0358333547402254</c:v>
                </c:pt>
                <c:pt idx="550">
                  <c:v>1.0367070470920896</c:v>
                </c:pt>
                <c:pt idx="551">
                  <c:v>1.0375777604191661</c:v>
                </c:pt>
                <c:pt idx="552">
                  <c:v>1.0384454189411123</c:v>
                </c:pt>
                <c:pt idx="553">
                  <c:v>1.0393099471434468</c:v>
                </c:pt>
                <c:pt idx="554">
                  <c:v>1.0401712697841348</c:v>
                </c:pt>
                <c:pt idx="555">
                  <c:v>1.0410293119001226</c:v>
                </c:pt>
                <c:pt idx="556">
                  <c:v>1.0418839988138757</c:v>
                </c:pt>
                <c:pt idx="557">
                  <c:v>1.0427352561398637</c:v>
                </c:pt>
                <c:pt idx="558">
                  <c:v>1.0435830097910501</c:v>
                </c:pt>
                <c:pt idx="559">
                  <c:v>1.044427185985324</c:v>
                </c:pt>
                <c:pt idx="560">
                  <c:v>1.0452677112519333</c:v>
                </c:pt>
                <c:pt idx="561">
                  <c:v>1.0461045124378758</c:v>
                </c:pt>
                <c:pt idx="562">
                  <c:v>1.046937516714266</c:v>
                </c:pt>
                <c:pt idx="563">
                  <c:v>1.0477666515826656</c:v>
                </c:pt>
                <c:pt idx="564">
                  <c:v>1.048591844881414</c:v>
                </c:pt>
                <c:pt idx="565">
                  <c:v>1.0494130247918827</c:v>
                </c:pt>
                <c:pt idx="566">
                  <c:v>1.0502301198447421</c:v>
                </c:pt>
                <c:pt idx="567">
                  <c:v>1.0510430589261797</c:v>
                </c:pt>
                <c:pt idx="568">
                  <c:v>1.0518517712840878</c:v>
                </c:pt>
                <c:pt idx="569">
                  <c:v>1.0526561865342201</c:v>
                </c:pt>
                <c:pt idx="570">
                  <c:v>1.0534562346663163</c:v>
                </c:pt>
                <c:pt idx="571">
                  <c:v>1.0542518460501997</c:v>
                </c:pt>
                <c:pt idx="572">
                  <c:v>1.0550429514418349</c:v>
                </c:pt>
                <c:pt idx="573">
                  <c:v>1.0558294819893494</c:v>
                </c:pt>
                <c:pt idx="574">
                  <c:v>1.0566113692390406</c:v>
                </c:pt>
                <c:pt idx="575">
                  <c:v>1.0573885451413141</c:v>
                </c:pt>
                <c:pt idx="576">
                  <c:v>1.05816094205662</c:v>
                </c:pt>
                <c:pt idx="577">
                  <c:v>1.0589284927613338</c:v>
                </c:pt>
                <c:pt idx="578">
                  <c:v>1.0596911304536119</c:v>
                </c:pt>
                <c:pt idx="579">
                  <c:v>1.0604487887592</c:v>
                </c:pt>
                <c:pt idx="580">
                  <c:v>1.061201401737212</c:v>
                </c:pt>
                <c:pt idx="581">
                  <c:v>1.0619489038858689</c:v>
                </c:pt>
                <c:pt idx="582">
                  <c:v>1.0626912301482019</c:v>
                </c:pt>
                <c:pt idx="583">
                  <c:v>1.0634283159177103</c:v>
                </c:pt>
                <c:pt idx="584">
                  <c:v>1.0641600970439891</c:v>
                </c:pt>
                <c:pt idx="585">
                  <c:v>1.0648865098383089</c:v>
                </c:pt>
                <c:pt idx="586">
                  <c:v>1.0656074910791538</c:v>
                </c:pt>
                <c:pt idx="587">
                  <c:v>1.0663229780177395</c:v>
                </c:pt>
                <c:pt idx="588">
                  <c:v>1.0670329083834555</c:v>
                </c:pt>
                <c:pt idx="589">
                  <c:v>1.0677372203892999</c:v>
                </c:pt>
                <c:pt idx="590">
                  <c:v>1.0684358527372477</c:v>
                </c:pt>
                <c:pt idx="591">
                  <c:v>1.0691287446235891</c:v>
                </c:pt>
                <c:pt idx="592">
                  <c:v>1.0698158357442207</c:v>
                </c:pt>
                <c:pt idx="593">
                  <c:v>1.0704970662998947</c:v>
                </c:pt>
                <c:pt idx="594">
                  <c:v>1.0711723770014228</c:v>
                </c:pt>
                <c:pt idx="595">
                  <c:v>1.0718417090748356</c:v>
                </c:pt>
                <c:pt idx="596">
                  <c:v>1.0725050042665005</c:v>
                </c:pt>
                <c:pt idx="597">
                  <c:v>1.0731622048481853</c:v>
                </c:pt>
                <c:pt idx="598">
                  <c:v>1.0738132536220912</c:v>
                </c:pt>
                <c:pt idx="599">
                  <c:v>1.0744580939258292</c:v>
                </c:pt>
                <c:pt idx="600">
                  <c:v>1.0750966696373379</c:v>
                </c:pt>
                <c:pt idx="601">
                  <c:v>1.0757289251797912</c:v>
                </c:pt>
                <c:pt idx="602">
                  <c:v>1.076354805526416</c:v>
                </c:pt>
                <c:pt idx="603">
                  <c:v>1.076974256205288</c:v>
                </c:pt>
                <c:pt idx="604">
                  <c:v>1.0775872233040791</c:v>
                </c:pt>
                <c:pt idx="605">
                  <c:v>1.0781936534747354</c:v>
                </c:pt>
                <c:pt idx="606">
                  <c:v>1.0787934939381338</c:v>
                </c:pt>
                <c:pt idx="607">
                  <c:v>1.079386692488667</c:v>
                </c:pt>
                <c:pt idx="608">
                  <c:v>1.0799731974987918</c:v>
                </c:pt>
                <c:pt idx="609">
                  <c:v>1.0805529579235198</c:v>
                </c:pt>
                <c:pt idx="610">
                  <c:v>1.0811259233048569</c:v>
                </c:pt>
                <c:pt idx="611">
                  <c:v>1.0816920437762045</c:v>
                </c:pt>
                <c:pt idx="612">
                  <c:v>1.0822512700666904</c:v>
                </c:pt>
                <c:pt idx="613">
                  <c:v>1.082803553505461</c:v>
                </c:pt>
                <c:pt idx="614">
                  <c:v>1.0833488460259144</c:v>
                </c:pt>
                <c:pt idx="615">
                  <c:v>1.0838871001698891</c:v>
                </c:pt>
                <c:pt idx="616">
                  <c:v>1.0844182690917885</c:v>
                </c:pt>
                <c:pt idx="617">
                  <c:v>1.0849423065626584</c:v>
                </c:pt>
                <c:pt idx="618">
                  <c:v>1.0854591669742195</c:v>
                </c:pt>
                <c:pt idx="619">
                  <c:v>1.0859688053428216</c:v>
                </c:pt>
                <c:pt idx="620">
                  <c:v>1.0864711773133737</c:v>
                </c:pt>
                <c:pt idx="621">
                  <c:v>1.0869662391631925</c:v>
                </c:pt>
                <c:pt idx="622">
                  <c:v>1.0874539478058181</c:v>
                </c:pt>
                <c:pt idx="623">
                  <c:v>1.0879342607947498</c:v>
                </c:pt>
                <c:pt idx="624">
                  <c:v>1.0884071363271595</c:v>
                </c:pt>
                <c:pt idx="625">
                  <c:v>1.0888725332475107</c:v>
                </c:pt>
                <c:pt idx="626">
                  <c:v>1.0893304110511524</c:v>
                </c:pt>
                <c:pt idx="627">
                  <c:v>1.0897807298878441</c:v>
                </c:pt>
                <c:pt idx="628">
                  <c:v>1.0902234505652164</c:v>
                </c:pt>
                <c:pt idx="629">
                  <c:v>1.0906585345521895</c:v>
                </c:pt>
                <c:pt idx="630">
                  <c:v>1.0910859439823213</c:v>
                </c:pt>
                <c:pt idx="631">
                  <c:v>1.0915056416571058</c:v>
                </c:pt>
                <c:pt idx="632">
                  <c:v>1.091917591049214</c:v>
                </c:pt>
                <c:pt idx="633">
                  <c:v>1.0923217563056633</c:v>
                </c:pt>
                <c:pt idx="634">
                  <c:v>1.0927181022509505</c:v>
                </c:pt>
                <c:pt idx="635">
                  <c:v>1.0931065943900999</c:v>
                </c:pt>
                <c:pt idx="636">
                  <c:v>1.0934871989116761</c:v>
                </c:pt>
                <c:pt idx="637">
                  <c:v>1.0938598826907209</c:v>
                </c:pt>
                <c:pt idx="638">
                  <c:v>1.0942246132916384</c:v>
                </c:pt>
                <c:pt idx="639">
                  <c:v>1.0945813589710209</c:v>
                </c:pt>
                <c:pt idx="640">
                  <c:v>1.0949300886804014</c:v>
                </c:pt>
                <c:pt idx="641">
                  <c:v>1.0952707720689678</c:v>
                </c:pt>
                <c:pt idx="642">
                  <c:v>1.095603379486199</c:v>
                </c:pt>
                <c:pt idx="643">
                  <c:v>1.0959278819844436</c:v>
                </c:pt>
                <c:pt idx="644">
                  <c:v>1.096244251321443</c:v>
                </c:pt>
                <c:pt idx="645">
                  <c:v>1.0965524599627885</c:v>
                </c:pt>
                <c:pt idx="646">
                  <c:v>1.0968524810843137</c:v>
                </c:pt>
                <c:pt idx="647">
                  <c:v>1.0971442885744334</c:v>
                </c:pt>
                <c:pt idx="648">
                  <c:v>1.0974278570364218</c:v>
                </c:pt>
                <c:pt idx="649">
                  <c:v>1.0977031617906097</c:v>
                </c:pt>
                <c:pt idx="650">
                  <c:v>1.0979701788765357</c:v>
                </c:pt>
                <c:pt idx="651">
                  <c:v>1.098228885055041</c:v>
                </c:pt>
                <c:pt idx="652">
                  <c:v>1.0984792578102844</c:v>
                </c:pt>
                <c:pt idx="653">
                  <c:v>1.0987212753517051</c:v>
                </c:pt>
                <c:pt idx="654">
                  <c:v>1.0989549166159107</c:v>
                </c:pt>
                <c:pt idx="655">
                  <c:v>1.0991801612685257</c:v>
                </c:pt>
                <c:pt idx="656">
                  <c:v>1.0993969897059426</c:v>
                </c:pt>
                <c:pt idx="657">
                  <c:v>1.0996053830570478</c:v>
                </c:pt>
                <c:pt idx="658">
                  <c:v>1.0998053231848484</c:v>
                </c:pt>
                <c:pt idx="659">
                  <c:v>1.0999967926880574</c:v>
                </c:pt>
                <c:pt idx="660">
                  <c:v>1.1001797749026121</c:v>
                </c:pt>
                <c:pt idx="661">
                  <c:v>1.1003542539031106</c:v>
                </c:pt>
                <c:pt idx="662">
                  <c:v>1.1005202145042137</c:v>
                </c:pt>
                <c:pt idx="663">
                  <c:v>1.100677642261958</c:v>
                </c:pt>
                <c:pt idx="664">
                  <c:v>1.1008265234750141</c:v>
                </c:pt>
                <c:pt idx="665">
                  <c:v>1.1009668451858798</c:v>
                </c:pt>
                <c:pt idx="666">
                  <c:v>1.101098595182008</c:v>
                </c:pt>
                <c:pt idx="667">
                  <c:v>1.1012217619968709</c:v>
                </c:pt>
                <c:pt idx="668">
                  <c:v>1.101336334910952</c:v>
                </c:pt>
                <c:pt idx="669">
                  <c:v>1.1014423039526859</c:v>
                </c:pt>
                <c:pt idx="670">
                  <c:v>1.1015396598993235</c:v>
                </c:pt>
                <c:pt idx="671">
                  <c:v>1.1016283942777376</c:v>
                </c:pt>
                <c:pt idx="672">
                  <c:v>1.1017084993651514</c:v>
                </c:pt>
                <c:pt idx="673">
                  <c:v>1.1017799681898213</c:v>
                </c:pt>
                <c:pt idx="674">
                  <c:v>1.101842794531638</c:v>
                </c:pt>
                <c:pt idx="675">
                  <c:v>1.1018969729226666</c:v>
                </c:pt>
                <c:pt idx="676">
                  <c:v>1.1019424986476318</c:v>
                </c:pt>
                <c:pt idx="677">
                  <c:v>1.1019793677443119</c:v>
                </c:pt>
                <c:pt idx="678">
                  <c:v>1.1020075770039022</c:v>
                </c:pt>
                <c:pt idx="679">
                  <c:v>1.1020271239712776</c:v>
                </c:pt>
                <c:pt idx="680">
                  <c:v>1.1020380069452151</c:v>
                </c:pt>
                <c:pt idx="681">
                  <c:v>1.1020402249785473</c:v>
                </c:pt>
                <c:pt idx="682">
                  <c:v>1.1020337778782281</c:v>
                </c:pt>
                <c:pt idx="683">
                  <c:v>1.1020186662053695</c:v>
                </c:pt>
                <c:pt idx="684">
                  <c:v>1.1019948912751731</c:v>
                </c:pt>
                <c:pt idx="685">
                  <c:v>1.1019624551568359</c:v>
                </c:pt>
                <c:pt idx="686">
                  <c:v>1.1019213606733502</c:v>
                </c:pt>
                <c:pt idx="687">
                  <c:v>1.1018716114012719</c:v>
                </c:pt>
                <c:pt idx="688">
                  <c:v>1.1018132116704036</c:v>
                </c:pt>
                <c:pt idx="689">
                  <c:v>1.1017461665634201</c:v>
                </c:pt>
                <c:pt idx="690">
                  <c:v>1.1016704819154206</c:v>
                </c:pt>
                <c:pt idx="691">
                  <c:v>1.1015861643134319</c:v>
                </c:pt>
                <c:pt idx="692">
                  <c:v>1.101493221095821</c:v>
                </c:pt>
                <c:pt idx="693">
                  <c:v>1.1013916603516698</c:v>
                </c:pt>
                <c:pt idx="694">
                  <c:v>1.1012814909200619</c:v>
                </c:pt>
                <c:pt idx="695">
                  <c:v>1.1011627223893159</c:v>
                </c:pt>
                <c:pt idx="696">
                  <c:v>1.1010353650961537</c:v>
                </c:pt>
                <c:pt idx="697">
                  <c:v>1.100899430124795</c:v>
                </c:pt>
                <c:pt idx="698">
                  <c:v>1.1007549293059999</c:v>
                </c:pt>
                <c:pt idx="699">
                  <c:v>1.100601875216032</c:v>
                </c:pt>
                <c:pt idx="700">
                  <c:v>1.100440281175572</c:v>
                </c:pt>
                <c:pt idx="701">
                  <c:v>1.1002701612485497</c:v>
                </c:pt>
                <c:pt idx="702">
                  <c:v>1.100091530240922</c:v>
                </c:pt>
                <c:pt idx="703">
                  <c:v>1.0999044036993926</c:v>
                </c:pt>
                <c:pt idx="704">
                  <c:v>1.0997087979100504</c:v>
                </c:pt>
                <c:pt idx="705">
                  <c:v>1.0995047298969531</c:v>
                </c:pt>
                <c:pt idx="706">
                  <c:v>1.0992922174206445</c:v>
                </c:pt>
                <c:pt idx="707">
                  <c:v>1.0990712789766166</c:v>
                </c:pt>
                <c:pt idx="708">
                  <c:v>1.0988419337936901</c:v>
                </c:pt>
                <c:pt idx="709">
                  <c:v>1.0986042018323452</c:v>
                </c:pt>
                <c:pt idx="710">
                  <c:v>1.0983581037829881</c:v>
                </c:pt>
                <c:pt idx="711">
                  <c:v>1.0981036610641406</c:v>
                </c:pt>
                <c:pt idx="712">
                  <c:v>1.0978408958205872</c:v>
                </c:pt>
                <c:pt idx="713">
                  <c:v>1.0975698309214392</c:v>
                </c:pt>
                <c:pt idx="714">
                  <c:v>1.0972904899581495</c:v>
                </c:pt>
                <c:pt idx="715">
                  <c:v>1.0970028972424537</c:v>
                </c:pt>
                <c:pt idx="716">
                  <c:v>1.096707077804266</c:v>
                </c:pt>
                <c:pt idx="717">
                  <c:v>1.096403057389481</c:v>
                </c:pt>
                <c:pt idx="718">
                  <c:v>1.0960908624577574</c:v>
                </c:pt>
                <c:pt idx="719">
                  <c:v>1.0957705201801904</c:v>
                </c:pt>
                <c:pt idx="720">
                  <c:v>1.095442058436968</c:v>
                </c:pt>
                <c:pt idx="721">
                  <c:v>1.0951055058149308</c:v>
                </c:pt>
                <c:pt idx="722">
                  <c:v>1.0947608916050906</c:v>
                </c:pt>
                <c:pt idx="723">
                  <c:v>1.0944082458000779</c:v>
                </c:pt>
                <c:pt idx="724">
                  <c:v>1.0940475990915373</c:v>
                </c:pt>
                <c:pt idx="725">
                  <c:v>1.09367898286744</c:v>
                </c:pt>
                <c:pt idx="726">
                  <c:v>1.093302429209382</c:v>
                </c:pt>
                <c:pt idx="727">
                  <c:v>1.0929179708897585</c:v>
                </c:pt>
                <c:pt idx="728">
                  <c:v>1.092525641368931</c:v>
                </c:pt>
                <c:pt idx="729">
                  <c:v>1.0921254747923181</c:v>
                </c:pt>
                <c:pt idx="730">
                  <c:v>1.091717505987408</c:v>
                </c:pt>
                <c:pt idx="731">
                  <c:v>1.0913017704607413</c:v>
                </c:pt>
                <c:pt idx="732">
                  <c:v>1.090878304394814</c:v>
                </c:pt>
                <c:pt idx="733">
                  <c:v>1.0904471446449309</c:v>
                </c:pt>
                <c:pt idx="734">
                  <c:v>1.0900083287359941</c:v>
                </c:pt>
                <c:pt idx="735">
                  <c:v>1.0895618948592456</c:v>
                </c:pt>
                <c:pt idx="736">
                  <c:v>1.0891078818689341</c:v>
                </c:pt>
                <c:pt idx="737">
                  <c:v>1.0886463292789401</c:v>
                </c:pt>
                <c:pt idx="738">
                  <c:v>1.0881772772593306</c:v>
                </c:pt>
                <c:pt idx="739">
                  <c:v>1.08770076663287</c:v>
                </c:pt>
                <c:pt idx="740">
                  <c:v>1.0872168388714627</c:v>
                </c:pt>
                <c:pt idx="741">
                  <c:v>1.0867255360925441</c:v>
                </c:pt>
                <c:pt idx="742">
                  <c:v>1.086226901055416</c:v>
                </c:pt>
                <c:pt idx="743">
                  <c:v>1.085720977157524</c:v>
                </c:pt>
                <c:pt idx="744">
                  <c:v>1.0852078084306864</c:v>
                </c:pt>
                <c:pt idx="745">
                  <c:v>1.084687439537251</c:v>
                </c:pt>
                <c:pt idx="746">
                  <c:v>1.084159915766213</c:v>
                </c:pt>
                <c:pt idx="747">
                  <c:v>1.0836252830292787</c:v>
                </c:pt>
                <c:pt idx="748">
                  <c:v>1.0830835878568681</c:v>
                </c:pt>
                <c:pt idx="749">
                  <c:v>1.0825348773940537</c:v>
                </c:pt>
                <c:pt idx="750">
                  <c:v>1.081979199396474</c:v>
                </c:pt>
                <c:pt idx="751">
                  <c:v>1.0814166022261646</c:v>
                </c:pt>
                <c:pt idx="752">
                  <c:v>1.0808471348473585</c:v>
                </c:pt>
                <c:pt idx="753">
                  <c:v>1.0802708468222124</c:v>
                </c:pt>
                <c:pt idx="754">
                  <c:v>1.0796877883065079</c:v>
                </c:pt>
                <c:pt idx="755">
                  <c:v>1.0790980100452758</c:v>
                </c:pt>
                <c:pt idx="756">
                  <c:v>1.0785015633683879</c:v>
                </c:pt>
                <c:pt idx="757">
                  <c:v>1.0778985001860757</c:v>
                </c:pt>
                <c:pt idx="758">
                  <c:v>1.0772888729844299</c:v>
                </c:pt>
                <c:pt idx="759">
                  <c:v>1.0766727348208229</c:v>
                </c:pt>
                <c:pt idx="760">
                  <c:v>1.0760501393192869</c:v>
                </c:pt>
                <c:pt idx="761">
                  <c:v>1.0754211406658558</c:v>
                </c:pt>
                <c:pt idx="762">
                  <c:v>1.0747857936038501</c:v>
                </c:pt>
                <c:pt idx="763">
                  <c:v>1.0741441534290979</c:v>
                </c:pt>
                <c:pt idx="764">
                  <c:v>1.073496275985143</c:v>
                </c:pt>
                <c:pt idx="765">
                  <c:v>1.0728422176583696</c:v>
                </c:pt>
                <c:pt idx="766">
                  <c:v>1.0721820353730986</c:v>
                </c:pt>
                <c:pt idx="767">
                  <c:v>1.0715157865866327</c:v>
                </c:pt>
                <c:pt idx="768">
                  <c:v>1.070843529284264</c:v>
                </c:pt>
                <c:pt idx="769">
                  <c:v>1.0701653219742133</c:v>
                </c:pt>
                <c:pt idx="770">
                  <c:v>1.0694812236825493</c:v>
                </c:pt>
                <c:pt idx="771">
                  <c:v>1.0687912939480468</c:v>
                </c:pt>
                <c:pt idx="772">
                  <c:v>1.0680955928170075</c:v>
                </c:pt>
                <c:pt idx="773">
                  <c:v>1.0673941808380276</c:v>
                </c:pt>
                <c:pt idx="774">
                  <c:v>1.0666871190567373</c:v>
                </c:pt>
                <c:pt idx="775">
                  <c:v>1.0659744690104758</c:v>
                </c:pt>
                <c:pt idx="776">
                  <c:v>1.0652562927229527</c:v>
                </c:pt>
                <c:pt idx="777">
                  <c:v>1.0645326526988357</c:v>
                </c:pt>
                <c:pt idx="778">
                  <c:v>1.0638036119183119</c:v>
                </c:pt>
                <c:pt idx="779">
                  <c:v>1.0630692338316146</c:v>
                </c:pt>
                <c:pt idx="780">
                  <c:v>1.0623295823534922</c:v>
                </c:pt>
                <c:pt idx="781">
                  <c:v>1.061584721857654</c:v>
                </c:pt>
                <c:pt idx="782">
                  <c:v>1.060834717171157</c:v>
                </c:pt>
                <c:pt idx="783">
                  <c:v>1.0600796335687765</c:v>
                </c:pt>
                <c:pt idx="784">
                  <c:v>1.0593195367673141</c:v>
                </c:pt>
                <c:pt idx="785">
                  <c:v>1.0585544929198814</c:v>
                </c:pt>
                <c:pt idx="786">
                  <c:v>1.0577845686101488</c:v>
                </c:pt>
                <c:pt idx="787">
                  <c:v>1.0570098308465421</c:v>
                </c:pt>
                <c:pt idx="788">
                  <c:v>1.0562303470564136</c:v>
                </c:pt>
                <c:pt idx="789">
                  <c:v>1.0554461850801755</c:v>
                </c:pt>
                <c:pt idx="790">
                  <c:v>1.0546574131653947</c:v>
                </c:pt>
                <c:pt idx="791">
                  <c:v>1.0538640999608497</c:v>
                </c:pt>
                <c:pt idx="792">
                  <c:v>1.0530663145105632</c:v>
                </c:pt>
                <c:pt idx="793">
                  <c:v>1.0522641262477836</c:v>
                </c:pt>
                <c:pt idx="794">
                  <c:v>1.0514576049889492</c:v>
                </c:pt>
                <c:pt idx="795">
                  <c:v>1.0506468209276101</c:v>
                </c:pt>
                <c:pt idx="796">
                  <c:v>1.0498318446283186</c:v>
                </c:pt>
                <c:pt idx="797">
                  <c:v>1.0490127470204875</c:v>
                </c:pt>
                <c:pt idx="798">
                  <c:v>1.0481895993922201</c:v>
                </c:pt>
                <c:pt idx="799">
                  <c:v>1.047362473384096</c:v>
                </c:pt>
                <c:pt idx="800">
                  <c:v>1.0465314409829518</c:v>
                </c:pt>
                <c:pt idx="801">
                  <c:v>1.0456965745156004</c:v>
                </c:pt>
                <c:pt idx="802">
                  <c:v>1.0448579466425469</c:v>
                </c:pt>
                <c:pt idx="803">
                  <c:v>1.0440156303516581</c:v>
                </c:pt>
                <c:pt idx="804">
                  <c:v>1.0431696989518138</c:v>
                </c:pt>
                <c:pt idx="805">
                  <c:v>1.0423202260665301</c:v>
                </c:pt>
                <c:pt idx="806">
                  <c:v>1.0414672856275398</c:v>
                </c:pt>
                <c:pt idx="807">
                  <c:v>1.0406109518683722</c:v>
                </c:pt>
                <c:pt idx="808">
                  <c:v>1.0397512993178784</c:v>
                </c:pt>
                <c:pt idx="809">
                  <c:v>1.0388884027937637</c:v>
                </c:pt>
                <c:pt idx="810">
                  <c:v>1.0380223373960507</c:v>
                </c:pt>
                <c:pt idx="811">
                  <c:v>1.0371531785005681</c:v>
                </c:pt>
                <c:pt idx="812">
                  <c:v>1.0362810017523709</c:v>
                </c:pt>
                <c:pt idx="813">
                  <c:v>1.0354058830591717</c:v>
                </c:pt>
                <c:pt idx="814">
                  <c:v>1.0345278985847277</c:v>
                </c:pt>
                <c:pt idx="815">
                  <c:v>1.0336471247422077</c:v>
                </c:pt>
                <c:pt idx="816">
                  <c:v>1.0327636381875458</c:v>
                </c:pt>
                <c:pt idx="817">
                  <c:v>1.0318775158127769</c:v>
                </c:pt>
                <c:pt idx="818">
                  <c:v>1.0309888347393323</c:v>
                </c:pt>
                <c:pt idx="819">
                  <c:v>1.0300976723113349</c:v>
                </c:pt>
                <c:pt idx="820">
                  <c:v>1.0292041060888655</c:v>
                </c:pt>
                <c:pt idx="821">
                  <c:v>1.0283082138412141</c:v>
                </c:pt>
                <c:pt idx="822">
                  <c:v>1.0274100735401088</c:v>
                </c:pt>
                <c:pt idx="823">
                  <c:v>1.0265097633529332</c:v>
                </c:pt>
                <c:pt idx="824">
                  <c:v>1.0256073616359203</c:v>
                </c:pt>
                <c:pt idx="825">
                  <c:v>1.0247029469273359</c:v>
                </c:pt>
                <c:pt idx="826">
                  <c:v>1.0237965979406354</c:v>
                </c:pt>
                <c:pt idx="827">
                  <c:v>1.0228883935576314</c:v>
                </c:pt>
                <c:pt idx="828">
                  <c:v>1.0219784128216032</c:v>
                </c:pt>
                <c:pt idx="829">
                  <c:v>1.0210667349304374</c:v>
                </c:pt>
                <c:pt idx="830">
                  <c:v>1.0201534392297282</c:v>
                </c:pt>
                <c:pt idx="831">
                  <c:v>1.0192386052058666</c:v>
                </c:pt>
                <c:pt idx="832">
                  <c:v>1.0183223124791356</c:v>
                </c:pt>
                <c:pt idx="833">
                  <c:v>1.0174046407967696</c:v>
                </c:pt>
                <c:pt idx="834">
                  <c:v>1.0164856700260121</c:v>
                </c:pt>
                <c:pt idx="835">
                  <c:v>1.015565480147175</c:v>
                </c:pt>
                <c:pt idx="836">
                  <c:v>1.0146441512466724</c:v>
                </c:pt>
                <c:pt idx="837">
                  <c:v>1.0137217635100453</c:v>
                </c:pt>
                <c:pt idx="838">
                  <c:v>1.0127983972149925</c:v>
                </c:pt>
                <c:pt idx="839">
                  <c:v>1.0118741327243805</c:v>
                </c:pt>
                <c:pt idx="840">
                  <c:v>1.010949050479242</c:v>
                </c:pt>
                <c:pt idx="841">
                  <c:v>1.010023230991786</c:v>
                </c:pt>
                <c:pt idx="842">
                  <c:v>1.0090967548383802</c:v>
                </c:pt>
                <c:pt idx="843">
                  <c:v>1.0081697026525516</c:v>
                </c:pt>
                <c:pt idx="844">
                  <c:v>1.0072421551179525</c:v>
                </c:pt>
                <c:pt idx="845">
                  <c:v>1.0063141929613537</c:v>
                </c:pt>
                <c:pt idx="846">
                  <c:v>1.0053858969456055</c:v>
                </c:pt>
                <c:pt idx="847">
                  <c:v>1.0044573478626184</c:v>
                </c:pt>
                <c:pt idx="848">
                  <c:v>1.0035286265263272</c:v>
                </c:pt>
                <c:pt idx="849">
                  <c:v>1.0025998137656578</c:v>
                </c:pt>
                <c:pt idx="850">
                  <c:v>1.0016709904174932</c:v>
                </c:pt>
                <c:pt idx="851">
                  <c:v>1.0007422373196395</c:v>
                </c:pt>
                <c:pt idx="852">
                  <c:v>0.99981363530378764</c:v>
                </c:pt>
                <c:pt idx="853">
                  <c:v>0.9988852651884762</c:v>
                </c:pt>
                <c:pt idx="854">
                  <c:v>0.99795720777206476</c:v>
                </c:pt>
                <c:pt idx="855">
                  <c:v>0.9970295438256993</c:v>
                </c:pt>
                <c:pt idx="856">
                  <c:v>0.99610235408627656</c:v>
                </c:pt>
                <c:pt idx="857">
                  <c:v>0.99517571924942561</c:v>
                </c:pt>
                <c:pt idx="858">
                  <c:v>0.9942497199624778</c:v>
                </c:pt>
                <c:pt idx="859">
                  <c:v>0.99332443681745419</c:v>
                </c:pt>
                <c:pt idx="860">
                  <c:v>0.9923999503440466</c:v>
                </c:pt>
                <c:pt idx="861">
                  <c:v>0.99147634100260862</c:v>
                </c:pt>
                <c:pt idx="862">
                  <c:v>0.99055368917716036</c:v>
                </c:pt>
                <c:pt idx="863">
                  <c:v>0.9896320751683827</c:v>
                </c:pt>
                <c:pt idx="864">
                  <c:v>0.98871157918663077</c:v>
                </c:pt>
                <c:pt idx="865">
                  <c:v>0.98779228134496055</c:v>
                </c:pt>
                <c:pt idx="866">
                  <c:v>0.98687426165214787</c:v>
                </c:pt>
                <c:pt idx="867">
                  <c:v>0.98595760000572741</c:v>
                </c:pt>
                <c:pt idx="868">
                  <c:v>0.98504237618504109</c:v>
                </c:pt>
                <c:pt idx="869">
                  <c:v>0.98412866984429259</c:v>
                </c:pt>
                <c:pt idx="870">
                  <c:v>0.98321656050561601</c:v>
                </c:pt>
                <c:pt idx="871">
                  <c:v>0.98230612755215518</c:v>
                </c:pt>
                <c:pt idx="872">
                  <c:v>0.98139745022115266</c:v>
                </c:pt>
                <c:pt idx="873">
                  <c:v>0.98049060759705409</c:v>
                </c:pt>
                <c:pt idx="874">
                  <c:v>0.97958567860462764</c:v>
                </c:pt>
                <c:pt idx="875">
                  <c:v>0.97868274200209271</c:v>
                </c:pt>
                <c:pt idx="876">
                  <c:v>0.97778187637426683</c:v>
                </c:pt>
                <c:pt idx="877">
                  <c:v>0.97688316012572252</c:v>
                </c:pt>
                <c:pt idx="878">
                  <c:v>0.97598667147397211</c:v>
                </c:pt>
                <c:pt idx="879">
                  <c:v>0.9750924884426484</c:v>
                </c:pt>
                <c:pt idx="880">
                  <c:v>0.97420068885472433</c:v>
                </c:pt>
                <c:pt idx="881">
                  <c:v>0.9733113503257349</c:v>
                </c:pt>
                <c:pt idx="882">
                  <c:v>0.97242455025702235</c:v>
                </c:pt>
                <c:pt idx="883">
                  <c:v>0.97154036582900127</c:v>
                </c:pt>
                <c:pt idx="884">
                  <c:v>0.97065887399444006</c:v>
                </c:pt>
                <c:pt idx="885">
                  <c:v>0.96978015147176277</c:v>
                </c:pt>
                <c:pt idx="886">
                  <c:v>0.96890427473837748</c:v>
                </c:pt>
                <c:pt idx="887">
                  <c:v>0.96803132002400993</c:v>
                </c:pt>
                <c:pt idx="888">
                  <c:v>0.96716136330408164</c:v>
                </c:pt>
                <c:pt idx="889">
                  <c:v>0.96629448029308684</c:v>
                </c:pt>
                <c:pt idx="890">
                  <c:v>0.96543074643800841</c:v>
                </c:pt>
                <c:pt idx="891">
                  <c:v>0.96457023691175103</c:v>
                </c:pt>
                <c:pt idx="892">
                  <c:v>0.96371302660659885</c:v>
                </c:pt>
                <c:pt idx="893">
                  <c:v>0.96285919012769261</c:v>
                </c:pt>
                <c:pt idx="894">
                  <c:v>0.96200880178654591</c:v>
                </c:pt>
                <c:pt idx="895">
                  <c:v>0.96116193559456931</c:v>
                </c:pt>
                <c:pt idx="896">
                  <c:v>0.96031866525663079</c:v>
                </c:pt>
                <c:pt idx="897">
                  <c:v>0.95947906416464612</c:v>
                </c:pt>
                <c:pt idx="898">
                  <c:v>0.95864320539118475</c:v>
                </c:pt>
                <c:pt idx="899">
                  <c:v>0.95781116168311142</c:v>
                </c:pt>
                <c:pt idx="900">
                  <c:v>0.95698300545525949</c:v>
                </c:pt>
                <c:pt idx="901">
                  <c:v>0.95615880878412451</c:v>
                </c:pt>
                <c:pt idx="902">
                  <c:v>0.9553386434015908</c:v>
                </c:pt>
                <c:pt idx="903">
                  <c:v>0.95452258068868923</c:v>
                </c:pt>
                <c:pt idx="904">
                  <c:v>0.95371069166938838</c:v>
                </c:pt>
                <c:pt idx="905">
                  <c:v>0.95290304700440465</c:v>
                </c:pt>
                <c:pt idx="906">
                  <c:v>0.9520997169850639</c:v>
                </c:pt>
                <c:pt idx="907">
                  <c:v>0.95130077152717163</c:v>
                </c:pt>
                <c:pt idx="908">
                  <c:v>0.95050628016493777</c:v>
                </c:pt>
                <c:pt idx="909">
                  <c:v>0.94971631204492168</c:v>
                </c:pt>
                <c:pt idx="910">
                  <c:v>0.94893093592001077</c:v>
                </c:pt>
                <c:pt idx="911">
                  <c:v>0.9481502201434423</c:v>
                </c:pt>
                <c:pt idx="912">
                  <c:v>0.94737423266285004</c:v>
                </c:pt>
                <c:pt idx="913">
                  <c:v>0.94660304101435289</c:v>
                </c:pt>
                <c:pt idx="914">
                  <c:v>0.94583671231667854</c:v>
                </c:pt>
                <c:pt idx="915">
                  <c:v>0.9450753132653168</c:v>
                </c:pt>
                <c:pt idx="916">
                  <c:v>0.94431891012671942</c:v>
                </c:pt>
                <c:pt idx="917">
                  <c:v>0.943567568732532</c:v>
                </c:pt>
                <c:pt idx="918">
                  <c:v>0.94282135447386628</c:v>
                </c:pt>
                <c:pt idx="919">
                  <c:v>0.94208033229560006</c:v>
                </c:pt>
                <c:pt idx="920">
                  <c:v>0.94134456669073674</c:v>
                </c:pt>
                <c:pt idx="921">
                  <c:v>0.94061412169478575</c:v>
                </c:pt>
                <c:pt idx="922">
                  <c:v>0.93988906088019164</c:v>
                </c:pt>
                <c:pt idx="923">
                  <c:v>0.93916944735079821</c:v>
                </c:pt>
                <c:pt idx="924">
                  <c:v>0.93845534373635819</c:v>
                </c:pt>
                <c:pt idx="925">
                  <c:v>0.93774681218708855</c:v>
                </c:pt>
                <c:pt idx="926">
                  <c:v>0.93704391436824575</c:v>
                </c:pt>
                <c:pt idx="927">
                  <c:v>0.9363467114547781</c:v>
                </c:pt>
                <c:pt idx="928">
                  <c:v>0.93565526412598565</c:v>
                </c:pt>
                <c:pt idx="929">
                  <c:v>0.93496963256025001</c:v>
                </c:pt>
                <c:pt idx="930">
                  <c:v>0.93428987642978933</c:v>
                </c:pt>
                <c:pt idx="931">
                  <c:v>0.93361605489546817</c:v>
                </c:pt>
                <c:pt idx="932">
                  <c:v>0.93294822660165222</c:v>
                </c:pt>
                <c:pt idx="933">
                  <c:v>0.93228644967109531</c:v>
                </c:pt>
                <c:pt idx="934">
                  <c:v>0.93163078169989055</c:v>
                </c:pt>
                <c:pt idx="935">
                  <c:v>0.93098127975244926</c:v>
                </c:pt>
                <c:pt idx="936">
                  <c:v>0.93033800035654191</c:v>
                </c:pt>
                <c:pt idx="937">
                  <c:v>0.92970099949837315</c:v>
                </c:pt>
                <c:pt idx="938">
                  <c:v>0.92907033261771022</c:v>
                </c:pt>
                <c:pt idx="939">
                  <c:v>0.92844605460305873</c:v>
                </c:pt>
                <c:pt idx="940">
                  <c:v>0.92782821978688812</c:v>
                </c:pt>
                <c:pt idx="941">
                  <c:v>0.92721688194089558</c:v>
                </c:pt>
                <c:pt idx="942">
                  <c:v>0.92661209427133517</c:v>
                </c:pt>
                <c:pt idx="943">
                  <c:v>0.92601390941438066</c:v>
                </c:pt>
                <c:pt idx="944">
                  <c:v>0.92542237943154648</c:v>
                </c:pt>
                <c:pt idx="945">
                  <c:v>0.92483755580515759</c:v>
                </c:pt>
                <c:pt idx="946">
                  <c:v>0.9242594894338686</c:v>
                </c:pt>
                <c:pt idx="947">
                  <c:v>0.92368823062823147</c:v>
                </c:pt>
                <c:pt idx="948">
                  <c:v>0.92312382910632007</c:v>
                </c:pt>
                <c:pt idx="949">
                  <c:v>0.92256633398940169</c:v>
                </c:pt>
                <c:pt idx="950">
                  <c:v>0.92201579379766241</c:v>
                </c:pt>
                <c:pt idx="951">
                  <c:v>0.92147225644598463</c:v>
                </c:pt>
                <c:pt idx="952">
                  <c:v>0.92093576923977361</c:v>
                </c:pt>
                <c:pt idx="953">
                  <c:v>0.92040637887084331</c:v>
                </c:pt>
                <c:pt idx="954">
                  <c:v>0.91988413141335645</c:v>
                </c:pt>
                <c:pt idx="955">
                  <c:v>0.91936907231980514</c:v>
                </c:pt>
                <c:pt idx="956">
                  <c:v>0.91886124641706224</c:v>
                </c:pt>
                <c:pt idx="957">
                  <c:v>0.91836069790247976</c:v>
                </c:pt>
                <c:pt idx="958">
                  <c:v>0.91786747034003824</c:v>
                </c:pt>
                <c:pt idx="959">
                  <c:v>0.91738160665655899</c:v>
                </c:pt>
                <c:pt idx="960">
                  <c:v>0.91690314913796345</c:v>
                </c:pt>
                <c:pt idx="961">
                  <c:v>0.91643213942560309</c:v>
                </c:pt>
                <c:pt idx="962">
                  <c:v>0.91596861851262168</c:v>
                </c:pt>
                <c:pt idx="963">
                  <c:v>0.91551262674039557</c:v>
                </c:pt>
                <c:pt idx="964">
                  <c:v>0.91506420379502307</c:v>
                </c:pt>
                <c:pt idx="965">
                  <c:v>0.9146233887038675</c:v>
                </c:pt>
                <c:pt idx="966">
                  <c:v>0.91419021983216198</c:v>
                </c:pt>
                <c:pt idx="967">
                  <c:v>0.91376473487967003</c:v>
                </c:pt>
                <c:pt idx="968">
                  <c:v>0.91334697087740457</c:v>
                </c:pt>
                <c:pt idx="969">
                  <c:v>0.91293696418440518</c:v>
                </c:pt>
                <c:pt idx="970">
                  <c:v>0.912534750484574</c:v>
                </c:pt>
                <c:pt idx="971">
                  <c:v>0.9121403647835673</c:v>
                </c:pt>
                <c:pt idx="972">
                  <c:v>0.91175384140575488</c:v>
                </c:pt>
                <c:pt idx="973">
                  <c:v>0.91137521399122601</c:v>
                </c:pt>
                <c:pt idx="974">
                  <c:v>0.91100451549286632</c:v>
                </c:pt>
                <c:pt idx="975">
                  <c:v>0.9106417781734879</c:v>
                </c:pt>
                <c:pt idx="976">
                  <c:v>0.91028703360301899</c:v>
                </c:pt>
                <c:pt idx="977">
                  <c:v>0.90994031265576381</c:v>
                </c:pt>
                <c:pt idx="978">
                  <c:v>0.9096016455077065</c:v>
                </c:pt>
                <c:pt idx="979">
                  <c:v>0.90927106163389193</c:v>
                </c:pt>
                <c:pt idx="980">
                  <c:v>0.90894858980585469</c:v>
                </c:pt>
                <c:pt idx="981">
                  <c:v>0.90863425808912268</c:v>
                </c:pt>
                <c:pt idx="982">
                  <c:v>0.90832809384076252</c:v>
                </c:pt>
                <c:pt idx="983">
                  <c:v>0.90803012370701242</c:v>
                </c:pt>
                <c:pt idx="984">
                  <c:v>0.90774037362095361</c:v>
                </c:pt>
                <c:pt idx="985">
                  <c:v>0.90745886880025506</c:v>
                </c:pt>
                <c:pt idx="986">
                  <c:v>0.90718563374498262</c:v>
                </c:pt>
                <c:pt idx="987">
                  <c:v>0.90692069223546079</c:v>
                </c:pt>
                <c:pt idx="988">
                  <c:v>0.90666406733020755</c:v>
                </c:pt>
                <c:pt idx="989">
                  <c:v>0.90641578136392686</c:v>
                </c:pt>
                <c:pt idx="990">
                  <c:v>0.9061758559455646</c:v>
                </c:pt>
                <c:pt idx="991">
                  <c:v>0.90594431195642477</c:v>
                </c:pt>
                <c:pt idx="992">
                  <c:v>0.90572116954835669</c:v>
                </c:pt>
                <c:pt idx="993">
                  <c:v>0.90550644814199821</c:v>
                </c:pt>
                <c:pt idx="994">
                  <c:v>0.9053001664250887</c:v>
                </c:pt>
                <c:pt idx="995">
                  <c:v>0.90510234235083731</c:v>
                </c:pt>
                <c:pt idx="996">
                  <c:v>0.9049129931363642</c:v>
                </c:pt>
                <c:pt idx="997">
                  <c:v>0.90473213526120422</c:v>
                </c:pt>
                <c:pt idx="998">
                  <c:v>0.9045597844658666</c:v>
                </c:pt>
                <c:pt idx="999">
                  <c:v>0.9043959557504706</c:v>
                </c:pt>
                <c:pt idx="1000">
                  <c:v>0.90409177010417696</c:v>
                </c:pt>
                <c:pt idx="1001">
                  <c:v>0.90389652257280562</c:v>
                </c:pt>
                <c:pt idx="1002">
                  <c:v>0.90381351736784377</c:v>
                </c:pt>
                <c:pt idx="1003">
                  <c:v>0.90384606026532599</c:v>
                </c:pt>
                <c:pt idx="1004">
                  <c:v>0.90399745485897964</c:v>
                </c:pt>
                <c:pt idx="1005">
                  <c:v>0.90427099870647054</c:v>
                </c:pt>
                <c:pt idx="1006">
                  <c:v>0.90466997937172644</c:v>
                </c:pt>
                <c:pt idx="1007">
                  <c:v>0.90519767036681742</c:v>
                </c:pt>
                <c:pt idx="1008">
                  <c:v>0.90585732699700927</c:v>
                </c:pt>
                <c:pt idx="1009">
                  <c:v>0.90665218211308862</c:v>
                </c:pt>
                <c:pt idx="1010">
                  <c:v>0.90758544177522837</c:v>
                </c:pt>
                <c:pt idx="1011">
                  <c:v>0.90866028083306261</c:v>
                </c:pt>
                <c:pt idx="1012">
                  <c:v>0.90987983842682785</c:v>
                </c:pt>
                <c:pt idx="1013">
                  <c:v>0.91124721341491688</c:v>
                </c:pt>
                <c:pt idx="1014">
                  <c:v>0.9127654597332806</c:v>
                </c:pt>
                <c:pt idx="1015">
                  <c:v>0.91443758169257361</c:v>
                </c:pt>
                <c:pt idx="1016">
                  <c:v>0.9162665292191704</c:v>
                </c:pt>
                <c:pt idx="1017">
                  <c:v>0.91825519304645398</c:v>
                </c:pt>
                <c:pt idx="1018">
                  <c:v>0.92040639986311601</c:v>
                </c:pt>
                <c:pt idx="1019">
                  <c:v>0.92272290742546093</c:v>
                </c:pt>
                <c:pt idx="1020">
                  <c:v>0.92520739964094201</c:v>
                </c:pt>
                <c:pt idx="1021">
                  <c:v>0.92786248163051888</c:v>
                </c:pt>
                <c:pt idx="1022">
                  <c:v>0.93069067477754863</c:v>
                </c:pt>
                <c:pt idx="1023">
                  <c:v>0.93369441177129764</c:v>
                </c:pt>
                <c:pt idx="1024">
                  <c:v>0.93687603165329003</c:v>
                </c:pt>
                <c:pt idx="1025">
                  <c:v>0.94023777487500559</c:v>
                </c:pt>
                <c:pt idx="1026">
                  <c:v>0.94378177837558008</c:v>
                </c:pt>
                <c:pt idx="1027">
                  <c:v>0.94751007068840853</c:v>
                </c:pt>
                <c:pt idx="1028">
                  <c:v>0.95142456708570211</c:v>
                </c:pt>
                <c:pt idx="1029">
                  <c:v>0.95552706477019123</c:v>
                </c:pt>
                <c:pt idx="1030">
                  <c:v>0.9598192381234053</c:v>
                </c:pt>
                <c:pt idx="1031">
                  <c:v>0.96430263401988214</c:v>
                </c:pt>
                <c:pt idx="1032">
                  <c:v>0.9689786672170505</c:v>
                </c:pt>
                <c:pt idx="1033">
                  <c:v>0.97384861583032878</c:v>
                </c:pt>
                <c:pt idx="1034">
                  <c:v>0.97891361690327594</c:v>
                </c:pt>
                <c:pt idx="1035">
                  <c:v>0.98417466208251114</c:v>
                </c:pt>
                <c:pt idx="1036">
                  <c:v>0.98963259340725707</c:v>
                </c:pt>
                <c:pt idx="1037">
                  <c:v>0.99528809922327832</c:v>
                </c:pt>
                <c:pt idx="1038">
                  <c:v>1.001141710231003</c:v>
                </c:pt>
                <c:pt idx="1039">
                  <c:v>1.0071937956775752</c:v>
                </c:pt>
                <c:pt idx="1040">
                  <c:v>1.013444559702485</c:v>
                </c:pt>
                <c:pt idx="1041">
                  <c:v>1.0198940378462606</c:v>
                </c:pt>
                <c:pt idx="1042">
                  <c:v>1.0265420937318401</c:v>
                </c:pt>
                <c:pt idx="1043">
                  <c:v>1.0333884159276712</c:v>
                </c:pt>
                <c:pt idx="1044">
                  <c:v>1.0404325150018221</c:v>
                </c:pt>
                <c:pt idx="1045">
                  <c:v>1.047673720775935</c:v>
                </c:pt>
                <c:pt idx="1046">
                  <c:v>1.0551111797877095</c:v>
                </c:pt>
                <c:pt idx="1047">
                  <c:v>1.0627438529703097</c:v>
                </c:pt>
                <c:pt idx="1048">
                  <c:v>1.0705705135568861</c:v>
                </c:pt>
                <c:pt idx="1049">
                  <c:v>1.0785897452180286</c:v>
                </c:pt>
                <c:pt idx="1050">
                  <c:v>1.0867999404395938</c:v>
                </c:pt>
                <c:pt idx="1051">
                  <c:v>1.0951992991481549</c:v>
                </c:pt>
                <c:pt idx="1052">
                  <c:v>1.1037858275907328</c:v>
                </c:pt>
                <c:pt idx="1053">
                  <c:v>1.1125573374752173</c:v>
                </c:pt>
                <c:pt idx="1054">
                  <c:v>1.1215114453774366</c:v>
                </c:pt>
                <c:pt idx="1055">
                  <c:v>1.1306455724202271</c:v>
                </c:pt>
                <c:pt idx="1056">
                  <c:v>1.1399569442296271</c:v>
                </c:pt>
                <c:pt idx="1057">
                  <c:v>1.149442591172672</c:v>
                </c:pt>
                <c:pt idx="1058">
                  <c:v>1.1590993488806598</c:v>
                </c:pt>
                <c:pt idx="1059">
                  <c:v>1.1689238590615021</c:v>
                </c:pt>
                <c:pt idx="1060">
                  <c:v>1.1789125706039469</c:v>
                </c:pt>
                <c:pt idx="1061">
                  <c:v>1.1890617409760242</c:v>
                </c:pt>
                <c:pt idx="1062">
                  <c:v>1.199367437919536</c:v>
                </c:pt>
                <c:pt idx="1063">
                  <c:v>1.2098255414415462</c:v>
                </c:pt>
                <c:pt idx="1064">
                  <c:v>1.2204317461036138</c:v>
                </c:pt>
                <c:pt idx="1065">
                  <c:v>1.2311815636085921</c:v>
                </c:pt>
                <c:pt idx="1066">
                  <c:v>1.2420703256841978</c:v>
                </c:pt>
                <c:pt idx="1067">
                  <c:v>1.2530931872621813</c:v>
                </c:pt>
                <c:pt idx="1068">
                  <c:v>1.2642451299508783</c:v>
                </c:pt>
                <c:pt idx="1069">
                  <c:v>1.2755209657986608</c:v>
                </c:pt>
                <c:pt idx="1070">
                  <c:v>1.2869153413449892</c:v>
                </c:pt>
                <c:pt idx="1071">
                  <c:v>1.2984227419549237</c:v>
                </c:pt>
                <c:pt idx="1072">
                  <c:v>1.3100374964327421</c:v>
                </c:pt>
                <c:pt idx="1073">
                  <c:v>1.3217537819093197</c:v>
                </c:pt>
                <c:pt idx="1074">
                  <c:v>1.3335656289973294</c:v>
                </c:pt>
                <c:pt idx="1075">
                  <c:v>1.3454669272078499</c:v>
                </c:pt>
                <c:pt idx="1076">
                  <c:v>1.3574514306212473</c:v>
                </c:pt>
                <c:pt idx="1077">
                  <c:v>1.369512763804404</c:v>
                </c:pt>
                <c:pt idx="1078">
                  <c:v>1.3816444279662523</c:v>
                </c:pt>
                <c:pt idx="1079">
                  <c:v>1.3938398073424474</c:v>
                </c:pt>
                <c:pt idx="1080">
                  <c:v>1.406092175799653</c:v>
                </c:pt>
                <c:pt idx="1081">
                  <c:v>1.4183947036496949</c:v>
                </c:pt>
                <c:pt idx="1082">
                  <c:v>1.4307404646627044</c:v>
                </c:pt>
                <c:pt idx="1083">
                  <c:v>1.4431224432681398</c:v>
                </c:pt>
                <c:pt idx="1084">
                  <c:v>1.4555335419325584</c:v>
                </c:pt>
                <c:pt idx="1085">
                  <c:v>1.467966588701592</c:v>
                </c:pt>
                <c:pt idx="1086">
                  <c:v>1.4804143448939659</c:v>
                </c:pt>
                <c:pt idx="1087">
                  <c:v>1.4928695129347518</c:v>
                </c:pt>
                <c:pt idx="1088">
                  <c:v>1.5053247443144195</c:v>
                </c:pt>
                <c:pt idx="1089">
                  <c:v>1.517772647660337</c:v>
                </c:pt>
                <c:pt idx="1090">
                  <c:v>1.5302057969067495</c:v>
                </c:pt>
                <c:pt idx="1091">
                  <c:v>1.5426167395490415</c:v>
                </c:pt>
                <c:pt idx="1092">
                  <c:v>1.5549980049681387</c:v>
                </c:pt>
                <c:pt idx="1093">
                  <c:v>1.5673421128100804</c:v>
                </c:pt>
                <c:pt idx="1094">
                  <c:v>1.5796415814064175</c:v>
                </c:pt>
                <c:pt idx="1095">
                  <c:v>1.5918889362201081</c:v>
                </c:pt>
                <c:pt idx="1096">
                  <c:v>1.6040767183024318</c:v>
                </c:pt>
                <c:pt idx="1097">
                  <c:v>1.6161974927454246</c:v>
                </c:pt>
                <c:pt idx="1098">
                  <c:v>1.6282438571148956</c:v>
                </c:pt>
                <c:pt idx="1099">
                  <c:v>1.6402084498492631</c:v>
                </c:pt>
                <c:pt idx="1100">
                  <c:v>1.6520839586086598</c:v>
                </c:pt>
                <c:pt idx="1101">
                  <c:v>1.66386312856003</c:v>
                </c:pt>
                <c:pt idx="1102">
                  <c:v>1.6755387705829492</c:v>
                </c:pt>
                <c:pt idx="1103">
                  <c:v>1.6871037693817581</c:v>
                </c:pt>
                <c:pt idx="1104">
                  <c:v>1.6985510914897097</c:v>
                </c:pt>
                <c:pt idx="1105">
                  <c:v>1.709873793150781</c:v>
                </c:pt>
                <c:pt idx="1106">
                  <c:v>1.7210650280653628</c:v>
                </c:pt>
                <c:pt idx="1107">
                  <c:v>1.7321180549862329</c:v>
                </c:pt>
                <c:pt idx="1108">
                  <c:v>1.743026245151623</c:v>
                </c:pt>
                <c:pt idx="1109">
                  <c:v>1.7537830895425048</c:v>
                </c:pt>
                <c:pt idx="1110">
                  <c:v>1.7643822059514489</c:v>
                </c:pt>
                <c:pt idx="1111">
                  <c:v>1.7748173458515955</c:v>
                </c:pt>
                <c:pt idx="1112">
                  <c:v>1.7850824010533857</c:v>
                </c:pt>
                <c:pt idx="1113">
                  <c:v>1.7951714101388412</c:v>
                </c:pt>
                <c:pt idx="1114">
                  <c:v>1.8050785646622567</c:v>
                </c:pt>
                <c:pt idx="1115">
                  <c:v>1.8147982151074977</c:v>
                </c:pt>
                <c:pt idx="1116">
                  <c:v>1.824324876592653</c:v>
                </c:pt>
                <c:pt idx="1117">
                  <c:v>1.8336532343130056</c:v>
                </c:pt>
                <c:pt idx="1118">
                  <c:v>1.8427781487140682</c:v>
                </c:pt>
                <c:pt idx="1119">
                  <c:v>1.851694660387299</c:v>
                </c:pt>
                <c:pt idx="1120">
                  <c:v>1.860397994681251</c:v>
                </c:pt>
                <c:pt idx="1121">
                  <c:v>1.8688835660220182</c:v>
                </c:pt>
                <c:pt idx="1122">
                  <c:v>1.8771469819371824</c:v>
                </c:pt>
                <c:pt idx="1123">
                  <c:v>1.8851840467785801</c:v>
                </c:pt>
                <c:pt idx="1124">
                  <c:v>1.8929907651388709</c:v>
                </c:pt>
                <c:pt idx="1125">
                  <c:v>1.9005633449591874</c:v>
                </c:pt>
                <c:pt idx="1126">
                  <c:v>1.9078982003241547</c:v>
                </c:pt>
                <c:pt idx="1127">
                  <c:v>1.9149919539424562</c:v>
                </c:pt>
                <c:pt idx="1128">
                  <c:v>1.9218414393111662</c:v>
                </c:pt>
                <c:pt idx="1129">
                  <c:v>1.9284437025629069</c:v>
                </c:pt>
                <c:pt idx="1130">
                  <c:v>1.934796003995868</c:v>
                </c:pt>
                <c:pt idx="1131">
                  <c:v>1.9408958192868129</c:v>
                </c:pt>
                <c:pt idx="1132">
                  <c:v>1.9467408403883841</c:v>
                </c:pt>
                <c:pt idx="1133">
                  <c:v>1.9523289761122462</c:v>
                </c:pt>
                <c:pt idx="1134">
                  <c:v>1.9576583524008724</c:v>
                </c:pt>
                <c:pt idx="1135">
                  <c:v>1.9627273122903992</c:v>
                </c:pt>
                <c:pt idx="1136">
                  <c:v>1.9675344155687979</c:v>
                </c:pt>
                <c:pt idx="1137">
                  <c:v>1.9720784381329635</c:v>
                </c:pt>
                <c:pt idx="1138">
                  <c:v>1.9763583710500856</c:v>
                </c:pt>
                <c:pt idx="1139">
                  <c:v>1.9803734193281457</c:v>
                </c:pt>
                <c:pt idx="1140">
                  <c:v>1.9841230004018224</c:v>
                </c:pt>
                <c:pt idx="1141">
                  <c:v>1.9876067423398738</c:v>
                </c:pt>
                <c:pt idx="1142">
                  <c:v>1.9908244817809317</c:v>
                </c:pt>
                <c:pt idx="1143">
                  <c:v>1.9937762616053221</c:v>
                </c:pt>
                <c:pt idx="1144">
                  <c:v>1.9964623283501801</c:v>
                </c:pt>
                <c:pt idx="1145">
                  <c:v>1.9988831293764497</c:v>
                </c:pt>
                <c:pt idx="1146">
                  <c:v>2.0010393097961772</c:v>
                </c:pt>
                <c:pt idx="1147">
                  <c:v>2.0029317091688736</c:v>
                </c:pt>
                <c:pt idx="1148">
                  <c:v>2.0045613579764368</c:v>
                </c:pt>
                <c:pt idx="1149">
                  <c:v>2.0059294738860234</c:v>
                </c:pt>
                <c:pt idx="1150">
                  <c:v>2.0070374578106396</c:v>
                </c:pt>
                <c:pt idx="1151">
                  <c:v>2.0078868897776982</c:v>
                </c:pt>
                <c:pt idx="1152">
                  <c:v>2.0084795246154448</c:v>
                </c:pt>
                <c:pt idx="1153">
                  <c:v>2.0088172874682462</c:v>
                </c:pt>
                <c:pt idx="1154">
                  <c:v>2.0089022691506444</c:v>
                </c:pt>
                <c:pt idx="1155">
                  <c:v>2.0087367213515654</c:v>
                </c:pt>
                <c:pt idx="1156">
                  <c:v>2.0083230516990396</c:v>
                </c:pt>
                <c:pt idx="1157">
                  <c:v>2.0076638186965785</c:v>
                </c:pt>
                <c:pt idx="1158">
                  <c:v>2.0067617265420137</c:v>
                </c:pt>
                <c:pt idx="1159">
                  <c:v>2.0056196198396781</c:v>
                </c:pt>
                <c:pt idx="1160">
                  <c:v>2.0042404782172176</c:v>
                </c:pt>
                <c:pt idx="1161">
                  <c:v>2.0026274108572841</c:v>
                </c:pt>
                <c:pt idx="1162">
                  <c:v>2.0007836509557326</c:v>
                </c:pt>
                <c:pt idx="1163">
                  <c:v>1.9987125501162424</c:v>
                </c:pt>
                <c:pt idx="1164">
                  <c:v>1.9964175726926563</c:v>
                </c:pt>
                <c:pt idx="1165">
                  <c:v>1.993902290089048</c:v>
                </c:pt>
                <c:pt idx="1166">
                  <c:v>1.9911703750282863</c:v>
                </c:pt>
                <c:pt idx="1167">
                  <c:v>1.9882255957987569</c:v>
                </c:pt>
                <c:pt idx="1168">
                  <c:v>1.9850718104895799</c:v>
                </c:pt>
                <c:pt idx="1169">
                  <c:v>1.9817129612238797</c:v>
                </c:pt>
                <c:pt idx="1170">
                  <c:v>1.9781530683996684</c:v>
                </c:pt>
                <c:pt idx="1171">
                  <c:v>1.9743962249477043</c:v>
                </c:pt>
                <c:pt idx="1172">
                  <c:v>1.9704465906148341</c:v>
                </c:pt>
                <c:pt idx="1173">
                  <c:v>1.9663083862823101</c:v>
                </c:pt>
                <c:pt idx="1174">
                  <c:v>1.9619858883266981</c:v>
                </c:pt>
                <c:pt idx="1175">
                  <c:v>1.9574834230321021</c:v>
                </c:pt>
                <c:pt idx="1176">
                  <c:v>1.9528053610609719</c:v>
                </c:pt>
                <c:pt idx="1177">
                  <c:v>1.9479561119914459</c:v>
                </c:pt>
                <c:pt idx="1178">
                  <c:v>1.9429401189280631</c:v>
                </c:pt>
                <c:pt idx="1179">
                  <c:v>1.9377618531924894</c:v>
                </c:pt>
                <c:pt idx="1180">
                  <c:v>1.9324258091012334</c:v>
                </c:pt>
                <c:pt idx="1181">
                  <c:v>1.9269364988358164</c:v>
                </c:pt>
                <c:pt idx="1182">
                  <c:v>1.9212984474116546</c:v>
                </c:pt>
                <c:pt idx="1183">
                  <c:v>1.915516187750546</c:v>
                </c:pt>
                <c:pt idx="1184">
                  <c:v>1.9095942558622572</c:v>
                </c:pt>
                <c:pt idx="1185">
                  <c:v>1.9035371861394688</c:v>
                </c:pt>
                <c:pt idx="1186">
                  <c:v>1.89734950677047</c:v>
                </c:pt>
                <c:pt idx="1187">
                  <c:v>1.8910357352739375</c:v>
                </c:pt>
                <c:pt idx="1188">
                  <c:v>1.8846003741585053</c:v>
                </c:pt>
                <c:pt idx="1189">
                  <c:v>1.8780479067113169</c:v>
                </c:pt>
                <c:pt idx="1190">
                  <c:v>1.8713827929176408</c:v>
                </c:pt>
                <c:pt idx="1191">
                  <c:v>1.8646094655148269</c:v>
                </c:pt>
                <c:pt idx="1192">
                  <c:v>1.8577323261818814</c:v>
                </c:pt>
                <c:pt idx="1193">
                  <c:v>1.8507557418674501</c:v>
                </c:pt>
                <c:pt idx="1194">
                  <c:v>1.8436840412570219</c:v>
                </c:pt>
                <c:pt idx="1195">
                  <c:v>1.8365215113810651</c:v>
                </c:pt>
                <c:pt idx="1196">
                  <c:v>1.8292723943645999</c:v>
                </c:pt>
                <c:pt idx="1197">
                  <c:v>1.8219408843190219</c:v>
                </c:pt>
                <c:pt idx="1198">
                  <c:v>1.8145311243767264</c:v>
                </c:pt>
                <c:pt idx="1199">
                  <c:v>1.8070472038677097</c:v>
                </c:pt>
                <c:pt idx="1200">
                  <c:v>1.7994931556391491</c:v>
                </c:pt>
                <c:pt idx="1201">
                  <c:v>1.7918729535162983</c:v>
                </c:pt>
                <c:pt idx="1202">
                  <c:v>1.7841905099045947</c:v>
                </c:pt>
                <c:pt idx="1203">
                  <c:v>1.7764496735319308</c:v>
                </c:pt>
                <c:pt idx="1204">
                  <c:v>1.7686542273294219</c:v>
                </c:pt>
                <c:pt idx="1205">
                  <c:v>1.7608078864498906</c:v>
                </c:pt>
                <c:pt idx="1206">
                  <c:v>1.7529142964220632</c:v>
                </c:pt>
                <c:pt idx="1207">
                  <c:v>1.7449770314382369</c:v>
                </c:pt>
                <c:pt idx="1208">
                  <c:v>1.7369995927744055</c:v>
                </c:pt>
                <c:pt idx="1209">
                  <c:v>1.72898540733963</c:v>
                </c:pt>
                <c:pt idx="1210">
                  <c:v>1.720937826352912</c:v>
                </c:pt>
                <c:pt idx="1211">
                  <c:v>1.7128601241449195</c:v>
                </c:pt>
                <c:pt idx="1212">
                  <c:v>1.7047554970817607</c:v>
                </c:pt>
                <c:pt idx="1213">
                  <c:v>1.6966270626084556</c:v>
                </c:pt>
                <c:pt idx="1214">
                  <c:v>1.6884778584087274</c:v>
                </c:pt>
                <c:pt idx="1215">
                  <c:v>1.6803108416786545</c:v>
                </c:pt>
                <c:pt idx="1216">
                  <c:v>1.6721288885107375</c:v>
                </c:pt>
                <c:pt idx="1217">
                  <c:v>1.6639347933854007</c:v>
                </c:pt>
                <c:pt idx="1218">
                  <c:v>1.655731268767008</c:v>
                </c:pt>
                <c:pt idx="1219">
                  <c:v>1.6475209448004886</c:v>
                </c:pt>
                <c:pt idx="1220">
                  <c:v>1.6393063691060079</c:v>
                </c:pt>
                <c:pt idx="1221">
                  <c:v>1.631090006667818</c:v>
                </c:pt>
                <c:pt idx="1222">
                  <c:v>1.62287423981423</c:v>
                </c:pt>
                <c:pt idx="1223">
                  <c:v>1.6146613682850717</c:v>
                </c:pt>
                <c:pt idx="1224">
                  <c:v>1.6064536093837529</c:v>
                </c:pt>
                <c:pt idx="1225">
                  <c:v>1.598253098209808</c:v>
                </c:pt>
                <c:pt idx="1226">
                  <c:v>1.5900618879691524</c:v>
                </c:pt>
                <c:pt idx="1227">
                  <c:v>1.5818819503586479</c:v>
                </c:pt>
                <c:pt idx="1228">
                  <c:v>1.5737151760210921</c:v>
                </c:pt>
                <c:pt idx="1229">
                  <c:v>1.5655633750681501</c:v>
                </c:pt>
                <c:pt idx="1230">
                  <c:v>1.5574282776674375</c:v>
                </c:pt>
                <c:pt idx="1231">
                  <c:v>1.5493115346904764</c:v>
                </c:pt>
                <c:pt idx="1232">
                  <c:v>1.5412147184189497</c:v>
                </c:pt>
                <c:pt idx="1233">
                  <c:v>1.5331393233053912</c:v>
                </c:pt>
                <c:pt idx="1234">
                  <c:v>1.5250867667858401</c:v>
                </c:pt>
                <c:pt idx="1235">
                  <c:v>1.5170583901413979</c:v>
                </c:pt>
                <c:pt idx="1236">
                  <c:v>1.5090554594055217</c:v>
                </c:pt>
                <c:pt idx="1237">
                  <c:v>1.5010791663144758</c:v>
                </c:pt>
                <c:pt idx="1238">
                  <c:v>1.493130629298195</c:v>
                </c:pt>
                <c:pt idx="1239">
                  <c:v>1.4852108945088185</c:v>
                </c:pt>
                <c:pt idx="1240">
                  <c:v>1.4773209368844078</c:v>
                </c:pt>
                <c:pt idx="1241">
                  <c:v>1.469461661245379</c:v>
                </c:pt>
                <c:pt idx="1242">
                  <c:v>1.4616339034210424</c:v>
                </c:pt>
                <c:pt idx="1243">
                  <c:v>1.4538384314045398</c:v>
                </c:pt>
                <c:pt idx="1244">
                  <c:v>1.4460759465332595</c:v>
                </c:pt>
                <c:pt idx="1245">
                  <c:v>1.4383470846932136</c:v>
                </c:pt>
                <c:pt idx="1246">
                  <c:v>1.4306524175451321</c:v>
                </c:pt>
                <c:pt idx="1247">
                  <c:v>1.4229924537705398</c:v>
                </c:pt>
                <c:pt idx="1248">
                  <c:v>1.4153676403357598</c:v>
                </c:pt>
                <c:pt idx="1249">
                  <c:v>1.4077783637725862</c:v>
                </c:pt>
                <c:pt idx="1250">
                  <c:v>1.4002249514737928</c:v>
                </c:pt>
                <c:pt idx="1251">
                  <c:v>1.392707673001834</c:v>
                </c:pt>
                <c:pt idx="1252">
                  <c:v>1.385226741409884</c:v>
                </c:pt>
                <c:pt idx="1253">
                  <c:v>1.3777823145735226</c:v>
                </c:pt>
                <c:pt idx="1254">
                  <c:v>1.370374496531974</c:v>
                </c:pt>
                <c:pt idx="1255">
                  <c:v>1.363003338838086</c:v>
                </c:pt>
                <c:pt idx="1256">
                  <c:v>1.3556688419156542</c:v>
                </c:pt>
                <c:pt idx="1257">
                  <c:v>1.3483709564237922</c:v>
                </c:pt>
                <c:pt idx="1258">
                  <c:v>1.341109584626992</c:v>
                </c:pt>
                <c:pt idx="1259">
                  <c:v>1.3338845817706437</c:v>
                </c:pt>
                <c:pt idx="1260">
                  <c:v>1.326695757461136</c:v>
                </c:pt>
                <c:pt idx="1261">
                  <c:v>1.3195428770503719</c:v>
                </c:pt>
                <c:pt idx="1262">
                  <c:v>1.3124256630238837</c:v>
                </c:pt>
                <c:pt idx="1263">
                  <c:v>1.3053437963925818</c:v>
                </c:pt>
                <c:pt idx="1264">
                  <c:v>1.2982969180877555</c:v>
                </c:pt>
                <c:pt idx="1265">
                  <c:v>1.2912846303591829</c:v>
                </c:pt>
                <c:pt idx="1266">
                  <c:v>1.2843064981761958</c:v>
                </c:pt>
                <c:pt idx="1267">
                  <c:v>1.2773620506319392</c:v>
                </c:pt>
                <c:pt idx="1268">
                  <c:v>1.2704507823505882</c:v>
                </c:pt>
                <c:pt idx="1269">
                  <c:v>1.2635721548979004</c:v>
                </c:pt>
                <c:pt idx="1270">
                  <c:v>1.2567255981951506</c:v>
                </c:pt>
                <c:pt idx="1271">
                  <c:v>1.2499105119367777</c:v>
                </c:pt>
                <c:pt idx="1272">
                  <c:v>1.2431262670121557</c:v>
                </c:pt>
                <c:pt idx="1273">
                  <c:v>1.2363722069317595</c:v>
                </c:pt>
                <c:pt idx="1274">
                  <c:v>1.2296476492579418</c:v>
                </c:pt>
                <c:pt idx="1275">
                  <c:v>1.2229518870414358</c:v>
                </c:pt>
                <c:pt idx="1276">
                  <c:v>1.216284190263357</c:v>
                </c:pt>
                <c:pt idx="1277">
                  <c:v>1.209643807283812</c:v>
                </c:pt>
                <c:pt idx="1278">
                  <c:v>1.2030299662973938</c:v>
                </c:pt>
                <c:pt idx="1279">
                  <c:v>1.1964418767964671</c:v>
                </c:pt>
                <c:pt idx="1280">
                  <c:v>1.1898787310426449</c:v>
                </c:pt>
                <c:pt idx="1281">
                  <c:v>1.1833397055472015</c:v>
                </c:pt>
                <c:pt idx="1282">
                  <c:v>1.17682396256148</c:v>
                </c:pt>
                <c:pt idx="1283">
                  <c:v>1.1703306515774019</c:v>
                </c:pt>
                <c:pt idx="1284">
                  <c:v>1.163858910839362</c:v>
                </c:pt>
                <c:pt idx="1285">
                  <c:v>1.1574078688680467</c:v>
                </c:pt>
                <c:pt idx="1286">
                  <c:v>1.1509766459968733</c:v>
                </c:pt>
                <c:pt idx="1287">
                  <c:v>1.1445643559219538</c:v>
                </c:pt>
                <c:pt idx="1288">
                  <c:v>1.1381701072663315</c:v>
                </c:pt>
                <c:pt idx="1289">
                  <c:v>1.131793005159091</c:v>
                </c:pt>
                <c:pt idx="1290">
                  <c:v>1.1254321528302627</c:v>
                </c:pt>
                <c:pt idx="1291">
                  <c:v>1.1190866532222477</c:v>
                </c:pt>
                <c:pt idx="1292">
                  <c:v>1.1127556106182959</c:v>
                </c:pt>
                <c:pt idx="1293">
                  <c:v>1.1064381322890806</c:v>
                </c:pt>
                <c:pt idx="1294">
                  <c:v>1.1001333301575922</c:v>
                </c:pt>
                <c:pt idx="1295">
                  <c:v>1.0938403224834294</c:v>
                </c:pt>
                <c:pt idx="1296">
                  <c:v>1.0875582355667803</c:v>
                </c:pt>
                <c:pt idx="1297">
                  <c:v>1.0812862054728902</c:v>
                </c:pt>
                <c:pt idx="1298">
                  <c:v>1.075023379777434</c:v>
                </c:pt>
                <c:pt idx="1299">
                  <c:v>1.0687689193333105</c:v>
                </c:pt>
                <c:pt idx="1300">
                  <c:v>1.0625220000591813</c:v>
                </c:pt>
                <c:pt idx="1301">
                  <c:v>1.0562818147505681</c:v>
                </c:pt>
                <c:pt idx="1302">
                  <c:v>1.0500475749132669</c:v>
                </c:pt>
                <c:pt idx="1303">
                  <c:v>1.0438185126197295</c:v>
                </c:pt>
                <c:pt idx="1304">
                  <c:v>1.0375938823886572</c:v>
                </c:pt>
                <c:pt idx="1305">
                  <c:v>1.03137296308764</c:v>
                </c:pt>
                <c:pt idx="1306">
                  <c:v>1.0251550598593353</c:v>
                </c:pt>
                <c:pt idx="1307">
                  <c:v>1.0189395060707673</c:v>
                </c:pt>
                <c:pt idx="1308">
                  <c:v>1.0127256652861716</c:v>
                </c:pt>
                <c:pt idx="1309">
                  <c:v>1.0065129332626361</c:v>
                </c:pt>
                <c:pt idx="1310">
                  <c:v>1.0003007399688877</c:v>
                </c:pt>
                <c:pt idx="1311">
                  <c:v>0.99408855162652521</c:v>
                </c:pt>
                <c:pt idx="1312">
                  <c:v>0.98787587277342115</c:v>
                </c:pt>
                <c:pt idx="1313">
                  <c:v>0.98166224834876137</c:v>
                </c:pt>
                <c:pt idx="1314">
                  <c:v>0.97544726579922858</c:v>
                </c:pt>
                <c:pt idx="1315">
                  <c:v>0.96923055720535367</c:v>
                </c:pt>
                <c:pt idx="1316">
                  <c:v>0.96301180142752174</c:v>
                </c:pt>
                <c:pt idx="1317">
                  <c:v>0.95679072627063211</c:v>
                </c:pt>
                <c:pt idx="1318">
                  <c:v>0.95056711066627952</c:v>
                </c:pt>
                <c:pt idx="1319">
                  <c:v>0.94434078687143641</c:v>
                </c:pt>
                <c:pt idx="1320">
                  <c:v>0.93811164268231473</c:v>
                </c:pt>
                <c:pt idx="1321">
                  <c:v>0.93187962366222199</c:v>
                </c:pt>
                <c:pt idx="1322">
                  <c:v>0.92564473538162795</c:v>
                </c:pt>
                <c:pt idx="1323">
                  <c:v>0.91940704566904818</c:v>
                </c:pt>
                <c:pt idx="1324">
                  <c:v>0.91316668687096525</c:v>
                </c:pt>
                <c:pt idx="1325">
                  <c:v>0.9069238581189526</c:v>
                </c:pt>
                <c:pt idx="1326">
                  <c:v>0.90067882760186924</c:v>
                </c:pt>
                <c:pt idx="1327">
                  <c:v>0.89443193484122263</c:v>
                </c:pt>
                <c:pt idx="1328">
                  <c:v>0.8881835929672901</c:v>
                </c:pt>
                <c:pt idx="1329">
                  <c:v>0.8819342909936535</c:v>
                </c:pt>
                <c:pt idx="1330">
                  <c:v>0.87568459608769433</c:v>
                </c:pt>
                <c:pt idx="1331">
                  <c:v>0.86943515583419262</c:v>
                </c:pt>
                <c:pt idx="1332">
                  <c:v>0.8631867004895456</c:v>
                </c:pt>
                <c:pt idx="1333">
                  <c:v>0.8569400452234468</c:v>
                </c:pt>
                <c:pt idx="1334">
                  <c:v>0.85069609234491483</c:v>
                </c:pt>
                <c:pt idx="1335">
                  <c:v>0.84445583350968767</c:v>
                </c:pt>
                <c:pt idx="1336">
                  <c:v>0.83822035190545752</c:v>
                </c:pt>
                <c:pt idx="1337">
                  <c:v>0.83199082441152228</c:v>
                </c:pt>
                <c:pt idx="1338">
                  <c:v>0.825768523729149</c:v>
                </c:pt>
                <c:pt idx="1339">
                  <c:v>0.81955482047909123</c:v>
                </c:pt>
                <c:pt idx="1340">
                  <c:v>0.81335118526213557</c:v>
                </c:pt>
                <c:pt idx="1341">
                  <c:v>0.80715919067874164</c:v>
                </c:pt>
                <c:pt idx="1342">
                  <c:v>0.8009805133036294</c:v>
                </c:pt>
                <c:pt idx="1343">
                  <c:v>0.79481693561114208</c:v>
                </c:pt>
                <c:pt idx="1344">
                  <c:v>0.78867034784644952</c:v>
                </c:pt>
                <c:pt idx="1345">
                  <c:v>0.78254274983900707</c:v>
                </c:pt>
                <c:pt idx="1346">
                  <c:v>0.77643625275243022</c:v>
                </c:pt>
                <c:pt idx="1347">
                  <c:v>0.77035308076697817</c:v>
                </c:pt>
                <c:pt idx="1348">
                  <c:v>0.76429557268929982</c:v>
                </c:pt>
                <c:pt idx="1349">
                  <c:v>0.75826618348435249</c:v>
                </c:pt>
                <c:pt idx="1350">
                  <c:v>0.75226748572474056</c:v>
                </c:pt>
                <c:pt idx="1351">
                  <c:v>0.74630217095188389</c:v>
                </c:pt>
                <c:pt idx="1352">
                  <c:v>0.7403730509440406</c:v>
                </c:pt>
                <c:pt idx="1353">
                  <c:v>0.73448305888551668</c:v>
                </c:pt>
                <c:pt idx="1354">
                  <c:v>0.72863525043186794</c:v>
                </c:pt>
                <c:pt idx="1355">
                  <c:v>0.72283280466528155</c:v>
                </c:pt>
                <c:pt idx="1356">
                  <c:v>0.71707902493472264</c:v>
                </c:pt>
                <c:pt idx="1357">
                  <c:v>0.7113773395752746</c:v>
                </c:pt>
                <c:pt idx="1358">
                  <c:v>0.7057313025005999</c:v>
                </c:pt>
                <c:pt idx="1359">
                  <c:v>0.70014459366323645</c:v>
                </c:pt>
                <c:pt idx="1360">
                  <c:v>0.69462101937656162</c:v>
                </c:pt>
                <c:pt idx="1361">
                  <c:v>0.68916451249300703</c:v>
                </c:pt>
                <c:pt idx="1362">
                  <c:v>0.68377913243242971</c:v>
                </c:pt>
                <c:pt idx="1363">
                  <c:v>0.67846906505506777</c:v>
                </c:pt>
                <c:pt idx="1364">
                  <c:v>0.67323862237314958</c:v>
                </c:pt>
                <c:pt idx="1365">
                  <c:v>0.66809224209561879</c:v>
                </c:pt>
                <c:pt idx="1366">
                  <c:v>0.66303448700013823</c:v>
                </c:pt>
                <c:pt idx="1367">
                  <c:v>0.65807004412675563</c:v>
                </c:pt>
                <c:pt idx="1368">
                  <c:v>0.65320372378777969</c:v>
                </c:pt>
                <c:pt idx="1369">
                  <c:v>0.64844045838833853</c:v>
                </c:pt>
                <c:pt idx="1370">
                  <c:v>0.64378530105216403</c:v>
                </c:pt>
                <c:pt idx="1371">
                  <c:v>0.63924342404752865</c:v>
                </c:pt>
                <c:pt idx="1372">
                  <c:v>0.63482011700816621</c:v>
                </c:pt>
                <c:pt idx="1373">
                  <c:v>0.63052078494411801</c:v>
                </c:pt>
                <c:pt idx="1374">
                  <c:v>0.6263509460377904</c:v>
                </c:pt>
                <c:pt idx="1375">
                  <c:v>0.62231622922066121</c:v>
                </c:pt>
                <c:pt idx="1376">
                  <c:v>0.61842237152624657</c:v>
                </c:pt>
                <c:pt idx="1377">
                  <c:v>0.61467521521491131</c:v>
                </c:pt>
                <c:pt idx="1378">
                  <c:v>0.61108070466694531</c:v>
                </c:pt>
                <c:pt idx="1379">
                  <c:v>0.60764488303998643</c:v>
                </c:pt>
                <c:pt idx="1380">
                  <c:v>0.60437388868738373</c:v>
                </c:pt>
                <c:pt idx="1381">
                  <c:v>0.60127395133454431</c:v>
                </c:pt>
                <c:pt idx="1382">
                  <c:v>0.59835138801035115</c:v>
                </c:pt>
                <c:pt idx="1383">
                  <c:v>0.59561259873122152</c:v>
                </c:pt>
                <c:pt idx="1384">
                  <c:v>0.59306406193571015</c:v>
                </c:pt>
                <c:pt idx="1385">
                  <c:v>0.59071232966796672</c:v>
                </c:pt>
                <c:pt idx="1386">
                  <c:v>0.58856402250865658</c:v>
                </c:pt>
                <c:pt idx="1387">
                  <c:v>0.5866258242524407</c:v>
                </c:pt>
                <c:pt idx="1388">
                  <c:v>0.58490447633152864</c:v>
                </c:pt>
                <c:pt idx="1389">
                  <c:v>0.5834067719852406</c:v>
                </c:pt>
                <c:pt idx="1390">
                  <c:v>0.58213955017606656</c:v>
                </c:pt>
                <c:pt idx="1391">
                  <c:v>0.58110968925302708</c:v>
                </c:pt>
                <c:pt idx="1392">
                  <c:v>0.58032410036380555</c:v>
                </c:pt>
                <c:pt idx="1393">
                  <c:v>0.57978972061756362</c:v>
                </c:pt>
                <c:pt idx="1394">
                  <c:v>0.57951350600101759</c:v>
                </c:pt>
                <c:pt idx="1395">
                  <c:v>0.57950242405046359</c:v>
                </c:pt>
                <c:pt idx="1396">
                  <c:v>0.57976344628375565</c:v>
                </c:pt>
                <c:pt idx="1397">
                  <c:v>0.58030354039611309</c:v>
                </c:pt>
                <c:pt idx="1398">
                  <c:v>0.58112966222453621</c:v>
                </c:pt>
                <c:pt idx="1399">
                  <c:v>0.58224874748625621</c:v>
                </c:pt>
                <c:pt idx="1400">
                  <c:v>0.5836677032972194</c:v>
                </c:pt>
                <c:pt idx="1401">
                  <c:v>0.58539339947697844</c:v>
                </c:pt>
                <c:pt idx="1402">
                  <c:v>0.58743265964754565</c:v>
                </c:pt>
                <c:pt idx="1403">
                  <c:v>0.58979225213375763</c:v>
                </c:pt>
                <c:pt idx="1404">
                  <c:v>0.5924788806737965</c:v>
                </c:pt>
                <c:pt idx="1405">
                  <c:v>0.59549917494909832</c:v>
                </c:pt>
                <c:pt idx="1406">
                  <c:v>0.59885968094327624</c:v>
                </c:pt>
                <c:pt idx="1407">
                  <c:v>0.60256685114071351</c:v>
                </c:pt>
                <c:pt idx="1408">
                  <c:v>0.60662703457565115</c:v>
                </c:pt>
                <c:pt idx="1409">
                  <c:v>0.61104646674395025</c:v>
                </c:pt>
                <c:pt idx="1410">
                  <c:v>0.61583125938949812</c:v>
                </c:pt>
                <c:pt idx="1411">
                  <c:v>0.6209873901786177</c:v>
                </c:pt>
                <c:pt idx="1412">
                  <c:v>0.62652069227590679</c:v>
                </c:pt>
                <c:pt idx="1413">
                  <c:v>0.63243684383614007</c:v>
                </c:pt>
                <c:pt idx="1414">
                  <c:v>0.63874135742662286</c:v>
                </c:pt>
                <c:pt idx="1415">
                  <c:v>0.64543956939605251</c:v>
                </c:pt>
                <c:pt idx="1416">
                  <c:v>0.65253662920557765</c:v>
                </c:pt>
                <c:pt idx="1417">
                  <c:v>0.66003748873880053</c:v>
                </c:pt>
                <c:pt idx="1418">
                  <c:v>0.66794689160793652</c:v>
                </c:pt>
                <c:pt idx="1419">
                  <c:v>0.67626936247372949</c:v>
                </c:pt>
                <c:pt idx="1420">
                  <c:v>0.68500919639742863</c:v>
                </c:pt>
                <c:pt idx="1421">
                  <c:v>0.69417044824332863</c:v>
                </c:pt>
                <c:pt idx="1422">
                  <c:v>0.70375692215094854</c:v>
                </c:pt>
                <c:pt idx="1423">
                  <c:v>0.71377216109656449</c:v>
                </c:pt>
                <c:pt idx="1424">
                  <c:v>0.72421943656356025</c:v>
                </c:pt>
                <c:pt idx="1425">
                  <c:v>0.73510173834209014</c:v>
                </c:pt>
                <c:pt idx="1426">
                  <c:v>0.74642176447837094</c:v>
                </c:pt>
                <c:pt idx="1427">
                  <c:v>0.75818191139444324</c:v>
                </c:pt>
                <c:pt idx="1428">
                  <c:v>0.7703842641991685</c:v>
                </c:pt>
                <c:pt idx="1429">
                  <c:v>0.78303058721179786</c:v>
                </c:pt>
                <c:pt idx="1430">
                  <c:v>0.79612231471915651</c:v>
                </c:pt>
                <c:pt idx="1431">
                  <c:v>0.80966054198796522</c:v>
                </c:pt>
                <c:pt idx="1432">
                  <c:v>0.82364601655340186</c:v>
                </c:pt>
                <c:pt idx="1433">
                  <c:v>0.83807912980543509</c:v>
                </c:pt>
                <c:pt idx="1434">
                  <c:v>0.85295990889414031</c:v>
                </c:pt>
                <c:pt idx="1435">
                  <c:v>0.8682880089749665</c:v>
                </c:pt>
                <c:pt idx="1436">
                  <c:v>0.88406270581518342</c:v>
                </c:pt>
                <c:pt idx="1437">
                  <c:v>0.90028288878200335</c:v>
                </c:pt>
                <c:pt idx="1438">
                  <c:v>0.91694705423285683</c:v>
                </c:pt>
                <c:pt idx="1439">
                  <c:v>0.93405329932791537</c:v>
                </c:pt>
                <c:pt idx="1440">
                  <c:v>0.95159931628455496</c:v>
                </c:pt>
                <c:pt idx="1441">
                  <c:v>0.96958238709292277</c:v>
                </c:pt>
                <c:pt idx="1442">
                  <c:v>0.98799937871133958</c:v>
                </c:pt>
                <c:pt idx="1443">
                  <c:v>1.0068467387595972</c:v>
                </c:pt>
                <c:pt idx="1444">
                  <c:v>1.0261204917277027</c:v>
                </c:pt>
                <c:pt idx="1445">
                  <c:v>1.0458162357167582</c:v>
                </c:pt>
                <c:pt idx="1446">
                  <c:v>1.0659291397281516</c:v>
                </c:pt>
                <c:pt idx="1447">
                  <c:v>1.0864539415160823</c:v>
                </c:pt>
                <c:pt idx="1448">
                  <c:v>1.107384946018096</c:v>
                </c:pt>
                <c:pt idx="1449">
                  <c:v>1.1287160243767014</c:v>
                </c:pt>
                <c:pt idx="1450">
                  <c:v>1.1504406135649698</c:v>
                </c:pt>
                <c:pt idx="1451">
                  <c:v>1.1725517166272215</c:v>
                </c:pt>
                <c:pt idx="1452">
                  <c:v>1.1950419035455755</c:v>
                </c:pt>
                <c:pt idx="1453">
                  <c:v>1.217903312741285</c:v>
                </c:pt>
                <c:pt idx="1454">
                  <c:v>1.2411276532193201</c:v>
                </c:pt>
                <c:pt idx="1455">
                  <c:v>1.2647062073629336</c:v>
                </c:pt>
                <c:pt idx="1456">
                  <c:v>1.2886298343839879</c:v>
                </c:pt>
                <c:pt idx="1457">
                  <c:v>1.3128889744335746</c:v>
                </c:pt>
                <c:pt idx="1458">
                  <c:v>1.3374736533757918</c:v>
                </c:pt>
                <c:pt idx="1459">
                  <c:v>1.3623734882266583</c:v>
                </c:pt>
                <c:pt idx="1460">
                  <c:v>1.3875776932585167</c:v>
                </c:pt>
                <c:pt idx="1461">
                  <c:v>1.4130750867688684</c:v>
                </c:pt>
                <c:pt idx="1462">
                  <c:v>1.43885409851137</c:v>
                </c:pt>
                <c:pt idx="1463">
                  <c:v>1.4649027777850638</c:v>
                </c:pt>
                <c:pt idx="1464">
                  <c:v>1.4912088021763004</c:v>
                </c:pt>
                <c:pt idx="1465">
                  <c:v>1.5177594869473474</c:v>
                </c:pt>
                <c:pt idx="1466">
                  <c:v>1.5445417950626008</c:v>
                </c:pt>
                <c:pt idx="1467">
                  <c:v>1.5715423478434039</c:v>
                </c:pt>
                <c:pt idx="1468">
                  <c:v>1.5987474362399396</c:v>
                </c:pt>
                <c:pt idx="1469">
                  <c:v>1.6261430327078823</c:v>
                </c:pt>
                <c:pt idx="1470">
                  <c:v>1.6537148036756686</c:v>
                </c:pt>
                <c:pt idx="1471">
                  <c:v>1.6814481225870139</c:v>
                </c:pt>
                <c:pt idx="1472">
                  <c:v>1.7093280835018838</c:v>
                </c:pt>
                <c:pt idx="1473">
                  <c:v>1.7373395152374977</c:v>
                </c:pt>
                <c:pt idx="1474">
                  <c:v>1.7654669960301672</c:v>
                </c:pt>
                <c:pt idx="1475">
                  <c:v>1.793694868696464</c:v>
                </c:pt>
                <c:pt idx="1476">
                  <c:v>1.822007256272687</c:v>
                </c:pt>
                <c:pt idx="1477">
                  <c:v>1.8503880781077122</c:v>
                </c:pt>
                <c:pt idx="1478">
                  <c:v>1.87882106638608</c:v>
                </c:pt>
                <c:pt idx="1479">
                  <c:v>1.9072897830547788</c:v>
                </c:pt>
                <c:pt idx="1480">
                  <c:v>1.9357776371267283</c:v>
                </c:pt>
                <c:pt idx="1481">
                  <c:v>1.9642679023343006</c:v>
                </c:pt>
                <c:pt idx="1482">
                  <c:v>1.992743735102612</c:v>
                </c:pt>
                <c:pt idx="1483">
                  <c:v>2.0211881928136748</c:v>
                </c:pt>
                <c:pt idx="1484">
                  <c:v>2.0495842523308125</c:v>
                </c:pt>
                <c:pt idx="1485">
                  <c:v>2.077914828752029</c:v>
                </c:pt>
                <c:pt idx="1486">
                  <c:v>2.1061627943597734</c:v>
                </c:pt>
                <c:pt idx="1487">
                  <c:v>2.134310997735434</c:v>
                </c:pt>
                <c:pt idx="1488">
                  <c:v>2.1623422830044197</c:v>
                </c:pt>
                <c:pt idx="1489">
                  <c:v>2.1902395091788067</c:v>
                </c:pt>
                <c:pt idx="1490">
                  <c:v>2.21798556956352</c:v>
                </c:pt>
                <c:pt idx="1491">
                  <c:v>2.2455634111909162</c:v>
                </c:pt>
                <c:pt idx="1492">
                  <c:v>2.2729560542510079</c:v>
                </c:pt>
                <c:pt idx="1493">
                  <c:v>2.3001466114804989</c:v>
                </c:pt>
                <c:pt idx="1494">
                  <c:v>2.3271183074777531</c:v>
                </c:pt>
                <c:pt idx="1495">
                  <c:v>2.3538544979079643</c:v>
                </c:pt>
                <c:pt idx="1496">
                  <c:v>2.3803386885647382</c:v>
                </c:pt>
                <c:pt idx="1497">
                  <c:v>2.406554554253391</c:v>
                </c:pt>
                <c:pt idx="1498">
                  <c:v>2.432485957461807</c:v>
                </c:pt>
                <c:pt idx="1499">
                  <c:v>2.4581169667862919</c:v>
                </c:pt>
                <c:pt idx="1500">
                  <c:v>2.4834318750782476</c:v>
                </c:pt>
                <c:pt idx="1501">
                  <c:v>2.5084152172793983</c:v>
                </c:pt>
                <c:pt idx="1502">
                  <c:v>2.5330517879144892</c:v>
                </c:pt>
                <c:pt idx="1503">
                  <c:v>2.5573266582092762</c:v>
                </c:pt>
                <c:pt idx="1504">
                  <c:v>2.58122519280403</c:v>
                </c:pt>
                <c:pt idx="1505">
                  <c:v>2.6047330660331012</c:v>
                </c:pt>
                <c:pt idx="1506">
                  <c:v>2.6278362777421198</c:v>
                </c:pt>
                <c:pt idx="1507">
                  <c:v>2.6505211686146151</c:v>
                </c:pt>
                <c:pt idx="1508">
                  <c:v>2.6727744349833533</c:v>
                </c:pt>
                <c:pt idx="1509">
                  <c:v>2.6945831430991145</c:v>
                </c:pt>
                <c:pt idx="1510">
                  <c:v>2.7159347428343934</c:v>
                </c:pt>
                <c:pt idx="1511">
                  <c:v>2.7368170807991077</c:v>
                </c:pt>
                <c:pt idx="1512">
                  <c:v>2.7572184128460404</c:v>
                </c:pt>
                <c:pt idx="1513">
                  <c:v>2.777127415947183</c:v>
                </c:pt>
                <c:pt idx="1514">
                  <c:v>2.7965331994216385</c:v>
                </c:pt>
                <c:pt idx="1515">
                  <c:v>2.8154253154981048</c:v>
                </c:pt>
                <c:pt idx="1516">
                  <c:v>2.8337937691962112</c:v>
                </c:pt>
                <c:pt idx="1517">
                  <c:v>2.8516290275132881</c:v>
                </c:pt>
                <c:pt idx="1518">
                  <c:v>2.8689220279027285</c:v>
                </c:pt>
                <c:pt idx="1519">
                  <c:v>2.8856641860344343</c:v>
                </c:pt>
                <c:pt idx="1520">
                  <c:v>2.9018474028265429</c:v>
                </c:pt>
                <c:pt idx="1521">
                  <c:v>2.9174640707419575</c:v>
                </c:pt>
                <c:pt idx="1522">
                  <c:v>2.932507079342288</c:v>
                </c:pt>
                <c:pt idx="1523">
                  <c:v>2.9469698200959531</c:v>
                </c:pt>
                <c:pt idx="1524">
                  <c:v>2.9608461904362637</c:v>
                </c:pt>
                <c:pt idx="1525">
                  <c:v>2.9741305970689988</c:v>
                </c:pt>
                <c:pt idx="1526">
                  <c:v>2.9868179585294752</c:v>
                </c:pt>
                <c:pt idx="1527">
                  <c:v>2.9989037069905882</c:v>
                </c:pt>
                <c:pt idx="1528">
                  <c:v>3.0103837893264993</c:v>
                </c:pt>
                <c:pt idx="1529">
                  <c:v>3.0212546674347447</c:v>
                </c:pt>
                <c:pt idx="1530">
                  <c:v>3.0315133178256932</c:v>
                </c:pt>
                <c:pt idx="1531">
                  <c:v>3.0411572304854548</c:v>
                </c:pt>
                <c:pt idx="1532">
                  <c:v>3.0501844070224915</c:v>
                </c:pt>
                <c:pt idx="1533">
                  <c:v>3.0585933581082743</c:v>
                </c:pt>
                <c:pt idx="1534">
                  <c:v>3.0663831002246371</c:v>
                </c:pt>
                <c:pt idx="1535">
                  <c:v>3.0735531517307288</c:v>
                </c:pt>
                <c:pt idx="1536">
                  <c:v>3.0801035282645324</c:v>
                </c:pt>
                <c:pt idx="1537">
                  <c:v>3.0860347374950119</c:v>
                </c:pt>
                <c:pt idx="1538">
                  <c:v>3.0913477732413939</c:v>
                </c:pt>
                <c:pt idx="1539">
                  <c:v>3.0960441089783277</c:v>
                </c:pt>
                <c:pt idx="1540">
                  <c:v>3.1001256907460952</c:v>
                </c:pt>
                <c:pt idx="1541">
                  <c:v>3.1035949294853604</c:v>
                </c:pt>
                <c:pt idx="1542">
                  <c:v>3.1064546928180738</c:v>
                </c:pt>
                <c:pt idx="1543">
                  <c:v>3.1087082962967005</c:v>
                </c:pt>
                <c:pt idx="1544">
                  <c:v>3.1103594941435437</c:v>
                </c:pt>
                <c:pt idx="1545">
                  <c:v>3.1114124695044647</c:v>
                </c:pt>
                <c:pt idx="1546">
                  <c:v>3.1118718242402781</c:v>
                </c:pt>
                <c:pt idx="1547">
                  <c:v>3.1117425682809752</c:v>
                </c:pt>
                <c:pt idx="1548">
                  <c:v>3.1110301085674958</c:v>
                </c:pt>
                <c:pt idx="1549">
                  <c:v>3.109740237606661</c:v>
                </c:pt>
                <c:pt idx="1550">
                  <c:v>3.10787912166513</c:v>
                </c:pt>
                <c:pt idx="1551">
                  <c:v>3.1054532886284871</c:v>
                </c:pt>
                <c:pt idx="1552">
                  <c:v>3.1024696155518625</c:v>
                </c:pt>
                <c:pt idx="1553">
                  <c:v>3.0989353159285908</c:v>
                </c:pt>
                <c:pt idx="1554">
                  <c:v>3.0948579267033427</c:v>
                </c:pt>
                <c:pt idx="1555">
                  <c:v>3.0902452950568264</c:v>
                </c:pt>
                <c:pt idx="1556">
                  <c:v>3.0851055649879378</c:v>
                </c:pt>
                <c:pt idx="1557">
                  <c:v>3.0794471637200687</c:v>
                </c:pt>
                <c:pt idx="1558">
                  <c:v>3.0732787879585635</c:v>
                </c:pt>
                <c:pt idx="1559">
                  <c:v>3.0666093900238018</c:v>
                </c:pt>
                <c:pt idx="1560">
                  <c:v>3.059448163887466</c:v>
                </c:pt>
                <c:pt idx="1561">
                  <c:v>3.0518045311356921</c:v>
                </c:pt>
                <c:pt idx="1562">
                  <c:v>3.0436881268859506</c:v>
                </c:pt>
                <c:pt idx="1563">
                  <c:v>3.0351087856801477</c:v>
                </c:pt>
                <c:pt idx="1564">
                  <c:v>3.0260765273797468</c:v>
                </c:pt>
                <c:pt idx="1565">
                  <c:v>3.0166015430855877</c:v>
                </c:pt>
                <c:pt idx="1566">
                  <c:v>3.0066941811053431</c:v>
                </c:pt>
                <c:pt idx="1567">
                  <c:v>2.9963649329914741</c:v>
                </c:pt>
                <c:pt idx="1568">
                  <c:v>2.9856244196705166</c:v>
                </c:pt>
                <c:pt idx="1569">
                  <c:v>2.974483377684852</c:v>
                </c:pt>
                <c:pt idx="1570">
                  <c:v>2.9629526455682123</c:v>
                </c:pt>
                <c:pt idx="1571">
                  <c:v>2.9510431503728003</c:v>
                </c:pt>
                <c:pt idx="1572">
                  <c:v>2.9387658943673087</c:v>
                </c:pt>
                <c:pt idx="1573">
                  <c:v>2.9261319419245559</c:v>
                </c:pt>
                <c:pt idx="1574">
                  <c:v>2.9131524066140169</c:v>
                </c:pt>
                <c:pt idx="1575">
                  <c:v>2.8998384385173126</c:v>
                </c:pt>
                <c:pt idx="1576">
                  <c:v>2.8862012117801785</c:v>
                </c:pt>
                <c:pt idx="1577">
                  <c:v>2.8722519124169268</c:v>
                </c:pt>
                <c:pt idx="1578">
                  <c:v>2.8580017263799355</c:v>
                </c:pt>
                <c:pt idx="1579">
                  <c:v>2.8434618279070483</c:v>
                </c:pt>
                <c:pt idx="1580">
                  <c:v>2.8286433681587475</c:v>
                </c:pt>
                <c:pt idx="1581">
                  <c:v>2.8135574641564207</c:v>
                </c:pt>
                <c:pt idx="1582">
                  <c:v>2.7982151880306581</c:v>
                </c:pt>
                <c:pt idx="1583">
                  <c:v>2.7826275565893757</c:v>
                </c:pt>
                <c:pt idx="1584">
                  <c:v>2.7668055212140827</c:v>
                </c:pt>
                <c:pt idx="1585">
                  <c:v>2.750759958091372</c:v>
                </c:pt>
                <c:pt idx="1586">
                  <c:v>2.7345016587855904</c:v>
                </c:pt>
                <c:pt idx="1587">
                  <c:v>2.7180413211594407</c:v>
                </c:pt>
                <c:pt idx="1588">
                  <c:v>2.7013895406462103</c:v>
                </c:pt>
                <c:pt idx="1589">
                  <c:v>2.6845568018781636</c:v>
                </c:pt>
                <c:pt idx="1590">
                  <c:v>2.6675534706737962</c:v>
                </c:pt>
                <c:pt idx="1591">
                  <c:v>2.6503897863871191</c:v>
                </c:pt>
                <c:pt idx="1592">
                  <c:v>2.6330758546189204</c:v>
                </c:pt>
                <c:pt idx="1593">
                  <c:v>2.6156216402930119</c:v>
                </c:pt>
                <c:pt idx="1594">
                  <c:v>2.5980369610956431</c:v>
                </c:pt>
                <c:pt idx="1595">
                  <c:v>2.5803314812785882</c:v>
                </c:pt>
                <c:pt idx="1596">
                  <c:v>2.5625147058239546</c:v>
                </c:pt>
                <c:pt idx="1597">
                  <c:v>2.5445959749696754</c:v>
                </c:pt>
                <c:pt idx="1598">
                  <c:v>2.5265844590921192</c:v>
                </c:pt>
                <c:pt idx="1599">
                  <c:v>2.5084891539432377</c:v>
                </c:pt>
                <c:pt idx="1600">
                  <c:v>2.4903188762389625</c:v>
                </c:pt>
                <c:pt idx="1601">
                  <c:v>2.4720822595934875</c:v>
                </c:pt>
                <c:pt idx="1602">
                  <c:v>2.4537877507954811</c:v>
                </c:pt>
                <c:pt idx="1603">
                  <c:v>2.4354436064216225</c:v>
                </c:pt>
                <c:pt idx="1604">
                  <c:v>2.4170578897795436</c:v>
                </c:pt>
                <c:pt idx="1605">
                  <c:v>2.3986384681773281</c:v>
                </c:pt>
                <c:pt idx="1606">
                  <c:v>2.3801930105101845</c:v>
                </c:pt>
                <c:pt idx="1607">
                  <c:v>2.3617289851587868</c:v>
                </c:pt>
                <c:pt idx="1608">
                  <c:v>2.3432536581925532</c:v>
                </c:pt>
                <c:pt idx="1609">
                  <c:v>2.3247740918690396</c:v>
                </c:pt>
                <c:pt idx="1610">
                  <c:v>2.306297143423087</c:v>
                </c:pt>
                <c:pt idx="1611">
                  <c:v>2.287829464136748</c:v>
                </c:pt>
                <c:pt idx="1612">
                  <c:v>2.2693774986822595</c:v>
                </c:pt>
                <c:pt idx="1613">
                  <c:v>2.2509474847298794</c:v>
                </c:pt>
                <c:pt idx="1614">
                  <c:v>2.2325454528111961</c:v>
                </c:pt>
                <c:pt idx="1615">
                  <c:v>2.2141772264302846</c:v>
                </c:pt>
                <c:pt idx="1616">
                  <c:v>2.1958484224130301</c:v>
                </c:pt>
                <c:pt idx="1617">
                  <c:v>2.177564451486294</c:v>
                </c:pt>
                <c:pt idx="1618">
                  <c:v>2.1593305190778511</c:v>
                </c:pt>
                <c:pt idx="1619">
                  <c:v>2.1411516263278059</c:v>
                </c:pt>
                <c:pt idx="1620">
                  <c:v>2.1230325713027844</c:v>
                </c:pt>
                <c:pt idx="1621">
                  <c:v>2.1049779504041166</c:v>
                </c:pt>
                <c:pt idx="1622">
                  <c:v>2.0869921599604151</c:v>
                </c:pt>
                <c:pt idx="1623">
                  <c:v>2.0690793979959996</c:v>
                </c:pt>
                <c:pt idx="1624">
                  <c:v>2.0512436661666529</c:v>
                </c:pt>
                <c:pt idx="1625">
                  <c:v>2.0334887718531793</c:v>
                </c:pt>
                <c:pt idx="1626">
                  <c:v>2.0158183304044335</c:v>
                </c:pt>
                <c:pt idx="1627">
                  <c:v>1.9982357675217424</c:v>
                </c:pt>
                <c:pt idx="1628">
                  <c:v>1.9807443217751763</c:v>
                </c:pt>
                <c:pt idx="1629">
                  <c:v>1.963347047244546</c:v>
                </c:pt>
                <c:pt idx="1630">
                  <c:v>1.9460468162763929</c:v>
                </c:pt>
                <c:pt idx="1631">
                  <c:v>1.9288463223486523</c:v>
                </c:pt>
                <c:pt idx="1632">
                  <c:v>1.9117480830364313</c:v>
                </c:pt>
                <c:pt idx="1633">
                  <c:v>1.8947544430697383</c:v>
                </c:pt>
                <c:pt idx="1634">
                  <c:v>1.877867577477021</c:v>
                </c:pt>
                <c:pt idx="1635">
                  <c:v>1.8610894948069749</c:v>
                </c:pt>
                <c:pt idx="1636">
                  <c:v>1.844422040421122</c:v>
                </c:pt>
                <c:pt idx="1637">
                  <c:v>1.8278668998513368</c:v>
                </c:pt>
                <c:pt idx="1638">
                  <c:v>1.811425602215077</c:v>
                </c:pt>
                <c:pt idx="1639">
                  <c:v>1.795099523682484</c:v>
                </c:pt>
                <c:pt idx="1640">
                  <c:v>1.7788898909890754</c:v>
                </c:pt>
                <c:pt idx="1641">
                  <c:v>1.7627977849885741</c:v>
                </c:pt>
                <c:pt idx="1642">
                  <c:v>1.7468241442395858</c:v>
                </c:pt>
                <c:pt idx="1643">
                  <c:v>1.7309697686222978</c:v>
                </c:pt>
                <c:pt idx="1644">
                  <c:v>1.7152353229782242</c:v>
                </c:pt>
                <c:pt idx="1645">
                  <c:v>1.6996213407701379</c:v>
                </c:pt>
                <c:pt idx="1646">
                  <c:v>1.6841282277561431</c:v>
                </c:pt>
                <c:pt idx="1647">
                  <c:v>1.6687562656747259</c:v>
                </c:pt>
                <c:pt idx="1648">
                  <c:v>1.6535056159358499</c:v>
                </c:pt>
                <c:pt idx="1649">
                  <c:v>1.6383763233153161</c:v>
                </c:pt>
                <c:pt idx="1650">
                  <c:v>1.6233683196478859</c:v>
                </c:pt>
                <c:pt idx="1651">
                  <c:v>1.6084814275165324</c:v>
                </c:pt>
                <c:pt idx="1652">
                  <c:v>1.5937153639346495</c:v>
                </c:pt>
                <c:pt idx="1653">
                  <c:v>1.5790697440182213</c:v>
                </c:pt>
                <c:pt idx="1654">
                  <c:v>1.5645440846458061</c:v>
                </c:pt>
                <c:pt idx="1655">
                  <c:v>1.5501378081035961</c:v>
                </c:pt>
                <c:pt idx="1656">
                  <c:v>1.5358502457135159</c:v>
                </c:pt>
                <c:pt idx="1657">
                  <c:v>1.5216806414431558</c:v>
                </c:pt>
                <c:pt idx="1658">
                  <c:v>1.5076281554945259</c:v>
                </c:pt>
                <c:pt idx="1659">
                  <c:v>1.4936918678717979</c:v>
                </c:pt>
                <c:pt idx="1660">
                  <c:v>1.4798707819254158</c:v>
                </c:pt>
                <c:pt idx="1661">
                  <c:v>1.4661638278724978</c:v>
                </c:pt>
                <c:pt idx="1662">
                  <c:v>1.4525698662920279</c:v>
                </c:pt>
                <c:pt idx="1663">
                  <c:v>1.4390876915946358</c:v>
                </c:pt>
                <c:pt idx="1664">
                  <c:v>1.425716035466237</c:v>
                </c:pt>
                <c:pt idx="1665">
                  <c:v>1.41245357028534</c:v>
                </c:pt>
                <c:pt idx="1666">
                  <c:v>1.39929891251356</c:v>
                </c:pt>
                <c:pt idx="1667">
                  <c:v>1.3862506260600633</c:v>
                </c:pt>
                <c:pt idx="1668">
                  <c:v>1.3733072256192069</c:v>
                </c:pt>
                <c:pt idx="1669">
                  <c:v>1.3604671799823898</c:v>
                </c:pt>
                <c:pt idx="1670">
                  <c:v>1.3477289153241012</c:v>
                </c:pt>
                <c:pt idx="1671">
                  <c:v>1.3350908184629338</c:v>
                </c:pt>
                <c:pt idx="1672">
                  <c:v>1.3225512400983832</c:v>
                </c:pt>
                <c:pt idx="1673">
                  <c:v>1.3101084980238742</c:v>
                </c:pt>
                <c:pt idx="1674">
                  <c:v>1.2977608803169778</c:v>
                </c:pt>
                <c:pt idx="1675">
                  <c:v>1.2855066485082332</c:v>
                </c:pt>
                <c:pt idx="1676">
                  <c:v>1.2733440407290775</c:v>
                </c:pt>
                <c:pt idx="1677">
                  <c:v>1.2612712748403072</c:v>
                </c:pt>
                <c:pt idx="1678">
                  <c:v>1.2492865515424032</c:v>
                </c:pt>
                <c:pt idx="1679">
                  <c:v>1.2373880574686973</c:v>
                </c:pt>
                <c:pt idx="1680">
                  <c:v>1.2255739682630953</c:v>
                </c:pt>
                <c:pt idx="1681">
                  <c:v>1.2138424516432087</c:v>
                </c:pt>
                <c:pt idx="1682">
                  <c:v>1.2021916704510958</c:v>
                </c:pt>
                <c:pt idx="1683">
                  <c:v>1.1906197856922325</c:v>
                </c:pt>
                <c:pt idx="1684">
                  <c:v>1.1791249595646422</c:v>
                </c:pt>
                <c:pt idx="1685">
                  <c:v>1.1677053584798278</c:v>
                </c:pt>
                <c:pt idx="1686">
                  <c:v>1.1563591560764701</c:v>
                </c:pt>
                <c:pt idx="1687">
                  <c:v>1.1450845362287809</c:v>
                </c:pt>
                <c:pt idx="1688">
                  <c:v>1.133879696050986</c:v>
                </c:pt>
                <c:pt idx="1689">
                  <c:v>1.1227428488992715</c:v>
                </c:pt>
                <c:pt idx="1690">
                  <c:v>1.11167222737247</c:v>
                </c:pt>
                <c:pt idx="1691">
                  <c:v>1.1006660863134738</c:v>
                </c:pt>
                <c:pt idx="1692">
                  <c:v>1.0897227058120074</c:v>
                </c:pt>
                <c:pt idx="1693">
                  <c:v>1.0788403942107041</c:v>
                </c:pt>
                <c:pt idx="1694">
                  <c:v>1.0680174911152911</c:v>
                </c:pt>
                <c:pt idx="1695">
                  <c:v>1.0572523704105827</c:v>
                </c:pt>
                <c:pt idx="1696">
                  <c:v>1.0465434432825833</c:v>
                </c:pt>
                <c:pt idx="1697">
                  <c:v>1.035889161249018</c:v>
                </c:pt>
                <c:pt idx="1698">
                  <c:v>1.0252880191980021</c:v>
                </c:pt>
                <c:pt idx="1699">
                  <c:v>1.0147385584366555</c:v>
                </c:pt>
                <c:pt idx="1700">
                  <c:v>1.0042393697496672</c:v>
                </c:pt>
                <c:pt idx="1701">
                  <c:v>0.99378909646958369</c:v>
                </c:pt>
                <c:pt idx="1702">
                  <c:v>0.98338643755819444</c:v>
                </c:pt>
                <c:pt idx="1703">
                  <c:v>0.97303015070024268</c:v>
                </c:pt>
                <c:pt idx="1704">
                  <c:v>0.96271905540974101</c:v>
                </c:pt>
                <c:pt idx="1705">
                  <c:v>0.95245203614883889</c:v>
                </c:pt>
                <c:pt idx="1706">
                  <c:v>0.94222804545953642</c:v>
                </c:pt>
                <c:pt idx="1707">
                  <c:v>0.93204610710813984</c:v>
                </c:pt>
                <c:pt idx="1708">
                  <c:v>0.92190531924234831</c:v>
                </c:pt>
                <c:pt idx="1709">
                  <c:v>0.91180485756026941</c:v>
                </c:pt>
                <c:pt idx="1710">
                  <c:v>0.90174397849153842</c:v>
                </c:pt>
                <c:pt idx="1711">
                  <c:v>0.89172202238913534</c:v>
                </c:pt>
                <c:pt idx="1712">
                  <c:v>0.88173841673164355</c:v>
                </c:pt>
                <c:pt idx="1713">
                  <c:v>0.87179267933449833</c:v>
                </c:pt>
                <c:pt idx="1714">
                  <c:v>0.86188442156960543</c:v>
                </c:pt>
                <c:pt idx="1715">
                  <c:v>0.85201335159123737</c:v>
                </c:pt>
                <c:pt idx="1716">
                  <c:v>0.84217927756744526</c:v>
                </c:pt>
                <c:pt idx="1717">
                  <c:v>0.83238211091468706</c:v>
                </c:pt>
                <c:pt idx="1718">
                  <c:v>0.82262186953409111</c:v>
                </c:pt>
                <c:pt idx="1719">
                  <c:v>0.81289868104692276</c:v>
                </c:pt>
                <c:pt idx="1720">
                  <c:v>0.80321278602736801</c:v>
                </c:pt>
                <c:pt idx="1721">
                  <c:v>0.79356454122977449</c:v>
                </c:pt>
                <c:pt idx="1722">
                  <c:v>0.78395442280771288</c:v>
                </c:pt>
                <c:pt idx="1723">
                  <c:v>0.77438302952198179</c:v>
                </c:pt>
                <c:pt idx="1724">
                  <c:v>0.76485108593445261</c:v>
                </c:pt>
                <c:pt idx="1725">
                  <c:v>0.75535944558428914</c:v>
                </c:pt>
                <c:pt idx="1726">
                  <c:v>0.74590909414301121</c:v>
                </c:pt>
                <c:pt idx="1727">
                  <c:v>0.73650115254467885</c:v>
                </c:pt>
                <c:pt idx="1728">
                  <c:v>0.72713688008726818</c:v>
                </c:pt>
                <c:pt idx="1729">
                  <c:v>0.71781767750070313</c:v>
                </c:pt>
                <c:pt idx="1730">
                  <c:v>0.70854508997756727</c:v>
                </c:pt>
                <c:pt idx="1731">
                  <c:v>0.69932081016142111</c:v>
                </c:pt>
                <c:pt idx="1732">
                  <c:v>0.69014668108815225</c:v>
                </c:pt>
                <c:pt idx="1733">
                  <c:v>0.68102469907524732</c:v>
                </c:pt>
                <c:pt idx="1734">
                  <c:v>0.67195701655344653</c:v>
                </c:pt>
                <c:pt idx="1735">
                  <c:v>0.66294594483552283</c:v>
                </c:pt>
                <c:pt idx="1736">
                  <c:v>0.65399395681645012</c:v>
                </c:pt>
                <c:pt idx="1737">
                  <c:v>0.64510368959890663</c:v>
                </c:pt>
                <c:pt idx="1738">
                  <c:v>0.6362779470379738</c:v>
                </c:pt>
                <c:pt idx="1739">
                  <c:v>0.62751970219894693</c:v>
                </c:pt>
                <c:pt idx="1740">
                  <c:v>0.61883209972134301</c:v>
                </c:pt>
                <c:pt idx="1741">
                  <c:v>0.61021845808276531</c:v>
                </c:pt>
                <c:pt idx="1742">
                  <c:v>0.60168227175535016</c:v>
                </c:pt>
                <c:pt idx="1743">
                  <c:v>0.59322721324823968</c:v>
                </c:pt>
                <c:pt idx="1744">
                  <c:v>0.58485713502792747</c:v>
                </c:pt>
                <c:pt idx="1745">
                  <c:v>0.57657607131031852</c:v>
                </c:pt>
                <c:pt idx="1746">
                  <c:v>0.56838823971556018</c:v>
                </c:pt>
                <c:pt idx="1747">
                  <c:v>0.56029804277897821</c:v>
                </c:pt>
                <c:pt idx="1748">
                  <c:v>0.55231006930977988</c:v>
                </c:pt>
                <c:pt idx="1749">
                  <c:v>0.54442909558943964</c:v>
                </c:pt>
                <c:pt idx="1750">
                  <c:v>0.53666008640200824</c:v>
                </c:pt>
                <c:pt idx="1751">
                  <c:v>0.52900819588783121</c:v>
                </c:pt>
                <c:pt idx="1752">
                  <c:v>0.52147876821248251</c:v>
                </c:pt>
                <c:pt idx="1753">
                  <c:v>0.5140773380425766</c:v>
                </c:pt>
                <c:pt idx="1754">
                  <c:v>0.50680963081989838</c:v>
                </c:pt>
                <c:pt idx="1755">
                  <c:v>0.49968156282538917</c:v>
                </c:pt>
                <c:pt idx="1756">
                  <c:v>0.49269924102446627</c:v>
                </c:pt>
                <c:pt idx="1757">
                  <c:v>0.48586896268525076</c:v>
                </c:pt>
                <c:pt idx="1758">
                  <c:v>0.47919721476077826</c:v>
                </c:pt>
                <c:pt idx="1759">
                  <c:v>0.47269067302711348</c:v>
                </c:pt>
                <c:pt idx="1760">
                  <c:v>0.46635620096848823</c:v>
                </c:pt>
                <c:pt idx="1761">
                  <c:v>0.46020084840137154</c:v>
                </c:pt>
                <c:pt idx="1762">
                  <c:v>0.45423184982869375</c:v>
                </c:pt>
                <c:pt idx="1763">
                  <c:v>0.4484566225163627</c:v>
                </c:pt>
                <c:pt idx="1764">
                  <c:v>0.44288276428366413</c:v>
                </c:pt>
                <c:pt idx="1765">
                  <c:v>0.43751805099960511</c:v>
                </c:pt>
                <c:pt idx="1766">
                  <c:v>0.4323704337774858</c:v>
                </c:pt>
                <c:pt idx="1767">
                  <c:v>0.42744803585976188</c:v>
                </c:pt>
                <c:pt idx="1768">
                  <c:v>0.42275914918614477</c:v>
                </c:pt>
                <c:pt idx="1769">
                  <c:v>0.41831223063748757</c:v>
                </c:pt>
                <c:pt idx="1770">
                  <c:v>0.41411589794852982</c:v>
                </c:pt>
                <c:pt idx="1771">
                  <c:v>0.41017892528306038</c:v>
                </c:pt>
                <c:pt idx="1772">
                  <c:v>0.4065102384650533</c:v>
                </c:pt>
                <c:pt idx="1773">
                  <c:v>0.40311890985989557</c:v>
                </c:pt>
                <c:pt idx="1774">
                  <c:v>0.40001415289992481</c:v>
                </c:pt>
                <c:pt idx="1775">
                  <c:v>0.39720531624949007</c:v>
                </c:pt>
                <c:pt idx="1776">
                  <c:v>0.39470187760444436</c:v>
                </c:pt>
                <c:pt idx="1777">
                  <c:v>0.39251343712194597</c:v>
                </c:pt>
                <c:pt idx="1778">
                  <c:v>0.39064971047679309</c:v>
                </c:pt>
                <c:pt idx="1779">
                  <c:v>0.38912052154104465</c:v>
                </c:pt>
                <c:pt idx="1780">
                  <c:v>0.38793579468411832</c:v>
                </c:pt>
                <c:pt idx="1781">
                  <c:v>0.38710554669136377</c:v>
                </c:pt>
                <c:pt idx="1782">
                  <c:v>0.38663987829960628</c:v>
                </c:pt>
                <c:pt idx="1783">
                  <c:v>0.38654896534863342</c:v>
                </c:pt>
                <c:pt idx="1784">
                  <c:v>0.38684304954863208</c:v>
                </c:pt>
                <c:pt idx="1785">
                  <c:v>0.38753242886386513</c:v>
                </c:pt>
                <c:pt idx="1786">
                  <c:v>0.38862744751400702</c:v>
                </c:pt>
                <c:pt idx="1787">
                  <c:v>0.39013848559493541</c:v>
                </c:pt>
                <c:pt idx="1788">
                  <c:v>0.39207594832185488</c:v>
                </c:pt>
                <c:pt idx="1789">
                  <c:v>0.39445025489817476</c:v>
                </c:pt>
                <c:pt idx="1790">
                  <c:v>0.39727182701470493</c:v>
                </c:pt>
                <c:pt idx="1791">
                  <c:v>0.40055107698422582</c:v>
                </c:pt>
                <c:pt idx="1792">
                  <c:v>0.40429839551761271</c:v>
                </c:pt>
                <c:pt idx="1793">
                  <c:v>0.40852413914853902</c:v>
                </c:pt>
                <c:pt idx="1794">
                  <c:v>0.41323861731474637</c:v>
                </c:pt>
                <c:pt idx="1795">
                  <c:v>0.41845207910441579</c:v>
                </c:pt>
                <c:pt idx="1796">
                  <c:v>0.42417469967795229</c:v>
                </c:pt>
                <c:pt idx="1797">
                  <c:v>0.4304165663754993</c:v>
                </c:pt>
                <c:pt idx="1798">
                  <c:v>0.43718766452215724</c:v>
                </c:pt>
                <c:pt idx="1799">
                  <c:v>0.44449786294359589</c:v>
                </c:pt>
                <c:pt idx="1800">
                  <c:v>0.45235689920580829</c:v>
                </c:pt>
                <c:pt idx="1801">
                  <c:v>0.46077436459367632</c:v>
                </c:pt>
                <c:pt idx="1802">
                  <c:v>0.46975968884422581</c:v>
                </c:pt>
                <c:pt idx="1803">
                  <c:v>0.47932212465115398</c:v>
                </c:pt>
                <c:pt idx="1804">
                  <c:v>0.48947073195851493</c:v>
                </c:pt>
                <c:pt idx="1805">
                  <c:v>0.50021436206235903</c:v>
                </c:pt>
                <c:pt idx="1806">
                  <c:v>0.51156164153992056</c:v>
                </c:pt>
                <c:pt idx="1807">
                  <c:v>0.52352095602734428</c:v>
                </c:pt>
                <c:pt idx="1808">
                  <c:v>0.53610043386742601</c:v>
                </c:pt>
                <c:pt idx="1809">
                  <c:v>0.54930792965033859</c:v>
                </c:pt>
                <c:pt idx="1810">
                  <c:v>0.56315100767068826</c:v>
                </c:pt>
                <c:pt idx="1811">
                  <c:v>0.5776369253257343</c:v>
                </c:pt>
                <c:pt idx="1812">
                  <c:v>0.59277261647993462</c:v>
                </c:pt>
                <c:pt idx="1813">
                  <c:v>0.60856467482254051</c:v>
                </c:pt>
                <c:pt idx="1814">
                  <c:v>0.62501933724474434</c:v>
                </c:pt>
                <c:pt idx="1815">
                  <c:v>0.64214246726517898</c:v>
                </c:pt>
                <c:pt idx="1816">
                  <c:v>0.65993953853174114</c:v>
                </c:pt>
                <c:pt idx="1817">
                  <c:v>0.67841561842947706</c:v>
                </c:pt>
                <c:pt idx="1818">
                  <c:v>0.69757535182478003</c:v>
                </c:pt>
                <c:pt idx="1819">
                  <c:v>0.71742294497637449</c:v>
                </c:pt>
                <c:pt idx="1820">
                  <c:v>0.73796214964441453</c:v>
                </c:pt>
                <c:pt idx="1821">
                  <c:v>0.75919624742983682</c:v>
                </c:pt>
                <c:pt idx="1822">
                  <c:v>0.78112803437571421</c:v>
                </c:pt>
                <c:pt idx="1823">
                  <c:v>0.80375980586388118</c:v>
                </c:pt>
                <c:pt idx="1824">
                  <c:v>0.8270933418392955</c:v>
                </c:pt>
                <c:pt idx="1825">
                  <c:v>0.85112989239586934</c:v>
                </c:pt>
                <c:pt idx="1826">
                  <c:v>0.8758701637568026</c:v>
                </c:pt>
                <c:pt idx="1827">
                  <c:v>0.90131430468360241</c:v>
                </c:pt>
                <c:pt idx="1828">
                  <c:v>0.9274618933465576</c:v>
                </c:pt>
                <c:pt idx="1829">
                  <c:v>0.95431192469121617</c:v>
                </c:pt>
                <c:pt idx="1830">
                  <c:v>0.98186279833363821</c:v>
                </c:pt>
                <c:pt idx="1831">
                  <c:v>1.0101123070179658</c:v>
                </c:pt>
                <c:pt idx="1832">
                  <c:v>1.0390576256693835</c:v>
                </c:pt>
                <c:pt idx="1833">
                  <c:v>1.0686953010748914</c:v>
                </c:pt>
                <c:pt idx="1834">
                  <c:v>1.0990212422242354</c:v>
                </c:pt>
                <c:pt idx="1835">
                  <c:v>1.1300307113424066</c:v>
                </c:pt>
                <c:pt idx="1836">
                  <c:v>1.1617183156449598</c:v>
                </c:pt>
                <c:pt idx="1837">
                  <c:v>1.1940779998460518</c:v>
                </c:pt>
                <c:pt idx="1838">
                  <c:v>1.227103039448922</c:v>
                </c:pt>
                <c:pt idx="1839">
                  <c:v>1.2607860348471147</c:v>
                </c:pt>
                <c:pt idx="1840">
                  <c:v>1.2951189062639759</c:v>
                </c:pt>
                <c:pt idx="1841">
                  <c:v>1.3300928895568909</c:v>
                </c:pt>
                <c:pt idx="1842">
                  <c:v>1.3656985329114206</c:v>
                </c:pt>
                <c:pt idx="1843">
                  <c:v>1.4019256944492455</c:v>
                </c:pt>
                <c:pt idx="1844">
                  <c:v>1.4387635407724821</c:v>
                </c:pt>
                <c:pt idx="1845">
                  <c:v>1.4762005464655041</c:v>
                </c:pt>
                <c:pt idx="1846">
                  <c:v>1.5142244945738599</c:v>
                </c:pt>
                <c:pt idx="1847">
                  <c:v>1.5528224780780655</c:v>
                </c:pt>
                <c:pt idx="1848">
                  <c:v>1.591980902378856</c:v>
                </c:pt>
                <c:pt idx="1849">
                  <c:v>1.6316854888079264</c:v>
                </c:pt>
                <c:pt idx="1850">
                  <c:v>1.6719212791772899</c:v>
                </c:pt>
                <c:pt idx="1851">
                  <c:v>1.7126726413774112</c:v>
                </c:pt>
                <c:pt idx="1852">
                  <c:v>1.7539232760332508</c:v>
                </c:pt>
                <c:pt idx="1853">
                  <c:v>1.7956562242249259</c:v>
                </c:pt>
                <c:pt idx="1854">
                  <c:v>1.8378538762769381</c:v>
                </c:pt>
                <c:pt idx="1855">
                  <c:v>1.8804979816193621</c:v>
                </c:pt>
                <c:pt idx="1856">
                  <c:v>1.9235696597200738</c:v>
                </c:pt>
                <c:pt idx="1857">
                  <c:v>1.9670494120871718</c:v>
                </c:pt>
                <c:pt idx="1858">
                  <c:v>2.0109171353364448</c:v>
                </c:pt>
                <c:pt idx="1859">
                  <c:v>2.0551521353173268</c:v>
                </c:pt>
                <c:pt idx="1860">
                  <c:v>2.0997331422888559</c:v>
                </c:pt>
                <c:pt idx="1861">
                  <c:v>2.1446383271340053</c:v>
                </c:pt>
                <c:pt idx="1862">
                  <c:v>2.1898453185985427</c:v>
                </c:pt>
                <c:pt idx="1863">
                  <c:v>2.2353312215390067</c:v>
                </c:pt>
                <c:pt idx="1864">
                  <c:v>2.2810726361603191</c:v>
                </c:pt>
                <c:pt idx="1865">
                  <c:v>2.3270456782238913</c:v>
                </c:pt>
                <c:pt idx="1866">
                  <c:v>2.3732260002012677</c:v>
                </c:pt>
                <c:pt idx="1867">
                  <c:v>2.4195888133495655</c:v>
                </c:pt>
                <c:pt idx="1868">
                  <c:v>2.4661089106797083</c:v>
                </c:pt>
                <c:pt idx="1869">
                  <c:v>2.5127606907882907</c:v>
                </c:pt>
                <c:pt idx="1870">
                  <c:v>2.5595181825206335</c:v>
                </c:pt>
                <c:pt idx="1871">
                  <c:v>2.6063550704308867</c:v>
                </c:pt>
                <c:pt idx="1872">
                  <c:v>2.6532447210025611</c:v>
                </c:pt>
                <c:pt idx="1873">
                  <c:v>2.700160209590976</c:v>
                </c:pt>
                <c:pt idx="1874">
                  <c:v>2.7470743480478315</c:v>
                </c:pt>
                <c:pt idx="1875">
                  <c:v>2.7939597129844449</c:v>
                </c:pt>
                <c:pt idx="1876">
                  <c:v>2.840788674631253</c:v>
                </c:pt>
                <c:pt idx="1877">
                  <c:v>2.8875334262459491</c:v>
                </c:pt>
                <c:pt idx="1878">
                  <c:v>2.9341660140244681</c:v>
                </c:pt>
                <c:pt idx="1879">
                  <c:v>2.9806583674647578</c:v>
                </c:pt>
                <c:pt idx="1880">
                  <c:v>3.0269823301337802</c:v>
                </c:pt>
                <c:pt idx="1881">
                  <c:v>3.0731096907855817</c:v>
                </c:pt>
                <c:pt idx="1882">
                  <c:v>3.1190122147784765</c:v>
                </c:pt>
                <c:pt idx="1883">
                  <c:v>3.1646616757366552</c:v>
                </c:pt>
                <c:pt idx="1884">
                  <c:v>3.2100298874019759</c:v>
                </c:pt>
                <c:pt idx="1885">
                  <c:v>3.2550887356205589</c:v>
                </c:pt>
                <c:pt idx="1886">
                  <c:v>3.2998102104077018</c:v>
                </c:pt>
                <c:pt idx="1887">
                  <c:v>3.3441664380349474</c:v>
                </c:pt>
                <c:pt idx="1888">
                  <c:v>3.3881297130815966</c:v>
                </c:pt>
                <c:pt idx="1889">
                  <c:v>3.4316725303932571</c:v>
                </c:pt>
                <c:pt idx="1890">
                  <c:v>3.4747676168925201</c:v>
                </c:pt>
                <c:pt idx="1891">
                  <c:v>3.5173879631795049</c:v>
                </c:pt>
                <c:pt idx="1892">
                  <c:v>3.5595068548709716</c:v>
                </c:pt>
                <c:pt idx="1893">
                  <c:v>3.6010979036162931</c:v>
                </c:pt>
                <c:pt idx="1894">
                  <c:v>3.6421350777373469</c:v>
                </c:pt>
                <c:pt idx="1895">
                  <c:v>3.6825927324348271</c:v>
                </c:pt>
                <c:pt idx="1896">
                  <c:v>3.7224456395065335</c:v>
                </c:pt>
                <c:pt idx="1897">
                  <c:v>3.7616690165245408</c:v>
                </c:pt>
                <c:pt idx="1898">
                  <c:v>3.8002385554158971</c:v>
                </c:pt>
                <c:pt idx="1899">
                  <c:v>3.8381304503989626</c:v>
                </c:pt>
                <c:pt idx="1900">
                  <c:v>3.8753214252208137</c:v>
                </c:pt>
                <c:pt idx="1901">
                  <c:v>3.9117887596493581</c:v>
                </c:pt>
                <c:pt idx="1902">
                  <c:v>3.9475103151722486</c:v>
                </c:pt>
                <c:pt idx="1903">
                  <c:v>3.9824645598561679</c:v>
                </c:pt>
                <c:pt idx="1904">
                  <c:v>4.0166305923229872</c:v>
                </c:pt>
                <c:pt idx="1905">
                  <c:v>4.0499881648011282</c:v>
                </c:pt>
                <c:pt idx="1906">
                  <c:v>4.0825177052117851</c:v>
                </c:pt>
                <c:pt idx="1907">
                  <c:v>4.1142003382510044</c:v>
                </c:pt>
                <c:pt idx="1908">
                  <c:v>4.1450179054352061</c:v>
                </c:pt>
                <c:pt idx="1909">
                  <c:v>4.1749529840722515</c:v>
                </c:pt>
                <c:pt idx="1910">
                  <c:v>4.2039889051309105</c:v>
                </c:pt>
                <c:pt idx="1911">
                  <c:v>4.2321097699781598</c:v>
                </c:pt>
                <c:pt idx="1912">
                  <c:v>4.2593004659585594</c:v>
                </c:pt>
                <c:pt idx="1913">
                  <c:v>4.2855466807922324</c:v>
                </c:pt>
                <c:pt idx="1914">
                  <c:v>4.3108349157715056</c:v>
                </c:pt>
                <c:pt idx="1915">
                  <c:v>4.335152497735776</c:v>
                </c:pt>
                <c:pt idx="1916">
                  <c:v>4.3584875898109665</c:v>
                </c:pt>
                <c:pt idx="1917">
                  <c:v>4.3808292009007284</c:v>
                </c:pt>
                <c:pt idx="1918">
                  <c:v>4.4021671939171831</c:v>
                </c:pt>
                <c:pt idx="1919">
                  <c:v>4.4224922927467105</c:v>
                </c:pt>
                <c:pt idx="1920">
                  <c:v>4.4417960879431932</c:v>
                </c:pt>
                <c:pt idx="1921">
                  <c:v>4.460071041149571</c:v>
                </c:pt>
                <c:pt idx="1922">
                  <c:v>4.477310488245692</c:v>
                </c:pt>
                <c:pt idx="1923">
                  <c:v>4.4935086412284875</c:v>
                </c:pt>
                <c:pt idx="1924">
                  <c:v>4.508660588828687</c:v>
                </c:pt>
                <c:pt idx="1925">
                  <c:v>4.5227622958737026</c:v>
                </c:pt>
                <c:pt idx="1926">
                  <c:v>4.5358106014078281</c:v>
                </c:pt>
                <c:pt idx="1927">
                  <c:v>4.54780321558344</c:v>
                </c:pt>
                <c:pt idx="1928">
                  <c:v>4.5587387153400334</c:v>
                </c:pt>
                <c:pt idx="1929">
                  <c:v>4.5686165388881044</c:v>
                </c:pt>
                <c:pt idx="1930">
                  <c:v>4.5774369790220932</c:v>
                </c:pt>
                <c:pt idx="1931">
                  <c:v>4.5852011752819424</c:v>
                </c:pt>
                <c:pt idx="1932">
                  <c:v>4.5919111049912598</c:v>
                </c:pt>
                <c:pt idx="1933">
                  <c:v>4.5975695731989443</c:v>
                </c:pt>
                <c:pt idx="1934">
                  <c:v>4.6021802015531845</c:v>
                </c:pt>
                <c:pt idx="1935">
                  <c:v>4.6057474161397227</c:v>
                </c:pt>
                <c:pt idx="1936">
                  <c:v>4.6082764343181646</c:v>
                </c:pt>
                <c:pt idx="1937">
                  <c:v>4.6097732505899689</c:v>
                </c:pt>
                <c:pt idx="1938">
                  <c:v>4.6102446215348198</c:v>
                </c:pt>
                <c:pt idx="1939">
                  <c:v>4.6096980498540638</c:v>
                </c:pt>
                <c:pt idx="1940">
                  <c:v>4.6081417675602445</c:v>
                </c:pt>
                <c:pt idx="1941">
                  <c:v>4.6055847183520759</c:v>
                </c:pt>
                <c:pt idx="1942">
                  <c:v>4.6020365392179148</c:v>
                </c:pt>
                <c:pt idx="1943">
                  <c:v>4.5975075413092048</c:v>
                </c:pt>
                <c:pt idx="1944">
                  <c:v>4.5920086901280497</c:v>
                </c:pt>
                <c:pt idx="1945">
                  <c:v>4.5855515850726265</c:v>
                </c:pt>
                <c:pt idx="1946">
                  <c:v>4.5781484383858624</c:v>
                </c:pt>
                <c:pt idx="1947">
                  <c:v>4.569812053551809</c:v>
                </c:pt>
                <c:pt idx="1948">
                  <c:v>4.5605558031856397</c:v>
                </c:pt>
                <c:pt idx="1949">
                  <c:v>4.5503936064652475</c:v>
                </c:pt>
                <c:pt idx="1950">
                  <c:v>4.539339906146342</c:v>
                </c:pt>
                <c:pt idx="1951">
                  <c:v>4.5274096452119865</c:v>
                </c:pt>
                <c:pt idx="1952">
                  <c:v>4.5146182431995641</c:v>
                </c:pt>
                <c:pt idx="1953">
                  <c:v>4.5009815722518942</c:v>
                </c:pt>
                <c:pt idx="1954">
                  <c:v>4.4865159329389259</c:v>
                </c:pt>
                <c:pt idx="1955">
                  <c:v>4.4712380298939038</c:v>
                </c:pt>
                <c:pt idx="1956">
                  <c:v>4.4551649473104256</c:v>
                </c:pt>
                <c:pt idx="1957">
                  <c:v>4.4383141243423738</c:v>
                </c:pt>
                <c:pt idx="1958">
                  <c:v>4.4207033304530174</c:v>
                </c:pt>
                <c:pt idx="1959">
                  <c:v>4.4023506407525472</c:v>
                </c:pt>
                <c:pt idx="1960">
                  <c:v>4.3832744113693334</c:v>
                </c:pt>
                <c:pt idx="1961">
                  <c:v>4.3634932548935197</c:v>
                </c:pt>
                <c:pt idx="1962">
                  <c:v>4.3430260159331402</c:v>
                </c:pt>
                <c:pt idx="1963">
                  <c:v>4.321891746822434</c:v>
                </c:pt>
                <c:pt idx="1964">
                  <c:v>4.3001096835189161</c:v>
                </c:pt>
                <c:pt idx="1965">
                  <c:v>4.2776992217263992</c:v>
                </c:pt>
                <c:pt idx="1966">
                  <c:v>4.2546798932784684</c:v>
                </c:pt>
                <c:pt idx="1967">
                  <c:v>4.2310713428164695</c:v>
                </c:pt>
                <c:pt idx="1968">
                  <c:v>4.2068933047946508</c:v>
                </c:pt>
                <c:pt idx="1969">
                  <c:v>4.1821655808421294</c:v>
                </c:pt>
                <c:pt idx="1970">
                  <c:v>4.1569080175132695</c:v>
                </c:pt>
                <c:pt idx="1971">
                  <c:v>4.1311404844530912</c:v>
                </c:pt>
                <c:pt idx="1972">
                  <c:v>4.1048828530034402</c:v>
                </c:pt>
                <c:pt idx="1973">
                  <c:v>4.078154975277446</c:v>
                </c:pt>
                <c:pt idx="1974">
                  <c:v>4.0509766637228886</c:v>
                </c:pt>
                <c:pt idx="1975">
                  <c:v>4.0233676711976996</c:v>
                </c:pt>
                <c:pt idx="1976">
                  <c:v>3.9953476715778473</c:v>
                </c:pt>
                <c:pt idx="1977">
                  <c:v>3.9669362409160414</c:v>
                </c:pt>
                <c:pt idx="1978">
                  <c:v>3.9381528391675436</c:v>
                </c:pt>
                <c:pt idx="1979">
                  <c:v>3.9090167924999681</c:v>
                </c:pt>
                <c:pt idx="1980">
                  <c:v>3.8795472761995144</c:v>
                </c:pt>
                <c:pt idx="1981">
                  <c:v>3.8497632981876606</c:v>
                </c:pt>
                <c:pt idx="1982">
                  <c:v>3.8196836831576593</c:v>
                </c:pt>
                <c:pt idx="1983">
                  <c:v>3.789327057339944</c:v>
                </c:pt>
                <c:pt idx="1984">
                  <c:v>3.7587118339061041</c:v>
                </c:pt>
                <c:pt idx="1985">
                  <c:v>3.7278561990160775</c:v>
                </c:pt>
                <c:pt idx="1986">
                  <c:v>3.69677809851337</c:v>
                </c:pt>
                <c:pt idx="1987">
                  <c:v>3.665495225273486</c:v>
                </c:pt>
                <c:pt idx="1988">
                  <c:v>3.6340250072050639</c:v>
                </c:pt>
                <c:pt idx="1989">
                  <c:v>3.6023845959077936</c:v>
                </c:pt>
                <c:pt idx="1990">
                  <c:v>3.5705908559825432</c:v>
                </c:pt>
                <c:pt idx="1991">
                  <c:v>3.5386603549968827</c:v>
                </c:pt>
                <c:pt idx="1992">
                  <c:v>3.5066093540972387</c:v>
                </c:pt>
                <c:pt idx="1993">
                  <c:v>3.474453799269476</c:v>
                </c:pt>
                <c:pt idx="1994">
                  <c:v>3.4422093132384179</c:v>
                </c:pt>
                <c:pt idx="1995">
                  <c:v>3.4098911880015592</c:v>
                </c:pt>
                <c:pt idx="1996">
                  <c:v>3.3775143779899954</c:v>
                </c:pt>
                <c:pt idx="1997">
                  <c:v>3.3450934938480672</c:v>
                </c:pt>
                <c:pt idx="1998">
                  <c:v>3.3126427968221051</c:v>
                </c:pt>
                <c:pt idx="1999">
                  <c:v>3.2801761937485048</c:v>
                </c:pt>
                <c:pt idx="2000">
                  <c:v>3.2477072326316745</c:v>
                </c:pt>
                <c:pt idx="2001">
                  <c:v>3.2152490987974982</c:v>
                </c:pt>
                <c:pt idx="2002">
                  <c:v>3.1828146116125442</c:v>
                </c:pt>
                <c:pt idx="2003">
                  <c:v>3.1504162217561915</c:v>
                </c:pt>
                <c:pt idx="2004">
                  <c:v>3.1180660090288224</c:v>
                </c:pt>
                <c:pt idx="2005">
                  <c:v>3.0857756806876182</c:v>
                </c:pt>
                <c:pt idx="2006">
                  <c:v>3.0535565702906231</c:v>
                </c:pt>
                <c:pt idx="2007">
                  <c:v>3.0214196370360371</c:v>
                </c:pt>
                <c:pt idx="2008">
                  <c:v>2.9893754655824116</c:v>
                </c:pt>
                <c:pt idx="2009">
                  <c:v>2.9574342663319966</c:v>
                </c:pt>
                <c:pt idx="2010">
                  <c:v>2.9256058761631136</c:v>
                </c:pt>
                <c:pt idx="2011">
                  <c:v>2.8938997595945581</c:v>
                </c:pt>
                <c:pt idx="2012">
                  <c:v>2.8623250103657472</c:v>
                </c:pt>
                <c:pt idx="2013">
                  <c:v>2.8308903534164607</c:v>
                </c:pt>
                <c:pt idx="2014">
                  <c:v>2.7996041472488145</c:v>
                </c:pt>
                <c:pt idx="2015">
                  <c:v>2.7684743866561763</c:v>
                </c:pt>
                <c:pt idx="2016">
                  <c:v>2.7375087058001126</c:v>
                </c:pt>
                <c:pt idx="2017">
                  <c:v>2.7067143816218642</c:v>
                </c:pt>
                <c:pt idx="2018">
                  <c:v>2.6760983375682259</c:v>
                </c:pt>
                <c:pt idx="2019">
                  <c:v>2.6456671476182372</c:v>
                </c:pt>
                <c:pt idx="2020">
                  <c:v>2.6154270405920514</c:v>
                </c:pt>
                <c:pt idx="2021">
                  <c:v>2.5853839047276042</c:v>
                </c:pt>
                <c:pt idx="2022">
                  <c:v>2.5555432925075681</c:v>
                </c:pt>
                <c:pt idx="2023">
                  <c:v>2.5259104257213636</c:v>
                </c:pt>
                <c:pt idx="2024">
                  <c:v>2.4964902007470409</c:v>
                </c:pt>
                <c:pt idx="2025">
                  <c:v>2.4672871940366532</c:v>
                </c:pt>
                <c:pt idx="2026">
                  <c:v>2.4383056677906785</c:v>
                </c:pt>
                <c:pt idx="2027">
                  <c:v>2.4095495758074081</c:v>
                </c:pt>
                <c:pt idx="2028">
                  <c:v>2.3810225694912037</c:v>
                </c:pt>
                <c:pt idx="2029">
                  <c:v>2.3527280040072895</c:v>
                </c:pt>
                <c:pt idx="2030">
                  <c:v>2.3246689445686739</c:v>
                </c:pt>
                <c:pt idx="2031">
                  <c:v>2.2968481728413201</c:v>
                </c:pt>
                <c:pt idx="2032">
                  <c:v>2.269268193456266</c:v>
                </c:pt>
                <c:pt idx="2033">
                  <c:v>2.2419312406142327</c:v>
                </c:pt>
                <c:pt idx="2034">
                  <c:v>2.2148392847722054</c:v>
                </c:pt>
                <c:pt idx="2035">
                  <c:v>2.1879940394001882</c:v>
                </c:pt>
                <c:pt idx="2036">
                  <c:v>2.1613969677955849</c:v>
                </c:pt>
                <c:pt idx="2037">
                  <c:v>2.1350492899463172</c:v>
                </c:pt>
                <c:pt idx="2038">
                  <c:v>2.1089519894312621</c:v>
                </c:pt>
                <c:pt idx="2039">
                  <c:v>2.083105820348607</c:v>
                </c:pt>
                <c:pt idx="2040">
                  <c:v>2.0575113142623369</c:v>
                </c:pt>
                <c:pt idx="2041">
                  <c:v>2.0321687871585983</c:v>
                </c:pt>
                <c:pt idx="2042">
                  <c:v>2.0070783464026736</c:v>
                </c:pt>
                <c:pt idx="2043">
                  <c:v>1.9822398976898956</c:v>
                </c:pt>
                <c:pt idx="2044">
                  <c:v>1.9576531519809681</c:v>
                </c:pt>
                <c:pt idx="2045">
                  <c:v>1.9333176324169337</c:v>
                </c:pt>
                <c:pt idx="2046">
                  <c:v>1.9092326812050924</c:v>
                </c:pt>
                <c:pt idx="2047">
                  <c:v>1.8853974664714603</c:v>
                </c:pt>
                <c:pt idx="2048">
                  <c:v>1.8618109890722871</c:v>
                </c:pt>
                <c:pt idx="2049">
                  <c:v>1.8384720893613253</c:v>
                </c:pt>
                <c:pt idx="2050">
                  <c:v>1.8153794539062522</c:v>
                </c:pt>
                <c:pt idx="2051">
                  <c:v>1.7925316221506669</c:v>
                </c:pt>
                <c:pt idx="2052">
                  <c:v>1.7699269930174384</c:v>
                </c:pt>
                <c:pt idx="2053">
                  <c:v>1.7475638314500559</c:v>
                </c:pt>
                <c:pt idx="2054">
                  <c:v>1.7254402748882041</c:v>
                </c:pt>
                <c:pt idx="2055">
                  <c:v>1.7035543396751858</c:v>
                </c:pt>
                <c:pt idx="2056">
                  <c:v>1.681903927394546</c:v>
                </c:pt>
                <c:pt idx="2057">
                  <c:v>1.6604868311338843</c:v>
                </c:pt>
                <c:pt idx="2058">
                  <c:v>1.6393007416737684</c:v>
                </c:pt>
                <c:pt idx="2059">
                  <c:v>1.6183432536008997</c:v>
                </c:pt>
                <c:pt idx="2060">
                  <c:v>1.5976118713438421</c:v>
                </c:pt>
                <c:pt idx="2061">
                  <c:v>1.5771040151310398</c:v>
                </c:pt>
                <c:pt idx="2062">
                  <c:v>1.5568170268702275</c:v>
                </c:pt>
                <c:pt idx="2063">
                  <c:v>1.5367481759492381</c:v>
                </c:pt>
                <c:pt idx="2064">
                  <c:v>1.5168946649582766</c:v>
                </c:pt>
                <c:pt idx="2065">
                  <c:v>1.497253635334326</c:v>
                </c:pt>
                <c:pt idx="2066">
                  <c:v>1.4778221729272059</c:v>
                </c:pt>
                <c:pt idx="2067">
                  <c:v>1.4585973134897399</c:v>
                </c:pt>
                <c:pt idx="2068">
                  <c:v>1.439576048091459</c:v>
                </c:pt>
                <c:pt idx="2069">
                  <c:v>1.4207553284582144</c:v>
                </c:pt>
                <c:pt idx="2070">
                  <c:v>1.402132072238661</c:v>
                </c:pt>
                <c:pt idx="2071">
                  <c:v>1.3837031681991219</c:v>
                </c:pt>
                <c:pt idx="2072">
                  <c:v>1.3654654813491798</c:v>
                </c:pt>
                <c:pt idx="2073">
                  <c:v>1.3474158579993019</c:v>
                </c:pt>
                <c:pt idx="2074">
                  <c:v>1.3295511307527561</c:v>
                </c:pt>
                <c:pt idx="2075">
                  <c:v>1.3118681234344578</c:v>
                </c:pt>
                <c:pt idx="2076">
                  <c:v>1.2943636559582754</c:v>
                </c:pt>
                <c:pt idx="2077">
                  <c:v>1.2770345491357924</c:v>
                </c:pt>
                <c:pt idx="2078">
                  <c:v>1.2598776294289928</c:v>
                </c:pt>
                <c:pt idx="2079">
                  <c:v>1.2428897336487985</c:v>
                </c:pt>
                <c:pt idx="2080">
                  <c:v>1.226067713603088</c:v>
                </c:pt>
                <c:pt idx="2081">
                  <c:v>1.2094084406956878</c:v>
                </c:pt>
                <c:pt idx="2082">
                  <c:v>1.1929088104802141</c:v>
                </c:pt>
                <c:pt idx="2083">
                  <c:v>1.1765657471703914</c:v>
                </c:pt>
                <c:pt idx="2084">
                  <c:v>1.160376208110113</c:v>
                </c:pt>
                <c:pt idx="2085">
                  <c:v>1.1443371882060169</c:v>
                </c:pt>
                <c:pt idx="2086">
                  <c:v>1.1284457243249624</c:v>
                </c:pt>
                <c:pt idx="2087">
                  <c:v>1.1126988996590768</c:v>
                </c:pt>
                <c:pt idx="2088">
                  <c:v>1.0970938480610952</c:v>
                </c:pt>
                <c:pt idx="2089">
                  <c:v>1.0816277583525795</c:v>
                </c:pt>
                <c:pt idx="2090">
                  <c:v>1.0662978786072062</c:v>
                </c:pt>
                <c:pt idx="2091">
                  <c:v>1.051101520411948</c:v>
                </c:pt>
                <c:pt idx="2092">
                  <c:v>1.0360360631077601</c:v>
                </c:pt>
                <c:pt idx="2093">
                  <c:v>1.0210989580129477</c:v>
                </c:pt>
                <c:pt idx="2094">
                  <c:v>1.0062877326303421</c:v>
                </c:pt>
                <c:pt idx="2095">
                  <c:v>0.99159999484097039</c:v>
                </c:pt>
                <c:pt idx="2096">
                  <c:v>0.97703343708518631</c:v>
                </c:pt>
                <c:pt idx="2097">
                  <c:v>0.9625858405343507</c:v>
                </c:pt>
                <c:pt idx="2098">
                  <c:v>0.94825507925305363</c:v>
                </c:pt>
                <c:pt idx="2099">
                  <c:v>0.93403912435428182</c:v>
                </c:pt>
                <c:pt idx="2100">
                  <c:v>0.91993604814805718</c:v>
                </c:pt>
                <c:pt idx="2101">
                  <c:v>0.9059440282855159</c:v>
                </c:pt>
                <c:pt idx="2102">
                  <c:v>0.89206135189804558</c:v>
                </c:pt>
                <c:pt idx="2103">
                  <c:v>0.87828641973285548</c:v>
                </c:pt>
                <c:pt idx="2104">
                  <c:v>0.86461775028559906</c:v>
                </c:pt>
                <c:pt idx="2105">
                  <c:v>0.85105398392945752</c:v>
                </c:pt>
                <c:pt idx="2106">
                  <c:v>0.83759388704142723</c:v>
                </c:pt>
                <c:pt idx="2107">
                  <c:v>0.82423635612517732</c:v>
                </c:pt>
                <c:pt idx="2108">
                  <c:v>0.81098042193014352</c:v>
                </c:pt>
                <c:pt idx="2109">
                  <c:v>0.79782525356596712</c:v>
                </c:pt>
                <c:pt idx="2110">
                  <c:v>0.78477016261163635</c:v>
                </c:pt>
                <c:pt idx="2111">
                  <c:v>0.77181460721768136</c:v>
                </c:pt>
                <c:pt idx="2112">
                  <c:v>0.75895819620029081</c:v>
                </c:pt>
                <c:pt idx="2113">
                  <c:v>0.74620069312530812</c:v>
                </c:pt>
                <c:pt idx="2114">
                  <c:v>0.73354202038040262</c:v>
                </c:pt>
                <c:pt idx="2115">
                  <c:v>0.72098226323252379</c:v>
                </c:pt>
                <c:pt idx="2116">
                  <c:v>0.70852167386883969</c:v>
                </c:pt>
                <c:pt idx="2117">
                  <c:v>0.69616067541755733</c:v>
                </c:pt>
                <c:pt idx="2118">
                  <c:v>0.68389986594586061</c:v>
                </c:pt>
                <c:pt idx="2119">
                  <c:v>0.67174002243126019</c:v>
                </c:pt>
                <c:pt idx="2120">
                  <c:v>0.65968210470275268</c:v>
                </c:pt>
                <c:pt idx="2121">
                  <c:v>0.64772725934771713</c:v>
                </c:pt>
                <c:pt idx="2122">
                  <c:v>0.63587682357995745</c:v>
                </c:pt>
                <c:pt idx="2123">
                  <c:v>0.62413232906446448</c:v>
                </c:pt>
                <c:pt idx="2124">
                  <c:v>0.61249550569373445</c:v>
                </c:pt>
                <c:pt idx="2125">
                  <c:v>0.6009682853105317</c:v>
                </c:pt>
                <c:pt idx="2126">
                  <c:v>0.58955280537126842</c:v>
                </c:pt>
                <c:pt idx="2127">
                  <c:v>0.57825141254423695</c:v>
                </c:pt>
                <c:pt idx="2128">
                  <c:v>0.56706666623659363</c:v>
                </c:pt>
                <c:pt idx="2129">
                  <c:v>0.55600134204325169</c:v>
                </c:pt>
                <c:pt idx="2130">
                  <c:v>0.54505843511122232</c:v>
                </c:pt>
                <c:pt idx="2131">
                  <c:v>0.53424116341204952</c:v>
                </c:pt>
                <c:pt idx="2132">
                  <c:v>0.52355297091503139</c:v>
                </c:pt>
                <c:pt idx="2133">
                  <c:v>0.51299753065357756</c:v>
                </c:pt>
                <c:pt idx="2134">
                  <c:v>0.50257874767652844</c:v>
                </c:pt>
                <c:pt idx="2135">
                  <c:v>0.49230076187641397</c:v>
                </c:pt>
                <c:pt idx="2136">
                  <c:v>0.48216795068585816</c:v>
                </c:pt>
                <c:pt idx="2137">
                  <c:v>0.47218493163365816</c:v>
                </c:pt>
                <c:pt idx="2138">
                  <c:v>0.46235656475097753</c:v>
                </c:pt>
                <c:pt idx="2139">
                  <c:v>0.45268795481892316</c:v>
                </c:pt>
                <c:pt idx="2140">
                  <c:v>0.44318445344740198</c:v>
                </c:pt>
                <c:pt idx="2141">
                  <c:v>0.43385166097589639</c:v>
                </c:pt>
                <c:pt idx="2142">
                  <c:v>0.4246954281858189</c:v>
                </c:pt>
                <c:pt idx="2143">
                  <c:v>0.41572185781462301</c:v>
                </c:pt>
                <c:pt idx="2144">
                  <c:v>0.40693730586062882</c:v>
                </c:pt>
                <c:pt idx="2145">
                  <c:v>0.3983483826688457</c:v>
                </c:pt>
                <c:pt idx="2146">
                  <c:v>0.38996195378618481</c:v>
                </c:pt>
                <c:pt idx="2147">
                  <c:v>0.38178514057570895</c:v>
                </c:pt>
                <c:pt idx="2148">
                  <c:v>0.37382532057881251</c:v>
                </c:pt>
                <c:pt idx="2149">
                  <c:v>0.36609012761390131</c:v>
                </c:pt>
                <c:pt idx="2150">
                  <c:v>0.35858745160070882</c:v>
                </c:pt>
                <c:pt idx="2151">
                  <c:v>0.35132543809871747</c:v>
                </c:pt>
                <c:pt idx="2152">
                  <c:v>0.34431248754833027</c:v>
                </c:pt>
                <c:pt idx="2153">
                  <c:v>0.33755725420358168</c:v>
                </c:pt>
                <c:pt idx="2154">
                  <c:v>0.33106864474477543</c:v>
                </c:pt>
                <c:pt idx="2155">
                  <c:v>0.32485581655975354</c:v>
                </c:pt>
                <c:pt idx="2156">
                  <c:v>0.31892817568251186</c:v>
                </c:pt>
                <c:pt idx="2157">
                  <c:v>0.31329537437795091</c:v>
                </c:pt>
                <c:pt idx="2158">
                  <c:v>0.30796730836133085</c:v>
                </c:pt>
                <c:pt idx="2159">
                  <c:v>0.30295411364175462</c:v>
                </c:pt>
                <c:pt idx="2160">
                  <c:v>0.29826616297850855</c:v>
                </c:pt>
                <c:pt idx="2161">
                  <c:v>0.29391406193984704</c:v>
                </c:pt>
                <c:pt idx="2162">
                  <c:v>0.28990864455339965</c:v>
                </c:pt>
                <c:pt idx="2163">
                  <c:v>0.28626096853834482</c:v>
                </c:pt>
                <c:pt idx="2164">
                  <c:v>0.28298231010921976</c:v>
                </c:pt>
                <c:pt idx="2165">
                  <c:v>0.28008415834173456</c:v>
                </c:pt>
                <c:pt idx="2166">
                  <c:v>0.27757820909153696</c:v>
                </c:pt>
                <c:pt idx="2167">
                  <c:v>0.27547635845675283</c:v>
                </c:pt>
                <c:pt idx="2168">
                  <c:v>0.2737906957761912</c:v>
                </c:pt>
                <c:pt idx="2169">
                  <c:v>0.27253349615509243</c:v>
                </c:pt>
                <c:pt idx="2170">
                  <c:v>0.27171721251086622</c:v>
                </c:pt>
                <c:pt idx="2171">
                  <c:v>0.27135446713209554</c:v>
                </c:pt>
                <c:pt idx="2172">
                  <c:v>0.27145804274439522</c:v>
                </c:pt>
                <c:pt idx="2173">
                  <c:v>0.27204087307736696</c:v>
                </c:pt>
                <c:pt idx="2174">
                  <c:v>0.27311603292754638</c:v>
                </c:pt>
                <c:pt idx="2175">
                  <c:v>0.27469672771324377</c:v>
                </c:pt>
                <c:pt idx="2176">
                  <c:v>0.27679628251737615</c:v>
                </c:pt>
                <c:pt idx="2177">
                  <c:v>0.27942813061562188</c:v>
                </c:pt>
                <c:pt idx="2178">
                  <c:v>0.28260580148783726</c:v>
                </c:pt>
                <c:pt idx="2179">
                  <c:v>0.28634290831166748</c:v>
                </c:pt>
                <c:pt idx="2180">
                  <c:v>0.29065313493797462</c:v>
                </c:pt>
                <c:pt idx="2181">
                  <c:v>0.29555022234888917</c:v>
                </c:pt>
                <c:pt idx="2182">
                  <c:v>0.30104795460015354</c:v>
                </c:pt>
                <c:pt idx="2183">
                  <c:v>0.30716014425036342</c:v>
                </c:pt>
                <c:pt idx="2184">
                  <c:v>0.31390061728094709</c:v>
                </c:pt>
                <c:pt idx="2185">
                  <c:v>0.3212831975115818</c:v>
                </c:pt>
                <c:pt idx="2186">
                  <c:v>0.32932169051724097</c:v>
                </c:pt>
                <c:pt idx="2187">
                  <c:v>0.33802986705361976</c:v>
                </c:pt>
                <c:pt idx="2188">
                  <c:v>0.34742144599962166</c:v>
                </c:pt>
                <c:pt idx="2189">
                  <c:v>0.35751007682605607</c:v>
                </c:pt>
                <c:pt idx="2190">
                  <c:v>0.36830932160158081</c:v>
                </c:pt>
                <c:pt idx="2191">
                  <c:v>0.37983263654781024</c:v>
                </c:pt>
                <c:pt idx="2192">
                  <c:v>0.39209335315677402</c:v>
                </c:pt>
                <c:pt idx="2193">
                  <c:v>0.40510465888561625</c:v>
                </c:pt>
                <c:pt idx="2194">
                  <c:v>0.41887957744442839</c:v>
                </c:pt>
                <c:pt idx="2195">
                  <c:v>0.43343094869424575</c:v>
                </c:pt>
                <c:pt idx="2196">
                  <c:v>0.44877140817445932</c:v>
                </c:pt>
                <c:pt idx="2197">
                  <c:v>0.4649133662791865</c:v>
                </c:pt>
                <c:pt idx="2198">
                  <c:v>0.48186898710435433</c:v>
                </c:pt>
                <c:pt idx="2199">
                  <c:v>0.49965016698821108</c:v>
                </c:pt>
                <c:pt idx="2200">
                  <c:v>0.51826851276957442</c:v>
                </c:pt>
                <c:pt idx="2201">
                  <c:v>0.5377353197893403</c:v>
                </c:pt>
                <c:pt idx="2202">
                  <c:v>0.5580615496624165</c:v>
                </c:pt>
                <c:pt idx="2203">
                  <c:v>0.57925780784818226</c:v>
                </c:pt>
                <c:pt idx="2204">
                  <c:v>0.6013343210494595</c:v>
                </c:pt>
                <c:pt idx="2205">
                  <c:v>0.62430091447096969</c:v>
                </c:pt>
                <c:pt idx="2206">
                  <c:v>0.64816698896956049</c:v>
                </c:pt>
                <c:pt idx="2207">
                  <c:v>0.67294149813003534</c:v>
                </c:pt>
                <c:pt idx="2208">
                  <c:v>0.69863292530129628</c:v>
                </c:pt>
                <c:pt idx="2209">
                  <c:v>0.72524926062922046</c:v>
                </c:pt>
                <c:pt idx="2210">
                  <c:v>0.752797978123252</c:v>
                </c:pt>
                <c:pt idx="2211">
                  <c:v>0.7812860127955038</c:v>
                </c:pt>
                <c:pt idx="2212">
                  <c:v>0.81071973791156882</c:v>
                </c:pt>
                <c:pt idx="2213">
                  <c:v>0.84110494239408384</c:v>
                </c:pt>
                <c:pt idx="2214">
                  <c:v>0.87244680841974964</c:v>
                </c:pt>
                <c:pt idx="2215">
                  <c:v>0.90474988925337496</c:v>
                </c:pt>
                <c:pt idx="2216">
                  <c:v>0.93801808736127301</c:v>
                </c:pt>
                <c:pt idx="2217">
                  <c:v>0.97225463284834479</c:v>
                </c:pt>
                <c:pt idx="2218">
                  <c:v>1.0074620622639752</c:v>
                </c:pt>
                <c:pt idx="2219">
                  <c:v>1.0436421978213493</c:v>
                </c:pt>
                <c:pt idx="2220">
                  <c:v>1.0807961270764586</c:v>
                </c:pt>
                <c:pt idx="2221">
                  <c:v>1.1189241831134518</c:v>
                </c:pt>
                <c:pt idx="2222">
                  <c:v>1.1580259252817329</c:v>
                </c:pt>
                <c:pt idx="2223">
                  <c:v>1.1981001205329325</c:v>
                </c:pt>
                <c:pt idx="2224">
                  <c:v>1.239144725403988</c:v>
                </c:pt>
                <c:pt idx="2225">
                  <c:v>1.2811568686932553</c:v>
                </c:pt>
                <c:pt idx="2226">
                  <c:v>1.3241328348767702</c:v>
                </c:pt>
                <c:pt idx="2227">
                  <c:v>1.3680680483114949</c:v>
                </c:pt>
                <c:pt idx="2228">
                  <c:v>1.4129570582710302</c:v>
                </c:pt>
                <c:pt idx="2229">
                  <c:v>1.4587935248608921</c:v>
                </c:pt>
                <c:pt idx="2230">
                  <c:v>1.5055702058575851</c:v>
                </c:pt>
                <c:pt idx="2231">
                  <c:v>1.5532789445167563</c:v>
                </c:pt>
                <c:pt idx="2232">
                  <c:v>1.601910658393793</c:v>
                </c:pt>
                <c:pt idx="2233">
                  <c:v>1.6514553292203693</c:v>
                </c:pt>
                <c:pt idx="2234">
                  <c:v>1.7019019938778626</c:v>
                </c:pt>
                <c:pt idx="2235">
                  <c:v>1.7532387365087141</c:v>
                </c:pt>
                <c:pt idx="2236">
                  <c:v>1.8054526818054542</c:v>
                </c:pt>
                <c:pt idx="2237">
                  <c:v>1.8585299895138301</c:v>
                </c:pt>
                <c:pt idx="2238">
                  <c:v>1.9124558501878641</c:v>
                </c:pt>
                <c:pt idx="2239">
                  <c:v>1.9672144822299218</c:v>
                </c:pt>
                <c:pt idx="2240">
                  <c:v>2.022789130249373</c:v>
                </c:pt>
                <c:pt idx="2241">
                  <c:v>2.0791620647699771</c:v>
                </c:pt>
                <c:pt idx="2242">
                  <c:v>2.1363145833149479</c:v>
                </c:pt>
                <c:pt idx="2243">
                  <c:v>2.1942270128956012</c:v>
                </c:pt>
                <c:pt idx="2244">
                  <c:v>2.2528787139282525</c:v>
                </c:pt>
                <c:pt idx="2245">
                  <c:v>2.3122480856000562</c:v>
                </c:pt>
                <c:pt idx="2246">
                  <c:v>2.3723125727041787</c:v>
                </c:pt>
                <c:pt idx="2247">
                  <c:v>2.4330486739588819</c:v>
                </c:pt>
                <c:pt idx="2248">
                  <c:v>2.4944319518262672</c:v>
                </c:pt>
                <c:pt idx="2249">
                  <c:v>2.5564370438395034</c:v>
                </c:pt>
                <c:pt idx="2250">
                  <c:v>2.619037675448094</c:v>
                </c:pt>
                <c:pt idx="2251">
                  <c:v>2.6822066743844926</c:v>
                </c:pt>
                <c:pt idx="2252">
                  <c:v>2.7459159865554019</c:v>
                </c:pt>
                <c:pt idx="2253">
                  <c:v>2.8101366934554353</c:v>
                </c:pt>
                <c:pt idx="2254">
                  <c:v>2.8748390310980541</c:v>
                </c:pt>
                <c:pt idx="2255">
                  <c:v>2.9399924104582169</c:v>
                </c:pt>
                <c:pt idx="2256">
                  <c:v>3.0055654394119977</c:v>
                </c:pt>
                <c:pt idx="2257">
                  <c:v>3.0715259461627342</c:v>
                </c:pt>
                <c:pt idx="2258">
                  <c:v>3.1378410041327918</c:v>
                </c:pt>
                <c:pt idx="2259">
                  <c:v>3.2044769583008543</c:v>
                </c:pt>
                <c:pt idx="2260">
                  <c:v>3.2713994529605039</c:v>
                </c:pt>
                <c:pt idx="2261">
                  <c:v>3.338573460871737</c:v>
                </c:pt>
                <c:pt idx="2262">
                  <c:v>3.4059633137736065</c:v>
                </c:pt>
                <c:pt idx="2263">
                  <c:v>3.4735327342244497</c:v>
                </c:pt>
                <c:pt idx="2264">
                  <c:v>3.5412448687299296</c:v>
                </c:pt>
                <c:pt idx="2265">
                  <c:v>3.6090623221202391</c:v>
                </c:pt>
                <c:pt idx="2266">
                  <c:v>3.6769471931290965</c:v>
                </c:pt>
                <c:pt idx="2267">
                  <c:v>3.7448611111287398</c:v>
                </c:pt>
                <c:pt idx="2268">
                  <c:v>3.8127652739699567</c:v>
                </c:pt>
                <c:pt idx="2269">
                  <c:v>3.8806204868724938</c:v>
                </c:pt>
                <c:pt idx="2270">
                  <c:v>3.9483872023104594</c:v>
                </c:pt>
                <c:pt idx="2271">
                  <c:v>4.0160255608325395</c:v>
                </c:pt>
                <c:pt idx="2272">
                  <c:v>4.0834954327551394</c:v>
                </c:pt>
                <c:pt idx="2273">
                  <c:v>4.1507564606635636</c:v>
                </c:pt>
                <c:pt idx="2274">
                  <c:v>4.2177681026548202</c:v>
                </c:pt>
                <c:pt idx="2275">
                  <c:v>4.2844896762510665</c:v>
                </c:pt>
                <c:pt idx="2276">
                  <c:v>4.3508804029147674</c:v>
                </c:pt>
                <c:pt idx="2277">
                  <c:v>4.4168994530891839</c:v>
                </c:pt>
                <c:pt idx="2278">
                  <c:v>4.4825059916903296</c:v>
                </c:pt>
                <c:pt idx="2279">
                  <c:v>4.5476592239740414</c:v>
                </c:pt>
                <c:pt idx="2280">
                  <c:v>4.6123184416977283</c:v>
                </c:pt>
                <c:pt idx="2281">
                  <c:v>4.6764430694981707</c:v>
                </c:pt>
                <c:pt idx="2282">
                  <c:v>4.7399927114055327</c:v>
                </c:pt>
                <c:pt idx="2283">
                  <c:v>4.8029271974088212</c:v>
                </c:pt>
                <c:pt idx="2284">
                  <c:v>4.8652066299934615</c:v>
                </c:pt>
                <c:pt idx="2285">
                  <c:v>4.9267914305659453</c:v>
                </c:pt>
                <c:pt idx="2286">
                  <c:v>4.9876423856824532</c:v>
                </c:pt>
                <c:pt idx="2287">
                  <c:v>5.0477206929992953</c:v>
                </c:pt>
                <c:pt idx="2288">
                  <c:v>5.106988006860246</c:v>
                </c:pt>
                <c:pt idx="2289">
                  <c:v>5.1654064834372475</c:v>
                </c:pt>
                <c:pt idx="2290">
                  <c:v>5.222938825346378</c:v>
                </c:pt>
                <c:pt idx="2291">
                  <c:v>5.2795483256503548</c:v>
                </c:pt>
                <c:pt idx="2292">
                  <c:v>5.3351989111728271</c:v>
                </c:pt>
                <c:pt idx="2293">
                  <c:v>5.389855185041676</c:v>
                </c:pt>
                <c:pt idx="2294">
                  <c:v>5.4434824683844987</c:v>
                </c:pt>
                <c:pt idx="2295">
                  <c:v>5.4960468410978978</c:v>
                </c:pt>
                <c:pt idx="2296">
                  <c:v>5.5475151816178006</c:v>
                </c:pt>
                <c:pt idx="2297">
                  <c:v>5.5978552056162751</c:v>
                </c:pt>
                <c:pt idx="2298">
                  <c:v>5.6470355035531865</c:v>
                </c:pt>
                <c:pt idx="2299">
                  <c:v>5.6950255770187619</c:v>
                </c:pt>
                <c:pt idx="2300">
                  <c:v>5.7417958737933414</c:v>
                </c:pt>
                <c:pt idx="2301">
                  <c:v>5.7873178215691095</c:v>
                </c:pt>
                <c:pt idx="2302">
                  <c:v>5.8315638602664102</c:v>
                </c:pt>
                <c:pt idx="2303">
                  <c:v>5.874507472893673</c:v>
                </c:pt>
                <c:pt idx="2304">
                  <c:v>5.9161232148899003</c:v>
                </c:pt>
                <c:pt idx="2305">
                  <c:v>5.9563867419029384</c:v>
                </c:pt>
                <c:pt idx="2306">
                  <c:v>5.9952748359567067</c:v>
                </c:pt>
                <c:pt idx="2307">
                  <c:v>6.0327654299569415</c:v>
                </c:pt>
                <c:pt idx="2308">
                  <c:v>6.0688376305042055</c:v>
                </c:pt>
                <c:pt idx="2309">
                  <c:v>6.1034717389673556</c:v>
                </c:pt>
                <c:pt idx="2310">
                  <c:v>6.1366492707924083</c:v>
                </c:pt>
                <c:pt idx="2311">
                  <c:v>6.1683529730125386</c:v>
                </c:pt>
                <c:pt idx="2312">
                  <c:v>6.1985668399374054</c:v>
                </c:pt>
                <c:pt idx="2313">
                  <c:v>6.2272761269960686</c:v>
                </c:pt>
                <c:pt idx="2314">
                  <c:v>6.2544673627221297</c:v>
                </c:pt>
                <c:pt idx="2315">
                  <c:v>6.2801283588614742</c:v>
                </c:pt>
                <c:pt idx="2316">
                  <c:v>6.3042482185980893</c:v>
                </c:pt>
                <c:pt idx="2317">
                  <c:v>6.3268173428911076</c:v>
                </c:pt>
                <c:pt idx="2318">
                  <c:v>6.3478274349212782</c:v>
                </c:pt>
                <c:pt idx="2319">
                  <c:v>6.3672715026506728</c:v>
                </c:pt>
                <c:pt idx="2320">
                  <c:v>6.3851438595020085</c:v>
                </c:pt>
                <c:pt idx="2321">
                  <c:v>6.4014401231692162</c:v>
                </c:pt>
                <c:pt idx="2322">
                  <c:v>6.4161572125718829</c:v>
                </c:pt>
                <c:pt idx="2323">
                  <c:v>6.429293342975309</c:v>
                </c:pt>
                <c:pt idx="2324">
                  <c:v>6.4408480192952329</c:v>
                </c:pt>
                <c:pt idx="2325">
                  <c:v>6.4508220276154047</c:v>
                </c:pt>
                <c:pt idx="2326">
                  <c:v>6.4592174249456917</c:v>
                </c:pt>
                <c:pt idx="2327">
                  <c:v>6.466037527255148</c:v>
                </c:pt>
                <c:pt idx="2328">
                  <c:v>6.4712868958162426</c:v>
                </c:pt>
                <c:pt idx="2329">
                  <c:v>6.4749713218971063</c:v>
                </c:pt>
                <c:pt idx="2330">
                  <c:v>6.4770978098495693</c:v>
                </c:pt>
                <c:pt idx="2331">
                  <c:v>6.4776745586320068</c:v>
                </c:pt>
                <c:pt idx="2332">
                  <c:v>6.4767109418206914</c:v>
                </c:pt>
                <c:pt idx="2333">
                  <c:v>6.47421748615829</c:v>
                </c:pt>
                <c:pt idx="2334">
                  <c:v>6.4702058486922773</c:v>
                </c:pt>
                <c:pt idx="2335">
                  <c:v>6.4646887925599223</c:v>
                </c:pt>
                <c:pt idx="2336">
                  <c:v>6.4576801614798054</c:v>
                </c:pt>
                <c:pt idx="2337">
                  <c:v>6.4491948530041894</c:v>
                </c:pt>
                <c:pt idx="2338">
                  <c:v>6.4392487905999429</c:v>
                </c:pt>
                <c:pt idx="2339">
                  <c:v>6.4278588946177075</c:v>
                </c:pt>
                <c:pt idx="2340">
                  <c:v>6.4150430522161725</c:v>
                </c:pt>
                <c:pt idx="2341">
                  <c:v>6.4008200863050115</c:v>
                </c:pt>
                <c:pt idx="2342">
                  <c:v>6.3852097235766534</c:v>
                </c:pt>
                <c:pt idx="2343">
                  <c:v>6.3682325616922535</c:v>
                </c:pt>
                <c:pt idx="2344">
                  <c:v>6.3499100356928135</c:v>
                </c:pt>
                <c:pt idx="2345">
                  <c:v>6.3302643837024792</c:v>
                </c:pt>
                <c:pt idx="2346">
                  <c:v>6.3093186119968507</c:v>
                </c:pt>
                <c:pt idx="2347">
                  <c:v>6.2870964595035037</c:v>
                </c:pt>
                <c:pt idx="2348">
                  <c:v>6.2636223618038365</c:v>
                </c:pt>
                <c:pt idx="2349">
                  <c:v>6.2389214147114815</c:v>
                </c:pt>
                <c:pt idx="2350">
                  <c:v>6.2130193374888147</c:v>
                </c:pt>
                <c:pt idx="2351">
                  <c:v>6.1859424357778012</c:v>
                </c:pt>
                <c:pt idx="2352">
                  <c:v>6.1577175643087543</c:v>
                </c:pt>
                <c:pt idx="2353">
                  <c:v>6.1283720894559295</c:v>
                </c:pt>
                <c:pt idx="2354">
                  <c:v>6.0979338517080208</c:v>
                </c:pt>
                <c:pt idx="2355">
                  <c:v>6.0664311281159682</c:v>
                </c:pt>
                <c:pt idx="2356">
                  <c:v>6.0338925947865114</c:v>
                </c:pt>
                <c:pt idx="2357">
                  <c:v>6.0003472894787064</c:v>
                </c:pt>
                <c:pt idx="2358">
                  <c:v>5.9658245743722906</c:v>
                </c:pt>
                <c:pt idx="2359">
                  <c:v>5.9303540990590404</c:v>
                </c:pt>
                <c:pt idx="2360">
                  <c:v>5.8939657638242764</c:v>
                </c:pt>
                <c:pt idx="2361">
                  <c:v>5.8566896832675592</c:v>
                </c:pt>
                <c:pt idx="2362">
                  <c:v>5.8185561503209016</c:v>
                </c:pt>
                <c:pt idx="2363">
                  <c:v>5.7795956007160498</c:v>
                </c:pt>
                <c:pt idx="2364">
                  <c:v>5.7398385779511214</c:v>
                </c:pt>
                <c:pt idx="2365">
                  <c:v>5.6993156988050053</c:v>
                </c:pt>
                <c:pt idx="2366">
                  <c:v>5.6580576194454633</c:v>
                </c:pt>
                <c:pt idx="2367">
                  <c:v>5.6160950021749336</c:v>
                </c:pt>
                <c:pt idx="2368">
                  <c:v>5.5734584828558358</c:v>
                </c:pt>
                <c:pt idx="2369">
                  <c:v>5.5301786390527816</c:v>
                </c:pt>
                <c:pt idx="2370">
                  <c:v>5.4862859589319353</c:v>
                </c:pt>
                <c:pt idx="2371">
                  <c:v>5.4418108109487342</c:v>
                </c:pt>
                <c:pt idx="2372">
                  <c:v>5.3967834143559674</c:v>
                </c:pt>
                <c:pt idx="2373">
                  <c:v>5.3512338105653621</c:v>
                </c:pt>
                <c:pt idx="2374">
                  <c:v>5.3051918353850285</c:v>
                </c:pt>
                <c:pt idx="2375">
                  <c:v>5.258687092160411</c:v>
                </c:pt>
                <c:pt idx="2376">
                  <c:v>5.211748925840026</c:v>
                </c:pt>
                <c:pt idx="2377">
                  <c:v>5.1644063979864532</c:v>
                </c:pt>
                <c:pt idx="2378">
                  <c:v>5.1166882627487089</c:v>
                </c:pt>
                <c:pt idx="2379">
                  <c:v>5.0686229438115884</c:v>
                </c:pt>
                <c:pt idx="2380">
                  <c:v>5.0202385123354158</c:v>
                </c:pt>
                <c:pt idx="2381">
                  <c:v>4.9715626658964407</c:v>
                </c:pt>
                <c:pt idx="2382">
                  <c:v>4.9226227084347487</c:v>
                </c:pt>
                <c:pt idx="2383">
                  <c:v>4.8734455312168343</c:v>
                </c:pt>
                <c:pt idx="2384">
                  <c:v>4.8240575948166615</c:v>
                </c:pt>
                <c:pt idx="2385">
                  <c:v>4.7744849121161899</c:v>
                </c:pt>
                <c:pt idx="2386">
                  <c:v>4.7247530323259763</c:v>
                </c:pt>
                <c:pt idx="2387">
                  <c:v>4.6748870260226365</c:v>
                </c:pt>
                <c:pt idx="2388">
                  <c:v>4.624911471198919</c:v>
                </c:pt>
                <c:pt idx="2389">
                  <c:v>4.5748504403222965</c:v>
                </c:pt>
                <c:pt idx="2390">
                  <c:v>4.5247274883907078</c:v>
                </c:pt>
                <c:pt idx="2391">
                  <c:v>4.4745656419801181</c:v>
                </c:pt>
                <c:pt idx="2392">
                  <c:v>4.4243873892680945</c:v>
                </c:pt>
                <c:pt idx="2393">
                  <c:v>4.3742146710266407</c:v>
                </c:pt>
                <c:pt idx="2394">
                  <c:v>4.3240688725641068</c:v>
                </c:pt>
                <c:pt idx="2395">
                  <c:v>4.2739708166044945</c:v>
                </c:pt>
                <c:pt idx="2396">
                  <c:v>4.2239407570865666</c:v>
                </c:pt>
                <c:pt idx="2397">
                  <c:v>4.1739983738648663</c:v>
                </c:pt>
                <c:pt idx="2398">
                  <c:v>4.1241627682926651</c:v>
                </c:pt>
                <c:pt idx="2399">
                  <c:v>4.0744524596673175</c:v>
                </c:pt>
                <c:pt idx="2400">
                  <c:v>4.0248853825185673</c:v>
                </c:pt>
                <c:pt idx="2401">
                  <c:v>3.9754788847139468</c:v>
                </c:pt>
                <c:pt idx="2402">
                  <c:v>3.9262497263621707</c:v>
                </c:pt>
                <c:pt idx="2403">
                  <c:v>3.8772140794904599</c:v>
                </c:pt>
                <c:pt idx="2404">
                  <c:v>3.828387528467958</c:v>
                </c:pt>
                <c:pt idx="2405">
                  <c:v>3.7797850711573622</c:v>
                </c:pt>
                <c:pt idx="2406">
                  <c:v>3.7314211207629082</c:v>
                </c:pt>
                <c:pt idx="2407">
                  <c:v>3.6833095083525218</c:v>
                </c:pt>
                <c:pt idx="2408">
                  <c:v>3.635463486028689</c:v>
                </c:pt>
                <c:pt idx="2409">
                  <c:v>3.5878957307194952</c:v>
                </c:pt>
                <c:pt idx="2410">
                  <c:v>3.5406183485652458</c:v>
                </c:pt>
                <c:pt idx="2411">
                  <c:v>3.4936428798743577</c:v>
                </c:pt>
                <c:pt idx="2412">
                  <c:v>3.4469803046200083</c:v>
                </c:pt>
                <c:pt idx="2413">
                  <c:v>3.4006410484534282</c:v>
                </c:pt>
                <c:pt idx="2414">
                  <c:v>3.3546349892052456</c:v>
                </c:pt>
                <c:pt idx="2415">
                  <c:v>3.3089714638501873</c:v>
                </c:pt>
                <c:pt idx="2416">
                  <c:v>3.2636592759067722</c:v>
                </c:pt>
                <c:pt idx="2417">
                  <c:v>3.2187067032494272</c:v>
                </c:pt>
                <c:pt idx="2418">
                  <c:v>3.1741215063027974</c:v>
                </c:pt>
                <c:pt idx="2419">
                  <c:v>3.1299109365970752</c:v>
                </c:pt>
                <c:pt idx="2420">
                  <c:v>3.0860817456562053</c:v>
                </c:pt>
                <c:pt idx="2421">
                  <c:v>3.0426401941963994</c:v>
                </c:pt>
                <c:pt idx="2422">
                  <c:v>2.9995920616094338</c:v>
                </c:pt>
                <c:pt idx="2423">
                  <c:v>2.9569426557073597</c:v>
                </c:pt>
                <c:pt idx="2424">
                  <c:v>2.9146968227062988</c:v>
                </c:pt>
                <c:pt idx="2425">
                  <c:v>2.8728589574252323</c:v>
                </c:pt>
                <c:pt idx="2426">
                  <c:v>2.831433013678526</c:v>
                </c:pt>
                <c:pt idx="2427">
                  <c:v>2.7904225148409392</c:v>
                </c:pt>
                <c:pt idx="2428">
                  <c:v>2.7498305645633772</c:v>
                </c:pt>
                <c:pt idx="2429">
                  <c:v>2.7096598576201152</c:v>
                </c:pt>
                <c:pt idx="2430">
                  <c:v>2.6699126908676449</c:v>
                </c:pt>
                <c:pt idx="2431">
                  <c:v>2.6305909742954539</c:v>
                </c:pt>
                <c:pt idx="2432">
                  <c:v>2.5916962421524015</c:v>
                </c:pt>
                <c:pt idx="2433">
                  <c:v>2.5532296641288803</c:v>
                </c:pt>
                <c:pt idx="2434">
                  <c:v>2.51519205658012</c:v>
                </c:pt>
                <c:pt idx="2435">
                  <c:v>2.4775838937736983</c:v>
                </c:pt>
                <c:pt idx="2436">
                  <c:v>2.4404053191451984</c:v>
                </c:pt>
                <c:pt idx="2437">
                  <c:v>2.4036561565490029</c:v>
                </c:pt>
                <c:pt idx="2438">
                  <c:v>2.3673359214893175</c:v>
                </c:pt>
                <c:pt idx="2439">
                  <c:v>2.3314438323186173</c:v>
                </c:pt>
                <c:pt idx="2440">
                  <c:v>2.2959788213910199</c:v>
                </c:pt>
                <c:pt idx="2441">
                  <c:v>2.2609395461589927</c:v>
                </c:pt>
                <c:pt idx="2442">
                  <c:v>2.2263244002025226</c:v>
                </c:pt>
                <c:pt idx="2443">
                  <c:v>2.1921315241809762</c:v>
                </c:pt>
                <c:pt idx="2444">
                  <c:v>2.158358816696631</c:v>
                </c:pt>
                <c:pt idx="2445">
                  <c:v>2.1250039450630998</c:v>
                </c:pt>
                <c:pt idx="2446">
                  <c:v>2.092064355968867</c:v>
                </c:pt>
                <c:pt idx="2447">
                  <c:v>2.0595372860294985</c:v>
                </c:pt>
                <c:pt idx="2448">
                  <c:v>2.0274197722207323</c:v>
                </c:pt>
                <c:pt idx="2449">
                  <c:v>1.9957086621879359</c:v>
                </c:pt>
                <c:pt idx="2450">
                  <c:v>1.9644006244245213</c:v>
                </c:pt>
                <c:pt idx="2451">
                  <c:v>1.9334921583155473</c:v>
                </c:pt>
                <c:pt idx="2452">
                  <c:v>1.9029796040421054</c:v>
                </c:pt>
                <c:pt idx="2453">
                  <c:v>1.8728591523425069</c:v>
                </c:pt>
                <c:pt idx="2454">
                  <c:v>1.8431268541273078</c:v>
                </c:pt>
                <c:pt idx="2455">
                  <c:v>1.8137786299453977</c:v>
                </c:pt>
                <c:pt idx="2456">
                  <c:v>1.7848102792993839</c:v>
                </c:pt>
                <c:pt idx="2457">
                  <c:v>1.7562174898082428</c:v>
                </c:pt>
                <c:pt idx="2458">
                  <c:v>1.7279958462167495</c:v>
                </c:pt>
                <c:pt idx="2459">
                  <c:v>1.7001408392505681</c:v>
                </c:pt>
                <c:pt idx="2460">
                  <c:v>1.6726478743169977</c:v>
                </c:pt>
                <c:pt idx="2461">
                  <c:v>1.6455122800519779</c:v>
                </c:pt>
                <c:pt idx="2462">
                  <c:v>1.6187293167133698</c:v>
                </c:pt>
                <c:pt idx="2463">
                  <c:v>1.5922941844221588</c:v>
                </c:pt>
                <c:pt idx="2464">
                  <c:v>1.5662020312525262</c:v>
                </c:pt>
                <c:pt idx="2465">
                  <c:v>1.540447961173572</c:v>
                </c:pt>
                <c:pt idx="2466">
                  <c:v>1.5150270418428642</c:v>
                </c:pt>
                <c:pt idx="2467">
                  <c:v>1.489934312256423</c:v>
                </c:pt>
                <c:pt idx="2468">
                  <c:v>1.4651647902560334</c:v>
                </c:pt>
                <c:pt idx="2469">
                  <c:v>1.4407134798979473</c:v>
                </c:pt>
                <c:pt idx="2470">
                  <c:v>1.4165753786855357</c:v>
                </c:pt>
                <c:pt idx="2471">
                  <c:v>1.3927454846692053</c:v>
                </c:pt>
                <c:pt idx="2472">
                  <c:v>1.3692188034181116</c:v>
                </c:pt>
                <c:pt idx="2473">
                  <c:v>1.3459903548658996</c:v>
                </c:pt>
                <c:pt idx="2474">
                  <c:v>1.3230551800354937</c:v>
                </c:pt>
                <c:pt idx="2475">
                  <c:v>1.3004083476467461</c:v>
                </c:pt>
                <c:pt idx="2476">
                  <c:v>1.2780449606108266</c:v>
                </c:pt>
                <c:pt idx="2477">
                  <c:v>1.2559601624155259</c:v>
                </c:pt>
                <c:pt idx="2478">
                  <c:v>1.2341491434066201</c:v>
                </c:pt>
                <c:pt idx="2479">
                  <c:v>1.2126071469681021</c:v>
                </c:pt>
                <c:pt idx="2480">
                  <c:v>1.191329475607616</c:v>
                </c:pt>
                <c:pt idx="2481">
                  <c:v>1.1703114969494699</c:v>
                </c:pt>
                <c:pt idx="2482">
                  <c:v>1.1495486496416241</c:v>
                </c:pt>
                <c:pt idx="2483">
                  <c:v>1.1290364491793379</c:v>
                </c:pt>
                <c:pt idx="2484">
                  <c:v>1.1087704936508487</c:v>
                </c:pt>
                <c:pt idx="2485">
                  <c:v>1.088746469409124</c:v>
                </c:pt>
                <c:pt idx="2486">
                  <c:v>1.0689601566739526</c:v>
                </c:pt>
                <c:pt idx="2487">
                  <c:v>1.0494074350682037</c:v>
                </c:pt>
                <c:pt idx="2488">
                  <c:v>1.030084289092581</c:v>
                </c:pt>
                <c:pt idx="2489">
                  <c:v>1.0109868135430702</c:v>
                </c:pt>
                <c:pt idx="2490">
                  <c:v>0.99211121887385412</c:v>
                </c:pt>
                <c:pt idx="2491">
                  <c:v>0.97345383651070594</c:v>
                </c:pt>
                <c:pt idx="2492">
                  <c:v>0.95501112411679467</c:v>
                </c:pt>
                <c:pt idx="2493">
                  <c:v>0.93677967081574365</c:v>
                </c:pt>
                <c:pt idx="2494">
                  <c:v>0.91875620237347611</c:v>
                </c:pt>
                <c:pt idx="2495">
                  <c:v>0.9009375863432143</c:v>
                </c:pt>
                <c:pt idx="2496">
                  <c:v>0.8833208371746466</c:v>
                </c:pt>
                <c:pt idx="2497">
                  <c:v>0.86590312129146008</c:v>
                </c:pt>
                <c:pt idx="2498">
                  <c:v>0.84868176213790414</c:v>
                </c:pt>
                <c:pt idx="2499">
                  <c:v>0.8316542451971467</c:v>
                </c:pt>
                <c:pt idx="2500">
                  <c:v>0.81481822298241968</c:v>
                </c:pt>
                <c:pt idx="2501">
                  <c:v>0.79817152000337099</c:v>
                </c:pt>
                <c:pt idx="2502">
                  <c:v>0.7817121377073406</c:v>
                </c:pt>
                <c:pt idx="2503">
                  <c:v>0.76543825939710664</c:v>
                </c:pt>
                <c:pt idx="2504">
                  <c:v>0.74934825512568981</c:v>
                </c:pt>
                <c:pt idx="2505">
                  <c:v>0.73344068656764461</c:v>
                </c:pt>
                <c:pt idx="2506">
                  <c:v>0.7177143118673065</c:v>
                </c:pt>
                <c:pt idx="2507">
                  <c:v>0.70216809046293249</c:v>
                </c:pt>
                <c:pt idx="2508">
                  <c:v>0.68680118788623257</c:v>
                </c:pt>
                <c:pt idx="2509">
                  <c:v>0.67161298053571605</c:v>
                </c:pt>
                <c:pt idx="2510">
                  <c:v>0.656603060422425</c:v>
                </c:pt>
                <c:pt idx="2511">
                  <c:v>0.64177123988592577</c:v>
                </c:pt>
                <c:pt idx="2512">
                  <c:v>0.62711755627843124</c:v>
                </c:pt>
                <c:pt idx="2513">
                  <c:v>0.6126422766138383</c:v>
                </c:pt>
                <c:pt idx="2514">
                  <c:v>0.59834590217921269</c:v>
                </c:pt>
                <c:pt idx="2515">
                  <c:v>0.5842291731043886</c:v>
                </c:pt>
                <c:pt idx="2516">
                  <c:v>0.57029307288649134</c:v>
                </c:pt>
                <c:pt idx="2517">
                  <c:v>0.55653883286467865</c:v>
                </c:pt>
                <c:pt idx="2518">
                  <c:v>0.54296793664038634</c:v>
                </c:pt>
                <c:pt idx="2519">
                  <c:v>0.52958212443792108</c:v>
                </c:pt>
                <c:pt idx="2520">
                  <c:v>0.51638339740014849</c:v>
                </c:pt>
                <c:pt idx="2521">
                  <c:v>0.50337402181293767</c:v>
                </c:pt>
                <c:pt idx="2522">
                  <c:v>0.49055653325236293</c:v>
                </c:pt>
                <c:pt idx="2523">
                  <c:v>0.47793374064752459</c:v>
                </c:pt>
                <c:pt idx="2524">
                  <c:v>0.46550873025225264</c:v>
                </c:pt>
                <c:pt idx="2525">
                  <c:v>0.45328486951780994</c:v>
                </c:pt>
                <c:pt idx="2526">
                  <c:v>0.44126581085874322</c:v>
                </c:pt>
                <c:pt idx="2527">
                  <c:v>0.42945549530347416</c:v>
                </c:pt>
                <c:pt idx="2528">
                  <c:v>0.41785815602108484</c:v>
                </c:pt>
                <c:pt idx="2529">
                  <c:v>0.40647832171470705</c:v>
                </c:pt>
                <c:pt idx="2530">
                  <c:v>0.39532081987247203</c:v>
                </c:pt>
                <c:pt idx="2531">
                  <c:v>0.3843907798658367</c:v>
                </c:pt>
                <c:pt idx="2532">
                  <c:v>0.37369363588505239</c:v>
                </c:pt>
                <c:pt idx="2533">
                  <c:v>0.36323512970129879</c:v>
                </c:pt>
                <c:pt idx="2534">
                  <c:v>0.35302131324426295</c:v>
                </c:pt>
                <c:pt idx="2535">
                  <c:v>0.34305855098413884</c:v>
                </c:pt>
                <c:pt idx="2536">
                  <c:v>0.33335352210610847</c:v>
                </c:pt>
                <c:pt idx="2537">
                  <c:v>0.32391322246572168</c:v>
                </c:pt>
                <c:pt idx="2538">
                  <c:v>0.31474496631245785</c:v>
                </c:pt>
                <c:pt idx="2539">
                  <c:v>0.30585638776949126</c:v>
                </c:pt>
                <c:pt idx="2540">
                  <c:v>0.29725544205636534</c:v>
                </c:pt>
                <c:pt idx="2541">
                  <c:v>0.28895040644186298</c:v>
                </c:pt>
                <c:pt idx="2542">
                  <c:v>0.28094988091358031</c:v>
                </c:pt>
                <c:pt idx="2543">
                  <c:v>0.27326278855106895</c:v>
                </c:pt>
                <c:pt idx="2544">
                  <c:v>0.26589837558823382</c:v>
                </c:pt>
                <c:pt idx="2545">
                  <c:v>0.25886621115194747</c:v>
                </c:pt>
                <c:pt idx="2546">
                  <c:v>0.25217618666220731</c:v>
                </c:pt>
                <c:pt idx="2547">
                  <c:v>0.24583851488015446</c:v>
                </c:pt>
                <c:pt idx="2548">
                  <c:v>0.23986372858964738</c:v>
                </c:pt>
                <c:pt idx="2549">
                  <c:v>0.23426267889801264</c:v>
                </c:pt>
                <c:pt idx="2550">
                  <c:v>0.22904653314188941</c:v>
                </c:pt>
                <c:pt idx="2551">
                  <c:v>0.22422677238372862</c:v>
                </c:pt>
                <c:pt idx="2552">
                  <c:v>0.21981518848472981</c:v>
                </c:pt>
                <c:pt idx="2553">
                  <c:v>0.21582388074000583</c:v>
                </c:pt>
                <c:pt idx="2554">
                  <c:v>0.21226525206191249</c:v>
                </c:pt>
                <c:pt idx="2555">
                  <c:v>0.209152004697399</c:v>
                </c:pt>
                <c:pt idx="2556">
                  <c:v>0.20649713546576845</c:v>
                </c:pt>
                <c:pt idx="2557">
                  <c:v>0.20431393050319044</c:v>
                </c:pt>
                <c:pt idx="2558">
                  <c:v>0.20261595950042488</c:v>
                </c:pt>
                <c:pt idx="2559">
                  <c:v>0.20141706942094662</c:v>
                </c:pt>
                <c:pt idx="2560">
                  <c:v>0.200731377686513</c:v>
                </c:pt>
                <c:pt idx="2561">
                  <c:v>0.20057326481794704</c:v>
                </c:pt>
                <c:pt idx="2562">
                  <c:v>0.20095736651900672</c:v>
                </c:pt>
                <c:pt idx="2563">
                  <c:v>0.20189856519198729</c:v>
                </c:pt>
                <c:pt idx="2564">
                  <c:v>0.20341198087400381</c:v>
                </c:pt>
                <c:pt idx="2565">
                  <c:v>0.20551296158343524</c:v>
                </c:pt>
                <c:pt idx="2566">
                  <c:v>0.20821707306683426</c:v>
                </c:pt>
                <c:pt idx="2567">
                  <c:v>0.21154008793690543</c:v>
                </c:pt>
                <c:pt idx="2568">
                  <c:v>0.21549797419327268</c:v>
                </c:pt>
                <c:pt idx="2569">
                  <c:v>0.22010688311814436</c:v>
                </c:pt>
                <c:pt idx="2570">
                  <c:v>0.22538313653989894</c:v>
                </c:pt>
                <c:pt idx="2571">
                  <c:v>0.23134321345863168</c:v>
                </c:pt>
                <c:pt idx="2572">
                  <c:v>0.23800373602832778</c:v>
                </c:pt>
                <c:pt idx="2573">
                  <c:v>0.24538145489151308</c:v>
                </c:pt>
                <c:pt idx="2574">
                  <c:v>0.25349323386297962</c:v>
                </c:pt>
                <c:pt idx="2575">
                  <c:v>0.26235603396060747</c:v>
                </c:pt>
                <c:pt idx="2576">
                  <c:v>0.27198689678205623</c:v>
                </c:pt>
                <c:pt idx="2577">
                  <c:v>0.28240292722736937</c:v>
                </c:pt>
                <c:pt idx="2578">
                  <c:v>0.29362127556884687</c:v>
                </c:pt>
                <c:pt idx="2579">
                  <c:v>0.30565911887070435</c:v>
                </c:pt>
                <c:pt idx="2580">
                  <c:v>0.31853364176224808</c:v>
                </c:pt>
                <c:pt idx="2581">
                  <c:v>0.33226201656983634</c:v>
                </c:pt>
                <c:pt idx="2582">
                  <c:v>0.34686138281419371</c:v>
                </c:pt>
                <c:pt idx="2583">
                  <c:v>0.36234882608100238</c:v>
                </c:pt>
                <c:pt idx="2584">
                  <c:v>0.37874135627435734</c:v>
                </c:pt>
                <c:pt idx="2585">
                  <c:v>0.39605588526395852</c:v>
                </c:pt>
                <c:pt idx="2586">
                  <c:v>0.41430920393883902</c:v>
                </c:pt>
                <c:pt idx="2587">
                  <c:v>0.43351795868150433</c:v>
                </c:pt>
                <c:pt idx="2588">
                  <c:v>0.45369862727851806</c:v>
                </c:pt>
                <c:pt idx="2589">
                  <c:v>0.4748674942848482</c:v>
                </c:pt>
                <c:pt idx="2590">
                  <c:v>0.49704062586118758</c:v>
                </c:pt>
                <c:pt idx="2591">
                  <c:v>0.52023384410513751</c:v>
                </c:pt>
                <c:pt idx="2592">
                  <c:v>0.54446270089863669</c:v>
                </c:pt>
                <c:pt idx="2593">
                  <c:v>0.56974245129638657</c:v>
                </c:pt>
                <c:pt idx="2594">
                  <c:v>0.59608802648109982</c:v>
                </c:pt>
                <c:pt idx="2595">
                  <c:v>0.62351400631333143</c:v>
                </c:pt>
                <c:pt idx="2596">
                  <c:v>0.65203459150616083</c:v>
                </c:pt>
                <c:pt idx="2597">
                  <c:v>0.68166357545552969</c:v>
                </c:pt>
                <c:pt idx="2598">
                  <c:v>0.71241431575996828</c:v>
                </c:pt>
                <c:pt idx="2599">
                  <c:v>0.74429970546455715</c:v>
                </c:pt>
                <c:pt idx="2600">
                  <c:v>0.77733214406595819</c:v>
                </c:pt>
                <c:pt idx="2601">
                  <c:v>0.81152350831706832</c:v>
                </c:pt>
                <c:pt idx="2602">
                  <c:v>0.8468851228717843</c:v>
                </c:pt>
                <c:pt idx="2603">
                  <c:v>0.88342773081134229</c:v>
                </c:pt>
                <c:pt idx="2604">
                  <c:v>0.92116146409655153</c:v>
                </c:pt>
                <c:pt idx="2605">
                  <c:v>0.96009581399072985</c:v>
                </c:pt>
                <c:pt idx="2606">
                  <c:v>1.000239601500335</c:v>
                </c:pt>
                <c:pt idx="2607">
                  <c:v>1.0416009478818</c:v>
                </c:pt>
                <c:pt idx="2608">
                  <c:v>1.0841872452641748</c:v>
                </c:pt>
                <c:pt idx="2609">
                  <c:v>1.1280051274391081</c:v>
                </c:pt>
                <c:pt idx="2610">
                  <c:v>1.17306044087058</c:v>
                </c:pt>
                <c:pt idx="2611">
                  <c:v>1.2193582159785517</c:v>
                </c:pt>
                <c:pt idx="2612">
                  <c:v>1.2669026387510289</c:v>
                </c:pt>
                <c:pt idx="2613">
                  <c:v>1.315697022741644</c:v>
                </c:pt>
                <c:pt idx="2614">
                  <c:v>1.3657437815085547</c:v>
                </c:pt>
                <c:pt idx="2615">
                  <c:v>1.417044401554292</c:v>
                </c:pt>
                <c:pt idx="2616">
                  <c:v>1.4695994158242867</c:v>
                </c:pt>
                <c:pt idx="2617">
                  <c:v>1.5234083778236867</c:v>
                </c:pt>
                <c:pt idx="2618">
                  <c:v>1.5784698364136747</c:v>
                </c:pt>
                <c:pt idx="2619">
                  <c:v>1.6347813113461547</c:v>
                </c:pt>
                <c:pt idx="2620">
                  <c:v>1.6923392695989861</c:v>
                </c:pt>
                <c:pt idx="2621">
                  <c:v>1.751139102572989</c:v>
                </c:pt>
                <c:pt idx="2622">
                  <c:v>1.8111751042100213</c:v>
                </c:pt>
                <c:pt idx="2623">
                  <c:v>1.8724404500955942</c:v>
                </c:pt>
                <c:pt idx="2624">
                  <c:v>1.9349271776051331</c:v>
                </c:pt>
                <c:pt idx="2625">
                  <c:v>1.998626167154552</c:v>
                </c:pt>
                <c:pt idx="2626">
                  <c:v>2.0635271246154052</c:v>
                </c:pt>
                <c:pt idx="2627">
                  <c:v>2.1296185649537476</c:v>
                </c:pt>
                <c:pt idx="2628">
                  <c:v>2.1968877971500982</c:v>
                </c:pt>
                <c:pt idx="2629">
                  <c:v>2.2653209104588572</c:v>
                </c:pt>
                <c:pt idx="2630">
                  <c:v>2.3349027620624891</c:v>
                </c:pt>
                <c:pt idx="2631">
                  <c:v>2.4056169661753439</c:v>
                </c:pt>
                <c:pt idx="2632">
                  <c:v>2.4774458846498426</c:v>
                </c:pt>
                <c:pt idx="2633">
                  <c:v>2.5503706191377544</c:v>
                </c:pt>
                <c:pt idx="2634">
                  <c:v>2.6243710048540252</c:v>
                </c:pt>
                <c:pt idx="2635">
                  <c:v>2.6994256059920181</c:v>
                </c:pt>
                <c:pt idx="2636">
                  <c:v>2.7755117128363227</c:v>
                </c:pt>
                <c:pt idx="2637">
                  <c:v>2.8526053406130774</c:v>
                </c:pt>
                <c:pt idx="2638">
                  <c:v>2.9306812301214022</c:v>
                </c:pt>
                <c:pt idx="2639">
                  <c:v>3.0097128501815589</c:v>
                </c:pt>
                <c:pt idx="2640">
                  <c:v>3.0896724019350987</c:v>
                </c:pt>
                <c:pt idx="2641">
                  <c:v>3.1705308250294082</c:v>
                </c:pt>
                <c:pt idx="2642">
                  <c:v>3.2522578057143519</c:v>
                </c:pt>
                <c:pt idx="2643">
                  <c:v>3.3348217868765375</c:v>
                </c:pt>
                <c:pt idx="2644">
                  <c:v>3.4181899800335147</c:v>
                </c:pt>
                <c:pt idx="2645">
                  <c:v>3.5023283793054576</c:v>
                </c:pt>
                <c:pt idx="2646">
                  <c:v>3.5872017773796547</c:v>
                </c:pt>
                <c:pt idx="2647">
                  <c:v>3.6727737834768526</c:v>
                </c:pt>
                <c:pt idx="2648">
                  <c:v>3.7590068433288493</c:v>
                </c:pt>
                <c:pt idx="2649">
                  <c:v>3.8458622611674884</c:v>
                </c:pt>
                <c:pt idx="2650">
                  <c:v>3.9333002237249697</c:v>
                </c:pt>
                <c:pt idx="2651">
                  <c:v>4.0212798262391614</c:v>
                </c:pt>
                <c:pt idx="2652">
                  <c:v>4.1097591004549408</c:v>
                </c:pt>
                <c:pt idx="2653">
                  <c:v>4.1986950446062616</c:v>
                </c:pt>
                <c:pt idx="2654">
                  <c:v>4.2880436553599592</c:v>
                </c:pt>
                <c:pt idx="2655">
                  <c:v>4.3777599617003284</c:v>
                </c:pt>
                <c:pt idx="2656">
                  <c:v>4.4677980607224841</c:v>
                </c:pt>
                <c:pt idx="2657">
                  <c:v>4.5581111553087803</c:v>
                </c:pt>
                <c:pt idx="2658">
                  <c:v>4.6486515936446109</c:v>
                </c:pt>
                <c:pt idx="2659">
                  <c:v>4.7393709105380539</c:v>
                </c:pt>
                <c:pt idx="2660">
                  <c:v>4.8302198704943704</c:v>
                </c:pt>
                <c:pt idx="2661">
                  <c:v>4.9211485124979388</c:v>
                </c:pt>
                <c:pt idx="2662">
                  <c:v>5.0121061964447406</c:v>
                </c:pt>
                <c:pt idx="2663">
                  <c:v>5.1030416511684615</c:v>
                </c:pt>
                <c:pt idx="2664">
                  <c:v>5.1939030239969108</c:v>
                </c:pt>
                <c:pt idx="2665">
                  <c:v>5.284637931771889</c:v>
                </c:pt>
                <c:pt idx="2666">
                  <c:v>5.3751935132611584</c:v>
                </c:pt>
                <c:pt idx="2667">
                  <c:v>5.4655164828866774</c:v>
                </c:pt>
                <c:pt idx="2668">
                  <c:v>5.555553185693193</c:v>
                </c:pt>
                <c:pt idx="2669">
                  <c:v>5.6452496534705121</c:v>
                </c:pt>
                <c:pt idx="2670">
                  <c:v>5.7345516619481254</c:v>
                </c:pt>
                <c:pt idx="2671">
                  <c:v>5.8234047889690785</c:v>
                </c:pt>
                <c:pt idx="2672">
                  <c:v>5.9117544735538292</c:v>
                </c:pt>
                <c:pt idx="2673">
                  <c:v>5.9995460757557471</c:v>
                </c:pt>
                <c:pt idx="2674">
                  <c:v>6.0867249372141004</c:v>
                </c:pt>
                <c:pt idx="2675">
                  <c:v>6.1732364422987684</c:v>
                </c:pt>
                <c:pt idx="2676">
                  <c:v>6.2590260797499386</c:v>
                </c:pt>
                <c:pt idx="2677">
                  <c:v>6.3440395047022955</c:v>
                </c:pt>
                <c:pt idx="2678">
                  <c:v>6.4282226009899581</c:v>
                </c:pt>
                <c:pt idx="2679">
                  <c:v>6.5115215436244425</c:v>
                </c:pt>
                <c:pt idx="2680">
                  <c:v>6.5938828613324478</c:v>
                </c:pt>
                <c:pt idx="2681">
                  <c:v>6.67525349904591</c:v>
                </c:pt>
                <c:pt idx="2682">
                  <c:v>6.7555808802333885</c:v>
                </c:pt>
                <c:pt idx="2683">
                  <c:v>6.8348129689559434</c:v>
                </c:pt>
                <c:pt idx="2684">
                  <c:v>6.9128983315410677</c:v>
                </c:pt>
                <c:pt idx="2685">
                  <c:v>6.9897861977590994</c:v>
                </c:pt>
                <c:pt idx="2686">
                  <c:v>7.0654265213898286</c:v>
                </c:pt>
                <c:pt idx="2687">
                  <c:v>7.1397700400701822</c:v>
                </c:pt>
                <c:pt idx="2688">
                  <c:v>7.2127683343111917</c:v>
                </c:pt>
                <c:pt idx="2689">
                  <c:v>7.284373885573201</c:v>
                </c:pt>
                <c:pt idx="2690">
                  <c:v>7.3545401332972142</c:v>
                </c:pt>
                <c:pt idx="2691">
                  <c:v>7.4232215307782505</c:v>
                </c:pt>
                <c:pt idx="2692">
                  <c:v>7.4903735997838394</c:v>
                </c:pt>
                <c:pt idx="2693">
                  <c:v>7.5559529838113333</c:v>
                </c:pt>
                <c:pt idx="2694">
                  <c:v>7.6199174998871575</c:v>
                </c:pt>
                <c:pt idx="2695">
                  <c:v>7.6822261888094285</c:v>
                </c:pt>
                <c:pt idx="2696">
                  <c:v>7.742839363743883</c:v>
                </c:pt>
                <c:pt idx="2697">
                  <c:v>7.8017186570788688</c:v>
                </c:pt>
                <c:pt idx="2698">
                  <c:v>7.8588270654552801</c:v>
                </c:pt>
                <c:pt idx="2699">
                  <c:v>7.9141289928905794</c:v>
                </c:pt>
                <c:pt idx="2700">
                  <c:v>7.9675902919114803</c:v>
                </c:pt>
                <c:pt idx="2701">
                  <c:v>8.0191783026289158</c:v>
                </c:pt>
                <c:pt idx="2702">
                  <c:v>8.0688618896784714</c:v>
                </c:pt>
                <c:pt idx="2703">
                  <c:v>8.116611476964632</c:v>
                </c:pt>
                <c:pt idx="2704">
                  <c:v>8.1623990801451445</c:v>
                </c:pt>
                <c:pt idx="2705">
                  <c:v>8.2061983367992255</c:v>
                </c:pt>
                <c:pt idx="2706">
                  <c:v>8.2479845342342593</c:v>
                </c:pt>
                <c:pt idx="2707">
                  <c:v>8.2877346348734804</c:v>
                </c:pt>
                <c:pt idx="2708">
                  <c:v>8.3254272991978464</c:v>
                </c:pt>
                <c:pt idx="2709">
                  <c:v>8.3610429061926741</c:v>
                </c:pt>
                <c:pt idx="2710">
                  <c:v>8.3945635712803028</c:v>
                </c:pt>
                <c:pt idx="2711">
                  <c:v>8.425973161707633</c:v>
                </c:pt>
                <c:pt idx="2712">
                  <c:v>8.4552573093718362</c:v>
                </c:pt>
                <c:pt idx="2713">
                  <c:v>8.4824034210677031</c:v>
                </c:pt>
                <c:pt idx="2714">
                  <c:v>8.5074006861564424</c:v>
                </c:pt>
                <c:pt idx="2715">
                  <c:v>8.5302400816404429</c:v>
                </c:pt>
                <c:pt idx="2716">
                  <c:v>8.5509143746596159</c:v>
                </c:pt>
                <c:pt idx="2717">
                  <c:v>8.569418122411383</c:v>
                </c:pt>
                <c:pt idx="2718">
                  <c:v>8.5857476695077644</c:v>
                </c:pt>
                <c:pt idx="2719">
                  <c:v>8.5999011427921328</c:v>
                </c:pt>
                <c:pt idx="2720">
                  <c:v>8.6118784436367299</c:v>
                </c:pt>
                <c:pt idx="2721">
                  <c:v>8.6216812377545509</c:v>
                </c:pt>
                <c:pt idx="2722">
                  <c:v>8.6293129425539803</c:v>
                </c:pt>
                <c:pt idx="2723">
                  <c:v>8.6347787120851898</c:v>
                </c:pt>
                <c:pt idx="2724">
                  <c:v>8.6380854196131782</c:v>
                </c:pt>
                <c:pt idx="2725">
                  <c:v>8.6392416378738535</c:v>
                </c:pt>
                <c:pt idx="2726">
                  <c:v>8.638257617061317</c:v>
                </c:pt>
                <c:pt idx="2727">
                  <c:v>8.6351452606093897</c:v>
                </c:pt>
                <c:pt idx="2728">
                  <c:v>8.6299180988257849</c:v>
                </c:pt>
                <c:pt idx="2729">
                  <c:v>8.6225912604454962</c:v>
                </c:pt>
                <c:pt idx="2730">
                  <c:v>8.6131814421756179</c:v>
                </c:pt>
                <c:pt idx="2731">
                  <c:v>8.6017068762999216</c:v>
                </c:pt>
                <c:pt idx="2732">
                  <c:v>8.5881872964267014</c:v>
                </c:pt>
                <c:pt idx="2733">
                  <c:v>8.5726439014518512</c:v>
                </c:pt>
                <c:pt idx="2734">
                  <c:v>8.5550993178256096</c:v>
                </c:pt>
                <c:pt idx="2735">
                  <c:v>8.5355775602038637</c:v>
                </c:pt>
                <c:pt idx="2736">
                  <c:v>8.5141039905762188</c:v>
                </c:pt>
                <c:pt idx="2737">
                  <c:v>8.4907052759529389</c:v>
                </c:pt>
                <c:pt idx="2738">
                  <c:v>8.4654093447099186</c:v>
                </c:pt>
                <c:pt idx="2739">
                  <c:v>8.4382453416782237</c:v>
                </c:pt>
                <c:pt idx="2740">
                  <c:v>8.4092435820791209</c:v>
                </c:pt>
                <c:pt idx="2741">
                  <c:v>8.3784355043912768</c:v>
                </c:pt>
                <c:pt idx="2742">
                  <c:v>8.3458536222548929</c:v>
                </c:pt>
                <c:pt idx="2743">
                  <c:v>8.3115314755037968</c:v>
                </c:pt>
                <c:pt idx="2744">
                  <c:v>8.2755035804257027</c:v>
                </c:pt>
                <c:pt idx="2745">
                  <c:v>8.2378053793456427</c:v>
                </c:pt>
                <c:pt idx="2746">
                  <c:v>8.1984731896329119</c:v>
                </c:pt>
                <c:pt idx="2747">
                  <c:v>8.1575441522239611</c:v>
                </c:pt>
                <c:pt idx="2748">
                  <c:v>8.1150561797607867</c:v>
                </c:pt>
                <c:pt idx="2749">
                  <c:v>8.0710479044396042</c:v>
                </c:pt>
                <c:pt idx="2750">
                  <c:v>8.0255586256612048</c:v>
                </c:pt>
                <c:pt idx="2751">
                  <c:v>7.9786282575824305</c:v>
                </c:pt>
                <c:pt idx="2752">
                  <c:v>7.9302972766515589</c:v>
                </c:pt>
                <c:pt idx="2753">
                  <c:v>7.8806066692250365</c:v>
                </c:pt>
                <c:pt idx="2754">
                  <c:v>7.8295978793515353</c:v>
                </c:pt>
                <c:pt idx="2755">
                  <c:v>7.7773127568051379</c:v>
                </c:pt>
                <c:pt idx="2756">
                  <c:v>7.7237935054604092</c:v>
                </c:pt>
                <c:pt idx="2757">
                  <c:v>7.6690826320794807</c:v>
                </c:pt>
                <c:pt idx="2758">
                  <c:v>7.6132228956039372</c:v>
                </c:pt>
                <c:pt idx="2759">
                  <c:v>7.5562572570120636</c:v>
                </c:pt>
                <c:pt idx="2760">
                  <c:v>7.4982288298317474</c:v>
                </c:pt>
                <c:pt idx="2761">
                  <c:v>7.4391808313661727</c:v>
                </c:pt>
                <c:pt idx="2762">
                  <c:v>7.3791565347082493</c:v>
                </c:pt>
                <c:pt idx="2763">
                  <c:v>7.3181992216059522</c:v>
                </c:pt>
                <c:pt idx="2764">
                  <c:v>7.2563521362406327</c:v>
                </c:pt>
                <c:pt idx="2765">
                  <c:v>7.19365843997595</c:v>
                </c:pt>
                <c:pt idx="2766">
                  <c:v>7.130161167134089</c:v>
                </c:pt>
                <c:pt idx="2767">
                  <c:v>7.0659031818504188</c:v>
                </c:pt>
                <c:pt idx="2768">
                  <c:v>7.0009271360548082</c:v>
                </c:pt>
                <c:pt idx="2769">
                  <c:v>6.9352754286238447</c:v>
                </c:pt>
                <c:pt idx="2770">
                  <c:v>6.8689901657492678</c:v>
                </c:pt>
                <c:pt idx="2771">
                  <c:v>6.8021131225557561</c:v>
                </c:pt>
                <c:pt idx="2772">
                  <c:v>6.7346857060055365</c:v>
                </c:pt>
                <c:pt idx="2773">
                  <c:v>6.6667489191223153</c:v>
                </c:pt>
                <c:pt idx="2774">
                  <c:v>6.5983433265601485</c:v>
                </c:pt>
                <c:pt idx="2775">
                  <c:v>6.5295090215414842</c:v>
                </c:pt>
                <c:pt idx="2776">
                  <c:v>6.4602855941888704</c:v>
                </c:pt>
                <c:pt idx="2777">
                  <c:v>6.3907121012649188</c:v>
                </c:pt>
                <c:pt idx="2778">
                  <c:v>6.3208270373353477</c:v>
                </c:pt>
                <c:pt idx="2779">
                  <c:v>6.2506683073693781</c:v>
                </c:pt>
                <c:pt idx="2780">
                  <c:v>6.1802732007809418</c:v>
                </c:pt>
                <c:pt idx="2781">
                  <c:v>6.1096783669221519</c:v>
                </c:pt>
                <c:pt idx="2782">
                  <c:v>6.0389197920251494</c:v>
                </c:pt>
                <c:pt idx="2783">
                  <c:v>5.9680327775949085</c:v>
                </c:pt>
                <c:pt idx="2784">
                  <c:v>5.8970519202490941</c:v>
                </c:pt>
                <c:pt idx="2785">
                  <c:v>5.8260110929982156</c:v>
                </c:pt>
                <c:pt idx="2786">
                  <c:v>5.7549434279582075</c:v>
                </c:pt>
                <c:pt idx="2787">
                  <c:v>5.6838813004822608</c:v>
                </c:pt>
                <c:pt idx="2788">
                  <c:v>5.6128563146993651</c:v>
                </c:pt>
                <c:pt idx="2789">
                  <c:v>5.5418992904440376</c:v>
                </c:pt>
                <c:pt idx="2790">
                  <c:v>5.4710402515573584</c:v>
                </c:pt>
                <c:pt idx="2791">
                  <c:v>5.4003084155400378</c:v>
                </c:pt>
                <c:pt idx="2792">
                  <c:v>5.3297321845334311</c:v>
                </c:pt>
                <c:pt idx="2793">
                  <c:v>5.2593391376088521</c:v>
                </c:pt>
                <c:pt idx="2794">
                  <c:v>5.189156024332414</c:v>
                </c:pt>
                <c:pt idx="2795">
                  <c:v>5.1192087595830778</c:v>
                </c:pt>
                <c:pt idx="2796">
                  <c:v>5.0495224195926198</c:v>
                </c:pt>
                <c:pt idx="2797">
                  <c:v>4.9801212391781995</c:v>
                </c:pt>
                <c:pt idx="2798">
                  <c:v>4.9110286101343323</c:v>
                </c:pt>
                <c:pt idx="2799">
                  <c:v>4.8422670807510713</c:v>
                </c:pt>
                <c:pt idx="2800">
                  <c:v>4.7738583564288986</c:v>
                </c:pt>
                <c:pt idx="2801">
                  <c:v>4.7058233013472197</c:v>
                </c:pt>
                <c:pt idx="2802">
                  <c:v>4.6381819411588676</c:v>
                </c:pt>
                <c:pt idx="2803">
                  <c:v>4.5709534666707325</c:v>
                </c:pt>
                <c:pt idx="2804">
                  <c:v>4.5041562384706655</c:v>
                </c:pt>
                <c:pt idx="2805">
                  <c:v>4.4378077924704584</c:v>
                </c:pt>
                <c:pt idx="2806">
                  <c:v>4.371924846318854</c:v>
                </c:pt>
                <c:pt idx="2807">
                  <c:v>4.3065233066524797</c:v>
                </c:pt>
                <c:pt idx="2808">
                  <c:v>4.2416182771431314</c:v>
                </c:pt>
                <c:pt idx="2809">
                  <c:v>4.1772240673046976</c:v>
                </c:pt>
                <c:pt idx="2810">
                  <c:v>4.1133542020187939</c:v>
                </c:pt>
                <c:pt idx="2811">
                  <c:v>4.0500214317448107</c:v>
                </c:pt>
                <c:pt idx="2812">
                  <c:v>3.9872377433712094</c:v>
                </c:pt>
                <c:pt idx="2813">
                  <c:v>3.9250143716745187</c:v>
                </c:pt>
                <c:pt idx="2814">
                  <c:v>3.8633618113448591</c:v>
                </c:pt>
                <c:pt idx="2815">
                  <c:v>3.8022898295437355</c:v>
                </c:pt>
                <c:pt idx="2816">
                  <c:v>3.7418074789534952</c:v>
                </c:pt>
                <c:pt idx="2817">
                  <c:v>3.6819231112874871</c:v>
                </c:pt>
                <c:pt idx="2818">
                  <c:v>3.6226443912191413</c:v>
                </c:pt>
                <c:pt idx="2819">
                  <c:v>3.5639783106997189</c:v>
                </c:pt>
                <c:pt idx="2820">
                  <c:v>3.5059312036272763</c:v>
                </c:pt>
                <c:pt idx="2821">
                  <c:v>3.4485087608355678</c:v>
                </c:pt>
                <c:pt idx="2822">
                  <c:v>3.3917160453673256</c:v>
                </c:pt>
                <c:pt idx="2823">
                  <c:v>3.3355575080026392</c:v>
                </c:pt>
                <c:pt idx="2824">
                  <c:v>3.280037003009308</c:v>
                </c:pt>
                <c:pt idx="2825">
                  <c:v>3.2251578040857636</c:v>
                </c:pt>
                <c:pt idx="2826">
                  <c:v>3.1709226204668104</c:v>
                </c:pt>
                <c:pt idx="2827">
                  <c:v>3.1173336131644112</c:v>
                </c:pt>
                <c:pt idx="2828">
                  <c:v>3.0643924113148553</c:v>
                </c:pt>
                <c:pt idx="2829">
                  <c:v>3.0121001286079712</c:v>
                </c:pt>
                <c:pt idx="2830">
                  <c:v>2.9604573797708107</c:v>
                </c:pt>
                <c:pt idx="2831">
                  <c:v>2.9094642970826881</c:v>
                </c:pt>
                <c:pt idx="2832">
                  <c:v>2.8591205468986112</c:v>
                </c:pt>
                <c:pt idx="2833">
                  <c:v>2.8094253461568237</c:v>
                </c:pt>
                <c:pt idx="2834">
                  <c:v>2.7603774788524467</c:v>
                </c:pt>
                <c:pt idx="2835">
                  <c:v>2.7119753124544648</c:v>
                </c:pt>
                <c:pt idx="2836">
                  <c:v>2.6642168142476712</c:v>
                </c:pt>
                <c:pt idx="2837">
                  <c:v>2.6170995675821063</c:v>
                </c:pt>
                <c:pt idx="2838">
                  <c:v>2.5706207880126799</c:v>
                </c:pt>
                <c:pt idx="2839">
                  <c:v>2.5247773393131681</c:v>
                </c:pt>
                <c:pt idx="2840">
                  <c:v>2.479565749349236</c:v>
                </c:pt>
                <c:pt idx="2841">
                  <c:v>2.4349822257971585</c:v>
                </c:pt>
                <c:pt idx="2842">
                  <c:v>2.391022671695104</c:v>
                </c:pt>
                <c:pt idx="2843">
                  <c:v>2.3476827008159731</c:v>
                </c:pt>
                <c:pt idx="2844">
                  <c:v>2.3049576528489335</c:v>
                </c:pt>
                <c:pt idx="2845">
                  <c:v>2.2628426083819519</c:v>
                </c:pt>
                <c:pt idx="2846">
                  <c:v>2.2213324036751447</c:v>
                </c:pt>
                <c:pt idx="2847">
                  <c:v>2.1804216452170211</c:v>
                </c:pt>
                <c:pt idx="2848">
                  <c:v>2.1401047240562789</c:v>
                </c:pt>
                <c:pt idx="2849">
                  <c:v>2.1003758299040154</c:v>
                </c:pt>
                <c:pt idx="2850">
                  <c:v>2.0612289649992737</c:v>
                </c:pt>
                <c:pt idx="2851">
                  <c:v>2.0226579577342272</c:v>
                </c:pt>
                <c:pt idx="2852">
                  <c:v>1.9846564760352574</c:v>
                </c:pt>
                <c:pt idx="2853">
                  <c:v>1.9472180404963755</c:v>
                </c:pt>
                <c:pt idx="2854">
                  <c:v>1.910336037263169</c:v>
                </c:pt>
                <c:pt idx="2855">
                  <c:v>1.8740037306652861</c:v>
                </c:pt>
                <c:pt idx="2856">
                  <c:v>1.8382142755966402</c:v>
                </c:pt>
                <c:pt idx="2857">
                  <c:v>1.8029607296432468</c:v>
                </c:pt>
                <c:pt idx="2858">
                  <c:v>1.7682360649588751</c:v>
                </c:pt>
                <c:pt idx="2859">
                  <c:v>1.7340331798892787</c:v>
                </c:pt>
                <c:pt idx="2860">
                  <c:v>1.7003449103471899</c:v>
                </c:pt>
                <c:pt idx="2861">
                  <c:v>1.6671640409393587</c:v>
                </c:pt>
                <c:pt idx="2862">
                  <c:v>1.6344833158483281</c:v>
                </c:pt>
                <c:pt idx="2863">
                  <c:v>1.6022954494725821</c:v>
                </c:pt>
                <c:pt idx="2864">
                  <c:v>1.5705931368276005</c:v>
                </c:pt>
                <c:pt idx="2865">
                  <c:v>1.5393690637128996</c:v>
                </c:pt>
                <c:pt idx="2866">
                  <c:v>1.5086159166476361</c:v>
                </c:pt>
                <c:pt idx="2867">
                  <c:v>1.4783263925811791</c:v>
                </c:pt>
                <c:pt idx="2868">
                  <c:v>1.4484932083821374</c:v>
                </c:pt>
                <c:pt idx="2869">
                  <c:v>1.4191091101122724</c:v>
                </c:pt>
                <c:pt idx="2870">
                  <c:v>1.3901668820896143</c:v>
                </c:pt>
                <c:pt idx="2871">
                  <c:v>1.361659355747094</c:v>
                </c:pt>
                <c:pt idx="2872">
                  <c:v>1.3335794182933314</c:v>
                </c:pt>
                <c:pt idx="2873">
                  <c:v>1.3059200211800279</c:v>
                </c:pt>
                <c:pt idx="2874">
                  <c:v>1.2786741883834578</c:v>
                </c:pt>
                <c:pt idx="2875">
                  <c:v>1.2518350245063949</c:v>
                </c:pt>
                <c:pt idx="2876">
                  <c:v>1.2253957227062262</c:v>
                </c:pt>
                <c:pt idx="2877">
                  <c:v>1.1993495724563221</c:v>
                </c:pt>
                <c:pt idx="2878">
                  <c:v>1.1736899671476069</c:v>
                </c:pt>
                <c:pt idx="2879">
                  <c:v>1.1484104115353881</c:v>
                </c:pt>
                <c:pt idx="2880">
                  <c:v>1.1235045290405243</c:v>
                </c:pt>
                <c:pt idx="2881">
                  <c:v>1.0989660689086529</c:v>
                </c:pt>
                <c:pt idx="2882">
                  <c:v>1.0747889132366781</c:v>
                </c:pt>
                <c:pt idx="2883">
                  <c:v>1.0509670838706855</c:v>
                </c:pt>
                <c:pt idx="2884">
                  <c:v>1.0274947491831612</c:v>
                </c:pt>
                <c:pt idx="2885">
                  <c:v>1.0043662307349153</c:v>
                </c:pt>
                <c:pt idx="2886">
                  <c:v>0.98157600982813098</c:v>
                </c:pt>
                <c:pt idx="2887">
                  <c:v>0.95911873395620451</c:v>
                </c:pt>
                <c:pt idx="2888">
                  <c:v>0.93698922315612665</c:v>
                </c:pt>
                <c:pt idx="2889">
                  <c:v>0.91518247626911764</c:v>
                </c:pt>
                <c:pt idx="2890">
                  <c:v>0.89369367711434733</c:v>
                </c:pt>
                <c:pt idx="2891">
                  <c:v>0.87251820058134921</c:v>
                </c:pt>
                <c:pt idx="2892">
                  <c:v>0.85165161864511685</c:v>
                </c:pt>
                <c:pt idx="2893">
                  <c:v>0.83108970630929901</c:v>
                </c:pt>
                <c:pt idx="2894">
                  <c:v>0.81082844748070526</c:v>
                </c:pt>
                <c:pt idx="2895">
                  <c:v>0.79086404077993022</c:v>
                </c:pt>
                <c:pt idx="2896">
                  <c:v>0.77119290529049478</c:v>
                </c:pt>
                <c:pt idx="2897">
                  <c:v>0.75181168625118955</c:v>
                </c:pt>
                <c:pt idx="2898">
                  <c:v>0.73271726069289611</c:v>
                </c:pt>
                <c:pt idx="2899">
                  <c:v>0.71390674302350765</c:v>
                </c:pt>
                <c:pt idx="2900">
                  <c:v>0.69537749056213261</c:v>
                </c:pt>
                <c:pt idx="2901">
                  <c:v>0.67712710902525486</c:v>
                </c:pt>
                <c:pt idx="2902">
                  <c:v>0.65915345796505731</c:v>
                </c:pt>
                <c:pt idx="2903">
                  <c:v>0.64145465616130648</c:v>
                </c:pt>
                <c:pt idx="2904">
                  <c:v>0.62402908696731463</c:v>
                </c:pt>
                <c:pt idx="2905">
                  <c:v>0.60687540360942893</c:v>
                </c:pt>
                <c:pt idx="2906">
                  <c:v>0.58999253444001032</c:v>
                </c:pt>
                <c:pt idx="2907">
                  <c:v>0.57337968814263451</c:v>
                </c:pt>
                <c:pt idx="2908">
                  <c:v>0.55703635888829151</c:v>
                </c:pt>
                <c:pt idx="2909">
                  <c:v>0.54096233144042949</c:v>
                </c:pt>
                <c:pt idx="2910">
                  <c:v>0.52515768620667169</c:v>
                </c:pt>
                <c:pt idx="2911">
                  <c:v>0.50962280423405271</c:v>
                </c:pt>
                <c:pt idx="2912">
                  <c:v>0.49435837214469719</c:v>
                </c:pt>
                <c:pt idx="2913">
                  <c:v>0.47936538700763365</c:v>
                </c:pt>
                <c:pt idx="2914">
                  <c:v>0.46464516114278775</c:v>
                </c:pt>
                <c:pt idx="2915">
                  <c:v>0.45019932685167185</c:v>
                </c:pt>
                <c:pt idx="2916">
                  <c:v>0.43602984106992593</c:v>
                </c:pt>
                <c:pt idx="2917">
                  <c:v>0.42213898993543242</c:v>
                </c:pt>
                <c:pt idx="2918">
                  <c:v>0.40852939326547627</c:v>
                </c:pt>
                <c:pt idx="2919">
                  <c:v>0.39520400893607321</c:v>
                </c:pt>
                <c:pt idx="2920">
                  <c:v>0.38216613715613684</c:v>
                </c:pt>
                <c:pt idx="2921">
                  <c:v>0.3694194246281336</c:v>
                </c:pt>
                <c:pt idx="2922">
                  <c:v>0.35696786858695145</c:v>
                </c:pt>
                <c:pt idx="2923">
                  <c:v>0.34481582070785727</c:v>
                </c:pt>
                <c:pt idx="2924">
                  <c:v>0.33296799087393553</c:v>
                </c:pt>
                <c:pt idx="2925">
                  <c:v>0.32142945079326307</c:v>
                </c:pt>
                <c:pt idx="2926">
                  <c:v>0.3102056374548775</c:v>
                </c:pt>
                <c:pt idx="2927">
                  <c:v>0.29930235641287234</c:v>
                </c:pt>
                <c:pt idx="2928">
                  <c:v>0.28872578488706796</c:v>
                </c:pt>
                <c:pt idx="2929">
                  <c:v>0.27848247466810933</c:v>
                </c:pt>
                <c:pt idx="2930">
                  <c:v>0.2685793548149335</c:v>
                </c:pt>
                <c:pt idx="2931">
                  <c:v>0.25902373413150925</c:v>
                </c:pt>
                <c:pt idx="2932">
                  <c:v>0.24982330340966324</c:v>
                </c:pt>
                <c:pt idx="2933">
                  <c:v>0.24098613742437877</c:v>
                </c:pt>
                <c:pt idx="2934">
                  <c:v>0.23252069666739841</c:v>
                </c:pt>
                <c:pt idx="2935">
                  <c:v>0.22443582880475005</c:v>
                </c:pt>
                <c:pt idx="2936">
                  <c:v>0.21674076984333579</c:v>
                </c:pt>
                <c:pt idx="2937">
                  <c:v>0.20944514499152517</c:v>
                </c:pt>
                <c:pt idx="2938">
                  <c:v>0.20255896919805066</c:v>
                </c:pt>
                <c:pt idx="2939">
                  <c:v>0.1960926473538232</c:v>
                </c:pt>
                <c:pt idx="2940">
                  <c:v>0.1900569741402125</c:v>
                </c:pt>
                <c:pt idx="2941">
                  <c:v>0.18446313350779048</c:v>
                </c:pt>
                <c:pt idx="2942">
                  <c:v>0.17932269776888718</c:v>
                </c:pt>
                <c:pt idx="2943">
                  <c:v>0.17464762628746941</c:v>
                </c:pt>
                <c:pt idx="2944">
                  <c:v>0.17045026374906341</c:v>
                </c:pt>
                <c:pt idx="2945">
                  <c:v>0.16674333799430743</c:v>
                </c:pt>
                <c:pt idx="2946">
                  <c:v>0.16353995739855839</c:v>
                </c:pt>
                <c:pt idx="2947">
                  <c:v>0.16085360778072635</c:v>
                </c:pt>
                <c:pt idx="2948">
                  <c:v>0.15869814882406583</c:v>
                </c:pt>
                <c:pt idx="2949">
                  <c:v>0.15708780999176777</c:v>
                </c:pt>
                <c:pt idx="2950">
                  <c:v>0.15603718592030544</c:v>
                </c:pt>
                <c:pt idx="2951">
                  <c:v>0.15556123127355034</c:v>
                </c:pt>
                <c:pt idx="2952">
                  <c:v>0.1556752550407712</c:v>
                </c:pt>
                <c:pt idx="2953">
                  <c:v>0.15639491426186741</c:v>
                </c:pt>
                <c:pt idx="2954">
                  <c:v>0.15773620716345754</c:v>
                </c:pt>
                <c:pt idx="2955">
                  <c:v>0.15971546568951575</c:v>
                </c:pt>
                <c:pt idx="2956">
                  <c:v>0.16234934741088991</c:v>
                </c:pt>
                <c:pt idx="2957">
                  <c:v>0.16565482679824273</c:v>
                </c:pt>
                <c:pt idx="2958">
                  <c:v>0.16964918584317645</c:v>
                </c:pt>
                <c:pt idx="2959">
                  <c:v>0.1743500040132952</c:v>
                </c:pt>
                <c:pt idx="2960">
                  <c:v>0.17977514752698598</c:v>
                </c:pt>
                <c:pt idx="2961">
                  <c:v>0.18594275793464721</c:v>
                </c:pt>
                <c:pt idx="2962">
                  <c:v>0.19287123999344175</c:v>
                </c:pt>
                <c:pt idx="2963">
                  <c:v>0.2005792488236787</c:v>
                </c:pt>
                <c:pt idx="2964">
                  <c:v>0.20908567633548028</c:v>
                </c:pt>
                <c:pt idx="2965">
                  <c:v>0.21840963691518478</c:v>
                </c:pt>
                <c:pt idx="2966">
                  <c:v>0.22857045236204654</c:v>
                </c:pt>
                <c:pt idx="2967">
                  <c:v>0.23958763606645822</c:v>
                </c:pt>
                <c:pt idx="2968">
                  <c:v>0.25148087642218792</c:v>
                </c:pt>
                <c:pt idx="2969">
                  <c:v>0.26427001946603879</c:v>
                </c:pt>
                <c:pt idx="2970">
                  <c:v>0.27797505073940831</c:v>
                </c:pt>
                <c:pt idx="2971">
                  <c:v>0.29261607636772485</c:v>
                </c:pt>
                <c:pt idx="2972">
                  <c:v>0.30821330335455344</c:v>
                </c:pt>
                <c:pt idx="2973">
                  <c:v>0.32478701908896818</c:v>
                </c:pt>
                <c:pt idx="2974">
                  <c:v>0.34235757006560458</c:v>
                </c:pt>
                <c:pt idx="2975">
                  <c:v>0.360945339818871</c:v>
                </c:pt>
                <c:pt idx="2976">
                  <c:v>0.38057072607388703</c:v>
                </c:pt>
                <c:pt idx="2977">
                  <c:v>0.40125411711819775</c:v>
                </c:pt>
                <c:pt idx="2978">
                  <c:v>0.42301586740031888</c:v>
                </c:pt>
                <c:pt idx="2979">
                  <c:v>0.44587627236269228</c:v>
                </c:pt>
                <c:pt idx="2980">
                  <c:v>0.46985554251797162</c:v>
                </c:pt>
                <c:pt idx="2981">
                  <c:v>0.49497377678008286</c:v>
                </c:pt>
                <c:pt idx="2982">
                  <c:v>0.52125093506260201</c:v>
                </c:pt>
                <c:pt idx="2983">
                  <c:v>0.54870681015939349</c:v>
                </c:pt>
                <c:pt idx="2984">
                  <c:v>0.57736099892416048</c:v>
                </c:pt>
                <c:pt idx="2985">
                  <c:v>0.60723287276734006</c:v>
                </c:pt>
                <c:pt idx="2986">
                  <c:v>0.63834154749148186</c:v>
                </c:pt>
                <c:pt idx="2987">
                  <c:v>0.670705852487267</c:v>
                </c:pt>
                <c:pt idx="2988">
                  <c:v>0.70434429931543363</c:v>
                </c:pt>
                <c:pt idx="2989">
                  <c:v>0.73927504970108504</c:v>
                </c:pt>
                <c:pt idx="2990">
                  <c:v>0.775515882969816</c:v>
                </c:pt>
                <c:pt idx="2991">
                  <c:v>0.81308416295672759</c:v>
                </c:pt>
                <c:pt idx="2992">
                  <c:v>0.85199680442131964</c:v>
                </c:pt>
                <c:pt idx="2993">
                  <c:v>0.89227023900450242</c:v>
                </c:pt>
                <c:pt idx="2994">
                  <c:v>0.93392038076510953</c:v>
                </c:pt>
                <c:pt idx="2995">
                  <c:v>0.9769625913355261</c:v>
                </c:pt>
                <c:pt idx="2996">
                  <c:v>1.0214116447391663</c:v>
                </c:pt>
                <c:pt idx="2997">
                  <c:v>1.0672816919137866</c:v>
                </c:pt>
                <c:pt idx="2998">
                  <c:v>1.1145862249870921</c:v>
                </c:pt>
                <c:pt idx="2999">
                  <c:v>1.1633380413531587</c:v>
                </c:pt>
                <c:pt idx="3000">
                  <c:v>1.2135492076005769</c:v>
                </c:pt>
                <c:pt idx="3001">
                  <c:v>1.2652310233449058</c:v>
                </c:pt>
                <c:pt idx="3002">
                  <c:v>1.3183939850204918</c:v>
                </c:pt>
                <c:pt idx="3003">
                  <c:v>1.3730477496877325</c:v>
                </c:pt>
                <c:pt idx="3004">
                  <c:v>1.4292010989154076</c:v>
                </c:pt>
                <c:pt idx="3005">
                  <c:v>1.4868619027981298</c:v>
                </c:pt>
                <c:pt idx="3006">
                  <c:v>1.5460370841708289</c:v>
                </c:pt>
                <c:pt idx="3007">
                  <c:v>1.606732583085412</c:v>
                </c:pt>
                <c:pt idx="3008">
                  <c:v>1.6689533216137524</c:v>
                </c:pt>
                <c:pt idx="3009">
                  <c:v>1.7327031690455827</c:v>
                </c:pt>
                <c:pt idx="3010">
                  <c:v>1.7979849075490131</c:v>
                </c:pt>
                <c:pt idx="3011">
                  <c:v>1.8648001983636329</c:v>
                </c:pt>
                <c:pt idx="3012">
                  <c:v>1.9331495485974126</c:v>
                </c:pt>
                <c:pt idx="3013">
                  <c:v>2.0030322787001369</c:v>
                </c:pt>
                <c:pt idx="3014">
                  <c:v>2.0744464906845224</c:v>
                </c:pt>
                <c:pt idx="3015">
                  <c:v>2.1473890371716036</c:v>
                </c:pt>
                <c:pt idx="3016">
                  <c:v>2.2218554913328163</c:v>
                </c:pt>
                <c:pt idx="3017">
                  <c:v>2.2978401178039731</c:v>
                </c:pt>
                <c:pt idx="3018">
                  <c:v>2.3753358446482475</c:v>
                </c:pt>
                <c:pt idx="3019">
                  <c:v>2.4543342364408276</c:v>
                </c:pt>
                <c:pt idx="3020">
                  <c:v>2.5348254685532887</c:v>
                </c:pt>
                <c:pt idx="3021">
                  <c:v>2.6167983027123802</c:v>
                </c:pt>
                <c:pt idx="3022">
                  <c:v>2.7002400639060209</c:v>
                </c:pt>
                <c:pt idx="3023">
                  <c:v>2.7851366187148323</c:v>
                </c:pt>
                <c:pt idx="3024">
                  <c:v>2.8714723551395767</c:v>
                </c:pt>
                <c:pt idx="3025">
                  <c:v>2.9592301639985217</c:v>
                </c:pt>
                <c:pt idx="3026">
                  <c:v>3.0483914219657402</c:v>
                </c:pt>
                <c:pt idx="3027">
                  <c:v>3.1389359763226881</c:v>
                </c:pt>
                <c:pt idx="3028">
                  <c:v>3.2308421314875977</c:v>
                </c:pt>
                <c:pt idx="3029">
                  <c:v>3.3240866373938367</c:v>
                </c:pt>
                <c:pt idx="3030">
                  <c:v>3.4186446797799683</c:v>
                </c:pt>
                <c:pt idx="3031">
                  <c:v>3.5144898724542162</c:v>
                </c:pt>
                <c:pt idx="3032">
                  <c:v>3.6115942515939374</c:v>
                </c:pt>
                <c:pt idx="3033">
                  <c:v>3.7099282721396007</c:v>
                </c:pt>
                <c:pt idx="3034">
                  <c:v>3.8094608063343935</c:v>
                </c:pt>
                <c:pt idx="3035">
                  <c:v>3.9101591444648429</c:v>
                </c:pt>
                <c:pt idx="3036">
                  <c:v>4.0119889978505086</c:v>
                </c:pt>
                <c:pt idx="3037">
                  <c:v>4.1149145041259247</c:v>
                </c:pt>
                <c:pt idx="3038">
                  <c:v>4.2188982348589104</c:v>
                </c:pt>
                <c:pt idx="3039">
                  <c:v>4.3239012055414445</c:v>
                </c:pt>
                <c:pt idx="3040">
                  <c:v>4.4298828879877705</c:v>
                </c:pt>
                <c:pt idx="3041">
                  <c:v>4.5368012251690386</c:v>
                </c:pt>
                <c:pt idx="3042">
                  <c:v>4.6446126485101393</c:v>
                </c:pt>
                <c:pt idx="3043">
                  <c:v>4.7532720976675815</c:v>
                </c:pt>
                <c:pt idx="3044">
                  <c:v>4.8627330428079416</c:v>
                </c:pt>
                <c:pt idx="3045">
                  <c:v>4.9729475093946904</c:v>
                </c:pt>
                <c:pt idx="3046">
                  <c:v>5.0838661054918548</c:v>
                </c:pt>
                <c:pt idx="3047">
                  <c:v>5.1954380515840901</c:v>
                </c:pt>
                <c:pt idx="3048">
                  <c:v>5.3076112129104756</c:v>
                </c:pt>
                <c:pt idx="3049">
                  <c:v>5.4203321343022894</c:v>
                </c:pt>
                <c:pt idx="3050">
                  <c:v>5.5335460775090706</c:v>
                </c:pt>
                <c:pt idx="3051">
                  <c:v>5.6471970609934958</c:v>
                </c:pt>
                <c:pt idx="3052">
                  <c:v>5.7612279021702077</c:v>
                </c:pt>
                <c:pt idx="3053">
                  <c:v>5.8755802620550721</c:v>
                </c:pt>
                <c:pt idx="3054">
                  <c:v>5.9901946922895677</c:v>
                </c:pt>
                <c:pt idx="3055">
                  <c:v>6.1050106844978815</c:v>
                </c:pt>
                <c:pt idx="3056">
                  <c:v>6.2199667219246839</c:v>
                </c:pt>
                <c:pt idx="3057">
                  <c:v>6.3350003333076277</c:v>
                </c:pt>
                <c:pt idx="3058">
                  <c:v>6.4500481489153376</c:v>
                </c:pt>
                <c:pt idx="3059">
                  <c:v>6.5650459586936263</c:v>
                </c:pt>
                <c:pt idx="3060">
                  <c:v>6.6799287724442804</c:v>
                </c:pt>
                <c:pt idx="3061">
                  <c:v>6.7946308819653005</c:v>
                </c:pt>
                <c:pt idx="3062">
                  <c:v>6.9090859250653738</c:v>
                </c:pt>
                <c:pt idx="3063">
                  <c:v>7.0232269513716314</c:v>
                </c:pt>
                <c:pt idx="3064">
                  <c:v>7.1369864898354765</c:v>
                </c:pt>
                <c:pt idx="3065">
                  <c:v>7.2502966178432979</c:v>
                </c:pt>
                <c:pt idx="3066">
                  <c:v>7.3630890318274869</c:v>
                </c:pt>
                <c:pt idx="3067">
                  <c:v>7.4752951192737838</c:v>
                </c:pt>
                <c:pt idx="3068">
                  <c:v>7.5868460320158704</c:v>
                </c:pt>
                <c:pt idx="3069">
                  <c:v>7.697672760700609</c:v>
                </c:pt>
                <c:pt idx="3070">
                  <c:v>7.8077062103076642</c:v>
                </c:pt>
                <c:pt idx="3071">
                  <c:v>7.9168772766009008</c:v>
                </c:pt>
                <c:pt idx="3072">
                  <c:v>8.0251169233861894</c:v>
                </c:pt>
                <c:pt idx="3073">
                  <c:v>8.1323562604476471</c:v>
                </c:pt>
                <c:pt idx="3074">
                  <c:v>8.2385266220309639</c:v>
                </c:pt>
                <c:pt idx="3075">
                  <c:v>8.3435596457387398</c:v>
                </c:pt>
                <c:pt idx="3076">
                  <c:v>8.4473873517045401</c:v>
                </c:pt>
                <c:pt idx="3077">
                  <c:v>8.5499422219043701</c:v>
                </c:pt>
                <c:pt idx="3078">
                  <c:v>8.6511572794673341</c:v>
                </c:pt>
                <c:pt idx="3079">
                  <c:v>8.750966167846375</c:v>
                </c:pt>
                <c:pt idx="3080">
                  <c:v>8.8493032297028513</c:v>
                </c:pt>
                <c:pt idx="3081">
                  <c:v>8.9461035853660356</c:v>
                </c:pt>
                <c:pt idx="3082">
                  <c:v>9.0413032107250331</c:v>
                </c:pt>
                <c:pt idx="3083">
                  <c:v>9.1348390144056157</c:v>
                </c:pt>
                <c:pt idx="3084">
                  <c:v>9.2266489140965682</c:v>
                </c:pt>
                <c:pt idx="3085">
                  <c:v>9.3166719118793377</c:v>
                </c:pt>
                <c:pt idx="3086">
                  <c:v>9.4048481684226974</c:v>
                </c:pt>
                <c:pt idx="3087">
                  <c:v>9.4911190759037574</c:v>
                </c:pt>
                <c:pt idx="3088">
                  <c:v>9.5754273295170531</c:v>
                </c:pt>
                <c:pt idx="3089">
                  <c:v>9.6577169974391008</c:v>
                </c:pt>
                <c:pt idx="3090">
                  <c:v>9.73793358911864</c:v>
                </c:pt>
                <c:pt idx="3091">
                  <c:v>9.8160241217571489</c:v>
                </c:pt>
                <c:pt idx="3092">
                  <c:v>9.8919371848602378</c:v>
                </c:pt>
                <c:pt idx="3093">
                  <c:v>9.9656230027358106</c:v>
                </c:pt>
                <c:pt idx="3094">
                  <c:v>10.037033494821548</c:v>
                </c:pt>
                <c:pt idx="3095">
                  <c:v>10.106122333725079</c:v>
                </c:pt>
                <c:pt idx="3096">
                  <c:v>10.172845000874974</c:v>
                </c:pt>
                <c:pt idx="3097">
                  <c:v>10.237158839667751</c:v>
                </c:pt>
                <c:pt idx="3098">
                  <c:v>10.299023106022268</c:v>
                </c:pt>
                <c:pt idx="3099">
                  <c:v>10.358399016241322</c:v>
                </c:pt>
                <c:pt idx="3100">
                  <c:v>10.41524979209262</c:v>
                </c:pt>
                <c:pt idx="3101">
                  <c:v>10.469540703031832</c:v>
                </c:pt>
                <c:pt idx="3102">
                  <c:v>10.521239105484103</c:v>
                </c:pt>
                <c:pt idx="3103">
                  <c:v>10.570314479121677</c:v>
                </c:pt>
                <c:pt idx="3104">
                  <c:v>10.616738460067069</c:v>
                </c:pt>
                <c:pt idx="3105">
                  <c:v>10.660484870970109</c:v>
                </c:pt>
                <c:pt idx="3106">
                  <c:v>10.70152974790925</c:v>
                </c:pt>
                <c:pt idx="3107">
                  <c:v>10.739851364065395</c:v>
                </c:pt>
                <c:pt idx="3108">
                  <c:v>10.775430250146268</c:v>
                </c:pt>
                <c:pt idx="3109">
                  <c:v>10.808249211516388</c:v>
                </c:pt>
                <c:pt idx="3110">
                  <c:v>10.838293342021263</c:v>
                </c:pt>
                <c:pt idx="3111">
                  <c:v>10.865550034489763</c:v>
                </c:pt>
                <c:pt idx="3112">
                  <c:v>10.890008987898927</c:v>
                </c:pt>
                <c:pt idx="3113">
                  <c:v>10.911662211208375</c:v>
                </c:pt>
                <c:pt idx="3114">
                  <c:v>10.930504023871972</c:v>
                </c:pt>
                <c:pt idx="3115">
                  <c:v>10.946531053027039</c:v>
                </c:pt>
                <c:pt idx="3116">
                  <c:v>10.95974222739831</c:v>
                </c:pt>
                <c:pt idx="3117">
                  <c:v>10.970138767933411</c:v>
                </c:pt>
                <c:pt idx="3118">
                  <c:v>10.977724175205285</c:v>
                </c:pt>
                <c:pt idx="3119">
                  <c:v>10.982504213625498</c:v>
                </c:pt>
                <c:pt idx="3120">
                  <c:v>10.984486892510253</c:v>
                </c:pt>
                <c:pt idx="3121">
                  <c:v>10.983682444061209</c:v>
                </c:pt>
                <c:pt idx="3122">
                  <c:v>10.980103298308135</c:v>
                </c:pt>
                <c:pt idx="3123">
                  <c:v>10.973764055094653</c:v>
                </c:pt>
                <c:pt idx="3124">
                  <c:v>10.964681453163967</c:v>
                </c:pt>
                <c:pt idx="3125">
                  <c:v>10.95287433643168</c:v>
                </c:pt>
                <c:pt idx="3126">
                  <c:v>10.938363617521588</c:v>
                </c:pt>
                <c:pt idx="3127">
                  <c:v>10.921172238657471</c:v>
                </c:pt>
                <c:pt idx="3128">
                  <c:v>10.901325129998272</c:v>
                </c:pt>
                <c:pt idx="3129">
                  <c:v>10.878849165514907</c:v>
                </c:pt>
                <c:pt idx="3130">
                  <c:v>10.85377311651305</c:v>
                </c:pt>
                <c:pt idx="3131">
                  <c:v>10.826127602896289</c:v>
                </c:pt>
                <c:pt idx="3132">
                  <c:v>10.79594504229577</c:v>
                </c:pt>
                <c:pt idx="3133">
                  <c:v>10.763259597156997</c:v>
                </c:pt>
                <c:pt idx="3134">
                  <c:v>10.728107119915968</c:v>
                </c:pt>
                <c:pt idx="3135">
                  <c:v>10.690525096372365</c:v>
                </c:pt>
                <c:pt idx="3136">
                  <c:v>10.650552587382673</c:v>
                </c:pt>
                <c:pt idx="3137">
                  <c:v>10.608230168994819</c:v>
                </c:pt>
                <c:pt idx="3138">
                  <c:v>10.563599871146756</c:v>
                </c:pt>
                <c:pt idx="3139">
                  <c:v>10.516705115053885</c:v>
                </c:pt>
                <c:pt idx="3140">
                  <c:v>10.467590649415648</c:v>
                </c:pt>
                <c:pt idx="3141">
                  <c:v>10.416302485557949</c:v>
                </c:pt>
                <c:pt idx="3142">
                  <c:v>10.362887831648454</c:v>
                </c:pt>
                <c:pt idx="3143">
                  <c:v>10.307395026108082</c:v>
                </c:pt>
                <c:pt idx="3144">
                  <c:v>10.249873470340805</c:v>
                </c:pt>
                <c:pt idx="3145">
                  <c:v>10.190373560916413</c:v>
                </c:pt>
                <c:pt idx="3146">
                  <c:v>10.128946621325767</c:v>
                </c:pt>
                <c:pt idx="3147">
                  <c:v>10.065644833434435</c:v>
                </c:pt>
                <c:pt idx="3148">
                  <c:v>10.000521168756048</c:v>
                </c:pt>
                <c:pt idx="3149">
                  <c:v>9.9336293196723666</c:v>
                </c:pt>
                <c:pt idx="3150">
                  <c:v>9.8650236307067605</c:v>
                </c:pt>
                <c:pt idx="3151">
                  <c:v>9.794759029986519</c:v>
                </c:pt>
                <c:pt idx="3152">
                  <c:v>9.722890960988817</c:v>
                </c:pt>
                <c:pt idx="3153">
                  <c:v>9.6494753146952537</c:v>
                </c:pt>
                <c:pt idx="3154">
                  <c:v>9.574568362261223</c:v>
                </c:pt>
                <c:pt idx="3155">
                  <c:v>9.4982266883006083</c:v>
                </c:pt>
                <c:pt idx="3156">
                  <c:v>9.4205071248972327</c:v>
                </c:pt>
                <c:pt idx="3157">
                  <c:v>9.3414666864304969</c:v>
                </c:pt>
                <c:pt idx="3158">
                  <c:v>9.2611625053259328</c:v>
                </c:pt>
                <c:pt idx="3159">
                  <c:v>9.1796517688033141</c:v>
                </c:pt>
                <c:pt idx="3160">
                  <c:v>9.0969916567285622</c:v>
                </c:pt>
                <c:pt idx="3161">
                  <c:v>9.0132392806401676</c:v>
                </c:pt>
                <c:pt idx="3162">
                  <c:v>8.9284516240337659</c:v>
                </c:pt>
                <c:pt idx="3163">
                  <c:v>8.8426854839807554</c:v>
                </c:pt>
                <c:pt idx="3164">
                  <c:v>8.7559974141518691</c:v>
                </c:pt>
                <c:pt idx="3165">
                  <c:v>8.6684436693093065</c:v>
                </c:pt>
                <c:pt idx="3166">
                  <c:v>8.5800801513319378</c:v>
                </c:pt>
                <c:pt idx="3167">
                  <c:v>8.4909623568300336</c:v>
                </c:pt>
                <c:pt idx="3168">
                  <c:v>8.4011453264031051</c:v>
                </c:pt>
                <c:pt idx="3169">
                  <c:v>8.3106835955861396</c:v>
                </c:pt>
                <c:pt idx="3170">
                  <c:v>8.2196311475334234</c:v>
                </c:pt>
                <c:pt idx="3171">
                  <c:v>8.1280413674746832</c:v>
                </c:pt>
                <c:pt idx="3172">
                  <c:v>8.0359669989777736</c:v>
                </c:pt>
                <c:pt idx="3173">
                  <c:v>7.9434601020531304</c:v>
                </c:pt>
                <c:pt idx="3174">
                  <c:v>7.8505720131215497</c:v>
                </c:pt>
                <c:pt idx="3175">
                  <c:v>7.7573533068655625</c:v>
                </c:pt>
                <c:pt idx="3176">
                  <c:v>7.6638537599877949</c:v>
                </c:pt>
                <c:pt idx="3177">
                  <c:v>7.5701223168826486</c:v>
                </c:pt>
                <c:pt idx="3178">
                  <c:v>7.4762070572332497</c:v>
                </c:pt>
                <c:pt idx="3179">
                  <c:v>7.3821551655385305</c:v>
                </c:pt>
                <c:pt idx="3180">
                  <c:v>7.2880129025688491</c:v>
                </c:pt>
                <c:pt idx="3181">
                  <c:v>7.1938255787525947</c:v>
                </c:pt>
                <c:pt idx="3182">
                  <c:v>7.0996375294802165</c:v>
                </c:pt>
                <c:pt idx="3183">
                  <c:v>7.0054920923196393</c:v>
                </c:pt>
                <c:pt idx="3184">
                  <c:v>6.9114315861291074</c:v>
                </c:pt>
                <c:pt idx="3185">
                  <c:v>6.8174972920481975</c:v>
                </c:pt>
                <c:pt idx="3186">
                  <c:v>6.7237294363511904</c:v>
                </c:pt>
                <c:pt idx="3187">
                  <c:v>6.630167175133769</c:v>
                </c:pt>
                <c:pt idx="3188">
                  <c:v>6.5368485808109806</c:v>
                </c:pt>
                <c:pt idx="3189">
                  <c:v>6.4438106303973699</c:v>
                </c:pt>
                <c:pt idx="3190">
                  <c:v>6.3510891955369573</c:v>
                </c:pt>
                <c:pt idx="3191">
                  <c:v>6.2587190342482941</c:v>
                </c:pt>
                <c:pt idx="3192">
                  <c:v>6.1667337843499404</c:v>
                </c:pt>
                <c:pt idx="3193">
                  <c:v>6.0751659585298565</c:v>
                </c:pt>
                <c:pt idx="3194">
                  <c:v>5.9840469410144692</c:v>
                </c:pt>
                <c:pt idx="3195">
                  <c:v>5.8934069857975304</c:v>
                </c:pt>
                <c:pt idx="3196">
                  <c:v>5.8032752163867398</c:v>
                </c:pt>
                <c:pt idx="3197">
                  <c:v>5.7136796270205252</c:v>
                </c:pt>
                <c:pt idx="3198">
                  <c:v>5.6246470853107304</c:v>
                </c:pt>
                <c:pt idx="3199">
                  <c:v>5.5362033362600824</c:v>
                </c:pt>
                <c:pt idx="3200">
                  <c:v>5.4483730076129104</c:v>
                </c:pt>
                <c:pt idx="3201">
                  <c:v>5.3611796164797507</c:v>
                </c:pt>
                <c:pt idx="3202">
                  <c:v>5.2746455771944367</c:v>
                </c:pt>
                <c:pt idx="3203">
                  <c:v>5.1887922103493764</c:v>
                </c:pt>
                <c:pt idx="3204">
                  <c:v>5.1036397529544129</c:v>
                </c:pt>
                <c:pt idx="3205">
                  <c:v>5.0192073696753639</c:v>
                </c:pt>
                <c:pt idx="3206">
                  <c:v>4.9355131650925239</c:v>
                </c:pt>
                <c:pt idx="3207">
                  <c:v>4.8525741969318865</c:v>
                </c:pt>
                <c:pt idx="3208">
                  <c:v>4.7704064902160734</c:v>
                </c:pt>
                <c:pt idx="3209">
                  <c:v>4.6890250522833572</c:v>
                </c:pt>
                <c:pt idx="3210">
                  <c:v>4.6084438886210011</c:v>
                </c:pt>
                <c:pt idx="3211">
                  <c:v>4.5286760194673175</c:v>
                </c:pt>
                <c:pt idx="3212">
                  <c:v>4.4497334971252593</c:v>
                </c:pt>
                <c:pt idx="3213">
                  <c:v>4.3716274239425577</c:v>
                </c:pt>
                <c:pt idx="3214">
                  <c:v>4.2943679709053555</c:v>
                </c:pt>
                <c:pt idx="3215">
                  <c:v>4.2179643968009408</c:v>
                </c:pt>
                <c:pt idx="3216">
                  <c:v>4.142425067895152</c:v>
                </c:pt>
                <c:pt idx="3217">
                  <c:v>4.0677574780863326</c:v>
                </c:pt>
                <c:pt idx="3218">
                  <c:v>3.99396826948038</c:v>
                </c:pt>
                <c:pt idx="3219">
                  <c:v>3.9210632533500958</c:v>
                </c:pt>
                <c:pt idx="3220">
                  <c:v>3.8490474314287502</c:v>
                </c:pt>
                <c:pt idx="3221">
                  <c:v>3.7779250174999408</c:v>
                </c:pt>
                <c:pt idx="3222">
                  <c:v>3.707699459238071</c:v>
                </c:pt>
                <c:pt idx="3223">
                  <c:v>3.6383734602628008</c:v>
                </c:pt>
                <c:pt idx="3224">
                  <c:v>3.5699490023653482</c:v>
                </c:pt>
                <c:pt idx="3225">
                  <c:v>3.5024273678715345</c:v>
                </c:pt>
                <c:pt idx="3226">
                  <c:v>3.4358091621027125</c:v>
                </c:pt>
                <c:pt idx="3227">
                  <c:v>3.3700943359018374</c:v>
                </c:pt>
                <c:pt idx="3228">
                  <c:v>3.305282208189098</c:v>
                </c:pt>
                <c:pt idx="3229">
                  <c:v>3.24137148851664</c:v>
                </c:pt>
                <c:pt idx="3230">
                  <c:v>3.1783602995898508</c:v>
                </c:pt>
                <c:pt idx="3231">
                  <c:v>3.1162461997275068</c:v>
                </c:pt>
                <c:pt idx="3232">
                  <c:v>3.0550262052314006</c:v>
                </c:pt>
                <c:pt idx="3233">
                  <c:v>2.9946968126390789</c:v>
                </c:pt>
                <c:pt idx="3234">
                  <c:v>2.9352540208365387</c:v>
                </c:pt>
                <c:pt idx="3235">
                  <c:v>2.8766933530042316</c:v>
                </c:pt>
                <c:pt idx="3236">
                  <c:v>2.8190098783761948</c:v>
                </c:pt>
                <c:pt idx="3237">
                  <c:v>2.7621982337905697</c:v>
                </c:pt>
                <c:pt idx="3238">
                  <c:v>2.7062526450128503</c:v>
                </c:pt>
                <c:pt idx="3239">
                  <c:v>2.6511669478131208</c:v>
                </c:pt>
                <c:pt idx="3240">
                  <c:v>2.5969346087802152</c:v>
                </c:pt>
                <c:pt idx="3241">
                  <c:v>2.5435487458585841</c:v>
                </c:pt>
                <c:pt idx="3242">
                  <c:v>2.4910021485926488</c:v>
                </c:pt>
                <c:pt idx="3243">
                  <c:v>2.4392872980672742</c:v>
                </c:pt>
                <c:pt idx="3244">
                  <c:v>2.3883963865306042</c:v>
                </c:pt>
                <c:pt idx="3245">
                  <c:v>2.3383213366910809</c:v>
                </c:pt>
                <c:pt idx="3246">
                  <c:v>2.2890538206789972</c:v>
                </c:pt>
                <c:pt idx="3247">
                  <c:v>2.2405852786638789</c:v>
                </c:pt>
                <c:pt idx="3248">
                  <c:v>2.1929069371211769</c:v>
                </c:pt>
                <c:pt idx="3249">
                  <c:v>2.1460098267436769</c:v>
                </c:pt>
                <c:pt idx="3250">
                  <c:v>2.0998847999917674</c:v>
                </c:pt>
                <c:pt idx="3251">
                  <c:v>2.0545225482784755</c:v>
                </c:pt>
                <c:pt idx="3252">
                  <c:v>2.0099136187889552</c:v>
                </c:pt>
                <c:pt idx="3253">
                  <c:v>1.9660484309295911</c:v>
                </c:pt>
                <c:pt idx="3254">
                  <c:v>1.922917292408977</c:v>
                </c:pt>
                <c:pt idx="3255">
                  <c:v>1.8805104149484921</c:v>
                </c:pt>
                <c:pt idx="3256">
                  <c:v>1.8388179296248088</c:v>
                </c:pt>
                <c:pt idx="3257">
                  <c:v>1.797829901845142</c:v>
                </c:pt>
                <c:pt idx="3258">
                  <c:v>1.757536345958814</c:v>
                </c:pt>
                <c:pt idx="3259">
                  <c:v>1.7179272395065339</c:v>
                </c:pt>
                <c:pt idx="3260">
                  <c:v>1.6789925371131622</c:v>
                </c:pt>
                <c:pt idx="3261">
                  <c:v>1.6407221840271839</c:v>
                </c:pt>
                <c:pt idx="3262">
                  <c:v>1.6031061293117623</c:v>
                </c:pt>
                <c:pt idx="3263">
                  <c:v>1.5661343386942255</c:v>
                </c:pt>
                <c:pt idx="3264">
                  <c:v>1.5297968070781192</c:v>
                </c:pt>
                <c:pt idx="3265">
                  <c:v>1.4940835707269509</c:v>
                </c:pt>
                <c:pt idx="3266">
                  <c:v>1.458984719123374</c:v>
                </c:pt>
                <c:pt idx="3267">
                  <c:v>1.4244904065144592</c:v>
                </c:pt>
                <c:pt idx="3268">
                  <c:v>1.3905908631478687</c:v>
                </c:pt>
                <c:pt idx="3269">
                  <c:v>1.3572764062092304</c:v>
                </c:pt>
                <c:pt idx="3270">
                  <c:v>1.324537450467465</c:v>
                </c:pt>
                <c:pt idx="3271">
                  <c:v>1.2923645186368355</c:v>
                </c:pt>
                <c:pt idx="3272">
                  <c:v>1.260748251465621</c:v>
                </c:pt>
                <c:pt idx="3273">
                  <c:v>1.2296794175583698</c:v>
                </c:pt>
                <c:pt idx="3274">
                  <c:v>1.1991489229420571</c:v>
                </c:pt>
                <c:pt idx="3275">
                  <c:v>1.169147820385172</c:v>
                </c:pt>
                <c:pt idx="3276">
                  <c:v>1.1396673184780188</c:v>
                </c:pt>
                <c:pt idx="3277">
                  <c:v>1.1106987904843459</c:v>
                </c:pt>
                <c:pt idx="3278">
                  <c:v>1.082233782973214</c:v>
                </c:pt>
                <c:pt idx="3279">
                  <c:v>1.0542640242392824</c:v>
                </c:pt>
                <c:pt idx="3280">
                  <c:v>1.0267814325227984</c:v>
                </c:pt>
                <c:pt idx="3281">
                  <c:v>0.99977812403528343</c:v>
                </c:pt>
                <c:pt idx="3282">
                  <c:v>0.97324642080257062</c:v>
                </c:pt>
                <c:pt idx="3283">
                  <c:v>0.9471788583319507</c:v>
                </c:pt>
                <c:pt idx="3284">
                  <c:v>0.92156819311267357</c:v>
                </c:pt>
                <c:pt idx="3285">
                  <c:v>0.8964074099581969</c:v>
                </c:pt>
                <c:pt idx="3286">
                  <c:v>0.8716897291978416</c:v>
                </c:pt>
                <c:pt idx="3287">
                  <c:v>0.84740861372605569</c:v>
                </c:pt>
                <c:pt idx="3288">
                  <c:v>0.82355777591618318</c:v>
                </c:pt>
                <c:pt idx="3289">
                  <c:v>0.80013118440689235</c:v>
                </c:pt>
                <c:pt idx="3290">
                  <c:v>0.77712307076693898</c:v>
                </c:pt>
                <c:pt idx="3291">
                  <c:v>0.75452793604598833</c:v>
                </c:pt>
                <c:pt idx="3292">
                  <c:v>0.73234055721641922</c:v>
                </c:pt>
                <c:pt idx="3293">
                  <c:v>0.71055599351305465</c:v>
                </c:pt>
                <c:pt idx="3294">
                  <c:v>0.6891695926750786</c:v>
                </c:pt>
                <c:pt idx="3295">
                  <c:v>0.6681769970959216</c:v>
                </c:pt>
                <c:pt idx="3296">
                  <c:v>0.64757414988458162</c:v>
                </c:pt>
                <c:pt idx="3297">
                  <c:v>0.6273573008436415</c:v>
                </c:pt>
                <c:pt idx="3298">
                  <c:v>0.60752301236609585</c:v>
                </c:pt>
                <c:pt idx="3299">
                  <c:v>0.58806816525502326</c:v>
                </c:pt>
                <c:pt idx="3300">
                  <c:v>0.56898996446785488</c:v>
                </c:pt>
                <c:pt idx="3301">
                  <c:v>0.5502859447879197</c:v>
                </c:pt>
                <c:pt idx="3302">
                  <c:v>0.53195397642396181</c:v>
                </c:pt>
                <c:pt idx="3303">
                  <c:v>0.51399227053878571</c:v>
                </c:pt>
                <c:pt idx="3304">
                  <c:v>0.49639938470755207</c:v>
                </c:pt>
                <c:pt idx="3305">
                  <c:v>0.47917422830497886</c:v>
                </c:pt>
                <c:pt idx="3306">
                  <c:v>0.46231606782091794</c:v>
                </c:pt>
                <c:pt idx="3307">
                  <c:v>0.44582453210272316</c:v>
                </c:pt>
                <c:pt idx="3308">
                  <c:v>0.42969961752237157</c:v>
                </c:pt>
                <c:pt idx="3309">
                  <c:v>0.41394169306563522</c:v>
                </c:pt>
                <c:pt idx="3310">
                  <c:v>0.39855150534006389</c:v>
                </c:pt>
                <c:pt idx="3311">
                  <c:v>0.38353018349779278</c:v>
                </c:pt>
                <c:pt idx="3312">
                  <c:v>0.36887924406888462</c:v>
                </c:pt>
                <c:pt idx="3313">
                  <c:v>0.35460059569964447</c:v>
                </c:pt>
                <c:pt idx="3314">
                  <c:v>0.34069654379065351</c:v>
                </c:pt>
                <c:pt idx="3315">
                  <c:v>0.32716979502747673</c:v>
                </c:pt>
                <c:pt idx="3316">
                  <c:v>0.31402346179769741</c:v>
                </c:pt>
                <c:pt idx="3317">
                  <c:v>0.3012610664861301</c:v>
                </c:pt>
                <c:pt idx="3318">
                  <c:v>0.28888654564003508</c:v>
                </c:pt>
                <c:pt idx="3319">
                  <c:v>0.27690425399543722</c:v>
                </c:pt>
                <c:pt idx="3320">
                  <c:v>0.26531896835512753</c:v>
                </c:pt>
                <c:pt idx="3321">
                  <c:v>0.25413589130798336</c:v>
                </c:pt>
                <c:pt idx="3322">
                  <c:v>0.24336065477898289</c:v>
                </c:pt>
                <c:pt idx="3323">
                  <c:v>0.23299932339855478</c:v>
                </c:pt>
                <c:pt idx="3324">
                  <c:v>0.22305839767914271</c:v>
                </c:pt>
                <c:pt idx="3325">
                  <c:v>0.21354481698679231</c:v>
                </c:pt>
                <c:pt idx="3326">
                  <c:v>0.20446596229425384</c:v>
                </c:pt>
                <c:pt idx="3327">
                  <c:v>0.19582965870219951</c:v>
                </c:pt>
                <c:pt idx="3328">
                  <c:v>0.18764417771435216</c:v>
                </c:pt>
                <c:pt idx="3329">
                  <c:v>0.17991823925153744</c:v>
                </c:pt>
                <c:pt idx="3330">
                  <c:v>0.17266101338976525</c:v>
                </c:pt>
                <c:pt idx="3331">
                  <c:v>0.16588212180633516</c:v>
                </c:pt>
                <c:pt idx="3332">
                  <c:v>0.15959163891785721</c:v>
                </c:pt>
                <c:pt idx="3333">
                  <c:v>0.15380009269352671</c:v>
                </c:pt>
                <c:pt idx="3334">
                  <c:v>0.14851846512653138</c:v>
                </c:pt>
                <c:pt idx="3335">
                  <c:v>0.14375819234613083</c:v>
                </c:pt>
                <c:pt idx="3336">
                  <c:v>0.13953116435245713</c:v>
                </c:pt>
                <c:pt idx="3337">
                  <c:v>0.1358497243559654</c:v>
                </c:pt>
                <c:pt idx="3338">
                  <c:v>0.13272666770274427</c:v>
                </c:pt>
                <c:pt idx="3339">
                  <c:v>0.13017524036714381</c:v>
                </c:pt>
                <c:pt idx="3340">
                  <c:v>0.12820913699238148</c:v>
                </c:pt>
                <c:pt idx="3341">
                  <c:v>0.12684249845994322</c:v>
                </c:pt>
                <c:pt idx="3342">
                  <c:v>0.12608990896822805</c:v>
                </c:pt>
                <c:pt idx="3343">
                  <c:v>0.12596639260090606</c:v>
                </c:pt>
                <c:pt idx="3344">
                  <c:v>0.12648740936496128</c:v>
                </c:pt>
                <c:pt idx="3345">
                  <c:v>0.12766885067896988</c:v>
                </c:pt>
                <c:pt idx="3346">
                  <c:v>0.12952703429146087</c:v>
                </c:pt>
                <c:pt idx="3347">
                  <c:v>0.13207869860971636</c:v>
                </c:pt>
                <c:pt idx="3348">
                  <c:v>0.13534099641924296</c:v>
                </c:pt>
                <c:pt idx="3349">
                  <c:v>0.13933148797420825</c:v>
                </c:pt>
                <c:pt idx="3350">
                  <c:v>0.14406813343948907</c:v>
                </c:pt>
                <c:pt idx="3351">
                  <c:v>0.14956928466507743</c:v>
                </c:pt>
                <c:pt idx="3352">
                  <c:v>0.1558536762738493</c:v>
                </c:pt>
                <c:pt idx="3353">
                  <c:v>0.16294041604412274</c:v>
                </c:pt>
                <c:pt idx="3354">
                  <c:v>0.17084897456883158</c:v>
                </c:pt>
                <c:pt idx="3355">
                  <c:v>0.17959917417339744</c:v>
                </c:pt>
                <c:pt idx="3356">
                  <c:v>0.18921117707517474</c:v>
                </c:pt>
                <c:pt idx="3357">
                  <c:v>0.19970547276785994</c:v>
                </c:pt>
                <c:pt idx="3358">
                  <c:v>0.21110286461451289</c:v>
                </c:pt>
                <c:pt idx="3359">
                  <c:v>0.22342445563423891</c:v>
                </c:pt>
                <c:pt idx="3360">
                  <c:v>0.23669163346766992</c:v>
                </c:pt>
                <c:pt idx="3361">
                  <c:v>0.25092605450778926</c:v>
                </c:pt>
                <c:pt idx="3362">
                  <c:v>0.26614962718293877</c:v>
                </c:pt>
                <c:pt idx="3363">
                  <c:v>0.28238449438051755</c:v>
                </c:pt>
                <c:pt idx="3364">
                  <c:v>0.29965301500045538</c:v>
                </c:pt>
                <c:pt idx="3365">
                  <c:v>0.31797774462867195</c:v>
                </c:pt>
                <c:pt idx="3366">
                  <c:v>0.33738141532230143</c:v>
                </c:pt>
                <c:pt idx="3367">
                  <c:v>0.35788691449916443</c:v>
                </c:pt>
                <c:pt idx="3368">
                  <c:v>0.37951726292599136</c:v>
                </c:pt>
                <c:pt idx="3369">
                  <c:v>0.4022955918006324</c:v>
                </c:pt>
                <c:pt idx="3370">
                  <c:v>0.42624511892542694</c:v>
                </c:pt>
                <c:pt idx="3371">
                  <c:v>0.45138912397024583</c:v>
                </c:pt>
                <c:pt idx="3372">
                  <c:v>0.47775092282554926</c:v>
                </c:pt>
                <c:pt idx="3373">
                  <c:v>0.505353841047263</c:v>
                </c:pt>
                <c:pt idx="3374">
                  <c:v>0.53422118639707494</c:v>
                </c:pt>
                <c:pt idx="3375">
                  <c:v>0.56437622048390979</c:v>
                </c:pt>
                <c:pt idx="3376">
                  <c:v>0.59584212951398852</c:v>
                </c:pt>
                <c:pt idx="3377">
                  <c:v>0.62864199415845512</c:v>
                </c:pt>
                <c:pt idx="3378">
                  <c:v>0.66279875855056902</c:v>
                </c:pt>
                <c:pt idx="3379">
                  <c:v>0.69833519842584213</c:v>
                </c:pt>
                <c:pt idx="3380">
                  <c:v>0.73527388842052865</c:v>
                </c:pt>
                <c:pt idx="3381">
                  <c:v>0.77363716854669462</c:v>
                </c:pt>
                <c:pt idx="3382">
                  <c:v>0.81344710986415036</c:v>
                </c:pt>
                <c:pt idx="3383">
                  <c:v>0.85472547937120202</c:v>
                </c:pt>
                <c:pt idx="3384">
                  <c:v>0.89749370413990759</c:v>
                </c:pt>
                <c:pt idx="3385">
                  <c:v>0.94177283472219642</c:v>
                </c:pt>
                <c:pt idx="3386">
                  <c:v>0.98758350785753546</c:v>
                </c:pt>
                <c:pt idx="3387">
                  <c:v>1.0349459085135742</c:v>
                </c:pt>
                <c:pt idx="3388">
                  <c:v>1.0838797312951018</c:v>
                </c:pt>
                <c:pt idx="3389">
                  <c:v>1.13440414125791</c:v>
                </c:pt>
                <c:pt idx="3390">
                  <c:v>1.1865377341681596</c:v>
                </c:pt>
                <c:pt idx="3391">
                  <c:v>1.2402984962492638</c:v>
                </c:pt>
                <c:pt idx="3392">
                  <c:v>1.2957037634608046</c:v>
                </c:pt>
                <c:pt idx="3393">
                  <c:v>1.352770180358092</c:v>
                </c:pt>
                <c:pt idx="3394">
                  <c:v>1.4115136585815742</c:v>
                </c:pt>
                <c:pt idx="3395">
                  <c:v>1.4719493350290334</c:v>
                </c:pt>
                <c:pt idx="3396">
                  <c:v>1.5340915297660194</c:v>
                </c:pt>
                <c:pt idx="3397">
                  <c:v>1.5979537037318519</c:v>
                </c:pt>
                <c:pt idx="3398">
                  <c:v>1.6635484163020675</c:v>
                </c:pt>
                <c:pt idx="3399">
                  <c:v>1.7308872827688619</c:v>
                </c:pt>
                <c:pt idx="3400">
                  <c:v>1.7999809318057487</c:v>
                </c:pt>
                <c:pt idx="3401">
                  <c:v>1.870838962982958</c:v>
                </c:pt>
                <c:pt idx="3402">
                  <c:v>1.9434699044037993</c:v>
                </c:pt>
                <c:pt idx="3403">
                  <c:v>2.0178811705328501</c:v>
                </c:pt>
                <c:pt idx="3404">
                  <c:v>2.094079020290863</c:v>
                </c:pt>
                <c:pt idx="3405">
                  <c:v>2.1720685154923607</c:v>
                </c:pt>
                <c:pt idx="3406">
                  <c:v>2.2518534797021537</c:v>
                </c:pt>
                <c:pt idx="3407">
                  <c:v>2.3334364575924558</c:v>
                </c:pt>
                <c:pt idx="3408">
                  <c:v>2.4168186748801976</c:v>
                </c:pt>
                <c:pt idx="3409">
                  <c:v>2.5019999989286874</c:v>
                </c:pt>
                <c:pt idx="3410">
                  <c:v>2.5889789000963042</c:v>
                </c:pt>
                <c:pt idx="3411">
                  <c:v>2.6777524139194466</c:v>
                </c:pt>
                <c:pt idx="3412">
                  <c:v>2.7683161042144189</c:v>
                </c:pt>
                <c:pt idx="3413">
                  <c:v>2.8606640271880526</c:v>
                </c:pt>
                <c:pt idx="3414">
                  <c:v>2.9547886966421033</c:v>
                </c:pt>
                <c:pt idx="3415">
                  <c:v>3.0506810503642461</c:v>
                </c:pt>
                <c:pt idx="3416">
                  <c:v>3.1483304177918852</c:v>
                </c:pt>
                <c:pt idx="3417">
                  <c:v>3.2477244890381187</c:v>
                </c:pt>
                <c:pt idx="3418">
                  <c:v>3.3488492853730967</c:v>
                </c:pt>
                <c:pt idx="3419">
                  <c:v>3.4516891312444749</c:v>
                </c:pt>
                <c:pt idx="3420">
                  <c:v>3.5562266279302253</c:v>
                </c:pt>
                <c:pt idx="3421">
                  <c:v>3.6624426289104828</c:v>
                </c:pt>
                <c:pt idx="3422">
                  <c:v>3.7703162170436082</c:v>
                </c:pt>
                <c:pt idx="3423">
                  <c:v>3.8798246836375196</c:v>
                </c:pt>
                <c:pt idx="3424">
                  <c:v>3.9909435094953247</c:v>
                </c:pt>
                <c:pt idx="3425">
                  <c:v>4.1036463480235303</c:v>
                </c:pt>
                <c:pt idx="3426">
                  <c:v>4.2179050104791065</c:v>
                </c:pt>
                <c:pt idx="3427">
                  <c:v>4.3336894534413473</c:v>
                </c:pt>
                <c:pt idx="3428">
                  <c:v>4.4509677685778497</c:v>
                </c:pt>
                <c:pt idx="3429">
                  <c:v>4.5697061747849705</c:v>
                </c:pt>
                <c:pt idx="3430">
                  <c:v>4.6898690127714184</c:v>
                </c:pt>
                <c:pt idx="3431">
                  <c:v>4.811418742153859</c:v>
                </c:pt>
                <c:pt idx="3432">
                  <c:v>4.9343159411290625</c:v>
                </c:pt>
                <c:pt idx="3433">
                  <c:v>5.0585193087868605</c:v>
                </c:pt>
                <c:pt idx="3434">
                  <c:v>5.1839856701165656</c:v>
                </c:pt>
                <c:pt idx="3435">
                  <c:v>5.3106699837648907</c:v>
                </c:pt>
                <c:pt idx="3436">
                  <c:v>5.4385253525934694</c:v>
                </c:pt>
                <c:pt idx="3437">
                  <c:v>5.5675030370786862</c:v>
                </c:pt>
                <c:pt idx="3438">
                  <c:v>5.6975524715969268</c:v>
                </c:pt>
                <c:pt idx="3439">
                  <c:v>5.8286212836262301</c:v>
                </c:pt>
                <c:pt idx="3440">
                  <c:v>5.9606553158991682</c:v>
                </c:pt>
                <c:pt idx="3441">
                  <c:v>6.0935986515262455</c:v>
                </c:pt>
                <c:pt idx="3442">
                  <c:v>6.2273936421128431</c:v>
                </c:pt>
                <c:pt idx="3443">
                  <c:v>6.361980938877795</c:v>
                </c:pt>
                <c:pt idx="3444">
                  <c:v>6.4972995267876517</c:v>
                </c:pt>
                <c:pt idx="3445">
                  <c:v>6.6332867616998374</c:v>
                </c:pt>
                <c:pt idx="3446">
                  <c:v>6.7698784105153234</c:v>
                </c:pt>
                <c:pt idx="3447">
                  <c:v>6.9070086943262314</c:v>
                </c:pt>
                <c:pt idx="3448">
                  <c:v>7.044610334541523</c:v>
                </c:pt>
                <c:pt idx="3449">
                  <c:v>7.1826146019653532</c:v>
                </c:pt>
                <c:pt idx="3450">
                  <c:v>7.3209513687983687</c:v>
                </c:pt>
                <c:pt idx="3451">
                  <c:v>7.4595491635201929</c:v>
                </c:pt>
                <c:pt idx="3452">
                  <c:v>7.5983352286135935</c:v>
                </c:pt>
                <c:pt idx="3453">
                  <c:v>7.7372355810763525</c:v>
                </c:pt>
                <c:pt idx="3454">
                  <c:v>7.8761750756592095</c:v>
                </c:pt>
                <c:pt idx="3455">
                  <c:v>8.015077470773619</c:v>
                </c:pt>
                <c:pt idx="3456">
                  <c:v>8.1538654969840749</c:v>
                </c:pt>
                <c:pt idx="3457">
                  <c:v>8.2924609280235</c:v>
                </c:pt>
                <c:pt idx="3458">
                  <c:v>8.4307846542306741</c:v>
                </c:pt>
                <c:pt idx="3459">
                  <c:v>8.5687567583276447</c:v>
                </c:pt>
                <c:pt idx="3460">
                  <c:v>8.7062965934370471</c:v>
                </c:pt>
                <c:pt idx="3461">
                  <c:v>8.8433228632331478</c:v>
                </c:pt>
                <c:pt idx="3462">
                  <c:v>8.979753704117531</c:v>
                </c:pt>
                <c:pt idx="3463">
                  <c:v>9.1155067693050356</c:v>
                </c:pt>
                <c:pt idx="3464">
                  <c:v>9.2504993146920729</c:v>
                </c:pt>
                <c:pt idx="3465">
                  <c:v>9.3846482863877068</c:v>
                </c:pt>
                <c:pt idx="3466">
                  <c:v>9.5178704097676814</c:v>
                </c:pt>
                <c:pt idx="3467">
                  <c:v>9.6500822799170773</c:v>
                </c:pt>
                <c:pt idx="3468">
                  <c:v>9.7812004533171173</c:v>
                </c:pt>
                <c:pt idx="3469">
                  <c:v>9.9111415406306698</c:v>
                </c:pt>
                <c:pt idx="3470">
                  <c:v>10.039822300431762</c:v>
                </c:pt>
                <c:pt idx="3471">
                  <c:v>10.167159733729884</c:v>
                </c:pt>
                <c:pt idx="3472">
                  <c:v>10.293071179120576</c:v>
                </c:pt>
                <c:pt idx="3473">
                  <c:v>10.417474408412907</c:v>
                </c:pt>
                <c:pt idx="3474">
                  <c:v>10.540287722555851</c:v>
                </c:pt>
                <c:pt idx="3475">
                  <c:v>10.661430047707375</c:v>
                </c:pt>
                <c:pt idx="3476">
                  <c:v>10.780821031269078</c:v>
                </c:pt>
                <c:pt idx="3477">
                  <c:v>10.898381137722485</c:v>
                </c:pt>
                <c:pt idx="3478">
                  <c:v>11.014031744086957</c:v>
                </c:pt>
                <c:pt idx="3479">
                  <c:v>11.127695234834434</c:v>
                </c:pt>
                <c:pt idx="3480">
                  <c:v>11.239295096082387</c:v>
                </c:pt>
                <c:pt idx="3481">
                  <c:v>11.348756008892067</c:v>
                </c:pt>
                <c:pt idx="3482">
                  <c:v>11.456003941506253</c:v>
                </c:pt>
                <c:pt idx="3483">
                  <c:v>11.560966240340704</c:v>
                </c:pt>
                <c:pt idx="3484">
                  <c:v>11.663571719576137</c:v>
                </c:pt>
                <c:pt idx="3485">
                  <c:v>11.76375074916797</c:v>
                </c:pt>
                <c:pt idx="3486">
                  <c:v>11.861435341117524</c:v>
                </c:pt>
                <c:pt idx="3487">
                  <c:v>11.956559233832881</c:v>
                </c:pt>
                <c:pt idx="3488">
                  <c:v>12.04905797442607</c:v>
                </c:pt>
                <c:pt idx="3489">
                  <c:v>12.13886899878368</c:v>
                </c:pt>
                <c:pt idx="3490">
                  <c:v>12.225931709264675</c:v>
                </c:pt>
                <c:pt idx="3491">
                  <c:v>12.310187549869848</c:v>
                </c:pt>
                <c:pt idx="3492">
                  <c:v>12.391580078741855</c:v>
                </c:pt>
                <c:pt idx="3493">
                  <c:v>12.470055037861469</c:v>
                </c:pt>
                <c:pt idx="3494">
                  <c:v>12.545560419796622</c:v>
                </c:pt>
                <c:pt idx="3495">
                  <c:v>12.618046531388252</c:v>
                </c:pt>
                <c:pt idx="3496">
                  <c:v>12.687466054246277</c:v>
                </c:pt>
                <c:pt idx="3497">
                  <c:v>12.753774101936227</c:v>
                </c:pt>
                <c:pt idx="3498">
                  <c:v>12.816928273761036</c:v>
                </c:pt>
                <c:pt idx="3499">
                  <c:v>12.876888705026577</c:v>
                </c:pt>
                <c:pt idx="3500">
                  <c:v>12.933618113699373</c:v>
                </c:pt>
                <c:pt idx="3501">
                  <c:v>12.98708184337965</c:v>
                </c:pt>
                <c:pt idx="3502">
                  <c:v>13.03724790249753</c:v>
                </c:pt>
                <c:pt idx="3503">
                  <c:v>13.084086999674971</c:v>
                </c:pt>
                <c:pt idx="3504">
                  <c:v>13.12757257518448</c:v>
                </c:pt>
                <c:pt idx="3505">
                  <c:v>13.167680828456664</c:v>
                </c:pt>
                <c:pt idx="3506">
                  <c:v>13.204390741587462</c:v>
                </c:pt>
                <c:pt idx="3507">
                  <c:v>13.237684098809154</c:v>
                </c:pt>
                <c:pt idx="3508">
                  <c:v>13.267545501906676</c:v>
                </c:pt>
                <c:pt idx="3509">
                  <c:v>13.293962381543567</c:v>
                </c:pt>
                <c:pt idx="3510">
                  <c:v>13.316925004502833</c:v>
                </c:pt>
                <c:pt idx="3511">
                  <c:v>13.336426476838152</c:v>
                </c:pt>
                <c:pt idx="3512">
                  <c:v>13.352462742935566</c:v>
                </c:pt>
                <c:pt idx="3513">
                  <c:v>13.365032580509741</c:v>
                </c:pt>
                <c:pt idx="3514">
                  <c:v>13.374137591560672</c:v>
                </c:pt>
                <c:pt idx="3515">
                  <c:v>13.379782189313307</c:v>
                </c:pt>
                <c:pt idx="3516">
                  <c:v>13.381973581194448</c:v>
                </c:pt>
                <c:pt idx="3517">
                  <c:v>13.380721747891101</c:v>
                </c:pt>
                <c:pt idx="3518">
                  <c:v>13.376039418547363</c:v>
                </c:pt>
                <c:pt idx="3519">
                  <c:v>13.367942042168101</c:v>
                </c:pt>
                <c:pt idx="3520">
                  <c:v>13.356447755298953</c:v>
                </c:pt>
                <c:pt idx="3521">
                  <c:v>13.341577346072693</c:v>
                </c:pt>
                <c:pt idx="3522">
                  <c:v>13.323354214694772</c:v>
                </c:pt>
                <c:pt idx="3523">
                  <c:v>13.301804330481941</c:v>
                </c:pt>
                <c:pt idx="3524">
                  <c:v>13.276956185537209</c:v>
                </c:pt>
                <c:pt idx="3525">
                  <c:v>13.248840745182349</c:v>
                </c:pt>
                <c:pt idx="3526">
                  <c:v>13.21749139525401</c:v>
                </c:pt>
                <c:pt idx="3527">
                  <c:v>13.182943886384976</c:v>
                </c:pt>
                <c:pt idx="3528">
                  <c:v>13.14523627539949</c:v>
                </c:pt>
                <c:pt idx="3529">
                  <c:v>13.104408863941366</c:v>
                </c:pt>
                <c:pt idx="3530">
                  <c:v>13.060504134485267</c:v>
                </c:pt>
                <c:pt idx="3531">
                  <c:v>13.013566683847754</c:v>
                </c:pt>
                <c:pt idx="3532">
                  <c:v>12.963643154365373</c:v>
                </c:pt>
                <c:pt idx="3533">
                  <c:v>12.910782162859832</c:v>
                </c:pt>
                <c:pt idx="3534">
                  <c:v>12.855034227560639</c:v>
                </c:pt>
                <c:pt idx="3535">
                  <c:v>12.796451693118517</c:v>
                </c:pt>
                <c:pt idx="3536">
                  <c:v>12.735088653875019</c:v>
                </c:pt>
                <c:pt idx="3537">
                  <c:v>12.671000875535887</c:v>
                </c:pt>
                <c:pt idx="3538">
                  <c:v>12.604245715406403</c:v>
                </c:pt>
                <c:pt idx="3539">
                  <c:v>12.534882041345142</c:v>
                </c:pt>
                <c:pt idx="3540">
                  <c:v>12.462970149600883</c:v>
                </c:pt>
                <c:pt idx="3541">
                  <c:v>12.388571681671442</c:v>
                </c:pt>
                <c:pt idx="3542">
                  <c:v>12.311749540366876</c:v>
                </c:pt>
                <c:pt idx="3543">
                  <c:v>12.232567805214117</c:v>
                </c:pt>
                <c:pt idx="3544">
                  <c:v>12.151091647367974</c:v>
                </c:pt>
                <c:pt idx="3545">
                  <c:v>12.067387244179622</c:v>
                </c:pt>
                <c:pt idx="3546">
                  <c:v>11.981521693581428</c:v>
                </c:pt>
                <c:pt idx="3547">
                  <c:v>11.893562928427734</c:v>
                </c:pt>
                <c:pt idx="3548">
                  <c:v>11.803579630949399</c:v>
                </c:pt>
                <c:pt idx="3549">
                  <c:v>11.711641147466391</c:v>
                </c:pt>
                <c:pt idx="3550">
                  <c:v>11.617817403492655</c:v>
                </c:pt>
                <c:pt idx="3551">
                  <c:v>11.522178819387198</c:v>
                </c:pt>
                <c:pt idx="3552">
                  <c:v>11.424796226670995</c:v>
                </c:pt>
                <c:pt idx="3553">
                  <c:v>11.325740785152044</c:v>
                </c:pt>
                <c:pt idx="3554">
                  <c:v>11.225083900985954</c:v>
                </c:pt>
                <c:pt idx="3555">
                  <c:v>11.122897145786094</c:v>
                </c:pt>
                <c:pt idx="3556">
                  <c:v>11.019252176915355</c:v>
                </c:pt>
                <c:pt idx="3557">
                  <c:v>10.914220659061012</c:v>
                </c:pt>
                <c:pt idx="3558">
                  <c:v>10.807874187213869</c:v>
                </c:pt>
                <c:pt idx="3559">
                  <c:v>10.700284211142147</c:v>
                </c:pt>
                <c:pt idx="3560">
                  <c:v>10.591521961473648</c:v>
                </c:pt>
                <c:pt idx="3561">
                  <c:v>10.481658377468396</c:v>
                </c:pt>
                <c:pt idx="3562">
                  <c:v>10.37076403657468</c:v>
                </c:pt>
                <c:pt idx="3563">
                  <c:v>10.258909085850048</c:v>
                </c:pt>
                <c:pt idx="3564">
                  <c:v>10.146163175328217</c:v>
                </c:pt>
                <c:pt idx="3565">
                  <c:v>10.032595393394871</c:v>
                </c:pt>
                <c:pt idx="3566">
                  <c:v>9.9182742042460497</c:v>
                </c:pt>
                <c:pt idx="3567">
                  <c:v>9.8032673874852261</c:v>
                </c:pt>
                <c:pt idx="3568">
                  <c:v>9.6876419799161191</c:v>
                </c:pt>
                <c:pt idx="3569">
                  <c:v>9.5714642195738211</c:v>
                </c:pt>
                <c:pt idx="3570">
                  <c:v>9.4547994920457707</c:v>
                </c:pt>
                <c:pt idx="3571">
                  <c:v>9.3377122791150278</c:v>
                </c:pt>
                <c:pt idx="3572">
                  <c:v>9.2202661097547693</c:v>
                </c:pt>
                <c:pt idx="3573">
                  <c:v>9.1025235135076574</c:v>
                </c:pt>
                <c:pt idx="3574">
                  <c:v>8.9845459762670146</c:v>
                </c:pt>
                <c:pt idx="3575">
                  <c:v>8.8663938984711717</c:v>
                </c:pt>
                <c:pt idx="3576">
                  <c:v>8.7481265557327195</c:v>
                </c:pt>
                <c:pt idx="3577">
                  <c:v>8.6298020618950986</c:v>
                </c:pt>
                <c:pt idx="3578">
                  <c:v>8.5114773345250718</c:v>
                </c:pt>
                <c:pt idx="3579">
                  <c:v>8.393208062836397</c:v>
                </c:pt>
                <c:pt idx="3580">
                  <c:v>8.2750486780285026</c:v>
                </c:pt>
                <c:pt idx="3581">
                  <c:v>8.1570523260377925</c:v>
                </c:pt>
                <c:pt idx="3582">
                  <c:v>8.0392708426735364</c:v>
                </c:pt>
                <c:pt idx="3583">
                  <c:v>7.9217547311207337</c:v>
                </c:pt>
                <c:pt idx="3584">
                  <c:v>7.8045531417846314</c:v>
                </c:pt>
                <c:pt idx="3585">
                  <c:v>7.6877138544423271</c:v>
                </c:pt>
                <c:pt idx="3586">
                  <c:v>7.5712832626764177</c:v>
                </c:pt>
                <c:pt idx="3587">
                  <c:v>7.4553063605434176</c:v>
                </c:pt>
                <c:pt idx="3588">
                  <c:v>7.3398267314425363</c:v>
                </c:pt>
                <c:pt idx="3589">
                  <c:v>7.2248865391420933</c:v>
                </c:pt>
                <c:pt idx="3590">
                  <c:v>7.1105265209150765</c:v>
                </c:pt>
                <c:pt idx="3591">
                  <c:v>6.9967859827342265</c:v>
                </c:pt>
                <c:pt idx="3592">
                  <c:v>6.8837027964768724</c:v>
                </c:pt>
                <c:pt idx="3593">
                  <c:v>6.7713133990877648</c:v>
                </c:pt>
                <c:pt idx="3594">
                  <c:v>6.6596527936403271</c:v>
                </c:pt>
                <c:pt idx="3595">
                  <c:v>6.5487545522394353</c:v>
                </c:pt>
                <c:pt idx="3596">
                  <c:v>6.4386508207099018</c:v>
                </c:pt>
                <c:pt idx="3597">
                  <c:v>6.3293723250059095</c:v>
                </c:pt>
                <c:pt idx="3598">
                  <c:v>6.2209483792818352</c:v>
                </c:pt>
                <c:pt idx="3599">
                  <c:v>6.1134068955586294</c:v>
                </c:pt>
                <c:pt idx="3600">
                  <c:v>6.0067743949273531</c:v>
                </c:pt>
                <c:pt idx="3601">
                  <c:v>5.9010760202156414</c:v>
                </c:pt>
                <c:pt idx="3602">
                  <c:v>5.7963355500613751</c:v>
                </c:pt>
                <c:pt idx="3603">
                  <c:v>5.6925754143225884</c:v>
                </c:pt>
                <c:pt idx="3604">
                  <c:v>5.5898167107547954</c:v>
                </c:pt>
                <c:pt idx="3605">
                  <c:v>5.4880792228991098</c:v>
                </c:pt>
                <c:pt idx="3606">
                  <c:v>5.3873814391026809</c:v>
                </c:pt>
                <c:pt idx="3607">
                  <c:v>5.287740572616622</c:v>
                </c:pt>
                <c:pt idx="3608">
                  <c:v>5.1891725826969637</c:v>
                </c:pt>
                <c:pt idx="3609">
                  <c:v>5.0916921966504791</c:v>
                </c:pt>
                <c:pt idx="3610">
                  <c:v>4.9953129327546044</c:v>
                </c:pt>
                <c:pt idx="3611">
                  <c:v>4.9000471239943337</c:v>
                </c:pt>
                <c:pt idx="3612">
                  <c:v>4.8059059425462891</c:v>
                </c:pt>
                <c:pt idx="3613">
                  <c:v>4.7128994249535348</c:v>
                </c:pt>
                <c:pt idx="3614">
                  <c:v>4.6210364979256395</c:v>
                </c:pt>
                <c:pt idx="3615">
                  <c:v>4.5303250047090877</c:v>
                </c:pt>
                <c:pt idx="3616">
                  <c:v>4.4407717319631441</c:v>
                </c:pt>
                <c:pt idx="3617">
                  <c:v>4.3523824370915278</c:v>
                </c:pt>
                <c:pt idx="3618">
                  <c:v>4.2651618759657861</c:v>
                </c:pt>
                <c:pt idx="3619">
                  <c:v>4.1791138309939395</c:v>
                </c:pt>
                <c:pt idx="3620">
                  <c:v>4.0942411394738594</c:v>
                </c:pt>
                <c:pt idx="3621">
                  <c:v>4.0105457221873477</c:v>
                </c:pt>
                <c:pt idx="3622">
                  <c:v>3.9280286121788377</c:v>
                </c:pt>
                <c:pt idx="3623">
                  <c:v>3.846689983675657</c:v>
                </c:pt>
                <c:pt idx="3624">
                  <c:v>3.7665291810999149</c:v>
                </c:pt>
                <c:pt idx="3625">
                  <c:v>3.6875447481307901</c:v>
                </c:pt>
                <c:pt idx="3626">
                  <c:v>3.60973445677031</c:v>
                </c:pt>
                <c:pt idx="3627">
                  <c:v>3.5330953363763284</c:v>
                </c:pt>
                <c:pt idx="3628">
                  <c:v>3.4576237026195082</c:v>
                </c:pt>
                <c:pt idx="3629">
                  <c:v>3.3833151863298387</c:v>
                </c:pt>
                <c:pt idx="3630">
                  <c:v>3.3101647621948351</c:v>
                </c:pt>
                <c:pt idx="3631">
                  <c:v>3.2381667772779679</c:v>
                </c:pt>
                <c:pt idx="3632">
                  <c:v>3.1673149793240958</c:v>
                </c:pt>
                <c:pt idx="3633">
                  <c:v>3.0976025448209059</c:v>
                </c:pt>
                <c:pt idx="3634">
                  <c:v>3.0290221067916487</c:v>
                </c:pt>
                <c:pt idx="3635">
                  <c:v>2.9615657822886474</c:v>
                </c:pt>
                <c:pt idx="3636">
                  <c:v>2.8952251995654725</c:v>
                </c:pt>
                <c:pt idx="3637">
                  <c:v>2.8299915249043832</c:v>
                </c:pt>
                <c:pt idx="3638">
                  <c:v>2.7658554890766243</c:v>
                </c:pt>
                <c:pt idx="3639">
                  <c:v>2.7028074134193467</c:v>
                </c:pt>
                <c:pt idx="3640">
                  <c:v>2.6408372355066483</c:v>
                </c:pt>
                <c:pt idx="3641">
                  <c:v>2.5799345344033542</c:v>
                </c:pt>
                <c:pt idx="3642">
                  <c:v>2.5200885554832571</c:v>
                </c:pt>
                <c:pt idx="3643">
                  <c:v>2.4612882348020677</c:v>
                </c:pt>
                <c:pt idx="3644">
                  <c:v>2.4035222230104871</c:v>
                </c:pt>
                <c:pt idx="3645">
                  <c:v>2.3467789087999247</c:v>
                </c:pt>
                <c:pt idx="3646">
                  <c:v>2.2910464418716634</c:v>
                </c:pt>
                <c:pt idx="3647">
                  <c:v>2.2363127554214812</c:v>
                </c:pt>
                <c:pt idx="3648">
                  <c:v>2.182565588134989</c:v>
                </c:pt>
                <c:pt idx="3649">
                  <c:v>2.1297925056893194</c:v>
                </c:pt>
                <c:pt idx="3650">
                  <c:v>2.0779809217575882</c:v>
                </c:pt>
                <c:pt idx="3651">
                  <c:v>2.0271181185131772</c:v>
                </c:pt>
                <c:pt idx="3652">
                  <c:v>1.9771912666359606</c:v>
                </c:pt>
                <c:pt idx="3653">
                  <c:v>1.9281874448167333</c:v>
                </c:pt>
                <c:pt idx="3654">
                  <c:v>1.8800936587650992</c:v>
                </c:pt>
                <c:pt idx="3655">
                  <c:v>1.8328968597204676</c:v>
                </c:pt>
                <c:pt idx="3656">
                  <c:v>1.7865839624706443</c:v>
                </c:pt>
                <c:pt idx="3657">
                  <c:v>1.7411418628817279</c:v>
                </c:pt>
                <c:pt idx="3658">
                  <c:v>1.6965574549453963</c:v>
                </c:pt>
                <c:pt idx="3659">
                  <c:v>1.6528176473477849</c:v>
                </c:pt>
                <c:pt idx="3660">
                  <c:v>1.6099093795678439</c:v>
                </c:pt>
                <c:pt idx="3661">
                  <c:v>1.5678196375125044</c:v>
                </c:pt>
                <c:pt idx="3662">
                  <c:v>1.5265354686953325</c:v>
                </c:pt>
                <c:pt idx="3663">
                  <c:v>1.4860439969689463</c:v>
                </c:pt>
                <c:pt idx="3664">
                  <c:v>1.4463324368185821</c:v>
                </c:pt>
                <c:pt idx="3665">
                  <c:v>1.4073881072282732</c:v>
                </c:pt>
                <c:pt idx="3666">
                  <c:v>1.369198445127499</c:v>
                </c:pt>
                <c:pt idx="3667">
                  <c:v>1.3317510184308259</c:v>
                </c:pt>
                <c:pt idx="3668">
                  <c:v>1.2950335386794898</c:v>
                </c:pt>
                <c:pt idx="3669">
                  <c:v>1.2590338732978799</c:v>
                </c:pt>
                <c:pt idx="3670">
                  <c:v>1.223740057474396</c:v>
                </c:pt>
                <c:pt idx="3671">
                  <c:v>1.189140305679333</c:v>
                </c:pt>
                <c:pt idx="3672">
                  <c:v>1.1552230228319915</c:v>
                </c:pt>
                <c:pt idx="3673">
                  <c:v>1.1219768151272418</c:v>
                </c:pt>
                <c:pt idx="3674">
                  <c:v>1.0893905005349658</c:v>
                </c:pt>
                <c:pt idx="3675">
                  <c:v>1.0574531189840284</c:v>
                </c:pt>
                <c:pt idx="3676">
                  <c:v>1.0261539422421766</c:v>
                </c:pt>
                <c:pt idx="3677">
                  <c:v>0.99548248350458568</c:v>
                </c:pt>
                <c:pt idx="3678">
                  <c:v>0.96542850670281188</c:v>
                </c:pt>
                <c:pt idx="3679">
                  <c:v>0.93598203554504655</c:v>
                </c:pt>
                <c:pt idx="3680">
                  <c:v>0.90713336230116359</c:v>
                </c:pt>
                <c:pt idx="3681">
                  <c:v>0.87887305634181256</c:v>
                </c:pt>
                <c:pt idx="3682">
                  <c:v>0.85119197244474465</c:v>
                </c:pt>
                <c:pt idx="3683">
                  <c:v>0.82408125887813877</c:v>
                </c:pt>
                <c:pt idx="3684">
                  <c:v>0.79753236527213545</c:v>
                </c:pt>
                <c:pt idx="3685">
                  <c:v>0.77153705028896669</c:v>
                </c:pt>
                <c:pt idx="3686">
                  <c:v>0.74608738910180949</c:v>
                </c:pt>
                <c:pt idx="3687">
                  <c:v>0.72117578069197363</c:v>
                </c:pt>
                <c:pt idx="3688">
                  <c:v>0.6967949549736413</c:v>
                </c:pt>
                <c:pt idx="3689">
                  <c:v>0.67293797975562231</c:v>
                </c:pt>
                <c:pt idx="3690">
                  <c:v>0.64959826754754912</c:v>
                </c:pt>
                <c:pt idx="3691">
                  <c:v>0.62676958221988832</c:v>
                </c:pt>
                <c:pt idx="3692">
                  <c:v>0.6044460455237427</c:v>
                </c:pt>
                <c:pt idx="3693">
                  <c:v>0.58262214347883023</c:v>
                </c:pt>
                <c:pt idx="3694">
                  <c:v>0.56129273263505663</c:v>
                </c:pt>
                <c:pt idx="3695">
                  <c:v>0.54045304621417112</c:v>
                </c:pt>
                <c:pt idx="3696">
                  <c:v>0.52009870013627535</c:v>
                </c:pt>
                <c:pt idx="3697">
                  <c:v>0.50022569893680879</c:v>
                </c:pt>
                <c:pt idx="3698">
                  <c:v>0.48083044157691202</c:v>
                </c:pt>
                <c:pt idx="3699">
                  <c:v>0.46190972715169182</c:v>
                </c:pt>
                <c:pt idx="3700">
                  <c:v>0.44346076049852901</c:v>
                </c:pt>
                <c:pt idx="3701">
                  <c:v>0.42548115770811062</c:v>
                </c:pt>
                <c:pt idx="3702">
                  <c:v>0.40796895153933882</c:v>
                </c:pt>
                <c:pt idx="3703">
                  <c:v>0.3909225967389664</c:v>
                </c:pt>
                <c:pt idx="3704">
                  <c:v>0.37434097526640786</c:v>
                </c:pt>
                <c:pt idx="3705">
                  <c:v>0.35822340142278131</c:v>
                </c:pt>
                <c:pt idx="3706">
                  <c:v>0.34256962688306497</c:v>
                </c:pt>
                <c:pt idx="3707">
                  <c:v>0.32737984562946243</c:v>
                </c:pt>
                <c:pt idx="3708">
                  <c:v>0.312654698783013</c:v>
                </c:pt>
                <c:pt idx="3709">
                  <c:v>0.29839527933027626</c:v>
                </c:pt>
                <c:pt idx="3710">
                  <c:v>0.28460313674062415</c:v>
                </c:pt>
                <c:pt idx="3711">
                  <c:v>0.27128028146940292</c:v>
                </c:pt>
                <c:pt idx="3712">
                  <c:v>0.25842918934127401</c:v>
                </c:pt>
                <c:pt idx="3713">
                  <c:v>0.24605280580714792</c:v>
                </c:pt>
                <c:pt idx="3714">
                  <c:v>0.23415455006791716</c:v>
                </c:pt>
                <c:pt idx="3715">
                  <c:v>0.22273831905654226</c:v>
                </c:pt>
                <c:pt idx="3716">
                  <c:v>0.21180849127053214</c:v>
                </c:pt>
                <c:pt idx="3717">
                  <c:v>0.20136993044489537</c:v>
                </c:pt>
                <c:pt idx="3718">
                  <c:v>0.19142798905576874</c:v>
                </c:pt>
                <c:pt idx="3719">
                  <c:v>0.18198851164379393</c:v>
                </c:pt>
                <c:pt idx="3720">
                  <c:v>0.17305783794577034</c:v>
                </c:pt>
                <c:pt idx="3721">
                  <c:v>0.16464280582240098</c:v>
                </c:pt>
                <c:pt idx="3722">
                  <c:v>0.15675075396901209</c:v>
                </c:pt>
                <c:pt idx="3723">
                  <c:v>0.14938952439593858</c:v>
                </c:pt>
                <c:pt idx="3724">
                  <c:v>0.1425674646639683</c:v>
                </c:pt>
                <c:pt idx="3725">
                  <c:v>0.13629342986028278</c:v>
                </c:pt>
                <c:pt idx="3726">
                  <c:v>0.13057678429899658</c:v>
                </c:pt>
                <c:pt idx="3727">
                  <c:v>0.12542740293033708</c:v>
                </c:pt>
                <c:pt idx="3728">
                  <c:v>0.12085567244167418</c:v>
                </c:pt>
                <c:pt idx="3729">
                  <c:v>0.11687249203287248</c:v>
                </c:pt>
                <c:pt idx="3730">
                  <c:v>0.11348927384830775</c:v>
                </c:pt>
                <c:pt idx="3731">
                  <c:v>0.11071794304695523</c:v>
                </c:pt>
                <c:pt idx="3732">
                  <c:v>0.10857093749164803</c:v>
                </c:pt>
                <c:pt idx="3733">
                  <c:v>0.10706120703813565</c:v>
                </c:pt>
                <c:pt idx="3734">
                  <c:v>0.10620221240405746</c:v>
                </c:pt>
                <c:pt idx="3735">
                  <c:v>0.10600792359761568</c:v>
                </c:pt>
                <c:pt idx="3736">
                  <c:v>0.10649281788522016</c:v>
                </c:pt>
                <c:pt idx="3737">
                  <c:v>0.10767187727729191</c:v>
                </c:pt>
                <c:pt idx="3738">
                  <c:v>0.10956058551072743</c:v>
                </c:pt>
                <c:pt idx="3739">
                  <c:v>0.11217492450671673</c:v>
                </c:pt>
                <c:pt idx="3740">
                  <c:v>0.11553137028195999</c:v>
                </c:pt>
                <c:pt idx="3741">
                  <c:v>0.11964688829143492</c:v>
                </c:pt>
                <c:pt idx="3742">
                  <c:v>0.1245389281806356</c:v>
                </c:pt>
                <c:pt idx="3743">
                  <c:v>0.13022541792515069</c:v>
                </c:pt>
                <c:pt idx="3744">
                  <c:v>0.13672475733523898</c:v>
                </c:pt>
                <c:pt idx="3745">
                  <c:v>0.14405581090348363</c:v>
                </c:pt>
                <c:pt idx="3746">
                  <c:v>0.15223789997317838</c:v>
                </c:pt>
                <c:pt idx="3747">
                  <c:v>0.16129079420560788</c:v>
                </c:pt>
                <c:pt idx="3748">
                  <c:v>0.17123470232441906</c:v>
                </c:pt>
                <c:pt idx="3749">
                  <c:v>0.18209026211547183</c:v>
                </c:pt>
                <c:pt idx="3750">
                  <c:v>0.19387852966095634</c:v>
                </c:pt>
                <c:pt idx="3751">
                  <c:v>0.20662096778699629</c:v>
                </c:pt>
                <c:pt idx="3752">
                  <c:v>0.22033943370414871</c:v>
                </c:pt>
                <c:pt idx="3753">
                  <c:v>0.23505616582095221</c:v>
                </c:pt>
                <c:pt idx="3754">
                  <c:v>0.25079376971124256</c:v>
                </c:pt>
                <c:pt idx="3755">
                  <c:v>0.2675752032163205</c:v>
                </c:pt>
                <c:pt idx="3756">
                  <c:v>0.28542376066403513</c:v>
                </c:pt>
                <c:pt idx="3757">
                  <c:v>0.3043630561879308</c:v>
                </c:pt>
                <c:pt idx="3758">
                  <c:v>0.32441700612931867</c:v>
                </c:pt>
                <c:pt idx="3759">
                  <c:v>0.34560981050774908</c:v>
                </c:pt>
                <c:pt idx="3760">
                  <c:v>0.36796593354479845</c:v>
                </c:pt>
                <c:pt idx="3761">
                  <c:v>0.39151008322840919</c:v>
                </c:pt>
                <c:pt idx="3762">
                  <c:v>0.41626718990516831</c:v>
                </c:pt>
                <c:pt idx="3763">
                  <c:v>0.44226238389009981</c:v>
                </c:pt>
                <c:pt idx="3764">
                  <c:v>0.46952097208428895</c:v>
                </c:pt>
                <c:pt idx="3765">
                  <c:v>0.498068413592123</c:v>
                </c:pt>
                <c:pt idx="3766">
                  <c:v>0.5279302943318086</c:v>
                </c:pt>
                <c:pt idx="3767">
                  <c:v>0.55913230063388564</c:v>
                </c:pt>
                <c:pt idx="3768">
                  <c:v>0.59170019182470768</c:v>
                </c:pt>
                <c:pt idx="3769">
                  <c:v>0.62565977179315535</c:v>
                </c:pt>
                <c:pt idx="3770">
                  <c:v>0.66103685954068492</c:v>
                </c:pt>
                <c:pt idx="3771">
                  <c:v>0.69785725871719062</c:v>
                </c:pt>
                <c:pt idx="3772">
                  <c:v>0.73614672614665433</c:v>
                </c:pt>
                <c:pt idx="3773">
                  <c:v>0.77593093934890689</c:v>
                </c:pt>
                <c:pt idx="3774">
                  <c:v>0.81723546306557382</c:v>
                </c:pt>
                <c:pt idx="3775">
                  <c:v>0.86008571480134022</c:v>
                </c:pt>
                <c:pt idx="3776">
                  <c:v>0.90450692939331268</c:v>
                </c:pt>
                <c:pt idx="3777">
                  <c:v>0.95052412262306862</c:v>
                </c:pt>
                <c:pt idx="3778">
                  <c:v>0.99816205389004209</c:v>
                </c:pt>
                <c:pt idx="3779">
                  <c:v>1.0474451879660913</c:v>
                </c:pt>
                <c:pt idx="3780">
                  <c:v>1.0983976558538051</c:v>
                </c:pt>
                <c:pt idx="3781">
                  <c:v>1.1510432147741017</c:v>
                </c:pt>
                <c:pt idx="3782">
                  <c:v>1.2054052073115478</c:v>
                </c:pt>
                <c:pt idx="3783">
                  <c:v>1.2615065197473838</c:v>
                </c:pt>
                <c:pt idx="3784">
                  <c:v>1.3193695396148644</c:v>
                </c:pt>
                <c:pt idx="3785">
                  <c:v>1.3790161125119851</c:v>
                </c:pt>
                <c:pt idx="3786">
                  <c:v>1.4404674982124857</c:v>
                </c:pt>
                <c:pt idx="3787">
                  <c:v>1.5037443261155179</c:v>
                </c:pt>
                <c:pt idx="3788">
                  <c:v>1.5688665500804198</c:v>
                </c:pt>
                <c:pt idx="3789">
                  <c:v>1.6358534026930733</c:v>
                </c:pt>
                <c:pt idx="3790">
                  <c:v>1.7047233490162776</c:v>
                </c:pt>
                <c:pt idx="3791">
                  <c:v>1.7754940398766526</c:v>
                </c:pt>
                <c:pt idx="3792">
                  <c:v>1.8481822647451387</c:v>
                </c:pt>
                <c:pt idx="3793">
                  <c:v>1.9228039042708069</c:v>
                </c:pt>
                <c:pt idx="3794">
                  <c:v>1.9993738825306957</c:v>
                </c:pt>
                <c:pt idx="3795">
                  <c:v>2.0779061190601622</c:v>
                </c:pt>
                <c:pt idx="3796">
                  <c:v>2.1584134807328677</c:v>
                </c:pt>
                <c:pt idx="3797">
                  <c:v>2.2409077335608392</c:v>
                </c:pt>
                <c:pt idx="3798">
                  <c:v>2.3253994944884369</c:v>
                </c:pt>
                <c:pt idx="3799">
                  <c:v>2.4118981832563486</c:v>
                </c:pt>
                <c:pt idx="3800">
                  <c:v>2.5004119744152131</c:v>
                </c:pt>
                <c:pt idx="3801">
                  <c:v>2.5909477495687181</c:v>
                </c:pt>
                <c:pt idx="3802">
                  <c:v>2.683511049932902</c:v>
                </c:pt>
                <c:pt idx="3803">
                  <c:v>2.7781060292940518</c:v>
                </c:pt>
                <c:pt idx="3804">
                  <c:v>2.8747354074559865</c:v>
                </c:pt>
                <c:pt idx="3805">
                  <c:v>2.9734004242684549</c:v>
                </c:pt>
                <c:pt idx="3806">
                  <c:v>3.0741007943240319</c:v>
                </c:pt>
                <c:pt idx="3807">
                  <c:v>3.1768346624234338</c:v>
                </c:pt>
                <c:pt idx="3808">
                  <c:v>3.2815985599009654</c:v>
                </c:pt>
                <c:pt idx="3809">
                  <c:v>3.3883873619093166</c:v>
                </c:pt>
                <c:pt idx="3810">
                  <c:v>3.4971942457613907</c:v>
                </c:pt>
                <c:pt idx="3811">
                  <c:v>3.6080106504294793</c:v>
                </c:pt>
                <c:pt idx="3812">
                  <c:v>3.7208262373018042</c:v>
                </c:pt>
                <c:pt idx="3813">
                  <c:v>3.8356288522987367</c:v>
                </c:pt>
                <c:pt idx="3814">
                  <c:v>3.952404489447999</c:v>
                </c:pt>
                <c:pt idx="3815">
                  <c:v>4.0711372560249774</c:v>
                </c:pt>
                <c:pt idx="3816">
                  <c:v>4.1918093393573228</c:v>
                </c:pt>
                <c:pt idx="3817">
                  <c:v>4.3144009753947365</c:v>
                </c:pt>
                <c:pt idx="3818">
                  <c:v>4.4388904191514893</c:v>
                </c:pt>
                <c:pt idx="3819">
                  <c:v>4.5652539171138624</c:v>
                </c:pt>
                <c:pt idx="3820">
                  <c:v>4.6934656817199789</c:v>
                </c:pt>
                <c:pt idx="3821">
                  <c:v>4.8234978680082872</c:v>
                </c:pt>
                <c:pt idx="3822">
                  <c:v>4.9553205525283497</c:v>
                </c:pt>
                <c:pt idx="3823">
                  <c:v>5.0889017146168332</c:v>
                </c:pt>
                <c:pt idx="3824">
                  <c:v>5.2242072201244873</c:v>
                </c:pt>
                <c:pt idx="3825">
                  <c:v>5.3612008076918602</c:v>
                </c:pt>
                <c:pt idx="3826">
                  <c:v>5.4998440776555357</c:v>
                </c:pt>
                <c:pt idx="3827">
                  <c:v>5.6400964836800425</c:v>
                </c:pt>
                <c:pt idx="3828">
                  <c:v>5.7819153271867361</c:v>
                </c:pt>
                <c:pt idx="3829">
                  <c:v>5.9252557546672442</c:v>
                </c:pt>
                <c:pt idx="3830">
                  <c:v>6.0700707579542392</c:v>
                </c:pt>
                <c:pt idx="3831">
                  <c:v>6.2163111775195388</c:v>
                </c:pt>
                <c:pt idx="3832">
                  <c:v>6.3639257088657173</c:v>
                </c:pt>
                <c:pt idx="3833">
                  <c:v>6.5128609120809209</c:v>
                </c:pt>
                <c:pt idx="3834">
                  <c:v>6.6630612246010941</c:v>
                </c:pt>
                <c:pt idx="3835">
                  <c:v>6.8144689772461566</c:v>
                </c:pt>
                <c:pt idx="3836">
                  <c:v>6.9670244135675166</c:v>
                </c:pt>
                <c:pt idx="3837">
                  <c:v>7.1206657125517125</c:v>
                </c:pt>
                <c:pt idx="3838">
                  <c:v>7.2753290147157923</c:v>
                </c:pt>
                <c:pt idx="3839">
                  <c:v>7.4309484516213109</c:v>
                </c:pt>
                <c:pt idx="3840">
                  <c:v>7.5874561788342483</c:v>
                </c:pt>
                <c:pt idx="3841">
                  <c:v>7.7447824123418378</c:v>
                </c:pt>
                <c:pt idx="3842">
                  <c:v>7.9028554684403973</c:v>
                </c:pt>
                <c:pt idx="3843">
                  <c:v>8.0616018070931101</c:v>
                </c:pt>
                <c:pt idx="3844">
                  <c:v>8.2209460787557749</c:v>
                </c:pt>
                <c:pt idx="3845">
                  <c:v>8.380811174658799</c:v>
                </c:pt>
                <c:pt idx="3846">
                  <c:v>8.5411182805228059</c:v>
                </c:pt>
                <c:pt idx="3847">
                  <c:v>8.7017869336851472</c:v>
                </c:pt>
                <c:pt idx="3848">
                  <c:v>8.8627350836002456</c:v>
                </c:pt>
                <c:pt idx="3849">
                  <c:v>9.023879155673443</c:v>
                </c:pt>
                <c:pt idx="3850">
                  <c:v>9.1851341183778228</c:v>
                </c:pt>
                <c:pt idx="3851">
                  <c:v>9.3464135535925816</c:v>
                </c:pt>
                <c:pt idx="3852">
                  <c:v>9.5076297301042594</c:v>
                </c:pt>
                <c:pt idx="3853">
                  <c:v>9.6686936801947372</c:v>
                </c:pt>
                <c:pt idx="3854">
                  <c:v>9.8295152792277776</c:v>
                </c:pt>
                <c:pt idx="3855">
                  <c:v>9.9900033281600571</c:v>
                </c:pt>
                <c:pt idx="3856">
                  <c:v>10.150065638859814</c:v>
                </c:pt>
                <c:pt idx="3857">
                  <c:v>10.309609122152384</c:v>
                </c:pt>
                <c:pt idx="3858">
                  <c:v>10.468539878459371</c:v>
                </c:pt>
                <c:pt idx="3859">
                  <c:v>10.626763290925027</c:v>
                </c:pt>
                <c:pt idx="3860">
                  <c:v>10.784184120900612</c:v>
                </c:pt>
                <c:pt idx="3861">
                  <c:v>10.940706605651178</c:v>
                </c:pt>
                <c:pt idx="3862">
                  <c:v>11.096234558148273</c:v>
                </c:pt>
                <c:pt idx="3863">
                  <c:v>11.250671468799228</c:v>
                </c:pt>
                <c:pt idx="3864">
                  <c:v>11.40392060896146</c:v>
                </c:pt>
                <c:pt idx="3865">
                  <c:v>11.555885136083349</c:v>
                </c:pt>
                <c:pt idx="3866">
                  <c:v>11.706468200307404</c:v>
                </c:pt>
                <c:pt idx="3867">
                  <c:v>11.855573052364171</c:v>
                </c:pt>
                <c:pt idx="3868">
                  <c:v>12.003103152583055</c:v>
                </c:pt>
                <c:pt idx="3869">
                  <c:v>12.148962280843847</c:v>
                </c:pt>
                <c:pt idx="3870">
                  <c:v>12.293054647277252</c:v>
                </c:pt>
                <c:pt idx="3871">
                  <c:v>12.43528500353835</c:v>
                </c:pt>
                <c:pt idx="3872">
                  <c:v>12.575558754448746</c:v>
                </c:pt>
                <c:pt idx="3873">
                  <c:v>12.713782069827985</c:v>
                </c:pt>
                <c:pt idx="3874">
                  <c:v>12.849861996302959</c:v>
                </c:pt>
                <c:pt idx="3875">
                  <c:v>12.983706568908666</c:v>
                </c:pt>
                <c:pt idx="3876">
                  <c:v>13.115224922275118</c:v>
                </c:pt>
                <c:pt idx="3877">
                  <c:v>13.244327401197545</c:v>
                </c:pt>
                <c:pt idx="3878">
                  <c:v>13.370925670391468</c:v>
                </c:pt>
                <c:pt idx="3879">
                  <c:v>13.494932823228822</c:v>
                </c:pt>
                <c:pt idx="3880">
                  <c:v>13.616263489254948</c:v>
                </c:pt>
                <c:pt idx="3881">
                  <c:v>13.734833940279902</c:v>
                </c:pt>
                <c:pt idx="3882">
                  <c:v>13.850562194858499</c:v>
                </c:pt>
                <c:pt idx="3883">
                  <c:v>13.963368120941418</c:v>
                </c:pt>
                <c:pt idx="3884">
                  <c:v>14.073173536521855</c:v>
                </c:pt>
                <c:pt idx="3885">
                  <c:v>14.17990230807372</c:v>
                </c:pt>
                <c:pt idx="3886">
                  <c:v>14.28348044659772</c:v>
                </c:pt>
                <c:pt idx="3887">
                  <c:v>14.383836201086936</c:v>
                </c:pt>
                <c:pt idx="3888">
                  <c:v>14.480900149236769</c:v>
                </c:pt>
                <c:pt idx="3889">
                  <c:v>14.574605285217217</c:v>
                </c:pt>
                <c:pt idx="3890">
                  <c:v>14.664887104347054</c:v>
                </c:pt>
                <c:pt idx="3891">
                  <c:v>14.751683684494498</c:v>
                </c:pt>
                <c:pt idx="3892">
                  <c:v>14.834935764052345</c:v>
                </c:pt>
                <c:pt idx="3893">
                  <c:v>14.914586816342844</c:v>
                </c:pt>
                <c:pt idx="3894">
                  <c:v>14.990583120290982</c:v>
                </c:pt>
                <c:pt idx="3895">
                  <c:v>15.062873827247675</c:v>
                </c:pt>
                <c:pt idx="3896">
                  <c:v>15.13141102382756</c:v>
                </c:pt>
                <c:pt idx="3897">
                  <c:v>15.196149790629409</c:v>
                </c:pt>
                <c:pt idx="3898">
                  <c:v>15.257048256752114</c:v>
                </c:pt>
                <c:pt idx="3899">
                  <c:v>15.314067649978551</c:v>
                </c:pt>
                <c:pt idx="3900">
                  <c:v>15.367172342546402</c:v>
                </c:pt>
                <c:pt idx="3901">
                  <c:v>15.41632989241997</c:v>
                </c:pt>
                <c:pt idx="3902">
                  <c:v>15.461511079984705</c:v>
                </c:pt>
                <c:pt idx="3903">
                  <c:v>15.502689940101089</c:v>
                </c:pt>
                <c:pt idx="3904">
                  <c:v>15.539843789460562</c:v>
                </c:pt>
                <c:pt idx="3905">
                  <c:v>15.572953249203916</c:v>
                </c:pt>
                <c:pt idx="3906">
                  <c:v>15.60200226276034</c:v>
                </c:pt>
                <c:pt idx="3907">
                  <c:v>15.626978108880172</c:v>
                </c:pt>
                <c:pt idx="3908">
                  <c:v>15.647871409865047</c:v>
                </c:pt>
                <c:pt idx="3909">
                  <c:v>15.664676134959347</c:v>
                </c:pt>
                <c:pt idx="3910">
                  <c:v>15.677389598941119</c:v>
                </c:pt>
                <c:pt idx="3911">
                  <c:v>15.686012455909347</c:v>
                </c:pt>
                <c:pt idx="3912">
                  <c:v>15.690548688300355</c:v>
                </c:pt>
                <c:pt idx="3913">
                  <c:v>15.691005591166169</c:v>
                </c:pt>
                <c:pt idx="3914">
                  <c:v>15.687393751770838</c:v>
                </c:pt>
                <c:pt idx="3915">
                  <c:v>15.679727024544684</c:v>
                </c:pt>
                <c:pt idx="3916">
                  <c:v>15.668022501479992</c:v>
                </c:pt>
                <c:pt idx="3917">
                  <c:v>15.65230047803127</c:v>
                </c:pt>
                <c:pt idx="3918">
                  <c:v>15.632584414609322</c:v>
                </c:pt>
                <c:pt idx="3919">
                  <c:v>15.60890089376092</c:v>
                </c:pt>
                <c:pt idx="3920">
                  <c:v>15.581279573135637</c:v>
                </c:pt>
                <c:pt idx="3921">
                  <c:v>15.549753134353598</c:v>
                </c:pt>
                <c:pt idx="3922">
                  <c:v>15.514357227882073</c:v>
                </c:pt>
                <c:pt idx="3923">
                  <c:v>15.475130414063745</c:v>
                </c:pt>
                <c:pt idx="3924">
                  <c:v>15.432114100409864</c:v>
                </c:pt>
                <c:pt idx="3925">
                  <c:v>15.385352475312414</c:v>
                </c:pt>
                <c:pt idx="3926">
                  <c:v>15.3348924383143</c:v>
                </c:pt>
                <c:pt idx="3927">
                  <c:v>15.280783527089341</c:v>
                </c:pt>
                <c:pt idx="3928">
                  <c:v>15.223077841296313</c:v>
                </c:pt>
                <c:pt idx="3929">
                  <c:v>15.161829963458718</c:v>
                </c:pt>
                <c:pt idx="3930">
                  <c:v>15.097096877051385</c:v>
                </c:pt>
                <c:pt idx="3931">
                  <c:v>15.028937881945462</c:v>
                </c:pt>
                <c:pt idx="3932">
                  <c:v>14.957414507413695</c:v>
                </c:pt>
                <c:pt idx="3933">
                  <c:v>14.882590422845151</c:v>
                </c:pt>
                <c:pt idx="3934">
                  <c:v>14.804531346376224</c:v>
                </c:pt>
                <c:pt idx="3935">
                  <c:v>14.723304951603488</c:v>
                </c:pt>
                <c:pt idx="3936">
                  <c:v>14.638980772570605</c:v>
                </c:pt>
                <c:pt idx="3937">
                  <c:v>14.551630107217569</c:v>
                </c:pt>
                <c:pt idx="3938">
                  <c:v>14.461325919475149</c:v>
                </c:pt>
                <c:pt idx="3939">
                  <c:v>14.368142740190498</c:v>
                </c:pt>
                <c:pt idx="3940">
                  <c:v>14.272156567085254</c:v>
                </c:pt>
                <c:pt idx="3941">
                  <c:v>14.17344476390752</c:v>
                </c:pt>
                <c:pt idx="3942">
                  <c:v>14.072085958993576</c:v>
                </c:pt>
                <c:pt idx="3943">
                  <c:v>13.968159943398568</c:v>
                </c:pt>
                <c:pt idx="3944">
                  <c:v>13.861747568793069</c:v>
                </c:pt>
                <c:pt idx="3945">
                  <c:v>13.752930645299699</c:v>
                </c:pt>
                <c:pt idx="3946">
                  <c:v>13.641791839452445</c:v>
                </c:pt>
                <c:pt idx="3947">
                  <c:v>13.528414572446707</c:v>
                </c:pt>
                <c:pt idx="3948">
                  <c:v>13.412882918852873</c:v>
                </c:pt>
                <c:pt idx="3949">
                  <c:v>13.295281505968017</c:v>
                </c:pt>
                <c:pt idx="3950">
                  <c:v>13.175695413951718</c:v>
                </c:pt>
                <c:pt idx="3951">
                  <c:v>13.054210076927303</c:v>
                </c:pt>
                <c:pt idx="3952">
                  <c:v>12.930911185179417</c:v>
                </c:pt>
                <c:pt idx="3953">
                  <c:v>12.805884588611965</c:v>
                </c:pt>
                <c:pt idx="3954">
                  <c:v>12.679216201603653</c:v>
                </c:pt>
                <c:pt idx="3955">
                  <c:v>12.550991909399142</c:v>
                </c:pt>
                <c:pt idx="3956">
                  <c:v>12.42129747616962</c:v>
                </c:pt>
                <c:pt idx="3957">
                  <c:v>12.29021845486411</c:v>
                </c:pt>
                <c:pt idx="3958">
                  <c:v>12.157840098978252</c:v>
                </c:pt>
                <c:pt idx="3959">
                  <c:v>12.024247276346074</c:v>
                </c:pt>
                <c:pt idx="3960">
                  <c:v>11.889524385069668</c:v>
                </c:pt>
                <c:pt idx="3961">
                  <c:v>11.753755271680257</c:v>
                </c:pt>
                <c:pt idx="3962">
                  <c:v>11.617023151628381</c:v>
                </c:pt>
                <c:pt idx="3963">
                  <c:v>11.479410532187174</c:v>
                </c:pt>
                <c:pt idx="3964">
                  <c:v>11.340999137854046</c:v>
                </c:pt>
                <c:pt idx="3965">
                  <c:v>11.201869838317634</c:v>
                </c:pt>
                <c:pt idx="3966">
                  <c:v>11.062102579061042</c:v>
                </c:pt>
                <c:pt idx="3967">
                  <c:v>10.921776314657277</c:v>
                </c:pt>
                <c:pt idx="3968">
                  <c:v>10.780968944817875</c:v>
                </c:pt>
                <c:pt idx="3969">
                  <c:v>10.639757253227202</c:v>
                </c:pt>
                <c:pt idx="3970">
                  <c:v>10.498216849213845</c:v>
                </c:pt>
                <c:pt idx="3971">
                  <c:v>10.356422112290991</c:v>
                </c:pt>
                <c:pt idx="3972">
                  <c:v>10.214446139578195</c:v>
                </c:pt>
                <c:pt idx="3973">
                  <c:v>10.072360696146257</c:v>
                </c:pt>
                <c:pt idx="3974">
                  <c:v>9.9302361682816738</c:v>
                </c:pt>
                <c:pt idx="3975">
                  <c:v>9.7881415196809378</c:v>
                </c:pt>
                <c:pt idx="3976">
                  <c:v>9.6461442505862269</c:v>
                </c:pt>
                <c:pt idx="3977">
                  <c:v>9.5043103598443501</c:v>
                </c:pt>
                <c:pt idx="3978">
                  <c:v>9.3627043098857463</c:v>
                </c:pt>
                <c:pt idx="3979">
                  <c:v>9.2213889946104821</c:v>
                </c:pt>
                <c:pt idx="3980">
                  <c:v>9.0804257101516992</c:v>
                </c:pt>
                <c:pt idx="3981">
                  <c:v>8.9398741285006231</c:v>
                </c:pt>
                <c:pt idx="3982">
                  <c:v>8.7997922739541217</c:v>
                </c:pt>
                <c:pt idx="3983">
                  <c:v>8.6602365023528005</c:v>
                </c:pt>
                <c:pt idx="3984">
                  <c:v>8.5212614830698694</c:v>
                </c:pt>
                <c:pt idx="3985">
                  <c:v>8.3829201837024829</c:v>
                </c:pt>
                <c:pt idx="3986">
                  <c:v>8.2452638574271351</c:v>
                </c:pt>
                <c:pt idx="3987">
                  <c:v>8.1083420329530522</c:v>
                </c:pt>
                <c:pt idx="3988">
                  <c:v>7.9722025070291238</c:v>
                </c:pt>
                <c:pt idx="3989">
                  <c:v>7.8368913394406574</c:v>
                </c:pt>
                <c:pt idx="3990">
                  <c:v>7.7024528504365826</c:v>
                </c:pt>
                <c:pt idx="3991">
                  <c:v>7.5689296205193788</c:v>
                </c:pt>
                <c:pt idx="3992">
                  <c:v>7.4363624925308844</c:v>
                </c:pt>
                <c:pt idx="3993">
                  <c:v>7.3047905759682115</c:v>
                </c:pt>
                <c:pt idx="3994">
                  <c:v>7.1742512534552949</c:v>
                </c:pt>
                <c:pt idx="3995">
                  <c:v>7.0447801892930064</c:v>
                </c:pt>
                <c:pt idx="3996">
                  <c:v>6.9164113400200478</c:v>
                </c:pt>
                <c:pt idx="3997">
                  <c:v>6.7891769669020485</c:v>
                </c:pt>
                <c:pt idx="3998">
                  <c:v>6.6631076502746795</c:v>
                </c:pt>
                <c:pt idx="3999">
                  <c:v>6.5382323056567913</c:v>
                </c:pt>
                <c:pt idx="4000">
                  <c:v>6.4145782015651953</c:v>
                </c:pt>
                <c:pt idx="4001">
                  <c:v>6.29217097893366</c:v>
                </c:pt>
                <c:pt idx="4002">
                  <c:v>6.1710346720736995</c:v>
                </c:pt>
                <c:pt idx="4003">
                  <c:v>6.0511917310855807</c:v>
                </c:pt>
                <c:pt idx="4004">
                  <c:v>5.9326630456393978</c:v>
                </c:pt>
                <c:pt idx="4005">
                  <c:v>5.8154679700528558</c:v>
                </c:pt>
                <c:pt idx="4006">
                  <c:v>5.6996243495768244</c:v>
                </c:pt>
                <c:pt idx="4007">
                  <c:v>5.5851485478177958</c:v>
                </c:pt>
                <c:pt idx="4008">
                  <c:v>5.4720554752093724</c:v>
                </c:pt>
                <c:pt idx="4009">
                  <c:v>5.3603586184648071</c:v>
                </c:pt>
                <c:pt idx="4010">
                  <c:v>5.2500700709237895</c:v>
                </c:pt>
                <c:pt idx="4011">
                  <c:v>5.141200563727363</c:v>
                </c:pt>
                <c:pt idx="4012">
                  <c:v>5.0337594977377993</c:v>
                </c:pt>
                <c:pt idx="4013">
                  <c:v>4.9277549761366437</c:v>
                </c:pt>
                <c:pt idx="4014">
                  <c:v>4.8231938376249746</c:v>
                </c:pt>
                <c:pt idx="4015">
                  <c:v>4.7200816901595379</c:v>
                </c:pt>
                <c:pt idx="4016">
                  <c:v>4.6184229451520125</c:v>
                </c:pt>
                <c:pt idx="4017">
                  <c:v>4.5182208520700398</c:v>
                </c:pt>
                <c:pt idx="4018">
                  <c:v>4.4194775333692125</c:v>
                </c:pt>
                <c:pt idx="4019">
                  <c:v>4.3221940196996531</c:v>
                </c:pt>
                <c:pt idx="4020">
                  <c:v>4.2263702853189908</c:v>
                </c:pt>
                <c:pt idx="4021">
                  <c:v>4.1320052836609795</c:v>
                </c:pt>
                <c:pt idx="4022">
                  <c:v>4.0390969829946872</c:v>
                </c:pt>
                <c:pt idx="4023">
                  <c:v>3.9476424021270438</c:v>
                </c:pt>
                <c:pt idx="4024">
                  <c:v>3.8576376460906872</c:v>
                </c:pt>
                <c:pt idx="4025">
                  <c:v>3.7690779417698481</c:v>
                </c:pt>
                <c:pt idx="4026">
                  <c:v>3.6819576734145807</c:v>
                </c:pt>
                <c:pt idx="4027">
                  <c:v>3.5962704179990639</c:v>
                </c:pt>
                <c:pt idx="4028">
                  <c:v>3.5120089803779999</c:v>
                </c:pt>
                <c:pt idx="4029">
                  <c:v>3.4291654282024089</c:v>
                </c:pt>
                <c:pt idx="4030">
                  <c:v>3.3477311265528491</c:v>
                </c:pt>
                <c:pt idx="4031">
                  <c:v>3.2676967722555976</c:v>
                </c:pt>
                <c:pt idx="4032">
                  <c:v>3.1890524278455361</c:v>
                </c:pt>
                <c:pt idx="4033">
                  <c:v>3.1117875551424818</c:v>
                </c:pt>
                <c:pt idx="4034">
                  <c:v>3.0358910484137982</c:v>
                </c:pt>
                <c:pt idx="4035">
                  <c:v>2.9613512670909694</c:v>
                </c:pt>
                <c:pt idx="4036">
                  <c:v>2.8881560680168392</c:v>
                </c:pt>
                <c:pt idx="4037">
                  <c:v>2.816292837198648</c:v>
                </c:pt>
                <c:pt idx="4038">
                  <c:v>2.7457485210442627</c:v>
                </c:pt>
                <c:pt idx="4039">
                  <c:v>2.6765096570635745</c:v>
                </c:pt>
                <c:pt idx="4040">
                  <c:v>2.6085624040140143</c:v>
                </c:pt>
                <c:pt idx="4041">
                  <c:v>2.5418925714779141</c:v>
                </c:pt>
                <c:pt idx="4042">
                  <c:v>2.4764856488533207</c:v>
                </c:pt>
                <c:pt idx="4043">
                  <c:v>2.412326833750539</c:v>
                </c:pt>
                <c:pt idx="4044">
                  <c:v>2.3494010597793271</c:v>
                </c:pt>
                <c:pt idx="4045">
                  <c:v>2.2876930237212085</c:v>
                </c:pt>
                <c:pt idx="4046">
                  <c:v>2.2271872120781606</c:v>
                </c:pt>
                <c:pt idx="4047">
                  <c:v>2.1678679269924412</c:v>
                </c:pt>
                <c:pt idx="4048">
                  <c:v>2.1097193115331225</c:v>
                </c:pt>
                <c:pt idx="4049">
                  <c:v>2.0527253743477387</c:v>
                </c:pt>
                <c:pt idx="4050">
                  <c:v>1.9968700136774089</c:v>
                </c:pt>
                <c:pt idx="4051">
                  <c:v>1.9421370407343781</c:v>
                </c:pt>
                <c:pt idx="4052">
                  <c:v>1.8885102024468061</c:v>
                </c:pt>
                <c:pt idx="4053">
                  <c:v>1.835973203569093</c:v>
                </c:pt>
                <c:pt idx="4054">
                  <c:v>1.7845097281664202</c:v>
                </c:pt>
                <c:pt idx="4055">
                  <c:v>1.7341034604747667</c:v>
                </c:pt>
                <c:pt idx="4056">
                  <c:v>1.6847381051448362</c:v>
                </c:pt>
                <c:pt idx="4057">
                  <c:v>1.6363974068756471</c:v>
                </c:pt>
                <c:pt idx="4058">
                  <c:v>1.5890651694472466</c:v>
                </c:pt>
                <c:pt idx="4059">
                  <c:v>1.5427252741598398</c:v>
                </c:pt>
                <c:pt idx="4060">
                  <c:v>1.4973616976901523</c:v>
                </c:pt>
                <c:pt idx="4061">
                  <c:v>1.4529585293756799</c:v>
                </c:pt>
                <c:pt idx="4062">
                  <c:v>1.4094999879365329</c:v>
                </c:pt>
                <c:pt idx="4063">
                  <c:v>1.3669704376484439</c:v>
                </c:pt>
                <c:pt idx="4064">
                  <c:v>1.3253544039776879</c:v>
                </c:pt>
                <c:pt idx="4065">
                  <c:v>1.2846365886923494</c:v>
                </c:pt>
                <c:pt idx="4066">
                  <c:v>1.2448018844613344</c:v>
                </c:pt>
                <c:pt idx="4067">
                  <c:v>1.205835388956729</c:v>
                </c:pt>
                <c:pt idx="4068">
                  <c:v>1.1677224184717465</c:v>
                </c:pt>
                <c:pt idx="4069">
                  <c:v>1.1304485210702326</c:v>
                </c:pt>
                <c:pt idx="4070">
                  <c:v>1.0939994892808584</c:v>
                </c:pt>
                <c:pt idx="4071">
                  <c:v>1.0583613723512311</c:v>
                </c:pt>
                <c:pt idx="4072">
                  <c:v>1.0235204880775888</c:v>
                </c:pt>
                <c:pt idx="4073">
                  <c:v>0.98946343422310634</c:v>
                </c:pt>
                <c:pt idx="4074">
                  <c:v>0.95617709954161145</c:v>
                </c:pt>
                <c:pt idx="4075">
                  <c:v>0.92364867442089282</c:v>
                </c:pt>
                <c:pt idx="4076">
                  <c:v>0.89186566115985677</c:v>
                </c:pt>
                <c:pt idx="4077">
                  <c:v>0.86081588389558572</c:v>
                </c:pt>
                <c:pt idx="4078">
                  <c:v>0.8304874981939947</c:v>
                </c:pt>
                <c:pt idx="4079">
                  <c:v>0.80086900031835861</c:v>
                </c:pt>
                <c:pt idx="4080">
                  <c:v>0.77194923619105738</c:v>
                </c:pt>
                <c:pt idx="4081">
                  <c:v>0.74371741006084768</c:v>
                </c:pt>
                <c:pt idx="4082">
                  <c:v>0.71616309289094959</c:v>
                </c:pt>
                <c:pt idx="4083">
                  <c:v>0.68927623047969211</c:v>
                </c:pt>
                <c:pt idx="4084">
                  <c:v>0.66304715132779102</c:v>
                </c:pt>
                <c:pt idx="4085">
                  <c:v>0.63746657426391851</c:v>
                </c:pt>
                <c:pt idx="4086">
                  <c:v>0.61252561584141774</c:v>
                </c:pt>
                <c:pt idx="4087">
                  <c:v>0.58821579751676356</c:v>
                </c:pt>
                <c:pt idx="4088">
                  <c:v>0.56452905262157971</c:v>
                </c:pt>
                <c:pt idx="4089">
                  <c:v>0.54145773313860279</c:v>
                </c:pt>
                <c:pt idx="4090">
                  <c:v>0.51899461629104882</c:v>
                </c:pt>
                <c:pt idx="4091">
                  <c:v>0.49713291095564643</c:v>
                </c:pt>
                <c:pt idx="4092">
                  <c:v>0.47586626390702763</c:v>
                </c:pt>
                <c:pt idx="4093">
                  <c:v>0.45518876590272594</c:v>
                </c:pt>
                <c:pt idx="4094">
                  <c:v>0.43509495761522732</c:v>
                </c:pt>
                <c:pt idx="4095">
                  <c:v>0.4155798354187093</c:v>
                </c:pt>
                <c:pt idx="4096">
                  <c:v>0.39663885703569157</c:v>
                </c:pt>
                <c:pt idx="4097">
                  <c:v>0.37826794705009631</c:v>
                </c:pt>
                <c:pt idx="4098">
                  <c:v>0.36046350229005952</c:v>
                </c:pt>
                <c:pt idx="4099">
                  <c:v>0.34322239708548197</c:v>
                </c:pt>
                <c:pt idx="4100">
                  <c:v>0.32654198840270332</c:v>
                </c:pt>
                <c:pt idx="4101">
                  <c:v>0.3104201208591354</c:v>
                </c:pt>
                <c:pt idx="4102">
                  <c:v>0.29485513161906224</c:v>
                </c:pt>
                <c:pt idx="4103">
                  <c:v>0.27984585517148008</c:v>
                </c:pt>
                <c:pt idx="4104">
                  <c:v>0.26539162798998395</c:v>
                </c:pt>
                <c:pt idx="4105">
                  <c:v>0.25149229307369136</c:v>
                </c:pt>
                <c:pt idx="4106">
                  <c:v>0.23814820436755371</c:v>
                </c:pt>
                <c:pt idx="4107">
                  <c:v>0.2253602310595004</c:v>
                </c:pt>
                <c:pt idx="4108">
                  <c:v>0.21312976175101289</c:v>
                </c:pt>
                <c:pt idx="4109">
                  <c:v>0.20145870849689093</c:v>
                </c:pt>
                <c:pt idx="4110">
                  <c:v>0.19034951070917822</c:v>
                </c:pt>
                <c:pt idx="4111">
                  <c:v>0.17980513891923999</c:v>
                </c:pt>
                <c:pt idx="4112">
                  <c:v>0.16982909839138088</c:v>
                </c:pt>
                <c:pt idx="4113">
                  <c:v>0.16042543258012656</c:v>
                </c:pt>
                <c:pt idx="4114">
                  <c:v>0.15159872642312236</c:v>
                </c:pt>
                <c:pt idx="4115">
                  <c:v>0.14335410945982904</c:v>
                </c:pt>
                <c:pt idx="4116">
                  <c:v>0.13569725876648794</c:v>
                </c:pt>
                <c:pt idx="4117">
                  <c:v>0.12863440169592591</c:v>
                </c:pt>
                <c:pt idx="4118">
                  <c:v>0.12217231841077165</c:v>
                </c:pt>
                <c:pt idx="4119">
                  <c:v>0.11631834419733603</c:v>
                </c:pt>
                <c:pt idx="4120">
                  <c:v>0.1110803715469463</c:v>
                </c:pt>
                <c:pt idx="4121">
                  <c:v>0.10646685199058251</c:v>
                </c:pt>
                <c:pt idx="4122">
                  <c:v>0.10248679767187452</c:v>
                </c:pt>
                <c:pt idx="4123">
                  <c:v>9.9149782642947493E-2</c:v>
                </c:pt>
                <c:pt idx="4124">
                  <c:v>9.6465943866654066E-2</c:v>
                </c:pt>
                <c:pt idx="4125">
                  <c:v>9.4445981908291426E-2</c:v>
                </c:pt>
                <c:pt idx="4126">
                  <c:v>9.3101161298906346E-2</c:v>
                </c:pt>
                <c:pt idx="4127">
                  <c:v>9.2443310551914085E-2</c:v>
                </c:pt>
                <c:pt idx="4128">
                  <c:v>9.2484821814008619E-2</c:v>
                </c:pt>
                <c:pt idx="4129">
                  <c:v>9.323865013063426E-2</c:v>
                </c:pt>
                <c:pt idx="4130">
                  <c:v>9.471831230594302E-2</c:v>
                </c:pt>
                <c:pt idx="4131">
                  <c:v>9.6937885336426735E-2</c:v>
                </c:pt>
                <c:pt idx="4132">
                  <c:v>9.9912004396949167E-2</c:v>
                </c:pt>
                <c:pt idx="4133">
                  <c:v>0.10365586035751806</c:v>
                </c:pt>
                <c:pt idx="4134">
                  <c:v>0.1081851968085345</c:v>
                </c:pt>
                <c:pt idx="4135">
                  <c:v>0.11351630657208232</c:v>
                </c:pt>
                <c:pt idx="4136">
                  <c:v>0.11966602767614978</c:v>
                </c:pt>
                <c:pt idx="4137">
                  <c:v>0.12665173876879185</c:v>
                </c:pt>
                <c:pt idx="4138">
                  <c:v>0.13449135394844111</c:v>
                </c:pt>
                <c:pt idx="4139">
                  <c:v>0.14320331698694896</c:v>
                </c:pt>
                <c:pt idx="4140">
                  <c:v>0.15280659492123086</c:v>
                </c:pt>
                <c:pt idx="4141">
                  <c:v>0.1633206709895885</c:v>
                </c:pt>
                <c:pt idx="4142">
                  <c:v>0.17476553688871541</c:v>
                </c:pt>
                <c:pt idx="4143">
                  <c:v>0.18716168432725172</c:v>
                </c:pt>
                <c:pt idx="4144">
                  <c:v>0.20053009585174184</c:v>
                </c:pt>
                <c:pt idx="4145">
                  <c:v>0.21489223492137602</c:v>
                </c:pt>
                <c:pt idx="4146">
                  <c:v>0.23027003520753719</c:v>
                </c:pt>
                <c:pt idx="4147">
                  <c:v>0.24668588909474334</c:v>
                </c:pt>
                <c:pt idx="4148">
                  <c:v>0.26416263535990436</c:v>
                </c:pt>
                <c:pt idx="4149">
                  <c:v>0.28272354600700017</c:v>
                </c:pt>
                <c:pt idx="4150">
                  <c:v>0.30239231223475244</c:v>
                </c:pt>
                <c:pt idx="4151">
                  <c:v>0.3231930295157488</c:v>
                </c:pt>
                <c:pt idx="4152">
                  <c:v>0.34515018176557927</c:v>
                </c:pt>
                <c:pt idx="4153">
                  <c:v>0.36828862458138406</c:v>
                </c:pt>
                <c:pt idx="4154">
                  <c:v>0.39263356753040496</c:v>
                </c:pt>
                <c:pt idx="4155">
                  <c:v>0.41821055546910801</c:v>
                </c:pt>
                <c:pt idx="4156">
                  <c:v>0.44504544887503356</c:v>
                </c:pt>
                <c:pt idx="4157">
                  <c:v>0.47316440317488651</c:v>
                </c:pt>
                <c:pt idx="4158">
                  <c:v>0.50259384705175159</c:v>
                </c:pt>
                <c:pt idx="4159">
                  <c:v>0.53336045971795165</c:v>
                </c:pt>
                <c:pt idx="4160">
                  <c:v>0.56549114713912385</c:v>
                </c:pt>
                <c:pt idx="4161">
                  <c:v>0.59901301719801769</c:v>
                </c:pt>
                <c:pt idx="4162">
                  <c:v>0.63395335378665629</c:v>
                </c:pt>
                <c:pt idx="4163">
                  <c:v>0.67033958981837305</c:v>
                </c:pt>
                <c:pt idx="4164">
                  <c:v>0.70819927915166114</c:v>
                </c:pt>
                <c:pt idx="4165">
                  <c:v>0.74756006742022851</c:v>
                </c:pt>
                <c:pt idx="4166">
                  <c:v>0.78844966176517861</c:v>
                </c:pt>
                <c:pt idx="4167">
                  <c:v>0.83089579946697056</c:v>
                </c:pt>
                <c:pt idx="4168">
                  <c:v>0.87492621547734051</c:v>
                </c:pt>
                <c:pt idx="4169">
                  <c:v>0.92056860885295677</c:v>
                </c:pt>
                <c:pt idx="4170">
                  <c:v>0.96785060809444823</c:v>
                </c:pt>
                <c:pt idx="4171">
                  <c:v>1.0167997353978602</c:v>
                </c:pt>
                <c:pt idx="4172">
                  <c:v>1.0674433698263861</c:v>
                </c:pt>
                <c:pt idx="4173">
                  <c:v>1.1198087094143017</c:v>
                </c:pt>
                <c:pt idx="4174">
                  <c:v>1.1739227322152435</c:v>
                </c:pt>
                <c:pt idx="4175">
                  <c:v>1.2298121563127082</c:v>
                </c:pt>
                <c:pt idx="4176">
                  <c:v>1.2875033988103717</c:v>
                </c:pt>
                <c:pt idx="4177">
                  <c:v>1.347022533823484</c:v>
                </c:pt>
                <c:pt idx="4178">
                  <c:v>1.4083952494965228</c:v>
                </c:pt>
                <c:pt idx="4179">
                  <c:v>1.4716468040738937</c:v>
                </c:pt>
                <c:pt idx="4180">
                  <c:v>1.536801981053145</c:v>
                </c:pt>
                <c:pt idx="4181">
                  <c:v>1.6038850434543082</c:v>
                </c:pt>
                <c:pt idx="4182">
                  <c:v>1.6729196872418353</c:v>
                </c:pt>
                <c:pt idx="4183">
                  <c:v>1.7439289939365619</c:v>
                </c:pt>
                <c:pt idx="4184">
                  <c:v>1.8169353824619794</c:v>
                </c:pt>
                <c:pt idx="4185">
                  <c:v>1.891960560268489</c:v>
                </c:pt>
                <c:pt idx="4186">
                  <c:v>1.9690254737855433</c:v>
                </c:pt>
                <c:pt idx="4187">
                  <c:v>2.0481502582523228</c:v>
                </c:pt>
                <c:pt idx="4188">
                  <c:v>2.129354186982884</c:v>
                </c:pt>
                <c:pt idx="4189">
                  <c:v>2.2126556201222942</c:v>
                </c:pt>
                <c:pt idx="4190">
                  <c:v>2.2980719529575548</c:v>
                </c:pt>
                <c:pt idx="4191">
                  <c:v>2.3856195638460984</c:v>
                </c:pt>
                <c:pt idx="4192">
                  <c:v>2.4753137618299892</c:v>
                </c:pt>
                <c:pt idx="4193">
                  <c:v>2.5671687340069682</c:v>
                </c:pt>
                <c:pt idx="4194">
                  <c:v>2.6611974927328852</c:v>
                </c:pt>
                <c:pt idx="4195">
                  <c:v>2.7574118227316431</c:v>
                </c:pt>
                <c:pt idx="4196">
                  <c:v>2.8558222281935866</c:v>
                </c:pt>
                <c:pt idx="4197">
                  <c:v>2.9564378799452538</c:v>
                </c:pt>
                <c:pt idx="4198">
                  <c:v>3.0592665627768079</c:v>
                </c:pt>
                <c:pt idx="4199">
                  <c:v>3.1643146230149606</c:v>
                </c:pt>
                <c:pt idx="4200">
                  <c:v>3.2715869164348184</c:v>
                </c:pt>
                <c:pt idx="4201">
                  <c:v>3.3810867566019236</c:v>
                </c:pt>
                <c:pt idx="4202">
                  <c:v>3.4928158637450668</c:v>
                </c:pt>
                <c:pt idx="4203">
                  <c:v>3.606774314254233</c:v>
                </c:pt>
                <c:pt idx="4204">
                  <c:v>3.7229604909073246</c:v>
                </c:pt>
                <c:pt idx="4205">
                  <c:v>3.8413710339316713</c:v>
                </c:pt>
                <c:pt idx="4206">
                  <c:v>3.9620007929967382</c:v>
                </c:pt>
                <c:pt idx="4207">
                  <c:v>4.0848427802561824</c:v>
                </c:pt>
                <c:pt idx="4208">
                  <c:v>4.2098881245370814</c:v>
                </c:pt>
                <c:pt idx="4209">
                  <c:v>4.3371260267937775</c:v>
                </c:pt>
                <c:pt idx="4210">
                  <c:v>4.4665437169320024</c:v>
                </c:pt>
                <c:pt idx="4211">
                  <c:v>4.5981264121175718</c:v>
                </c:pt>
                <c:pt idx="4212">
                  <c:v>4.7318572766809845</c:v>
                </c:pt>
                <c:pt idx="4213">
                  <c:v>4.8677173837315495</c:v>
                </c:pt>
                <c:pt idx="4214">
                  <c:v>5.0056856785912069</c:v>
                </c:pt>
                <c:pt idx="4215">
                  <c:v>5.145738944165605</c:v>
                </c:pt>
                <c:pt idx="4216">
                  <c:v>5.2878517683608575</c:v>
                </c:pt>
                <c:pt idx="4217">
                  <c:v>5.4319965136577313</c:v>
                </c:pt>
                <c:pt idx="4218">
                  <c:v>5.578143288959823</c:v>
                </c:pt>
                <c:pt idx="4219">
                  <c:v>5.7262599238163183</c:v>
                </c:pt>
                <c:pt idx="4220">
                  <c:v>5.8763119451360764</c:v>
                </c:pt>
                <c:pt idx="4221">
                  <c:v>6.028262556496534</c:v>
                </c:pt>
                <c:pt idx="4222">
                  <c:v>6.1820726201475846</c:v>
                </c:pt>
                <c:pt idx="4223">
                  <c:v>6.3377006418208017</c:v>
                </c:pt>
                <c:pt idx="4224">
                  <c:v>6.4951027584354355</c:v>
                </c:pt>
                <c:pt idx="4225">
                  <c:v>6.6542327288023388</c:v>
                </c:pt>
                <c:pt idx="4226">
                  <c:v>6.8150419274146099</c:v>
                </c:pt>
                <c:pt idx="4227">
                  <c:v>6.9774793414213505</c:v>
                </c:pt>
                <c:pt idx="4228">
                  <c:v>7.1414915708576485</c:v>
                </c:pt>
                <c:pt idx="4229">
                  <c:v>7.3070228322246837</c:v>
                </c:pt>
                <c:pt idx="4230">
                  <c:v>7.4740149654872363</c:v>
                </c:pt>
                <c:pt idx="4231">
                  <c:v>7.6424074445639043</c:v>
                </c:pt>
                <c:pt idx="4232">
                  <c:v>7.8121373913710395</c:v>
                </c:pt>
                <c:pt idx="4233">
                  <c:v>7.9831395934921918</c:v>
                </c:pt>
                <c:pt idx="4234">
                  <c:v>8.1553465255105628</c:v>
                </c:pt>
                <c:pt idx="4235">
                  <c:v>8.3286883740683226</c:v>
                </c:pt>
                <c:pt idx="4236">
                  <c:v>8.5030930666868052</c:v>
                </c:pt>
                <c:pt idx="4237">
                  <c:v>8.6784863043834193</c:v>
                </c:pt>
                <c:pt idx="4238">
                  <c:v>8.8547915981167868</c:v>
                </c:pt>
                <c:pt idx="4239">
                  <c:v>9.0319303090752108</c:v>
                </c:pt>
                <c:pt idx="4240">
                  <c:v>9.2098216928295837</c:v>
                </c:pt>
                <c:pt idx="4241">
                  <c:v>9.3883829473517615</c:v>
                </c:pt>
                <c:pt idx="4242">
                  <c:v>9.5675292648964056</c:v>
                </c:pt>
                <c:pt idx="4243">
                  <c:v>9.7471738877386258</c:v>
                </c:pt>
                <c:pt idx="4244">
                  <c:v>9.9272281677484759</c:v>
                </c:pt>
                <c:pt idx="4245">
                  <c:v>10.10760162977706</c:v>
                </c:pt>
                <c:pt idx="4246">
                  <c:v>10.288202038813813</c:v>
                </c:pt>
                <c:pt idx="4247">
                  <c:v>10.468935470880337</c:v>
                </c:pt>
                <c:pt idx="4248">
                  <c:v>10.649706387601659</c:v>
                </c:pt>
                <c:pt idx="4249">
                  <c:v>10.830417714396045</c:v>
                </c:pt>
                <c:pt idx="4250">
                  <c:v>11.010970922215799</c:v>
                </c:pt>
                <c:pt idx="4251">
                  <c:v>11.191266112757191</c:v>
                </c:pt>
                <c:pt idx="4252">
                  <c:v>11.371202107052515</c:v>
                </c:pt>
                <c:pt idx="4253">
                  <c:v>11.550676537357544</c:v>
                </c:pt>
                <c:pt idx="4254">
                  <c:v>11.729585942211234</c:v>
                </c:pt>
                <c:pt idx="4255">
                  <c:v>11.907825864577518</c:v>
                </c:pt>
                <c:pt idx="4256">
                  <c:v>12.085290952922916</c:v>
                </c:pt>
                <c:pt idx="4257">
                  <c:v>12.261875065127731</c:v>
                </c:pt>
                <c:pt idx="4258">
                  <c:v>12.437471375066146</c:v>
                </c:pt>
                <c:pt idx="4259">
                  <c:v>12.611972481729797</c:v>
                </c:pt>
                <c:pt idx="4260">
                  <c:v>12.78527052072668</c:v>
                </c:pt>
                <c:pt idx="4261">
                  <c:v>12.957257278007324</c:v>
                </c:pt>
                <c:pt idx="4262">
                  <c:v>13.127824305639244</c:v>
                </c:pt>
                <c:pt idx="4263">
                  <c:v>13.296863039458323</c:v>
                </c:pt>
                <c:pt idx="4264">
                  <c:v>13.464264918419257</c:v>
                </c:pt>
                <c:pt idx="4265">
                  <c:v>13.629921505451183</c:v>
                </c:pt>
                <c:pt idx="4266">
                  <c:v>13.793724609631193</c:v>
                </c:pt>
                <c:pt idx="4267">
                  <c:v>13.955566409467259</c:v>
                </c:pt>
                <c:pt idx="4268">
                  <c:v>14.115339577096655</c:v>
                </c:pt>
                <c:pt idx="4269">
                  <c:v>14.272937403187754</c:v>
                </c:pt>
                <c:pt idx="4270">
                  <c:v>14.428253922323918</c:v>
                </c:pt>
                <c:pt idx="4271">
                  <c:v>14.58118403867107</c:v>
                </c:pt>
                <c:pt idx="4272">
                  <c:v>14.731623651686945</c:v>
                </c:pt>
                <c:pt idx="4273">
                  <c:v>14.87946978167497</c:v>
                </c:pt>
                <c:pt idx="4274">
                  <c:v>15.024620694927696</c:v>
                </c:pt>
                <c:pt idx="4275">
                  <c:v>15.166976028267147</c:v>
                </c:pt>
                <c:pt idx="4276">
                  <c:v>15.306436912731257</c:v>
                </c:pt>
                <c:pt idx="4277">
                  <c:v>15.442906096182927</c:v>
                </c:pt>
                <c:pt idx="4278">
                  <c:v>15.576288064628212</c:v>
                </c:pt>
                <c:pt idx="4279">
                  <c:v>15.706489161995215</c:v>
                </c:pt>
                <c:pt idx="4280">
                  <c:v>15.833417708169396</c:v>
                </c:pt>
                <c:pt idx="4281">
                  <c:v>15.956984115044774</c:v>
                </c:pt>
                <c:pt idx="4282">
                  <c:v>16.07710100038253</c:v>
                </c:pt>
                <c:pt idx="4283">
                  <c:v>16.19368329924859</c:v>
                </c:pt>
                <c:pt idx="4284">
                  <c:v>16.306648372822021</c:v>
                </c:pt>
                <c:pt idx="4285">
                  <c:v>16.415916114365082</c:v>
                </c:pt>
                <c:pt idx="4286">
                  <c:v>16.521409052139365</c:v>
                </c:pt>
                <c:pt idx="4287">
                  <c:v>16.623052449077367</c:v>
                </c:pt>
                <c:pt idx="4288">
                  <c:v>16.720774399012555</c:v>
                </c:pt>
                <c:pt idx="4289">
                  <c:v>16.814505919272936</c:v>
                </c:pt>
                <c:pt idx="4290">
                  <c:v>16.90418103946601</c:v>
                </c:pt>
                <c:pt idx="4291">
                  <c:v>16.989736886272215</c:v>
                </c:pt>
                <c:pt idx="4292">
                  <c:v>17.071113764083865</c:v>
                </c:pt>
                <c:pt idx="4293">
                  <c:v>17.148255231335426</c:v>
                </c:pt>
                <c:pt idx="4294">
                  <c:v>17.221108172360346</c:v>
                </c:pt>
                <c:pt idx="4295">
                  <c:v>17.289622864656767</c:v>
                </c:pt>
                <c:pt idx="4296">
                  <c:v>17.35375304140879</c:v>
                </c:pt>
                <c:pt idx="4297">
                  <c:v>17.413455949150645</c:v>
                </c:pt>
                <c:pt idx="4298">
                  <c:v>17.468692400470314</c:v>
                </c:pt>
                <c:pt idx="4299">
                  <c:v>17.519426821636557</c:v>
                </c:pt>
                <c:pt idx="4300">
                  <c:v>17.565627295067468</c:v>
                </c:pt>
                <c:pt idx="4301">
                  <c:v>17.607265596564751</c:v>
                </c:pt>
                <c:pt idx="4302">
                  <c:v>17.644317227235383</c:v>
                </c:pt>
                <c:pt idx="4303">
                  <c:v>17.676761440053074</c:v>
                </c:pt>
                <c:pt idx="4304">
                  <c:v>17.704581261007664</c:v>
                </c:pt>
                <c:pt idx="4305">
                  <c:v>17.727763504816885</c:v>
                </c:pt>
                <c:pt idx="4306">
                  <c:v>17.746298785166882</c:v>
                </c:pt>
                <c:pt idx="4307">
                  <c:v>17.760181519477523</c:v>
                </c:pt>
                <c:pt idx="4308">
                  <c:v>17.769409928206279</c:v>
                </c:pt>
                <c:pt idx="4309">
                  <c:v>17.773986028669093</c:v>
                </c:pt>
                <c:pt idx="4310">
                  <c:v>17.773915623442516</c:v>
                </c:pt>
                <c:pt idx="4311">
                  <c:v>17.769208283361046</c:v>
                </c:pt>
                <c:pt idx="4312">
                  <c:v>17.759877325157699</c:v>
                </c:pt>
                <c:pt idx="4313">
                  <c:v>17.745939783812251</c:v>
                </c:pt>
                <c:pt idx="4314">
                  <c:v>17.727416379681365</c:v>
                </c:pt>
                <c:pt idx="4315">
                  <c:v>17.704331480474966</c:v>
                </c:pt>
                <c:pt idx="4316">
                  <c:v>17.676713058187577</c:v>
                </c:pt>
                <c:pt idx="4317">
                  <c:v>17.644592641075629</c:v>
                </c:pt>
                <c:pt idx="4318">
                  <c:v>17.60800526079883</c:v>
                </c:pt>
                <c:pt idx="4319">
                  <c:v>17.566989394838387</c:v>
                </c:pt>
                <c:pt idx="4320">
                  <c:v>17.521586904330462</c:v>
                </c:pt>
                <c:pt idx="4321">
                  <c:v>17.471842967452094</c:v>
                </c:pt>
                <c:pt idx="4322">
                  <c:v>17.417806008497788</c:v>
                </c:pt>
                <c:pt idx="4323">
                  <c:v>17.35952762282632</c:v>
                </c:pt>
                <c:pt idx="4324">
                  <c:v>17.297062497807342</c:v>
                </c:pt>
                <c:pt idx="4325">
                  <c:v>17.230468329971227</c:v>
                </c:pt>
                <c:pt idx="4326">
                  <c:v>17.159805738516582</c:v>
                </c:pt>
                <c:pt idx="4327">
                  <c:v>17.085138175363539</c:v>
                </c:pt>
                <c:pt idx="4328">
                  <c:v>17.00653183195589</c:v>
                </c:pt>
                <c:pt idx="4329">
                  <c:v>16.924055542980128</c:v>
                </c:pt>
                <c:pt idx="4330">
                  <c:v>16.837780687228193</c:v>
                </c:pt>
                <c:pt idx="4331">
                  <c:v>16.747781085772882</c:v>
                </c:pt>
                <c:pt idx="4332">
                  <c:v>16.65413289770547</c:v>
                </c:pt>
                <c:pt idx="4333">
                  <c:v>16.556914513595011</c:v>
                </c:pt>
                <c:pt idx="4334">
                  <c:v>16.456206446922817</c:v>
                </c:pt>
                <c:pt idx="4335">
                  <c:v>16.352091223678755</c:v>
                </c:pt>
                <c:pt idx="4336">
                  <c:v>16.244653270341558</c:v>
                </c:pt>
                <c:pt idx="4337">
                  <c:v>16.133978800462536</c:v>
                </c:pt>
                <c:pt idx="4338">
                  <c:v>16.020155700060666</c:v>
                </c:pt>
                <c:pt idx="4339">
                  <c:v>15.903273412042367</c:v>
                </c:pt>
                <c:pt idx="4340">
                  <c:v>15.783422819876419</c:v>
                </c:pt>
                <c:pt idx="4341">
                  <c:v>15.660696130704453</c:v>
                </c:pt>
                <c:pt idx="4342">
                  <c:v>15.535186758136096</c:v>
                </c:pt>
                <c:pt idx="4343">
                  <c:v>15.406989204903992</c:v>
                </c:pt>
                <c:pt idx="4344">
                  <c:v>15.276198945604101</c:v>
                </c:pt>
                <c:pt idx="4345">
                  <c:v>15.142912309709669</c:v>
                </c:pt>
                <c:pt idx="4346">
                  <c:v>15.007226365073668</c:v>
                </c:pt>
                <c:pt idx="4347">
                  <c:v>14.86923880209312</c:v>
                </c:pt>
                <c:pt idx="4348">
                  <c:v>14.729047818741765</c:v>
                </c:pt>
                <c:pt idx="4349">
                  <c:v>14.586752006646998</c:v>
                </c:pt>
                <c:pt idx="4350">
                  <c:v>14.442450238390224</c:v>
                </c:pt>
                <c:pt idx="4351">
                  <c:v>14.296241556208525</c:v>
                </c:pt>
                <c:pt idx="4352">
                  <c:v>14.148225062261256</c:v>
                </c:pt>
                <c:pt idx="4353">
                  <c:v>13.998499810622818</c:v>
                </c:pt>
                <c:pt idx="4354">
                  <c:v>13.847164701159752</c:v>
                </c:pt>
                <c:pt idx="4355">
                  <c:v>13.694318375433509</c:v>
                </c:pt>
                <c:pt idx="4356">
                  <c:v>13.540059114781453</c:v>
                </c:pt>
                <c:pt idx="4357">
                  <c:v>13.384484740690997</c:v>
                </c:pt>
                <c:pt idx="4358">
                  <c:v>13.227692517617175</c:v>
                </c:pt>
                <c:pt idx="4359">
                  <c:v>13.069779058338218</c:v>
                </c:pt>
                <c:pt idx="4360">
                  <c:v>12.910840231979741</c:v>
                </c:pt>
                <c:pt idx="4361">
                  <c:v>12.750971074800319</c:v>
                </c:pt>
                <c:pt idx="4362">
                  <c:v>12.590265703836625</c:v>
                </c:pt>
                <c:pt idx="4363">
                  <c:v>12.428817233495694</c:v>
                </c:pt>
                <c:pt idx="4364">
                  <c:v>12.266717695176812</c:v>
                </c:pt>
                <c:pt idx="4365">
                  <c:v>12.104057959991518</c:v>
                </c:pt>
                <c:pt idx="4366">
                  <c:v>11.940927664647058</c:v>
                </c:pt>
                <c:pt idx="4367">
                  <c:v>11.777415140548797</c:v>
                </c:pt>
                <c:pt idx="4368">
                  <c:v>11.613607346175296</c:v>
                </c:pt>
                <c:pt idx="4369">
                  <c:v>11.449589802757934</c:v>
                </c:pt>
                <c:pt idx="4370">
                  <c:v>11.285446533304224</c:v>
                </c:pt>
                <c:pt idx="4371">
                  <c:v>11.121260004993369</c:v>
                </c:pt>
                <c:pt idx="4372">
                  <c:v>10.957111074950053</c:v>
                </c:pt>
                <c:pt idx="4373">
                  <c:v>10.793078939423808</c:v>
                </c:pt>
                <c:pt idx="4374">
                  <c:v>10.629241086366983</c:v>
                </c:pt>
                <c:pt idx="4375">
                  <c:v>10.465673251409649</c:v>
                </c:pt>
                <c:pt idx="4376">
                  <c:v>10.30244937722761</c:v>
                </c:pt>
                <c:pt idx="4377">
                  <c:v>10.139641576283434</c:v>
                </c:pt>
                <c:pt idx="4378">
                  <c:v>9.9773200969146281</c:v>
                </c:pt>
                <c:pt idx="4379">
                  <c:v>9.8155532927513445</c:v>
                </c:pt>
                <c:pt idx="4380">
                  <c:v>9.6544075954176769</c:v>
                </c:pt>
                <c:pt idx="4381">
                  <c:v>9.4939474904874572</c:v>
                </c:pt>
                <c:pt idx="4382">
                  <c:v>9.3342354966408685</c:v>
                </c:pt>
                <c:pt idx="4383">
                  <c:v>9.1753321479793257</c:v>
                </c:pt>
                <c:pt idx="4384">
                  <c:v>9.0172959794388809</c:v>
                </c:pt>
                <c:pt idx="4385">
                  <c:v>8.8601835152437776</c:v>
                </c:pt>
                <c:pt idx="4386">
                  <c:v>8.704049260342817</c:v>
                </c:pt>
                <c:pt idx="4387">
                  <c:v>8.5489456947513069</c:v>
                </c:pt>
                <c:pt idx="4388">
                  <c:v>8.394923270734953</c:v>
                </c:pt>
                <c:pt idx="4389">
                  <c:v>8.2420304127599202</c:v>
                </c:pt>
                <c:pt idx="4390">
                  <c:v>8.0903135201300138</c:v>
                </c:pt>
                <c:pt idx="4391">
                  <c:v>7.9398169722325704</c:v>
                </c:pt>
                <c:pt idx="4392">
                  <c:v>7.7905831363060285</c:v>
                </c:pt>
                <c:pt idx="4393">
                  <c:v>7.64265237765159</c:v>
                </c:pt>
                <c:pt idx="4394">
                  <c:v>7.4960630721967334</c:v>
                </c:pt>
                <c:pt idx="4395">
                  <c:v>7.3508516213190855</c:v>
                </c:pt>
                <c:pt idx="4396">
                  <c:v>7.2070524688462045</c:v>
                </c:pt>
                <c:pt idx="4397">
                  <c:v>7.064698120137515</c:v>
                </c:pt>
                <c:pt idx="4398">
                  <c:v>6.9238191631544597</c:v>
                </c:pt>
                <c:pt idx="4399">
                  <c:v>6.7844442914230125</c:v>
                </c:pt>
                <c:pt idx="4400">
                  <c:v>6.6466003288058459</c:v>
                </c:pt>
                <c:pt idx="4401">
                  <c:v>6.5103122559717805</c:v>
                </c:pt>
                <c:pt idx="4402">
                  <c:v>6.3756032384865637</c:v>
                </c:pt>
                <c:pt idx="4403">
                  <c:v>6.2424946564192645</c:v>
                </c:pt>
                <c:pt idx="4404">
                  <c:v>6.1110061353731648</c:v>
                </c:pt>
                <c:pt idx="4405">
                  <c:v>5.9811555788517747</c:v>
                </c:pt>
                <c:pt idx="4406">
                  <c:v>5.8529592018606005</c:v>
                </c:pt>
                <c:pt idx="4407">
                  <c:v>5.7264315656618567</c:v>
                </c:pt>
                <c:pt idx="4408">
                  <c:v>5.6015856135817259</c:v>
                </c:pt>
                <c:pt idx="4409">
                  <c:v>5.478432707790807</c:v>
                </c:pt>
                <c:pt idx="4410">
                  <c:v>5.3569826669613194</c:v>
                </c:pt>
                <c:pt idx="4411">
                  <c:v>5.23724380472179</c:v>
                </c:pt>
                <c:pt idx="4412">
                  <c:v>5.1192229688205426</c:v>
                </c:pt>
                <c:pt idx="4413">
                  <c:v>5.0029255809165116</c:v>
                </c:pt>
                <c:pt idx="4414">
                  <c:v>4.8883556769161007</c:v>
                </c:pt>
                <c:pt idx="4415">
                  <c:v>4.7755159477788691</c:v>
                </c:pt>
                <c:pt idx="4416">
                  <c:v>4.6644077807119055</c:v>
                </c:pt>
                <c:pt idx="4417">
                  <c:v>4.5550313006844485</c:v>
                </c:pt>
                <c:pt idx="4418">
                  <c:v>4.4473854121819052</c:v>
                </c:pt>
                <c:pt idx="4419">
                  <c:v>4.3414678411394725</c:v>
                </c:pt>
                <c:pt idx="4420">
                  <c:v>4.2372751769780752</c:v>
                </c:pt>
                <c:pt idx="4421">
                  <c:v>4.1348029146865368</c:v>
                </c:pt>
                <c:pt idx="4422">
                  <c:v>4.0340454968804975</c:v>
                </c:pt>
                <c:pt idx="4423">
                  <c:v>3.9349963557824053</c:v>
                </c:pt>
                <c:pt idx="4424">
                  <c:v>3.8376479550644831</c:v>
                </c:pt>
                <c:pt idx="4425">
                  <c:v>3.7419918314984999</c:v>
                </c:pt>
                <c:pt idx="4426">
                  <c:v>3.6480186363617264</c:v>
                </c:pt>
                <c:pt idx="4427">
                  <c:v>3.5557181765493224</c:v>
                </c:pt>
                <c:pt idx="4428">
                  <c:v>3.4650794553456667</c:v>
                </c:pt>
                <c:pt idx="4429">
                  <c:v>3.3760907128116893</c:v>
                </c:pt>
                <c:pt idx="4430">
                  <c:v>3.2887394657447415</c:v>
                </c:pt>
                <c:pt idx="4431">
                  <c:v>3.2030125471737749</c:v>
                </c:pt>
                <c:pt idx="4432">
                  <c:v>3.1188961453525912</c:v>
                </c:pt>
                <c:pt idx="4433">
                  <c:v>3.0363758422161635</c:v>
                </c:pt>
                <c:pt idx="4434">
                  <c:v>2.9554366512710146</c:v>
                </c:pt>
                <c:pt idx="4435">
                  <c:v>2.8760630548885802</c:v>
                </c:pt>
                <c:pt idx="4436">
                  <c:v>2.7982390409757749</c:v>
                </c:pt>
                <c:pt idx="4437">
                  <c:v>2.7219481389986195</c:v>
                </c:pt>
                <c:pt idx="4438">
                  <c:v>2.6471734553368318</c:v>
                </c:pt>
                <c:pt idx="4439">
                  <c:v>2.5738977079509597</c:v>
                </c:pt>
                <c:pt idx="4440">
                  <c:v>2.5021032603422575</c:v>
                </c:pt>
                <c:pt idx="4441">
                  <c:v>2.4317721547936424</c:v>
                </c:pt>
                <c:pt idx="4442">
                  <c:v>2.3628861448741301</c:v>
                </c:pt>
                <c:pt idx="4443">
                  <c:v>2.2954267272017495</c:v>
                </c:pt>
                <c:pt idx="4444">
                  <c:v>2.2293751724492079</c:v>
                </c:pt>
                <c:pt idx="4445">
                  <c:v>2.1647125555908002</c:v>
                </c:pt>
                <c:pt idx="4446">
                  <c:v>2.1014197853814549</c:v>
                </c:pt>
                <c:pt idx="4447">
                  <c:v>2.0394776330672579</c:v>
                </c:pt>
                <c:pt idx="4448">
                  <c:v>1.9788667603229104</c:v>
                </c:pt>
                <c:pt idx="4449">
                  <c:v>1.9195677464183201</c:v>
                </c:pt>
                <c:pt idx="4450">
                  <c:v>1.8615611146148618</c:v>
                </c:pt>
                <c:pt idx="4451">
                  <c:v>1.8048273577929344</c:v>
                </c:pt>
                <c:pt idx="4452">
                  <c:v>1.7493469633175367</c:v>
                </c:pt>
                <c:pt idx="4453">
                  <c:v>1.695100437145046</c:v>
                </c:pt>
                <c:pt idx="4454">
                  <c:v>1.6420683271802323</c:v>
                </c:pt>
                <c:pt idx="4455">
                  <c:v>1.590231245889421</c:v>
                </c:pt>
                <c:pt idx="4456">
                  <c:v>1.5395698921814427</c:v>
                </c:pt>
                <c:pt idx="4457">
                  <c:v>1.4900650725637903</c:v>
                </c:pt>
                <c:pt idx="4458">
                  <c:v>1.4416977215882385</c:v>
                </c:pt>
                <c:pt idx="4459">
                  <c:v>1.3944489215953264</c:v>
                </c:pt>
                <c:pt idx="4460">
                  <c:v>1.3482999217723701</c:v>
                </c:pt>
                <c:pt idx="4461">
                  <c:v>1.303232156538342</c:v>
                </c:pt>
                <c:pt idx="4462">
                  <c:v>1.2592272632694517</c:v>
                </c:pt>
                <c:pt idx="4463">
                  <c:v>1.2162670993812132</c:v>
                </c:pt>
                <c:pt idx="4464">
                  <c:v>1.1743337587817453</c:v>
                </c:pt>
                <c:pt idx="4465">
                  <c:v>1.1334095877140538</c:v>
                </c:pt>
                <c:pt idx="4466">
                  <c:v>1.0934772000010202</c:v>
                </c:pt>
                <c:pt idx="4467">
                  <c:v>1.0545194917131049</c:v>
                </c:pt>
                <c:pt idx="4468">
                  <c:v>1.0165196552733822</c:v>
                </c:pt>
                <c:pt idx="4469">
                  <c:v>0.97946119301913614</c:v>
                </c:pt>
                <c:pt idx="4470">
                  <c:v>0.94332793023644723</c:v>
                </c:pt>
                <c:pt idx="4471">
                  <c:v>0.90810402768569043</c:v>
                </c:pt>
                <c:pt idx="4472">
                  <c:v>0.87377399363716213</c:v>
                </c:pt>
                <c:pt idx="4473">
                  <c:v>0.8403226954319285</c:v>
                </c:pt>
                <c:pt idx="4474">
                  <c:v>0.80773537058841471</c:v>
                </c:pt>
                <c:pt idx="4475">
                  <c:v>0.77599763747091743</c:v>
                </c:pt>
                <c:pt idx="4476">
                  <c:v>0.74509550553767845</c:v>
                </c:pt>
                <c:pt idx="4477">
                  <c:v>0.71501538518657271</c:v>
                </c:pt>
                <c:pt idx="4478">
                  <c:v>0.68574409721511043</c:v>
                </c:pt>
                <c:pt idx="4479">
                  <c:v>0.65726888191122257</c:v>
                </c:pt>
                <c:pt idx="4480">
                  <c:v>0.62957740779240168</c:v>
                </c:pt>
                <c:pt idx="4481">
                  <c:v>0.60265778000833004</c:v>
                </c:pt>
                <c:pt idx="4482">
                  <c:v>0.57649854842356762</c:v>
                </c:pt>
                <c:pt idx="4483">
                  <c:v>0.55108871539502524</c:v>
                </c:pt>
                <c:pt idx="4484">
                  <c:v>0.52641774325944468</c:v>
                </c:pt>
                <c:pt idx="4485">
                  <c:v>0.5024755615450972</c:v>
                </c:pt>
                <c:pt idx="4486">
                  <c:v>0.47925257392163684</c:v>
                </c:pt>
                <c:pt idx="4487">
                  <c:v>0.45673966490097917</c:v>
                </c:pt>
                <c:pt idx="4488">
                  <c:v>0.43492820630204726</c:v>
                </c:pt>
                <c:pt idx="4489">
                  <c:v>0.41381006349153332</c:v>
                </c:pt>
                <c:pt idx="4490">
                  <c:v>0.39337760141125033</c:v>
                </c:pt>
                <c:pt idx="4491">
                  <c:v>0.37362369040354981</c:v>
                </c:pt>
                <c:pt idx="4492">
                  <c:v>0.35454171184379984</c:v>
                </c:pt>
                <c:pt idx="4493">
                  <c:v>0.33612556358976337</c:v>
                </c:pt>
                <c:pt idx="4494">
                  <c:v>0.3183696652556281</c:v>
                </c:pt>
                <c:pt idx="4495">
                  <c:v>0.3012689633186475</c:v>
                </c:pt>
                <c:pt idx="4496">
                  <c:v>0.28481893606468039</c:v>
                </c:pt>
                <c:pt idx="4497">
                  <c:v>0.26901559837917138</c:v>
                </c:pt>
                <c:pt idx="4498">
                  <c:v>0.25385550638784493</c:v>
                </c:pt>
                <c:pt idx="4499">
                  <c:v>0.23933576195199041</c:v>
                </c:pt>
                <c:pt idx="4500">
                  <c:v>0.22545401702114809</c:v>
                </c:pt>
                <c:pt idx="4501">
                  <c:v>0.21220847784601976</c:v>
                </c:pt>
                <c:pt idx="4502">
                  <c:v>0.19959790905285346</c:v>
                </c:pt>
                <c:pt idx="4503">
                  <c:v>0.18762163757999537</c:v>
                </c:pt>
                <c:pt idx="4504">
                  <c:v>0.17627955647643723</c:v>
                </c:pt>
                <c:pt idx="4505">
                  <c:v>0.16557212856096051</c:v>
                </c:pt>
                <c:pt idx="4506">
                  <c:v>0.15550038993985604</c:v>
                </c:pt>
                <c:pt idx="4507">
                  <c:v>0.14606595338009218</c:v>
                </c:pt>
                <c:pt idx="4508">
                  <c:v>0.13727101153391766</c:v>
                </c:pt>
                <c:pt idx="4509">
                  <c:v>0.12911834000998421</c:v>
                </c:pt>
                <c:pt idx="4510">
                  <c:v>0.12161130028501846</c:v>
                </c:pt>
                <c:pt idx="4511">
                  <c:v>0.11475384244934027</c:v>
                </c:pt>
                <c:pt idx="4512">
                  <c:v>0.1085505077784293</c:v>
                </c:pt>
                <c:pt idx="4513">
                  <c:v>0.10300643112176973</c:v>
                </c:pt>
                <c:pt idx="4514">
                  <c:v>9.8127343099628034E-2</c:v>
                </c:pt>
                <c:pt idx="4515">
                  <c:v>9.3919572096923365E-2</c:v>
                </c:pt>
                <c:pt idx="4516">
                  <c:v>9.0390046043154787E-2</c:v>
                </c:pt>
                <c:pt idx="4517">
                  <c:v>8.7546293965789723E-2</c:v>
                </c:pt>
                <c:pt idx="4518">
                  <c:v>8.5396447304157366E-2</c:v>
                </c:pt>
                <c:pt idx="4519">
                  <c:v>8.3949240969678707E-2</c:v>
                </c:pt>
                <c:pt idx="4520">
                  <c:v>8.3214014137674666E-2</c:v>
                </c:pt>
                <c:pt idx="4521">
                  <c:v>8.3200710754994356E-2</c:v>
                </c:pt>
                <c:pt idx="4522">
                  <c:v>8.3919879746974763E-2</c:v>
                </c:pt>
                <c:pt idx="4523">
                  <c:v>8.5382674906457151E-2</c:v>
                </c:pt>
                <c:pt idx="4524">
                  <c:v>8.7600854446776205E-2</c:v>
                </c:pt>
                <c:pt idx="4525">
                  <c:v>9.0586780200042294E-2</c:v>
                </c:pt>
                <c:pt idx="4526">
                  <c:v>9.4353416441083443E-2</c:v>
                </c:pt>
                <c:pt idx="4527">
                  <c:v>9.8914328316997896E-2</c:v>
                </c:pt>
                <c:pt idx="4528">
                  <c:v>0.1042836798614989</c:v>
                </c:pt>
                <c:pt idx="4529">
                  <c:v>0.11047623157251964</c:v>
                </c:pt>
                <c:pt idx="4530">
                  <c:v>0.11750733753122787</c:v>
                </c:pt>
                <c:pt idx="4531">
                  <c:v>0.12539294203983328</c:v>
                </c:pt>
                <c:pt idx="4532">
                  <c:v>0.13414957575509109</c:v>
                </c:pt>
                <c:pt idx="4533">
                  <c:v>0.14379435129416604</c:v>
                </c:pt>
                <c:pt idx="4534">
                  <c:v>0.15434495828875569</c:v>
                </c:pt>
                <c:pt idx="4535">
                  <c:v>0.16581965786339531</c:v>
                </c:pt>
                <c:pt idx="4536">
                  <c:v>0.17823727651311849</c:v>
                </c:pt>
                <c:pt idx="4537">
                  <c:v>0.191617199355884</c:v>
                </c:pt>
                <c:pt idx="4538">
                  <c:v>0.20597936273438061</c:v>
                </c:pt>
                <c:pt idx="4539">
                  <c:v>0.2213442461423013</c:v>
                </c:pt>
                <c:pt idx="4540">
                  <c:v>0.23773286344948014</c:v>
                </c:pt>
                <c:pt idx="4541">
                  <c:v>0.25516675340059625</c:v>
                </c:pt>
                <c:pt idx="4542">
                  <c:v>0.27366796936219073</c:v>
                </c:pt>
                <c:pt idx="4543">
                  <c:v>0.29325906829264436</c:v>
                </c:pt>
                <c:pt idx="4544">
                  <c:v>0.31396309890981472</c:v>
                </c:pt>
                <c:pt idx="4545">
                  <c:v>0.33580358903180946</c:v>
                </c:pt>
                <c:pt idx="4546">
                  <c:v>0.35880453206598084</c:v>
                </c:pt>
                <c:pt idx="4547">
                  <c:v>0.38299037262191232</c:v>
                </c:pt>
                <c:pt idx="4548">
                  <c:v>0.40838599122485575</c:v>
                </c:pt>
                <c:pt idx="4549">
                  <c:v>0.43501668810604355</c:v>
                </c:pt>
                <c:pt idx="4550">
                  <c:v>0.46290816604720203</c:v>
                </c:pt>
                <c:pt idx="4551">
                  <c:v>0.49208651225751437</c:v>
                </c:pt>
                <c:pt idx="4552">
                  <c:v>0.52257817926163919</c:v>
                </c:pt>
                <c:pt idx="4553">
                  <c:v>0.55440996477813187</c:v>
                </c:pt>
                <c:pt idx="4554">
                  <c:v>0.58760899056939464</c:v>
                </c:pt>
                <c:pt idx="4555">
                  <c:v>0.62220268024411163</c:v>
                </c:pt>
                <c:pt idx="4556">
                  <c:v>0.65821873599504532</c:v>
                </c:pt>
                <c:pt idx="4557">
                  <c:v>0.69568511425673762</c:v>
                </c:pt>
                <c:pt idx="4558">
                  <c:v>0.73463000026678693</c:v>
                </c:pt>
                <c:pt idx="4559">
                  <c:v>0.7750817815190616</c:v>
                </c:pt>
                <c:pt idx="4560">
                  <c:v>0.81706902009538174</c:v>
                </c:pt>
                <c:pt idx="4561">
                  <c:v>0.86062042386664361</c:v>
                </c:pt>
                <c:pt idx="4562">
                  <c:v>0.90576481655327956</c:v>
                </c:pt>
                <c:pt idx="4563">
                  <c:v>0.95253110663966489</c:v>
                </c:pt>
                <c:pt idx="4564">
                  <c:v>1.0009482551361735</c:v>
                </c:pt>
                <c:pt idx="4565">
                  <c:v>1.051045242186593</c:v>
                </c:pt>
                <c:pt idx="4566">
                  <c:v>1.1028510325197449</c:v>
                </c:pt>
                <c:pt idx="4567">
                  <c:v>1.1563945397458901</c:v>
                </c:pt>
                <c:pt idx="4568">
                  <c:v>1.2117045895023102</c:v>
                </c:pt>
                <c:pt idx="4569">
                  <c:v>1.2688098814533719</c:v>
                </c:pt>
                <c:pt idx="4570">
                  <c:v>1.3277389501525179</c:v>
                </c:pt>
                <c:pt idx="4571">
                  <c:v>1.3885201247784231</c:v>
                </c:pt>
                <c:pt idx="4572">
                  <c:v>1.4511814877572751</c:v>
                </c:pt>
                <c:pt idx="4573">
                  <c:v>1.5157508322881752</c:v>
                </c:pt>
                <c:pt idx="4574">
                  <c:v>1.5822556187892833</c:v>
                </c:pt>
                <c:pt idx="4575">
                  <c:v>1.65072293028797</c:v>
                </c:pt>
                <c:pt idx="4576">
                  <c:v>1.7211794267789768</c:v>
                </c:pt>
                <c:pt idx="4577">
                  <c:v>1.7936512985764936</c:v>
                </c:pt>
                <c:pt idx="4578">
                  <c:v>1.8681642186939598</c:v>
                </c:pt>
                <c:pt idx="4579">
                  <c:v>1.9447432942831486</c:v>
                </c:pt>
                <c:pt idx="4580">
                  <c:v>2.0234130171701743</c:v>
                </c:pt>
                <c:pt idx="4581">
                  <c:v>2.1041972135287499</c:v>
                </c:pt>
                <c:pt idx="4582">
                  <c:v>2.1871189927350012</c:v>
                </c:pt>
                <c:pt idx="4583">
                  <c:v>2.2722006954489067</c:v>
                </c:pt>
                <c:pt idx="4584">
                  <c:v>2.3594638409748727</c:v>
                </c:pt>
                <c:pt idx="4585">
                  <c:v>2.4489290739532117</c:v>
                </c:pt>
                <c:pt idx="4586">
                  <c:v>2.5406161104414626</c:v>
                </c:pt>
                <c:pt idx="4587">
                  <c:v>2.6345436834444285</c:v>
                </c:pt>
                <c:pt idx="4588">
                  <c:v>2.730729487958143</c:v>
                </c:pt>
                <c:pt idx="4589">
                  <c:v>2.8291901255940548</c:v>
                </c:pt>
                <c:pt idx="4590">
                  <c:v>2.929941048855452</c:v>
                </c:pt>
                <c:pt idx="4591">
                  <c:v>3.0329965051400771</c:v>
                </c:pt>
                <c:pt idx="4592">
                  <c:v>3.1383694805453453</c:v>
                </c:pt>
                <c:pt idx="4593">
                  <c:v>3.2460716435585417</c:v>
                </c:pt>
                <c:pt idx="4594">
                  <c:v>3.3561132887157621</c:v>
                </c:pt>
                <c:pt idx="4595">
                  <c:v>3.4685032803165292</c:v>
                </c:pt>
                <c:pt idx="4596">
                  <c:v>3.5832489962850484</c:v>
                </c:pt>
                <c:pt idx="4597">
                  <c:v>3.70035627227116</c:v>
                </c:pt>
                <c:pt idx="4598">
                  <c:v>3.8198293460882167</c:v>
                </c:pt>
                <c:pt idx="4599">
                  <c:v>3.9416708025868497</c:v>
                </c:pt>
                <c:pt idx="4600">
                  <c:v>4.0658815190663837</c:v>
                </c:pt>
                <c:pt idx="4601">
                  <c:v>4.1924606113280252</c:v>
                </c:pt>
                <c:pt idx="4602">
                  <c:v>4.3214053804804742</c:v>
                </c:pt>
                <c:pt idx="4603">
                  <c:v>4.4527112606004513</c:v>
                </c:pt>
                <c:pt idx="4604">
                  <c:v>4.5863717673660416</c:v>
                </c:pt>
                <c:pt idx="4605">
                  <c:v>4.7223784477758395</c:v>
                </c:pt>
                <c:pt idx="4606">
                  <c:v>4.8607208310612915</c:v>
                </c:pt>
                <c:pt idx="4607">
                  <c:v>5.0013863809214598</c:v>
                </c:pt>
                <c:pt idx="4608">
                  <c:v>5.1443604491864745</c:v>
                </c:pt>
                <c:pt idx="4609">
                  <c:v>5.2896262310369515</c:v>
                </c:pt>
                <c:pt idx="4610">
                  <c:v>5.4371647218943409</c:v>
                </c:pt>
                <c:pt idx="4611">
                  <c:v>5.5869546761057745</c:v>
                </c:pt>
                <c:pt idx="4612">
                  <c:v>5.7389725675433709</c:v>
                </c:pt>
                <c:pt idx="4613">
                  <c:v>5.893192552238224</c:v>
                </c:pt>
                <c:pt idx="4614">
                  <c:v>6.0495864331710276</c:v>
                </c:pt>
                <c:pt idx="4615">
                  <c:v>6.2081236273393374</c:v>
                </c:pt>
                <c:pt idx="4616">
                  <c:v>6.368771135221869</c:v>
                </c:pt>
                <c:pt idx="4617">
                  <c:v>6.531493512754051</c:v>
                </c:pt>
                <c:pt idx="4618">
                  <c:v>6.696252845940502</c:v>
                </c:pt>
                <c:pt idx="4619">
                  <c:v>6.8630087282098797</c:v>
                </c:pt>
                <c:pt idx="4620">
                  <c:v>7.031718240630231</c:v>
                </c:pt>
                <c:pt idx="4621">
                  <c:v>7.2023359351000105</c:v>
                </c:pt>
                <c:pt idx="4622">
                  <c:v>7.3748138206116165</c:v>
                </c:pt>
                <c:pt idx="4623">
                  <c:v>7.5491013527046835</c:v>
                </c:pt>
                <c:pt idx="4624">
                  <c:v>7.7251454262015677</c:v>
                </c:pt>
                <c:pt idx="4625">
                  <c:v>7.9028903713288088</c:v>
                </c:pt>
                <c:pt idx="4626">
                  <c:v>8.0822779533140157</c:v>
                </c:pt>
                <c:pt idx="4627">
                  <c:v>8.2632473755540001</c:v>
                </c:pt>
                <c:pt idx="4628">
                  <c:v>8.445735286427114</c:v>
                </c:pt>
                <c:pt idx="4629">
                  <c:v>8.6296757898441179</c:v>
                </c:pt>
                <c:pt idx="4630">
                  <c:v>8.8150004595983766</c:v>
                </c:pt>
                <c:pt idx="4631">
                  <c:v>9.0016383575931282</c:v>
                </c:pt>
                <c:pt idx="4632">
                  <c:v>9.189516055998368</c:v>
                </c:pt>
                <c:pt idx="4633">
                  <c:v>9.3785576634069248</c:v>
                </c:pt>
                <c:pt idx="4634">
                  <c:v>9.5686848550198178</c:v>
                </c:pt>
                <c:pt idx="4635">
                  <c:v>9.7598169069196068</c:v>
                </c:pt>
                <c:pt idx="4636">
                  <c:v>9.9518707344598507</c:v>
                </c:pt>
                <c:pt idx="4637">
                  <c:v>10.144760934792091</c:v>
                </c:pt>
                <c:pt idx="4638">
                  <c:v>10.338399833560519</c:v>
                </c:pt>
                <c:pt idx="4639">
                  <c:v>10.532697535763408</c:v>
                </c:pt>
                <c:pt idx="4640">
                  <c:v>10.727561980793981</c:v>
                </c:pt>
                <c:pt idx="4641">
                  <c:v>10.922899001648204</c:v>
                </c:pt>
                <c:pt idx="4642">
                  <c:v>11.118612388287616</c:v>
                </c:pt>
                <c:pt idx="4643">
                  <c:v>11.314603955131755</c:v>
                </c:pt>
                <c:pt idx="4644">
                  <c:v>11.510773612648936</c:v>
                </c:pt>
                <c:pt idx="4645">
                  <c:v>11.707019443004295</c:v>
                </c:pt>
                <c:pt idx="4646">
                  <c:v>11.90323777971</c:v>
                </c:pt>
                <c:pt idx="4647">
                  <c:v>12.099323291219999</c:v>
                </c:pt>
                <c:pt idx="4648">
                  <c:v>12.295169068400766</c:v>
                </c:pt>
                <c:pt idx="4649">
                  <c:v>12.490666715792802</c:v>
                </c:pt>
                <c:pt idx="4650">
                  <c:v>12.685706446581351</c:v>
                </c:pt>
                <c:pt idx="4651">
                  <c:v>12.880177181168989</c:v>
                </c:pt>
                <c:pt idx="4652">
                  <c:v>13.07396664924957</c:v>
                </c:pt>
                <c:pt idx="4653">
                  <c:v>13.266961495266035</c:v>
                </c:pt>
                <c:pt idx="4654">
                  <c:v>13.459047387116241</c:v>
                </c:pt>
                <c:pt idx="4655">
                  <c:v>13.650109127986587</c:v>
                </c:pt>
                <c:pt idx="4656">
                  <c:v>13.840030771147829</c:v>
                </c:pt>
                <c:pt idx="4657">
                  <c:v>14.028695737587453</c:v>
                </c:pt>
                <c:pt idx="4658">
                  <c:v>14.215986936287727</c:v>
                </c:pt>
                <c:pt idx="4659">
                  <c:v>14.401786887002308</c:v>
                </c:pt>
                <c:pt idx="4660">
                  <c:v>14.585977845333487</c:v>
                </c:pt>
                <c:pt idx="4661">
                  <c:v>14.76844192994767</c:v>
                </c:pt>
                <c:pt idx="4662">
                  <c:v>14.949061251710868</c:v>
                </c:pt>
                <c:pt idx="4663">
                  <c:v>15.127718044559398</c:v>
                </c:pt>
                <c:pt idx="4664">
                  <c:v>15.304294797897366</c:v>
                </c:pt>
                <c:pt idx="4665">
                  <c:v>15.478674390300279</c:v>
                </c:pt>
                <c:pt idx="4666">
                  <c:v>15.650740224318676</c:v>
                </c:pt>
                <c:pt idx="4667">
                  <c:v>15.82037636214179</c:v>
                </c:pt>
                <c:pt idx="4668">
                  <c:v>15.987467661902024</c:v>
                </c:pt>
                <c:pt idx="4669">
                  <c:v>16.151899914394921</c:v>
                </c:pt>
                <c:pt idx="4670">
                  <c:v>16.313559979947243</c:v>
                </c:pt>
                <c:pt idx="4671">
                  <c:v>16.472335925237324</c:v>
                </c:pt>
                <c:pt idx="4672">
                  <c:v>16.62811715977762</c:v>
                </c:pt>
                <c:pt idx="4673">
                  <c:v>16.780794571857513</c:v>
                </c:pt>
                <c:pt idx="4674">
                  <c:v>16.930260663661493</c:v>
                </c:pt>
                <c:pt idx="4675">
                  <c:v>17.076409685340884</c:v>
                </c:pt>
                <c:pt idx="4676">
                  <c:v>17.219137767785671</c:v>
                </c:pt>
                <c:pt idx="4677">
                  <c:v>17.358343053834723</c:v>
                </c:pt>
                <c:pt idx="4678">
                  <c:v>17.493925827699865</c:v>
                </c:pt>
                <c:pt idx="4679">
                  <c:v>17.625788642339227</c:v>
                </c:pt>
                <c:pt idx="4680">
                  <c:v>17.753836444546721</c:v>
                </c:pt>
                <c:pt idx="4681">
                  <c:v>17.877976697513887</c:v>
                </c:pt>
                <c:pt idx="4682">
                  <c:v>17.998119500633504</c:v>
                </c:pt>
                <c:pt idx="4683">
                  <c:v>18.114177706298971</c:v>
                </c:pt>
                <c:pt idx="4684">
                  <c:v>18.226067033482142</c:v>
                </c:pt>
                <c:pt idx="4685">
                  <c:v>18.333706177867938</c:v>
                </c:pt>
                <c:pt idx="4686">
                  <c:v>18.437016918320378</c:v>
                </c:pt>
                <c:pt idx="4687">
                  <c:v>18.535924219471326</c:v>
                </c:pt>
                <c:pt idx="4688">
                  <c:v>18.630356330238584</c:v>
                </c:pt>
                <c:pt idx="4689">
                  <c:v>18.720244878062989</c:v>
                </c:pt>
                <c:pt idx="4690">
                  <c:v>18.805524958686064</c:v>
                </c:pt>
                <c:pt idx="4691">
                  <c:v>18.886135221286985</c:v>
                </c:pt>
                <c:pt idx="4692">
                  <c:v>18.962017948806889</c:v>
                </c:pt>
                <c:pt idx="4693">
                  <c:v>19.033119133307807</c:v>
                </c:pt>
                <c:pt idx="4694">
                  <c:v>19.099388546197424</c:v>
                </c:pt>
                <c:pt idx="4695">
                  <c:v>19.160779803209714</c:v>
                </c:pt>
                <c:pt idx="4696">
                  <c:v>19.217250423981433</c:v>
                </c:pt>
                <c:pt idx="4697">
                  <c:v>19.268761886124079</c:v>
                </c:pt>
                <c:pt idx="4698">
                  <c:v>19.315279673689204</c:v>
                </c:pt>
                <c:pt idx="4699">
                  <c:v>19.356773319914801</c:v>
                </c:pt>
                <c:pt idx="4700">
                  <c:v>19.393216444187402</c:v>
                </c:pt>
                <c:pt idx="4701">
                  <c:v>19.424586783141923</c:v>
                </c:pt>
                <c:pt idx="4702">
                  <c:v>19.45086621584484</c:v>
                </c:pt>
                <c:pt idx="4703">
                  <c:v>19.472040783010961</c:v>
                </c:pt>
                <c:pt idx="4704">
                  <c:v>19.488100700227729</c:v>
                </c:pt>
                <c:pt idx="4705">
                  <c:v>19.499040365168025</c:v>
                </c:pt>
                <c:pt idx="4706">
                  <c:v>19.504858358775728</c:v>
                </c:pt>
                <c:pt idx="4707">
                  <c:v>19.50555744044059</c:v>
                </c:pt>
                <c:pt idx="4708">
                  <c:v>19.501144537186796</c:v>
                </c:pt>
                <c:pt idx="4709">
                  <c:v>19.491630726879642</c:v>
                </c:pt>
                <c:pt idx="4710">
                  <c:v>19.477031215532229</c:v>
                </c:pt>
                <c:pt idx="4711">
                  <c:v>19.457365308745327</c:v>
                </c:pt>
                <c:pt idx="4712">
                  <c:v>19.432656377352888</c:v>
                </c:pt>
                <c:pt idx="4713">
                  <c:v>19.40293181736023</c:v>
                </c:pt>
                <c:pt idx="4714">
                  <c:v>19.368223004271513</c:v>
                </c:pt>
                <c:pt idx="4715">
                  <c:v>19.32856524189723</c:v>
                </c:pt>
                <c:pt idx="4716">
                  <c:v>19.283997705771512</c:v>
                </c:pt>
                <c:pt idx="4717">
                  <c:v>19.234563381301463</c:v>
                </c:pt>
                <c:pt idx="4718">
                  <c:v>19.180308996790927</c:v>
                </c:pt>
                <c:pt idx="4719">
                  <c:v>19.12128495147029</c:v>
                </c:pt>
                <c:pt idx="4720">
                  <c:v>19.057545238713686</c:v>
                </c:pt>
                <c:pt idx="4721">
                  <c:v>18.9891473645955</c:v>
                </c:pt>
                <c:pt idx="4722">
                  <c:v>18.916152261948724</c:v>
                </c:pt>
                <c:pt idx="4723">
                  <c:v>18.83862420015415</c:v>
                </c:pt>
                <c:pt idx="4724">
                  <c:v>18.756630690789045</c:v>
                </c:pt>
                <c:pt idx="4725">
                  <c:v>18.670242389388029</c:v>
                </c:pt>
                <c:pt idx="4726">
                  <c:v>18.579532993491377</c:v>
                </c:pt>
                <c:pt idx="4727">
                  <c:v>18.484579137192696</c:v>
                </c:pt>
                <c:pt idx="4728">
                  <c:v>18.385460282425026</c:v>
                </c:pt>
                <c:pt idx="4729">
                  <c:v>18.282258607173695</c:v>
                </c:pt>
                <c:pt idx="4730">
                  <c:v>18.175058890873771</c:v>
                </c:pt>
                <c:pt idx="4731">
                  <c:v>18.063948397186888</c:v>
                </c:pt>
                <c:pt idx="4732">
                  <c:v>17.949016754432204</c:v>
                </c:pt>
                <c:pt idx="4733">
                  <c:v>17.830355833859514</c:v>
                </c:pt>
                <c:pt idx="4734">
                  <c:v>17.708059626039869</c:v>
                </c:pt>
                <c:pt idx="4735">
                  <c:v>17.582224115588026</c:v>
                </c:pt>
                <c:pt idx="4736">
                  <c:v>17.452947154462386</c:v>
                </c:pt>
                <c:pt idx="4737">
                  <c:v>17.320328334081879</c:v>
                </c:pt>
                <c:pt idx="4738">
                  <c:v>17.184468856497471</c:v>
                </c:pt>
                <c:pt idx="4739">
                  <c:v>17.045471404844786</c:v>
                </c:pt>
                <c:pt idx="4740">
                  <c:v>16.903440013337185</c:v>
                </c:pt>
                <c:pt idx="4741">
                  <c:v>16.758479936993719</c:v>
                </c:pt>
                <c:pt idx="4742">
                  <c:v>16.610697521373673</c:v>
                </c:pt>
                <c:pt idx="4743">
                  <c:v>16.460200072511476</c:v>
                </c:pt>
                <c:pt idx="4744">
                  <c:v>16.307095727290772</c:v>
                </c:pt>
                <c:pt idx="4745">
                  <c:v>16.151493324468227</c:v>
                </c:pt>
                <c:pt idx="4746">
                  <c:v>15.993502276571151</c:v>
                </c:pt>
                <c:pt idx="4747">
                  <c:v>15.83323244286065</c:v>
                </c:pt>
                <c:pt idx="4748">
                  <c:v>15.670794003578287</c:v>
                </c:pt>
                <c:pt idx="4749">
                  <c:v>15.506297335665174</c:v>
                </c:pt>
                <c:pt idx="4750">
                  <c:v>15.339852890139927</c:v>
                </c:pt>
                <c:pt idx="4751">
                  <c:v>15.171571071330678</c:v>
                </c:pt>
                <c:pt idx="4752">
                  <c:v>15.001562118125523</c:v>
                </c:pt>
                <c:pt idx="4753">
                  <c:v>14.829935987415794</c:v>
                </c:pt>
                <c:pt idx="4754">
                  <c:v>14.656802239893674</c:v>
                </c:pt>
                <c:pt idx="4755">
                  <c:v>14.482269928353359</c:v>
                </c:pt>
                <c:pt idx="4756">
                  <c:v>14.3064474886515</c:v>
                </c:pt>
                <c:pt idx="4757">
                  <c:v>14.129442633444453</c:v>
                </c:pt>
                <c:pt idx="4758">
                  <c:v>13.951362248856739</c:v>
                </c:pt>
                <c:pt idx="4759">
                  <c:v>13.772312294175521</c:v>
                </c:pt>
                <c:pt idx="4760">
                  <c:v>13.592397704702071</c:v>
                </c:pt>
                <c:pt idx="4761">
                  <c:v>13.411722297851655</c:v>
                </c:pt>
                <c:pt idx="4762">
                  <c:v>13.230388682598742</c:v>
                </c:pt>
                <c:pt idx="4763">
                  <c:v>13.048498172355378</c:v>
                </c:pt>
                <c:pt idx="4764">
                  <c:v>12.86615070135297</c:v>
                </c:pt>
                <c:pt idx="4765">
                  <c:v>12.683444744603404</c:v>
                </c:pt>
                <c:pt idx="4766">
                  <c:v>12.500477241490149</c:v>
                </c:pt>
                <c:pt idx="4767">
                  <c:v>12.317343523041762</c:v>
                </c:pt>
                <c:pt idx="4768">
                  <c:v>12.134137242937244</c:v>
                </c:pt>
                <c:pt idx="4769">
                  <c:v>11.950950312261252</c:v>
                </c:pt>
                <c:pt idx="4770">
                  <c:v>11.767872838046356</c:v>
                </c:pt>
                <c:pt idx="4771">
                  <c:v>11.584993065618633</c:v>
                </c:pt>
                <c:pt idx="4772">
                  <c:v>11.40239732474226</c:v>
                </c:pt>
                <c:pt idx="4773">
                  <c:v>11.220169979580778</c:v>
                </c:pt>
                <c:pt idx="4774">
                  <c:v>11.038393382459672</c:v>
                </c:pt>
                <c:pt idx="4775">
                  <c:v>10.857147831412954</c:v>
                </c:pt>
                <c:pt idx="4776">
                  <c:v>10.676511531500353</c:v>
                </c:pt>
                <c:pt idx="4777">
                  <c:v>10.496560559862553</c:v>
                </c:pt>
                <c:pt idx="4778">
                  <c:v>10.317368834476149</c:v>
                </c:pt>
                <c:pt idx="4779">
                  <c:v>10.139008086578155</c:v>
                </c:pt>
                <c:pt idx="4780">
                  <c:v>9.9615478366957664</c:v>
                </c:pt>
                <c:pt idx="4781">
                  <c:v>9.7850553742479267</c:v>
                </c:pt>
                <c:pt idx="4782">
                  <c:v>9.6095957406426127</c:v>
                </c:pt>
                <c:pt idx="4783">
                  <c:v>9.4352317158162347</c:v>
                </c:pt>
                <c:pt idx="4784">
                  <c:v>9.2620238081434607</c:v>
                </c:pt>
                <c:pt idx="4785">
                  <c:v>9.0900302476401471</c:v>
                </c:pt>
                <c:pt idx="4786">
                  <c:v>8.919306982392758</c:v>
                </c:pt>
                <c:pt idx="4787">
                  <c:v>8.7499076781161129</c:v>
                </c:pt>
                <c:pt idx="4788">
                  <c:v>8.581883720768392</c:v>
                </c:pt>
                <c:pt idx="4789">
                  <c:v>8.4152842221273794</c:v>
                </c:pt>
                <c:pt idx="4790">
                  <c:v>8.2501560282379529</c:v>
                </c:pt>
                <c:pt idx="4791">
                  <c:v>8.0865437306369561</c:v>
                </c:pt>
                <c:pt idx="4792">
                  <c:v>7.9244896802519165</c:v>
                </c:pt>
                <c:pt idx="4793">
                  <c:v>7.7640340038866</c:v>
                </c:pt>
                <c:pt idx="4794">
                  <c:v>7.6052146231836542</c:v>
                </c:pt>
                <c:pt idx="4795">
                  <c:v>7.4480672759585644</c:v>
                </c:pt>
                <c:pt idx="4796">
                  <c:v>7.2926255398113442</c:v>
                </c:pt>
                <c:pt idx="4797">
                  <c:v>7.138920857903039</c:v>
                </c:pt>
                <c:pt idx="4798">
                  <c:v>6.986982566794234</c:v>
                </c:pt>
                <c:pt idx="4799">
                  <c:v>6.8368379262363153</c:v>
                </c:pt>
                <c:pt idx="4800">
                  <c:v>6.688512150818509</c:v>
                </c:pt>
                <c:pt idx="4801">
                  <c:v>6.5420284433478324</c:v>
                </c:pt>
                <c:pt idx="4802">
                  <c:v>6.3974080298748719</c:v>
                </c:pt>
                <c:pt idx="4803">
                  <c:v>6.2546701962445024</c:v>
                </c:pt>
                <c:pt idx="4804">
                  <c:v>6.1138323260748297</c:v>
                </c:pt>
                <c:pt idx="4805">
                  <c:v>5.9749099400592662</c:v>
                </c:pt>
                <c:pt idx="4806">
                  <c:v>5.83791673648577</c:v>
                </c:pt>
                <c:pt idx="4807">
                  <c:v>5.7028646328776382</c:v>
                </c:pt>
                <c:pt idx="4808">
                  <c:v>5.5697638086476982</c:v>
                </c:pt>
                <c:pt idx="4809">
                  <c:v>5.4386227486770977</c:v>
                </c:pt>
                <c:pt idx="4810">
                  <c:v>5.3094482877134421</c:v>
                </c:pt>
                <c:pt idx="4811">
                  <c:v>5.1822456554993312</c:v>
                </c:pt>
                <c:pt idx="4812">
                  <c:v>5.0570185225380078</c:v>
                </c:pt>
                <c:pt idx="4813">
                  <c:v>4.9337690464032065</c:v>
                </c:pt>
                <c:pt idx="4814">
                  <c:v>4.8124979185079768</c:v>
                </c:pt>
                <c:pt idx="4815">
                  <c:v>4.6932044112478373</c:v>
                </c:pt>
                <c:pt idx="4816">
                  <c:v>4.5758864254297738</c:v>
                </c:pt>
                <c:pt idx="4817">
                  <c:v>4.4605405379162217</c:v>
                </c:pt>
                <c:pt idx="4818">
                  <c:v>4.3471620493959193</c:v>
                </c:pt>
                <c:pt idx="4819">
                  <c:v>4.2357450322159975</c:v>
                </c:pt>
                <c:pt idx="4820">
                  <c:v>4.1262823781961879</c:v>
                </c:pt>
                <c:pt idx="4821">
                  <c:v>4.0187658463617968</c:v>
                </c:pt>
                <c:pt idx="4822">
                  <c:v>3.91318611052424</c:v>
                </c:pt>
                <c:pt idx="4823">
                  <c:v>3.8095328066490657</c:v>
                </c:pt>
                <c:pt idx="4824">
                  <c:v>3.7077945799509311</c:v>
                </c:pt>
                <c:pt idx="4825">
                  <c:v>3.607959131656028</c:v>
                </c:pt>
                <c:pt idx="4826">
                  <c:v>3.5100132653789746</c:v>
                </c:pt>
                <c:pt idx="4827">
                  <c:v>3.4139429330638649</c:v>
                </c:pt>
                <c:pt idx="4828">
                  <c:v>3.3197332804379482</c:v>
                </c:pt>
                <c:pt idx="4829">
                  <c:v>3.2273686919353994</c:v>
                </c:pt>
                <c:pt idx="4830">
                  <c:v>3.1368328350463877</c:v>
                </c:pt>
                <c:pt idx="4831">
                  <c:v>3.048108704053023</c:v>
                </c:pt>
                <c:pt idx="4832">
                  <c:v>2.9611786631147794</c:v>
                </c:pt>
                <c:pt idx="4833">
                  <c:v>2.8760244886683508</c:v>
                </c:pt>
                <c:pt idx="4834">
                  <c:v>2.792627411112985</c:v>
                </c:pt>
                <c:pt idx="4835">
                  <c:v>2.7109681557503293</c:v>
                </c:pt>
                <c:pt idx="4836">
                  <c:v>2.6310269829536725</c:v>
                </c:pt>
                <c:pt idx="4837">
                  <c:v>2.5527837275442371</c:v>
                </c:pt>
                <c:pt idx="4838">
                  <c:v>2.4762178373513741</c:v>
                </c:pt>
                <c:pt idx="4839">
                  <c:v>2.4013084109421121</c:v>
                </c:pt>
                <c:pt idx="4840">
                  <c:v>2.3280342344995399</c:v>
                </c:pt>
                <c:pt idx="4841">
                  <c:v>2.2563738178414092</c:v>
                </c:pt>
                <c:pt idx="4842">
                  <c:v>2.1863054295624558</c:v>
                </c:pt>
                <c:pt idx="4843">
                  <c:v>2.1178071312975897</c:v>
                </c:pt>
                <c:pt idx="4844">
                  <c:v>2.0508568110928587</c:v>
                </c:pt>
                <c:pt idx="4845">
                  <c:v>1.9854322158840114</c:v>
                </c:pt>
                <c:pt idx="4846">
                  <c:v>1.9215109830766337</c:v>
                </c:pt>
                <c:pt idx="4847">
                  <c:v>1.8590706712299339</c:v>
                </c:pt>
                <c:pt idx="4848">
                  <c:v>1.7980887898414011</c:v>
                </c:pt>
                <c:pt idx="4849">
                  <c:v>1.7385428282380562</c:v>
                </c:pt>
                <c:pt idx="4850">
                  <c:v>1.6804102835770585</c:v>
                </c:pt>
                <c:pt idx="4851">
                  <c:v>1.6236686879610638</c:v>
                </c:pt>
                <c:pt idx="4852">
                  <c:v>1.5682956346766743</c:v>
                </c:pt>
                <c:pt idx="4853">
                  <c:v>1.5142688035633425</c:v>
                </c:pt>
                <c:pt idx="4854">
                  <c:v>1.4615659855243832</c:v>
                </c:pt>
                <c:pt idx="4855">
                  <c:v>1.4101651061888862</c:v>
                </c:pt>
                <c:pt idx="4856">
                  <c:v>1.3600442487396804</c:v>
                </c:pt>
                <c:pt idx="4857">
                  <c:v>1.3111816759178019</c:v>
                </c:pt>
                <c:pt idx="4858">
                  <c:v>1.2635558512204113</c:v>
                </c:pt>
                <c:pt idx="4859">
                  <c:v>1.2171454593056459</c:v>
                </c:pt>
                <c:pt idx="4860">
                  <c:v>1.1719294256213886</c:v>
                </c:pt>
                <c:pt idx="4861">
                  <c:v>1.1278869352748209</c:v>
                </c:pt>
                <c:pt idx="4862">
                  <c:v>1.0849974511596252</c:v>
                </c:pt>
                <c:pt idx="4863">
                  <c:v>1.043240731360042</c:v>
                </c:pt>
                <c:pt idx="4864">
                  <c:v>1.0025968458489019</c:v>
                </c:pt>
                <c:pt idx="4865">
                  <c:v>0.96304619250119095</c:v>
                </c:pt>
                <c:pt idx="4866">
                  <c:v>0.92456951243957308</c:v>
                </c:pt>
                <c:pt idx="4867">
                  <c:v>0.88714790473466898</c:v>
                </c:pt>
                <c:pt idx="4868">
                  <c:v>0.85076284047774153</c:v>
                </c:pt>
                <c:pt idx="4869">
                  <c:v>0.81539617624818894</c:v>
                </c:pt>
                <c:pt idx="4870">
                  <c:v>0.78103016699444328</c:v>
                </c:pt>
                <c:pt idx="4871">
                  <c:v>0.74764747834965384</c:v>
                </c:pt>
                <c:pt idx="4872">
                  <c:v>0.71523119840322469</c:v>
                </c:pt>
                <c:pt idx="4873">
                  <c:v>0.68376484894672207</c:v>
                </c:pt>
                <c:pt idx="4874">
                  <c:v>0.65323239621645091</c:v>
                </c:pt>
                <c:pt idx="4875">
                  <c:v>0.62361826115194119</c:v>
                </c:pt>
                <c:pt idx="4876">
                  <c:v>0.59490732918983136</c:v>
                </c:pt>
                <c:pt idx="4877">
                  <c:v>0.56708495961383965</c:v>
                </c:pt>
                <c:pt idx="4878">
                  <c:v>0.54013699447943841</c:v>
                </c:pt>
                <c:pt idx="4879">
                  <c:v>0.51404976713206296</c:v>
                </c:pt>
                <c:pt idx="4880">
                  <c:v>0.48881011033817046</c:v>
                </c:pt>
                <c:pt idx="4881">
                  <c:v>0.46440536404638122</c:v>
                </c:pt>
                <c:pt idx="4882">
                  <c:v>0.44082338279700206</c:v>
                </c:pt>
                <c:pt idx="4883">
                  <c:v>0.41805254279646731</c:v>
                </c:pt>
                <c:pt idx="4884">
                  <c:v>0.39608174867341445</c:v>
                </c:pt>
                <c:pt idx="4885">
                  <c:v>0.37490043993234312</c:v>
                </c:pt>
                <c:pt idx="4886">
                  <c:v>0.35449859711991139</c:v>
                </c:pt>
                <c:pt idx="4887">
                  <c:v>0.33486674771844732</c:v>
                </c:pt>
                <c:pt idx="4888">
                  <c:v>0.31599597178058375</c:v>
                </c:pt>
                <c:pt idx="4889">
                  <c:v>0.29787790731811042</c:v>
                </c:pt>
                <c:pt idx="4890">
                  <c:v>0.28050475545706977</c:v>
                </c:pt>
                <c:pt idx="4891">
                  <c:v>0.2638692853711635</c:v>
                </c:pt>
                <c:pt idx="4892">
                  <c:v>0.24796483900349336</c:v>
                </c:pt>
                <c:pt idx="4893">
                  <c:v>0.23278533558715045</c:v>
                </c:pt>
                <c:pt idx="4894">
                  <c:v>0.21832527597308068</c:v>
                </c:pt>
                <c:pt idx="4895">
                  <c:v>0.20457974677372703</c:v>
                </c:pt>
                <c:pt idx="4896">
                  <c:v>0.19154442432925384</c:v>
                </c:pt>
                <c:pt idx="4897">
                  <c:v>0.17921557850310774</c:v>
                </c:pt>
                <c:pt idx="4898">
                  <c:v>0.16759007631167616</c:v>
                </c:pt>
                <c:pt idx="4899">
                  <c:v>0.15666538539293523</c:v>
                </c:pt>
                <c:pt idx="4900">
                  <c:v>0.14643957731705221</c:v>
                </c:pt>
                <c:pt idx="4901">
                  <c:v>0.13691133074178946</c:v>
                </c:pt>
                <c:pt idx="4902">
                  <c:v>0.12807993441380539</c:v>
                </c:pt>
                <c:pt idx="4903">
                  <c:v>0.11994529001652722</c:v>
                </c:pt>
                <c:pt idx="4904">
                  <c:v>0.11250791486397947</c:v>
                </c:pt>
                <c:pt idx="4905">
                  <c:v>0.10576894443903859</c:v>
                </c:pt>
                <c:pt idx="4906">
                  <c:v>9.9730134773544712E-2</c:v>
                </c:pt>
                <c:pt idx="4907">
                  <c:v>9.4393864666766567E-2</c:v>
                </c:pt>
                <c:pt idx="4908">
                  <c:v>8.9763137737583834E-2</c:v>
                </c:pt>
                <c:pt idx="4909">
                  <c:v>8.584158430491548E-2</c:v>
                </c:pt>
                <c:pt idx="4910">
                  <c:v>8.2633463089728645E-2</c:v>
                </c:pt>
                <c:pt idx="4911">
                  <c:v>8.0143662731129828E-2</c:v>
                </c:pt>
                <c:pt idx="4912">
                  <c:v>7.8377703108006194E-2</c:v>
                </c:pt>
                <c:pt idx="4913">
                  <c:v>7.7341736456561103E-2</c:v>
                </c:pt>
                <c:pt idx="4914">
                  <c:v>7.7042548273444367E-2</c:v>
                </c:pt>
                <c:pt idx="4915">
                  <c:v>7.7487557992766701E-2</c:v>
                </c:pt>
                <c:pt idx="4916">
                  <c:v>7.868481942484451E-2</c:v>
                </c:pt>
                <c:pt idx="4917">
                  <c:v>8.0643020943121674E-2</c:v>
                </c:pt>
                <c:pt idx="4918">
                  <c:v>8.3371485405172044E-2</c:v>
                </c:pt>
                <c:pt idx="4919">
                  <c:v>8.6880169792519543E-2</c:v>
                </c:pt>
                <c:pt idx="4920">
                  <c:v>9.1179664553350734E-2</c:v>
                </c:pt>
                <c:pt idx="4921">
                  <c:v>9.6281192631195486E-2</c:v>
                </c:pt>
                <c:pt idx="4922">
                  <c:v>0.10219660816189609</c:v>
                </c:pt>
                <c:pt idx="4923">
                  <c:v>0.10893839482035803</c:v>
                </c:pt>
                <c:pt idx="4924">
                  <c:v>0.11651966379780476</c:v>
                </c:pt>
                <c:pt idx="4925">
                  <c:v>0.12495415138961569</c:v>
                </c:pt>
                <c:pt idx="4926">
                  <c:v>0.13425621617284181</c:v>
                </c:pt>
                <c:pt idx="4927">
                  <c:v>0.14444083575220906</c:v>
                </c:pt>
                <c:pt idx="4928">
                  <c:v>0.15552360305249377</c:v>
                </c:pt>
                <c:pt idx="4929">
                  <c:v>0.16752072213453992</c:v>
                </c:pt>
                <c:pt idx="4930">
                  <c:v>0.18044900351193943</c:v>
                </c:pt>
                <c:pt idx="4931">
                  <c:v>0.19432585894455842</c:v>
                </c:pt>
                <c:pt idx="4932">
                  <c:v>0.20916929568460413</c:v>
                </c:pt>
                <c:pt idx="4933">
                  <c:v>0.22499791015098791</c:v>
                </c:pt>
                <c:pt idx="4934">
                  <c:v>0.24183088100661698</c:v>
                </c:pt>
                <c:pt idx="4935">
                  <c:v>0.2596879616136985</c:v>
                </c:pt>
                <c:pt idx="4936">
                  <c:v>0.27858947184112087</c:v>
                </c:pt>
                <c:pt idx="4937">
                  <c:v>0.29855628919863897</c:v>
                </c:pt>
                <c:pt idx="4938">
                  <c:v>0.31960983927133257</c:v>
                </c:pt>
                <c:pt idx="4939">
                  <c:v>0.34177208542904958</c:v>
                </c:pt>
                <c:pt idx="4940">
                  <c:v>0.36506551778421287</c:v>
                </c:pt>
                <c:pt idx="4941">
                  <c:v>0.3895131413722468</c:v>
                </c:pt>
                <c:pt idx="4942">
                  <c:v>0.41513846352886757</c:v>
                </c:pt>
                <c:pt idx="4943">
                  <c:v>0.44196548043854672</c:v>
                </c:pt>
                <c:pt idx="4944">
                  <c:v>0.47001866282815497</c:v>
                </c:pt>
                <c:pt idx="4945">
                  <c:v>0.49932294078166994</c:v>
                </c:pt>
                <c:pt idx="4946">
                  <c:v>0.52990368765040263</c:v>
                </c:pt>
                <c:pt idx="4947">
                  <c:v>0.56178670303480704</c:v>
                </c:pt>
                <c:pt idx="4948">
                  <c:v>0.5949981948144939</c:v>
                </c:pt>
                <c:pt idx="4949">
                  <c:v>0.62956476020307361</c:v>
                </c:pt>
                <c:pt idx="4950">
                  <c:v>0.66551336580554377</c:v>
                </c:pt>
                <c:pt idx="4951">
                  <c:v>0.70287132665730134</c:v>
                </c:pt>
                <c:pt idx="4952">
                  <c:v>0.74166628422383363</c:v>
                </c:pt>
                <c:pt idx="4953">
                  <c:v>0.78192618334129516</c:v>
                </c:pt>
                <c:pt idx="4954">
                  <c:v>0.82367924808065274</c:v>
                </c:pt>
                <c:pt idx="4955">
                  <c:v>0.86695395651667195</c:v>
                </c:pt>
                <c:pt idx="4956">
                  <c:v>0.91177901438701103</c:v>
                </c:pt>
                <c:pt idx="4957">
                  <c:v>0.95818332762665737</c:v>
                </c:pt>
                <c:pt idx="4958">
                  <c:v>1.0061959737637292</c:v>
                </c:pt>
                <c:pt idx="4959">
                  <c:v>1.0558461721666537</c:v>
                </c:pt>
                <c:pt idx="4960">
                  <c:v>1.1071632531315438</c:v>
                </c:pt>
                <c:pt idx="4961">
                  <c:v>1.1601766258027224</c:v>
                </c:pt>
                <c:pt idx="4962">
                  <c:v>1.21491574491932</c:v>
                </c:pt>
                <c:pt idx="4963">
                  <c:v>1.2714100763848757</c:v>
                </c:pt>
                <c:pt idx="4964">
                  <c:v>1.3296890616568724</c:v>
                </c:pt>
                <c:pt idx="4965">
                  <c:v>1.3897820809567407</c:v>
                </c:pt>
                <c:pt idx="4966">
                  <c:v>1.4517184153029368</c:v>
                </c:pt>
                <c:pt idx="4967">
                  <c:v>1.5155272073706842</c:v>
                </c:pt>
                <c:pt idx="4968">
                  <c:v>1.5812374211872169</c:v>
                </c:pt>
                <c:pt idx="4969">
                  <c:v>1.6488778006714817</c:v>
                </c:pt>
                <c:pt idx="4970">
                  <c:v>1.7184768270297897</c:v>
                </c:pt>
                <c:pt idx="4971">
                  <c:v>1.7900626750244091</c:v>
                </c:pt>
                <c:pt idx="4972">
                  <c:v>1.8636631681316513</c:v>
                </c:pt>
                <c:pt idx="4973">
                  <c:v>1.9393057326112664</c:v>
                </c:pt>
                <c:pt idx="4974">
                  <c:v>2.0170173505097386</c:v>
                </c:pt>
                <c:pt idx="4975">
                  <c:v>2.0968245116263438</c:v>
                </c:pt>
                <c:pt idx="4976">
                  <c:v>2.1787531644712197</c:v>
                </c:pt>
                <c:pt idx="4977">
                  <c:v>2.2628286662471542</c:v>
                </c:pt>
                <c:pt idx="4978">
                  <c:v>2.349075731894664</c:v>
                </c:pt>
                <c:pt idx="4979">
                  <c:v>2.4375183822386064</c:v>
                </c:pt>
                <c:pt idx="4980">
                  <c:v>2.5281798912795788</c:v>
                </c:pt>
                <c:pt idx="4981">
                  <c:v>2.6210827326770412</c:v>
                </c:pt>
                <c:pt idx="4982">
                  <c:v>2.716248525475724</c:v>
                </c:pt>
                <c:pt idx="4983">
                  <c:v>2.8136979791264887</c:v>
                </c:pt>
                <c:pt idx="4984">
                  <c:v>2.9134508378616144</c:v>
                </c:pt>
                <c:pt idx="4985">
                  <c:v>3.0155258244832344</c:v>
                </c:pt>
                <c:pt idx="4986">
                  <c:v>3.1199405836313403</c:v>
                </c:pt>
                <c:pt idx="4987">
                  <c:v>3.2267116245974456</c:v>
                </c:pt>
                <c:pt idx="4988">
                  <c:v>3.3358542637569522</c:v>
                </c:pt>
                <c:pt idx="4989">
                  <c:v>3.4473825666935842</c:v>
                </c:pt>
                <c:pt idx="4990">
                  <c:v>3.5613092900964762</c:v>
                </c:pt>
                <c:pt idx="4991">
                  <c:v>3.6776458235114782</c:v>
                </c:pt>
                <c:pt idx="4992">
                  <c:v>3.7964021310299927</c:v>
                </c:pt>
                <c:pt idx="4993">
                  <c:v>3.917586693007642</c:v>
                </c:pt>
                <c:pt idx="4994">
                  <c:v>4.0412064479024483</c:v>
                </c:pt>
                <c:pt idx="4995">
                  <c:v>4.1672667343286403</c:v>
                </c:pt>
                <c:pt idx="4996">
                  <c:v>4.2957712334250857</c:v>
                </c:pt>
                <c:pt idx="4997">
                  <c:v>4.4267219116391878</c:v>
                </c:pt>
                <c:pt idx="4998">
                  <c:v>4.5601189640303357</c:v>
                </c:pt>
                <c:pt idx="4999">
                  <c:v>4.6959607582017862</c:v>
                </c:pt>
                <c:pt idx="5000">
                  <c:v>4.8342437789696762</c:v>
                </c:pt>
                <c:pt idx="5001">
                  <c:v>4.9749625738797629</c:v>
                </c:pt>
                <c:pt idx="5002">
                  <c:v>5.1181096996917397</c:v>
                </c:pt>
                <c:pt idx="5003">
                  <c:v>5.2636756699407741</c:v>
                </c:pt>
                <c:pt idx="5004">
                  <c:v>5.411648903700752</c:v>
                </c:pt>
                <c:pt idx="5005">
                  <c:v>5.5620156756699801</c:v>
                </c:pt>
                <c:pt idx="5006">
                  <c:v>5.714760067692394</c:v>
                </c:pt>
                <c:pt idx="5007">
                  <c:v>5.8698639218528124</c:v>
                </c:pt>
                <c:pt idx="5008">
                  <c:v>6.027306795255198</c:v>
                </c:pt>
                <c:pt idx="5009">
                  <c:v>6.1870659166201305</c:v>
                </c:pt>
                <c:pt idx="5010">
                  <c:v>6.3491161448210294</c:v>
                </c:pt>
                <c:pt idx="5011">
                  <c:v>6.5134299294884546</c:v>
                </c:pt>
                <c:pt idx="5012">
                  <c:v>6.6799772738073395</c:v>
                </c:pt>
                <c:pt idx="5013">
                  <c:v>6.8487256996306876</c:v>
                </c:pt>
                <c:pt idx="5014">
                  <c:v>7.0196402150405888</c:v>
                </c:pt>
                <c:pt idx="5015">
                  <c:v>7.1926832844733326</c:v>
                </c:pt>
                <c:pt idx="5016">
                  <c:v>7.3678148015388221</c:v>
                </c:pt>
                <c:pt idx="5017">
                  <c:v>7.5449920646476212</c:v>
                </c:pt>
                <c:pt idx="5018">
                  <c:v>7.7241697555750157</c:v>
                </c:pt>
                <c:pt idx="5019">
                  <c:v>7.9052999210696253</c:v>
                </c:pt>
                <c:pt idx="5020">
                  <c:v>8.0883319576244013</c:v>
                </c:pt>
                <c:pt idx="5021">
                  <c:v>8.2732125995293728</c:v>
                </c:pt>
                <c:pt idx="5022">
                  <c:v>8.4598859102974995</c:v>
                </c:pt>
                <c:pt idx="5023">
                  <c:v>8.6482932775886514</c:v>
                </c:pt>
                <c:pt idx="5024">
                  <c:v>8.8383734117122419</c:v>
                </c:pt>
                <c:pt idx="5025">
                  <c:v>9.0300623478228754</c:v>
                </c:pt>
                <c:pt idx="5026">
                  <c:v>9.2232934518840679</c:v>
                </c:pt>
                <c:pt idx="5027">
                  <c:v>9.4179974305034584</c:v>
                </c:pt>
                <c:pt idx="5028">
                  <c:v>9.6141023447017311</c:v>
                </c:pt>
                <c:pt idx="5029">
                  <c:v>9.8115336277049217</c:v>
                </c:pt>
                <c:pt idx="5030">
                  <c:v>10.010214106824979</c:v>
                </c:pt>
                <c:pt idx="5031">
                  <c:v>10.210064029485972</c:v>
                </c:pt>
                <c:pt idx="5032">
                  <c:v>10.411001093454798</c:v>
                </c:pt>
                <c:pt idx="5033">
                  <c:v>10.612940481333283</c:v>
                </c:pt>
                <c:pt idx="5034">
                  <c:v>10.815794899331136</c:v>
                </c:pt>
                <c:pt idx="5035">
                  <c:v>11.019474620376677</c:v>
                </c:pt>
                <c:pt idx="5036">
                  <c:v>11.223887531578034</c:v>
                </c:pt>
                <c:pt idx="5037">
                  <c:v>11.428939186048304</c:v>
                </c:pt>
                <c:pt idx="5038">
                  <c:v>11.634532859115932</c:v>
                </c:pt>
                <c:pt idx="5039">
                  <c:v>11.840569608902539</c:v>
                </c:pt>
                <c:pt idx="5040">
                  <c:v>12.046948341275852</c:v>
                </c:pt>
                <c:pt idx="5041">
                  <c:v>12.253565879145661</c:v>
                </c:pt>
                <c:pt idx="5042">
                  <c:v>12.460317036081777</c:v>
                </c:pt>
                <c:pt idx="5043">
                  <c:v>12.667094694212466</c:v>
                </c:pt>
                <c:pt idx="5044">
                  <c:v>12.873789886357526</c:v>
                </c:pt>
                <c:pt idx="5045">
                  <c:v>13.080291882338418</c:v>
                </c:pt>
                <c:pt idx="5046">
                  <c:v>13.286488279397394</c:v>
                </c:pt>
                <c:pt idx="5047">
                  <c:v>13.492265096649403</c:v>
                </c:pt>
                <c:pt idx="5048">
                  <c:v>13.697506873479529</c:v>
                </c:pt>
                <c:pt idx="5049">
                  <c:v>13.902096771785072</c:v>
                </c:pt>
                <c:pt idx="5050">
                  <c:v>14.10591668196518</c:v>
                </c:pt>
                <c:pt idx="5051">
                  <c:v>14.308847332526122</c:v>
                </c:pt>
                <c:pt idx="5052">
                  <c:v>14.510768403186983</c:v>
                </c:pt>
                <c:pt idx="5053">
                  <c:v>14.711558641349589</c:v>
                </c:pt>
                <c:pt idx="5054">
                  <c:v>14.911095981774999</c:v>
                </c:pt>
                <c:pt idx="5055">
                  <c:v>15.10925766932697</c:v>
                </c:pt>
                <c:pt idx="5056">
                  <c:v>15.305920384596853</c:v>
                </c:pt>
                <c:pt idx="5057">
                  <c:v>15.500960372267</c:v>
                </c:pt>
                <c:pt idx="5058">
                  <c:v>15.69425357199585</c:v>
                </c:pt>
                <c:pt idx="5059">
                  <c:v>15.885675751661006</c:v>
                </c:pt>
                <c:pt idx="5060">
                  <c:v>16.075102642741033</c:v>
                </c:pt>
                <c:pt idx="5061">
                  <c:v>16.262410077655204</c:v>
                </c:pt>
                <c:pt idx="5062">
                  <c:v>16.447474128817976</c:v>
                </c:pt>
                <c:pt idx="5063">
                  <c:v>16.630171249202895</c:v>
                </c:pt>
                <c:pt idx="5064">
                  <c:v>16.81037841419937</c:v>
                </c:pt>
                <c:pt idx="5065">
                  <c:v>16.987973264501534</c:v>
                </c:pt>
                <c:pt idx="5066">
                  <c:v>17.162834249821504</c:v>
                </c:pt>
                <c:pt idx="5067">
                  <c:v>17.33484077315844</c:v>
                </c:pt>
                <c:pt idx="5068">
                  <c:v>17.503873335386807</c:v>
                </c:pt>
                <c:pt idx="5069">
                  <c:v>17.669813679923774</c:v>
                </c:pt>
                <c:pt idx="5070">
                  <c:v>17.832544937180092</c:v>
                </c:pt>
                <c:pt idx="5071">
                  <c:v>17.991951768599648</c:v>
                </c:pt>
                <c:pt idx="5072">
                  <c:v>18.1479205099577</c:v>
                </c:pt>
                <c:pt idx="5073">
                  <c:v>18.300339313719931</c:v>
                </c:pt>
                <c:pt idx="5074">
                  <c:v>18.449098290148736</c:v>
                </c:pt>
                <c:pt idx="5075">
                  <c:v>18.594089646925816</c:v>
                </c:pt>
                <c:pt idx="5076">
                  <c:v>18.735207827024212</c:v>
                </c:pt>
                <c:pt idx="5077">
                  <c:v>18.87234964455077</c:v>
                </c:pt>
                <c:pt idx="5078">
                  <c:v>19.005414418324094</c:v>
                </c:pt>
                <c:pt idx="5079">
                  <c:v>19.134304102916257</c:v>
                </c:pt>
                <c:pt idx="5080">
                  <c:v>19.258923416905372</c:v>
                </c:pt>
                <c:pt idx="5081">
                  <c:v>19.379179968095425</c:v>
                </c:pt>
                <c:pt idx="5082">
                  <c:v>19.494984375456315</c:v>
                </c:pt>
                <c:pt idx="5083">
                  <c:v>19.606250387536942</c:v>
                </c:pt>
                <c:pt idx="5084">
                  <c:v>19.712894997124621</c:v>
                </c:pt>
                <c:pt idx="5085">
                  <c:v>19.814838551920587</c:v>
                </c:pt>
                <c:pt idx="5086">
                  <c:v>19.91200486100886</c:v>
                </c:pt>
                <c:pt idx="5087">
                  <c:v>20.004321296904052</c:v>
                </c:pt>
                <c:pt idx="5088">
                  <c:v>20.091718892977589</c:v>
                </c:pt>
                <c:pt idx="5089">
                  <c:v>20.174132436058684</c:v>
                </c:pt>
                <c:pt idx="5090">
                  <c:v>20.251500554029526</c:v>
                </c:pt>
                <c:pt idx="5091">
                  <c:v>20.323765798232031</c:v>
                </c:pt>
                <c:pt idx="5092">
                  <c:v>20.390874720518838</c:v>
                </c:pt>
                <c:pt idx="5093">
                  <c:v>20.452777944805391</c:v>
                </c:pt>
                <c:pt idx="5094">
                  <c:v>20.50943023294662</c:v>
                </c:pt>
                <c:pt idx="5095">
                  <c:v>20.560790544848121</c:v>
                </c:pt>
                <c:pt idx="5096">
                  <c:v>20.606822092646436</c:v>
                </c:pt>
                <c:pt idx="5097">
                  <c:v>20.647492388882405</c:v>
                </c:pt>
                <c:pt idx="5098">
                  <c:v>20.682773288555278</c:v>
                </c:pt>
                <c:pt idx="5099">
                  <c:v>20.712641024973053</c:v>
                </c:pt>
                <c:pt idx="5100">
                  <c:v>20.73707623934062</c:v>
                </c:pt>
                <c:pt idx="5101">
                  <c:v>20.756064004010788</c:v>
                </c:pt>
                <c:pt idx="5102">
                  <c:v>20.769593839370749</c:v>
                </c:pt>
                <c:pt idx="5103">
                  <c:v>20.77765972432617</c:v>
                </c:pt>
                <c:pt idx="5104">
                  <c:v>20.780260100363474</c:v>
                </c:pt>
                <c:pt idx="5105">
                  <c:v>20.777397869200907</c:v>
                </c:pt>
                <c:pt idx="5106">
                  <c:v>20.769080384019688</c:v>
                </c:pt>
                <c:pt idx="5107">
                  <c:v>20.755319434316711</c:v>
                </c:pt>
                <c:pt idx="5108">
                  <c:v>20.736131224417107</c:v>
                </c:pt>
                <c:pt idx="5109">
                  <c:v>20.711536345676137</c:v>
                </c:pt>
                <c:pt idx="5110">
                  <c:v>20.681559742466021</c:v>
                </c:pt>
                <c:pt idx="5111">
                  <c:v>20.646230672010493</c:v>
                </c:pt>
                <c:pt idx="5112">
                  <c:v>20.605582658154336</c:v>
                </c:pt>
                <c:pt idx="5113">
                  <c:v>20.559653439175371</c:v>
                </c:pt>
                <c:pt idx="5114">
                  <c:v>20.50848490976805</c:v>
                </c:pt>
                <c:pt idx="5115">
                  <c:v>20.45212305729952</c:v>
                </c:pt>
                <c:pt idx="5116">
                  <c:v>20.390617892503226</c:v>
                </c:pt>
                <c:pt idx="5117">
                  <c:v>20.324023374744726</c:v>
                </c:pt>
                <c:pt idx="5118">
                  <c:v>20.25239733203318</c:v>
                </c:pt>
                <c:pt idx="5119">
                  <c:v>20.175801375932444</c:v>
                </c:pt>
                <c:pt idx="5120">
                  <c:v>20.094300811575167</c:v>
                </c:pt>
                <c:pt idx="5121">
                  <c:v>20.007964542955008</c:v>
                </c:pt>
                <c:pt idx="5122">
                  <c:v>19.916864973688831</c:v>
                </c:pt>
                <c:pt idx="5123">
                  <c:v>19.82107790349443</c:v>
                </c:pt>
                <c:pt idx="5124">
                  <c:v>19.720682420540086</c:v>
                </c:pt>
                <c:pt idx="5125">
                  <c:v>19.615760789943771</c:v>
                </c:pt>
                <c:pt idx="5126">
                  <c:v>19.506398338613252</c:v>
                </c:pt>
                <c:pt idx="5127">
                  <c:v>19.39268333667172</c:v>
                </c:pt>
                <c:pt idx="5128">
                  <c:v>19.274706875722483</c:v>
                </c:pt>
                <c:pt idx="5129">
                  <c:v>19.152562744162729</c:v>
                </c:pt>
                <c:pt idx="5130">
                  <c:v>19.026347299836296</c:v>
                </c:pt>
                <c:pt idx="5131">
                  <c:v>18.896159340225626</c:v>
                </c:pt>
                <c:pt idx="5132">
                  <c:v>18.762099970491047</c:v>
                </c:pt>
                <c:pt idx="5133">
                  <c:v>18.624272469557951</c:v>
                </c:pt>
                <c:pt idx="5134">
                  <c:v>18.482782154547671</c:v>
                </c:pt>
                <c:pt idx="5135">
                  <c:v>18.337736243789827</c:v>
                </c:pt>
                <c:pt idx="5136">
                  <c:v>18.189243718669687</c:v>
                </c:pt>
                <c:pt idx="5137">
                  <c:v>18.037415184575433</c:v>
                </c:pt>
                <c:pt idx="5138">
                  <c:v>17.88236273119513</c:v>
                </c:pt>
                <c:pt idx="5139">
                  <c:v>17.72419979240809</c:v>
                </c:pt>
                <c:pt idx="5140">
                  <c:v>17.563041006040692</c:v>
                </c:pt>
                <c:pt idx="5141">
                  <c:v>17.399002073694405</c:v>
                </c:pt>
                <c:pt idx="5142">
                  <c:v>17.232199620937536</c:v>
                </c:pt>
                <c:pt idx="5143">
                  <c:v>17.062751058055831</c:v>
                </c:pt>
                <c:pt idx="5144">
                  <c:v>16.890774441620202</c:v>
                </c:pt>
                <c:pt idx="5145">
                  <c:v>16.716388337085867</c:v>
                </c:pt>
                <c:pt idx="5146">
                  <c:v>16.539711682659433</c:v>
                </c:pt>
                <c:pt idx="5147">
                  <c:v>16.360863654634993</c:v>
                </c:pt>
                <c:pt idx="5148">
                  <c:v>16.179963534416913</c:v>
                </c:pt>
                <c:pt idx="5149">
                  <c:v>15.997130577435115</c:v>
                </c:pt>
                <c:pt idx="5150">
                  <c:v>15.812483884131142</c:v>
                </c:pt>
                <c:pt idx="5151">
                  <c:v>15.626142273228886</c:v>
                </c:pt>
                <c:pt idx="5152">
                  <c:v>15.438224157446731</c:v>
                </c:pt>
                <c:pt idx="5153">
                  <c:v>15.248847421831442</c:v>
                </c:pt>
                <c:pt idx="5154">
                  <c:v>15.058129304874685</c:v>
                </c:pt>
                <c:pt idx="5155">
                  <c:v>14.866186282568554</c:v>
                </c:pt>
                <c:pt idx="5156">
                  <c:v>14.673133955546712</c:v>
                </c:pt>
                <c:pt idx="5157">
                  <c:v>14.479086939430072</c:v>
                </c:pt>
                <c:pt idx="5158">
                  <c:v>14.284158758533341</c:v>
                </c:pt>
                <c:pt idx="5159">
                  <c:v>14.088461743020087</c:v>
                </c:pt>
                <c:pt idx="5160">
                  <c:v>13.892106929632876</c:v>
                </c:pt>
                <c:pt idx="5161">
                  <c:v>13.69520396608905</c:v>
                </c:pt>
                <c:pt idx="5162">
                  <c:v>13.497861019229937</c:v>
                </c:pt>
                <c:pt idx="5163">
                  <c:v>13.300184687009276</c:v>
                </c:pt>
                <c:pt idx="5164">
                  <c:v>13.102279914379022</c:v>
                </c:pt>
                <c:pt idx="5165">
                  <c:v>12.904249913147424</c:v>
                </c:pt>
                <c:pt idx="5166">
                  <c:v>12.70619608584505</c:v>
                </c:pt>
                <c:pt idx="5167">
                  <c:v>12.508217953652002</c:v>
                </c:pt>
                <c:pt idx="5168">
                  <c:v>12.310413088412998</c:v>
                </c:pt>
                <c:pt idx="5169">
                  <c:v>12.112877048765656</c:v>
                </c:pt>
                <c:pt idx="5170">
                  <c:v>11.915703320392609</c:v>
                </c:pt>
                <c:pt idx="5171">
                  <c:v>11.718983260414843</c:v>
                </c:pt>
                <c:pt idx="5172">
                  <c:v>11.522806045905304</c:v>
                </c:pt>
                <c:pt idx="5173">
                  <c:v>11.327258626531115</c:v>
                </c:pt>
                <c:pt idx="5174">
                  <c:v>11.13242568129558</c:v>
                </c:pt>
                <c:pt idx="5175">
                  <c:v>10.938389579354444</c:v>
                </c:pt>
                <c:pt idx="5176">
                  <c:v>10.745230344875401</c:v>
                </c:pt>
                <c:pt idx="5177">
                  <c:v>10.553025625900236</c:v>
                </c:pt>
                <c:pt idx="5178">
                  <c:v>10.361850667156837</c:v>
                </c:pt>
                <c:pt idx="5179">
                  <c:v>10.171778286778892</c:v>
                </c:pt>
                <c:pt idx="5180">
                  <c:v>9.9828788568531834</c:v>
                </c:pt>
                <c:pt idx="5181">
                  <c:v>9.7952202877542707</c:v>
                </c:pt>
                <c:pt idx="5182">
                  <c:v>9.6088680161681488</c:v>
                </c:pt>
                <c:pt idx="5183">
                  <c:v>9.4238849967498268</c:v>
                </c:pt>
                <c:pt idx="5184">
                  <c:v>9.2403316973168117</c:v>
                </c:pt>
                <c:pt idx="5185">
                  <c:v>9.0582660975007165</c:v>
                </c:pt>
                <c:pt idx="5186">
                  <c:v>8.8777436907677707</c:v>
                </c:pt>
                <c:pt idx="5187">
                  <c:v>8.6988174897030639</c:v>
                </c:pt>
                <c:pt idx="5188">
                  <c:v>8.5215380344716678</c:v>
                </c:pt>
                <c:pt idx="5189">
                  <c:v>8.3459534043495331</c:v>
                </c:pt>
                <c:pt idx="5190">
                  <c:v>8.1721092322197464</c:v>
                </c:pt>
                <c:pt idx="5191">
                  <c:v>8.0000487219314689</c:v>
                </c:pt>
                <c:pt idx="5192">
                  <c:v>7.8298126684015745</c:v>
                </c:pt>
                <c:pt idx="5193">
                  <c:v>7.6614394803632724</c:v>
                </c:pt>
                <c:pt idx="5194">
                  <c:v>7.4949652056401117</c:v>
                </c:pt>
                <c:pt idx="5195">
                  <c:v>7.3304235588266806</c:v>
                </c:pt>
                <c:pt idx="5196">
                  <c:v>7.1678459512712926</c:v>
                </c:pt>
                <c:pt idx="5197">
                  <c:v>7.0072615232417785</c:v>
                </c:pt>
                <c:pt idx="5198">
                  <c:v>6.848697178152193</c:v>
                </c:pt>
                <c:pt idx="5199">
                  <c:v>6.6921776187407813</c:v>
                </c:pt>
                <c:pt idx="5200">
                  <c:v>6.5377253850855581</c:v>
                </c:pt>
                <c:pt idx="5201">
                  <c:v>6.3853608943279001</c:v>
                </c:pt>
                <c:pt idx="5202">
                  <c:v>6.2351024820084664</c:v>
                </c:pt>
                <c:pt idx="5203">
                  <c:v>6.0869664448851353</c:v>
                </c:pt>
                <c:pt idx="5204">
                  <c:v>5.9409670851269807</c:v>
                </c:pt>
                <c:pt idx="5205">
                  <c:v>5.7971167557733878</c:v>
                </c:pt>
                <c:pt idx="5206">
                  <c:v>5.6554259073432362</c:v>
                </c:pt>
                <c:pt idx="5207">
                  <c:v>5.5159031354912784</c:v>
                </c:pt>
                <c:pt idx="5208">
                  <c:v>5.3785552295982422</c:v>
                </c:pt>
                <c:pt idx="5209">
                  <c:v>5.2433872221969775</c:v>
                </c:pt>
                <c:pt idx="5210">
                  <c:v>5.1104024391269176</c:v>
                </c:pt>
                <c:pt idx="5211">
                  <c:v>4.979602550317983</c:v>
                </c:pt>
                <c:pt idx="5212">
                  <c:v>4.8509876211090504</c:v>
                </c:pt>
                <c:pt idx="5213">
                  <c:v>4.7245561640013225</c:v>
                </c:pt>
                <c:pt idx="5214">
                  <c:v>4.6003051907569565</c:v>
                </c:pt>
                <c:pt idx="5215">
                  <c:v>4.4782302647545773</c:v>
                </c:pt>
                <c:pt idx="5216">
                  <c:v>4.3583255535099834</c:v>
                </c:pt>
                <c:pt idx="5217">
                  <c:v>4.2405838812855885</c:v>
                </c:pt>
                <c:pt idx="5218">
                  <c:v>4.1249967817003554</c:v>
                </c:pt>
                <c:pt idx="5219">
                  <c:v>4.0115545502698264</c:v>
                </c:pt>
                <c:pt idx="5220">
                  <c:v>3.9002462967945339</c:v>
                </c:pt>
                <c:pt idx="5221">
                  <c:v>3.7910599975336092</c:v>
                </c:pt>
                <c:pt idx="5222">
                  <c:v>3.6839825470879921</c:v>
                </c:pt>
                <c:pt idx="5223">
                  <c:v>3.5789998099331068</c:v>
                </c:pt>
                <c:pt idx="5224">
                  <c:v>3.4760966715394104</c:v>
                </c:pt>
                <c:pt idx="5225">
                  <c:v>3.3752570890199571</c:v>
                </c:pt>
                <c:pt idx="5226">
                  <c:v>3.2764641412515791</c:v>
                </c:pt>
                <c:pt idx="5227">
                  <c:v>3.1797000784189517</c:v>
                </c:pt>
                <c:pt idx="5228">
                  <c:v>3.0849463709303442</c:v>
                </c:pt>
                <c:pt idx="5229">
                  <c:v>2.9921837576625903</c:v>
                </c:pt>
                <c:pt idx="5230">
                  <c:v>2.9013922934901566</c:v>
                </c:pt>
                <c:pt idx="5231">
                  <c:v>2.8125513960623101</c:v>
                </c:pt>
                <c:pt idx="5232">
                  <c:v>2.7256398917894842</c:v>
                </c:pt>
                <c:pt idx="5233">
                  <c:v>2.6406360610072319</c:v>
                </c:pt>
                <c:pt idx="5234">
                  <c:v>2.5575176822881582</c:v>
                </c:pt>
                <c:pt idx="5235">
                  <c:v>2.476262075873616</c:v>
                </c:pt>
                <c:pt idx="5236">
                  <c:v>2.3968461462017459</c:v>
                </c:pt>
                <c:pt idx="5237">
                  <c:v>2.3192464235089005</c:v>
                </c:pt>
                <c:pt idx="5238">
                  <c:v>2.2434391044877642</c:v>
                </c:pt>
                <c:pt idx="5239">
                  <c:v>2.1694000919845182</c:v>
                </c:pt>
                <c:pt idx="5240">
                  <c:v>2.097105033721177</c:v>
                </c:pt>
                <c:pt idx="5241">
                  <c:v>2.0265293600333942</c:v>
                </c:pt>
                <c:pt idx="5242">
                  <c:v>1.9576483206123307</c:v>
                </c:pt>
                <c:pt idx="5243">
                  <c:v>1.8904370202480387</c:v>
                </c:pt>
                <c:pt idx="5244">
                  <c:v>1.82487045356559</c:v>
                </c:pt>
                <c:pt idx="5245">
                  <c:v>1.7609235387555415</c:v>
                </c:pt>
                <c:pt idx="5246">
                  <c:v>1.6985711502952461</c:v>
                </c:pt>
                <c:pt idx="5247">
                  <c:v>1.6377881506673322</c:v>
                </c:pt>
                <c:pt idx="5248">
                  <c:v>1.578549421073201</c:v>
                </c:pt>
                <c:pt idx="5249">
                  <c:v>1.5208298911523348</c:v>
                </c:pt>
                <c:pt idx="5250">
                  <c:v>1.4646045677118817</c:v>
                </c:pt>
                <c:pt idx="5251">
                  <c:v>1.4098485624748318</c:v>
                </c:pt>
                <c:pt idx="5252">
                  <c:v>1.3565371188590267</c:v>
                </c:pt>
                <c:pt idx="5253">
                  <c:v>1.3046456377963023</c:v>
                </c:pt>
                <c:pt idx="5254">
                  <c:v>1.2541497026072954</c:v>
                </c:pt>
                <c:pt idx="5255">
                  <c:v>1.2050251029429964</c:v>
                </c:pt>
                <c:pt idx="5256">
                  <c:v>1.1572478578115772</c:v>
                </c:pt>
                <c:pt idx="5257">
                  <c:v>1.1107942377037618</c:v>
                </c:pt>
                <c:pt idx="5258">
                  <c:v>1.0656407858369574</c:v>
                </c:pt>
                <c:pt idx="5259">
                  <c:v>1.0217643385341011</c:v>
                </c:pt>
                <c:pt idx="5260">
                  <c:v>0.97914204475709132</c:v>
                </c:pt>
                <c:pt idx="5261">
                  <c:v>0.93775138481519194</c:v>
                </c:pt>
                <c:pt idx="5262">
                  <c:v>0.89757018826720525</c:v>
                </c:pt>
                <c:pt idx="5263">
                  <c:v>0.85857665103998415</c:v>
                </c:pt>
                <c:pt idx="5264">
                  <c:v>0.82074935178297381</c:v>
                </c:pt>
                <c:pt idx="5265">
                  <c:v>0.78406726748264344</c:v>
                </c:pt>
                <c:pt idx="5266">
                  <c:v>0.7485097883565307</c:v>
                </c:pt>
                <c:pt idx="5267">
                  <c:v>0.71405673205156861</c:v>
                </c:pt>
                <c:pt idx="5268">
                  <c:v>0.68068835716730369</c:v>
                </c:pt>
                <c:pt idx="5269">
                  <c:v>0.64838537612830305</c:v>
                </c:pt>
                <c:pt idx="5270">
                  <c:v>0.6171289674273297</c:v>
                </c:pt>
                <c:pt idx="5271">
                  <c:v>0.58690078726232842</c:v>
                </c:pt>
                <c:pt idx="5272">
                  <c:v>0.55768298059086252</c:v>
                </c:pt>
                <c:pt idx="5273">
                  <c:v>0.52945819162251151</c:v>
                </c:pt>
                <c:pt idx="5274">
                  <c:v>0.50220957377341979</c:v>
                </c:pt>
                <c:pt idx="5275">
                  <c:v>0.47592079910445828</c:v>
                </c:pt>
                <c:pt idx="5276">
                  <c:v>0.45057606726422927</c:v>
                </c:pt>
                <c:pt idx="5277">
                  <c:v>0.42616011395930192</c:v>
                </c:pt>
                <c:pt idx="5278">
                  <c:v>0.40265821897213211</c:v>
                </c:pt>
                <c:pt idx="5279">
                  <c:v>0.38005621374715648</c:v>
                </c:pt>
                <c:pt idx="5280">
                  <c:v>0.35834048856572481</c:v>
                </c:pt>
                <c:pt idx="5281">
                  <c:v>0.33749799932881847</c:v>
                </c:pt>
                <c:pt idx="5282">
                  <c:v>0.31751627396690729</c:v>
                </c:pt>
                <c:pt idx="5283">
                  <c:v>0.29838341849508537</c:v>
                </c:pt>
                <c:pt idx="5284">
                  <c:v>0.28008812273128442</c:v>
                </c:pt>
                <c:pt idx="5285">
                  <c:v>0.26261966569442496</c:v>
                </c:pt>
                <c:pt idx="5286">
                  <c:v>0.24596792069903434</c:v>
                </c:pt>
                <c:pt idx="5287">
                  <c:v>0.23012336016140644</c:v>
                </c:pt>
                <c:pt idx="5288">
                  <c:v>0.21507706013234867</c:v>
                </c:pt>
                <c:pt idx="5289">
                  <c:v>0.20082070457032336</c:v>
                </c:pt>
                <c:pt idx="5290">
                  <c:v>0.18734658936777426</c:v>
                </c:pt>
                <c:pt idx="5291">
                  <c:v>0.17464762614315338</c:v>
                </c:pt>
                <c:pt idx="5292">
                  <c:v>0.16271734580950079</c:v>
                </c:pt>
                <c:pt idx="5293">
                  <c:v>0.15154990193023876</c:v>
                </c:pt>
                <c:pt idx="5294">
                  <c:v>0.14114007387135191</c:v>
                </c:pt>
                <c:pt idx="5295">
                  <c:v>0.13148326975845584</c:v>
                </c:pt>
                <c:pt idx="5296">
                  <c:v>0.12257552924607998</c:v>
                </c:pt>
                <c:pt idx="5297">
                  <c:v>0.11441352610585125</c:v>
                </c:pt>
                <c:pt idx="5298">
                  <c:v>0.10699457063873551</c:v>
                </c:pt>
                <c:pt idx="5299">
                  <c:v>0.10031661191597907</c:v>
                </c:pt>
                <c:pt idx="5300">
                  <c:v>9.437823985196335E-2</c:v>
                </c:pt>
                <c:pt idx="5301">
                  <c:v>8.9178687111559782E-2</c:v>
                </c:pt>
                <c:pt idx="5302">
                  <c:v>8.4717830853032597E-2</c:v>
                </c:pt>
                <c:pt idx="5303">
                  <c:v>8.0996194306963018E-2</c:v>
                </c:pt>
                <c:pt idx="5304">
                  <c:v>7.8014948190318054E-2</c:v>
                </c:pt>
                <c:pt idx="5305">
                  <c:v>7.5775911953824007E-2</c:v>
                </c:pt>
                <c:pt idx="5306">
                  <c:v>7.4281554859782314E-2</c:v>
                </c:pt>
                <c:pt idx="5307">
                  <c:v>7.3534996886353302E-2</c:v>
                </c:pt>
                <c:pt idx="5308">
                  <c:v>7.3540009453320426E-2</c:v>
                </c:pt>
                <c:pt idx="5309">
                  <c:v>7.430101596331122E-2</c:v>
                </c:pt>
                <c:pt idx="5310">
                  <c:v>7.5823092151363403E-2</c:v>
                </c:pt>
                <c:pt idx="5311">
                  <c:v>7.8111966234729324E-2</c:v>
                </c:pt>
                <c:pt idx="5312">
                  <c:v>8.1174018853864327E-2</c:v>
                </c:pt>
                <c:pt idx="5313">
                  <c:v>8.5016282794298167E-2</c:v>
                </c:pt>
                <c:pt idx="5314">
                  <c:v>8.9646442478483412E-2</c:v>
                </c:pt>
                <c:pt idx="5315">
                  <c:v>9.5072833215243305E-2</c:v>
                </c:pt>
                <c:pt idx="5316">
                  <c:v>0.10130444019402068</c:v>
                </c:pt>
                <c:pt idx="5317">
                  <c:v>0.10835089720966476</c:v>
                </c:pt>
                <c:pt idx="5318">
                  <c:v>0.11622248510299271</c:v>
                </c:pt>
                <c:pt idx="5319">
                  <c:v>0.12493012990116457</c:v>
                </c:pt>
                <c:pt idx="5320">
                  <c:v>0.13448540064121209</c:v>
                </c:pt>
                <c:pt idx="5321">
                  <c:v>0.14490050685916736</c:v>
                </c:pt>
                <c:pt idx="5322">
                  <c:v>0.15618829572633883</c:v>
                </c:pt>
                <c:pt idx="5323">
                  <c:v>0.16836224881362122</c:v>
                </c:pt>
                <c:pt idx="5324">
                  <c:v>0.18143647846379549</c:v>
                </c:pt>
                <c:pt idx="5325">
                  <c:v>0.19542572375139244</c:v>
                </c:pt>
                <c:pt idx="5326">
                  <c:v>0.21034534600841542</c:v>
                </c:pt>
                <c:pt idx="5327">
                  <c:v>0.22621132389421891</c:v>
                </c:pt>
                <c:pt idx="5328">
                  <c:v>0.24304024798690477</c:v>
                </c:pt>
                <c:pt idx="5329">
                  <c:v>0.26084931487282181</c:v>
                </c:pt>
                <c:pt idx="5330">
                  <c:v>0.27965632071077567</c:v>
                </c:pt>
                <c:pt idx="5331">
                  <c:v>0.29947965424674827</c:v>
                </c:pt>
                <c:pt idx="5332">
                  <c:v>0.3203382892541804</c:v>
                </c:pt>
                <c:pt idx="5333">
                  <c:v>0.34225177637551435</c:v>
                </c:pt>
                <c:pt idx="5334">
                  <c:v>0.36524023433901232</c:v>
                </c:pt>
                <c:pt idx="5335">
                  <c:v>0.38932434052597864</c:v>
                </c:pt>
                <c:pt idx="5336">
                  <c:v>0.41452532086206489</c:v>
                </c:pt>
                <c:pt idx="5337">
                  <c:v>0.44086493900737356</c:v>
                </c:pt>
                <c:pt idx="5338">
                  <c:v>0.46836548481875234</c:v>
                </c:pt>
                <c:pt idx="5339">
                  <c:v>0.49704976205908746</c:v>
                </c:pt>
                <c:pt idx="5340">
                  <c:v>0.5269410753270406</c:v>
                </c:pt>
                <c:pt idx="5341">
                  <c:v>0.55806321618180288</c:v>
                </c:pt>
                <c:pt idx="5342">
                  <c:v>0.59044044843707788</c:v>
                </c:pt>
                <c:pt idx="5343">
                  <c:v>0.62409749259972291</c:v>
                </c:pt>
                <c:pt idx="5344">
                  <c:v>0.65905950942654035</c:v>
                </c:pt>
                <c:pt idx="5345">
                  <c:v>0.69535208257682568</c:v>
                </c:pt>
                <c:pt idx="5346">
                  <c:v>0.73300120033485439</c:v>
                </c:pt>
                <c:pt idx="5347">
                  <c:v>0.77203323637965782</c:v>
                </c:pt>
                <c:pt idx="5348">
                  <c:v>0.81247492957989442</c:v>
                </c:pt>
                <c:pt idx="5349">
                  <c:v>0.85435336279097429</c:v>
                </c:pt>
                <c:pt idx="5350">
                  <c:v>0.89769594063349512</c:v>
                </c:pt>
                <c:pt idx="5351">
                  <c:v>0.94253036623377273</c:v>
                </c:pt>
                <c:pt idx="5352">
                  <c:v>0.98888461690624452</c:v>
                </c:pt>
                <c:pt idx="5353">
                  <c:v>1.0367869187602341</c:v>
                </c:pt>
                <c:pt idx="5354">
                  <c:v>1.0862657202150381</c:v>
                </c:pt>
                <c:pt idx="5355">
                  <c:v>1.1373496644064525</c:v>
                </c:pt>
                <c:pt idx="5356">
                  <c:v>1.1900675604722628</c:v>
                </c:pt>
                <c:pt idx="5357">
                  <c:v>1.2444483537037139</c:v>
                </c:pt>
                <c:pt idx="5358">
                  <c:v>1.300521094551778</c:v>
                </c:pt>
                <c:pt idx="5359">
                  <c:v>1.3583149064796121</c:v>
                </c:pt>
                <c:pt idx="5360">
                  <c:v>1.4178589526542851</c:v>
                </c:pt>
                <c:pt idx="5361">
                  <c:v>1.4791824014714581</c:v>
                </c:pt>
                <c:pt idx="5362">
                  <c:v>1.5423143909103578</c:v>
                </c:pt>
                <c:pt idx="5363">
                  <c:v>1.6072839917181989</c:v>
                </c:pt>
                <c:pt idx="5364">
                  <c:v>1.6741201694246157</c:v>
                </c:pt>
                <c:pt idx="5365">
                  <c:v>1.7428517451892078</c:v>
                </c:pt>
                <c:pt idx="5366">
                  <c:v>1.8135073554893566</c:v>
                </c:pt>
                <c:pt idx="5367">
                  <c:v>1.8861154106544835</c:v>
                </c:pt>
                <c:pt idx="5368">
                  <c:v>1.9607040522598138</c:v>
                </c:pt>
                <c:pt idx="5369">
                  <c:v>2.0373011093928626</c:v>
                </c:pt>
                <c:pt idx="5370">
                  <c:v>2.1159340538071856</c:v>
                </c:pt>
                <c:pt idx="5371">
                  <c:v>2.1966299539857652</c:v>
                </c:pt>
                <c:pt idx="5372">
                  <c:v>2.2794154281335892</c:v>
                </c:pt>
                <c:pt idx="5373">
                  <c:v>2.3643165961277135</c:v>
                </c:pt>
                <c:pt idx="5374">
                  <c:v>2.4513590304485979</c:v>
                </c:pt>
                <c:pt idx="5375">
                  <c:v>2.5405677061303775</c:v>
                </c:pt>
                <c:pt idx="5376">
                  <c:v>2.6319669497611997</c:v>
                </c:pt>
                <c:pt idx="5377">
                  <c:v>2.7255803875709024</c:v>
                </c:pt>
                <c:pt idx="5378">
                  <c:v>2.8214308926517182</c:v>
                </c:pt>
                <c:pt idx="5379">
                  <c:v>2.9195405313538987</c:v>
                </c:pt>
                <c:pt idx="5380">
                  <c:v>3.0199305089056376</c:v>
                </c:pt>
                <c:pt idx="5381">
                  <c:v>3.122621114309287</c:v>
                </c:pt>
                <c:pt idx="5382">
                  <c:v>3.2276316645712195</c:v>
                </c:pt>
                <c:pt idx="5383">
                  <c:v>3.3349804483209011</c:v>
                </c:pt>
                <c:pt idx="5384">
                  <c:v>3.4446846688859454</c:v>
                </c:pt>
                <c:pt idx="5385">
                  <c:v>3.5567603868859847</c:v>
                </c:pt>
                <c:pt idx="5386">
                  <c:v>3.6712224624191379</c:v>
                </c:pt>
                <c:pt idx="5387">
                  <c:v>3.7880844969112202</c:v>
                </c:pt>
                <c:pt idx="5388">
                  <c:v>3.9073587747067711</c:v>
                </c:pt>
                <c:pt idx="5389">
                  <c:v>4.0290562044814306</c:v>
                </c:pt>
                <c:pt idx="5390">
                  <c:v>4.1531862605609495</c:v>
                </c:pt>
                <c:pt idx="5391">
                  <c:v>4.2797569242346407</c:v>
                </c:pt>
                <c:pt idx="5392">
                  <c:v>4.4087746251523932</c:v>
                </c:pt>
                <c:pt idx="5393">
                  <c:v>4.5402441829009312</c:v>
                </c:pt>
                <c:pt idx="5394">
                  <c:v>4.674168748857916</c:v>
                </c:pt>
                <c:pt idx="5395">
                  <c:v>4.8105497484214768</c:v>
                </c:pt>
                <c:pt idx="5396">
                  <c:v>4.9493868237232679</c:v>
                </c:pt>
                <c:pt idx="5397">
                  <c:v>5.0906777769259168</c:v>
                </c:pt>
                <c:pt idx="5398">
                  <c:v>5.2344185142195965</c:v>
                </c:pt>
                <c:pt idx="5399">
                  <c:v>5.3806029906278052</c:v>
                </c:pt>
                <c:pt idx="5400">
                  <c:v>5.529223155735199</c:v>
                </c:pt>
                <c:pt idx="5401">
                  <c:v>5.6802689004551095</c:v>
                </c:pt>
                <c:pt idx="5402">
                  <c:v>5.833728004959287</c:v>
                </c:pt>
                <c:pt idx="5403">
                  <c:v>5.9895860878827936</c:v>
                </c:pt>
                <c:pt idx="5404">
                  <c:v>6.1478265569341275</c:v>
                </c:pt>
                <c:pt idx="5405">
                  <c:v>6.3084305610326989</c:v>
                </c:pt>
                <c:pt idx="5406">
                  <c:v>6.4713769440916478</c:v>
                </c:pt>
                <c:pt idx="5407">
                  <c:v>6.6366422005865733</c:v>
                </c:pt>
                <c:pt idx="5408">
                  <c:v>6.8042004330220678</c:v>
                </c:pt>
                <c:pt idx="5409">
                  <c:v>6.974023311433573</c:v>
                </c:pt>
                <c:pt idx="5410">
                  <c:v>7.1460800350481595</c:v>
                </c:pt>
                <c:pt idx="5411">
                  <c:v>7.3203372962320366</c:v>
                </c:pt>
                <c:pt idx="5412">
                  <c:v>7.4967592468542854</c:v>
                </c:pt>
                <c:pt idx="5413">
                  <c:v>7.6753074671869355</c:v>
                </c:pt>
                <c:pt idx="5414">
                  <c:v>7.8559409374772562</c:v>
                </c:pt>
                <c:pt idx="5415">
                  <c:v>8.0386160123058623</c:v>
                </c:pt>
                <c:pt idx="5416">
                  <c:v>8.223286397860317</c:v>
                </c:pt>
                <c:pt idx="5417">
                  <c:v>8.4099031322380569</c:v>
                </c:pt>
                <c:pt idx="5418">
                  <c:v>8.5984145689055165</c:v>
                </c:pt>
                <c:pt idx="5419">
                  <c:v>8.7887663634213453</c:v>
                </c:pt>
                <c:pt idx="5420">
                  <c:v>8.980901463533197</c:v>
                </c:pt>
                <c:pt idx="5421">
                  <c:v>9.1747601027717938</c:v>
                </c:pt>
                <c:pt idx="5422">
                  <c:v>9.3702797976270453</c:v>
                </c:pt>
                <c:pt idx="5423">
                  <c:v>9.567395348424883</c:v>
                </c:pt>
                <c:pt idx="5424">
                  <c:v>9.7660388439852728</c:v>
                </c:pt>
                <c:pt idx="5425">
                  <c:v>9.9661396701670721</c:v>
                </c:pt>
                <c:pt idx="5426">
                  <c:v>10.167624522372897</c:v>
                </c:pt>
                <c:pt idx="5427">
                  <c:v>10.370417422107455</c:v>
                </c:pt>
                <c:pt idx="5428">
                  <c:v>10.574439737646589</c:v>
                </c:pt>
                <c:pt idx="5429">
                  <c:v>10.779610208902337</c:v>
                </c:pt>
                <c:pt idx="5430">
                  <c:v>10.985844976535205</c:v>
                </c:pt>
                <c:pt idx="5431">
                  <c:v>11.193057615369227</c:v>
                </c:pt>
                <c:pt idx="5432">
                  <c:v>11.401159172154347</c:v>
                </c:pt>
                <c:pt idx="5433">
                  <c:v>11.610058207728567</c:v>
                </c:pt>
                <c:pt idx="5434">
                  <c:v>11.819660843586327</c:v>
                </c:pt>
                <c:pt idx="5435">
                  <c:v>12.0298708128997</c:v>
                </c:pt>
                <c:pt idx="5436">
                  <c:v>12.240589515997018</c:v>
                </c:pt>
                <c:pt idx="5437">
                  <c:v>12.451716080299825</c:v>
                </c:pt>
                <c:pt idx="5438">
                  <c:v>12.663147424723789</c:v>
                </c:pt>
                <c:pt idx="5439">
                  <c:v>12.874778328522744</c:v>
                </c:pt>
                <c:pt idx="5440">
                  <c:v>13.086501504559672</c:v>
                </c:pt>
                <c:pt idx="5441">
                  <c:v>13.29820767696925</c:v>
                </c:pt>
                <c:pt idx="5442">
                  <c:v>13.509785663172357</c:v>
                </c:pt>
                <c:pt idx="5443">
                  <c:v>13.721122460188386</c:v>
                </c:pt>
                <c:pt idx="5444">
                  <c:v>13.932103335183147</c:v>
                </c:pt>
                <c:pt idx="5445">
                  <c:v>14.142611920187207</c:v>
                </c:pt>
                <c:pt idx="5446">
                  <c:v>14.352530310894313</c:v>
                </c:pt>
                <c:pt idx="5447">
                  <c:v>14.561739169450416</c:v>
                </c:pt>
                <c:pt idx="5448">
                  <c:v>14.770117831137352</c:v>
                </c:pt>
                <c:pt idx="5449">
                  <c:v>14.977544414823418</c:v>
                </c:pt>
                <c:pt idx="5450">
                  <c:v>15.183895937079853</c:v>
                </c:pt>
                <c:pt idx="5451">
                  <c:v>15.389048429807094</c:v>
                </c:pt>
                <c:pt idx="5452">
                  <c:v>15.592877061243501</c:v>
                </c:pt>
                <c:pt idx="5453">
                  <c:v>15.795256260206692</c:v>
                </c:pt>
                <c:pt idx="5454">
                  <c:v>15.996059843388107</c:v>
                </c:pt>
                <c:pt idx="5455">
                  <c:v>16.195161145550898</c:v>
                </c:pt>
                <c:pt idx="5456">
                  <c:v>16.392433152427913</c:v>
                </c:pt>
                <c:pt idx="5457">
                  <c:v>16.587748636158214</c:v>
                </c:pt>
                <c:pt idx="5458">
                  <c:v>16.780980293038009</c:v>
                </c:pt>
                <c:pt idx="5459">
                  <c:v>16.972000883397083</c:v>
                </c:pt>
                <c:pt idx="5460">
                  <c:v>17.160683373371544</c:v>
                </c:pt>
                <c:pt idx="5461">
                  <c:v>17.34690107838103</c:v>
                </c:pt>
                <c:pt idx="5462">
                  <c:v>17.53052780804321</c:v>
                </c:pt>
                <c:pt idx="5463">
                  <c:v>17.71143801231473</c:v>
                </c:pt>
                <c:pt idx="5464">
                  <c:v>17.889506928624989</c:v>
                </c:pt>
                <c:pt idx="5465">
                  <c:v>18.064610729725789</c:v>
                </c:pt>
                <c:pt idx="5466">
                  <c:v>18.236626672045066</c:v>
                </c:pt>
                <c:pt idx="5467">
                  <c:v>18.405433244250112</c:v>
                </c:pt>
                <c:pt idx="5468">
                  <c:v>18.57091031578889</c:v>
                </c:pt>
                <c:pt idx="5469">
                  <c:v>18.732939285141253</c:v>
                </c:pt>
                <c:pt idx="5470">
                  <c:v>18.891403227487388</c:v>
                </c:pt>
                <c:pt idx="5471">
                  <c:v>19.046187041580836</c:v>
                </c:pt>
                <c:pt idx="5472">
                  <c:v>19.197177595486551</c:v>
                </c:pt>
                <c:pt idx="5473">
                  <c:v>19.344263870987813</c:v>
                </c:pt>
                <c:pt idx="5474">
                  <c:v>19.487337106327885</c:v>
                </c:pt>
                <c:pt idx="5475">
                  <c:v>19.626290937051969</c:v>
                </c:pt>
                <c:pt idx="5476">
                  <c:v>19.761021534685852</c:v>
                </c:pt>
                <c:pt idx="5477">
                  <c:v>19.891427742951976</c:v>
                </c:pt>
                <c:pt idx="5478">
                  <c:v>20.01741121129589</c:v>
                </c:pt>
                <c:pt idx="5479">
                  <c:v>20.138876525440899</c:v>
                </c:pt>
                <c:pt idx="5480">
                  <c:v>20.255731334719513</c:v>
                </c:pt>
                <c:pt idx="5481">
                  <c:v>20.367886475929119</c:v>
                </c:pt>
                <c:pt idx="5482">
                  <c:v>20.475256093477803</c:v>
                </c:pt>
                <c:pt idx="5483">
                  <c:v>20.577757755558114</c:v>
                </c:pt>
                <c:pt idx="5484">
                  <c:v>20.675312566125687</c:v>
                </c:pt>
                <c:pt idx="5485">
                  <c:v>20.767845272472449</c:v>
                </c:pt>
                <c:pt idx="5486">
                  <c:v>20.855284368144883</c:v>
                </c:pt>
                <c:pt idx="5487">
                  <c:v>20.937562191022121</c:v>
                </c:pt>
                <c:pt idx="5488">
                  <c:v>21.014615016342766</c:v>
                </c:pt>
                <c:pt idx="5489">
                  <c:v>21.086383144492444</c:v>
                </c:pt>
                <c:pt idx="5490">
                  <c:v>21.15281098337028</c:v>
                </c:pt>
                <c:pt idx="5491">
                  <c:v>21.213847125164854</c:v>
                </c:pt>
                <c:pt idx="5492">
                  <c:v>21.269444417377489</c:v>
                </c:pt>
                <c:pt idx="5493">
                  <c:v>21.319560027957756</c:v>
                </c:pt>
                <c:pt idx="5494">
                  <c:v>21.36415550439569</c:v>
                </c:pt>
                <c:pt idx="5495">
                  <c:v>21.403196826669891</c:v>
                </c:pt>
                <c:pt idx="5496">
                  <c:v>21.436654453924259</c:v>
                </c:pt>
                <c:pt idx="5497">
                  <c:v>21.464503364788179</c:v>
                </c:pt>
                <c:pt idx="5498">
                  <c:v>21.486723091254241</c:v>
                </c:pt>
                <c:pt idx="5499">
                  <c:v>21.503297746037742</c:v>
                </c:pt>
                <c:pt idx="5500">
                  <c:v>21.514216043373096</c:v>
                </c:pt>
                <c:pt idx="5501">
                  <c:v>21.519471313194497</c:v>
                </c:pt>
                <c:pt idx="5502">
                  <c:v>21.519061508680124</c:v>
                </c:pt>
                <c:pt idx="5503">
                  <c:v>21.512989207148415</c:v>
                </c:pt>
                <c:pt idx="5504">
                  <c:v>21.501261604295237</c:v>
                </c:pt>
                <c:pt idx="5505">
                  <c:v>21.483890501799486</c:v>
                </c:pt>
                <c:pt idx="5506">
                  <c:v>21.460892288329532</c:v>
                </c:pt>
                <c:pt idx="5507">
                  <c:v>21.432287913966348</c:v>
                </c:pt>
                <c:pt idx="5508">
                  <c:v>21.398102858147624</c:v>
                </c:pt>
                <c:pt idx="5509">
                  <c:v>21.358367091147436</c:v>
                </c:pt>
                <c:pt idx="5510">
                  <c:v>21.313115029225465</c:v>
                </c:pt>
                <c:pt idx="5511">
                  <c:v>21.262385483519129</c:v>
                </c:pt>
                <c:pt idx="5512">
                  <c:v>21.206221602788112</c:v>
                </c:pt>
                <c:pt idx="5513">
                  <c:v>21.144670810139427</c:v>
                </c:pt>
                <c:pt idx="5514">
                  <c:v>21.077784733882648</c:v>
                </c:pt>
                <c:pt idx="5515">
                  <c:v>21.005619132632038</c:v>
                </c:pt>
                <c:pt idx="5516">
                  <c:v>20.928233814844614</c:v>
                </c:pt>
                <c:pt idx="5517">
                  <c:v>20.845692552951412</c:v>
                </c:pt>
                <c:pt idx="5518">
                  <c:v>20.75806299226392</c:v>
                </c:pt>
                <c:pt idx="5519">
                  <c:v>20.66541655483821</c:v>
                </c:pt>
                <c:pt idx="5520">
                  <c:v>20.567828338524841</c:v>
                </c:pt>
                <c:pt idx="5521">
                  <c:v>20.465377011375651</c:v>
                </c:pt>
                <c:pt idx="5522">
                  <c:v>20.358144701652204</c:v>
                </c:pt>
                <c:pt idx="5523">
                  <c:v>20.246216883663735</c:v>
                </c:pt>
                <c:pt idx="5524">
                  <c:v>20.129682259636887</c:v>
                </c:pt>
                <c:pt idx="5525">
                  <c:v>20.008632637895371</c:v>
                </c:pt>
                <c:pt idx="5526">
                  <c:v>19.883162807565579</c:v>
                </c:pt>
                <c:pt idx="5527">
                  <c:v>19.753370410068143</c:v>
                </c:pt>
                <c:pt idx="5528">
                  <c:v>19.619355807660703</c:v>
                </c:pt>
                <c:pt idx="5529">
                  <c:v>19.481221949260782</c:v>
                </c:pt>
                <c:pt idx="5530">
                  <c:v>19.339074233857438</c:v>
                </c:pt>
                <c:pt idx="5531">
                  <c:v>19.193020371708677</c:v>
                </c:pt>
                <c:pt idx="5532">
                  <c:v>19.043170243672787</c:v>
                </c:pt>
                <c:pt idx="5533">
                  <c:v>18.889635758858418</c:v>
                </c:pt>
                <c:pt idx="5534">
                  <c:v>18.732530710925147</c:v>
                </c:pt>
                <c:pt idx="5535">
                  <c:v>18.571970633261607</c:v>
                </c:pt>
                <c:pt idx="5536">
                  <c:v>18.408072653324041</c:v>
                </c:pt>
                <c:pt idx="5537">
                  <c:v>18.240955346399801</c:v>
                </c:pt>
                <c:pt idx="5538">
                  <c:v>18.070738589050212</c:v>
                </c:pt>
                <c:pt idx="5539">
                  <c:v>17.897543412494336</c:v>
                </c:pt>
                <c:pt idx="5540">
                  <c:v>17.721491856209227</c:v>
                </c:pt>
                <c:pt idx="5541">
                  <c:v>17.54270682195196</c:v>
                </c:pt>
                <c:pt idx="5542">
                  <c:v>17.361311928511814</c:v>
                </c:pt>
                <c:pt idx="5543">
                  <c:v>17.177431367383932</c:v>
                </c:pt>
                <c:pt idx="5544">
                  <c:v>16.991189759629787</c:v>
                </c:pt>
                <c:pt idx="5545">
                  <c:v>16.802712014142582</c:v>
                </c:pt>
                <c:pt idx="5546">
                  <c:v>16.612123187552118</c:v>
                </c:pt>
                <c:pt idx="5547">
                  <c:v>16.419548345975667</c:v>
                </c:pt>
                <c:pt idx="5548">
                  <c:v>16.225112428830499</c:v>
                </c:pt>
                <c:pt idx="5549">
                  <c:v>16.028940114912388</c:v>
                </c:pt>
                <c:pt idx="5550">
                  <c:v>15.83115569092601</c:v>
                </c:pt>
                <c:pt idx="5551">
                  <c:v>15.631882922660401</c:v>
                </c:pt>
                <c:pt idx="5552">
                  <c:v>15.431244928987146</c:v>
                </c:pt>
                <c:pt idx="5553">
                  <c:v>15.229364058838723</c:v>
                </c:pt>
                <c:pt idx="5554">
                  <c:v>15.026361771336806</c:v>
                </c:pt>
                <c:pt idx="5555">
                  <c:v>14.822358519213015</c:v>
                </c:pt>
                <c:pt idx="5556">
                  <c:v>14.617473635670768</c:v>
                </c:pt>
                <c:pt idx="5557">
                  <c:v>14.411825224796623</c:v>
                </c:pt>
                <c:pt idx="5558">
                  <c:v>14.205530055672074</c:v>
                </c:pt>
                <c:pt idx="5559">
                  <c:v>13.998703460267498</c:v>
                </c:pt>
                <c:pt idx="5560">
                  <c:v>13.791459235236022</c:v>
                </c:pt>
                <c:pt idx="5561">
                  <c:v>13.583909547689704</c:v>
                </c:pt>
                <c:pt idx="5562">
                  <c:v>13.376164845036676</c:v>
                </c:pt>
                <c:pt idx="5563">
                  <c:v>13.168333768960441</c:v>
                </c:pt>
                <c:pt idx="5564">
                  <c:v>12.960523073582571</c:v>
                </c:pt>
                <c:pt idx="5565">
                  <c:v>12.752837547880008</c:v>
                </c:pt>
                <c:pt idx="5566">
                  <c:v>12.545379942380061</c:v>
                </c:pt>
                <c:pt idx="5567">
                  <c:v>12.338250900174529</c:v>
                </c:pt>
                <c:pt idx="5568">
                  <c:v>12.131548892274798</c:v>
                </c:pt>
                <c:pt idx="5569">
                  <c:v>11.925370157312916</c:v>
                </c:pt>
                <c:pt idx="5570">
                  <c:v>11.719808645596999</c:v>
                </c:pt>
                <c:pt idx="5571">
                  <c:v>11.514955967520788</c:v>
                </c:pt>
                <c:pt idx="5572">
                  <c:v>11.310901346298419</c:v>
                </c:pt>
                <c:pt idx="5573">
                  <c:v>11.107731575021194</c:v>
                </c:pt>
                <c:pt idx="5574">
                  <c:v>10.905530977990374</c:v>
                </c:pt>
                <c:pt idx="5575">
                  <c:v>10.704381376297503</c:v>
                </c:pt>
                <c:pt idx="5576">
                  <c:v>10.504362057603494</c:v>
                </c:pt>
                <c:pt idx="5577">
                  <c:v>10.305549750061454</c:v>
                </c:pt>
                <c:pt idx="5578">
                  <c:v>10.108018600329695</c:v>
                </c:pt>
                <c:pt idx="5579">
                  <c:v>9.911840155605514</c:v>
                </c:pt>
                <c:pt idx="5580">
                  <c:v>9.7170833496041809</c:v>
                </c:pt>
                <c:pt idx="5581">
                  <c:v>9.5238144924182571</c:v>
                </c:pt>
                <c:pt idx="5582">
                  <c:v>9.3320972641534254</c:v>
                </c:pt>
                <c:pt idx="5583">
                  <c:v>9.1419927122743978</c:v>
                </c:pt>
                <c:pt idx="5584">
                  <c:v>8.9535592525521519</c:v>
                </c:pt>
                <c:pt idx="5585">
                  <c:v>8.7668526735194892</c:v>
                </c:pt>
                <c:pt idx="5586">
                  <c:v>8.5819261443406418</c:v>
                </c:pt>
                <c:pt idx="5587">
                  <c:v>8.3988302259759546</c:v>
                </c:pt>
                <c:pt idx="5588">
                  <c:v>8.217612885543975</c:v>
                </c:pt>
                <c:pt idx="5589">
                  <c:v>8.0383195137681653</c:v>
                </c:pt>
                <c:pt idx="5590">
                  <c:v>7.8609929453859602</c:v>
                </c:pt>
                <c:pt idx="5591">
                  <c:v>7.6856734824193129</c:v>
                </c:pt>
                <c:pt idx="5592">
                  <c:v>7.5123989201661985</c:v>
                </c:pt>
                <c:pt idx="5593">
                  <c:v>7.3412045758168807</c:v>
                </c:pt>
                <c:pt idx="5594">
                  <c:v>7.172123319560054</c:v>
                </c:pt>
                <c:pt idx="5595">
                  <c:v>7.0051856080543997</c:v>
                </c:pt>
                <c:pt idx="5596">
                  <c:v>6.8404195201520768</c:v>
                </c:pt>
                <c:pt idx="5597">
                  <c:v>6.6778507947476307</c:v>
                </c:pt>
                <c:pt idx="5598">
                  <c:v>6.517502870623737</c:v>
                </c:pt>
                <c:pt idx="5599">
                  <c:v>6.3593969281758085</c:v>
                </c:pt>
                <c:pt idx="5600">
                  <c:v>6.2035519328984448</c:v>
                </c:pt>
                <c:pt idx="5601">
                  <c:v>6.0499846804934796</c:v>
                </c:pt>
                <c:pt idx="5602">
                  <c:v>5.8987098435019707</c:v>
                </c:pt>
                <c:pt idx="5603">
                  <c:v>5.749740019324153</c:v>
                </c:pt>
                <c:pt idx="5604">
                  <c:v>5.6030857795127247</c:v>
                </c:pt>
                <c:pt idx="5605">
                  <c:v>5.4587557202284298</c:v>
                </c:pt>
                <c:pt idx="5606">
                  <c:v>5.3167565137372295</c:v>
                </c:pt>
                <c:pt idx="5607">
                  <c:v>5.1770929608391585</c:v>
                </c:pt>
                <c:pt idx="5608">
                  <c:v>5.0397680441164594</c:v>
                </c:pt>
                <c:pt idx="5609">
                  <c:v>4.9047829818967319</c:v>
                </c:pt>
                <c:pt idx="5610">
                  <c:v>4.7721372828215074</c:v>
                </c:pt>
                <c:pt idx="5611">
                  <c:v>4.641828800918935</c:v>
                </c:pt>
                <c:pt idx="5612">
                  <c:v>4.5138537910830134</c:v>
                </c:pt>
                <c:pt idx="5613">
                  <c:v>4.3882069648579289</c:v>
                </c:pt>
                <c:pt idx="5614">
                  <c:v>4.2648815464355332</c:v>
                </c:pt>
                <c:pt idx="5615">
                  <c:v>4.1438693287772965</c:v>
                </c:pt>
                <c:pt idx="5616">
                  <c:v>4.0251607297670216</c:v>
                </c:pt>
                <c:pt idx="5617">
                  <c:v>3.9087448483179292</c:v>
                </c:pt>
                <c:pt idx="5618">
                  <c:v>3.7946095203428887</c:v>
                </c:pt>
                <c:pt idx="5619">
                  <c:v>3.6827413745217488</c:v>
                </c:pt>
                <c:pt idx="5620">
                  <c:v>3.57312588777874</c:v>
                </c:pt>
                <c:pt idx="5621">
                  <c:v>3.4657474404102797</c:v>
                </c:pt>
                <c:pt idx="5622">
                  <c:v>3.3605893707869039</c:v>
                </c:pt>
                <c:pt idx="5623">
                  <c:v>3.2576340295713169</c:v>
                </c:pt>
                <c:pt idx="5624">
                  <c:v>3.1568628333873767</c:v>
                </c:pt>
                <c:pt idx="5625">
                  <c:v>3.0582563178869844</c:v>
                </c:pt>
                <c:pt idx="5626">
                  <c:v>2.9617941901564242</c:v>
                </c:pt>
                <c:pt idx="5627">
                  <c:v>2.8674553804165663</c:v>
                </c:pt>
                <c:pt idx="5628">
                  <c:v>2.7752180929658508</c:v>
                </c:pt>
                <c:pt idx="5629">
                  <c:v>2.6850598563259256</c:v>
                </c:pt>
                <c:pt idx="5630">
                  <c:v>2.5969575725461591</c:v>
                </c:pt>
                <c:pt idx="5631">
                  <c:v>2.5108875656329648</c:v>
                </c:pt>
                <c:pt idx="5632">
                  <c:v>2.4268256290684427</c:v>
                </c:pt>
                <c:pt idx="5633">
                  <c:v>2.3447470723871549</c:v>
                </c:pt>
                <c:pt idx="5634">
                  <c:v>2.2646267667848288</c:v>
                </c:pt>
                <c:pt idx="5635">
                  <c:v>2.18643918973333</c:v>
                </c:pt>
                <c:pt idx="5636">
                  <c:v>2.1101584685804626</c:v>
                </c:pt>
                <c:pt idx="5637">
                  <c:v>2.0357584231147245</c:v>
                </c:pt>
                <c:pt idx="5638">
                  <c:v>1.9632126070804239</c:v>
                </c:pt>
                <c:pt idx="5639">
                  <c:v>1.8924943486291517</c:v>
                </c:pt>
                <c:pt idx="5640">
                  <c:v>1.8235767896956796</c:v>
                </c:pt>
                <c:pt idx="5641">
                  <c:v>1.7564329242915104</c:v>
                </c:pt>
                <c:pt idx="5642">
                  <c:v>1.6910356357085341</c:v>
                </c:pt>
                <c:pt idx="5643">
                  <c:v>1.6273577326313413</c:v>
                </c:pt>
                <c:pt idx="5644">
                  <c:v>1.5653719841543574</c:v>
                </c:pt>
                <c:pt idx="5645">
                  <c:v>1.5050511537064102</c:v>
                </c:pt>
                <c:pt idx="5646">
                  <c:v>1.446368031883932</c:v>
                </c:pt>
                <c:pt idx="5647">
                  <c:v>1.3892954682002261</c:v>
                </c:pt>
                <c:pt idx="5648">
                  <c:v>1.3338064017534719</c:v>
                </c:pt>
                <c:pt idx="5649">
                  <c:v>1.279873890825783</c:v>
                </c:pt>
                <c:pt idx="5650">
                  <c:v>1.2274711414206372</c:v>
                </c:pt>
                <c:pt idx="5651">
                  <c:v>1.1765715347513368</c:v>
                </c:pt>
                <c:pt idx="5652">
                  <c:v>1.1271486536936488</c:v>
                </c:pt>
                <c:pt idx="5653">
                  <c:v>1.0791763082161761</c:v>
                </c:pt>
                <c:pt idx="5654">
                  <c:v>1.0326285598057661</c:v>
                </c:pt>
                <c:pt idx="5655">
                  <c:v>0.98747974490268431</c:v>
                </c:pt>
                <c:pt idx="5656">
                  <c:v>0.94370449736561235</c:v>
                </c:pt>
                <c:pt idx="5657">
                  <c:v>0.90127776998371367</c:v>
                </c:pt>
                <c:pt idx="5658">
                  <c:v>0.86017485505704061</c:v>
                </c:pt>
                <c:pt idx="5659">
                  <c:v>0.82037140406511777</c:v>
                </c:pt>
                <c:pt idx="5660">
                  <c:v>0.78184344644519777</c:v>
                </c:pt>
                <c:pt idx="5661">
                  <c:v>0.74456740750287631</c:v>
                </c:pt>
                <c:pt idx="5662">
                  <c:v>0.70852012547709708</c:v>
                </c:pt>
                <c:pt idx="5663">
                  <c:v>0.67367886778294161</c:v>
                </c:pt>
                <c:pt idx="5664">
                  <c:v>0.64002134645554098</c:v>
                </c:pt>
                <c:pt idx="5665">
                  <c:v>0.60752573281996602</c:v>
                </c:pt>
                <c:pt idx="5666">
                  <c:v>0.57617067140951395</c:v>
                </c:pt>
                <c:pt idx="5667">
                  <c:v>0.5459352931585002</c:v>
                </c:pt>
                <c:pt idx="5668">
                  <c:v>0.51679922789263788</c:v>
                </c:pt>
                <c:pt idx="5669">
                  <c:v>0.48874261614263481</c:v>
                </c:pt>
                <c:pt idx="5670">
                  <c:v>0.4617461203043865</c:v>
                </c:pt>
                <c:pt idx="5671">
                  <c:v>0.43579093517094353</c:v>
                </c:pt>
                <c:pt idx="5672">
                  <c:v>0.4108587978605005</c:v>
                </c:pt>
                <c:pt idx="5673">
                  <c:v>0.38693199716360416</c:v>
                </c:pt>
                <c:pt idx="5674">
                  <c:v>0.36399338233424255</c:v>
                </c:pt>
                <c:pt idx="5675">
                  <c:v>0.34202637134809344</c:v>
                </c:pt>
                <c:pt idx="5676">
                  <c:v>0.32101495865041063</c:v>
                </c:pt>
                <c:pt idx="5677">
                  <c:v>0.300943722416885</c:v>
                </c:pt>
                <c:pt idx="5678">
                  <c:v>0.28179783134939207</c:v>
                </c:pt>
                <c:pt idx="5679">
                  <c:v>0.26356305102799965</c:v>
                </c:pt>
                <c:pt idx="5680">
                  <c:v>0.24622574984075693</c:v>
                </c:pt>
                <c:pt idx="5681">
                  <c:v>0.22977290451138541</c:v>
                </c:pt>
                <c:pt idx="5682">
                  <c:v>0.21419210524488705</c:v>
                </c:pt>
                <c:pt idx="5683">
                  <c:v>0.1994715605099685</c:v>
                </c:pt>
                <c:pt idx="5684">
                  <c:v>0.18560010147691136</c:v>
                </c:pt>
                <c:pt idx="5685">
                  <c:v>0.17256718612821825</c:v>
                </c:pt>
                <c:pt idx="5686">
                  <c:v>0.16036290305924519</c:v>
                </c:pt>
                <c:pt idx="5687">
                  <c:v>0.14897797498439427</c:v>
                </c:pt>
                <c:pt idx="5688">
                  <c:v>0.1384037619643024</c:v>
                </c:pt>
                <c:pt idx="5689">
                  <c:v>0.12863226436823039</c:v>
                </c:pt>
                <c:pt idx="5690">
                  <c:v>0.11965612558483013</c:v>
                </c:pt>
                <c:pt idx="5691">
                  <c:v>0.11146863449398382</c:v>
                </c:pt>
                <c:pt idx="5692">
                  <c:v>0.10406372771091174</c:v>
                </c:pt>
                <c:pt idx="5693">
                  <c:v>9.7435991613260317E-2</c:v>
                </c:pt>
                <c:pt idx="5694">
                  <c:v>9.1580664160483286E-2</c:v>
                </c:pt>
                <c:pt idx="5695">
                  <c:v>8.6493636514177699E-2</c:v>
                </c:pt>
                <c:pt idx="5696">
                  <c:v>8.2171454466652749E-2</c:v>
                </c:pt>
                <c:pt idx="5697">
                  <c:v>7.8611319684401201E-2</c:v>
                </c:pt>
                <c:pt idx="5698">
                  <c:v>7.5811090771613715E-2</c:v>
                </c:pt>
                <c:pt idx="5699">
                  <c:v>7.3769284158301474E-2</c:v>
                </c:pt>
                <c:pt idx="5700">
                  <c:v>7.2485074816067405E-2</c:v>
                </c:pt>
                <c:pt idx="5701">
                  <c:v>7.195829680399711E-2</c:v>
                </c:pt>
                <c:pt idx="5702">
                  <c:v>7.2189443645542153E-2</c:v>
                </c:pt>
                <c:pt idx="5703">
                  <c:v>7.3179668536608483E-2</c:v>
                </c:pt>
                <c:pt idx="5704">
                  <c:v>7.4930784383816826E-2</c:v>
                </c:pt>
                <c:pt idx="5705">
                  <c:v>7.7445263670792561E-2</c:v>
                </c:pt>
                <c:pt idx="5706">
                  <c:v>8.0726238149344723E-2</c:v>
                </c:pt>
                <c:pt idx="5707">
                  <c:v>8.4777498351302341E-2</c:v>
                </c:pt>
                <c:pt idx="5708">
                  <c:v>8.9603492915753452E-2</c:v>
                </c:pt>
                <c:pt idx="5709">
                  <c:v>9.5209327725247206E-2</c:v>
                </c:pt>
                <c:pt idx="5710">
                  <c:v>0.10160076484366842</c:v>
                </c:pt>
                <c:pt idx="5711">
                  <c:v>0.10878422124726858</c:v>
                </c:pt>
                <c:pt idx="5712">
                  <c:v>0.11676676733952923</c:v>
                </c:pt>
                <c:pt idx="5713">
                  <c:v>0.12555612523921775</c:v>
                </c:pt>
                <c:pt idx="5714">
                  <c:v>0.13516066683045516</c:v>
                </c:pt>
                <c:pt idx="5715">
                  <c:v>0.14558941156207386</c:v>
                </c:pt>
                <c:pt idx="5716">
                  <c:v>0.15685202398321957</c:v>
                </c:pt>
                <c:pt idx="5717">
                  <c:v>0.16895881100068683</c:v>
                </c:pt>
                <c:pt idx="5718">
                  <c:v>0.18192071884286368</c:v>
                </c:pt>
                <c:pt idx="5719">
                  <c:v>0.1957493297142423</c:v>
                </c:pt>
                <c:pt idx="5720">
                  <c:v>0.21045685812352324</c:v>
                </c:pt>
                <c:pt idx="5721">
                  <c:v>0.22605614686760539</c:v>
                </c:pt>
                <c:pt idx="5722">
                  <c:v>0.24256066265291071</c:v>
                </c:pt>
                <c:pt idx="5723">
                  <c:v>0.25998449133473173</c:v>
                </c:pt>
                <c:pt idx="5724">
                  <c:v>0.27834233275454356</c:v>
                </c:pt>
                <c:pt idx="5725">
                  <c:v>0.29764949515485639</c:v>
                </c:pt>
                <c:pt idx="5726">
                  <c:v>0.31792188914978659</c:v>
                </c:pt>
                <c:pt idx="5727">
                  <c:v>0.33917602122976737</c:v>
                </c:pt>
                <c:pt idx="5728">
                  <c:v>0.36142898677799479</c:v>
                </c:pt>
                <c:pt idx="5729">
                  <c:v>0.38469846257504497</c:v>
                </c:pt>
                <c:pt idx="5730">
                  <c:v>0.40900269876880946</c:v>
                </c:pt>
                <c:pt idx="5731">
                  <c:v>0.43436051028564376</c:v>
                </c:pt>
                <c:pt idx="5732">
                  <c:v>0.46079126765808026</c:v>
                </c:pt>
                <c:pt idx="5733">
                  <c:v>0.48831488724536043</c:v>
                </c:pt>
                <c:pt idx="5734">
                  <c:v>0.51695182082112967</c:v>
                </c:pt>
                <c:pt idx="5735">
                  <c:v>0.54672304450405262</c:v>
                </c:pt>
                <c:pt idx="5736">
                  <c:v>0.57765004700546685</c:v>
                </c:pt>
                <c:pt idx="5737">
                  <c:v>0.6097548171698377</c:v>
                </c:pt>
                <c:pt idx="5738">
                  <c:v>0.64305983078163365</c:v>
                </c:pt>
                <c:pt idx="5739">
                  <c:v>0.67758803661484712</c:v>
                </c:pt>
                <c:pt idx="5740">
                  <c:v>0.71336284169913788</c:v>
                </c:pt>
                <c:pt idx="5741">
                  <c:v>0.75040809577828493</c:v>
                </c:pt>
                <c:pt idx="5742">
                  <c:v>0.78874807493616861</c:v>
                </c:pt>
                <c:pt idx="5743">
                  <c:v>0.82840746436756341</c:v>
                </c:pt>
                <c:pt idx="5744">
                  <c:v>0.8694113402670498</c:v>
                </c:pt>
                <c:pt idx="5745">
                  <c:v>0.91178515081679068</c:v>
                </c:pt>
                <c:pt idx="5746">
                  <c:v>0.95555469624754064</c:v>
                </c:pt>
                <c:pt idx="5747">
                  <c:v>1.000746107952212</c:v>
                </c:pt>
                <c:pt idx="5748">
                  <c:v>1.047385826631823</c:v>
                </c:pt>
                <c:pt idx="5749">
                  <c:v>1.0955005794518267</c:v>
                </c:pt>
                <c:pt idx="5750">
                  <c:v>1.1451173561910315</c:v>
                </c:pt>
                <c:pt idx="5751">
                  <c:v>1.19626338436454</c:v>
                </c:pt>
                <c:pt idx="5752">
                  <c:v>1.24896610330352</c:v>
                </c:pt>
                <c:pt idx="5753">
                  <c:v>1.3032531371757559</c:v>
                </c:pt>
                <c:pt idx="5754">
                  <c:v>1.3591522669339855</c:v>
                </c:pt>
                <c:pt idx="5755">
                  <c:v>1.4166914011765432</c:v>
                </c:pt>
                <c:pt idx="5756">
                  <c:v>1.4758985459109892</c:v>
                </c:pt>
                <c:pt idx="5757">
                  <c:v>1.5368017732103418</c:v>
                </c:pt>
                <c:pt idx="5758">
                  <c:v>1.5994291887527126</c:v>
                </c:pt>
                <c:pt idx="5759">
                  <c:v>1.6638088982390773</c:v>
                </c:pt>
                <c:pt idx="5760">
                  <c:v>1.7299689726850638</c:v>
                </c:pt>
                <c:pt idx="5761">
                  <c:v>1.7979374125831538</c:v>
                </c:pt>
                <c:pt idx="5762">
                  <c:v>1.8677421109356975</c:v>
                </c:pt>
                <c:pt idx="5763">
                  <c:v>1.9394108151612541</c:v>
                </c:pt>
                <c:pt idx="5764">
                  <c:v>2.0129710878775482</c:v>
                </c:pt>
                <c:pt idx="5765">
                  <c:v>2.0884502665682505</c:v>
                </c:pt>
                <c:pt idx="5766">
                  <c:v>2.1658754221427388</c:v>
                </c:pt>
                <c:pt idx="5767">
                  <c:v>2.2452733164002066</c:v>
                </c:pt>
                <c:pt idx="5768">
                  <c:v>2.3266703584127448</c:v>
                </c:pt>
                <c:pt idx="5769">
                  <c:v>2.4100925598462397</c:v>
                </c:pt>
                <c:pt idx="5770">
                  <c:v>2.4955654892351617</c:v>
                </c:pt>
                <c:pt idx="5771">
                  <c:v>2.5831142252389157</c:v>
                </c:pt>
                <c:pt idx="5772">
                  <c:v>2.672763308902149</c:v>
                </c:pt>
                <c:pt idx="5773">
                  <c:v>2.76453669495148</c:v>
                </c:pt>
                <c:pt idx="5774">
                  <c:v>2.8584577021556945</c:v>
                </c:pt>
                <c:pt idx="5775">
                  <c:v>2.9545489627917423</c:v>
                </c:pt>
                <c:pt idx="5776">
                  <c:v>3.0528323712507248</c:v>
                </c:pt>
                <c:pt idx="5777">
                  <c:v>3.1533290318253808</c:v>
                </c:pt>
                <c:pt idx="5778">
                  <c:v>3.2560592057280338</c:v>
                </c:pt>
                <c:pt idx="5779">
                  <c:v>3.3610422573857996</c:v>
                </c:pt>
                <c:pt idx="5780">
                  <c:v>3.4682966000660671</c:v>
                </c:pt>
                <c:pt idx="5781">
                  <c:v>3.5778396408854589</c:v>
                </c:pt>
                <c:pt idx="5782">
                  <c:v>3.6896877252683842</c:v>
                </c:pt>
                <c:pt idx="5783">
                  <c:v>3.8038560809095117</c:v>
                </c:pt>
                <c:pt idx="5784">
                  <c:v>3.9203587613136226</c:v>
                </c:pt>
                <c:pt idx="5785">
                  <c:v>4.03920858897808</c:v>
                </c:pt>
                <c:pt idx="5786">
                  <c:v>4.1604170982953868</c:v>
                </c:pt>
                <c:pt idx="5787">
                  <c:v>4.2839944782496762</c:v>
                </c:pt>
                <c:pt idx="5788">
                  <c:v>4.4099495149888446</c:v>
                </c:pt>
                <c:pt idx="5789">
                  <c:v>4.5382895343560827</c:v>
                </c:pt>
                <c:pt idx="5790">
                  <c:v>4.6690203444683167</c:v>
                </c:pt>
                <c:pt idx="5791">
                  <c:v>4.802146178432479</c:v>
                </c:pt>
                <c:pt idx="5792">
                  <c:v>4.9376696372914584</c:v>
                </c:pt>
                <c:pt idx="5793">
                  <c:v>5.0755916332990303</c:v>
                </c:pt>
                <c:pt idx="5794">
                  <c:v>5.2159113336224889</c:v>
                </c:pt>
                <c:pt idx="5795">
                  <c:v>5.3586261045762154</c:v>
                </c:pt>
                <c:pt idx="5796">
                  <c:v>5.5037314564918915</c:v>
                </c:pt>
                <c:pt idx="5797">
                  <c:v>5.6512209893336101</c:v>
                </c:pt>
                <c:pt idx="5798">
                  <c:v>5.8010863391678145</c:v>
                </c:pt>
                <c:pt idx="5799">
                  <c:v>5.9533171256058521</c:v>
                </c:pt>
                <c:pt idx="5800">
                  <c:v>6.1079009003280769</c:v>
                </c:pt>
                <c:pt idx="5801">
                  <c:v>6.2648230968111864</c:v>
                </c:pt>
                <c:pt idx="5802">
                  <c:v>6.4240669813799691</c:v>
                </c:pt>
                <c:pt idx="5803">
                  <c:v>6.5856136056979739</c:v>
                </c:pt>
                <c:pt idx="5804">
                  <c:v>6.7494417608252224</c:v>
                </c:pt>
                <c:pt idx="5805">
                  <c:v>6.9155279329689305</c:v>
                </c:pt>
                <c:pt idx="5806">
                  <c:v>7.0838462610383388</c:v>
                </c:pt>
                <c:pt idx="5807">
                  <c:v>7.2543684961491994</c:v>
                </c:pt>
                <c:pt idx="5808">
                  <c:v>7.4270639631845734</c:v>
                </c:pt>
                <c:pt idx="5809">
                  <c:v>7.6018995245487213</c:v>
                </c:pt>
                <c:pt idx="5810">
                  <c:v>7.7788395462378261</c:v>
                </c:pt>
                <c:pt idx="5811">
                  <c:v>7.9578458663481957</c:v>
                </c:pt>
                <c:pt idx="5812">
                  <c:v>8.1388777661545415</c:v>
                </c:pt>
                <c:pt idx="5813">
                  <c:v>8.321891943870348</c:v>
                </c:pt>
                <c:pt idx="5814">
                  <c:v>8.5068424912240665</c:v>
                </c:pt>
                <c:pt idx="5815">
                  <c:v>8.6936808729617194</c:v>
                </c:pt>
                <c:pt idx="5816">
                  <c:v>8.8823559094026567</c:v>
                </c:pt>
                <c:pt idx="5817">
                  <c:v>9.0728137621507319</c:v>
                </c:pt>
                <c:pt idx="5818">
                  <c:v>9.2649979230930271</c:v>
                </c:pt>
                <c:pt idx="5819">
                  <c:v>9.4588492067767689</c:v>
                </c:pt>
                <c:pt idx="5820">
                  <c:v>9.6543057462795474</c:v>
                </c:pt>
                <c:pt idx="5821">
                  <c:v>9.8513029926807807</c:v>
                </c:pt>
                <c:pt idx="5822">
                  <c:v>10.0497737182154</c:v>
                </c:pt>
                <c:pt idx="5823">
                  <c:v>10.249648023227071</c:v>
                </c:pt>
                <c:pt idx="5824">
                  <c:v>10.450853346981056</c:v>
                </c:pt>
                <c:pt idx="5825">
                  <c:v>10.653314482448133</c:v>
                </c:pt>
                <c:pt idx="5826">
                  <c:v>10.856953595116501</c:v>
                </c:pt>
                <c:pt idx="5827">
                  <c:v>11.06169024591367</c:v>
                </c:pt>
                <c:pt idx="5828">
                  <c:v>11.267441418299722</c:v>
                </c:pt>
                <c:pt idx="5829">
                  <c:v>11.474121549588997</c:v>
                </c:pt>
                <c:pt idx="5830">
                  <c:v>11.681642566559916</c:v>
                </c:pt>
                <c:pt idx="5831">
                  <c:v>11.889913925383199</c:v>
                </c:pt>
                <c:pt idx="5832">
                  <c:v>12.098842655914634</c:v>
                </c:pt>
                <c:pt idx="5833">
                  <c:v>12.3083334103871</c:v>
                </c:pt>
                <c:pt idx="5834">
                  <c:v>12.518288516495355</c:v>
                </c:pt>
                <c:pt idx="5835">
                  <c:v>12.728608034920601</c:v>
                </c:pt>
                <c:pt idx="5836">
                  <c:v>12.939189821270244</c:v>
                </c:pt>
                <c:pt idx="5837">
                  <c:v>13.149929592441158</c:v>
                </c:pt>
                <c:pt idx="5838">
                  <c:v>13.360720997384458</c:v>
                </c:pt>
                <c:pt idx="5839">
                  <c:v>13.571455692247152</c:v>
                </c:pt>
                <c:pt idx="5840">
                  <c:v>13.782023419861298</c:v>
                </c:pt>
                <c:pt idx="5841">
                  <c:v>13.992312093529804</c:v>
                </c:pt>
                <c:pt idx="5842">
                  <c:v>14.202207885062403</c:v>
                </c:pt>
                <c:pt idx="5843">
                  <c:v>14.411595316987794</c:v>
                </c:pt>
                <c:pt idx="5844">
                  <c:v>14.620357358874497</c:v>
                </c:pt>
                <c:pt idx="5845">
                  <c:v>14.828375527678563</c:v>
                </c:pt>
                <c:pt idx="5846">
                  <c:v>15.035529992016777</c:v>
                </c:pt>
                <c:pt idx="5847">
                  <c:v>15.241699680258487</c:v>
                </c:pt>
                <c:pt idx="5848">
                  <c:v>15.446762392342094</c:v>
                </c:pt>
                <c:pt idx="5849">
                  <c:v>15.650594915155255</c:v>
                </c:pt>
                <c:pt idx="5850">
                  <c:v>15.85307314138492</c:v>
                </c:pt>
                <c:pt idx="5851">
                  <c:v>16.054072191656537</c:v>
                </c:pt>
                <c:pt idx="5852">
                  <c:v>16.253466539831429</c:v>
                </c:pt>
                <c:pt idx="5853">
                  <c:v>16.451130141294591</c:v>
                </c:pt>
                <c:pt idx="5854">
                  <c:v>16.646936564049327</c:v>
                </c:pt>
                <c:pt idx="5855">
                  <c:v>16.840759122449885</c:v>
                </c:pt>
                <c:pt idx="5856">
                  <c:v>17.032471013368042</c:v>
                </c:pt>
                <c:pt idx="5857">
                  <c:v>17.221945454611291</c:v>
                </c:pt>
                <c:pt idx="5858">
                  <c:v>17.409055825370327</c:v>
                </c:pt>
                <c:pt idx="5859">
                  <c:v>17.593675808485216</c:v>
                </c:pt>
                <c:pt idx="5860">
                  <c:v>17.775679534308665</c:v>
                </c:pt>
                <c:pt idx="5861">
                  <c:v>17.95494172594513</c:v>
                </c:pt>
                <c:pt idx="5862">
                  <c:v>18.131337845611405</c:v>
                </c:pt>
                <c:pt idx="5863">
                  <c:v>18.304744241889626</c:v>
                </c:pt>
                <c:pt idx="5864">
                  <c:v>18.475038297631542</c:v>
                </c:pt>
                <c:pt idx="5865">
                  <c:v>18.6420985782404</c:v>
                </c:pt>
                <c:pt idx="5866">
                  <c:v>18.805804980105787</c:v>
                </c:pt>
                <c:pt idx="5867">
                  <c:v>18.966038878886266</c:v>
                </c:pt>
                <c:pt idx="5868">
                  <c:v>19.122683277427406</c:v>
                </c:pt>
                <c:pt idx="5869">
                  <c:v>19.275622953016935</c:v>
                </c:pt>
                <c:pt idx="5870">
                  <c:v>19.42474460369835</c:v>
                </c:pt>
                <c:pt idx="5871">
                  <c:v>19.569936993423489</c:v>
                </c:pt>
                <c:pt idx="5872">
                  <c:v>19.711091095704624</c:v>
                </c:pt>
                <c:pt idx="5873">
                  <c:v>19.848100235568818</c:v>
                </c:pt>
                <c:pt idx="5874">
                  <c:v>19.980860229482161</c:v>
                </c:pt>
                <c:pt idx="5875">
                  <c:v>20.109269523009878</c:v>
                </c:pt>
                <c:pt idx="5876">
                  <c:v>20.23322932595169</c:v>
                </c:pt>
                <c:pt idx="5877">
                  <c:v>20.352643744653612</c:v>
                </c:pt>
                <c:pt idx="5878">
                  <c:v>20.46741991127961</c:v>
                </c:pt>
                <c:pt idx="5879">
                  <c:v>20.57746810975399</c:v>
                </c:pt>
                <c:pt idx="5880">
                  <c:v>20.682701898142085</c:v>
                </c:pt>
                <c:pt idx="5881">
                  <c:v>20.783038227210902</c:v>
                </c:pt>
                <c:pt idx="5882">
                  <c:v>20.878397554952087</c:v>
                </c:pt>
                <c:pt idx="5883">
                  <c:v>20.968703956802315</c:v>
                </c:pt>
                <c:pt idx="5884">
                  <c:v>21.05388523135754</c:v>
                </c:pt>
                <c:pt idx="5885">
                  <c:v>21.133873001372471</c:v>
                </c:pt>
                <c:pt idx="5886">
                  <c:v>21.2086028098079</c:v>
                </c:pt>
                <c:pt idx="5887">
                  <c:v>21.278014210750026</c:v>
                </c:pt>
                <c:pt idx="5888">
                  <c:v>21.342050855007084</c:v>
                </c:pt>
                <c:pt idx="5889">
                  <c:v>21.400660570194539</c:v>
                </c:pt>
                <c:pt idx="5890">
                  <c:v>21.453795435160231</c:v>
                </c:pt>
                <c:pt idx="5891">
                  <c:v>21.501411848566089</c:v>
                </c:pt>
                <c:pt idx="5892">
                  <c:v>21.543470591507671</c:v>
                </c:pt>
                <c:pt idx="5893">
                  <c:v>21.579936884023375</c:v>
                </c:pt>
                <c:pt idx="5894">
                  <c:v>21.610780435372554</c:v>
                </c:pt>
                <c:pt idx="5895">
                  <c:v>21.635975487983274</c:v>
                </c:pt>
                <c:pt idx="5896">
                  <c:v>21.655500854970466</c:v>
                </c:pt>
                <c:pt idx="5897">
                  <c:v>21.669339951141875</c:v>
                </c:pt>
                <c:pt idx="5898">
                  <c:v>21.677480817432535</c:v>
                </c:pt>
                <c:pt idx="5899">
                  <c:v>21.679916138702787</c:v>
                </c:pt>
                <c:pt idx="5900">
                  <c:v>21.676643254877369</c:v>
                </c:pt>
                <c:pt idx="5901">
                  <c:v>21.667664165386196</c:v>
                </c:pt>
                <c:pt idx="5902">
                  <c:v>21.652985526896973</c:v>
                </c:pt>
                <c:pt idx="5903">
                  <c:v>21.632618644364289</c:v>
                </c:pt>
                <c:pt idx="5904">
                  <c:v>21.606579455379329</c:v>
                </c:pt>
                <c:pt idx="5905">
                  <c:v>21.574888507885092</c:v>
                </c:pt>
                <c:pt idx="5906">
                  <c:v>21.537570931287693</c:v>
                </c:pt>
                <c:pt idx="5907">
                  <c:v>21.494656401018595</c:v>
                </c:pt>
                <c:pt idx="5908">
                  <c:v>21.446179096648571</c:v>
                </c:pt>
                <c:pt idx="5909">
                  <c:v>21.392177653602943</c:v>
                </c:pt>
                <c:pt idx="5910">
                  <c:v>21.33269510861469</c:v>
                </c:pt>
                <c:pt idx="5911">
                  <c:v>21.267778839018828</c:v>
                </c:pt>
                <c:pt idx="5912">
                  <c:v>21.19748049600512</c:v>
                </c:pt>
                <c:pt idx="5913">
                  <c:v>21.121855931975034</c:v>
                </c:pt>
                <c:pt idx="5914">
                  <c:v>21.04096512217389</c:v>
                </c:pt>
                <c:pt idx="5915">
                  <c:v>20.954872080726592</c:v>
                </c:pt>
                <c:pt idx="5916">
                  <c:v>20.863644771276633</c:v>
                </c:pt>
                <c:pt idx="5917">
                  <c:v>20.767355012416925</c:v>
                </c:pt>
                <c:pt idx="5918">
                  <c:v>20.666078378083693</c:v>
                </c:pt>
                <c:pt idx="5919">
                  <c:v>20.559894093137167</c:v>
                </c:pt>
                <c:pt idx="5920">
                  <c:v>20.448884924346455</c:v>
                </c:pt>
                <c:pt idx="5921">
                  <c:v>20.333137066982591</c:v>
                </c:pt>
                <c:pt idx="5922">
                  <c:v>20.212740027259876</c:v>
                </c:pt>
                <c:pt idx="5923">
                  <c:v>20.087786500876195</c:v>
                </c:pt>
                <c:pt idx="5924">
                  <c:v>19.95837224786202</c:v>
                </c:pt>
                <c:pt idx="5925">
                  <c:v>19.824595964025441</c:v>
                </c:pt>
                <c:pt idx="5926">
                  <c:v>19.686559149219107</c:v>
                </c:pt>
                <c:pt idx="5927">
                  <c:v>19.544365972700252</c:v>
                </c:pt>
                <c:pt idx="5928">
                  <c:v>19.398123135851332</c:v>
                </c:pt>
                <c:pt idx="5929">
                  <c:v>19.247939732509586</c:v>
                </c:pt>
                <c:pt idx="5930">
                  <c:v>19.09392710720109</c:v>
                </c:pt>
                <c:pt idx="5931">
                  <c:v>18.936198711505966</c:v>
                </c:pt>
                <c:pt idx="5932">
                  <c:v>18.774869958887734</c:v>
                </c:pt>
                <c:pt idx="5933">
                  <c:v>18.61005807818859</c:v>
                </c:pt>
                <c:pt idx="5934">
                  <c:v>18.4418819661167</c:v>
                </c:pt>
                <c:pt idx="5935">
                  <c:v>18.27046203896818</c:v>
                </c:pt>
                <c:pt idx="5936">
                  <c:v>18.095920083851301</c:v>
                </c:pt>
                <c:pt idx="5937">
                  <c:v>17.918379109694676</c:v>
                </c:pt>
                <c:pt idx="5938">
                  <c:v>17.737963198287851</c:v>
                </c:pt>
                <c:pt idx="5939">
                  <c:v>17.554797355610187</c:v>
                </c:pt>
                <c:pt idx="5940">
                  <c:v>17.36900736373352</c:v>
                </c:pt>
                <c:pt idx="5941">
                  <c:v>17.180719633495588</c:v>
                </c:pt>
                <c:pt idx="5942">
                  <c:v>16.990061058249211</c:v>
                </c:pt>
                <c:pt idx="5943">
                  <c:v>16.797158868880221</c:v>
                </c:pt>
                <c:pt idx="5944">
                  <c:v>16.602140490352063</c:v>
                </c:pt>
                <c:pt idx="5945">
                  <c:v>16.405133399993414</c:v>
                </c:pt>
                <c:pt idx="5946">
                  <c:v>16.206264987753826</c:v>
                </c:pt>
                <c:pt idx="5947">
                  <c:v>16.005662418636934</c:v>
                </c:pt>
                <c:pt idx="5948">
                  <c:v>15.803452497507626</c:v>
                </c:pt>
                <c:pt idx="5949">
                  <c:v>15.599761536487357</c:v>
                </c:pt>
                <c:pt idx="5950">
                  <c:v>15.394715225099354</c:v>
                </c:pt>
                <c:pt idx="5951">
                  <c:v>15.188438503360782</c:v>
                </c:pt>
                <c:pt idx="5952">
                  <c:v>14.981055437987779</c:v>
                </c:pt>
                <c:pt idx="5953">
                  <c:v>14.772689101862689</c:v>
                </c:pt>
                <c:pt idx="5954">
                  <c:v>14.56346145691745</c:v>
                </c:pt>
                <c:pt idx="5955">
                  <c:v>14.353493240581406</c:v>
                </c:pt>
                <c:pt idx="5956">
                  <c:v>14.142903855913982</c:v>
                </c:pt>
                <c:pt idx="5957">
                  <c:v>13.931811265535552</c:v>
                </c:pt>
                <c:pt idx="5958">
                  <c:v>13.720331889490012</c:v>
                </c:pt>
                <c:pt idx="5959">
                  <c:v>13.508580507107776</c:v>
                </c:pt>
                <c:pt idx="5960">
                  <c:v>13.296670162980949</c:v>
                </c:pt>
                <c:pt idx="5961">
                  <c:v>13.084712077122207</c:v>
                </c:pt>
                <c:pt idx="5962">
                  <c:v>12.872815559371611</c:v>
                </c:pt>
                <c:pt idx="5963">
                  <c:v>12.661087928116984</c:v>
                </c:pt>
                <c:pt idx="5964">
                  <c:v>12.449634433373706</c:v>
                </c:pt>
                <c:pt idx="5965">
                  <c:v>12.238558184260246</c:v>
                </c:pt>
                <c:pt idx="5966">
                  <c:v>12.027960080903078</c:v>
                </c:pt>
                <c:pt idx="5967">
                  <c:v>11.817938750784371</c:v>
                </c:pt>
                <c:pt idx="5968">
                  <c:v>11.608590489552768</c:v>
                </c:pt>
                <c:pt idx="5969">
                  <c:v>11.400009206283352</c:v>
                </c:pt>
                <c:pt idx="5970">
                  <c:v>11.192286373192157</c:v>
                </c:pt>
                <c:pt idx="5971">
                  <c:v>10.985510979782628</c:v>
                </c:pt>
                <c:pt idx="5972">
                  <c:v>10.779769491393097</c:v>
                </c:pt>
                <c:pt idx="5973">
                  <c:v>10.575145812128049</c:v>
                </c:pt>
                <c:pt idx="5974">
                  <c:v>10.371721252112653</c:v>
                </c:pt>
                <c:pt idx="5975">
                  <c:v>10.169574499034965</c:v>
                </c:pt>
                <c:pt idx="5976">
                  <c:v>9.9687815939157201</c:v>
                </c:pt>
                <c:pt idx="5977">
                  <c:v>9.7694159110391645</c:v>
                </c:pt>
                <c:pt idx="5978">
                  <c:v>9.5715481419834685</c:v>
                </c:pt>
                <c:pt idx="5979">
                  <c:v>9.3752462836657315</c:v>
                </c:pt>
                <c:pt idx="5980">
                  <c:v>9.1805756303252526</c:v>
                </c:pt>
                <c:pt idx="5981">
                  <c:v>8.9875987693598134</c:v>
                </c:pt>
                <c:pt idx="5982">
                  <c:v>8.7963755809147592</c:v>
                </c:pt>
                <c:pt idx="5983">
                  <c:v>8.606963241137418</c:v>
                </c:pt>
                <c:pt idx="5984">
                  <c:v>8.4194162289851029</c:v>
                </c:pt>
                <c:pt idx="5985">
                  <c:v>8.2337863364910842</c:v>
                </c:pt>
                <c:pt idx="5986">
                  <c:v>8.0501226823739849</c:v>
                </c:pt>
                <c:pt idx="5987">
                  <c:v>7.8684717288747343</c:v>
                </c:pt>
                <c:pt idx="5988">
                  <c:v>7.688877301712755</c:v>
                </c:pt>
                <c:pt idx="5989">
                  <c:v>7.511380613039055</c:v>
                </c:pt>
                <c:pt idx="5990">
                  <c:v>7.336020287264331</c:v>
                </c:pt>
                <c:pt idx="5991">
                  <c:v>7.1628323896463089</c:v>
                </c:pt>
                <c:pt idx="5992">
                  <c:v>6.9918504574991278</c:v>
                </c:pt>
                <c:pt idx="5993">
                  <c:v>6.8231055339169</c:v>
                </c:pt>
                <c:pt idx="5994">
                  <c:v>6.6566262038739126</c:v>
                </c:pt>
                <c:pt idx="5995">
                  <c:v>6.4924386325738102</c:v>
                </c:pt>
                <c:pt idx="5996">
                  <c:v>6.3305666059266299</c:v>
                </c:pt>
                <c:pt idx="5997">
                  <c:v>6.1710315730277401</c:v>
                </c:pt>
                <c:pt idx="5998">
                  <c:v>6.0138526905027412</c:v>
                </c:pt>
                <c:pt idx="5999">
                  <c:v>5.8590468685991208</c:v>
                </c:pt>
                <c:pt idx="6000">
                  <c:v>5.7066288189052621</c:v>
                </c:pt>
                <c:pt idx="6001">
                  <c:v>5.5566111035531742</c:v>
                </c:pt>
                <c:pt idx="6002">
                  <c:v>5.4090041858053128</c:v>
                </c:pt>
                <c:pt idx="6003">
                  <c:v>5.2638164818880897</c:v>
                </c:pt>
                <c:pt idx="6004">
                  <c:v>5.1210544139562932</c:v>
                </c:pt>
                <c:pt idx="6005">
                  <c:v>4.9807224640762513</c:v>
                </c:pt>
                <c:pt idx="6006">
                  <c:v>4.8428232291037725</c:v>
                </c:pt>
                <c:pt idx="6007">
                  <c:v>4.7073574763509054</c:v>
                </c:pt>
                <c:pt idx="6008">
                  <c:v>4.5743241999261324</c:v>
                </c:pt>
                <c:pt idx="6009">
                  <c:v>4.4437206776419629</c:v>
                </c:pt>
                <c:pt idx="6010">
                  <c:v>4.3155425283854143</c:v>
                </c:pt>
                <c:pt idx="6011">
                  <c:v>4.1897837698464873</c:v>
                </c:pt>
                <c:pt idx="6012">
                  <c:v>4.0664368765093268</c:v>
                </c:pt>
                <c:pt idx="6013">
                  <c:v>3.9454928378063459</c:v>
                </c:pt>
                <c:pt idx="6014">
                  <c:v>3.8269412163426919</c:v>
                </c:pt>
                <c:pt idx="6015">
                  <c:v>3.7107702061059675</c:v>
                </c:pt>
                <c:pt idx="6016">
                  <c:v>3.5969666905678741</c:v>
                </c:pt>
                <c:pt idx="6017">
                  <c:v>3.4855163006028032</c:v>
                </c:pt>
                <c:pt idx="6018">
                  <c:v>3.3764034721355971</c:v>
                </c:pt>
                <c:pt idx="6019">
                  <c:v>3.26961150345306</c:v>
                </c:pt>
                <c:pt idx="6020">
                  <c:v>3.1651226120956037</c:v>
                </c:pt>
                <c:pt idx="6021">
                  <c:v>3.0629179912705613</c:v>
                </c:pt>
                <c:pt idx="6022">
                  <c:v>2.9629778657154686</c:v>
                </c:pt>
                <c:pt idx="6023">
                  <c:v>2.8652815469534092</c:v>
                </c:pt>
                <c:pt idx="6024">
                  <c:v>2.7698074878805112</c:v>
                </c:pt>
                <c:pt idx="6025">
                  <c:v>2.6765333366327311</c:v>
                </c:pt>
                <c:pt idx="6026">
                  <c:v>2.5854359896795183</c:v>
                </c:pt>
                <c:pt idx="6027">
                  <c:v>2.4964916440993483</c:v>
                </c:pt>
                <c:pt idx="6028">
                  <c:v>2.4096758489901022</c:v>
                </c:pt>
                <c:pt idx="6029">
                  <c:v>2.3249635559772432</c:v>
                </c:pt>
                <c:pt idx="6030">
                  <c:v>2.2423291687791589</c:v>
                </c:pt>
                <c:pt idx="6031">
                  <c:v>2.1617465917995</c:v>
                </c:pt>
                <c:pt idx="6032">
                  <c:v>2.0831892777120173</c:v>
                </c:pt>
                <c:pt idx="6033">
                  <c:v>2.0066302740135633</c:v>
                </c:pt>
                <c:pt idx="6034">
                  <c:v>1.9320422685192078</c:v>
                </c:pt>
                <c:pt idx="6035">
                  <c:v>1.8593976337784364</c:v>
                </c:pt>
                <c:pt idx="6036">
                  <c:v>1.788668470394243</c:v>
                </c:pt>
                <c:pt idx="6037">
                  <c:v>1.7198266492286491</c:v>
                </c:pt>
                <c:pt idx="6038">
                  <c:v>1.6528438524826858</c:v>
                </c:pt>
                <c:pt idx="6039">
                  <c:v>1.5876916136407844</c:v>
                </c:pt>
                <c:pt idx="6040">
                  <c:v>1.5243413562702592</c:v>
                </c:pt>
                <c:pt idx="6041">
                  <c:v>1.462764431672722</c:v>
                </c:pt>
                <c:pt idx="6042">
                  <c:v>1.4029321553830312</c:v>
                </c:pt>
                <c:pt idx="6043">
                  <c:v>1.3448158425169134</c:v>
                </c:pt>
                <c:pt idx="6044">
                  <c:v>1.2883868419667694</c:v>
                </c:pt>
                <c:pt idx="6045">
                  <c:v>1.2336165694516641</c:v>
                </c:pt>
                <c:pt idx="6046">
                  <c:v>1.180476539425015</c:v>
                </c:pt>
                <c:pt idx="6047">
                  <c:v>1.1289383958502777</c:v>
                </c:pt>
                <c:pt idx="6048">
                  <c:v>1.078973941850536</c:v>
                </c:pt>
                <c:pt idx="6049">
                  <c:v>1.0305551682468594</c:v>
                </c:pt>
                <c:pt idx="6050">
                  <c:v>0.98365428099530439</c:v>
                </c:pt>
                <c:pt idx="6051">
                  <c:v>0.93824372753754792</c:v>
                </c:pt>
                <c:pt idx="6052">
                  <c:v>0.8942962220815317</c:v>
                </c:pt>
                <c:pt idx="6053">
                  <c:v>0.8517847698275085</c:v>
                </c:pt>
                <c:pt idx="6054">
                  <c:v>0.81068269015907335</c:v>
                </c:pt>
                <c:pt idx="6055">
                  <c:v>0.77096363881665642</c:v>
                </c:pt>
                <c:pt idx="6056">
                  <c:v>0.73260162907526993</c:v>
                </c:pt>
                <c:pt idx="6057">
                  <c:v>0.69557105194630553</c:v>
                </c:pt>
                <c:pt idx="6058">
                  <c:v>0.65984669542590002</c:v>
                </c:pt>
                <c:pt idx="6059">
                  <c:v>0.6254037628125777</c:v>
                </c:pt>
                <c:pt idx="6060">
                  <c:v>0.59221789011678549</c:v>
                </c:pt>
                <c:pt idx="6061">
                  <c:v>0.56026516258716452</c:v>
                </c:pt>
                <c:pt idx="6062">
                  <c:v>0.52952213037687679</c:v>
                </c:pt>
                <c:pt idx="6063">
                  <c:v>0.49996582337567208</c:v>
                </c:pt>
                <c:pt idx="6064">
                  <c:v>0.47157376523164379</c:v>
                </c:pt>
                <c:pt idx="6065">
                  <c:v>0.44432398658949263</c:v>
                </c:pt>
                <c:pt idx="6066">
                  <c:v>0.41819503756914683</c:v>
                </c:pt>
                <c:pt idx="6067">
                  <c:v>0.39316599951162662</c:v>
                </c:pt>
                <c:pt idx="6068">
                  <c:v>0.36921649601698958</c:v>
                </c:pt>
                <c:pt idx="6069">
                  <c:v>0.34632670330046256</c:v>
                </c:pt>
                <c:pt idx="6070">
                  <c:v>0.32447735989181692</c:v>
                </c:pt>
                <c:pt idx="6071">
                  <c:v>0.30364977570361606</c:v>
                </c:pt>
                <c:pt idx="6072">
                  <c:v>0.28382584049351867</c:v>
                </c:pt>
                <c:pt idx="6073">
                  <c:v>0.26498803174507868</c:v>
                </c:pt>
                <c:pt idx="6074">
                  <c:v>0.24711942199178027</c:v>
                </c:pt>
                <c:pt idx="6075">
                  <c:v>0.23020368560870869</c:v>
                </c:pt>
                <c:pt idx="6076">
                  <c:v>0.21422510509484169</c:v>
                </c:pt>
                <c:pt idx="6077">
                  <c:v>0.19916857686970585</c:v>
                </c:pt>
                <c:pt idx="6078">
                  <c:v>0.18501961660684951</c:v>
                </c:pt>
                <c:pt idx="6079">
                  <c:v>0.17176436412605006</c:v>
                </c:pt>
                <c:pt idx="6080">
                  <c:v>0.15938958786589291</c:v>
                </c:pt>
                <c:pt idx="6081">
                  <c:v>0.14788268895736048</c:v>
                </c:pt>
                <c:pt idx="6082">
                  <c:v>0.13723170491852052</c:v>
                </c:pt>
                <c:pt idx="6083">
                  <c:v>0.1274253129895869</c:v>
                </c:pt>
                <c:pt idx="6084">
                  <c:v>0.11845283312697465</c:v>
                </c:pt>
                <c:pt idx="6085">
                  <c:v>0.11030423067392389</c:v>
                </c:pt>
                <c:pt idx="6086">
                  <c:v>0.10297011872485913</c:v>
                </c:pt>
                <c:pt idx="6087">
                  <c:v>9.6441760199174928E-2</c:v>
                </c:pt>
                <c:pt idx="6088">
                  <c:v>9.0711069639827668E-2</c:v>
                </c:pt>
                <c:pt idx="6089">
                  <c:v>8.5770614750895632E-2</c:v>
                </c:pt>
                <c:pt idx="6090">
                  <c:v>8.1613617687281315E-2</c:v>
                </c:pt>
                <c:pt idx="6091">
                  <c:v>7.8233956109049319E-2</c:v>
                </c:pt>
                <c:pt idx="6092">
                  <c:v>7.5626164011545802E-2</c:v>
                </c:pt>
                <c:pt idx="6093">
                  <c:v>7.3785432341861024E-2</c:v>
                </c:pt>
                <c:pt idx="6094">
                  <c:v>7.2707609410739768E-2</c:v>
                </c:pt>
                <c:pt idx="6095">
                  <c:v>7.2389201108472911E-2</c:v>
                </c:pt>
                <c:pt idx="6096">
                  <c:v>7.2827370931813046E-2</c:v>
                </c:pt>
                <c:pt idx="6097">
                  <c:v>7.4019939828408002E-2</c:v>
                </c:pt>
                <c:pt idx="6098">
                  <c:v>7.596538586364901E-2</c:v>
                </c:pt>
                <c:pt idx="6099">
                  <c:v>7.8662843714301336E-2</c:v>
                </c:pt>
                <c:pt idx="6100">
                  <c:v>8.2112103991748106E-2</c:v>
                </c:pt>
                <c:pt idx="6101">
                  <c:v>8.6313612397039594E-2</c:v>
                </c:pt>
                <c:pt idx="6102">
                  <c:v>9.1268468708486955E-2</c:v>
                </c:pt>
                <c:pt idx="6103">
                  <c:v>9.6978425601723442E-2</c:v>
                </c:pt>
                <c:pt idx="6104">
                  <c:v>0.10344588730104318</c:v>
                </c:pt>
                <c:pt idx="6105">
                  <c:v>0.11067390805968126</c:v>
                </c:pt>
                <c:pt idx="6106">
                  <c:v>0.11866619046568203</c:v>
                </c:pt>
                <c:pt idx="6107">
                  <c:v>0.12742708356899546</c:v>
                </c:pt>
                <c:pt idx="6108">
                  <c:v>0.13696158082444176</c:v>
                </c:pt>
                <c:pt idx="6109">
                  <c:v>0.14727531784385869</c:v>
                </c:pt>
                <c:pt idx="6110">
                  <c:v>0.15837456995023655</c:v>
                </c:pt>
                <c:pt idx="6111">
                  <c:v>0.1702662495250595</c:v>
                </c:pt>
                <c:pt idx="6112">
                  <c:v>0.18295790313970106</c:v>
                </c:pt>
                <c:pt idx="6113">
                  <c:v>0.19645770845998228</c:v>
                </c:pt>
                <c:pt idx="6114">
                  <c:v>0.21077447091308915</c:v>
                </c:pt>
                <c:pt idx="6115">
                  <c:v>0.22591762010379493</c:v>
                </c:pt>
                <c:pt idx="6116">
                  <c:v>0.24189720596736988</c:v>
                </c:pt>
                <c:pt idx="6117">
                  <c:v>0.25872389464478335</c:v>
                </c:pt>
                <c:pt idx="6118">
                  <c:v>0.27640896406501958</c:v>
                </c:pt>
                <c:pt idx="6119">
                  <c:v>0.29496429921911016</c:v>
                </c:pt>
                <c:pt idx="6120">
                  <c:v>0.31440238710883173</c:v>
                </c:pt>
                <c:pt idx="6121">
                  <c:v>0.33473631135304605</c:v>
                </c:pt>
                <c:pt idx="6122">
                  <c:v>0.3559797464332658</c:v>
                </c:pt>
                <c:pt idx="6123">
                  <c:v>0.37814695155975603</c:v>
                </c:pt>
                <c:pt idx="6124">
                  <c:v>0.40125276413860361</c:v>
                </c:pt>
                <c:pt idx="6125">
                  <c:v>0.42531259281988743</c:v>
                </c:pt>
                <c:pt idx="6126">
                  <c:v>0.45034241010585174</c:v>
                </c:pt>
                <c:pt idx="6127">
                  <c:v>0.47635874449803378</c:v>
                </c:pt>
                <c:pt idx="6128">
                  <c:v>0.5033786721620197</c:v>
                </c:pt>
                <c:pt idx="6129">
                  <c:v>0.53141980808673739</c:v>
                </c:pt>
                <c:pt idx="6130">
                  <c:v>0.56050029671678225</c:v>
                </c:pt>
                <c:pt idx="6131">
                  <c:v>0.59063880203415464</c:v>
                </c:pt>
                <c:pt idx="6132">
                  <c:v>0.62185449706630946</c:v>
                </c:pt>
                <c:pt idx="6133">
                  <c:v>0.65416705279758325</c:v>
                </c:pt>
                <c:pt idx="6134">
                  <c:v>0.68759662645966368</c:v>
                </c:pt>
                <c:pt idx="6135">
                  <c:v>0.72216384917814824</c:v>
                </c:pt>
                <c:pt idx="6136">
                  <c:v>0.75788981295059465</c:v>
                </c:pt>
                <c:pt idx="6137">
                  <c:v>0.79479605693341149</c:v>
                </c:pt>
                <c:pt idx="6138">
                  <c:v>0.83290455301261845</c:v>
                </c:pt>
                <c:pt idx="6139">
                  <c:v>0.87223769063606515</c:v>
                </c:pt>
                <c:pt idx="6140">
                  <c:v>0.9128182608835147</c:v>
                </c:pt>
                <c:pt idx="6141">
                  <c:v>0.95466943975097895</c:v>
                </c:pt>
                <c:pt idx="6142">
                  <c:v>0.99781477062699619</c:v>
                </c:pt>
                <c:pt idx="6143">
                  <c:v>1.0422781459403463</c:v>
                </c:pt>
                <c:pt idx="6144">
                  <c:v>1.0880837879534735</c:v>
                </c:pt>
                <c:pt idx="6145">
                  <c:v>1.1352562286855061</c:v>
                </c:pt>
                <c:pt idx="6146">
                  <c:v>1.1838202889404184</c:v>
                </c:pt>
                <c:pt idx="6147">
                  <c:v>1.233801056422851</c:v>
                </c:pt>
                <c:pt idx="6148">
                  <c:v>1.2852238629228014</c:v>
                </c:pt>
                <c:pt idx="6149">
                  <c:v>1.3381142605500345</c:v>
                </c:pt>
                <c:pt idx="6150">
                  <c:v>1.3924979970028137</c:v>
                </c:pt>
                <c:pt idx="6151">
                  <c:v>1.4484009898544339</c:v>
                </c:pt>
                <c:pt idx="6152">
                  <c:v>1.5058492998439728</c:v>
                </c:pt>
                <c:pt idx="6153">
                  <c:v>1.5648691031561051</c:v>
                </c:pt>
                <c:pt idx="6154">
                  <c:v>1.6254866626819227</c:v>
                </c:pt>
                <c:pt idx="6155">
                  <c:v>1.6877282982452444</c:v>
                </c:pt>
                <c:pt idx="6156">
                  <c:v>1.7516203557911074</c:v>
                </c:pt>
                <c:pt idx="6157">
                  <c:v>1.8171891755253706</c:v>
                </c:pt>
                <c:pt idx="6158">
                  <c:v>1.8844610590026578</c:v>
                </c:pt>
                <c:pt idx="6159">
                  <c:v>1.9534622351569357</c:v>
                </c:pt>
                <c:pt idx="6160">
                  <c:v>2.0242188252765172</c:v>
                </c:pt>
                <c:pt idx="6161">
                  <c:v>2.0967568069205114</c:v>
                </c:pt>
                <c:pt idx="6162">
                  <c:v>2.1711019767815958</c:v>
                </c:pt>
                <c:pt idx="6163">
                  <c:v>2.2472799124997382</c:v>
                </c:pt>
                <c:pt idx="6164">
                  <c:v>2.3253159334345916</c:v>
                </c:pt>
                <c:pt idx="6165">
                  <c:v>2.4052350604043231</c:v>
                </c:pt>
                <c:pt idx="6166">
                  <c:v>2.4870619744061955</c:v>
                </c:pt>
                <c:pt idx="6167">
                  <c:v>2.5708209743299544</c:v>
                </c:pt>
                <c:pt idx="6168">
                  <c:v>2.6565359336853787</c:v>
                </c:pt>
                <c:pt idx="6169">
                  <c:v>2.7442302563618242</c:v>
                </c:pt>
                <c:pt idx="6170">
                  <c:v>2.8339268314425743</c:v>
                </c:pt>
                <c:pt idx="6171">
                  <c:v>2.925647987101704</c:v>
                </c:pt>
                <c:pt idx="6172">
                  <c:v>3.0194154436101366</c:v>
                </c:pt>
                <c:pt idx="6173">
                  <c:v>3.1152502654863374</c:v>
                </c:pt>
                <c:pt idx="6174">
                  <c:v>3.213172812820654</c:v>
                </c:pt>
                <c:pt idx="6175">
                  <c:v>3.3132026918187463</c:v>
                </c:pt>
                <c:pt idx="6176">
                  <c:v>3.4153587046010525</c:v>
                </c:pt>
                <c:pt idx="6177">
                  <c:v>3.5196587983020877</c:v>
                </c:pt>
                <c:pt idx="6178">
                  <c:v>3.6261200135207141</c:v>
                </c:pt>
                <c:pt idx="6179">
                  <c:v>3.7347584321711595</c:v>
                </c:pt>
                <c:pt idx="6180">
                  <c:v>3.8455891247893703</c:v>
                </c:pt>
                <c:pt idx="6181">
                  <c:v>3.95862609735034</c:v>
                </c:pt>
                <c:pt idx="6182">
                  <c:v>4.0738822376642254</c:v>
                </c:pt>
                <c:pt idx="6183">
                  <c:v>4.1913692614066296</c:v>
                </c:pt>
                <c:pt idx="6184">
                  <c:v>4.3110976578603353</c:v>
                </c:pt>
                <c:pt idx="6185">
                  <c:v>4.4330766354318927</c:v>
                </c:pt>
                <c:pt idx="6186">
                  <c:v>4.5573140670249979</c:v>
                </c:pt>
                <c:pt idx="6187">
                  <c:v>4.6838164353427372</c:v>
                </c:pt>
                <c:pt idx="6188">
                  <c:v>4.8125887782033479</c:v>
                </c:pt>
                <c:pt idx="6189">
                  <c:v>4.9436346339528505</c:v>
                </c:pt>
                <c:pt idx="6190">
                  <c:v>5.0769559870617371</c:v>
                </c:pt>
                <c:pt idx="6191">
                  <c:v>5.2125532139993744</c:v>
                </c:pt>
                <c:pt idx="6192">
                  <c:v>5.3504250294740565</c:v>
                </c:pt>
                <c:pt idx="6193">
                  <c:v>5.4905684331406501</c:v>
                </c:pt>
                <c:pt idx="6194">
                  <c:v>5.6329786568737275</c:v>
                </c:pt>
                <c:pt idx="6195">
                  <c:v>5.7776491127054985</c:v>
                </c:pt>
                <c:pt idx="6196">
                  <c:v>5.9245713415373089</c:v>
                </c:pt>
                <c:pt idx="6197">
                  <c:v>6.0737349627281505</c:v>
                </c:pt>
                <c:pt idx="6198">
                  <c:v>6.2251276246704048</c:v>
                </c:pt>
                <c:pt idx="6199">
                  <c:v>6.378734956466066</c:v>
                </c:pt>
                <c:pt idx="6200">
                  <c:v>6.5345405208129268</c:v>
                </c:pt>
                <c:pt idx="6201">
                  <c:v>6.6925257682175943</c:v>
                </c:pt>
                <c:pt idx="6202">
                  <c:v>6.8526699926532562</c:v>
                </c:pt>
                <c:pt idx="6203">
                  <c:v>7.0149502887752373</c:v>
                </c:pt>
                <c:pt idx="6204">
                  <c:v>7.1793415108166494</c:v>
                </c:pt>
                <c:pt idx="6205">
                  <c:v>7.34581623328571</c:v>
                </c:pt>
                <c:pt idx="6206">
                  <c:v>7.5143447135753005</c:v>
                </c:pt>
                <c:pt idx="6207">
                  <c:v>7.6848948566180599</c:v>
                </c:pt>
                <c:pt idx="6208">
                  <c:v>7.8574321816969777</c:v>
                </c:pt>
                <c:pt idx="6209">
                  <c:v>8.0319197915375629</c:v>
                </c:pt>
                <c:pt idx="6210">
                  <c:v>8.2083183437976501</c:v>
                </c:pt>
                <c:pt idx="6211">
                  <c:v>8.3865860250767845</c:v>
                </c:pt>
                <c:pt idx="6212">
                  <c:v>8.5666785275623756</c:v>
                </c:pt>
                <c:pt idx="6213">
                  <c:v>8.7485490284245184</c:v>
                </c:pt>
                <c:pt idx="6214">
                  <c:v>8.9321481720813587</c:v>
                </c:pt>
                <c:pt idx="6215">
                  <c:v>9.1174240554403525</c:v>
                </c:pt>
                <c:pt idx="6216">
                  <c:v>9.3043222162345334</c:v>
                </c:pt>
                <c:pt idx="6217">
                  <c:v>9.4927856245445792</c:v>
                </c:pt>
                <c:pt idx="6218">
                  <c:v>9.6827546776351348</c:v>
                </c:pt>
                <c:pt idx="6219">
                  <c:v>9.8741671981812225</c:v>
                </c:pt>
                <c:pt idx="6220">
                  <c:v>10.066958435997202</c:v>
                </c:pt>
                <c:pt idx="6221">
                  <c:v>10.261061073359972</c:v>
                </c:pt>
                <c:pt idx="6222">
                  <c:v>10.456405234003551</c:v>
                </c:pt>
                <c:pt idx="6223">
                  <c:v>10.652918495887807</c:v>
                </c:pt>
                <c:pt idx="6224">
                  <c:v>10.850525907795324</c:v>
                </c:pt>
                <c:pt idx="6225">
                  <c:v>11.049150009851719</c:v>
                </c:pt>
                <c:pt idx="6226">
                  <c:v>11.248710858021951</c:v>
                </c:pt>
                <c:pt idx="6227">
                  <c:v>11.449126052650545</c:v>
                </c:pt>
                <c:pt idx="6228">
                  <c:v>11.650310771094111</c:v>
                </c:pt>
                <c:pt idx="6229">
                  <c:v>11.852177804496305</c:v>
                </c:pt>
                <c:pt idx="6230">
                  <c:v>12.054637598751167</c:v>
                </c:pt>
                <c:pt idx="6231">
                  <c:v>12.257598299673958</c:v>
                </c:pt>
                <c:pt idx="6232">
                  <c:v>12.460965802413392</c:v>
                </c:pt>
                <c:pt idx="6233">
                  <c:v>12.6646438051323</c:v>
                </c:pt>
                <c:pt idx="6234">
                  <c:v>12.868533866930957</c:v>
                </c:pt>
                <c:pt idx="6235">
                  <c:v>13.072535470058927</c:v>
                </c:pt>
                <c:pt idx="6236">
                  <c:v>13.276546086369494</c:v>
                </c:pt>
                <c:pt idx="6237">
                  <c:v>13.480461248019882</c:v>
                </c:pt>
                <c:pt idx="6238">
                  <c:v>13.684174622381876</c:v>
                </c:pt>
                <c:pt idx="6239">
                  <c:v>13.887578091127235</c:v>
                </c:pt>
                <c:pt idx="6240">
                  <c:v>14.090561833444257</c:v>
                </c:pt>
                <c:pt idx="6241">
                  <c:v>14.293014413332216</c:v>
                </c:pt>
                <c:pt idx="6242">
                  <c:v>14.494822870908482</c:v>
                </c:pt>
                <c:pt idx="6243">
                  <c:v>14.695872817643172</c:v>
                </c:pt>
                <c:pt idx="6244">
                  <c:v>14.896048535452874</c:v>
                </c:pt>
                <c:pt idx="6245">
                  <c:v>15.095233079553275</c:v>
                </c:pt>
                <c:pt idx="6246">
                  <c:v>15.293308384961017</c:v>
                </c:pt>
                <c:pt idx="6247">
                  <c:v>15.490155376534778</c:v>
                </c:pt>
                <c:pt idx="6248">
                  <c:v>15.685654082443392</c:v>
                </c:pt>
                <c:pt idx="6249">
                  <c:v>15.879683750897794</c:v>
                </c:pt>
                <c:pt idx="6250">
                  <c:v>16.072122970052529</c:v>
                </c:pt>
                <c:pt idx="6251">
                  <c:v>16.262849790864529</c:v>
                </c:pt>
                <c:pt idx="6252">
                  <c:v>16.451741852802066</c:v>
                </c:pt>
                <c:pt idx="6253">
                  <c:v>16.638676512208296</c:v>
                </c:pt>
                <c:pt idx="6254">
                  <c:v>16.823530973135469</c:v>
                </c:pt>
                <c:pt idx="6255">
                  <c:v>17.006182420482432</c:v>
                </c:pt>
                <c:pt idx="6256">
                  <c:v>17.186508155217467</c:v>
                </c:pt>
                <c:pt idx="6257">
                  <c:v>17.364385731506367</c:v>
                </c:pt>
                <c:pt idx="6258">
                  <c:v>17.539693095517524</c:v>
                </c:pt>
                <c:pt idx="6259">
                  <c:v>17.712308725693291</c:v>
                </c:pt>
                <c:pt idx="6260">
                  <c:v>17.88211177425989</c:v>
                </c:pt>
                <c:pt idx="6261">
                  <c:v>18.048982209762009</c:v>
                </c:pt>
                <c:pt idx="6262">
                  <c:v>18.212800960354471</c:v>
                </c:pt>
                <c:pt idx="6263">
                  <c:v>18.373450057634965</c:v>
                </c:pt>
                <c:pt idx="6264">
                  <c:v>18.530812780771502</c:v>
                </c:pt>
                <c:pt idx="6265">
                  <c:v>18.684773800652188</c:v>
                </c:pt>
                <c:pt idx="6266">
                  <c:v>18.835219323837677</c:v>
                </c:pt>
                <c:pt idx="6267">
                  <c:v>18.982037236019785</c:v>
                </c:pt>
                <c:pt idx="6268">
                  <c:v>19.125117244758425</c:v>
                </c:pt>
                <c:pt idx="6269">
                  <c:v>19.264351021235754</c:v>
                </c:pt>
                <c:pt idx="6270">
                  <c:v>19.399632340720597</c:v>
                </c:pt>
                <c:pt idx="6271">
                  <c:v>19.53085722155533</c:v>
                </c:pt>
                <c:pt idx="6272">
                  <c:v>19.657924062321754</c:v>
                </c:pt>
                <c:pt idx="6273">
                  <c:v>19.780733776998556</c:v>
                </c:pt>
                <c:pt idx="6274">
                  <c:v>19.899189927788584</c:v>
                </c:pt>
                <c:pt idx="6275">
                  <c:v>20.013198855387344</c:v>
                </c:pt>
                <c:pt idx="6276">
                  <c:v>20.122669806447583</c:v>
                </c:pt>
                <c:pt idx="6277">
                  <c:v>20.22751505795409</c:v>
                </c:pt>
                <c:pt idx="6278">
                  <c:v>20.327650038290731</c:v>
                </c:pt>
                <c:pt idx="6279">
                  <c:v>20.42299344473804</c:v>
                </c:pt>
                <c:pt idx="6280">
                  <c:v>20.51346735717771</c:v>
                </c:pt>
                <c:pt idx="6281">
                  <c:v>20.598997347751229</c:v>
                </c:pt>
                <c:pt idx="6282">
                  <c:v>20.679512586279316</c:v>
                </c:pt>
                <c:pt idx="6283">
                  <c:v>20.754945941188577</c:v>
                </c:pt>
                <c:pt idx="6284">
                  <c:v>20.825234075753873</c:v>
                </c:pt>
                <c:pt idx="6285">
                  <c:v>20.890317539469429</c:v>
                </c:pt>
                <c:pt idx="6286">
                  <c:v>20.950140854322346</c:v>
                </c:pt>
                <c:pt idx="6287">
                  <c:v>21.004652595810143</c:v>
                </c:pt>
                <c:pt idx="6288">
                  <c:v>21.053805468527951</c:v>
                </c:pt>
                <c:pt idx="6289">
                  <c:v>21.097556376150987</c:v>
                </c:pt>
                <c:pt idx="6290">
                  <c:v>21.135866485680154</c:v>
                </c:pt>
                <c:pt idx="6291">
                  <c:v>21.168701285790362</c:v>
                </c:pt>
                <c:pt idx="6292">
                  <c:v>21.196030639172037</c:v>
                </c:pt>
                <c:pt idx="6293">
                  <c:v>21.217828828746434</c:v>
                </c:pt>
                <c:pt idx="6294">
                  <c:v>21.234074597644032</c:v>
                </c:pt>
                <c:pt idx="6295">
                  <c:v>21.244751182868207</c:v>
                </c:pt>
                <c:pt idx="6296">
                  <c:v>21.24984634256478</c:v>
                </c:pt>
                <c:pt idx="6297">
                  <c:v>21.249352376829108</c:v>
                </c:pt>
                <c:pt idx="6298">
                  <c:v>21.243266142013432</c:v>
                </c:pt>
                <c:pt idx="6299">
                  <c:v>21.23158905848852</c:v>
                </c:pt>
                <c:pt idx="6300">
                  <c:v>21.214327111845005</c:v>
                </c:pt>
                <c:pt idx="6301">
                  <c:v>21.191490847532052</c:v>
                </c:pt>
                <c:pt idx="6302">
                  <c:v>21.163095358919811</c:v>
                </c:pt>
                <c:pt idx="6303">
                  <c:v>21.129160268842284</c:v>
                </c:pt>
                <c:pt idx="6304">
                  <c:v>21.089709704616688</c:v>
                </c:pt>
                <c:pt idx="6305">
                  <c:v>21.044772266617226</c:v>
                </c:pt>
                <c:pt idx="6306">
                  <c:v>20.994380990457071</c:v>
                </c:pt>
                <c:pt idx="6307">
                  <c:v>20.93857330284192</c:v>
                </c:pt>
                <c:pt idx="6308">
                  <c:v>20.877390971219139</c:v>
                </c:pt>
                <c:pt idx="6309">
                  <c:v>20.810880047274708</c:v>
                </c:pt>
                <c:pt idx="6310">
                  <c:v>20.739090804441787</c:v>
                </c:pt>
                <c:pt idx="6311">
                  <c:v>20.662077669527822</c:v>
                </c:pt>
                <c:pt idx="6312">
                  <c:v>20.579899148594247</c:v>
                </c:pt>
                <c:pt idx="6313">
                  <c:v>20.492617747250129</c:v>
                </c:pt>
                <c:pt idx="6314">
                  <c:v>20.400299885528277</c:v>
                </c:pt>
                <c:pt idx="6315">
                  <c:v>20.303015807502771</c:v>
                </c:pt>
                <c:pt idx="6316">
                  <c:v>20.200839485842401</c:v>
                </c:pt>
                <c:pt idx="6317">
                  <c:v>20.093848521501187</c:v>
                </c:pt>
                <c:pt idx="6318">
                  <c:v>19.982124038730795</c:v>
                </c:pt>
                <c:pt idx="6319">
                  <c:v>19.865750575638017</c:v>
                </c:pt>
                <c:pt idx="6320">
                  <c:v>19.744815970518061</c:v>
                </c:pt>
                <c:pt idx="6321">
                  <c:v>19.619411244171086</c:v>
                </c:pt>
                <c:pt idx="6322">
                  <c:v>19.489630478445061</c:v>
                </c:pt>
                <c:pt idx="6323">
                  <c:v>19.355570691264578</c:v>
                </c:pt>
                <c:pt idx="6324">
                  <c:v>19.217331708352674</c:v>
                </c:pt>
                <c:pt idx="6325">
                  <c:v>19.075016031938727</c:v>
                </c:pt>
                <c:pt idx="6326">
                  <c:v>18.928728706686776</c:v>
                </c:pt>
                <c:pt idx="6327">
                  <c:v>18.77857718309977</c:v>
                </c:pt>
                <c:pt idx="6328">
                  <c:v>18.624671178681886</c:v>
                </c:pt>
                <c:pt idx="6329">
                  <c:v>18.467122537103343</c:v>
                </c:pt>
                <c:pt idx="6330">
                  <c:v>18.306045085654091</c:v>
                </c:pt>
                <c:pt idx="6331">
                  <c:v>18.141554491223964</c:v>
                </c:pt>
                <c:pt idx="6332">
                  <c:v>17.973768115119924</c:v>
                </c:pt>
                <c:pt idx="6333">
                  <c:v>17.802804866944225</c:v>
                </c:pt>
                <c:pt idx="6334">
                  <c:v>17.628785057826093</c:v>
                </c:pt>
                <c:pt idx="6335">
                  <c:v>17.451830253268888</c:v>
                </c:pt>
                <c:pt idx="6336">
                  <c:v>17.272063125855048</c:v>
                </c:pt>
                <c:pt idx="6337">
                  <c:v>17.089607308098017</c:v>
                </c:pt>
                <c:pt idx="6338">
                  <c:v>16.904587245672474</c:v>
                </c:pt>
                <c:pt idx="6339">
                  <c:v>16.717128051276095</c:v>
                </c:pt>
                <c:pt idx="6340">
                  <c:v>16.527355359394626</c:v>
                </c:pt>
                <c:pt idx="6341">
                  <c:v>16.335395182166025</c:v>
                </c:pt>
                <c:pt idx="6342">
                  <c:v>16.14137376662746</c:v>
                </c:pt>
                <c:pt idx="6343">
                  <c:v>15.945417453537926</c:v>
                </c:pt>
                <c:pt idx="6344">
                  <c:v>15.747652538018125</c:v>
                </c:pt>
                <c:pt idx="6345">
                  <c:v>15.548205132213958</c:v>
                </c:pt>
                <c:pt idx="6346">
                  <c:v>15.347201030198303</c:v>
                </c:pt>
                <c:pt idx="6347">
                  <c:v>15.144765575304007</c:v>
                </c:pt>
                <c:pt idx="6348">
                  <c:v>14.941023530079928</c:v>
                </c:pt>
                <c:pt idx="6349">
                  <c:v>14.736098949063031</c:v>
                </c:pt>
                <c:pt idx="6350">
                  <c:v>14.530115054519815</c:v>
                </c:pt>
                <c:pt idx="6351">
                  <c:v>14.323194115344654</c:v>
                </c:pt>
                <c:pt idx="6352">
                  <c:v>14.115457329256252</c:v>
                </c:pt>
                <c:pt idx="6353">
                  <c:v>13.907024708438719</c:v>
                </c:pt>
                <c:pt idx="6354">
                  <c:v>13.698014968767358</c:v>
                </c:pt>
                <c:pt idx="6355">
                  <c:v>13.488545422742778</c:v>
                </c:pt>
                <c:pt idx="6356">
                  <c:v>13.278731876254732</c:v>
                </c:pt>
                <c:pt idx="6357">
                  <c:v>13.06868852926315</c:v>
                </c:pt>
                <c:pt idx="6358">
                  <c:v>12.85852788052237</c:v>
                </c:pt>
                <c:pt idx="6359">
                  <c:v>12.648360636403865</c:v>
                </c:pt>
                <c:pt idx="6360">
                  <c:v>12.438295623913746</c:v>
                </c:pt>
                <c:pt idx="6361">
                  <c:v>12.228439707959771</c:v>
                </c:pt>
                <c:pt idx="6362">
                  <c:v>12.018897712925881</c:v>
                </c:pt>
                <c:pt idx="6363">
                  <c:v>11.809772348604799</c:v>
                </c:pt>
                <c:pt idx="6364">
                  <c:v>11.601164140512529</c:v>
                </c:pt>
                <c:pt idx="6365">
                  <c:v>11.39317136462442</c:v>
                </c:pt>
                <c:pt idx="6366">
                  <c:v>11.185889986540797</c:v>
                </c:pt>
                <c:pt idx="6367">
                  <c:v>10.979413605087188</c:v>
                </c:pt>
                <c:pt idx="6368">
                  <c:v>10.773833400359932</c:v>
                </c:pt>
                <c:pt idx="6369">
                  <c:v>10.56923808619012</c:v>
                </c:pt>
                <c:pt idx="6370">
                  <c:v>10.365713867018249</c:v>
                </c:pt>
                <c:pt idx="6371">
                  <c:v>10.163344399148908</c:v>
                </c:pt>
                <c:pt idx="6372">
                  <c:v>9.962210756342504</c:v>
                </c:pt>
                <c:pt idx="6373">
                  <c:v>9.7623913997160017</c:v>
                </c:pt>
                <c:pt idx="6374">
                  <c:v>9.5639621518850397</c:v>
                </c:pt>
                <c:pt idx="6375">
                  <c:v>9.3669961752998088</c:v>
                </c:pt>
                <c:pt idx="6376">
                  <c:v>9.1715639547059205</c:v>
                </c:pt>
                <c:pt idx="6377">
                  <c:v>8.9777332836582868</c:v>
                </c:pt>
                <c:pt idx="6378">
                  <c:v>8.7855692550137405</c:v>
                </c:pt>
                <c:pt idx="6379">
                  <c:v>8.5951342553145871</c:v>
                </c:pt>
                <c:pt idx="6380">
                  <c:v>8.4064879629760707</c:v>
                </c:pt>
                <c:pt idx="6381">
                  <c:v>8.2196873501874368</c:v>
                </c:pt>
                <c:pt idx="6382">
                  <c:v>8.0347866884205992</c:v>
                </c:pt>
                <c:pt idx="6383">
                  <c:v>7.8518375574511969</c:v>
                </c:pt>
                <c:pt idx="6384">
                  <c:v>7.6708888577791159</c:v>
                </c:pt>
                <c:pt idx="6385">
                  <c:v>7.4919868263410354</c:v>
                </c:pt>
                <c:pt idx="6386">
                  <c:v>7.3151750554027446</c:v>
                </c:pt>
                <c:pt idx="6387">
                  <c:v>7.1404945145106691</c:v>
                </c:pt>
                <c:pt idx="6388">
                  <c:v>6.9679835753848964</c:v>
                </c:pt>
                <c:pt idx="6389">
                  <c:v>6.797678039635489</c:v>
                </c:pt>
                <c:pt idx="6390">
                  <c:v>6.6296111691738169</c:v>
                </c:pt>
                <c:pt idx="6391">
                  <c:v>6.4638137192005694</c:v>
                </c:pt>
                <c:pt idx="6392">
                  <c:v>6.300313973634708</c:v>
                </c:pt>
                <c:pt idx="6393">
                  <c:v>6.139137782869029</c:v>
                </c:pt>
                <c:pt idx="6394">
                  <c:v>5.9803086037197311</c:v>
                </c:pt>
                <c:pt idx="6395">
                  <c:v>5.8238475414365967</c:v>
                </c:pt>
                <c:pt idx="6396">
                  <c:v>5.6697733936546939</c:v>
                </c:pt>
                <c:pt idx="6397">
                  <c:v>5.5181026961619386</c:v>
                </c:pt>
                <c:pt idx="6398">
                  <c:v>5.3688497703480467</c:v>
                </c:pt>
                <c:pt idx="6399">
                  <c:v>5.2220267722121054</c:v>
                </c:pt>
                <c:pt idx="6400">
                  <c:v>5.0776437428155266</c:v>
                </c:pt>
                <c:pt idx="6401">
                  <c:v>4.9357086600356554</c:v>
                </c:pt>
                <c:pt idx="6402">
                  <c:v>4.7962274915231768</c:v>
                </c:pt>
                <c:pt idx="6403">
                  <c:v>4.6592042487252883</c:v>
                </c:pt>
                <c:pt idx="6404">
                  <c:v>4.5246410418653307</c:v>
                </c:pt>
                <c:pt idx="6405">
                  <c:v>4.3925381357658493</c:v>
                </c:pt>
                <c:pt idx="6406">
                  <c:v>4.2628940063947809</c:v>
                </c:pt>
                <c:pt idx="6407">
                  <c:v>4.1357053980330374</c:v>
                </c:pt>
                <c:pt idx="6408">
                  <c:v>4.0109673809491024</c:v>
                </c:pt>
                <c:pt idx="6409">
                  <c:v>3.8886734094794453</c:v>
                </c:pt>
                <c:pt idx="6410">
                  <c:v>3.7688153804133337</c:v>
                </c:pt>
                <c:pt idx="6411">
                  <c:v>3.6513836915806341</c:v>
                </c:pt>
                <c:pt idx="6412">
                  <c:v>3.53636730055171</c:v>
                </c:pt>
                <c:pt idx="6413">
                  <c:v>3.4237537833527938</c:v>
                </c:pt>
                <c:pt idx="6414">
                  <c:v>3.3135293931089866</c:v>
                </c:pt>
                <c:pt idx="6415">
                  <c:v>3.20567911853363</c:v>
                </c:pt>
                <c:pt idx="6416">
                  <c:v>3.1001867421751683</c:v>
                </c:pt>
                <c:pt idx="6417">
                  <c:v>2.9970348983500696</c:v>
                </c:pt>
                <c:pt idx="6418">
                  <c:v>2.896205130680467</c:v>
                </c:pt>
                <c:pt idx="6419">
                  <c:v>2.7976779491727819</c:v>
                </c:pt>
                <c:pt idx="6420">
                  <c:v>2.7014328867604815</c:v>
                </c:pt>
                <c:pt idx="6421">
                  <c:v>2.6074485552560756</c:v>
                </c:pt>
                <c:pt idx="6422">
                  <c:v>2.5157027006446007</c:v>
                </c:pt>
                <c:pt idx="6423">
                  <c:v>2.4261722576668783</c:v>
                </c:pt>
                <c:pt idx="6424">
                  <c:v>2.3388334036353378</c:v>
                </c:pt>
                <c:pt idx="6425">
                  <c:v>2.2536616114356645</c:v>
                </c:pt>
                <c:pt idx="6426">
                  <c:v>2.1706317016650405</c:v>
                </c:pt>
                <c:pt idx="6427">
                  <c:v>2.0897178938672432</c:v>
                </c:pt>
                <c:pt idx="6428">
                  <c:v>2.0108938568216601</c:v>
                </c:pt>
                <c:pt idx="6429">
                  <c:v>1.9341327578540675</c:v>
                </c:pt>
                <c:pt idx="6430">
                  <c:v>1.8594073111320264</c:v>
                </c:pt>
                <c:pt idx="6431">
                  <c:v>1.7866898249190861</c:v>
                </c:pt>
                <c:pt idx="6432">
                  <c:v>1.715952247758922</c:v>
                </c:pt>
                <c:pt idx="6433">
                  <c:v>1.6471662135671146</c:v>
                </c:pt>
                <c:pt idx="6434">
                  <c:v>1.5803030856096798</c:v>
                </c:pt>
                <c:pt idx="6435">
                  <c:v>1.5153339993511179</c:v>
                </c:pt>
                <c:pt idx="6436">
                  <c:v>1.4522299041577948</c:v>
                </c:pt>
                <c:pt idx="6437">
                  <c:v>1.3909616038434718</c:v>
                </c:pt>
                <c:pt idx="6438">
                  <c:v>1.3314997960488852</c:v>
                </c:pt>
                <c:pt idx="6439">
                  <c:v>1.2738151104490876</c:v>
                </c:pt>
                <c:pt idx="6440">
                  <c:v>1.2178781457824048</c:v>
                </c:pt>
                <c:pt idx="6441">
                  <c:v>1.163659505701041</c:v>
                </c:pt>
                <c:pt idx="6442">
                  <c:v>1.1111298334425515</c:v>
                </c:pt>
                <c:pt idx="6443">
                  <c:v>1.060259845326166</c:v>
                </c:pt>
                <c:pt idx="6444">
                  <c:v>1.0110203630763706</c:v>
                </c:pt>
                <c:pt idx="6445">
                  <c:v>0.96338234498271302</c:v>
                </c:pt>
                <c:pt idx="6446">
                  <c:v>0.91731691590234365</c:v>
                </c:pt>
                <c:pt idx="6447">
                  <c:v>0.87279539611734303</c:v>
                </c:pt>
                <c:pt idx="6448">
                  <c:v>0.82978932905666458</c:v>
                </c:pt>
                <c:pt idx="6449">
                  <c:v>0.78827050789827691</c:v>
                </c:pt>
                <c:pt idx="6450">
                  <c:v>0.74821100106508753</c:v>
                </c:pt>
                <c:pt idx="6451">
                  <c:v>0.70958317663091153</c:v>
                </c:pt>
                <c:pt idx="6452">
                  <c:v>0.67235972565504543</c:v>
                </c:pt>
                <c:pt idx="6453">
                  <c:v>0.63651368446306289</c:v>
                </c:pt>
                <c:pt idx="6454">
                  <c:v>0.60201845589468383</c:v>
                </c:pt>
                <c:pt idx="6455">
                  <c:v>0.56884782953837976</c:v>
                </c:pt>
                <c:pt idx="6456">
                  <c:v>0.53697600097578668</c:v>
                </c:pt>
                <c:pt idx="6457">
                  <c:v>0.50637759005703908</c:v>
                </c:pt>
                <c:pt idx="6458">
                  <c:v>0.47702765823134347</c:v>
                </c:pt>
                <c:pt idx="6459">
                  <c:v>0.44890172495617725</c:v>
                </c:pt>
                <c:pt idx="6460">
                  <c:v>0.42197578320937151</c:v>
                </c:pt>
                <c:pt idx="6461">
                  <c:v>0.39622631412947529</c:v>
                </c:pt>
                <c:pt idx="6462">
                  <c:v>0.37163030080914433</c:v>
                </c:pt>
                <c:pt idx="6463">
                  <c:v>0.34816524126749832</c:v>
                </c:pt>
                <c:pt idx="6464">
                  <c:v>0.32580916062679188</c:v>
                </c:pt>
                <c:pt idx="6465">
                  <c:v>0.30454062252020531</c:v>
                </c:pt>
                <c:pt idx="6466">
                  <c:v>0.28433873975569396</c:v>
                </c:pt>
                <c:pt idx="6467">
                  <c:v>0.26518318426299248</c:v>
                </c:pt>
                <c:pt idx="6468">
                  <c:v>0.24705419634907358</c:v>
                </c:pt>
                <c:pt idx="6469">
                  <c:v>0.22993259328844101</c:v>
                </c:pt>
                <c:pt idx="6470">
                  <c:v>0.21379977727372984</c:v>
                </c:pt>
                <c:pt idx="6471">
                  <c:v>0.19863774275217991</c:v>
                </c:pt>
                <c:pt idx="6472">
                  <c:v>0.18442908317349405</c:v>
                </c:pt>
                <c:pt idx="6473">
                  <c:v>0.1711569971733779</c:v>
                </c:pt>
                <c:pt idx="6474">
                  <c:v>0.15880529421778175</c:v>
                </c:pt>
                <c:pt idx="6475">
                  <c:v>0.14735839973174378</c:v>
                </c:pt>
                <c:pt idx="6476">
                  <c:v>0.13680135973617599</c:v>
                </c:pt>
                <c:pt idx="6477">
                  <c:v>0.12711984501582871</c:v>
                </c:pt>
                <c:pt idx="6478">
                  <c:v>0.1183001548407981</c:v>
                </c:pt>
                <c:pt idx="6479">
                  <c:v>0.11032922026334356</c:v>
                </c:pt>
                <c:pt idx="6480">
                  <c:v>0.10319460701112347</c:v>
                </c:pt>
                <c:pt idx="6481">
                  <c:v>9.6884517997424494E-2</c:v>
                </c:pt>
                <c:pt idx="6482">
                  <c:v>9.1387795467931798E-2</c:v>
                </c:pt>
                <c:pt idx="6483">
                  <c:v>8.6693922803052881E-2</c:v>
                </c:pt>
                <c:pt idx="6484">
                  <c:v>8.2793025993945502E-2</c:v>
                </c:pt>
                <c:pt idx="6485">
                  <c:v>7.9675874809459979E-2</c:v>
                </c:pt>
                <c:pt idx="6486">
                  <c:v>7.733388367065723E-2</c:v>
                </c:pt>
                <c:pt idx="6487">
                  <c:v>7.575911224820768E-2</c:v>
                </c:pt>
                <c:pt idx="6488">
                  <c:v>7.4944265797589255E-2</c:v>
                </c:pt>
                <c:pt idx="6489">
                  <c:v>7.4882695245726924E-2</c:v>
                </c:pt>
                <c:pt idx="6490">
                  <c:v>7.5568397041859844E-2</c:v>
                </c:pt>
                <c:pt idx="6491">
                  <c:v>7.699601278458823E-2</c:v>
                </c:pt>
                <c:pt idx="6492">
                  <c:v>7.9160828635881322E-2</c:v>
                </c:pt>
                <c:pt idx="6493">
                  <c:v>8.2058774532053597E-2</c:v>
                </c:pt>
                <c:pt idx="6494">
                  <c:v>8.5686423200449585E-2</c:v>
                </c:pt>
                <c:pt idx="6495">
                  <c:v>9.0040988989928697E-2</c:v>
                </c:pt>
                <c:pt idx="6496">
                  <c:v>9.5120326521758211E-2</c:v>
                </c:pt>
                <c:pt idx="6497">
                  <c:v>0.10092292916705246</c:v>
                </c:pt>
                <c:pt idx="6498">
                  <c:v>0.10744792735528172</c:v>
                </c:pt>
                <c:pt idx="6499">
                  <c:v>0.11469508671787994</c:v>
                </c:pt>
                <c:pt idx="6500">
                  <c:v>0.12266480606944499</c:v>
                </c:pt>
                <c:pt idx="6501">
                  <c:v>0.13135811522854654</c:v>
                </c:pt>
                <c:pt idx="6502">
                  <c:v>0.140776672678502</c:v>
                </c:pt>
                <c:pt idx="6503">
                  <c:v>0.15092276306793623</c:v>
                </c:pt>
                <c:pt idx="6504">
                  <c:v>0.16179929454976377</c:v>
                </c:pt>
                <c:pt idx="6505">
                  <c:v>0.17340979595611189</c:v>
                </c:pt>
                <c:pt idx="6506">
                  <c:v>0.18575841380575536</c:v>
                </c:pt>
                <c:pt idx="6507">
                  <c:v>0.19884990913968248</c:v>
                </c:pt>
                <c:pt idx="6508">
                  <c:v>0.21268965417954663</c:v>
                </c:pt>
                <c:pt idx="6509">
                  <c:v>0.22728362880218814</c:v>
                </c:pt>
                <c:pt idx="6510">
                  <c:v>0.24263841682342346</c:v>
                </c:pt>
                <c:pt idx="6511">
                  <c:v>0.2587612020822363</c:v>
                </c:pt>
                <c:pt idx="6512">
                  <c:v>0.27565976431680317</c:v>
                </c:pt>
                <c:pt idx="6513">
                  <c:v>0.2933424748213258</c:v>
                </c:pt>
                <c:pt idx="6514">
                  <c:v>0.31181829187380017</c:v>
                </c:pt>
                <c:pt idx="6515">
                  <c:v>0.33109675592150878</c:v>
                </c:pt>
                <c:pt idx="6516">
                  <c:v>0.35118798451261551</c:v>
                </c:pt>
                <c:pt idx="6517">
                  <c:v>0.37210266695979938</c:v>
                </c:pt>
                <c:pt idx="6518">
                  <c:v>0.39385205872137441</c:v>
                </c:pt>
                <c:pt idx="6519">
                  <c:v>0.41644797548537288</c:v>
                </c:pt>
                <c:pt idx="6520">
                  <c:v>0.43990278694020646</c:v>
                </c:pt>
                <c:pt idx="6521">
                  <c:v>0.46422941021563885</c:v>
                </c:pt>
                <c:pt idx="6522">
                  <c:v>0.48944130297706551</c:v>
                </c:pt>
                <c:pt idx="6523">
                  <c:v>0.51555245615469125</c:v>
                </c:pt>
                <c:pt idx="6524">
                  <c:v>0.54257738628970253</c:v>
                </c:pt>
                <c:pt idx="6525">
                  <c:v>0.5705311274787056</c:v>
                </c:pt>
                <c:pt idx="6526">
                  <c:v>0.59942922289614331</c:v>
                </c:pt>
                <c:pt idx="6527">
                  <c:v>0.62928771587534837</c:v>
                </c:pt>
                <c:pt idx="6528">
                  <c:v>0.66012314052839383</c:v>
                </c:pt>
                <c:pt idx="6529">
                  <c:v>0.69195251188271589</c:v>
                </c:pt>
                <c:pt idx="6530">
                  <c:v>0.72479331551486825</c:v>
                </c:pt>
                <c:pt idx="6531">
                  <c:v>0.75866349665947486</c:v>
                </c:pt>
                <c:pt idx="6532">
                  <c:v>0.79358144877174208</c:v>
                </c:pt>
                <c:pt idx="6533">
                  <c:v>0.82956600152262105</c:v>
                </c:pt>
                <c:pt idx="6534">
                  <c:v>0.86663640820405763</c:v>
                </c:pt>
                <c:pt idx="6535">
                  <c:v>0.90481233252339455</c:v>
                </c:pt>
                <c:pt idx="6536">
                  <c:v>0.94411383476414468</c:v>
                </c:pt>
                <c:pt idx="6537">
                  <c:v>0.98456135729297478</c:v>
                </c:pt>
                <c:pt idx="6538">
                  <c:v>1.0261757093896475</c:v>
                </c:pt>
                <c:pt idx="6539">
                  <c:v>1.068978051380342</c:v>
                </c:pt>
                <c:pt idx="6540">
                  <c:v>1.1129898780520522</c:v>
                </c:pt>
                <c:pt idx="6541">
                  <c:v>1.1582330013282995</c:v>
                </c:pt>
                <c:pt idx="6542">
                  <c:v>1.2047295321846516</c:v>
                </c:pt>
                <c:pt idx="6543">
                  <c:v>1.2525018617877743</c:v>
                </c:pt>
                <c:pt idx="6544">
                  <c:v>1.3015726418328342</c:v>
                </c:pt>
                <c:pt idx="6545">
                  <c:v>1.3519647640679795</c:v>
                </c:pt>
                <c:pt idx="6546">
                  <c:v>1.4037013389823669</c:v>
                </c:pt>
                <c:pt idx="6547">
                  <c:v>1.4568056736433186</c:v>
                </c:pt>
                <c:pt idx="6548">
                  <c:v>1.5113012486679474</c:v>
                </c:pt>
                <c:pt idx="6549">
                  <c:v>1.5672116943105072</c:v>
                </c:pt>
                <c:pt idx="6550">
                  <c:v>1.624560765655106</c:v>
                </c:pt>
                <c:pt idx="6551">
                  <c:v>1.6833723168989079</c:v>
                </c:pt>
                <c:pt idx="6552">
                  <c:v>1.7436702747153399</c:v>
                </c:pt>
                <c:pt idx="6553">
                  <c:v>1.8054786106855736</c:v>
                </c:pt>
                <c:pt idx="6554">
                  <c:v>1.8688213127920077</c:v>
                </c:pt>
                <c:pt idx="6555">
                  <c:v>1.9337223559629422</c:v>
                </c:pt>
                <c:pt idx="6556">
                  <c:v>2.0002056716658863</c:v>
                </c:pt>
                <c:pt idx="6557">
                  <c:v>2.0682951165431978</c:v>
                </c:pt>
                <c:pt idx="6558">
                  <c:v>2.1380144400896706</c:v>
                </c:pt>
                <c:pt idx="6559">
                  <c:v>2.2093872513681085</c:v>
                </c:pt>
                <c:pt idx="6560">
                  <c:v>2.2824369847697668</c:v>
                </c:pt>
                <c:pt idx="6561">
                  <c:v>2.3571868648172432</c:v>
                </c:pt>
                <c:pt idx="6562">
                  <c:v>2.4336598700192029</c:v>
                </c:pt>
                <c:pt idx="6563">
                  <c:v>2.5118786957829964</c:v>
                </c:pt>
                <c:pt idx="6564">
                  <c:v>2.5918657163970069</c:v>
                </c:pt>
                <c:pt idx="6565">
                  <c:v>2.6736429460914781</c:v>
                </c:pt>
                <c:pt idx="6566">
                  <c:v>2.7572319991968688</c:v>
                </c:pt>
                <c:pt idx="6567">
                  <c:v>2.8426540494129271</c:v>
                </c:pt>
                <c:pt idx="6568">
                  <c:v>2.9299297882120841</c:v>
                </c:pt>
                <c:pt idx="6569">
                  <c:v>3.0190793823972237</c:v>
                </c:pt>
                <c:pt idx="6570">
                  <c:v>3.1101224308386293</c:v>
                </c:pt>
                <c:pt idx="6571">
                  <c:v>3.2030779204205393</c:v>
                </c:pt>
                <c:pt idx="6572">
                  <c:v>3.297964181225149</c:v>
                </c:pt>
                <c:pt idx="6573">
                  <c:v>3.3947988409911432</c:v>
                </c:pt>
                <c:pt idx="6574">
                  <c:v>3.4935987788779967</c:v>
                </c:pt>
                <c:pt idx="6575">
                  <c:v>3.5943800785822995</c:v>
                </c:pt>
                <c:pt idx="6576">
                  <c:v>3.6971579808447239</c:v>
                </c:pt>
                <c:pt idx="6577">
                  <c:v>3.8019468353920067</c:v>
                </c:pt>
                <c:pt idx="6578">
                  <c:v>3.9087600523664059</c:v>
                </c:pt>
                <c:pt idx="6579">
                  <c:v>4.0176100532923149</c:v>
                </c:pt>
                <c:pt idx="6580">
                  <c:v>4.1285082216360482</c:v>
                </c:pt>
                <c:pt idx="6581">
                  <c:v>4.2414648530136905</c:v>
                </c:pt>
                <c:pt idx="6582">
                  <c:v>4.3564891051148145</c:v>
                </c:pt>
                <c:pt idx="6583">
                  <c:v>4.4735889473985875</c:v>
                </c:pt>
                <c:pt idx="6584">
                  <c:v>4.5927711106362565</c:v>
                </c:pt>
                <c:pt idx="6585">
                  <c:v>4.7140410363651375</c:v>
                </c:pt>
                <c:pt idx="6586">
                  <c:v>4.8374028263332702</c:v>
                </c:pt>
                <c:pt idx="6587">
                  <c:v>4.9628591920068494</c:v>
                </c:pt>
                <c:pt idx="6588">
                  <c:v>5.0904114042206414</c:v>
                </c:pt>
                <c:pt idx="6589">
                  <c:v>5.2200592430575705</c:v>
                </c:pt>
                <c:pt idx="6590">
                  <c:v>5.3518009480349242</c:v>
                </c:pt>
                <c:pt idx="6591">
                  <c:v>5.4856331686976496</c:v>
                </c:pt>
                <c:pt idx="6592">
                  <c:v>5.6215509156938115</c:v>
                </c:pt>
                <c:pt idx="6593">
                  <c:v>5.7595475124384405</c:v>
                </c:pt>
                <c:pt idx="6594">
                  <c:v>5.8996145474555943</c:v>
                </c:pt>
                <c:pt idx="6595">
                  <c:v>6.0417418274958061</c:v>
                </c:pt>
                <c:pt idx="6596">
                  <c:v>6.1859173315339655</c:v>
                </c:pt>
                <c:pt idx="6597">
                  <c:v>6.3321271657412694</c:v>
                </c:pt>
                <c:pt idx="6598">
                  <c:v>6.4803555195458298</c:v>
                </c:pt>
                <c:pt idx="6599">
                  <c:v>6.6305846228789669</c:v>
                </c:pt>
                <c:pt idx="6600">
                  <c:v>6.7827947047188433</c:v>
                </c:pt>
                <c:pt idx="6601">
                  <c:v>6.9369639530382194</c:v>
                </c:pt>
                <c:pt idx="6602">
                  <c:v>7.0930684762687664</c:v>
                </c:pt>
                <c:pt idx="6603">
                  <c:v>7.2510822663881473</c:v>
                </c:pt>
                <c:pt idx="6604">
                  <c:v>7.4109771637431701</c:v>
                </c:pt>
                <c:pt idx="6605">
                  <c:v>7.572722823726405</c:v>
                </c:pt>
                <c:pt idx="6606">
                  <c:v>7.7362866854049539</c:v>
                </c:pt>
                <c:pt idx="6607">
                  <c:v>7.9016339422289921</c:v>
                </c:pt>
                <c:pt idx="6608">
                  <c:v>8.0687275149199511</c:v>
                </c:pt>
                <c:pt idx="6609">
                  <c:v>8.2375280266557169</c:v>
                </c:pt>
                <c:pt idx="6610">
                  <c:v>8.4079937806599432</c:v>
                </c:pt>
                <c:pt idx="6611">
                  <c:v>8.5800807403072206</c:v>
                </c:pt>
                <c:pt idx="6612">
                  <c:v>8.7537425118512733</c:v>
                </c:pt>
                <c:pt idx="6613">
                  <c:v>8.9289303298768452</c:v>
                </c:pt>
                <c:pt idx="6614">
                  <c:v>9.1055930455903127</c:v>
                </c:pt>
                <c:pt idx="6615">
                  <c:v>9.2836771180394155</c:v>
                </c:pt>
                <c:pt idx="6616">
                  <c:v>9.4631266083700645</c:v>
                </c:pt>
                <c:pt idx="6617">
                  <c:v>9.6438831772041702</c:v>
                </c:pt>
                <c:pt idx="6618">
                  <c:v>9.8258860852508008</c:v>
                </c:pt>
                <c:pt idx="6619">
                  <c:v>10.009072197215888</c:v>
                </c:pt>
                <c:pt idx="6620">
                  <c:v>10.193375989114013</c:v>
                </c:pt>
                <c:pt idx="6621">
                  <c:v>10.37872955905814</c:v>
                </c:pt>
                <c:pt idx="6622">
                  <c:v>10.565062641593332</c:v>
                </c:pt>
                <c:pt idx="6623">
                  <c:v>10.75230262566734</c:v>
                </c:pt>
                <c:pt idx="6624">
                  <c:v>10.94037457627495</c:v>
                </c:pt>
                <c:pt idx="6625">
                  <c:v>11.12920125986556</c:v>
                </c:pt>
                <c:pt idx="6626">
                  <c:v>11.318703173548473</c:v>
                </c:pt>
                <c:pt idx="6627">
                  <c:v>11.508798578153471</c:v>
                </c:pt>
                <c:pt idx="6628">
                  <c:v>11.699403535183988</c:v>
                </c:pt>
                <c:pt idx="6629">
                  <c:v>11.890431947699353</c:v>
                </c:pt>
                <c:pt idx="6630">
                  <c:v>12.081795605160558</c:v>
                </c:pt>
                <c:pt idx="6631">
                  <c:v>12.273404232245886</c:v>
                </c:pt>
                <c:pt idx="6632">
                  <c:v>12.465165541658894</c:v>
                </c:pt>
                <c:pt idx="6633">
                  <c:v>12.656985290946542</c:v>
                </c:pt>
                <c:pt idx="6634">
                  <c:v>12.848767343283368</c:v>
                </c:pt>
                <c:pt idx="6635">
                  <c:v>13.040413732270251</c:v>
                </c:pt>
                <c:pt idx="6636">
                  <c:v>13.23182473067004</c:v>
                </c:pt>
                <c:pt idx="6637">
                  <c:v>13.422898923094738</c:v>
                </c:pt>
                <c:pt idx="6638">
                  <c:v>13.61353328258507</c:v>
                </c:pt>
                <c:pt idx="6639">
                  <c:v>13.803623251039392</c:v>
                </c:pt>
                <c:pt idx="6640">
                  <c:v>13.993062823444379</c:v>
                </c:pt>
                <c:pt idx="6641">
                  <c:v>14.181744635840255</c:v>
                </c:pt>
                <c:pt idx="6642">
                  <c:v>14.369560056946176</c:v>
                </c:pt>
                <c:pt idx="6643">
                  <c:v>14.55639928335872</c:v>
                </c:pt>
                <c:pt idx="6644">
                  <c:v>14.742151438243177</c:v>
                </c:pt>
                <c:pt idx="6645">
                  <c:v>14.92670467341202</c:v>
                </c:pt>
                <c:pt idx="6646">
                  <c:v>15.109946274676897</c:v>
                </c:pt>
                <c:pt idx="6647">
                  <c:v>15.291762770353541</c:v>
                </c:pt>
                <c:pt idx="6648">
                  <c:v>15.472040042811109</c:v>
                </c:pt>
                <c:pt idx="6649">
                  <c:v>15.650663442891718</c:v>
                </c:pt>
                <c:pt idx="6650">
                  <c:v>15.827517907103923</c:v>
                </c:pt>
                <c:pt idx="6651">
                  <c:v>16.00248807738118</c:v>
                </c:pt>
                <c:pt idx="6652">
                  <c:v>16.175458423290827</c:v>
                </c:pt>
                <c:pt idx="6653">
                  <c:v>16.346313366493227</c:v>
                </c:pt>
                <c:pt idx="6654">
                  <c:v>16.514937407285036</c:v>
                </c:pt>
                <c:pt idx="6655">
                  <c:v>16.681215253033862</c:v>
                </c:pt>
                <c:pt idx="6656">
                  <c:v>16.845031948312787</c:v>
                </c:pt>
                <c:pt idx="6657">
                  <c:v>17.006273006542063</c:v>
                </c:pt>
                <c:pt idx="6658">
                  <c:v>17.164824542915369</c:v>
                </c:pt>
                <c:pt idx="6659">
                  <c:v>17.320573408411992</c:v>
                </c:pt>
                <c:pt idx="6660">
                  <c:v>17.473407324665978</c:v>
                </c:pt>
                <c:pt idx="6661">
                  <c:v>17.623215019479332</c:v>
                </c:pt>
                <c:pt idx="6662">
                  <c:v>17.769886362733686</c:v>
                </c:pt>
                <c:pt idx="6663">
                  <c:v>17.913312502474589</c:v>
                </c:pt>
                <c:pt idx="6664">
                  <c:v>18.053386000950809</c:v>
                </c:pt>
                <c:pt idx="6665">
                  <c:v>18.190000970321073</c:v>
                </c:pt>
                <c:pt idx="6666">
                  <c:v>18.323053207844367</c:v>
                </c:pt>
                <c:pt idx="6667">
                  <c:v>18.452440330251417</c:v>
                </c:pt>
                <c:pt idx="6668">
                  <c:v>18.578061907085253</c:v>
                </c:pt>
                <c:pt idx="6669">
                  <c:v>18.699819592769426</c:v>
                </c:pt>
                <c:pt idx="6670">
                  <c:v>18.817617257105685</c:v>
                </c:pt>
                <c:pt idx="6671">
                  <c:v>18.93136111402093</c:v>
                </c:pt>
                <c:pt idx="6672">
                  <c:v>19.040959848249987</c:v>
                </c:pt>
                <c:pt idx="6673">
                  <c:v>19.146324739774226</c:v>
                </c:pt>
                <c:pt idx="6674">
                  <c:v>19.247369785701792</c:v>
                </c:pt>
                <c:pt idx="6675">
                  <c:v>19.34401181940256</c:v>
                </c:pt>
                <c:pt idx="6676">
                  <c:v>19.436170626645247</c:v>
                </c:pt>
                <c:pt idx="6677">
                  <c:v>19.523769058483889</c:v>
                </c:pt>
                <c:pt idx="6678">
                  <c:v>19.606733140687883</c:v>
                </c:pt>
                <c:pt idx="6679">
                  <c:v>19.68499217948149</c:v>
                </c:pt>
                <c:pt idx="6680">
                  <c:v>19.758478863375586</c:v>
                </c:pt>
                <c:pt idx="6681">
                  <c:v>19.82712936087373</c:v>
                </c:pt>
                <c:pt idx="6682">
                  <c:v>19.890883413869677</c:v>
                </c:pt>
                <c:pt idx="6683">
                  <c:v>19.949684426509613</c:v>
                </c:pt>
                <c:pt idx="6684">
                  <c:v>20.003479549346121</c:v>
                </c:pt>
                <c:pt idx="6685">
                  <c:v>20.052219758612946</c:v>
                </c:pt>
                <c:pt idx="6686">
                  <c:v>20.095859930432727</c:v>
                </c:pt>
                <c:pt idx="6687">
                  <c:v>20.134358909796845</c:v>
                </c:pt>
                <c:pt idx="6688">
                  <c:v>20.167679574184998</c:v>
                </c:pt>
                <c:pt idx="6689">
                  <c:v>20.195788891665689</c:v>
                </c:pt>
                <c:pt idx="6690">
                  <c:v>20.218657973356212</c:v>
                </c:pt>
                <c:pt idx="6691">
                  <c:v>20.236262120122518</c:v>
                </c:pt>
                <c:pt idx="6692">
                  <c:v>20.248580863415686</c:v>
                </c:pt>
                <c:pt idx="6693">
                  <c:v>20.255598000150897</c:v>
                </c:pt>
                <c:pt idx="6694">
                  <c:v>20.257301621541323</c:v>
                </c:pt>
                <c:pt idx="6695">
                  <c:v>20.253684135826216</c:v>
                </c:pt>
                <c:pt idx="6696">
                  <c:v>20.244742284839802</c:v>
                </c:pt>
                <c:pt idx="6697">
                  <c:v>20.230477154358855</c:v>
                </c:pt>
                <c:pt idx="6698">
                  <c:v>20.210894178229047</c:v>
                </c:pt>
                <c:pt idx="6699">
                  <c:v>20.186003136227527</c:v>
                </c:pt>
                <c:pt idx="6700">
                  <c:v>20.155818145673599</c:v>
                </c:pt>
                <c:pt idx="6701">
                  <c:v>20.120357646795011</c:v>
                </c:pt>
                <c:pt idx="6702">
                  <c:v>20.079644381865137</c:v>
                </c:pt>
                <c:pt idx="6703">
                  <c:v>20.03370536816675</c:v>
                </c:pt>
                <c:pt idx="6704">
                  <c:v>19.982571864812652</c:v>
                </c:pt>
                <c:pt idx="6705">
                  <c:v>19.926279333495312</c:v>
                </c:pt>
                <c:pt idx="6706">
                  <c:v>19.86486739325208</c:v>
                </c:pt>
                <c:pt idx="6707">
                  <c:v>19.798379769305043</c:v>
                </c:pt>
                <c:pt idx="6708">
                  <c:v>19.726864236126854</c:v>
                </c:pt>
                <c:pt idx="6709">
                  <c:v>19.65037255478078</c:v>
                </c:pt>
                <c:pt idx="6710">
                  <c:v>19.568960404719775</c:v>
                </c:pt>
                <c:pt idx="6711">
                  <c:v>19.482687310156582</c:v>
                </c:pt>
                <c:pt idx="6712">
                  <c:v>19.39161656114252</c:v>
                </c:pt>
                <c:pt idx="6713">
                  <c:v>19.295815129531093</c:v>
                </c:pt>
                <c:pt idx="6714">
                  <c:v>19.195353579996887</c:v>
                </c:pt>
                <c:pt idx="6715">
                  <c:v>19.090305976269029</c:v>
                </c:pt>
                <c:pt idx="6716">
                  <c:v>18.980749782787431</c:v>
                </c:pt>
                <c:pt idx="6717">
                  <c:v>18.866765761977746</c:v>
                </c:pt>
                <c:pt idx="6718">
                  <c:v>18.748437867331756</c:v>
                </c:pt>
                <c:pt idx="6719">
                  <c:v>18.625853132526924</c:v>
                </c:pt>
                <c:pt idx="6720">
                  <c:v>18.499101556796813</c:v>
                </c:pt>
                <c:pt idx="6721">
                  <c:v>18.368275986777487</c:v>
                </c:pt>
                <c:pt idx="6722">
                  <c:v>18.233471995063827</c:v>
                </c:pt>
                <c:pt idx="6723">
                  <c:v>18.094787755720382</c:v>
                </c:pt>
                <c:pt idx="6724">
                  <c:v>17.95232391697283</c:v>
                </c:pt>
                <c:pt idx="6725">
                  <c:v>17.806183471345786</c:v>
                </c:pt>
                <c:pt idx="6726">
                  <c:v>17.65647162348473</c:v>
                </c:pt>
                <c:pt idx="6727">
                  <c:v>17.503295655913803</c:v>
                </c:pt>
                <c:pt idx="6728">
                  <c:v>17.346764792994485</c:v>
                </c:pt>
                <c:pt idx="6729">
                  <c:v>17.186990063326007</c:v>
                </c:pt>
                <c:pt idx="6730">
                  <c:v>17.024084160864728</c:v>
                </c:pt>
                <c:pt idx="6731">
                  <c:v>16.858161304988251</c:v>
                </c:pt>
                <c:pt idx="6732">
                  <c:v>16.689337099798593</c:v>
                </c:pt>
                <c:pt idx="6733">
                  <c:v>16.517728392887591</c:v>
                </c:pt>
                <c:pt idx="6734">
                  <c:v>16.343453133829687</c:v>
                </c:pt>
                <c:pt idx="6735">
                  <c:v>16.166630232665295</c:v>
                </c:pt>
                <c:pt idx="6736">
                  <c:v>15.987379418589807</c:v>
                </c:pt>
                <c:pt idx="6737">
                  <c:v>15.805821099135049</c:v>
                </c:pt>
                <c:pt idx="6738">
                  <c:v>15.622076220047084</c:v>
                </c:pt>
                <c:pt idx="6739">
                  <c:v>15.436266126109071</c:v>
                </c:pt>
                <c:pt idx="6740">
                  <c:v>15.248512423153665</c:v>
                </c:pt>
                <c:pt idx="6741">
                  <c:v>15.058936841461719</c:v>
                </c:pt>
                <c:pt idx="6742">
                  <c:v>14.867661100787167</c:v>
                </c:pt>
                <c:pt idx="6743">
                  <c:v>14.67480677721565</c:v>
                </c:pt>
                <c:pt idx="6744">
                  <c:v>14.480495172055189</c:v>
                </c:pt>
                <c:pt idx="6745">
                  <c:v>14.284847182957058</c:v>
                </c:pt>
                <c:pt idx="6746">
                  <c:v>14.087983177474518</c:v>
                </c:pt>
                <c:pt idx="6747">
                  <c:v>13.890022869212739</c:v>
                </c:pt>
                <c:pt idx="6748">
                  <c:v>13.691085196762259</c:v>
                </c:pt>
                <c:pt idx="6749">
                  <c:v>13.491288205584739</c:v>
                </c:pt>
                <c:pt idx="6750">
                  <c:v>13.290748932983609</c:v>
                </c:pt>
                <c:pt idx="6751">
                  <c:v>13.089583296331886</c:v>
                </c:pt>
                <c:pt idx="6752">
                  <c:v>12.887905984684862</c:v>
                </c:pt>
                <c:pt idx="6753">
                  <c:v>12.685830353899501</c:v>
                </c:pt>
                <c:pt idx="6754">
                  <c:v>12.483468325385507</c:v>
                </c:pt>
                <c:pt idx="6755">
                  <c:v>12.280930288598595</c:v>
                </c:pt>
                <c:pt idx="6756">
                  <c:v>12.078325007376</c:v>
                </c:pt>
                <c:pt idx="6757">
                  <c:v>11.875759530186839</c:v>
                </c:pt>
                <c:pt idx="6758">
                  <c:v>11.673339104407136</c:v>
                </c:pt>
                <c:pt idx="6759">
                  <c:v>11.471167094657885</c:v>
                </c:pt>
                <c:pt idx="6760">
                  <c:v>11.269344905290989</c:v>
                </c:pt>
                <c:pt idx="6761">
                  <c:v>11.067971907055114</c:v>
                </c:pt>
                <c:pt idx="6762">
                  <c:v>10.86714536799475</c:v>
                </c:pt>
                <c:pt idx="6763">
                  <c:v>10.666960388608887</c:v>
                </c:pt>
                <c:pt idx="6764">
                  <c:v>10.467509841288708</c:v>
                </c:pt>
                <c:pt idx="6765">
                  <c:v>10.268884314053274</c:v>
                </c:pt>
                <c:pt idx="6766">
                  <c:v>10.071172058584439</c:v>
                </c:pt>
                <c:pt idx="6767">
                  <c:v>9.8744589425508682</c:v>
                </c:pt>
                <c:pt idx="6768">
                  <c:v>9.6788284062215482</c:v>
                </c:pt>
                <c:pt idx="6769">
                  <c:v>9.4843614233296911</c:v>
                </c:pt>
                <c:pt idx="6770">
                  <c:v>9.2911364661713289</c:v>
                </c:pt>
                <c:pt idx="6771">
                  <c:v>9.0992294748973688</c:v>
                </c:pt>
                <c:pt idx="6772">
                  <c:v>8.9087138309465832</c:v>
                </c:pt>
                <c:pt idx="6773">
                  <c:v>8.7196603345825423</c:v>
                </c:pt>
                <c:pt idx="6774">
                  <c:v>8.5321371864623323</c:v>
                </c:pt>
                <c:pt idx="6775">
                  <c:v>8.3462099731755952</c:v>
                </c:pt>
                <c:pt idx="6776">
                  <c:v>8.1619416566894696</c:v>
                </c:pt>
                <c:pt idx="6777">
                  <c:v>7.9793925676079471</c:v>
                </c:pt>
                <c:pt idx="6778">
                  <c:v>7.7986204021779919</c:v>
                </c:pt>
                <c:pt idx="6779">
                  <c:v>7.6196802229433374</c:v>
                </c:pt>
                <c:pt idx="6780">
                  <c:v>7.442624462954373</c:v>
                </c:pt>
                <c:pt idx="6781">
                  <c:v>7.2675029334475845</c:v>
                </c:pt>
                <c:pt idx="6782">
                  <c:v>7.0943628348743513</c:v>
                </c:pt>
                <c:pt idx="6783">
                  <c:v>6.9232487711927915</c:v>
                </c:pt>
                <c:pt idx="6784">
                  <c:v>6.7542027672979899</c:v>
                </c:pt>
                <c:pt idx="6785">
                  <c:v>6.5872642894918814</c:v>
                </c:pt>
                <c:pt idx="6786">
                  <c:v>6.4224702688697137</c:v>
                </c:pt>
                <c:pt idx="6787">
                  <c:v>6.2598551275106704</c:v>
                </c:pt>
                <c:pt idx="6788">
                  <c:v>6.099450807350447</c:v>
                </c:pt>
                <c:pt idx="6789">
                  <c:v>5.9412868016189107</c:v>
                </c:pt>
                <c:pt idx="6790">
                  <c:v>5.7853901887193935</c:v>
                </c:pt>
                <c:pt idx="6791">
                  <c:v>5.6317856684280798</c:v>
                </c:pt>
                <c:pt idx="6792">
                  <c:v>5.4804956002819099</c:v>
                </c:pt>
                <c:pt idx="6793">
                  <c:v>5.3315400440463039</c:v>
                </c:pt>
                <c:pt idx="6794">
                  <c:v>5.1849368021262441</c:v>
                </c:pt>
                <c:pt idx="6795">
                  <c:v>5.0407014637981113</c:v>
                </c:pt>
                <c:pt idx="6796">
                  <c:v>4.8988474511426778</c:v>
                </c:pt>
                <c:pt idx="6797">
                  <c:v>4.7593860665560683</c:v>
                </c:pt>
                <c:pt idx="6798">
                  <c:v>4.6223265417144859</c:v>
                </c:pt>
                <c:pt idx="6799">
                  <c:v>4.4876760878690574</c:v>
                </c:pt>
                <c:pt idx="6800">
                  <c:v>4.3554399473639753</c:v>
                </c:pt>
                <c:pt idx="6801">
                  <c:v>4.225621446240158</c:v>
                </c:pt>
                <c:pt idx="6802">
                  <c:v>4.0982220478309515</c:v>
                </c:pt>
                <c:pt idx="6803">
                  <c:v>3.9732414072183682</c:v>
                </c:pt>
                <c:pt idx="6804">
                  <c:v>3.8506774264455577</c:v>
                </c:pt>
                <c:pt idx="6805">
                  <c:v>3.7305263103800881</c:v>
                </c:pt>
                <c:pt idx="6806">
                  <c:v>3.6127826231116287</c:v>
                </c:pt>
                <c:pt idx="6807">
                  <c:v>3.4974393447903589</c:v>
                </c:pt>
                <c:pt idx="6808">
                  <c:v>3.3844879287973693</c:v>
                </c:pt>
                <c:pt idx="6809">
                  <c:v>3.2739183591520882</c:v>
                </c:pt>
                <c:pt idx="6810">
                  <c:v>3.1657192080626078</c:v>
                </c:pt>
                <c:pt idx="6811">
                  <c:v>3.0598776935228997</c:v>
                </c:pt>
                <c:pt idx="6812">
                  <c:v>2.9563797368740263</c:v>
                </c:pt>
                <c:pt idx="6813">
                  <c:v>2.8552100202382582</c:v>
                </c:pt>
                <c:pt idx="6814">
                  <c:v>2.7563520437454447</c:v>
                </c:pt>
                <c:pt idx="6815">
                  <c:v>2.6597881824773038</c:v>
                </c:pt>
                <c:pt idx="6816">
                  <c:v>2.5654997430465087</c:v>
                </c:pt>
                <c:pt idx="6817">
                  <c:v>2.4734670197465047</c:v>
                </c:pt>
                <c:pt idx="6818">
                  <c:v>2.3836693501974953</c:v>
                </c:pt>
                <c:pt idx="6819">
                  <c:v>2.2960851704294378</c:v>
                </c:pt>
                <c:pt idx="6820">
                  <c:v>2.2106920693352077</c:v>
                </c:pt>
                <c:pt idx="6821">
                  <c:v>2.1274668424412955</c:v>
                </c:pt>
                <c:pt idx="6822">
                  <c:v>2.046385544937515</c:v>
                </c:pt>
                <c:pt idx="6823">
                  <c:v>1.9674235439186081</c:v>
                </c:pt>
                <c:pt idx="6824">
                  <c:v>1.8905555697876508</c:v>
                </c:pt>
                <c:pt idx="6825">
                  <c:v>1.8157557667788671</c:v>
                </c:pt>
                <c:pt idx="6826">
                  <c:v>1.7429977425580154</c:v>
                </c:pt>
                <c:pt idx="6827">
                  <c:v>1.67225461686535</c:v>
                </c:pt>
                <c:pt idx="6828">
                  <c:v>1.6034990691640938</c:v>
                </c:pt>
                <c:pt idx="6829">
                  <c:v>1.5367033852667429</c:v>
                </c:pt>
                <c:pt idx="6830">
                  <c:v>1.4718395029087048</c:v>
                </c:pt>
                <c:pt idx="6831">
                  <c:v>1.4088790562472697</c:v>
                </c:pt>
                <c:pt idx="6832">
                  <c:v>1.3477934192620877</c:v>
                </c:pt>
                <c:pt idx="6833">
                  <c:v>1.2885537480400431</c:v>
                </c:pt>
                <c:pt idx="6834">
                  <c:v>1.2311310219279599</c:v>
                </c:pt>
                <c:pt idx="6835">
                  <c:v>1.1754960835395536</c:v>
                </c:pt>
                <c:pt idx="6836">
                  <c:v>1.1216196776077874</c:v>
                </c:pt>
                <c:pt idx="6837">
                  <c:v>1.0694724886722986</c:v>
                </c:pt>
                <c:pt idx="6838">
                  <c:v>1.0190251775985475</c:v>
                </c:pt>
                <c:pt idx="6839">
                  <c:v>0.97024841692526165</c:v>
                </c:pt>
                <c:pt idx="6840">
                  <c:v>0.92311292503769027</c:v>
                </c:pt>
                <c:pt idx="6841">
                  <c:v>0.87758949917048634</c:v>
                </c:pt>
                <c:pt idx="6842">
                  <c:v>0.83364904724186395</c:v>
                </c:pt>
                <c:pt idx="6843">
                  <c:v>0.79126261852578261</c:v>
                </c:pt>
                <c:pt idx="6844">
                  <c:v>0.75040143316830665</c:v>
                </c:pt>
                <c:pt idx="6845">
                  <c:v>0.71103691055860263</c:v>
                </c:pt>
                <c:pt idx="6846">
                  <c:v>0.67314069656377706</c:v>
                </c:pt>
                <c:pt idx="6847">
                  <c:v>0.6366846896423427</c:v>
                </c:pt>
                <c:pt idx="6848">
                  <c:v>0.60164106584740384</c:v>
                </c:pt>
                <c:pt idx="6849">
                  <c:v>0.56798230273739359</c:v>
                </c:pt>
                <c:pt idx="6850">
                  <c:v>0.53568120220985638</c:v>
                </c:pt>
                <c:pt idx="6851">
                  <c:v>0.5047109122757657</c:v>
                </c:pt>
                <c:pt idx="6852">
                  <c:v>0.47504494779454642</c:v>
                </c:pt>
                <c:pt idx="6853">
                  <c:v>0.44665721018861076</c:v>
                </c:pt>
                <c:pt idx="6854">
                  <c:v>0.41952200615930785</c:v>
                </c:pt>
                <c:pt idx="6855">
                  <c:v>0.39361406542526606</c:v>
                </c:pt>
                <c:pt idx="6856">
                  <c:v>0.36890855750643281</c:v>
                </c:pt>
                <c:pt idx="6857">
                  <c:v>0.34538110757632651</c:v>
                </c:pt>
                <c:pt idx="6858">
                  <c:v>0.32300781140691148</c:v>
                </c:pt>
                <c:pt idx="6859">
                  <c:v>0.30176524943008926</c:v>
                </c:pt>
                <c:pt idx="6860">
                  <c:v>0.28163049994055162</c:v>
                </c:pt>
                <c:pt idx="6861">
                  <c:v>0.26258115146537603</c:v>
                </c:pt>
                <c:pt idx="6862">
                  <c:v>0.2445953143254575</c:v>
                </c:pt>
                <c:pt idx="6863">
                  <c:v>0.22765163141455283</c:v>
                </c:pt>
                <c:pt idx="6864">
                  <c:v>0.21172928822151621</c:v>
                </c:pt>
                <c:pt idx="6865">
                  <c:v>0.19680802212188728</c:v>
                </c:pt>
                <c:pt idx="6866">
                  <c:v>0.18286813096407059</c:v>
                </c:pt>
                <c:pt idx="6867">
                  <c:v>0.16989048097641657</c:v>
                </c:pt>
                <c:pt idx="6868">
                  <c:v>0.15785651402040651</c:v>
                </c:pt>
                <c:pt idx="6869">
                  <c:v>0.1467482542156773</c:v>
                </c:pt>
                <c:pt idx="6870">
                  <c:v>0.13654831396191899</c:v>
                </c:pt>
                <c:pt idx="6871">
                  <c:v>0.12723989938254995</c:v>
                </c:pt>
                <c:pt idx="6872">
                  <c:v>0.11880681521497762</c:v>
                </c:pt>
                <c:pt idx="6873">
                  <c:v>0.11123346917124272</c:v>
                </c:pt>
                <c:pt idx="6874">
                  <c:v>0.10450487579310103</c:v>
                </c:pt>
                <c:pt idx="6875">
                  <c:v>9.8606659824690163E-2</c:v>
                </c:pt>
                <c:pt idx="6876">
                  <c:v>9.3525059125432825E-2</c:v>
                </c:pt>
                <c:pt idx="6877">
                  <c:v>8.9246927145443702E-2</c:v>
                </c:pt>
                <c:pt idx="6878">
                  <c:v>8.5759734984924993E-2</c:v>
                </c:pt>
                <c:pt idx="6879">
                  <c:v>8.3051573058448874E-2</c:v>
                </c:pt>
                <c:pt idx="6880">
                  <c:v>8.1111152384375954E-2</c:v>
                </c:pt>
                <c:pt idx="6881">
                  <c:v>7.9927805518930028E-2</c:v>
                </c:pt>
                <c:pt idx="6882">
                  <c:v>7.9491487153665427E-2</c:v>
                </c:pt>
                <c:pt idx="6883">
                  <c:v>7.9792774394339003E-2</c:v>
                </c:pt>
                <c:pt idx="6884">
                  <c:v>8.0822866738442189E-2</c:v>
                </c:pt>
                <c:pt idx="6885">
                  <c:v>8.2573585767651864E-2</c:v>
                </c:pt>
                <c:pt idx="6886">
                  <c:v>8.5037374570958724E-2</c:v>
                </c:pt>
                <c:pt idx="6887">
                  <c:v>8.8207296912897387E-2</c:v>
                </c:pt>
                <c:pt idx="6888">
                  <c:v>9.2077036160868667E-2</c:v>
                </c:pt>
                <c:pt idx="6889">
                  <c:v>9.6640893984401718E-2</c:v>
                </c:pt>
                <c:pt idx="6890">
                  <c:v>0.10189378883828523</c:v>
                </c:pt>
                <c:pt idx="6891">
                  <c:v>0.10783125424066872</c:v>
                </c:pt>
                <c:pt idx="6892">
                  <c:v>0.11444943685625306</c:v>
                </c:pt>
                <c:pt idx="6893">
                  <c:v>0.12174509439376657</c:v>
                </c:pt>
                <c:pt idx="6894">
                  <c:v>0.12971559332580979</c:v>
                </c:pt>
                <c:pt idx="6895">
                  <c:v>0.13835890643852122</c:v>
                </c:pt>
                <c:pt idx="6896">
                  <c:v>0.14767361021706252</c:v>
                </c:pt>
                <c:pt idx="6897">
                  <c:v>0.15765888207252737</c:v>
                </c:pt>
                <c:pt idx="6898">
                  <c:v>0.16831449741431947</c:v>
                </c:pt>
                <c:pt idx="6899">
                  <c:v>0.17964082657157668</c:v>
                </c:pt>
                <c:pt idx="6900">
                  <c:v>0.19163883156570224</c:v>
                </c:pt>
                <c:pt idx="6901">
                  <c:v>0.20431006273591129</c:v>
                </c:pt>
                <c:pt idx="6902">
                  <c:v>0.21765665521760352</c:v>
                </c:pt>
                <c:pt idx="6903">
                  <c:v>0.23168132527345617</c:v>
                </c:pt>
                <c:pt idx="6904">
                  <c:v>0.24638736647561213</c:v>
                </c:pt>
                <c:pt idx="6905">
                  <c:v>0.26177864573652371</c:v>
                </c:pt>
                <c:pt idx="6906">
                  <c:v>0.27785959918509734</c:v>
                </c:pt>
                <c:pt idx="6907">
                  <c:v>0.29463522788357921</c:v>
                </c:pt>
                <c:pt idx="6908">
                  <c:v>0.31211109338064419</c:v>
                </c:pt>
                <c:pt idx="6909">
                  <c:v>0.3302933130936449</c:v>
                </c:pt>
                <c:pt idx="6910">
                  <c:v>0.3491885555137863</c:v>
                </c:pt>
                <c:pt idx="6911">
                  <c:v>0.36880403522588801</c:v>
                </c:pt>
                <c:pt idx="6912">
                  <c:v>0.38914750773449608</c:v>
                </c:pt>
                <c:pt idx="6913">
                  <c:v>0.41022726408595195</c:v>
                </c:pt>
                <c:pt idx="6914">
                  <c:v>0.43205212527740866</c:v>
                </c:pt>
                <c:pt idx="6915">
                  <c:v>0.45463143644010567</c:v>
                </c:pt>
                <c:pt idx="6916">
                  <c:v>0.47797506078642266</c:v>
                </c:pt>
                <c:pt idx="6917">
                  <c:v>0.50209337330727011</c:v>
                </c:pt>
                <c:pt idx="6918">
                  <c:v>0.52699725420673582</c:v>
                </c:pt>
                <c:pt idx="6919">
                  <c:v>0.55269808206020721</c:v>
                </c:pt>
                <c:pt idx="6920">
                  <c:v>0.5792077266808584</c:v>
                </c:pt>
                <c:pt idx="6921">
                  <c:v>0.6065385416800767</c:v>
                </c:pt>
                <c:pt idx="6922">
                  <c:v>0.63470335670543865</c:v>
                </c:pt>
                <c:pt idx="6923">
                  <c:v>0.66371546933975811</c:v>
                </c:pt>
                <c:pt idx="6924">
                  <c:v>0.69358863664506321</c:v>
                </c:pt>
                <c:pt idx="6925">
                  <c:v>0.72433706633408035</c:v>
                </c:pt>
                <c:pt idx="6926">
                  <c:v>0.75597540755085091</c:v>
                </c:pt>
                <c:pt idx="6927">
                  <c:v>0.78851874124297117</c:v>
                </c:pt>
                <c:pt idx="6928">
                  <c:v>0.82198257010786757</c:v>
                </c:pt>
                <c:pt idx="6929">
                  <c:v>0.85638280809244149</c:v>
                </c:pt>
                <c:pt idx="6930">
                  <c:v>0.89173576942926458</c:v>
                </c:pt>
                <c:pt idx="6931">
                  <c:v>0.92805815718902562</c:v>
                </c:pt>
                <c:pt idx="6932">
                  <c:v>0.96536705133035428</c:v>
                </c:pt>
                <c:pt idx="6933">
                  <c:v>1.0036798962279834</c:v>
                </c:pt>
                <c:pt idx="6934">
                  <c:v>1.0430144876595595</c:v>
                </c:pt>
                <c:pt idx="6935">
                  <c:v>1.0833889592322761</c:v>
                </c:pt>
                <c:pt idx="6936">
                  <c:v>1.1248217682292119</c:v>
                </c:pt>
                <c:pt idx="6937">
                  <c:v>1.1673316808584351</c:v>
                </c:pt>
                <c:pt idx="6938">
                  <c:v>1.2109377568830162</c:v>
                </c:pt>
                <c:pt idx="6939">
                  <c:v>1.2556593336165123</c:v>
                </c:pt>
                <c:pt idx="6940">
                  <c:v>1.3015160092637361</c:v>
                </c:pt>
                <c:pt idx="6941">
                  <c:v>1.3485276255897021</c:v>
                </c:pt>
                <c:pt idx="6942">
                  <c:v>1.3967142498987761</c:v>
                </c:pt>
                <c:pt idx="6943">
                  <c:v>1.4460961563102046</c:v>
                </c:pt>
                <c:pt idx="6944">
                  <c:v>1.4966938063080435</c:v>
                </c:pt>
                <c:pt idx="6945">
                  <c:v>1.548527828557225</c:v>
                </c:pt>
                <c:pt idx="6946">
                  <c:v>1.6016189979648279</c:v>
                </c:pt>
                <c:pt idx="6947">
                  <c:v>1.65598821397635</c:v>
                </c:pt>
                <c:pt idx="6948">
                  <c:v>1.7116564780937795</c:v>
                </c:pt>
                <c:pt idx="6949">
                  <c:v>1.7686448706012481</c:v>
                </c:pt>
                <c:pt idx="6950">
                  <c:v>1.826974526489866</c:v>
                </c:pt>
                <c:pt idx="6951">
                  <c:v>1.8866666105707319</c:v>
                </c:pt>
                <c:pt idx="6952">
                  <c:v>1.947742291768644</c:v>
                </c:pt>
                <c:pt idx="6953">
                  <c:v>2.0102227165865449</c:v>
                </c:pt>
                <c:pt idx="6954">
                  <c:v>2.0741289817397801</c:v>
                </c:pt>
                <c:pt idx="6955">
                  <c:v>2.139482105949408</c:v>
                </c:pt>
                <c:pt idx="6956">
                  <c:v>2.2063030008979201</c:v>
                </c:pt>
                <c:pt idx="6957">
                  <c:v>2.2746124413413367</c:v>
                </c:pt>
                <c:pt idx="6958">
                  <c:v>2.3444310343816639</c:v>
                </c:pt>
                <c:pt idx="6959">
                  <c:v>2.4157791878977477</c:v>
                </c:pt>
                <c:pt idx="6960">
                  <c:v>2.4886770781445442</c:v>
                </c:pt>
                <c:pt idx="6961">
                  <c:v>2.5631446165200589</c:v>
                </c:pt>
                <c:pt idx="6962">
                  <c:v>2.6392014155124706</c:v>
                </c:pt>
                <c:pt idx="6963">
                  <c:v>2.7168667538362508</c:v>
                </c:pt>
                <c:pt idx="6964">
                  <c:v>2.7961595407694082</c:v>
                </c:pt>
                <c:pt idx="6965">
                  <c:v>2.8770982797046361</c:v>
                </c:pt>
                <c:pt idx="6966">
                  <c:v>2.95970103093482</c:v>
                </c:pt>
                <c:pt idx="6967">
                  <c:v>3.0439853736861693</c:v>
                </c:pt>
                <c:pt idx="6968">
                  <c:v>3.1299683674272432</c:v>
                </c:pt>
                <c:pt idx="6969">
                  <c:v>3.2176665124713715</c:v>
                </c:pt>
                <c:pt idx="6970">
                  <c:v>3.307095709903177</c:v>
                </c:pt>
                <c:pt idx="6971">
                  <c:v>3.3982712208553236</c:v>
                </c:pt>
                <c:pt idx="6972">
                  <c:v>3.4912076251687805</c:v>
                </c:pt>
                <c:pt idx="6973">
                  <c:v>3.5859187794704219</c:v>
                </c:pt>
                <c:pt idx="6974">
                  <c:v>3.6824177747029272</c:v>
                </c:pt>
                <c:pt idx="6975">
                  <c:v>3.7807168931500135</c:v>
                </c:pt>
                <c:pt idx="6976">
                  <c:v>3.880827564998234</c:v>
                </c:pt>
                <c:pt idx="6977">
                  <c:v>3.9827603244763448</c:v>
                </c:pt>
                <c:pt idx="6978">
                  <c:v>4.0865247656272352</c:v>
                </c:pt>
                <c:pt idx="6979">
                  <c:v>4.1921294977575085</c:v>
                </c:pt>
                <c:pt idx="6980">
                  <c:v>4.2995821006220192</c:v>
                </c:pt>
                <c:pt idx="6981">
                  <c:v>4.4088890793953945</c:v>
                </c:pt>
                <c:pt idx="6982">
                  <c:v>4.5200558194960383</c:v>
                </c:pt>
                <c:pt idx="6983">
                  <c:v>4.6330865413179456</c:v>
                </c:pt>
                <c:pt idx="6984">
                  <c:v>4.7479842549401745</c:v>
                </c:pt>
                <c:pt idx="6985">
                  <c:v>4.8647507148767355</c:v>
                </c:pt>
                <c:pt idx="6986">
                  <c:v>4.9833863749427971</c:v>
                </c:pt>
                <c:pt idx="6987">
                  <c:v>5.1038903433054834</c:v>
                </c:pt>
                <c:pt idx="6988">
                  <c:v>5.2262603377953099</c:v>
                </c:pt>
                <c:pt idx="6989">
                  <c:v>5.3504926415573966</c:v>
                </c:pt>
                <c:pt idx="6990">
                  <c:v>5.476582059122296</c:v>
                </c:pt>
                <c:pt idx="6991">
                  <c:v>5.6045218729800048</c:v>
                </c:pt>
                <c:pt idx="6992">
                  <c:v>5.734303800739152</c:v>
                </c:pt>
                <c:pt idx="6993">
                  <c:v>5.8659179529615368</c:v>
                </c:pt>
                <c:pt idx="6994">
                  <c:v>5.9993527917597964</c:v>
                </c:pt>
                <c:pt idx="6995">
                  <c:v>6.1345950902497206</c:v>
                </c:pt>
                <c:pt idx="6996">
                  <c:v>6.2716298929498375</c:v>
                </c:pt>
                <c:pt idx="6997">
                  <c:v>6.410440477221278</c:v>
                </c:pt>
                <c:pt idx="6998">
                  <c:v>6.5510083158465653</c:v>
                </c:pt>
                <c:pt idx="6999">
                  <c:v>6.6933130408422885</c:v>
                </c:pt>
                <c:pt idx="7000">
                  <c:v>6.8373324086053087</c:v>
                </c:pt>
                <c:pt idx="7001">
                  <c:v>6.9830422664904335</c:v>
                </c:pt>
                <c:pt idx="7002">
                  <c:v>7.130416520922024</c:v>
                </c:pt>
                <c:pt idx="7003">
                  <c:v>7.2794271071375594</c:v>
                </c:pt>
                <c:pt idx="7004">
                  <c:v>7.4300439606622835</c:v>
                </c:pt>
                <c:pt idx="7005">
                  <c:v>7.5822349906274873</c:v>
                </c:pt>
                <c:pt idx="7006">
                  <c:v>7.7359660550123639</c:v>
                </c:pt>
                <c:pt idx="7007">
                  <c:v>7.8912009379338794</c:v>
                </c:pt>
                <c:pt idx="7008">
                  <c:v>8.0479013290647234</c:v>
                </c:pt>
                <c:pt idx="7009">
                  <c:v>8.2060268052936287</c:v>
                </c:pt>
                <c:pt idx="7010">
                  <c:v>8.3655348147123636</c:v>
                </c:pt>
                <c:pt idx="7011">
                  <c:v>8.526380663038605</c:v>
                </c:pt>
                <c:pt idx="7012">
                  <c:v>8.6885175025627888</c:v>
                </c:pt>
                <c:pt idx="7013">
                  <c:v>8.8518963237093917</c:v>
                </c:pt>
                <c:pt idx="7014">
                  <c:v>9.0164659493117281</c:v>
                </c:pt>
                <c:pt idx="7015">
                  <c:v>9.1821730316822201</c:v>
                </c:pt>
                <c:pt idx="7016">
                  <c:v>9.348962052567515</c:v>
                </c:pt>
                <c:pt idx="7017">
                  <c:v>9.5167753260597916</c:v>
                </c:pt>
                <c:pt idx="7018">
                  <c:v>9.6855530045690159</c:v>
                </c:pt>
                <c:pt idx="7019">
                  <c:v>9.8552330878941028</c:v>
                </c:pt>
                <c:pt idx="7020">
                  <c:v>10.025751435500897</c:v>
                </c:pt>
                <c:pt idx="7021">
                  <c:v>10.19704178205216</c:v>
                </c:pt>
                <c:pt idx="7022">
                  <c:v>10.369035756249442</c:v>
                </c:pt>
                <c:pt idx="7023">
                  <c:v>10.541662903071918</c:v>
                </c:pt>
                <c:pt idx="7024">
                  <c:v>10.714850709422413</c:v>
                </c:pt>
                <c:pt idx="7025">
                  <c:v>10.888524633265455</c:v>
                </c:pt>
                <c:pt idx="7026">
                  <c:v>11.062608136278326</c:v>
                </c:pt>
                <c:pt idx="7027">
                  <c:v>11.237022720057164</c:v>
                </c:pt>
                <c:pt idx="7028">
                  <c:v>11.411687965900786</c:v>
                </c:pt>
                <c:pt idx="7029">
                  <c:v>11.586521578204476</c:v>
                </c:pt>
                <c:pt idx="7030">
                  <c:v>11.761439431474294</c:v>
                </c:pt>
                <c:pt idx="7031">
                  <c:v>11.936355620966069</c:v>
                </c:pt>
                <c:pt idx="7032">
                  <c:v>12.111182516957207</c:v>
                </c:pt>
                <c:pt idx="7033">
                  <c:v>12.28583082265385</c:v>
                </c:pt>
                <c:pt idx="7034">
                  <c:v>12.460209635687306</c:v>
                </c:pt>
                <c:pt idx="7035">
                  <c:v>12.634226513229482</c:v>
                </c:pt>
                <c:pt idx="7036">
                  <c:v>12.807787540646716</c:v>
                </c:pt>
                <c:pt idx="7037">
                  <c:v>12.980797403694417</c:v>
                </c:pt>
                <c:pt idx="7038">
                  <c:v>13.153159464186327</c:v>
                </c:pt>
                <c:pt idx="7039">
                  <c:v>13.324775839088066</c:v>
                </c:pt>
                <c:pt idx="7040">
                  <c:v>13.495547482980506</c:v>
                </c:pt>
                <c:pt idx="7041">
                  <c:v>13.665374273815706</c:v>
                </c:pt>
                <c:pt idx="7042">
                  <c:v>13.834155101897544</c:v>
                </c:pt>
                <c:pt idx="7043">
                  <c:v>14.001787961975442</c:v>
                </c:pt>
                <c:pt idx="7044">
                  <c:v>14.168170048391037</c:v>
                </c:pt>
                <c:pt idx="7045">
                  <c:v>14.333197853150171</c:v>
                </c:pt>
                <c:pt idx="7046">
                  <c:v>14.496767266810899</c:v>
                </c:pt>
                <c:pt idx="7047">
                  <c:v>14.658773682072642</c:v>
                </c:pt>
                <c:pt idx="7048">
                  <c:v>14.819112099945107</c:v>
                </c:pt>
                <c:pt idx="7049">
                  <c:v>14.977677238336668</c:v>
                </c:pt>
                <c:pt idx="7050">
                  <c:v>15.134363642954359</c:v>
                </c:pt>
                <c:pt idx="7051">
                  <c:v>15.289065800323954</c:v>
                </c:pt>
                <c:pt idx="7052">
                  <c:v>15.44167825280592</c:v>
                </c:pt>
                <c:pt idx="7053">
                  <c:v>15.592095715419036</c:v>
                </c:pt>
                <c:pt idx="7054">
                  <c:v>15.740213194313091</c:v>
                </c:pt>
                <c:pt idx="7055">
                  <c:v>15.885926106698356</c:v>
                </c:pt>
                <c:pt idx="7056">
                  <c:v>16.029130402050544</c:v>
                </c:pt>
                <c:pt idx="7057">
                  <c:v>16.169722684410935</c:v>
                </c:pt>
                <c:pt idx="7058">
                  <c:v>16.307600335567731</c:v>
                </c:pt>
                <c:pt idx="7059">
                  <c:v>16.44266163892231</c:v>
                </c:pt>
                <c:pt idx="7060">
                  <c:v>16.574805903840126</c:v>
                </c:pt>
                <c:pt idx="7061">
                  <c:v>16.703933590268822</c:v>
                </c:pt>
                <c:pt idx="7062">
                  <c:v>16.829946433403006</c:v>
                </c:pt>
                <c:pt idx="7063">
                  <c:v>16.952747568181898</c:v>
                </c:pt>
                <c:pt idx="7064">
                  <c:v>17.072241653415766</c:v>
                </c:pt>
                <c:pt idx="7065">
                  <c:v>17.1883349952722</c:v>
                </c:pt>
                <c:pt idx="7066">
                  <c:v>17.300935669955624</c:v>
                </c:pt>
                <c:pt idx="7067">
                  <c:v>17.409953645298604</c:v>
                </c:pt>
                <c:pt idx="7068">
                  <c:v>17.515300901061824</c:v>
                </c:pt>
                <c:pt idx="7069">
                  <c:v>17.616891547744519</c:v>
                </c:pt>
                <c:pt idx="7070">
                  <c:v>17.714641943590578</c:v>
                </c:pt>
                <c:pt idx="7071">
                  <c:v>17.808470809675633</c:v>
                </c:pt>
                <c:pt idx="7072">
                  <c:v>17.898299342745872</c:v>
                </c:pt>
                <c:pt idx="7073">
                  <c:v>17.984051325674631</c:v>
                </c:pt>
                <c:pt idx="7074">
                  <c:v>18.06565323523704</c:v>
                </c:pt>
                <c:pt idx="7075">
                  <c:v>18.14303434704193</c:v>
                </c:pt>
                <c:pt idx="7076">
                  <c:v>18.216126837386426</c:v>
                </c:pt>
                <c:pt idx="7077">
                  <c:v>18.284865881819215</c:v>
                </c:pt>
                <c:pt idx="7078">
                  <c:v>18.349189750216791</c:v>
                </c:pt>
                <c:pt idx="7079">
                  <c:v>18.409039898170647</c:v>
                </c:pt>
                <c:pt idx="7080">
                  <c:v>18.464361054495065</c:v>
                </c:pt>
                <c:pt idx="7081">
                  <c:v>18.515101304659833</c:v>
                </c:pt>
                <c:pt idx="7082">
                  <c:v>18.561212169994615</c:v>
                </c:pt>
                <c:pt idx="7083">
                  <c:v>18.60264868245698</c:v>
                </c:pt>
                <c:pt idx="7084">
                  <c:v>18.639369454827555</c:v>
                </c:pt>
                <c:pt idx="7085">
                  <c:v>18.671336746174827</c:v>
                </c:pt>
                <c:pt idx="7086">
                  <c:v>18.698516522438787</c:v>
                </c:pt>
                <c:pt idx="7087">
                  <c:v>18.720878511991639</c:v>
                </c:pt>
                <c:pt idx="7088">
                  <c:v>18.738396256065506</c:v>
                </c:pt>
                <c:pt idx="7089">
                  <c:v>18.751047153923135</c:v>
                </c:pt>
                <c:pt idx="7090">
                  <c:v>18.758812502659087</c:v>
                </c:pt>
                <c:pt idx="7091">
                  <c:v>18.761677531553325</c:v>
                </c:pt>
                <c:pt idx="7092">
                  <c:v>18.759631430883907</c:v>
                </c:pt>
                <c:pt idx="7093">
                  <c:v>18.752667375130834</c:v>
                </c:pt>
                <c:pt idx="7094">
                  <c:v>18.740782540504373</c:v>
                </c:pt>
                <c:pt idx="7095">
                  <c:v>18.723978116770887</c:v>
                </c:pt>
                <c:pt idx="7096">
                  <c:v>18.70225931331418</c:v>
                </c:pt>
                <c:pt idx="7097">
                  <c:v>18.675635359425542</c:v>
                </c:pt>
                <c:pt idx="7098">
                  <c:v>18.644119498813456</c:v>
                </c:pt>
                <c:pt idx="7099">
                  <c:v>18.607728978319702</c:v>
                </c:pt>
                <c:pt idx="7100">
                  <c:v>18.566485030873377</c:v>
                </c:pt>
                <c:pt idx="7101">
                  <c:v>18.520412852697536</c:v>
                </c:pt>
                <c:pt idx="7102">
                  <c:v>18.469541574806335</c:v>
                </c:pt>
                <c:pt idx="7103">
                  <c:v>18.413904228855866</c:v>
                </c:pt>
                <c:pt idx="7104">
                  <c:v>18.353537707393812</c:v>
                </c:pt>
                <c:pt idx="7105">
                  <c:v>18.288482718597432</c:v>
                </c:pt>
                <c:pt idx="7106">
                  <c:v>18.218783735579589</c:v>
                </c:pt>
                <c:pt idx="7107">
                  <c:v>18.144488940356084</c:v>
                </c:pt>
                <c:pt idx="7108">
                  <c:v>18.06565016260684</c:v>
                </c:pt>
                <c:pt idx="7109">
                  <c:v>17.982322813303075</c:v>
                </c:pt>
                <c:pt idx="7110">
                  <c:v>17.894565813388827</c:v>
                </c:pt>
                <c:pt idx="7111">
                  <c:v>17.802441517619343</c:v>
                </c:pt>
                <c:pt idx="7112">
                  <c:v>17.706015633716028</c:v>
                </c:pt>
                <c:pt idx="7113">
                  <c:v>17.605357137003754</c:v>
                </c:pt>
                <c:pt idx="7114">
                  <c:v>17.500538180693024</c:v>
                </c:pt>
                <c:pt idx="7115">
                  <c:v>17.391634001992596</c:v>
                </c:pt>
                <c:pt idx="7116">
                  <c:v>17.278722824224015</c:v>
                </c:pt>
                <c:pt idx="7117">
                  <c:v>17.161885755155396</c:v>
                </c:pt>
                <c:pt idx="7118">
                  <c:v>17.041206681725409</c:v>
                </c:pt>
                <c:pt idx="7119">
                  <c:v>16.9167721613873</c:v>
                </c:pt>
                <c:pt idx="7120">
                  <c:v>16.788671310276719</c:v>
                </c:pt>
                <c:pt idx="7121">
                  <c:v>16.656995688419528</c:v>
                </c:pt>
                <c:pt idx="7122">
                  <c:v>16.521839182203387</c:v>
                </c:pt>
                <c:pt idx="7123">
                  <c:v>16.383297884354782</c:v>
                </c:pt>
                <c:pt idx="7124">
                  <c:v>16.241469971616617</c:v>
                </c:pt>
                <c:pt idx="7125">
                  <c:v>16.096455580399969</c:v>
                </c:pt>
                <c:pt idx="7126">
                  <c:v>15.948356680627583</c:v>
                </c:pt>
                <c:pt idx="7127">
                  <c:v>15.797276947991351</c:v>
                </c:pt>
                <c:pt idx="7128">
                  <c:v>15.643321634897648</c:v>
                </c:pt>
                <c:pt idx="7129">
                  <c:v>15.486597440310049</c:v>
                </c:pt>
                <c:pt idx="7130">
                  <c:v>15.327212378740676</c:v>
                </c:pt>
                <c:pt idx="7131">
                  <c:v>15.165275648625546</c:v>
                </c:pt>
                <c:pt idx="7132">
                  <c:v>15.000897500330439</c:v>
                </c:pt>
                <c:pt idx="7133">
                  <c:v>14.834189104005169</c:v>
                </c:pt>
                <c:pt idx="7134">
                  <c:v>14.665262417534064</c:v>
                </c:pt>
                <c:pt idx="7135">
                  <c:v>14.494230054812602</c:v>
                </c:pt>
                <c:pt idx="7136">
                  <c:v>14.321205154560001</c:v>
                </c:pt>
                <c:pt idx="7137">
                  <c:v>14.146301249918919</c:v>
                </c:pt>
                <c:pt idx="7138">
                  <c:v>13.969632139032356</c:v>
                </c:pt>
                <c:pt idx="7139">
                  <c:v>13.791311756823772</c:v>
                </c:pt>
                <c:pt idx="7140">
                  <c:v>13.611454048200208</c:v>
                </c:pt>
                <c:pt idx="7141">
                  <c:v>13.430172842852539</c:v>
                </c:pt>
                <c:pt idx="7142">
                  <c:v>13.247581731871783</c:v>
                </c:pt>
                <c:pt idx="7143">
                  <c:v>13.063793946366822</c:v>
                </c:pt>
                <c:pt idx="7144">
                  <c:v>12.878922238254846</c:v>
                </c:pt>
                <c:pt idx="7145">
                  <c:v>12.693078763409011</c:v>
                </c:pt>
                <c:pt idx="7146">
                  <c:v>12.506374967334946</c:v>
                </c:pt>
                <c:pt idx="7147">
                  <c:v>12.318921473518168</c:v>
                </c:pt>
                <c:pt idx="7148">
                  <c:v>12.130827974611845</c:v>
                </c:pt>
                <c:pt idx="7149">
                  <c:v>11.94220312660369</c:v>
                </c:pt>
                <c:pt idx="7150">
                  <c:v>11.753154446080654</c:v>
                </c:pt>
                <c:pt idx="7151">
                  <c:v>11.563788210741057</c:v>
                </c:pt>
                <c:pt idx="7152">
                  <c:v>11.374209363254003</c:v>
                </c:pt>
                <c:pt idx="7153">
                  <c:v>11.184521418583317</c:v>
                </c:pt>
                <c:pt idx="7154">
                  <c:v>10.994826374860494</c:v>
                </c:pt>
                <c:pt idx="7155">
                  <c:v>10.805224627915575</c:v>
                </c:pt>
                <c:pt idx="7156">
                  <c:v>10.615814889536136</c:v>
                </c:pt>
                <c:pt idx="7157">
                  <c:v>10.426694109513164</c:v>
                </c:pt>
                <c:pt idx="7158">
                  <c:v>10.237957401566398</c:v>
                </c:pt>
                <c:pt idx="7159">
                  <c:v>10.049697973169454</c:v>
                </c:pt>
                <c:pt idx="7160">
                  <c:v>9.8620070593404741</c:v>
                </c:pt>
                <c:pt idx="7161">
                  <c:v>9.6749738604203834</c:v>
                </c:pt>
                <c:pt idx="7162">
                  <c:v>9.488685483873903</c:v>
                </c:pt>
                <c:pt idx="7163">
                  <c:v>9.3032268901253588</c:v>
                </c:pt>
                <c:pt idx="7164">
                  <c:v>9.1186808424352428</c:v>
                </c:pt>
                <c:pt idx="7165">
                  <c:v>8.9351278608271461</c:v>
                </c:pt>
                <c:pt idx="7166">
                  <c:v>8.7526461800494708</c:v>
                </c:pt>
                <c:pt idx="7167">
                  <c:v>8.5713117115539159</c:v>
                </c:pt>
                <c:pt idx="7168">
                  <c:v>8.3911980094832206</c:v>
                </c:pt>
                <c:pt idx="7169">
                  <c:v>8.2123762406114409</c:v>
                </c:pt>
                <c:pt idx="7170">
                  <c:v>8.0349151582245373</c:v>
                </c:pt>
                <c:pt idx="7171">
                  <c:v>7.8588810798785245</c:v>
                </c:pt>
                <c:pt idx="7172">
                  <c:v>7.6843378689895383</c:v>
                </c:pt>
                <c:pt idx="7173">
                  <c:v>7.5113469202013698</c:v>
                </c:pt>
                <c:pt idx="7174">
                  <c:v>7.3399671484592997</c:v>
                </c:pt>
                <c:pt idx="7175">
                  <c:v>7.1702549817227634</c:v>
                </c:pt>
                <c:pt idx="7176">
                  <c:v>7.0022643572476415</c:v>
                </c:pt>
                <c:pt idx="7177">
                  <c:v>6.8360467213439584</c:v>
                </c:pt>
                <c:pt idx="7178">
                  <c:v>6.6716510325410994</c:v>
                </c:pt>
                <c:pt idx="7179">
                  <c:v>6.5091237680556482</c:v>
                </c:pt>
                <c:pt idx="7180">
                  <c:v>6.3485089334754594</c:v>
                </c:pt>
                <c:pt idx="7181">
                  <c:v>6.1898480755656795</c:v>
                </c:pt>
                <c:pt idx="7182">
                  <c:v>6.0331802980855507</c:v>
                </c:pt>
                <c:pt idx="7183">
                  <c:v>5.8785422805219003</c:v>
                </c:pt>
                <c:pt idx="7184">
                  <c:v>5.7259682996269285</c:v>
                </c:pt>
                <c:pt idx="7185">
                  <c:v>5.5754902536511564</c:v>
                </c:pt>
                <c:pt idx="7186">
                  <c:v>5.4271376891648799</c:v>
                </c:pt>
                <c:pt idx="7187">
                  <c:v>5.2809378303499273</c:v>
                </c:pt>
                <c:pt idx="7188">
                  <c:v>5.1369156106453646</c:v>
                </c:pt>
                <c:pt idx="7189">
                  <c:v>4.995093706639131</c:v>
                </c:pt>
                <c:pt idx="7190">
                  <c:v>4.8554925740838044</c:v>
                </c:pt>
                <c:pt idx="7191">
                  <c:v>4.7181304859171593</c:v>
                </c:pt>
                <c:pt idx="7192">
                  <c:v>4.5830235721715322</c:v>
                </c:pt>
                <c:pt idx="7193">
                  <c:v>4.4501858616603442</c:v>
                </c:pt>
                <c:pt idx="7194">
                  <c:v>4.3196293253155478</c:v>
                </c:pt>
                <c:pt idx="7195">
                  <c:v>4.1913639210625302</c:v>
                </c:pt>
                <c:pt idx="7196">
                  <c:v>4.0653976401165277</c:v>
                </c:pt>
                <c:pt idx="7197">
                  <c:v>3.941736554588918</c:v>
                </c:pt>
                <c:pt idx="7198">
                  <c:v>3.8203848662821991</c:v>
                </c:pt>
                <c:pt idx="7199">
                  <c:v>3.7013449565646583</c:v>
                </c:pt>
                <c:pt idx="7200">
                  <c:v>3.5846174372199822</c:v>
                </c:pt>
                <c:pt idx="7201">
                  <c:v>3.4702012021468382</c:v>
                </c:pt>
                <c:pt idx="7202">
                  <c:v>3.358093479822128</c:v>
                </c:pt>
                <c:pt idx="7203">
                  <c:v>3.2482898864056362</c:v>
                </c:pt>
                <c:pt idx="7204">
                  <c:v>3.1407844793897404</c:v>
                </c:pt>
                <c:pt idx="7205">
                  <c:v>3.035569811699979</c:v>
                </c:pt>
                <c:pt idx="7206">
                  <c:v>2.93263698613681</c:v>
                </c:pt>
                <c:pt idx="7207">
                  <c:v>2.8319757100760068</c:v>
                </c:pt>
                <c:pt idx="7208">
                  <c:v>2.733574350325922</c:v>
                </c:pt>
                <c:pt idx="7209">
                  <c:v>2.6374199880594182</c:v>
                </c:pt>
                <c:pt idx="7210">
                  <c:v>2.5434984737303581</c:v>
                </c:pt>
                <c:pt idx="7211">
                  <c:v>2.4517944818936677</c:v>
                </c:pt>
                <c:pt idx="7212">
                  <c:v>2.3622915658488584</c:v>
                </c:pt>
                <c:pt idx="7213">
                  <c:v>2.2749722120306952</c:v>
                </c:pt>
                <c:pt idx="7214">
                  <c:v>2.1898178940711457</c:v>
                </c:pt>
                <c:pt idx="7215">
                  <c:v>2.1068091264688023</c:v>
                </c:pt>
                <c:pt idx="7216">
                  <c:v>2.0259255177907387</c:v>
                </c:pt>
                <c:pt idx="7217">
                  <c:v>1.9471458233513343</c:v>
                </c:pt>
                <c:pt idx="7218">
                  <c:v>1.8704479973018515</c:v>
                </c:pt>
                <c:pt idx="7219">
                  <c:v>1.7958092440795668</c:v>
                </c:pt>
                <c:pt idx="7220">
                  <c:v>1.723206069157768</c:v>
                </c:pt>
                <c:pt idx="7221">
                  <c:v>1.6526143290514301</c:v>
                </c:pt>
                <c:pt idx="7222">
                  <c:v>1.5840092805282273</c:v>
                </c:pt>
                <c:pt idx="7223">
                  <c:v>1.5173656289837143</c:v>
                </c:pt>
                <c:pt idx="7224">
                  <c:v>1.4526575759401801</c:v>
                </c:pt>
                <c:pt idx="7225">
                  <c:v>1.3898588656307065</c:v>
                </c:pt>
                <c:pt idx="7226">
                  <c:v>1.3289428306357007</c:v>
                </c:pt>
                <c:pt idx="7227">
                  <c:v>1.269882436542108</c:v>
                </c:pt>
                <c:pt idx="7228">
                  <c:v>1.2126503255944658</c:v>
                </c:pt>
                <c:pt idx="7229">
                  <c:v>1.1572188593169821</c:v>
                </c:pt>
                <c:pt idx="7230">
                  <c:v>1.1035601600806326</c:v>
                </c:pt>
                <c:pt idx="7231">
                  <c:v>1.0516461515995066</c:v>
                </c:pt>
                <c:pt idx="7232">
                  <c:v>1.0014485983379602</c:v>
                </c:pt>
                <c:pt idx="7233">
                  <c:v>0.95293914381546452</c:v>
                </c:pt>
                <c:pt idx="7234">
                  <c:v>0.90608934779838612</c:v>
                </c:pt>
                <c:pt idx="7235">
                  <c:v>0.86087072236909457</c:v>
                </c:pt>
                <c:pt idx="7236">
                  <c:v>0.81725476686743359</c:v>
                </c:pt>
                <c:pt idx="7237">
                  <c:v>0.77521300169908902</c:v>
                </c:pt>
                <c:pt idx="7238">
                  <c:v>0.73471700101027071</c:v>
                </c:pt>
                <c:pt idx="7239">
                  <c:v>0.69573842422919374</c:v>
                </c:pt>
                <c:pt idx="7240">
                  <c:v>0.65824904647530824</c:v>
                </c:pt>
                <c:pt idx="7241">
                  <c:v>0.62222078784284252</c:v>
                </c:pt>
                <c:pt idx="7242">
                  <c:v>0.5876257415629127</c:v>
                </c:pt>
                <c:pt idx="7243">
                  <c:v>0.55443620105388125</c:v>
                </c:pt>
                <c:pt idx="7244">
                  <c:v>0.52262468586817856</c:v>
                </c:pt>
                <c:pt idx="7245">
                  <c:v>0.49216396654811317</c:v>
                </c:pt>
                <c:pt idx="7246">
                  <c:v>0.46302708840213025</c:v>
                </c:pt>
                <c:pt idx="7247">
                  <c:v>0.43518739421719727</c:v>
                </c:pt>
                <c:pt idx="7248">
                  <c:v>0.40861854592089647</c:v>
                </c:pt>
                <c:pt idx="7249">
                  <c:v>0.38329454521155137</c:v>
                </c:pt>
                <c:pt idx="7250">
                  <c:v>0.35918975317297086</c:v>
                </c:pt>
                <c:pt idx="7251">
                  <c:v>0.33627890889312739</c:v>
                </c:pt>
                <c:pt idx="7252">
                  <c:v>0.31453714710610059</c:v>
                </c:pt>
                <c:pt idx="7253">
                  <c:v>0.29394001487827442</c:v>
                </c:pt>
                <c:pt idx="7254">
                  <c:v>0.27446348735978343</c:v>
                </c:pt>
                <c:pt idx="7255">
                  <c:v>0.25608398262330084</c:v>
                </c:pt>
                <c:pt idx="7256">
                  <c:v>0.2387783756128857</c:v>
                </c:pt>
                <c:pt idx="7257">
                  <c:v>0.22252401122588117</c:v>
                </c:pt>
                <c:pt idx="7258">
                  <c:v>0.20729871655164209</c:v>
                </c:pt>
                <c:pt idx="7259">
                  <c:v>0.19308081229104657</c:v>
                </c:pt>
                <c:pt idx="7260">
                  <c:v>0.17984912338092399</c:v>
                </c:pt>
                <c:pt idx="7261">
                  <c:v>0.16758298884820691</c:v>
                </c:pt>
                <c:pt idx="7262">
                  <c:v>0.15626227091833297</c:v>
                </c:pt>
                <c:pt idx="7263">
                  <c:v>0.14586736340276146</c:v>
                </c:pt>
                <c:pt idx="7264">
                  <c:v>0.13637919939043791</c:v>
                </c:pt>
                <c:pt idx="7265">
                  <c:v>0.12777925826819486</c:v>
                </c:pt>
                <c:pt idx="7266">
                  <c:v>0.12004957209458444</c:v>
                </c:pt>
                <c:pt idx="7267">
                  <c:v>0.11317273135207262</c:v>
                </c:pt>
                <c:pt idx="7268">
                  <c:v>0.10713189010173259</c:v>
                </c:pt>
                <c:pt idx="7269">
                  <c:v>0.10191077056495466</c:v>
                </c:pt>
                <c:pt idx="7270">
                  <c:v>9.7493667155825012E-2</c:v>
                </c:pt>
                <c:pt idx="7271">
                  <c:v>9.3865449987822397E-2</c:v>
                </c:pt>
                <c:pt idx="7272">
                  <c:v>9.1011567878190938E-2</c:v>
                </c:pt>
                <c:pt idx="7273">
                  <c:v>8.8918050872424145E-2</c:v>
                </c:pt>
                <c:pt idx="7274">
                  <c:v>8.7571512311451841E-2</c:v>
                </c:pt>
                <c:pt idx="7275">
                  <c:v>8.6959150463194468E-2</c:v>
                </c:pt>
                <c:pt idx="7276">
                  <c:v>8.7068749739679013E-2</c:v>
                </c:pt>
                <c:pt idx="7277">
                  <c:v>8.7888681520518097E-2</c:v>
                </c:pt>
                <c:pt idx="7278">
                  <c:v>8.940790460267245E-2</c:v>
                </c:pt>
                <c:pt idx="7279">
                  <c:v>9.1615965295992696E-2</c:v>
                </c:pt>
                <c:pt idx="7280">
                  <c:v>9.450299718321431E-2</c:v>
                </c:pt>
                <c:pt idx="7281">
                  <c:v>9.8059720562569355E-2</c:v>
                </c:pt>
                <c:pt idx="7282">
                  <c:v>0.10227744159015092</c:v>
                </c:pt>
                <c:pt idx="7283">
                  <c:v>0.10714805113874268</c:v>
                </c:pt>
                <c:pt idx="7284">
                  <c:v>0.11266402338892469</c:v>
                </c:pt>
                <c:pt idx="7285">
                  <c:v>0.11881841416726006</c:v>
                </c:pt>
                <c:pt idx="7286">
                  <c:v>0.12560485904614435</c:v>
                </c:pt>
                <c:pt idx="7287">
                  <c:v>0.13301757121830537</c:v>
                </c:pt>
                <c:pt idx="7288">
                  <c:v>0.14105133915874021</c:v>
                </c:pt>
                <c:pt idx="7289">
                  <c:v>0.14970152408585563</c:v>
                </c:pt>
                <c:pt idx="7290">
                  <c:v>0.15896405723232801</c:v>
                </c:pt>
                <c:pt idx="7291">
                  <c:v>0.16883543693599809</c:v>
                </c:pt>
                <c:pt idx="7292">
                  <c:v>0.17931272555970121</c:v>
                </c:pt>
                <c:pt idx="7293">
                  <c:v>0.19039354624831845</c:v>
                </c:pt>
                <c:pt idx="7294">
                  <c:v>0.20207607953029721</c:v>
                </c:pt>
                <c:pt idx="7295">
                  <c:v>0.2143590597701559</c:v>
                </c:pt>
                <c:pt idx="7296">
                  <c:v>0.22724177147726554</c:v>
                </c:pt>
                <c:pt idx="7297">
                  <c:v>0.24072404547608611</c:v>
                </c:pt>
                <c:pt idx="7298">
                  <c:v>0.25480625494077008</c:v>
                </c:pt>
                <c:pt idx="7299">
                  <c:v>0.26948931129783316</c:v>
                </c:pt>
                <c:pt idx="7300">
                  <c:v>0.28477465999800772</c:v>
                </c:pt>
                <c:pt idx="7301">
                  <c:v>0.30066427615929447</c:v>
                </c:pt>
                <c:pt idx="7302">
                  <c:v>0.31716066008041227</c:v>
                </c:pt>
                <c:pt idx="7303">
                  <c:v>0.33426683262458801</c:v>
                </c:pt>
                <c:pt idx="7304">
                  <c:v>0.3519863304721178</c:v>
                </c:pt>
                <c:pt idx="7305">
                  <c:v>0.37032320123896051</c:v>
                </c:pt>
                <c:pt idx="7306">
                  <c:v>0.38928199845846978</c:v>
                </c:pt>
                <c:pt idx="7307">
                  <c:v>0.40886777642180738</c:v>
                </c:pt>
                <c:pt idx="7308">
                  <c:v>0.42908608487286976</c:v>
                </c:pt>
                <c:pt idx="7309">
                  <c:v>0.44994296355112245</c:v>
                </c:pt>
                <c:pt idx="7310">
                  <c:v>0.47144493657665998</c:v>
                </c:pt>
                <c:pt idx="7311">
                  <c:v>0.49359900666963008</c:v>
                </c:pt>
                <c:pt idx="7312">
                  <c:v>0.51641264919715968</c:v>
                </c:pt>
                <c:pt idx="7313">
                  <c:v>0.53989380603717141</c:v>
                </c:pt>
                <c:pt idx="7314">
                  <c:v>0.56405087925221298</c:v>
                </c:pt>
                <c:pt idx="7315">
                  <c:v>0.58889272456071418</c:v>
                </c:pt>
                <c:pt idx="7316">
                  <c:v>0.61442864459721069</c:v>
                </c:pt>
                <c:pt idx="7317">
                  <c:v>0.64066838194848663</c:v>
                </c:pt>
                <c:pt idx="7318">
                  <c:v>0.66762211195480514</c:v>
                </c:pt>
                <c:pt idx="7319">
                  <c:v>0.6953004352632387</c:v>
                </c:pt>
                <c:pt idx="7320">
                  <c:v>0.72371437012006035</c:v>
                </c:pt>
                <c:pt idx="7321">
                  <c:v>0.75287534438919301</c:v>
                </c:pt>
                <c:pt idx="7322">
                  <c:v>0.78279518728223429</c:v>
                </c:pt>
                <c:pt idx="7323">
                  <c:v>0.81348612078525284</c:v>
                </c:pt>
                <c:pt idx="7324">
                  <c:v>0.84496075076875954</c:v>
                </c:pt>
                <c:pt idx="7325">
                  <c:v>0.8772320577649495</c:v>
                </c:pt>
                <c:pt idx="7326">
                  <c:v>0.91031338739603918</c:v>
                </c:pt>
                <c:pt idx="7327">
                  <c:v>0.94421844043897463</c:v>
                </c:pt>
                <c:pt idx="7328">
                  <c:v>0.97896126251081761</c:v>
                </c:pt>
                <c:pt idx="7329">
                  <c:v>1.0145562333565681</c:v>
                </c:pt>
                <c:pt idx="7330">
                  <c:v>1.0510180557256819</c:v>
                </c:pt>
                <c:pt idx="7331">
                  <c:v>1.0883617438188475</c:v>
                </c:pt>
                <c:pt idx="7332">
                  <c:v>1.1266026112892955</c:v>
                </c:pt>
                <c:pt idx="7333">
                  <c:v>1.1657562587822008</c:v>
                </c:pt>
                <c:pt idx="7334">
                  <c:v>1.2058385609957907</c:v>
                </c:pt>
                <c:pt idx="7335">
                  <c:v>1.2468656532472318</c:v>
                </c:pt>
                <c:pt idx="7336">
                  <c:v>1.28885391752689</c:v>
                </c:pt>
                <c:pt idx="7337">
                  <c:v>1.3318199680270717</c:v>
                </c:pt>
                <c:pt idx="7338">
                  <c:v>1.3757806361257721</c:v>
                </c:pt>
                <c:pt idx="7339">
                  <c:v>1.4207529548141822</c:v>
                </c:pt>
                <c:pt idx="7340">
                  <c:v>1.4667541425496138</c:v>
                </c:pt>
                <c:pt idx="7341">
                  <c:v>1.5138015865206076</c:v>
                </c:pt>
                <c:pt idx="7342">
                  <c:v>1.5619128253096939</c:v>
                </c:pt>
                <c:pt idx="7343">
                  <c:v>1.6111055309429201</c:v>
                </c:pt>
                <c:pt idx="7344">
                  <c:v>1.6613974903065887</c:v>
                </c:pt>
                <c:pt idx="7345">
                  <c:v>1.7128065859277799</c:v>
                </c:pt>
                <c:pt idx="7346">
                  <c:v>1.7653507760994605</c:v>
                </c:pt>
                <c:pt idx="7347">
                  <c:v>1.8190480743440913</c:v>
                </c:pt>
                <c:pt idx="7348">
                  <c:v>1.873916528205366</c:v>
                </c:pt>
                <c:pt idx="7349">
                  <c:v>1.9299741973570053</c:v>
                </c:pt>
                <c:pt idx="7350">
                  <c:v>1.9872391310233226</c:v>
                </c:pt>
                <c:pt idx="7351">
                  <c:v>2.0457293447037808</c:v>
                </c:pt>
                <c:pt idx="7352">
                  <c:v>2.1054627961972194</c:v>
                </c:pt>
                <c:pt idx="7353">
                  <c:v>2.1664573609178182</c:v>
                </c:pt>
                <c:pt idx="7354">
                  <c:v>2.2287308065065323</c:v>
                </c:pt>
                <c:pt idx="7355">
                  <c:v>2.2923007667278212</c:v>
                </c:pt>
                <c:pt idx="7356">
                  <c:v>2.3571847146595601</c:v>
                </c:pt>
                <c:pt idx="7357">
                  <c:v>2.4233999351716342</c:v>
                </c:pt>
                <c:pt idx="7358">
                  <c:v>2.4909634967003997</c:v>
                </c:pt>
                <c:pt idx="7359">
                  <c:v>2.5598922223183944</c:v>
                </c:pt>
                <c:pt idx="7360">
                  <c:v>2.6302026601122708</c:v>
                </c:pt>
                <c:pt idx="7361">
                  <c:v>2.7019110528710186</c:v>
                </c:pt>
                <c:pt idx="7362">
                  <c:v>2.7750333070963245</c:v>
                </c:pt>
                <c:pt idx="7363">
                  <c:v>2.8495849613482771</c:v>
                </c:pt>
                <c:pt idx="7364">
                  <c:v>2.9255811539385905</c:v>
                </c:pt>
                <c:pt idx="7365">
                  <c:v>3.0030365899867899</c:v>
                </c:pt>
                <c:pt idx="7366">
                  <c:v>3.0819655078577135</c:v>
                </c:pt>
                <c:pt idx="7367">
                  <c:v>3.1623816449990851</c:v>
                </c:pt>
                <c:pt idx="7368">
                  <c:v>3.2442982032044752</c:v>
                </c:pt>
                <c:pt idx="7369">
                  <c:v>3.3277278133215011</c:v>
                </c:pt>
                <c:pt idx="7370">
                  <c:v>3.4126824994335152</c:v>
                </c:pt>
                <c:pt idx="7371">
                  <c:v>3.4991736425461402</c:v>
                </c:pt>
                <c:pt idx="7372">
                  <c:v>3.5872119438035579</c:v>
                </c:pt>
                <c:pt idx="7373">
                  <c:v>3.6768073872760287</c:v>
                </c:pt>
                <c:pt idx="7374">
                  <c:v>3.7679692023463134</c:v>
                </c:pt>
                <c:pt idx="7375">
                  <c:v>3.8607058257393643</c:v>
                </c:pt>
                <c:pt idx="7376">
                  <c:v>3.9550248632352267</c:v>
                </c:pt>
                <c:pt idx="7377">
                  <c:v>4.0509330511029908</c:v>
                </c:pt>
                <c:pt idx="7378">
                  <c:v>4.1484362173076921</c:v>
                </c:pt>
                <c:pt idx="7379">
                  <c:v>4.24753924253538</c:v>
                </c:pt>
                <c:pt idx="7380">
                  <c:v>4.3482460210875828</c:v>
                </c:pt>
                <c:pt idx="7381">
                  <c:v>4.4505594216952673</c:v>
                </c:pt>
                <c:pt idx="7382">
                  <c:v>4.5544812483130439</c:v>
                </c:pt>
                <c:pt idx="7383">
                  <c:v>4.6600122009468521</c:v>
                </c:pt>
                <c:pt idx="7384">
                  <c:v>4.7671518365751</c:v>
                </c:pt>
                <c:pt idx="7385">
                  <c:v>4.8758985302279765</c:v>
                </c:pt>
                <c:pt idx="7386">
                  <c:v>4.9862494362910423</c:v>
                </c:pt>
                <c:pt idx="7387">
                  <c:v>5.0982004500933904</c:v>
                </c:pt>
                <c:pt idx="7388">
                  <c:v>5.2117461698560827</c:v>
                </c:pt>
                <c:pt idx="7389">
                  <c:v>5.3268798590694484</c:v>
                </c:pt>
                <c:pt idx="7390">
                  <c:v>5.4435934093702594</c:v>
                </c:pt>
                <c:pt idx="7391">
                  <c:v>5.561877303998795</c:v>
                </c:pt>
                <c:pt idx="7392">
                  <c:v>5.6817205819070491</c:v>
                </c:pt>
                <c:pt idx="7393">
                  <c:v>5.8031108026013865</c:v>
                </c:pt>
                <c:pt idx="7394">
                  <c:v>5.926034011795676</c:v>
                </c:pt>
                <c:pt idx="7395">
                  <c:v>6.0504747079599746</c:v>
                </c:pt>
                <c:pt idx="7396">
                  <c:v>6.1764158098473478</c:v>
                </c:pt>
                <c:pt idx="7397">
                  <c:v>6.3038386250787557</c:v>
                </c:pt>
                <c:pt idx="7398">
                  <c:v>6.4327228198784496</c:v>
                </c:pt>
                <c:pt idx="7399">
                  <c:v>6.5630463900399238</c:v>
                </c:pt>
                <c:pt idx="7400">
                  <c:v>6.6947856332119073</c:v>
                </c:pt>
                <c:pt idx="7401">
                  <c:v>6.8279151225925476</c:v>
                </c:pt>
                <c:pt idx="7402">
                  <c:v>6.9624076821197773</c:v>
                </c:pt>
                <c:pt idx="7403">
                  <c:v>7.0982343632425149</c:v>
                </c:pt>
                <c:pt idx="7404">
                  <c:v>7.2353644233633903</c:v>
                </c:pt>
                <c:pt idx="7405">
                  <c:v>7.3737653060464794</c:v>
                </c:pt>
                <c:pt idx="7406">
                  <c:v>7.5134026230629409</c:v>
                </c:pt>
                <c:pt idx="7407">
                  <c:v>7.6542401383788325</c:v>
                </c:pt>
                <c:pt idx="7408">
                  <c:v>7.7962397541562414</c:v>
                </c:pt>
                <c:pt idx="7409">
                  <c:v>7.9393614988651526</c:v>
                </c:pt>
                <c:pt idx="7410">
                  <c:v>8.0835635175782059</c:v>
                </c:pt>
                <c:pt idx="7411">
                  <c:v>8.2288020645373319</c:v>
                </c:pt>
                <c:pt idx="7412">
                  <c:v>8.3750314980765861</c:v>
                </c:pt>
                <c:pt idx="7413">
                  <c:v>8.5222042779607463</c:v>
                </c:pt>
                <c:pt idx="7414">
                  <c:v>8.6702709652425618</c:v>
                </c:pt>
                <c:pt idx="7415">
                  <c:v>8.8191802246887843</c:v>
                </c:pt>
                <c:pt idx="7416">
                  <c:v>8.9688788298582516</c:v>
                </c:pt>
                <c:pt idx="7417">
                  <c:v>9.1193116708902089</c:v>
                </c:pt>
                <c:pt idx="7418">
                  <c:v>9.2704217650812382</c:v>
                </c:pt>
                <c:pt idx="7419">
                  <c:v>9.42215027029083</c:v>
                </c:pt>
                <c:pt idx="7420">
                  <c:v>9.5744365012485346</c:v>
                </c:pt>
                <c:pt idx="7421">
                  <c:v>9.7272179488144097</c:v>
                </c:pt>
                <c:pt idx="7422">
                  <c:v>9.8804303022205708</c:v>
                </c:pt>
                <c:pt idx="7423">
                  <c:v>10.034007474373713</c:v>
                </c:pt>
                <c:pt idx="7424">
                  <c:v>10.187881630212022</c:v>
                </c:pt>
                <c:pt idx="7425">
                  <c:v>10.341983218193034</c:v>
                </c:pt>
                <c:pt idx="7426">
                  <c:v>10.496241004907453</c:v>
                </c:pt>
                <c:pt idx="7427">
                  <c:v>10.650582112862407</c:v>
                </c:pt>
                <c:pt idx="7428">
                  <c:v>10.804932061435796</c:v>
                </c:pt>
                <c:pt idx="7429">
                  <c:v>10.959214811025031</c:v>
                </c:pt>
                <c:pt idx="7430">
                  <c:v>11.11335281038602</c:v>
                </c:pt>
                <c:pt idx="7431">
                  <c:v>11.267267047160781</c:v>
                </c:pt>
                <c:pt idx="7432">
                  <c:v>11.420877101587301</c:v>
                </c:pt>
                <c:pt idx="7433">
                  <c:v>11.574101203386984</c:v>
                </c:pt>
                <c:pt idx="7434">
                  <c:v>11.726856291770821</c:v>
                </c:pt>
                <c:pt idx="7435">
                  <c:v>11.879058078593705</c:v>
                </c:pt>
                <c:pt idx="7436">
                  <c:v>12.030621114558718</c:v>
                </c:pt>
                <c:pt idx="7437">
                  <c:v>12.181458858474389</c:v>
                </c:pt>
                <c:pt idx="7438">
                  <c:v>12.331483749491209</c:v>
                </c:pt>
                <c:pt idx="7439">
                  <c:v>12.480607282260529</c:v>
                </c:pt>
                <c:pt idx="7440">
                  <c:v>12.628740084958643</c:v>
                </c:pt>
                <c:pt idx="7441">
                  <c:v>12.775792000096477</c:v>
                </c:pt>
                <c:pt idx="7442">
                  <c:v>12.921672168042861</c:v>
                </c:pt>
                <c:pt idx="7443">
                  <c:v>13.066289113152004</c:v>
                </c:pt>
                <c:pt idx="7444">
                  <c:v>13.209550832429576</c:v>
                </c:pt>
                <c:pt idx="7445">
                  <c:v>13.351364886616675</c:v>
                </c:pt>
                <c:pt idx="7446">
                  <c:v>13.491638493582236</c:v>
                </c:pt>
                <c:pt idx="7447">
                  <c:v>13.630278623910666</c:v>
                </c:pt>
                <c:pt idx="7448">
                  <c:v>13.767192098568172</c:v>
                </c:pt>
                <c:pt idx="7449">
                  <c:v>13.902285688495684</c:v>
                </c:pt>
                <c:pt idx="7450">
                  <c:v>14.035466216024467</c:v>
                </c:pt>
                <c:pt idx="7451">
                  <c:v>14.166640657929152</c:v>
                </c:pt>
                <c:pt idx="7452">
                  <c:v>14.295716250010816</c:v>
                </c:pt>
                <c:pt idx="7453">
                  <c:v>14.422600593015085</c:v>
                </c:pt>
                <c:pt idx="7454">
                  <c:v>14.547201759761817</c:v>
                </c:pt>
                <c:pt idx="7455">
                  <c:v>14.669428403284634</c:v>
                </c:pt>
                <c:pt idx="7456">
                  <c:v>14.789189865823056</c:v>
                </c:pt>
                <c:pt idx="7457">
                  <c:v>14.906396288503204</c:v>
                </c:pt>
                <c:pt idx="7458">
                  <c:v>15.020958721498818</c:v>
                </c:pt>
                <c:pt idx="7459">
                  <c:v>15.132789234507522</c:v>
                </c:pt>
                <c:pt idx="7460">
                  <c:v>15.241801027344167</c:v>
                </c:pt>
                <c:pt idx="7461">
                  <c:v>15.347908540465696</c:v>
                </c:pt>
                <c:pt idx="7462">
                  <c:v>15.4510275652207</c:v>
                </c:pt>
                <c:pt idx="7463">
                  <c:v>15.551075353628377</c:v>
                </c:pt>
                <c:pt idx="7464">
                  <c:v>15.647970727516361</c:v>
                </c:pt>
                <c:pt idx="7465">
                  <c:v>15.741634186749902</c:v>
                </c:pt>
                <c:pt idx="7466">
                  <c:v>15.831988016437622</c:v>
                </c:pt>
                <c:pt idx="7467">
                  <c:v>15.918956392825573</c:v>
                </c:pt>
                <c:pt idx="7468">
                  <c:v>16.002465487734927</c:v>
                </c:pt>
                <c:pt idx="7469">
                  <c:v>16.082443571335876</c:v>
                </c:pt>
                <c:pt idx="7470">
                  <c:v>16.158821113002475</c:v>
                </c:pt>
                <c:pt idx="7471">
                  <c:v>16.231530880133818</c:v>
                </c:pt>
                <c:pt idx="7472">
                  <c:v>16.300508034662407</c:v>
                </c:pt>
                <c:pt idx="7473">
                  <c:v>16.365690227122869</c:v>
                </c:pt>
                <c:pt idx="7474">
                  <c:v>16.427017688030986</c:v>
                </c:pt>
                <c:pt idx="7475">
                  <c:v>16.484433316421029</c:v>
                </c:pt>
                <c:pt idx="7476">
                  <c:v>16.537882765351991</c:v>
                </c:pt>
                <c:pt idx="7477">
                  <c:v>16.587314524186432</c:v>
                </c:pt>
                <c:pt idx="7478">
                  <c:v>16.632679997489074</c:v>
                </c:pt>
                <c:pt idx="7479">
                  <c:v>16.67393358035396</c:v>
                </c:pt>
                <c:pt idx="7480">
                  <c:v>16.711032730018893</c:v>
                </c:pt>
                <c:pt idx="7481">
                  <c:v>16.743938033588503</c:v>
                </c:pt>
                <c:pt idx="7482">
                  <c:v>16.772613271742536</c:v>
                </c:pt>
                <c:pt idx="7483">
                  <c:v>16.797025478263887</c:v>
                </c:pt>
                <c:pt idx="7484">
                  <c:v>16.817144995256669</c:v>
                </c:pt>
                <c:pt idx="7485">
                  <c:v>16.832945523941593</c:v>
                </c:pt>
                <c:pt idx="7486">
                  <c:v>16.844404170904252</c:v>
                </c:pt>
                <c:pt idx="7487">
                  <c:v>16.851501489674874</c:v>
                </c:pt>
                <c:pt idx="7488">
                  <c:v>16.854221517561829</c:v>
                </c:pt>
                <c:pt idx="7489">
                  <c:v>16.852551807639127</c:v>
                </c:pt>
                <c:pt idx="7490">
                  <c:v>16.846483455801049</c:v>
                </c:pt>
                <c:pt idx="7491">
                  <c:v>16.836011122831881</c:v>
                </c:pt>
                <c:pt idx="7492">
                  <c:v>16.82113305141673</c:v>
                </c:pt>
                <c:pt idx="7493">
                  <c:v>16.801851078053438</c:v>
                </c:pt>
                <c:pt idx="7494">
                  <c:v>16.778170639822587</c:v>
                </c:pt>
                <c:pt idx="7495">
                  <c:v>16.750100775994774</c:v>
                </c:pt>
                <c:pt idx="7496">
                  <c:v>16.717654124452793</c:v>
                </c:pt>
                <c:pt idx="7497">
                  <c:v>16.680846912926793</c:v>
                </c:pt>
                <c:pt idx="7498">
                  <c:v>16.639698945055077</c:v>
                </c:pt>
                <c:pt idx="7499">
                  <c:v>16.594233581271606</c:v>
                </c:pt>
                <c:pt idx="7500">
                  <c:v>16.54447771457022</c:v>
                </c:pt>
                <c:pt idx="7501">
                  <c:v>16.490461741165003</c:v>
                </c:pt>
                <c:pt idx="7502">
                  <c:v>16.432219526110469</c:v>
                </c:pt>
                <c:pt idx="7503">
                  <c:v>16.369788363936696</c:v>
                </c:pt>
                <c:pt idx="7504">
                  <c:v>16.303208934375153</c:v>
                </c:pt>
                <c:pt idx="7505">
                  <c:v>16.232525253251289</c:v>
                </c:pt>
                <c:pt idx="7506">
                  <c:v>16.157784618644143</c:v>
                </c:pt>
                <c:pt idx="7507">
                  <c:v>16.079037552405779</c:v>
                </c:pt>
                <c:pt idx="7508">
                  <c:v>15.996337737174567</c:v>
                </c:pt>
                <c:pt idx="7509">
                  <c:v>15.909741948959956</c:v>
                </c:pt>
                <c:pt idx="7510">
                  <c:v>15.819309985485724</c:v>
                </c:pt>
                <c:pt idx="7511">
                  <c:v>15.72510459038909</c:v>
                </c:pt>
                <c:pt idx="7512">
                  <c:v>15.627191373436752</c:v>
                </c:pt>
                <c:pt idx="7513">
                  <c:v>15.52563872692302</c:v>
                </c:pt>
                <c:pt idx="7514">
                  <c:v>15.420517738394409</c:v>
                </c:pt>
                <c:pt idx="7515">
                  <c:v>15.311902099891014</c:v>
                </c:pt>
                <c:pt idx="7516">
                  <c:v>15.199868013861169</c:v>
                </c:pt>
                <c:pt idx="7517">
                  <c:v>15.084494095960256</c:v>
                </c:pt>
                <c:pt idx="7518">
                  <c:v>14.96586127489029</c:v>
                </c:pt>
                <c:pt idx="7519">
                  <c:v>14.844052689495321</c:v>
                </c:pt>
                <c:pt idx="7520">
                  <c:v>14.719153583313018</c:v>
                </c:pt>
                <c:pt idx="7521">
                  <c:v>14.591251196765999</c:v>
                </c:pt>
                <c:pt idx="7522">
                  <c:v>14.46043465721916</c:v>
                </c:pt>
                <c:pt idx="7523">
                  <c:v>14.326794867109276</c:v>
                </c:pt>
                <c:pt idx="7524">
                  <c:v>14.190424390341995</c:v>
                </c:pt>
                <c:pt idx="7525">
                  <c:v>14.051417337188484</c:v>
                </c:pt>
                <c:pt idx="7526">
                  <c:v>13.909869247900904</c:v>
                </c:pt>
                <c:pt idx="7527">
                  <c:v>13.765876975231244</c:v>
                </c:pt>
                <c:pt idx="7528">
                  <c:v>13.619538566109785</c:v>
                </c:pt>
                <c:pt idx="7529">
                  <c:v>13.470953142671743</c:v>
                </c:pt>
                <c:pt idx="7530">
                  <c:v>13.320220782861405</c:v>
                </c:pt>
                <c:pt idx="7531">
                  <c:v>13.167442400812639</c:v>
                </c:pt>
                <c:pt idx="7532">
                  <c:v>13.012719627244195</c:v>
                </c:pt>
                <c:pt idx="7533">
                  <c:v>12.856154690048108</c:v>
                </c:pt>
                <c:pt idx="7534">
                  <c:v>12.697850295299119</c:v>
                </c:pt>
                <c:pt idx="7535">
                  <c:v>12.537909508889875</c:v>
                </c:pt>
                <c:pt idx="7536">
                  <c:v>12.376435638969911</c:v>
                </c:pt>
                <c:pt idx="7537">
                  <c:v>12.213532119416415</c:v>
                </c:pt>
                <c:pt idx="7538">
                  <c:v>12.049302394499733</c:v>
                </c:pt>
                <c:pt idx="7539">
                  <c:v>11.883849804937519</c:v>
                </c:pt>
                <c:pt idx="7540">
                  <c:v>11.717277475539868</c:v>
                </c:pt>
                <c:pt idx="7541">
                  <c:v>11.549688204581589</c:v>
                </c:pt>
                <c:pt idx="7542">
                  <c:v>11.381184355098336</c:v>
                </c:pt>
                <c:pt idx="7543">
                  <c:v>11.211867748266695</c:v>
                </c:pt>
                <c:pt idx="7544">
                  <c:v>11.041839559009256</c:v>
                </c:pt>
                <c:pt idx="7545">
                  <c:v>10.871200213985292</c:v>
                </c:pt>
                <c:pt idx="7546">
                  <c:v>10.700049292110918</c:v>
                </c:pt>
                <c:pt idx="7547">
                  <c:v>10.52848542772662</c:v>
                </c:pt>
                <c:pt idx="7548">
                  <c:v>10.356606216553804</c:v>
                </c:pt>
                <c:pt idx="7549">
                  <c:v>10.184508124559361</c:v>
                </c:pt>
                <c:pt idx="7550">
                  <c:v>10.012286399816915</c:v>
                </c:pt>
                <c:pt idx="7551">
                  <c:v>9.8400349874962298</c:v>
                </c:pt>
                <c:pt idx="7552">
                  <c:v>9.6678464480526944</c:v>
                </c:pt>
                <c:pt idx="7553">
                  <c:v>9.4958118787182162</c:v>
                </c:pt>
                <c:pt idx="7554">
                  <c:v>9.3240208383503731</c:v>
                </c:pt>
                <c:pt idx="7555">
                  <c:v>9.1525612757330048</c:v>
                </c:pt>
                <c:pt idx="7556">
                  <c:v>8.9815194613747185</c:v>
                </c:pt>
                <c:pt idx="7557">
                  <c:v>8.810979922850251</c:v>
                </c:pt>
                <c:pt idx="7558">
                  <c:v>8.6410253837546627</c:v>
                </c:pt>
                <c:pt idx="7559">
                  <c:v>8.4717367062731004</c:v>
                </c:pt>
                <c:pt idx="7560">
                  <c:v>8.3031928374238788</c:v>
                </c:pt>
                <c:pt idx="7561">
                  <c:v>8.1354707589692445</c:v>
                </c:pt>
                <c:pt idx="7562">
                  <c:v>7.9686454410256404</c:v>
                </c:pt>
                <c:pt idx="7563">
                  <c:v>7.802789799364624</c:v>
                </c:pt>
                <c:pt idx="7564">
                  <c:v>7.6379746564056239</c:v>
                </c:pt>
                <c:pt idx="7565">
                  <c:v>7.4742687058898607</c:v>
                </c:pt>
                <c:pt idx="7566">
                  <c:v>7.3117384812165778</c:v>
                </c:pt>
                <c:pt idx="7567">
                  <c:v>7.1504483274129385</c:v>
                </c:pt>
                <c:pt idx="7568">
                  <c:v>6.9904603767166975</c:v>
                </c:pt>
                <c:pt idx="7569">
                  <c:v>6.8318345277162473</c:v>
                </c:pt>
                <c:pt idx="7570">
                  <c:v>6.6746284280212285</c:v>
                </c:pt>
                <c:pt idx="7571">
                  <c:v>6.5188974604003995</c:v>
                </c:pt>
                <c:pt idx="7572">
                  <c:v>6.3646947323354999</c:v>
                </c:pt>
                <c:pt idx="7573">
                  <c:v>6.2120710689320715</c:v>
                </c:pt>
                <c:pt idx="7574">
                  <c:v>6.0610750091142469</c:v>
                </c:pt>
                <c:pt idx="7575">
                  <c:v>5.9117528050359764</c:v>
                </c:pt>
                <c:pt idx="7576">
                  <c:v>5.76414842463379</c:v>
                </c:pt>
                <c:pt idx="7577">
                  <c:v>5.6183035572349116</c:v>
                </c:pt>
                <c:pt idx="7578">
                  <c:v>5.4742576221439805</c:v>
                </c:pt>
                <c:pt idx="7579">
                  <c:v>5.3320477801139834</c:v>
                </c:pt>
                <c:pt idx="7580">
                  <c:v>5.1917089476119695</c:v>
                </c:pt>
                <c:pt idx="7581">
                  <c:v>5.0532738137910513</c:v>
                </c:pt>
                <c:pt idx="7582">
                  <c:v>4.9167728600596083</c:v>
                </c:pt>
                <c:pt idx="7583">
                  <c:v>4.7822343821612581</c:v>
                </c:pt>
                <c:pt idx="7584">
                  <c:v>4.6496845146533801</c:v>
                </c:pt>
                <c:pt idx="7585">
                  <c:v>4.5191472576898057</c:v>
                </c:pt>
                <c:pt idx="7586">
                  <c:v>4.3906445059948593</c:v>
                </c:pt>
                <c:pt idx="7587">
                  <c:v>4.2641960799313345</c:v>
                </c:pt>
                <c:pt idx="7588">
                  <c:v>4.1398197585433314</c:v>
                </c:pt>
                <c:pt idx="7589">
                  <c:v>4.0175313144801406</c:v>
                </c:pt>
                <c:pt idx="7590">
                  <c:v>3.8973445506833859</c:v>
                </c:pt>
                <c:pt idx="7591">
                  <c:v>3.7792713387325123</c:v>
                </c:pt>
                <c:pt idx="7592">
                  <c:v>3.6633216587381017</c:v>
                </c:pt>
                <c:pt idx="7593">
                  <c:v>3.5495036406806562</c:v>
                </c:pt>
                <c:pt idx="7594">
                  <c:v>3.4378236070824606</c:v>
                </c:pt>
                <c:pt idx="7595">
                  <c:v>3.3282861169062778</c:v>
                </c:pt>
                <c:pt idx="7596">
                  <c:v>3.2208940105776422</c:v>
                </c:pt>
                <c:pt idx="7597">
                  <c:v>3.1156484560267219</c:v>
                </c:pt>
                <c:pt idx="7598">
                  <c:v>3.0125489956452798</c:v>
                </c:pt>
                <c:pt idx="7599">
                  <c:v>2.9115935940555047</c:v>
                </c:pt>
                <c:pt idx="7600">
                  <c:v>2.8127786865986235</c:v>
                </c:pt>
                <c:pt idx="7601">
                  <c:v>2.7160992284349592</c:v>
                </c:pt>
                <c:pt idx="7602">
                  <c:v>2.6215487441709584</c:v>
                </c:pt>
                <c:pt idx="7603">
                  <c:v>2.5291193779120955</c:v>
                </c:pt>
                <c:pt idx="7604">
                  <c:v>2.438801943651828</c:v>
                </c:pt>
                <c:pt idx="7605">
                  <c:v>2.3505859759135679</c:v>
                </c:pt>
                <c:pt idx="7606">
                  <c:v>2.2644597805512516</c:v>
                </c:pt>
                <c:pt idx="7607">
                  <c:v>2.180410485633538</c:v>
                </c:pt>
                <c:pt idx="7608">
                  <c:v>2.0984240923243398</c:v>
                </c:pt>
                <c:pt idx="7609">
                  <c:v>2.0184855256858678</c:v>
                </c:pt>
                <c:pt idx="7610">
                  <c:v>1.9405786853288483</c:v>
                </c:pt>
                <c:pt idx="7611">
                  <c:v>1.864686495836074</c:v>
                </c:pt>
                <c:pt idx="7612">
                  <c:v>1.7907909568935201</c:v>
                </c:pt>
                <c:pt idx="7613">
                  <c:v>1.7188731930602779</c:v>
                </c:pt>
                <c:pt idx="7614">
                  <c:v>1.6489135031150377</c:v>
                </c:pt>
                <c:pt idx="7615">
                  <c:v>1.5808914089229866</c:v>
                </c:pt>
                <c:pt idx="7616">
                  <c:v>1.5147857037590451</c:v>
                </c:pt>
                <c:pt idx="7617">
                  <c:v>1.450574500042761</c:v>
                </c:pt>
                <c:pt idx="7618">
                  <c:v>1.3882352764265433</c:v>
                </c:pt>
                <c:pt idx="7619">
                  <c:v>1.3277449241960122</c:v>
                </c:pt>
                <c:pt idx="7620">
                  <c:v>1.2690797929329765</c:v>
                </c:pt>
                <c:pt idx="7621">
                  <c:v>1.2122157354045628</c:v>
                </c:pt>
                <c:pt idx="7622">
                  <c:v>1.1571281516359351</c:v>
                </c:pt>
                <c:pt idx="7623">
                  <c:v>1.1037920321343491</c:v>
                </c:pt>
                <c:pt idx="7624">
                  <c:v>1.0521820002308684</c:v>
                </c:pt>
                <c:pt idx="7625">
                  <c:v>1.0022723535100779</c:v>
                </c:pt>
                <c:pt idx="7626">
                  <c:v>0.95403710430117461</c:v>
                </c:pt>
                <c:pt idx="7627">
                  <c:v>0.90745001920746549</c:v>
                </c:pt>
                <c:pt idx="7628">
                  <c:v>0.86248465765123195</c:v>
                </c:pt>
                <c:pt idx="7629">
                  <c:v>0.81911440941742153</c:v>
                </c:pt>
                <c:pt idx="7630">
                  <c:v>0.77731253117813981</c:v>
                </c:pt>
                <c:pt idx="7631">
                  <c:v>0.73705218198578559</c:v>
                </c:pt>
                <c:pt idx="7632">
                  <c:v>0.69830645772344369</c:v>
                </c:pt>
                <c:pt idx="7633">
                  <c:v>0.6610484245027638</c:v>
                </c:pt>
                <c:pt idx="7634">
                  <c:v>0.62525115100452444</c:v>
                </c:pt>
                <c:pt idx="7635">
                  <c:v>0.59088773975571585</c:v>
                </c:pt>
                <c:pt idx="7636">
                  <c:v>0.557931357342484</c:v>
                </c:pt>
                <c:pt idx="7637">
                  <c:v>0.52635526355725126</c:v>
                </c:pt>
                <c:pt idx="7638">
                  <c:v>0.4961328394830119</c:v>
                </c:pt>
                <c:pt idx="7639">
                  <c:v>0.46723761451754825</c:v>
                </c:pt>
                <c:pt idx="7640">
                  <c:v>0.43964329234271882</c:v>
                </c:pt>
                <c:pt idx="7641">
                  <c:v>0.4133237758466865</c:v>
                </c:pt>
                <c:pt idx="7642">
                  <c:v>0.38825319100635081</c:v>
                </c:pt>
                <c:pt idx="7643">
                  <c:v>0.36440590974135928</c:v>
                </c:pt>
                <c:pt idx="7644">
                  <c:v>0.34175657174990615</c:v>
                </c:pt>
                <c:pt idx="7645">
                  <c:v>0.32028010534006268</c:v>
                </c:pt>
                <c:pt idx="7646">
                  <c:v>0.2999517472696645</c:v>
                </c:pt>
                <c:pt idx="7647">
                  <c:v>0.28074706161118845</c:v>
                </c:pt>
                <c:pt idx="7648">
                  <c:v>0.2626419576562708</c:v>
                </c:pt>
                <c:pt idx="7649">
                  <c:v>0.24561270687844189</c:v>
                </c:pt>
                <c:pt idx="7650">
                  <c:v>0.22963595897144601</c:v>
                </c:pt>
                <c:pt idx="7651">
                  <c:v>0.21468875698217246</c:v>
                </c:pt>
                <c:pt idx="7652">
                  <c:v>0.20074855155800397</c:v>
                </c:pt>
                <c:pt idx="7653">
                  <c:v>0.18779321432890173</c:v>
                </c:pt>
                <c:pt idx="7654">
                  <c:v>0.17580105044523464</c:v>
                </c:pt>
                <c:pt idx="7655">
                  <c:v>0.16475081029256186</c:v>
                </c:pt>
                <c:pt idx="7656">
                  <c:v>0.15462170040565848</c:v>
                </c:pt>
                <c:pt idx="7657">
                  <c:v>0.14539339360381728</c:v>
                </c:pt>
                <c:pt idx="7658">
                  <c:v>0.13704603837022414</c:v>
                </c:pt>
                <c:pt idx="7659">
                  <c:v>0.12956026749819521</c:v>
                </c:pt>
                <c:pt idx="7660">
                  <c:v>0.12291720602733043</c:v>
                </c:pt>
                <c:pt idx="7661">
                  <c:v>0.1170984784929063</c:v>
                </c:pt>
                <c:pt idx="7662">
                  <c:v>0.11208621551159012</c:v>
                </c:pt>
                <c:pt idx="7663">
                  <c:v>0.10786305972691972</c:v>
                </c:pt>
                <c:pt idx="7664">
                  <c:v>0.10441217113762492</c:v>
                </c:pt>
                <c:pt idx="7665">
                  <c:v>0.10171723183212578</c:v>
                </c:pt>
                <c:pt idx="7666">
                  <c:v>9.976245015194056E-2</c:v>
                </c:pt>
                <c:pt idx="7667">
                  <c:v>9.8532564307073606E-2</c:v>
                </c:pt>
                <c:pt idx="7668">
                  <c:v>9.8012845465686227E-2</c:v>
                </c:pt>
                <c:pt idx="7669">
                  <c:v>9.8189100340508886E-2</c:v>
                </c:pt>
                <c:pt idx="7670">
                  <c:v>9.904767329386259E-2</c:v>
                </c:pt>
                <c:pt idx="7671">
                  <c:v>0.10057544798275422</c:v>
                </c:pt>
                <c:pt idx="7672">
                  <c:v>0.10275984856552969</c:v>
                </c:pt>
                <c:pt idx="7673">
                  <c:v>0.10558884049035841</c:v>
                </c:pt>
                <c:pt idx="7674">
                  <c:v>0.10905093088619566</c:v>
                </c:pt>
                <c:pt idx="7675">
                  <c:v>0.11313516857578242</c:v>
                </c:pt>
                <c:pt idx="7676">
                  <c:v>0.11783114372982417</c:v>
                </c:pt>
                <c:pt idx="7677">
                  <c:v>0.12312898718117918</c:v>
                </c:pt>
                <c:pt idx="7678">
                  <c:v>0.12901936941688213</c:v>
                </c:pt>
                <c:pt idx="7679">
                  <c:v>0.13549349926556975</c:v>
                </c:pt>
                <c:pt idx="7680">
                  <c:v>0.14254312229697716</c:v>
                </c:pt>
                <c:pt idx="7681">
                  <c:v>0.15016051894979338</c:v>
                </c:pt>
                <c:pt idx="7682">
                  <c:v>0.15833850240305034</c:v>
                </c:pt>
                <c:pt idx="7683">
                  <c:v>0.16707041620601068</c:v>
                </c:pt>
                <c:pt idx="7684">
                  <c:v>0.17635013168047944</c:v>
                </c:pt>
                <c:pt idx="7685">
                  <c:v>0.18617204510865037</c:v>
                </c:pt>
                <c:pt idx="7686">
                  <c:v>0.19653107471946163</c:v>
                </c:pt>
                <c:pt idx="7687">
                  <c:v>0.2074226574847596</c:v>
                </c:pt>
                <c:pt idx="7688">
                  <c:v>0.21884274573640572</c:v>
                </c:pt>
                <c:pt idx="7689">
                  <c:v>0.23078780361504173</c:v>
                </c:pt>
                <c:pt idx="7690">
                  <c:v>0.24325480335906824</c:v>
                </c:pt>
                <c:pt idx="7691">
                  <c:v>0.25624122144330108</c:v>
                </c:pt>
                <c:pt idx="7692">
                  <c:v>0.26974503457476395</c:v>
                </c:pt>
                <c:pt idx="7693">
                  <c:v>0.28376471555287908</c:v>
                </c:pt>
                <c:pt idx="7694">
                  <c:v>0.29829922900013223</c:v>
                </c:pt>
                <c:pt idx="7695">
                  <c:v>0.3133480269689185</c:v>
                </c:pt>
                <c:pt idx="7696">
                  <c:v>0.32891104442884994</c:v>
                </c:pt>
                <c:pt idx="7697">
                  <c:v>0.3449886946392679</c:v>
                </c:pt>
                <c:pt idx="7698">
                  <c:v>0.36158186440869733</c:v>
                </c:pt>
                <c:pt idx="7699">
                  <c:v>0.37869190924498186</c:v>
                </c:pt>
                <c:pt idx="7700">
                  <c:v>0.39632064839634762</c:v>
                </c:pt>
                <c:pt idx="7701">
                  <c:v>0.41447035978527752</c:v>
                </c:pt>
                <c:pt idx="7702">
                  <c:v>0.43314377483425948</c:v>
                </c:pt>
                <c:pt idx="7703">
                  <c:v>0.45234407318287229</c:v>
                </c:pt>
                <c:pt idx="7704">
                  <c:v>0.47207487729519765</c:v>
                </c:pt>
                <c:pt idx="7705">
                  <c:v>0.49234024695442746</c:v>
                </c:pt>
                <c:pt idx="7706">
                  <c:v>0.51314467364240612</c:v>
                </c:pt>
                <c:pt idx="7707">
                  <c:v>0.53449307479957275</c:v>
                </c:pt>
                <c:pt idx="7708">
                  <c:v>0.55639078796236507</c:v>
                </c:pt>
                <c:pt idx="7709">
                  <c:v>0.57884356477099397</c:v>
                </c:pt>
                <c:pt idx="7710">
                  <c:v>0.60185756484350561</c:v>
                </c:pt>
                <c:pt idx="7711">
                  <c:v>0.62543934950884261</c:v>
                </c:pt>
                <c:pt idx="7712">
                  <c:v>0.64959587539282293</c:v>
                </c:pt>
                <c:pt idx="7713">
                  <c:v>0.67433448784742755</c:v>
                </c:pt>
                <c:pt idx="7714">
                  <c:v>0.69966291421837323</c:v>
                </c:pt>
                <c:pt idx="7715">
                  <c:v>0.72558925693843468</c:v>
                </c:pt>
                <c:pt idx="7716">
                  <c:v>0.7521219864408446</c:v>
                </c:pt>
                <c:pt idx="7717">
                  <c:v>0.77926993388038601</c:v>
                </c:pt>
                <c:pt idx="7718">
                  <c:v>0.80704228365307162</c:v>
                </c:pt>
                <c:pt idx="7719">
                  <c:v>0.8354485657033639</c:v>
                </c:pt>
                <c:pt idx="7720">
                  <c:v>0.86449864760767103</c:v>
                </c:pt>
                <c:pt idx="7721">
                  <c:v>0.89420272642337584</c:v>
                </c:pt>
                <c:pt idx="7722">
                  <c:v>0.92457132029024047</c:v>
                </c:pt>
                <c:pt idx="7723">
                  <c:v>0.95561525977224759</c:v>
                </c:pt>
                <c:pt idx="7724">
                  <c:v>0.98734567892839364</c:v>
                </c:pt>
                <c:pt idx="7725">
                  <c:v>1.0197740060986178</c:v>
                </c:pt>
                <c:pt idx="7726">
                  <c:v>1.0529119543915517</c:v>
                </c:pt>
                <c:pt idx="7727">
                  <c:v>1.0867715118615073</c:v>
                </c:pt>
                <c:pt idx="7728">
                  <c:v>1.121364931362177</c:v>
                </c:pt>
                <c:pt idx="7729">
                  <c:v>1.156704720060552</c:v>
                </c:pt>
                <c:pt idx="7730">
                  <c:v>1.1928036286017274</c:v>
                </c:pt>
                <c:pt idx="7731">
                  <c:v>1.2296746399070877</c:v>
                </c:pt>
                <c:pt idx="7732">
                  <c:v>1.2673309575945733</c:v>
                </c:pt>
                <c:pt idx="7733">
                  <c:v>1.3057859940069545</c:v>
                </c:pt>
                <c:pt idx="7734">
                  <c:v>1.3450533578349289</c:v>
                </c:pt>
                <c:pt idx="7735">
                  <c:v>1.3851468413210264</c:v>
                </c:pt>
                <c:pt idx="7736">
                  <c:v>1.4260804070309718</c:v>
                </c:pt>
                <c:pt idx="7737">
                  <c:v>1.4678681741829984</c:v>
                </c:pt>
                <c:pt idx="7738">
                  <c:v>1.5105244045167523</c:v>
                </c:pt>
                <c:pt idx="7739">
                  <c:v>1.554063487695406</c:v>
                </c:pt>
                <c:pt idx="7740">
                  <c:v>1.5984999262258053</c:v>
                </c:pt>
                <c:pt idx="7741">
                  <c:v>1.6438483198854958</c:v>
                </c:pt>
                <c:pt idx="7742">
                  <c:v>1.6901233496471488</c:v>
                </c:pt>
                <c:pt idx="7743">
                  <c:v>1.737339761090777</c:v>
                </c:pt>
                <c:pt idx="7744">
                  <c:v>1.785512347289318</c:v>
                </c:pt>
                <c:pt idx="7745">
                  <c:v>1.8346559311663326</c:v>
                </c:pt>
                <c:pt idx="7746">
                  <c:v>1.8847853473097775</c:v>
                </c:pt>
                <c:pt idx="7747">
                  <c:v>1.9359154232395375</c:v>
                </c:pt>
                <c:pt idx="7748">
                  <c:v>1.9880609601206451</c:v>
                </c:pt>
                <c:pt idx="7749">
                  <c:v>2.0412367129151194</c:v>
                </c:pt>
                <c:pt idx="7750">
                  <c:v>2.0954573699696537</c:v>
                </c:pt>
                <c:pt idx="7751">
                  <c:v>2.1507375320334883</c:v>
                </c:pt>
                <c:pt idx="7752">
                  <c:v>2.2070916907065459</c:v>
                </c:pt>
                <c:pt idx="7753">
                  <c:v>2.2645342063116374</c:v>
                </c:pt>
                <c:pt idx="7754">
                  <c:v>2.3230792851960214</c:v>
                </c:pt>
                <c:pt idx="7755">
                  <c:v>2.3827409564575861</c:v>
                </c:pt>
                <c:pt idx="7756">
                  <c:v>2.4435330481027453</c:v>
                </c:pt>
                <c:pt idx="7757">
                  <c:v>2.505469162634764</c:v>
                </c:pt>
                <c:pt idx="7758">
                  <c:v>2.5685626520833402</c:v>
                </c:pt>
                <c:pt idx="7759">
                  <c:v>2.6328265924731635</c:v>
                </c:pt>
                <c:pt idx="7760">
                  <c:v>2.6982737577506208</c:v>
                </c:pt>
                <c:pt idx="7761">
                  <c:v>2.7649165931671091</c:v>
                </c:pt>
                <c:pt idx="7762">
                  <c:v>2.8327671881363745</c:v>
                </c:pt>
                <c:pt idx="7763">
                  <c:v>2.9018372485779218</c:v>
                </c:pt>
                <c:pt idx="7764">
                  <c:v>2.9721380687591332</c:v>
                </c:pt>
                <c:pt idx="7765">
                  <c:v>3.0436805026537792</c:v>
                </c:pt>
                <c:pt idx="7766">
                  <c:v>3.1164749348336676</c:v>
                </c:pt>
                <c:pt idx="7767">
                  <c:v>3.1905312509137587</c:v>
                </c:pt>
                <c:pt idx="7768">
                  <c:v>3.2658588075741797</c:v>
                </c:pt>
                <c:pt idx="7769">
                  <c:v>3.342466402180043</c:v>
                </c:pt>
                <c:pt idx="7770">
                  <c:v>3.4203622420251389</c:v>
                </c:pt>
                <c:pt idx="7771">
                  <c:v>3.4995539132303177</c:v>
                </c:pt>
                <c:pt idx="7772">
                  <c:v>3.5800483493186062</c:v>
                </c:pt>
                <c:pt idx="7773">
                  <c:v>3.6618517995102762</c:v>
                </c:pt>
                <c:pt idx="7774">
                  <c:v>3.7449697967567599</c:v>
                </c:pt>
                <c:pt idx="7775">
                  <c:v>3.829407125563173</c:v>
                </c:pt>
                <c:pt idx="7776">
                  <c:v>3.9151677896285735</c:v>
                </c:pt>
                <c:pt idx="7777">
                  <c:v>4.0022549793442366</c:v>
                </c:pt>
                <c:pt idx="7778">
                  <c:v>4.0906710391958541</c:v>
                </c:pt>
                <c:pt idx="7779">
                  <c:v>4.1804174351080325</c:v>
                </c:pt>
                <c:pt idx="7780">
                  <c:v>4.2714947217841326</c:v>
                </c:pt>
                <c:pt idx="7781">
                  <c:v>4.3639025100793978</c:v>
                </c:pt>
                <c:pt idx="7782">
                  <c:v>4.4576394344671124</c:v>
                </c:pt>
                <c:pt idx="7783">
                  <c:v>4.5527031206440709</c:v>
                </c:pt>
                <c:pt idx="7784">
                  <c:v>4.6490901533283724</c:v>
                </c:pt>
                <c:pt idx="7785">
                  <c:v>4.7467960443080184</c:v>
                </c:pt>
                <c:pt idx="7786">
                  <c:v>4.8458152007983362</c:v>
                </c:pt>
                <c:pt idx="7787">
                  <c:v>4.9461408941620597</c:v>
                </c:pt>
                <c:pt idx="7788">
                  <c:v>5.0477652290599</c:v>
                </c:pt>
                <c:pt idx="7789">
                  <c:v>5.1506791130885645</c:v>
                </c:pt>
                <c:pt idx="7790">
                  <c:v>5.2548722269715133</c:v>
                </c:pt>
                <c:pt idx="7791">
                  <c:v>5.3603329953735184</c:v>
                </c:pt>
                <c:pt idx="7792">
                  <c:v>5.46704855839487</c:v>
                </c:pt>
                <c:pt idx="7793">
                  <c:v>5.575004743825354</c:v>
                </c:pt>
                <c:pt idx="7794">
                  <c:v>5.6841860402182833</c:v>
                </c:pt>
                <c:pt idx="7795">
                  <c:v>5.7945755708593669</c:v>
                </c:pt>
                <c:pt idx="7796">
                  <c:v>5.9061550687035362</c:v>
                </c:pt>
                <c:pt idx="7797">
                  <c:v>6.0189048523446775</c:v>
                </c:pt>
                <c:pt idx="7798">
                  <c:v>6.1328038031006624</c:v>
                </c:pt>
                <c:pt idx="7799">
                  <c:v>6.2478293432783527</c:v>
                </c:pt>
                <c:pt idx="7800">
                  <c:v>6.3639574156979855</c:v>
                </c:pt>
                <c:pt idx="7801">
                  <c:v>6.4811624645488397</c:v>
                </c:pt>
                <c:pt idx="7802">
                  <c:v>6.5994174176514075</c:v>
                </c:pt>
                <c:pt idx="7803">
                  <c:v>6.7186936701974815</c:v>
                </c:pt>
                <c:pt idx="7804">
                  <c:v>6.838961070043009</c:v>
                </c:pt>
                <c:pt idx="7805">
                  <c:v>6.9601879046312662</c:v>
                </c:pt>
                <c:pt idx="7806">
                  <c:v>7.08234088960889</c:v>
                </c:pt>
                <c:pt idx="7807">
                  <c:v>7.2053851592179816</c:v>
                </c:pt>
                <c:pt idx="7808">
                  <c:v>7.3292842585255951</c:v>
                </c:pt>
                <c:pt idx="7809">
                  <c:v>7.4540001375671743</c:v>
                </c:pt>
                <c:pt idx="7810">
                  <c:v>7.5794931474650484</c:v>
                </c:pt>
                <c:pt idx="7811">
                  <c:v>7.7057220385913672</c:v>
                </c:pt>
                <c:pt idx="7812">
                  <c:v>7.8326439608485128</c:v>
                </c:pt>
                <c:pt idx="7813">
                  <c:v>7.9602144661056577</c:v>
                </c:pt>
                <c:pt idx="7814">
                  <c:v>8.0883875128809493</c:v>
                </c:pt>
                <c:pt idx="7815">
                  <c:v>8.2171154733048137</c:v>
                </c:pt>
                <c:pt idx="7816">
                  <c:v>8.3463491424301459</c:v>
                </c:pt>
                <c:pt idx="7817">
                  <c:v>8.4760377499326527</c:v>
                </c:pt>
                <c:pt idx="7818">
                  <c:v>8.6061289742615639</c:v>
                </c:pt>
                <c:pt idx="7819">
                  <c:v>8.7365689592731837</c:v>
                </c:pt>
                <c:pt idx="7820">
                  <c:v>8.8673023333960064</c:v>
                </c:pt>
                <c:pt idx="7821">
                  <c:v>8.9982722313680537</c:v>
                </c:pt>
                <c:pt idx="7822">
                  <c:v>9.1294203185644598</c:v>
                </c:pt>
                <c:pt idx="7823">
                  <c:v>9.2606868179732356</c:v>
                </c:pt>
                <c:pt idx="7824">
                  <c:v>9.3920105398034721</c:v>
                </c:pt>
                <c:pt idx="7825">
                  <c:v>9.5233289137907189</c:v>
                </c:pt>
                <c:pt idx="7826">
                  <c:v>9.6545780241780754</c:v>
                </c:pt>
                <c:pt idx="7827">
                  <c:v>9.785692647407469</c:v>
                </c:pt>
                <c:pt idx="7828">
                  <c:v>9.9166062925110019</c:v>
                </c:pt>
                <c:pt idx="7829">
                  <c:v>10.047251244210948</c:v>
                </c:pt>
                <c:pt idx="7830">
                  <c:v>10.177558608722689</c:v>
                </c:pt>
                <c:pt idx="7831">
                  <c:v>10.307458362241</c:v>
                </c:pt>
                <c:pt idx="7832">
                  <c:v>10.436879402097642</c:v>
                </c:pt>
                <c:pt idx="7833">
                  <c:v>10.565749600579773</c:v>
                </c:pt>
                <c:pt idx="7834">
                  <c:v>10.693995861344234</c:v>
                </c:pt>
                <c:pt idx="7835">
                  <c:v>10.821544178443125</c:v>
                </c:pt>
                <c:pt idx="7836">
                  <c:v>10.948319697868492</c:v>
                </c:pt>
                <c:pt idx="7837">
                  <c:v>11.074246781609519</c:v>
                </c:pt>
                <c:pt idx="7838">
                  <c:v>11.19924907414177</c:v>
                </c:pt>
                <c:pt idx="7839">
                  <c:v>11.32324957129655</c:v>
                </c:pt>
                <c:pt idx="7840">
                  <c:v>11.446170691451886</c:v>
                </c:pt>
                <c:pt idx="7841">
                  <c:v>11.5679343489572</c:v>
                </c:pt>
                <c:pt idx="7842">
                  <c:v>11.688462029731371</c:v>
                </c:pt>
                <c:pt idx="7843">
                  <c:v>11.807674868922756</c:v>
                </c:pt>
                <c:pt idx="7844">
                  <c:v>11.925493730566094</c:v>
                </c:pt>
                <c:pt idx="7845">
                  <c:v>12.0418392891268</c:v>
                </c:pt>
                <c:pt idx="7846">
                  <c:v>12.156632112825321</c:v>
                </c:pt>
                <c:pt idx="7847">
                  <c:v>12.269792748634565</c:v>
                </c:pt>
                <c:pt idx="7848">
                  <c:v>12.381241808846372</c:v>
                </c:pt>
                <c:pt idx="7849">
                  <c:v>12.490900059062184</c:v>
                </c:pt>
                <c:pt idx="7850">
                  <c:v>12.598688507513735</c:v>
                </c:pt>
                <c:pt idx="7851">
                  <c:v>12.704528495542018</c:v>
                </c:pt>
                <c:pt idx="7852">
                  <c:v>12.808341789143448</c:v>
                </c:pt>
                <c:pt idx="7853">
                  <c:v>12.910050671398302</c:v>
                </c:pt>
                <c:pt idx="7854">
                  <c:v>13.009578035675329</c:v>
                </c:pt>
                <c:pt idx="7855">
                  <c:v>13.106847479427548</c:v>
                </c:pt>
                <c:pt idx="7856">
                  <c:v>13.201783398446199</c:v>
                </c:pt>
                <c:pt idx="7857">
                  <c:v>13.294311081412912</c:v>
                </c:pt>
                <c:pt idx="7858">
                  <c:v>13.384356804586004</c:v>
                </c:pt>
                <c:pt idx="7859">
                  <c:v>13.47184792645119</c:v>
                </c:pt>
                <c:pt idx="7860">
                  <c:v>13.55671298218237</c:v>
                </c:pt>
                <c:pt idx="7861">
                  <c:v>13.638881777735451</c:v>
                </c:pt>
                <c:pt idx="7862">
                  <c:v>13.718285483409112</c:v>
                </c:pt>
                <c:pt idx="7863">
                  <c:v>13.794856726686696</c:v>
                </c:pt>
                <c:pt idx="7864">
                  <c:v>13.868529684221521</c:v>
                </c:pt>
                <c:pt idx="7865">
                  <c:v>13.939240172731171</c:v>
                </c:pt>
                <c:pt idx="7866">
                  <c:v>14.006925738706</c:v>
                </c:pt>
                <c:pt idx="7867">
                  <c:v>14.07152574667604</c:v>
                </c:pt>
                <c:pt idx="7868">
                  <c:v>14.132981465922768</c:v>
                </c:pt>
                <c:pt idx="7869">
                  <c:v>14.191236155451577</c:v>
                </c:pt>
                <c:pt idx="7870">
                  <c:v>14.246235147010308</c:v>
                </c:pt>
                <c:pt idx="7871">
                  <c:v>14.297925926064556</c:v>
                </c:pt>
                <c:pt idx="7872">
                  <c:v>14.346258210479</c:v>
                </c:pt>
                <c:pt idx="7873">
                  <c:v>14.391184026818312</c:v>
                </c:pt>
                <c:pt idx="7874">
                  <c:v>14.432657784042675</c:v>
                </c:pt>
                <c:pt idx="7875">
                  <c:v>14.470636344477324</c:v>
                </c:pt>
                <c:pt idx="7876">
                  <c:v>14.50507909191337</c:v>
                </c:pt>
                <c:pt idx="7877">
                  <c:v>14.535947996648664</c:v>
                </c:pt>
                <c:pt idx="7878">
                  <c:v>14.563207677376347</c:v>
                </c:pt>
                <c:pt idx="7879">
                  <c:v>14.586825459743704</c:v>
                </c:pt>
                <c:pt idx="7880">
                  <c:v>14.606771431484018</c:v>
                </c:pt>
                <c:pt idx="7881">
                  <c:v>14.623018493958993</c:v>
                </c:pt>
                <c:pt idx="7882">
                  <c:v>14.63554241003752</c:v>
                </c:pt>
                <c:pt idx="7883">
                  <c:v>14.644321848158755</c:v>
                </c:pt>
                <c:pt idx="7884">
                  <c:v>14.649338422496475</c:v>
                </c:pt>
                <c:pt idx="7885">
                  <c:v>14.650576729128007</c:v>
                </c:pt>
                <c:pt idx="7886">
                  <c:v>14.648024378115911</c:v>
                </c:pt>
                <c:pt idx="7887">
                  <c:v>14.641672021415182</c:v>
                </c:pt>
                <c:pt idx="7888">
                  <c:v>14.631513376542769</c:v>
                </c:pt>
                <c:pt idx="7889">
                  <c:v>14.617545245949501</c:v>
                </c:pt>
                <c:pt idx="7890">
                  <c:v>14.599767532021273</c:v>
                </c:pt>
                <c:pt idx="7891">
                  <c:v>14.578183247690131</c:v>
                </c:pt>
                <c:pt idx="7892">
                  <c:v>14.552798522593124</c:v>
                </c:pt>
                <c:pt idx="7893">
                  <c:v>14.52362260477739</c:v>
                </c:pt>
                <c:pt idx="7894">
                  <c:v>14.490667857906208</c:v>
                </c:pt>
                <c:pt idx="7895">
                  <c:v>14.453949753985002</c:v>
                </c:pt>
                <c:pt idx="7896">
                  <c:v>14.413486861595587</c:v>
                </c:pt>
                <c:pt idx="7897">
                  <c:v>14.36930082963868</c:v>
                </c:pt>
                <c:pt idx="7898">
                  <c:v>14.321416366638514</c:v>
                </c:pt>
                <c:pt idx="7899">
                  <c:v>14.269861215602717</c:v>
                </c:pt>
                <c:pt idx="7900">
                  <c:v>14.214666124501996</c:v>
                </c:pt>
                <c:pt idx="7901">
                  <c:v>14.155864812411451</c:v>
                </c:pt>
                <c:pt idx="7902">
                  <c:v>14.0934939313714</c:v>
                </c:pt>
                <c:pt idx="7903">
                  <c:v>14.027593024034799</c:v>
                </c:pt>
                <c:pt idx="7904">
                  <c:v>13.958204477183054</c:v>
                </c:pt>
                <c:pt idx="7905">
                  <c:v>13.885373471188647</c:v>
                </c:pt>
                <c:pt idx="7906">
                  <c:v>13.809147925529931</c:v>
                </c:pt>
                <c:pt idx="7907">
                  <c:v>13.729578440441722</c:v>
                </c:pt>
                <c:pt idx="7908">
                  <c:v>13.646718234839955</c:v>
                </c:pt>
                <c:pt idx="7909">
                  <c:v>13.560623080606145</c:v>
                </c:pt>
                <c:pt idx="7910">
                  <c:v>13.471351233386322</c:v>
                </c:pt>
                <c:pt idx="7911">
                  <c:v>13.378963360020999</c:v>
                </c:pt>
                <c:pt idx="7912">
                  <c:v>13.283522462749634</c:v>
                </c:pt>
                <c:pt idx="7913">
                  <c:v>13.185093800339374</c:v>
                </c:pt>
                <c:pt idx="7914">
                  <c:v>13.083744806280421</c:v>
                </c:pt>
                <c:pt idx="7915">
                  <c:v>12.979545004218556</c:v>
                </c:pt>
                <c:pt idx="7916">
                  <c:v>12.87256592077715</c:v>
                </c:pt>
                <c:pt idx="7917">
                  <c:v>12.762880995943762</c:v>
                </c:pt>
                <c:pt idx="7918">
                  <c:v>12.650565491185834</c:v>
                </c:pt>
                <c:pt idx="7919">
                  <c:v>12.535696395474815</c:v>
                </c:pt>
                <c:pt idx="7920">
                  <c:v>12.418352329400205</c:v>
                </c:pt>
                <c:pt idx="7921">
                  <c:v>12.298613447549892</c:v>
                </c:pt>
                <c:pt idx="7922">
                  <c:v>12.176561339342665</c:v>
                </c:pt>
                <c:pt idx="7923">
                  <c:v>12.052278928506801</c:v>
                </c:pt>
                <c:pt idx="7924">
                  <c:v>11.92585037137524</c:v>
                </c:pt>
                <c:pt idx="7925">
                  <c:v>11.797360954202388</c:v>
                </c:pt>
                <c:pt idx="7926">
                  <c:v>11.666896989690002</c:v>
                </c:pt>
                <c:pt idx="7927">
                  <c:v>11.534545712893632</c:v>
                </c:pt>
                <c:pt idx="7928">
                  <c:v>11.400395176722682</c:v>
                </c:pt>
                <c:pt idx="7929">
                  <c:v>11.264534147206936</c:v>
                </c:pt>
                <c:pt idx="7930">
                  <c:v>11.127051998719661</c:v>
                </c:pt>
                <c:pt idx="7931">
                  <c:v>10.988038609334946</c:v>
                </c:pt>
                <c:pt idx="7932">
                  <c:v>10.847584256524419</c:v>
                </c:pt>
                <c:pt idx="7933">
                  <c:v>10.705779513337946</c:v>
                </c:pt>
                <c:pt idx="7934">
                  <c:v>10.562715145273073</c:v>
                </c:pt>
                <c:pt idx="7935">
                  <c:v>10.418482008000424</c:v>
                </c:pt>
                <c:pt idx="7936">
                  <c:v>10.273170946098423</c:v>
                </c:pt>
                <c:pt idx="7937">
                  <c:v>10.12687269298668</c:v>
                </c:pt>
                <c:pt idx="7938">
                  <c:v>9.9796777721994854</c:v>
                </c:pt>
                <c:pt idx="7939">
                  <c:v>9.8316764001548052</c:v>
                </c:pt>
                <c:pt idx="7940">
                  <c:v>9.6829583905938019</c:v>
                </c:pt>
                <c:pt idx="7941">
                  <c:v>9.5336130607977907</c:v>
                </c:pt>
                <c:pt idx="7942">
                  <c:v>9.383729139749228</c:v>
                </c:pt>
                <c:pt idx="7943">
                  <c:v>9.2333946783614529</c:v>
                </c:pt>
                <c:pt idx="7944">
                  <c:v>9.082696961900373</c:v>
                </c:pt>
                <c:pt idx="7945">
                  <c:v>8.9317224247198439</c:v>
                </c:pt>
                <c:pt idx="7946">
                  <c:v>8.7805565674305921</c:v>
                </c:pt>
                <c:pt idx="7947">
                  <c:v>8.629283876595105</c:v>
                </c:pt>
                <c:pt idx="7948">
                  <c:v>8.4779877470627003</c:v>
                </c:pt>
                <c:pt idx="7949">
                  <c:v>8.326750407031275</c:v>
                </c:pt>
                <c:pt idx="7950">
                  <c:v>8.1756528459108697</c:v>
                </c:pt>
                <c:pt idx="7951">
                  <c:v>8.0247747450909763</c:v>
                </c:pt>
                <c:pt idx="7952">
                  <c:v>7.8741944116534484</c:v>
                </c:pt>
                <c:pt idx="7953">
                  <c:v>7.7239887151230624</c:v>
                </c:pt>
                <c:pt idx="7954">
                  <c:v>7.5742330272796634</c:v>
                </c:pt>
                <c:pt idx="7955">
                  <c:v>7.4250011651124499</c:v>
                </c:pt>
                <c:pt idx="7956">
                  <c:v>7.2763653369396435</c:v>
                </c:pt>
                <c:pt idx="7957">
                  <c:v>7.1283960917204396</c:v>
                </c:pt>
                <c:pt idx="7958">
                  <c:v>6.9811622716127237</c:v>
                </c:pt>
                <c:pt idx="7959">
                  <c:v>6.8347309677633881</c:v>
                </c:pt>
                <c:pt idx="7960">
                  <c:v>6.6891674793736033</c:v>
                </c:pt>
                <c:pt idx="7961">
                  <c:v>6.5445352760199595</c:v>
                </c:pt>
                <c:pt idx="7962">
                  <c:v>6.4008959632482743</c:v>
                </c:pt>
                <c:pt idx="7963">
                  <c:v>6.258309251423972</c:v>
                </c:pt>
                <c:pt idx="7964">
                  <c:v>6.1168329278258655</c:v>
                </c:pt>
                <c:pt idx="7965">
                  <c:v>5.9765228319624812</c:v>
                </c:pt>
                <c:pt idx="7966">
                  <c:v>5.8374328340918771</c:v>
                </c:pt>
                <c:pt idx="7967">
                  <c:v>5.6996148168957461</c:v>
                </c:pt>
                <c:pt idx="7968">
                  <c:v>5.5631186602952161</c:v>
                </c:pt>
                <c:pt idx="7969">
                  <c:v>5.4279922293365646</c:v>
                </c:pt>
                <c:pt idx="7970">
                  <c:v>5.2942813651233918</c:v>
                </c:pt>
                <c:pt idx="7971">
                  <c:v>5.1620298787271537</c:v>
                </c:pt>
                <c:pt idx="7972">
                  <c:v>5.031279548021331</c:v>
                </c:pt>
                <c:pt idx="7973">
                  <c:v>4.9020701173803811</c:v>
                </c:pt>
                <c:pt idx="7974">
                  <c:v>4.7744393001740564</c:v>
                </c:pt>
                <c:pt idx="7975">
                  <c:v>4.6484227839858701</c:v>
                </c:pt>
                <c:pt idx="7976">
                  <c:v>4.5240542384859284</c:v>
                </c:pt>
                <c:pt idx="7977">
                  <c:v>4.4013653258748748</c:v>
                </c:pt>
                <c:pt idx="7978">
                  <c:v>4.2803857138256234</c:v>
                </c:pt>
                <c:pt idx="7979">
                  <c:v>4.1611430908324314</c:v>
                </c:pt>
                <c:pt idx="7980">
                  <c:v>4.0436631838868013</c:v>
                </c:pt>
                <c:pt idx="7981">
                  <c:v>3.9279697783937082</c:v>
                </c:pt>
                <c:pt idx="7982">
                  <c:v>3.8140847402300517</c:v>
                </c:pt>
                <c:pt idx="7983">
                  <c:v>3.7020280398639387</c:v>
                </c:pt>
                <c:pt idx="7984">
                  <c:v>3.591817778433787</c:v>
                </c:pt>
                <c:pt idx="7985">
                  <c:v>3.4834702156987287</c:v>
                </c:pt>
                <c:pt idx="7986">
                  <c:v>3.3769997997610388</c:v>
                </c:pt>
                <c:pt idx="7987">
                  <c:v>3.2724191984682967</c:v>
                </c:pt>
                <c:pt idx="7988">
                  <c:v>3.1697393323943555</c:v>
                </c:pt>
                <c:pt idx="7989">
                  <c:v>3.0689694093073192</c:v>
                </c:pt>
                <c:pt idx="7990">
                  <c:v>2.9701169600268393</c:v>
                </c:pt>
                <c:pt idx="7991">
                  <c:v>2.8731878755720208</c:v>
                </c:pt>
                <c:pt idx="7992">
                  <c:v>2.7781864455049976</c:v>
                </c:pt>
                <c:pt idx="7993">
                  <c:v>2.6851153973779129</c:v>
                </c:pt>
                <c:pt idx="7994">
                  <c:v>2.5939759371867677</c:v>
                </c:pt>
                <c:pt idx="7995">
                  <c:v>2.5047677907355386</c:v>
                </c:pt>
                <c:pt idx="7996">
                  <c:v>2.4174892458238877</c:v>
                </c:pt>
                <c:pt idx="7997">
                  <c:v>2.3321371951659033</c:v>
                </c:pt>
                <c:pt idx="7998">
                  <c:v>2.2487071799482439</c:v>
                </c:pt>
                <c:pt idx="7999">
                  <c:v>2.1671934339417382</c:v>
                </c:pt>
                <c:pt idx="8000">
                  <c:v>2.0875889280821927</c:v>
                </c:pt>
                <c:pt idx="8001">
                  <c:v>2.0098854154328629</c:v>
                </c:pt>
                <c:pt idx="8002">
                  <c:v>1.9340734764503382</c:v>
                </c:pt>
                <c:pt idx="8003">
                  <c:v>1.8601425644722769</c:v>
                </c:pt>
                <c:pt idx="8004">
                  <c:v>1.7880810513479348</c:v>
                </c:pt>
                <c:pt idx="8005">
                  <c:v>1.7178762731417634</c:v>
                </c:pt>
                <c:pt idx="8006">
                  <c:v>1.649514575830382</c:v>
                </c:pt>
                <c:pt idx="8007">
                  <c:v>1.5829813609291459</c:v>
                </c:pt>
                <c:pt idx="8008">
                  <c:v>1.5182611309762875</c:v>
                </c:pt>
                <c:pt idx="8009">
                  <c:v>1.4553375348119151</c:v>
                </c:pt>
                <c:pt idx="8010">
                  <c:v>1.3941934125890134</c:v>
                </c:pt>
                <c:pt idx="8011">
                  <c:v>1.3348108404561527</c:v>
                </c:pt>
                <c:pt idx="8012">
                  <c:v>1.2771711748571393</c:v>
                </c:pt>
                <c:pt idx="8013">
                  <c:v>1.2212550963909379</c:v>
                </c:pt>
                <c:pt idx="8014">
                  <c:v>1.1670426531810529</c:v>
                </c:pt>
                <c:pt idx="8015">
                  <c:v>1.1145133037091393</c:v>
                </c:pt>
                <c:pt idx="8016">
                  <c:v>1.063645959060642</c:v>
                </c:pt>
                <c:pt idx="8017">
                  <c:v>1.0144190245466009</c:v>
                </c:pt>
                <c:pt idx="8018">
                  <c:v>0.96681044065521793</c:v>
                </c:pt>
                <c:pt idx="8019">
                  <c:v>0.92079772330003262</c:v>
                </c:pt>
                <c:pt idx="8020">
                  <c:v>0.87635800332708214</c:v>
                </c:pt>
                <c:pt idx="8021">
                  <c:v>0.83346806525042727</c:v>
                </c:pt>
                <c:pt idx="8022">
                  <c:v>0.79210438518579418</c:v>
                </c:pt>
                <c:pt idx="8023">
                  <c:v>0.75224316795534651</c:v>
                </c:pt>
                <c:pt idx="8024">
                  <c:v>0.71386038333988056</c:v>
                </c:pt>
                <c:pt idx="8025">
                  <c:v>0.67693180145557097</c:v>
                </c:pt>
                <c:pt idx="8026">
                  <c:v>0.64143302723623352</c:v>
                </c:pt>
                <c:pt idx="8027">
                  <c:v>0.60733953400435969</c:v>
                </c:pt>
                <c:pt idx="8028">
                  <c:v>0.57462669611540595</c:v>
                </c:pt>
                <c:pt idx="8029">
                  <c:v>0.54326982066368923</c:v>
                </c:pt>
                <c:pt idx="8030">
                  <c:v>0.51324417823846691</c:v>
                </c:pt>
                <c:pt idx="8031">
                  <c:v>0.48452503272333375</c:v>
                </c:pt>
                <c:pt idx="8032">
                  <c:v>0.45708767013167473</c:v>
                </c:pt>
                <c:pt idx="8033">
                  <c:v>0.43090742647423202</c:v>
                </c:pt>
                <c:pt idx="8034">
                  <c:v>0.40595971465732766</c:v>
                </c:pt>
                <c:pt idx="8035">
                  <c:v>0.38222005040995732</c:v>
                </c:pt>
                <c:pt idx="8036">
                  <c:v>0.35966407724240446</c:v>
                </c:pt>
                <c:pt idx="8037">
                  <c:v>0.33826759043813626</c:v>
                </c:pt>
                <c:pt idx="8038">
                  <c:v>0.31800656008463618</c:v>
                </c:pt>
                <c:pt idx="8039">
                  <c:v>0.29885715314867206</c:v>
                </c:pt>
                <c:pt idx="8040">
                  <c:v>0.2807957546034674</c:v>
                </c:pt>
                <c:pt idx="8041">
                  <c:v>0.26379898761718251</c:v>
                </c:pt>
                <c:pt idx="8042">
                  <c:v>0.24784373281231686</c:v>
                </c:pt>
                <c:pt idx="8043">
                  <c:v>0.23290714660795381</c:v>
                </c:pt>
                <c:pt idx="8044">
                  <c:v>0.21896667865693145</c:v>
                </c:pt>
                <c:pt idx="8045">
                  <c:v>0.20600008839191328</c:v>
                </c:pt>
                <c:pt idx="8046">
                  <c:v>0.19398546069437481</c:v>
                </c:pt>
                <c:pt idx="8047">
                  <c:v>0.18290122070287082</c:v>
                </c:pt>
                <c:pt idx="8048">
                  <c:v>0.17272614777568041</c:v>
                </c:pt>
                <c:pt idx="8049">
                  <c:v>0.16343938862604893</c:v>
                </c:pt>
                <c:pt idx="8050">
                  <c:v>0.15502046964705848</c:v>
                </c:pt>
                <c:pt idx="8051">
                  <c:v>0.14744930844462792</c:v>
                </c:pt>
                <c:pt idx="8052">
                  <c:v>0.14070622459778509</c:v>
                </c:pt>
                <c:pt idx="8053">
                  <c:v>0.13477194966533701</c:v>
                </c:pt>
                <c:pt idx="8054">
                  <c:v>0.12962763645908115</c:v>
                </c:pt>
                <c:pt idx="8055">
                  <c:v>0.12525486760335383</c:v>
                </c:pt>
                <c:pt idx="8056">
                  <c:v>0.12163566340187776</c:v>
                </c:pt>
                <c:pt idx="8057">
                  <c:v>0.1187524890322197</c:v>
                </c:pt>
                <c:pt idx="8058">
                  <c:v>0.11658826108911409</c:v>
                </c:pt>
                <c:pt idx="8059">
                  <c:v>0.11512635349755712</c:v>
                </c:pt>
                <c:pt idx="8060">
                  <c:v>0.11435060281674034</c:v>
                </c:pt>
                <c:pt idx="8061">
                  <c:v>0.11424531295618186</c:v>
                </c:pt>
                <c:pt idx="8062">
                  <c:v>0.11479525932501425</c:v>
                </c:pt>
                <c:pt idx="8063">
                  <c:v>0.11598569243563749</c:v>
                </c:pt>
                <c:pt idx="8064">
                  <c:v>0.11780234098250179</c:v>
                </c:pt>
                <c:pt idx="8065">
                  <c:v>0.12023141441711512</c:v>
                </c:pt>
                <c:pt idx="8066">
                  <c:v>0.12325960503948849</c:v>
                </c:pt>
                <c:pt idx="8067">
                  <c:v>0.12687408962679378</c:v>
                </c:pt>
                <c:pt idx="8068">
                  <c:v>0.13106253061886233</c:v>
                </c:pt>
                <c:pt idx="8069">
                  <c:v>0.1358130768807442</c:v>
                </c:pt>
                <c:pt idx="8070">
                  <c:v>0.14111436406137687</c:v>
                </c:pt>
                <c:pt idx="8071">
                  <c:v>0.14695551456753492</c:v>
                </c:pt>
                <c:pt idx="8072">
                  <c:v>0.15332613717188559</c:v>
                </c:pt>
                <c:pt idx="8073">
                  <c:v>0.16021632627288629</c:v>
                </c:pt>
                <c:pt idx="8074">
                  <c:v>0.16761666082466004</c:v>
                </c:pt>
                <c:pt idx="8075">
                  <c:v>0.17551820295402634</c:v>
                </c:pt>
                <c:pt idx="8076">
                  <c:v>0.18391249628101752</c:v>
                </c:pt>
                <c:pt idx="8077">
                  <c:v>0.19279156395970515</c:v>
                </c:pt>
                <c:pt idx="8078">
                  <c:v>0.20214790645437924</c:v>
                </c:pt>
                <c:pt idx="8079">
                  <c:v>0.21197449906638632</c:v>
                </c:pt>
                <c:pt idx="8080">
                  <c:v>0.22226478922613321</c:v>
                </c:pt>
                <c:pt idx="8081">
                  <c:v>0.23301269356410437</c:v>
                </c:pt>
                <c:pt idx="8082">
                  <c:v>0.24421259477381849</c:v>
                </c:pt>
                <c:pt idx="8083">
                  <c:v>0.25585933827977131</c:v>
                </c:pt>
                <c:pt idx="8084">
                  <c:v>0.26794822872209628</c:v>
                </c:pt>
                <c:pt idx="8085">
                  <c:v>0.2804750262689733</c:v>
                </c:pt>
                <c:pt idx="8086">
                  <c:v>0.29343594276801077</c:v>
                </c:pt>
                <c:pt idx="8087">
                  <c:v>0.30682763774603644</c:v>
                </c:pt>
                <c:pt idx="8088">
                  <c:v>0.32064721426665932</c:v>
                </c:pt>
                <c:pt idx="8089">
                  <c:v>0.33489221465460656</c:v>
                </c:pt>
                <c:pt idx="8090">
                  <c:v>0.34956061609411876</c:v>
                </c:pt>
                <c:pt idx="8091">
                  <c:v>0.36465082610900312</c:v>
                </c:pt>
                <c:pt idx="8092">
                  <c:v>0.38016167793077937</c:v>
                </c:pt>
                <c:pt idx="8093">
                  <c:v>0.39609242576106185</c:v>
                </c:pt>
                <c:pt idx="8094">
                  <c:v>0.41244273993246089</c:v>
                </c:pt>
                <c:pt idx="8095">
                  <c:v>0.42921270197364608</c:v>
                </c:pt>
                <c:pt idx="8096">
                  <c:v>0.44640279958106532</c:v>
                </c:pt>
                <c:pt idx="8097">
                  <c:v>0.46401392150191256</c:v>
                </c:pt>
                <c:pt idx="8098">
                  <c:v>0.48204735232900631</c:v>
                </c:pt>
                <c:pt idx="8099">
                  <c:v>0.50050476721103909</c:v>
                </c:pt>
                <c:pt idx="8100">
                  <c:v>0.51938822647784644</c:v>
                </c:pt>
                <c:pt idx="8101">
                  <c:v>0.53870017018236649</c:v>
                </c:pt>
                <c:pt idx="8102">
                  <c:v>0.55844341255804508</c:v>
                </c:pt>
                <c:pt idx="8103">
                  <c:v>0.57862113639134893</c:v>
                </c:pt>
                <c:pt idx="8104">
                  <c:v>0.5992368873081827</c:v>
                </c:pt>
                <c:pt idx="8105">
                  <c:v>0.62029456797127369</c:v>
                </c:pt>
                <c:pt idx="8106">
                  <c:v>0.64179843218702159</c:v>
                </c:pt>
                <c:pt idx="8107">
                  <c:v>0.66375307891687441</c:v>
                </c:pt>
                <c:pt idx="8108">
                  <c:v>0.68616344619193859</c:v>
                </c:pt>
                <c:pt idx="8109">
                  <c:v>0.70903480492352855</c:v>
                </c:pt>
                <c:pt idx="8110">
                  <c:v>0.73237275260680834</c:v>
                </c:pt>
                <c:pt idx="8111">
                  <c:v>0.75618320691119234</c:v>
                </c:pt>
                <c:pt idx="8112">
                  <c:v>0.78047239915235678</c:v>
                </c:pt>
                <c:pt idx="8113">
                  <c:v>0.80524686763763609</c:v>
                </c:pt>
                <c:pt idx="8114">
                  <c:v>0.83051345088102457</c:v>
                </c:pt>
                <c:pt idx="8115">
                  <c:v>0.85627928067631964</c:v>
                </c:pt>
                <c:pt idx="8116">
                  <c:v>0.88255177502496585</c:v>
                </c:pt>
                <c:pt idx="8117">
                  <c:v>0.90933863090773359</c:v>
                </c:pt>
                <c:pt idx="8118">
                  <c:v>0.93664781689204624</c:v>
                </c:pt>
                <c:pt idx="8119">
                  <c:v>0.96448756556714765</c:v>
                </c:pt>
                <c:pt idx="8120">
                  <c:v>0.99286636579697152</c:v>
                </c:pt>
                <c:pt idx="8121">
                  <c:v>1.0217929547820022</c:v>
                </c:pt>
                <c:pt idx="8122">
                  <c:v>1.051276309920266</c:v>
                </c:pt>
                <c:pt idx="8123">
                  <c:v>1.0813256404561622</c:v>
                </c:pt>
                <c:pt idx="8124">
                  <c:v>1.11195037890951</c:v>
                </c:pt>
                <c:pt idx="8125">
                  <c:v>1.143160172272518</c:v>
                </c:pt>
                <c:pt idx="8126">
                  <c:v>1.174964872965113</c:v>
                </c:pt>
                <c:pt idx="8127">
                  <c:v>1.207374529536944</c:v>
                </c:pt>
                <c:pt idx="8128">
                  <c:v>1.240399377108002</c:v>
                </c:pt>
                <c:pt idx="8129">
                  <c:v>1.2740498275332541</c:v>
                </c:pt>
                <c:pt idx="8130">
                  <c:v>1.3083364592851052</c:v>
                </c:pt>
                <c:pt idx="8131">
                  <c:v>1.3432700070389199</c:v>
                </c:pt>
                <c:pt idx="8132">
                  <c:v>1.3788613509535419</c:v>
                </c:pt>
                <c:pt idx="8133">
                  <c:v>1.4151215056361139</c:v>
                </c:pt>
                <c:pt idx="8134">
                  <c:v>1.4520616087798053</c:v>
                </c:pt>
                <c:pt idx="8135">
                  <c:v>1.489692909465484</c:v>
                </c:pt>
                <c:pt idx="8136">
                  <c:v>1.5280267561151479</c:v>
                </c:pt>
                <c:pt idx="8137">
                  <c:v>1.5670745840928353</c:v>
                </c:pt>
                <c:pt idx="8138">
                  <c:v>1.6068479029352107</c:v>
                </c:pt>
                <c:pt idx="8139">
                  <c:v>1.6473582832121934</c:v>
                </c:pt>
                <c:pt idx="8140">
                  <c:v>1.6886173430015425</c:v>
                </c:pt>
                <c:pt idx="8141">
                  <c:v>1.7306367339734199</c:v>
                </c:pt>
                <c:pt idx="8142">
                  <c:v>1.773428127074703</c:v>
                </c:pt>
                <c:pt idx="8143">
                  <c:v>1.8170031978113119</c:v>
                </c:pt>
                <c:pt idx="8144">
                  <c:v>1.8613736111111696</c:v>
                </c:pt>
                <c:pt idx="8145">
                  <c:v>1.9065510057758981</c:v>
                </c:pt>
                <c:pt idx="8146">
                  <c:v>1.9525469785031608</c:v>
                </c:pt>
                <c:pt idx="8147">
                  <c:v>1.99937306748344</c:v>
                </c:pt>
                <c:pt idx="8148">
                  <c:v>2.0470407355644102</c:v>
                </c:pt>
                <c:pt idx="8149">
                  <c:v>2.0955613529792672</c:v>
                </c:pt>
                <c:pt idx="8150">
                  <c:v>2.1449461796383722</c:v>
                </c:pt>
                <c:pt idx="8151">
                  <c:v>2.1952063469816139</c:v>
                </c:pt>
                <c:pt idx="8152">
                  <c:v>2.2463528393939365</c:v>
                </c:pt>
                <c:pt idx="8153">
                  <c:v>2.2983964751792572</c:v>
                </c:pt>
                <c:pt idx="8154">
                  <c:v>2.3513478871021287</c:v>
                </c:pt>
                <c:pt idx="8155">
                  <c:v>2.4052175024910993</c:v>
                </c:pt>
                <c:pt idx="8156">
                  <c:v>2.4600155229170584</c:v>
                </c:pt>
                <c:pt idx="8157">
                  <c:v>2.515751903442653</c:v>
                </c:pt>
                <c:pt idx="8158">
                  <c:v>2.5724363314577707</c:v>
                </c:pt>
                <c:pt idx="8159">
                  <c:v>2.6300782050991671</c:v>
                </c:pt>
                <c:pt idx="8160">
                  <c:v>2.6886866112734795</c:v>
                </c:pt>
                <c:pt idx="8161">
                  <c:v>2.7482703032850582</c:v>
                </c:pt>
                <c:pt idx="8162">
                  <c:v>2.8088376780846884</c:v>
                </c:pt>
                <c:pt idx="8163">
                  <c:v>2.8703967531503176</c:v>
                </c:pt>
                <c:pt idx="8164">
                  <c:v>2.9329551430180798</c:v>
                </c:pt>
                <c:pt idx="8165">
                  <c:v>2.996520035473047</c:v>
                </c:pt>
                <c:pt idx="8166">
                  <c:v>3.0610981674211621</c:v>
                </c:pt>
                <c:pt idx="8167">
                  <c:v>3.1266958004617678</c:v>
                </c:pt>
                <c:pt idx="8168">
                  <c:v>3.1933186961798667</c:v>
                </c:pt>
                <c:pt idx="8169">
                  <c:v>3.2609720911802094</c:v>
                </c:pt>
                <c:pt idx="8170">
                  <c:v>3.3296606718852901</c:v>
                </c:pt>
                <c:pt idx="8171">
                  <c:v>3.3993885491283407</c:v>
                </c:pt>
                <c:pt idx="8172">
                  <c:v>3.4701592325589745</c:v>
                </c:pt>
                <c:pt idx="8173">
                  <c:v>3.5419756048998567</c:v>
                </c:pt>
                <c:pt idx="8174">
                  <c:v>3.6148398960756509</c:v>
                </c:pt>
                <c:pt idx="8175">
                  <c:v>3.6887536572540212</c:v>
                </c:pt>
                <c:pt idx="8176">
                  <c:v>3.7637177348268951</c:v>
                </c:pt>
                <c:pt idx="8177">
                  <c:v>3.8397322443675592</c:v>
                </c:pt>
                <c:pt idx="8178">
                  <c:v>3.9167965446030397</c:v>
                </c:pt>
                <c:pt idx="8179">
                  <c:v>3.994909211437335</c:v>
                </c:pt>
                <c:pt idx="8180">
                  <c:v>4.0740680120682233</c:v>
                </c:pt>
                <c:pt idx="8181">
                  <c:v>4.1542698792346275</c:v>
                </c:pt>
                <c:pt idx="8182">
                  <c:v>4.2355108856436985</c:v>
                </c:pt>
                <c:pt idx="8183">
                  <c:v>4.3177862186180764</c:v>
                </c:pt>
                <c:pt idx="8184">
                  <c:v>4.401090155008311</c:v>
                </c:pt>
                <c:pt idx="8185">
                  <c:v>4.48541603642213</c:v>
                </c:pt>
                <c:pt idx="8186">
                  <c:v>4.5707562448174457</c:v>
                </c:pt>
                <c:pt idx="8187">
                  <c:v>4.6571021785067961</c:v>
                </c:pt>
                <c:pt idx="8188">
                  <c:v>4.744444228629356</c:v>
                </c:pt>
                <c:pt idx="8189">
                  <c:v>4.832771756139163</c:v>
                </c:pt>
                <c:pt idx="8190">
                  <c:v>4.9220730693637176</c:v>
                </c:pt>
                <c:pt idx="8191">
                  <c:v>5.0123354021936324</c:v>
                </c:pt>
                <c:pt idx="8192">
                  <c:v>5.1035448929467471</c:v>
                </c:pt>
                <c:pt idx="8193">
                  <c:v>5.1956865639785903</c:v>
                </c:pt>
                <c:pt idx="8194">
                  <c:v>5.2887443020825478</c:v>
                </c:pt>
                <c:pt idx="8195">
                  <c:v>5.3827008397469278</c:v>
                </c:pt>
                <c:pt idx="8196">
                  <c:v>5.4775377373253287</c:v>
                </c:pt>
                <c:pt idx="8197">
                  <c:v>5.5732353661757479</c:v>
                </c:pt>
                <c:pt idx="8198">
                  <c:v>5.669772892833179</c:v>
                </c:pt>
                <c:pt idx="8199">
                  <c:v>5.7671282642705481</c:v>
                </c:pt>
                <c:pt idx="8200">
                  <c:v>5.8652781943119994</c:v>
                </c:pt>
                <c:pt idx="8201">
                  <c:v>5.9641981512517237</c:v>
                </c:pt>
                <c:pt idx="8202">
                  <c:v>6.0638623467478343</c:v>
                </c:pt>
                <c:pt idx="8203">
                  <c:v>6.164243726038185</c:v>
                </c:pt>
                <c:pt idx="8204">
                  <c:v>6.2653139595434517</c:v>
                </c:pt>
                <c:pt idx="8205">
                  <c:v>6.3670434359189105</c:v>
                </c:pt>
                <c:pt idx="8206">
                  <c:v>6.4694012565996308</c:v>
                </c:pt>
                <c:pt idx="8207">
                  <c:v>6.5723552319094765</c:v>
                </c:pt>
                <c:pt idx="8208">
                  <c:v>6.675871878777186</c:v>
                </c:pt>
                <c:pt idx="8209">
                  <c:v>6.7799164201208661</c:v>
                </c:pt>
                <c:pt idx="8210">
                  <c:v>6.8844527859449007</c:v>
                </c:pt>
                <c:pt idx="8211">
                  <c:v>6.9894436162093996</c:v>
                </c:pt>
                <c:pt idx="8212">
                  <c:v>7.0948502655156016</c:v>
                </c:pt>
                <c:pt idx="8213">
                  <c:v>7.2006328096445964</c:v>
                </c:pt>
                <c:pt idx="8214">
                  <c:v>7.3067500540165176</c:v>
                </c:pt>
                <c:pt idx="8215">
                  <c:v>7.4131595440841593</c:v>
                </c:pt>
                <c:pt idx="8216">
                  <c:v>7.5198175777264771</c:v>
                </c:pt>
                <c:pt idx="8217">
                  <c:v>7.6266792196550668</c:v>
                </c:pt>
                <c:pt idx="8218">
                  <c:v>7.7336983178877734</c:v>
                </c:pt>
                <c:pt idx="8219">
                  <c:v>7.8408275223005743</c:v>
                </c:pt>
                <c:pt idx="8220">
                  <c:v>7.9480183053060536</c:v>
                </c:pt>
                <c:pt idx="8221">
                  <c:v>8.055220984661462</c:v>
                </c:pt>
                <c:pt idx="8222">
                  <c:v>8.1623847484387166</c:v>
                </c:pt>
                <c:pt idx="8223">
                  <c:v>8.2694576821780057</c:v>
                </c:pt>
                <c:pt idx="8224">
                  <c:v>8.3763867982138027</c:v>
                </c:pt>
                <c:pt idx="8225">
                  <c:v>8.4831180672123683</c:v>
                </c:pt>
                <c:pt idx="8226">
                  <c:v>8.5895964519044856</c:v>
                </c:pt>
                <c:pt idx="8227">
                  <c:v>8.6957659430180136</c:v>
                </c:pt>
                <c:pt idx="8228">
                  <c:v>8.8015695974079229</c:v>
                </c:pt>
                <c:pt idx="8229">
                  <c:v>8.906949578375718</c:v>
                </c:pt>
                <c:pt idx="8230">
                  <c:v>9.0118471981584101</c:v>
                </c:pt>
                <c:pt idx="8231">
                  <c:v>9.1162029625779635</c:v>
                </c:pt>
                <c:pt idx="8232">
                  <c:v>9.21995661781202</c:v>
                </c:pt>
                <c:pt idx="8233">
                  <c:v>9.3230471992855701</c:v>
                </c:pt>
                <c:pt idx="8234">
                  <c:v>9.4254130826061804</c:v>
                </c:pt>
                <c:pt idx="8235">
                  <c:v>9.5269920365564769</c:v>
                </c:pt>
                <c:pt idx="8236">
                  <c:v>9.6277212780548389</c:v>
                </c:pt>
                <c:pt idx="8237">
                  <c:v>9.727537529065664</c:v>
                </c:pt>
                <c:pt idx="8238">
                  <c:v>9.8263770753880717</c:v>
                </c:pt>
                <c:pt idx="8239">
                  <c:v>9.9241758272699538</c:v>
                </c:pt>
                <c:pt idx="8240">
                  <c:v>10.020869381786103</c:v>
                </c:pt>
                <c:pt idx="8241">
                  <c:v>10.116393086903532</c:v>
                </c:pt>
                <c:pt idx="8242">
                  <c:v>10.210682107171049</c:v>
                </c:pt>
                <c:pt idx="8243">
                  <c:v>10.303671490936019</c:v>
                </c:pt>
                <c:pt idx="8244">
                  <c:v>10.395296239018428</c:v>
                </c:pt>
                <c:pt idx="8245">
                  <c:v>10.48549137475257</c:v>
                </c:pt>
                <c:pt idx="8246">
                  <c:v>10.5741920152945</c:v>
                </c:pt>
                <c:pt idx="8247">
                  <c:v>10.661333444094263</c:v>
                </c:pt>
                <c:pt idx="8248">
                  <c:v>10.746851184449168</c:v>
                </c:pt>
                <c:pt idx="8249">
                  <c:v>10.830681074002506</c:v>
                </c:pt>
                <c:pt idx="8250">
                  <c:v>10.912759340105051</c:v>
                </c:pt>
                <c:pt idx="8251">
                  <c:v>10.993022675893135</c:v>
                </c:pt>
                <c:pt idx="8252">
                  <c:v>11.071408316996946</c:v>
                </c:pt>
                <c:pt idx="8253">
                  <c:v>11.14785411872225</c:v>
                </c:pt>
                <c:pt idx="8254">
                  <c:v>11.222298633615431</c:v>
                </c:pt>
                <c:pt idx="8255">
                  <c:v>11.294681189249685</c:v>
                </c:pt>
                <c:pt idx="8256">
                  <c:v>11.364941966112371</c:v>
                </c:pt>
                <c:pt idx="8257">
                  <c:v>11.433022075473593</c:v>
                </c:pt>
                <c:pt idx="8258">
                  <c:v>11.498863637076861</c:v>
                </c:pt>
                <c:pt idx="8259">
                  <c:v>11.562409856524694</c:v>
                </c:pt>
                <c:pt idx="8260">
                  <c:v>11.623605102214889</c:v>
                </c:pt>
                <c:pt idx="8261">
                  <c:v>11.682394981693422</c:v>
                </c:pt>
                <c:pt idx="8262">
                  <c:v>11.73872641727084</c:v>
                </c:pt>
                <c:pt idx="8263">
                  <c:v>11.792547720756644</c:v>
                </c:pt>
                <c:pt idx="8264">
                  <c:v>11.843808667197818</c:v>
                </c:pt>
                <c:pt idx="8265">
                  <c:v>11.892460567418752</c:v>
                </c:pt>
                <c:pt idx="8266">
                  <c:v>11.938456339296724</c:v>
                </c:pt>
                <c:pt idx="8267">
                  <c:v>11.98175057755666</c:v>
                </c:pt>
                <c:pt idx="8268">
                  <c:v>12.022299621990921</c:v>
                </c:pt>
                <c:pt idx="8269">
                  <c:v>12.060061623959513</c:v>
                </c:pt>
                <c:pt idx="8270">
                  <c:v>12.094996611001157</c:v>
                </c:pt>
                <c:pt idx="8271">
                  <c:v>12.1270665494651</c:v>
                </c:pt>
                <c:pt idx="8272">
                  <c:v>12.156235404988456</c:v>
                </c:pt>
                <c:pt idx="8273">
                  <c:v>12.18246920073577</c:v>
                </c:pt>
                <c:pt idx="8274">
                  <c:v>12.205736073218198</c:v>
                </c:pt>
                <c:pt idx="8275">
                  <c:v>12.226006325614016</c:v>
                </c:pt>
                <c:pt idx="8276">
                  <c:v>12.243252478464452</c:v>
                </c:pt>
                <c:pt idx="8277">
                  <c:v>12.257449317602227</c:v>
                </c:pt>
                <c:pt idx="8278">
                  <c:v>12.268573939248517</c:v>
                </c:pt>
                <c:pt idx="8279">
                  <c:v>12.27660579212335</c:v>
                </c:pt>
                <c:pt idx="8280">
                  <c:v>12.281526716522286</c:v>
                </c:pt>
                <c:pt idx="8281">
                  <c:v>12.283320980217139</c:v>
                </c:pt>
                <c:pt idx="8282">
                  <c:v>12.281975311136083</c:v>
                </c:pt>
                <c:pt idx="8283">
                  <c:v>12.277478926704635</c:v>
                </c:pt>
                <c:pt idx="8284">
                  <c:v>12.269823559801857</c:v>
                </c:pt>
                <c:pt idx="8285">
                  <c:v>12.259003481248637</c:v>
                </c:pt>
                <c:pt idx="8286">
                  <c:v>12.24501551876914</c:v>
                </c:pt>
                <c:pt idx="8287">
                  <c:v>12.227859072375518</c:v>
                </c:pt>
                <c:pt idx="8288">
                  <c:v>12.207536126122635</c:v>
                </c:pt>
                <c:pt idx="8289">
                  <c:v>12.18405125620292</c:v>
                </c:pt>
                <c:pt idx="8290">
                  <c:v>12.157411635339622</c:v>
                </c:pt>
                <c:pt idx="8291">
                  <c:v>12.127627033462105</c:v>
                </c:pt>
                <c:pt idx="8292">
                  <c:v>12.094709814647089</c:v>
                </c:pt>
                <c:pt idx="8293">
                  <c:v>12.05867493031162</c:v>
                </c:pt>
                <c:pt idx="8294">
                  <c:v>12.019539908664816</c:v>
                </c:pt>
                <c:pt idx="8295">
                  <c:v>11.977324840423872</c:v>
                </c:pt>
                <c:pt idx="8296">
                  <c:v>11.93205236081015</c:v>
                </c:pt>
                <c:pt idx="8297">
                  <c:v>11.883747627845008</c:v>
                </c:pt>
                <c:pt idx="8298">
                  <c:v>11.832438296990084</c:v>
                </c:pt>
                <c:pt idx="8299">
                  <c:v>11.778154492157398</c:v>
                </c:pt>
                <c:pt idx="8300">
                  <c:v>11.72092877314504</c:v>
                </c:pt>
                <c:pt idx="8301">
                  <c:v>11.660796099553405</c:v>
                </c:pt>
                <c:pt idx="8302">
                  <c:v>11.597793791242212</c:v>
                </c:pt>
                <c:pt idx="8303">
                  <c:v>11.531961485400968</c:v>
                </c:pt>
                <c:pt idx="8304">
                  <c:v>11.463341090308669</c:v>
                </c:pt>
                <c:pt idx="8305">
                  <c:v>11.391976735869154</c:v>
                </c:pt>
                <c:pt idx="8306">
                  <c:v>11.317914721014333</c:v>
                </c:pt>
                <c:pt idx="8307">
                  <c:v>11.241203458068048</c:v>
                </c:pt>
                <c:pt idx="8308">
                  <c:v>11.161893414184751</c:v>
                </c:pt>
                <c:pt idx="8309">
                  <c:v>11.08003704995685</c:v>
                </c:pt>
                <c:pt idx="8310">
                  <c:v>10.995688755329281</c:v>
                </c:pt>
                <c:pt idx="8311">
                  <c:v>10.908904782921518</c:v>
                </c:pt>
                <c:pt idx="8312">
                  <c:v>10.819743178900634</c:v>
                </c:pt>
                <c:pt idx="8313">
                  <c:v>10.728263711521574</c:v>
                </c:pt>
                <c:pt idx="8314">
                  <c:v>10.634527797485118</c:v>
                </c:pt>
                <c:pt idx="8315">
                  <c:v>10.538598426240368</c:v>
                </c:pt>
                <c:pt idx="8316">
                  <c:v>10.440540082386807</c:v>
                </c:pt>
                <c:pt idx="8317">
                  <c:v>10.340418666317575</c:v>
                </c:pt>
                <c:pt idx="8318">
                  <c:v>10.238301413250696</c:v>
                </c:pt>
                <c:pt idx="8319">
                  <c:v>10.134256810805615</c:v>
                </c:pt>
                <c:pt idx="8320">
                  <c:v>10.02835451528148</c:v>
                </c:pt>
                <c:pt idx="8321">
                  <c:v>9.9206652667857558</c:v>
                </c:pt>
                <c:pt idx="8322">
                  <c:v>9.811260803377591</c:v>
                </c:pt>
                <c:pt idx="8323">
                  <c:v>9.7002137743862384</c:v>
                </c:pt>
                <c:pt idx="8324">
                  <c:v>9.5875976530524447</c:v>
                </c:pt>
                <c:pt idx="8325">
                  <c:v>9.4734866486632807</c:v>
                </c:pt>
                <c:pt idx="8326">
                  <c:v>9.3579556183440022</c:v>
                </c:pt>
                <c:pt idx="8327">
                  <c:v>9.2410799786419933</c:v>
                </c:pt>
                <c:pt idx="8328">
                  <c:v>9.1229356170875526</c:v>
                </c:pt>
                <c:pt idx="8329">
                  <c:v>9.0035988038695187</c:v>
                </c:pt>
                <c:pt idx="8330">
                  <c:v>8.8831461037949708</c:v>
                </c:pt>
                <c:pt idx="8331">
                  <c:v>8.7616542886557358</c:v>
                </c:pt>
                <c:pt idx="8332">
                  <c:v>8.6392002502005187</c:v>
                </c:pt>
                <c:pt idx="8333">
                  <c:v>8.515860913801621</c:v>
                </c:pt>
                <c:pt idx="8334">
                  <c:v>8.3917131530080997</c:v>
                </c:pt>
                <c:pt idx="8335">
                  <c:v>8.2668337050971239</c:v>
                </c:pt>
                <c:pt idx="8336">
                  <c:v>8.1412990877677185</c:v>
                </c:pt>
                <c:pt idx="8337">
                  <c:v>8.0151855171112825</c:v>
                </c:pt>
                <c:pt idx="8338">
                  <c:v>7.8885688269899852</c:v>
                </c:pt>
                <c:pt idx="8339">
                  <c:v>7.7615243899222</c:v>
                </c:pt>
                <c:pt idx="8340">
                  <c:v>7.6341270396411467</c:v>
                </c:pt>
                <c:pt idx="8341">
                  <c:v>7.5064509953814911</c:v>
                </c:pt>
                <c:pt idx="8342">
                  <c:v>7.3785697880500534</c:v>
                </c:pt>
                <c:pt idx="8343">
                  <c:v>7.250556188356188</c:v>
                </c:pt>
                <c:pt idx="8344">
                  <c:v>7.122482137007629</c:v>
                </c:pt>
                <c:pt idx="8345">
                  <c:v>6.9944186770617458</c:v>
                </c:pt>
                <c:pt idx="8346">
                  <c:v>6.866435888520714</c:v>
                </c:pt>
                <c:pt idx="8347">
                  <c:v>6.7386028252396439</c:v>
                </c:pt>
                <c:pt idx="8348">
                  <c:v>6.6109874542324381</c:v>
                </c:pt>
                <c:pt idx="8349">
                  <c:v>6.4836565974414544</c:v>
                </c:pt>
                <c:pt idx="8350">
                  <c:v>6.3566758760146955</c:v>
                </c:pt>
                <c:pt idx="8351">
                  <c:v>6.2301096571731804</c:v>
                </c:pt>
                <c:pt idx="8352">
                  <c:v>6.1040210036890885</c:v>
                </c:pt>
                <c:pt idx="8353">
                  <c:v>5.9784716260420714</c:v>
                </c:pt>
                <c:pt idx="8354">
                  <c:v>5.8535218372605513</c:v>
                </c:pt>
                <c:pt idx="8355">
                  <c:v>5.7292305105060146</c:v>
                </c:pt>
                <c:pt idx="8356">
                  <c:v>5.6056550394113351</c:v>
                </c:pt>
                <c:pt idx="8357">
                  <c:v>5.4828513011751525</c:v>
                </c:pt>
                <c:pt idx="8358">
                  <c:v>5.3608736224604883</c:v>
                </c:pt>
                <c:pt idx="8359">
                  <c:v>5.2397747480625574</c:v>
                </c:pt>
                <c:pt idx="8360">
                  <c:v>5.1196058123756281</c:v>
                </c:pt>
                <c:pt idx="8361">
                  <c:v>5.0004163136331794</c:v>
                </c:pt>
                <c:pt idx="8362">
                  <c:v>4.8822540909243974</c:v>
                </c:pt>
                <c:pt idx="8363">
                  <c:v>4.7651653039595558</c:v>
                </c:pt>
                <c:pt idx="8364">
                  <c:v>4.6491944155670071</c:v>
                </c:pt>
                <c:pt idx="8365">
                  <c:v>4.5343841768935675</c:v>
                </c:pt>
                <c:pt idx="8366">
                  <c:v>4.4207756152788074</c:v>
                </c:pt>
                <c:pt idx="8367">
                  <c:v>4.308408024758033</c:v>
                </c:pt>
                <c:pt idx="8368">
                  <c:v>4.1973189591693645</c:v>
                </c:pt>
                <c:pt idx="8369">
                  <c:v>4.0875442277978573</c:v>
                </c:pt>
                <c:pt idx="8370">
                  <c:v>3.9791178935281226</c:v>
                </c:pt>
                <c:pt idx="8371">
                  <c:v>3.8720722734384343</c:v>
                </c:pt>
                <c:pt idx="8372">
                  <c:v>3.7664379417839875</c:v>
                </c:pt>
                <c:pt idx="8373">
                  <c:v>3.6622437353120918</c:v>
                </c:pt>
                <c:pt idx="8374">
                  <c:v>3.5595167608407605</c:v>
                </c:pt>
                <c:pt idx="8375">
                  <c:v>3.4582824050382208</c:v>
                </c:pt>
                <c:pt idx="8376">
                  <c:v>3.3585643463346511</c:v>
                </c:pt>
                <c:pt idx="8377">
                  <c:v>3.2603845688906135</c:v>
                </c:pt>
                <c:pt idx="8378">
                  <c:v>3.1637633785552364</c:v>
                </c:pt>
                <c:pt idx="8379">
                  <c:v>3.0687194207329149</c:v>
                </c:pt>
                <c:pt idx="8380">
                  <c:v>2.9752697000849988</c:v>
                </c:pt>
                <c:pt idx="8381">
                  <c:v>2.8834296019868186</c:v>
                </c:pt>
                <c:pt idx="8382">
                  <c:v>2.7932129156586138</c:v>
                </c:pt>
                <c:pt idx="8383">
                  <c:v>2.7046318588927289</c:v>
                </c:pt>
                <c:pt idx="8384">
                  <c:v>2.6176971042902575</c:v>
                </c:pt>
                <c:pt idx="8385">
                  <c:v>2.5324178069307575</c:v>
                </c:pt>
                <c:pt idx="8386">
                  <c:v>2.4488016333859197</c:v>
                </c:pt>
                <c:pt idx="8387">
                  <c:v>2.3668547920001117</c:v>
                </c:pt>
                <c:pt idx="8388">
                  <c:v>2.2865820643480266</c:v>
                </c:pt>
                <c:pt idx="8389">
                  <c:v>2.2079868377923906</c:v>
                </c:pt>
                <c:pt idx="8390">
                  <c:v>2.1310711390566737</c:v>
                </c:pt>
                <c:pt idx="8391">
                  <c:v>2.0558356687296677</c:v>
                </c:pt>
                <c:pt idx="8392">
                  <c:v>1.9822798366208747</c:v>
                </c:pt>
                <c:pt idx="8393">
                  <c:v>1.9104017978880778</c:v>
                </c:pt>
                <c:pt idx="8394">
                  <c:v>1.8401984898572121</c:v>
                </c:pt>
                <c:pt idx="8395">
                  <c:v>1.7716656694511086</c:v>
                </c:pt>
                <c:pt idx="8396">
                  <c:v>1.7047979511576159</c:v>
                </c:pt>
                <c:pt idx="8397">
                  <c:v>1.6395888454562941</c:v>
                </c:pt>
                <c:pt idx="8398">
                  <c:v>1.5760307976315251</c:v>
                </c:pt>
                <c:pt idx="8399">
                  <c:v>1.5141152268973703</c:v>
                </c:pt>
                <c:pt idx="8400">
                  <c:v>1.4538325657673212</c:v>
                </c:pt>
                <c:pt idx="8401">
                  <c:v>1.3951722995955942</c:v>
                </c:pt>
                <c:pt idx="8402">
                  <c:v>1.3381230062267415</c:v>
                </c:pt>
                <c:pt idx="8403">
                  <c:v>1.2826723956865671</c:v>
                </c:pt>
                <c:pt idx="8404">
                  <c:v>1.2288073498508501</c:v>
                </c:pt>
                <c:pt idx="8405">
                  <c:v>1.1765139620347489</c:v>
                </c:pt>
                <c:pt idx="8406">
                  <c:v>1.1257775764395621</c:v>
                </c:pt>
                <c:pt idx="8407">
                  <c:v>1.0765828274054681</c:v>
                </c:pt>
                <c:pt idx="8408">
                  <c:v>1.0289136784124022</c:v>
                </c:pt>
                <c:pt idx="8409">
                  <c:v>0.98275346077984616</c:v>
                </c:pt>
                <c:pt idx="8410">
                  <c:v>0.93808491201615052</c:v>
                </c:pt>
                <c:pt idx="8411">
                  <c:v>0.89489021376891642</c:v>
                </c:pt>
                <c:pt idx="8412">
                  <c:v>0.8531510293350606</c:v>
                </c:pt>
                <c:pt idx="8413">
                  <c:v>0.81284854068553003</c:v>
                </c:pt>
                <c:pt idx="8414">
                  <c:v>0.77396348496613876</c:v>
                </c:pt>
                <c:pt idx="8415">
                  <c:v>0.73647619043938162</c:v>
                </c:pt>
                <c:pt idx="8416">
                  <c:v>0.70036661182826199</c:v>
                </c:pt>
                <c:pt idx="8417">
                  <c:v>0.6656143650340266</c:v>
                </c:pt>
                <c:pt idx="8418">
                  <c:v>0.63219876119433061</c:v>
                </c:pt>
                <c:pt idx="8419">
                  <c:v>0.60009884005651293</c:v>
                </c:pt>
                <c:pt idx="8420">
                  <c:v>0.56929340263866035</c:v>
                </c:pt>
                <c:pt idx="8421">
                  <c:v>0.5397610431565586</c:v>
                </c:pt>
                <c:pt idx="8422">
                  <c:v>0.51148018019485986</c:v>
                </c:pt>
                <c:pt idx="8423">
                  <c:v>0.48442908710346655</c:v>
                </c:pt>
                <c:pt idx="8424">
                  <c:v>0.45858592160316231</c:v>
                </c:pt>
                <c:pt idx="8425">
                  <c:v>0.43392875458507907</c:v>
                </c:pt>
                <c:pt idx="8426">
                  <c:v>0.41043559809143909</c:v>
                </c:pt>
                <c:pt idx="8427">
                  <c:v>0.38808443246760926</c:v>
                </c:pt>
                <c:pt idx="8428">
                  <c:v>0.3668532326756479</c:v>
                </c:pt>
                <c:pt idx="8429">
                  <c:v>0.34671999376351498</c:v>
                </c:pt>
                <c:pt idx="8430">
                  <c:v>0.32766275548363416</c:v>
                </c:pt>
                <c:pt idx="8431">
                  <c:v>0.30965962605856595</c:v>
                </c:pt>
                <c:pt idx="8432">
                  <c:v>0.29268880509134354</c:v>
                </c:pt>
                <c:pt idx="8433">
                  <c:v>0.27672860562004803</c:v>
                </c:pt>
                <c:pt idx="8434">
                  <c:v>0.26175747531905097</c:v>
                </c:pt>
                <c:pt idx="8435">
                  <c:v>0.24775401684843568</c:v>
                </c:pt>
                <c:pt idx="8436">
                  <c:v>0.2346970073569522</c:v>
                </c:pt>
                <c:pt idx="8437">
                  <c:v>0.22256541714296746</c:v>
                </c:pt>
                <c:pt idx="8438">
                  <c:v>0.21133842748121701</c:v>
                </c:pt>
                <c:pt idx="8439">
                  <c:v>0.20099544762262758</c:v>
                </c:pt>
                <c:pt idx="8440">
                  <c:v>0.19151613097639913</c:v>
                </c:pt>
                <c:pt idx="8441">
                  <c:v>0.18288039048479654</c:v>
                </c:pt>
                <c:pt idx="8442">
                  <c:v>0.17506841320131816</c:v>
                </c:pt>
                <c:pt idx="8443">
                  <c:v>0.16806067408472075</c:v>
                </c:pt>
                <c:pt idx="8444">
                  <c:v>0.16183794902142307</c:v>
                </c:pt>
                <c:pt idx="8445">
                  <c:v>0.15638132709020391</c:v>
                </c:pt>
                <c:pt idx="8446">
                  <c:v>0.15167222208330758</c:v>
                </c:pt>
                <c:pt idx="8447">
                  <c:v>0.1476923832995512</c:v>
                </c:pt>
                <c:pt idx="8448">
                  <c:v>0.1444239056243197</c:v>
                </c:pt>
                <c:pt idx="8449">
                  <c:v>0.14184923891336623</c:v>
                </c:pt>
                <c:pt idx="8450">
                  <c:v>0.13995119669673331</c:v>
                </c:pt>
                <c:pt idx="8451">
                  <c:v>0.13871296421988069</c:v>
                </c:pt>
                <c:pt idx="8452">
                  <c:v>0.13811810583969486</c:v>
                </c:pt>
                <c:pt idx="8453">
                  <c:v>0.13815057179293908</c:v>
                </c:pt>
                <c:pt idx="8454">
                  <c:v>0.13879470435552141</c:v>
                </c:pt>
                <c:pt idx="8455">
                  <c:v>0.14003524341034299</c:v>
                </c:pt>
                <c:pt idx="8456">
                  <c:v>0.14185733144276275</c:v>
                </c:pt>
                <c:pt idx="8457">
                  <c:v>0.14424651798166821</c:v>
                </c:pt>
                <c:pt idx="8458">
                  <c:v>0.14718876350517809</c:v>
                </c:pt>
                <c:pt idx="8459">
                  <c:v>0.15067044282942177</c:v>
                </c:pt>
                <c:pt idx="8460">
                  <c:v>0.15467834799892366</c:v>
                </c:pt>
                <c:pt idx="8461">
                  <c:v>0.15919969069750781</c:v>
                </c:pt>
                <c:pt idx="8462">
                  <c:v>0.16422210419766889</c:v>
                </c:pt>
                <c:pt idx="8463">
                  <c:v>0.16973364486739151</c:v>
                </c:pt>
                <c:pt idx="8464">
                  <c:v>0.17572279325189891</c:v>
                </c:pt>
                <c:pt idx="8465">
                  <c:v>0.18217845474889771</c:v>
                </c:pt>
                <c:pt idx="8466">
                  <c:v>0.18908995989448324</c:v>
                </c:pt>
                <c:pt idx="8467">
                  <c:v>0.19644706427784125</c:v>
                </c:pt>
                <c:pt idx="8468">
                  <c:v>0.20423994810111076</c:v>
                </c:pt>
                <c:pt idx="8469">
                  <c:v>0.21245921540197313</c:v>
                </c:pt>
                <c:pt idx="8470">
                  <c:v>0.22109589295500029</c:v>
                </c:pt>
                <c:pt idx="8471">
                  <c:v>0.23014142886801953</c:v>
                </c:pt>
                <c:pt idx="8472">
                  <c:v>0.23958769088942974</c:v>
                </c:pt>
                <c:pt idx="8473">
                  <c:v>0.24942696444135598</c:v>
                </c:pt>
                <c:pt idx="8474">
                  <c:v>0.25965195039381622</c:v>
                </c:pt>
                <c:pt idx="8475">
                  <c:v>0.27025576259446682</c:v>
                </c:pt>
                <c:pt idx="8476">
                  <c:v>0.28123192516724271</c:v>
                </c:pt>
                <c:pt idx="8477">
                  <c:v>0.29257436959429028</c:v>
                </c:pt>
                <c:pt idx="8478">
                  <c:v>0.30427743159325632</c:v>
                </c:pt>
                <c:pt idx="8479">
                  <c:v>0.31633584780291646</c:v>
                </c:pt>
                <c:pt idx="8480">
                  <c:v>0.32874475228885536</c:v>
                </c:pt>
                <c:pt idx="8481">
                  <c:v>0.34149967288093697</c:v>
                </c:pt>
                <c:pt idx="8482">
                  <c:v>0.35459652735271047</c:v>
                </c:pt>
                <c:pt idx="8483">
                  <c:v>0.36803161945369606</c:v>
                </c:pt>
                <c:pt idx="8484">
                  <c:v>0.38180163480431062</c:v>
                </c:pt>
                <c:pt idx="8485">
                  <c:v>0.3959036366616388</c:v>
                </c:pt>
                <c:pt idx="8486">
                  <c:v>0.41033506156615618</c:v>
                </c:pt>
                <c:pt idx="8487">
                  <c:v>0.42509371487615205</c:v>
                </c:pt>
                <c:pt idx="8488">
                  <c:v>0.44017776619790072</c:v>
                </c:pt>
                <c:pt idx="8489">
                  <c:v>0.45558574471834434</c:v>
                </c:pt>
                <c:pt idx="8490">
                  <c:v>0.4713165344468383</c:v>
                </c:pt>
                <c:pt idx="8491">
                  <c:v>0.48736936937081243</c:v>
                </c:pt>
                <c:pt idx="8492">
                  <c:v>0.5037438285316479</c:v>
                </c:pt>
                <c:pt idx="8493">
                  <c:v>0.52043983102486491</c:v>
                </c:pt>
                <c:pt idx="8494">
                  <c:v>0.53745763092798537</c:v>
                </c:pt>
                <c:pt idx="8495">
                  <c:v>0.5547978121606888</c:v>
                </c:pt>
                <c:pt idx="8496">
                  <c:v>0.57246128327894319</c:v>
                </c:pt>
                <c:pt idx="8497">
                  <c:v>0.59044927220686805</c:v>
                </c:pt>
                <c:pt idx="8498">
                  <c:v>0.6087633209061265</c:v>
                </c:pt>
                <c:pt idx="8499">
                  <c:v>0.62740527998626128</c:v>
                </c:pt>
                <c:pt idx="8500">
                  <c:v>0.64637730325472142</c:v>
                </c:pt>
                <c:pt idx="8501">
                  <c:v>0.66568184220835691</c:v>
                </c:pt>
                <c:pt idx="8502">
                  <c:v>0.68532164046488731</c:v>
                </c:pt>
                <c:pt idx="8503">
                  <c:v>0.70529972813376962</c:v>
                </c:pt>
                <c:pt idx="8504">
                  <c:v>0.72561941612590075</c:v>
                </c:pt>
                <c:pt idx="8505">
                  <c:v>0.74628429039897093</c:v>
                </c:pt>
                <c:pt idx="8506">
                  <c:v>0.76729820613775945</c:v>
                </c:pt>
                <c:pt idx="8507">
                  <c:v>0.78866528186415419</c:v>
                </c:pt>
                <c:pt idx="8508">
                  <c:v>0.81038989347777401</c:v>
                </c:pt>
                <c:pt idx="8509">
                  <c:v>0.83247666821905697</c:v>
                </c:pt>
                <c:pt idx="8510">
                  <c:v>0.85493047855348092</c:v>
                </c:pt>
                <c:pt idx="8511">
                  <c:v>0.87775643597204878</c:v>
                </c:pt>
                <c:pt idx="8512">
                  <c:v>0.90095988470346411</c:v>
                </c:pt>
                <c:pt idx="8513">
                  <c:v>0.92454639533101757</c:v>
                </c:pt>
                <c:pt idx="8514">
                  <c:v>0.94852175831218644</c:v>
                </c:pt>
                <c:pt idx="8515">
                  <c:v>0.97289197739067512</c:v>
                </c:pt>
                <c:pt idx="8516">
                  <c:v>0.99766326289935381</c:v>
                </c:pt>
                <c:pt idx="8517">
                  <c:v>1.0228420249439687</c:v>
                </c:pt>
                <c:pt idx="8518">
                  <c:v>1.0484348664632299</c:v>
                </c:pt>
                <c:pt idx="8519">
                  <c:v>1.0744485761574047</c:v>
                </c:pt>
                <c:pt idx="8520">
                  <c:v>1.1008901212778999</c:v>
                </c:pt>
                <c:pt idx="8521">
                  <c:v>1.1277666402725528</c:v>
                </c:pt>
                <c:pt idx="8522">
                  <c:v>1.1550854352766318</c:v>
                </c:pt>
                <c:pt idx="8523">
                  <c:v>1.1828539644427112</c:v>
                </c:pt>
                <c:pt idx="8524">
                  <c:v>1.2110798341029858</c:v>
                </c:pt>
                <c:pt idx="8525">
                  <c:v>1.2397707907547237</c:v>
                </c:pt>
                <c:pt idx="8526">
                  <c:v>1.2689347128613058</c:v>
                </c:pt>
                <c:pt idx="8527">
                  <c:v>1.2985796024606784</c:v>
                </c:pt>
                <c:pt idx="8528">
                  <c:v>1.3287135765750313</c:v>
                </c:pt>
                <c:pt idx="8529">
                  <c:v>1.3593448584099073</c:v>
                </c:pt>
                <c:pt idx="8530">
                  <c:v>1.3904817683402901</c:v>
                </c:pt>
                <c:pt idx="8531">
                  <c:v>1.4221327146700982</c:v>
                </c:pt>
                <c:pt idx="8532">
                  <c:v>1.45430618416168</c:v>
                </c:pt>
                <c:pt idx="8533">
                  <c:v>1.4870107323261839</c:v>
                </c:pt>
                <c:pt idx="8534">
                  <c:v>1.5202549734671464</c:v>
                </c:pt>
                <c:pt idx="8535">
                  <c:v>1.5540475704706354</c:v>
                </c:pt>
                <c:pt idx="8536">
                  <c:v>1.5883972243335016</c:v>
                </c:pt>
                <c:pt idx="8537">
                  <c:v>1.6233126634275545</c:v>
                </c:pt>
                <c:pt idx="8538">
                  <c:v>1.6588026324860481</c:v>
                </c:pt>
                <c:pt idx="8539">
                  <c:v>1.6948758813139821</c:v>
                </c:pt>
                <c:pt idx="8540">
                  <c:v>1.731541153211235</c:v>
                </c:pt>
                <c:pt idx="8541">
                  <c:v>1.7688071731050665</c:v>
                </c:pt>
                <c:pt idx="8542">
                  <c:v>1.8066826353873497</c:v>
                </c:pt>
                <c:pt idx="8543">
                  <c:v>1.8451761914541536</c:v>
                </c:pt>
                <c:pt idx="8544">
                  <c:v>1.8842964369374406</c:v>
                </c:pt>
                <c:pt idx="8545">
                  <c:v>1.9240518986350401</c:v>
                </c:pt>
                <c:pt idx="8546">
                  <c:v>1.9644510211263397</c:v>
                </c:pt>
                <c:pt idx="8547">
                  <c:v>2.0055021530798323</c:v>
                </c:pt>
                <c:pt idx="8548">
                  <c:v>2.0472135332461825</c:v>
                </c:pt>
                <c:pt idx="8549">
                  <c:v>2.0895932761378049</c:v>
                </c:pt>
                <c:pt idx="8550">
                  <c:v>2.1326493573948766</c:v>
                </c:pt>
                <c:pt idx="8551">
                  <c:v>2.1763895988372948</c:v>
                </c:pt>
                <c:pt idx="8552">
                  <c:v>2.2208216532084641</c:v>
                </c:pt>
                <c:pt idx="8553">
                  <c:v>2.2659529886054481</c:v>
                </c:pt>
                <c:pt idx="8554">
                  <c:v>2.3117908726079732</c:v>
                </c:pt>
                <c:pt idx="8555">
                  <c:v>2.3583423561023444</c:v>
                </c:pt>
                <c:pt idx="8556">
                  <c:v>2.4056142568116377</c:v>
                </c:pt>
                <c:pt idx="8557">
                  <c:v>2.4536131425330066</c:v>
                </c:pt>
                <c:pt idx="8558">
                  <c:v>2.5023453140950367</c:v>
                </c:pt>
                <c:pt idx="8559">
                  <c:v>2.5518167880354516</c:v>
                </c:pt>
                <c:pt idx="8560">
                  <c:v>2.602033279017085</c:v>
                </c:pt>
                <c:pt idx="8561">
                  <c:v>2.653000181985286</c:v>
                </c:pt>
                <c:pt idx="8562">
                  <c:v>2.704722554081509</c:v>
                </c:pt>
                <c:pt idx="8563">
                  <c:v>2.7572050963244248</c:v>
                </c:pt>
                <c:pt idx="8564">
                  <c:v>2.8104521350743985</c:v>
                </c:pt>
                <c:pt idx="8565">
                  <c:v>2.8644676032913141</c:v>
                </c:pt>
                <c:pt idx="8566">
                  <c:v>2.9192550216061353</c:v>
                </c:pt>
                <c:pt idx="8567">
                  <c:v>2.974817479222656</c:v>
                </c:pt>
                <c:pt idx="8568">
                  <c:v>3.0311576146656072</c:v>
                </c:pt>
                <c:pt idx="8569">
                  <c:v>3.0882775963970692</c:v>
                </c:pt>
                <c:pt idx="8570">
                  <c:v>3.1461791033201747</c:v>
                </c:pt>
                <c:pt idx="8571">
                  <c:v>3.2048633051958464</c:v>
                </c:pt>
                <c:pt idx="8572">
                  <c:v>3.2643308429893061</c:v>
                </c:pt>
                <c:pt idx="8573">
                  <c:v>3.3245818091792745</c:v>
                </c:pt>
                <c:pt idx="8574">
                  <c:v>3.3856157280470436</c:v>
                </c:pt>
                <c:pt idx="8575">
                  <c:v>3.4474315359815315</c:v>
                </c:pt>
                <c:pt idx="8576">
                  <c:v>3.5100275618222208</c:v>
                </c:pt>
                <c:pt idx="8577">
                  <c:v>3.5734015072708982</c:v>
                </c:pt>
                <c:pt idx="8578">
                  <c:v>3.6375504274043502</c:v>
                </c:pt>
                <c:pt idx="8579">
                  <c:v>3.7024707113193789</c:v>
                </c:pt>
                <c:pt idx="8580">
                  <c:v>3.768158062945564</c:v>
                </c:pt>
                <c:pt idx="8581">
                  <c:v>3.8346074820530776</c:v>
                </c:pt>
                <c:pt idx="8582">
                  <c:v>3.9018132455010157</c:v>
                </c:pt>
                <c:pt idx="8583">
                  <c:v>3.9697688887555858</c:v>
                </c:pt>
                <c:pt idx="8584">
                  <c:v>4.0384671877159253</c:v>
                </c:pt>
                <c:pt idx="8585">
                  <c:v>4.1079001408920153</c:v>
                </c:pt>
                <c:pt idx="8586">
                  <c:v>4.1780589519681044</c:v>
                </c:pt>
                <c:pt idx="8587">
                  <c:v>4.2489340127923461</c:v>
                </c:pt>
                <c:pt idx="8588">
                  <c:v>4.3205148868420968</c:v>
                </c:pt>
                <c:pt idx="8589">
                  <c:v>4.3927902931923484</c:v>
                </c:pt>
                <c:pt idx="8590">
                  <c:v>4.4657480910449738</c:v>
                </c:pt>
                <c:pt idx="8591">
                  <c:v>4.5393752648542804</c:v>
                </c:pt>
                <c:pt idx="8592">
                  <c:v>4.6136579100912076</c:v>
                </c:pt>
                <c:pt idx="8593">
                  <c:v>4.6885812196986949</c:v>
                </c:pt>
                <c:pt idx="8594">
                  <c:v>4.7641294712732156</c:v>
                </c:pt>
                <c:pt idx="8595">
                  <c:v>4.8402860150258942</c:v>
                </c:pt>
                <c:pt idx="8596">
                  <c:v>4.9170332625657274</c:v>
                </c:pt>
                <c:pt idx="8597">
                  <c:v>4.9943526765459447</c:v>
                </c:pt>
                <c:pt idx="8598">
                  <c:v>5.0722247612302214</c:v>
                </c:pt>
                <c:pt idx="8599">
                  <c:v>5.1506290540091904</c:v>
                </c:pt>
                <c:pt idx="8600">
                  <c:v>5.2295441179278663</c:v>
                </c:pt>
                <c:pt idx="8601">
                  <c:v>5.308947535256749</c:v>
                </c:pt>
                <c:pt idx="8602">
                  <c:v>5.3888159021619959</c:v>
                </c:pt>
                <c:pt idx="8603">
                  <c:v>5.4691248245069755</c:v>
                </c:pt>
                <c:pt idx="8604">
                  <c:v>5.5498489148356409</c:v>
                </c:pt>
                <c:pt idx="8605">
                  <c:v>5.6309617905862002</c:v>
                </c:pt>
                <c:pt idx="8606">
                  <c:v>5.7124360735605606</c:v>
                </c:pt>
                <c:pt idx="8607">
                  <c:v>5.794243390707031</c:v>
                </c:pt>
                <c:pt idx="8608">
                  <c:v>5.8763543762438601</c:v>
                </c:pt>
                <c:pt idx="8609">
                  <c:v>5.9587386751699238</c:v>
                </c:pt>
                <c:pt idx="8610">
                  <c:v>6.0413649481917382</c:v>
                </c:pt>
                <c:pt idx="8611">
                  <c:v>6.1242008781089332</c:v>
                </c:pt>
                <c:pt idx="8612">
                  <c:v>6.2072131776897805</c:v>
                </c:pt>
                <c:pt idx="8613">
                  <c:v>6.2903675990607582</c:v>
                </c:pt>
                <c:pt idx="8614">
                  <c:v>6.3736289446539729</c:v>
                </c:pt>
                <c:pt idx="8615">
                  <c:v>6.4569610797261374</c:v>
                </c:pt>
                <c:pt idx="8616">
                  <c:v>6.540326946483594</c:v>
                </c:pt>
                <c:pt idx="8617">
                  <c:v>6.6236885798290981</c:v>
                </c:pt>
                <c:pt idx="8618">
                  <c:v>6.7070071247578333</c:v>
                </c:pt>
                <c:pt idx="8619">
                  <c:v>6.7902428554109031</c:v>
                </c:pt>
                <c:pt idx="8620">
                  <c:v>6.8733551958128158</c:v>
                </c:pt>
                <c:pt idx="8621">
                  <c:v>6.9563027422929302</c:v>
                </c:pt>
                <c:pt idx="8622">
                  <c:v>7.0390432876058213</c:v>
                </c:pt>
                <c:pt idx="8623">
                  <c:v>7.121533846759375</c:v>
                </c:pt>
                <c:pt idx="8624">
                  <c:v>7.2037306845408526</c:v>
                </c:pt>
                <c:pt idx="8625">
                  <c:v>7.2855893447546904</c:v>
                </c:pt>
                <c:pt idx="8626">
                  <c:v>7.3670646811559939</c:v>
                </c:pt>
                <c:pt idx="8627">
                  <c:v>7.4481108900790005</c:v>
                </c:pt>
                <c:pt idx="8628">
                  <c:v>7.5286815447425361</c:v>
                </c:pt>
                <c:pt idx="8629">
                  <c:v>7.608729631221097</c:v>
                </c:pt>
                <c:pt idx="8630">
                  <c:v>7.6882075860628785</c:v>
                </c:pt>
                <c:pt idx="8631">
                  <c:v>7.7670673355277238</c:v>
                </c:pt>
                <c:pt idx="8632">
                  <c:v>7.8452603364173017</c:v>
                </c:pt>
                <c:pt idx="8633">
                  <c:v>7.9227376184794132</c:v>
                </c:pt>
                <c:pt idx="8634">
                  <c:v>7.9994498283229474</c:v>
                </c:pt>
                <c:pt idx="8635">
                  <c:v>8.0753472748429296</c:v>
                </c:pt>
                <c:pt idx="8636">
                  <c:v>8.1503799760741025</c:v>
                </c:pt>
                <c:pt idx="8637">
                  <c:v>8.2244977074562495</c:v>
                </c:pt>
                <c:pt idx="8638">
                  <c:v>8.2976500514405007</c:v>
                </c:pt>
                <c:pt idx="8639">
                  <c:v>8.3697864483907747</c:v>
                </c:pt>
                <c:pt idx="8640">
                  <c:v>8.4408562487196406</c:v>
                </c:pt>
                <c:pt idx="8641">
                  <c:v>8.5108087661899425</c:v>
                </c:pt>
                <c:pt idx="8642">
                  <c:v>8.5795933323331717</c:v>
                </c:pt>
                <c:pt idx="8643">
                  <c:v>8.647159351882749</c:v>
                </c:pt>
                <c:pt idx="8644">
                  <c:v>8.7134563591777727</c:v>
                </c:pt>
                <c:pt idx="8645">
                  <c:v>8.7784340754453591</c:v>
                </c:pt>
                <c:pt idx="8646">
                  <c:v>8.8420424668861717</c:v>
                </c:pt>
                <c:pt idx="8647">
                  <c:v>8.904231803457602</c:v>
                </c:pt>
                <c:pt idx="8648">
                  <c:v>8.9649527183072415</c:v>
                </c:pt>
                <c:pt idx="8649">
                  <c:v>9.0241562677200804</c:v>
                </c:pt>
                <c:pt idx="8650">
                  <c:v>9.0817939915241013</c:v>
                </c:pt>
                <c:pt idx="8651">
                  <c:v>9.1378179738207219</c:v>
                </c:pt>
                <c:pt idx="8652">
                  <c:v>9.1921809039772953</c:v>
                </c:pt>
                <c:pt idx="8653">
                  <c:v>9.2448361377497097</c:v>
                </c:pt>
                <c:pt idx="8654">
                  <c:v>9.2957377584520504</c:v>
                </c:pt>
                <c:pt idx="8655">
                  <c:v>9.3448406380533822</c:v>
                </c:pt>
                <c:pt idx="8656">
                  <c:v>9.3921004980956067</c:v>
                </c:pt>
                <c:pt idx="8657">
                  <c:v>9.4374739703361019</c:v>
                </c:pt>
                <c:pt idx="8658">
                  <c:v>9.4809186569855637</c:v>
                </c:pt>
                <c:pt idx="8659">
                  <c:v>9.5223931904443617</c:v>
                </c:pt>
                <c:pt idx="8660">
                  <c:v>9.56185729241537</c:v>
                </c:pt>
                <c:pt idx="8661">
                  <c:v>9.5992718322870303</c:v>
                </c:pt>
                <c:pt idx="8662">
                  <c:v>9.6345988846730819</c:v>
                </c:pt>
                <c:pt idx="8663">
                  <c:v>9.667801785980231</c:v>
                </c:pt>
                <c:pt idx="8664">
                  <c:v>9.6988451899302479</c:v>
                </c:pt>
                <c:pt idx="8665">
                  <c:v>9.7276951218642616</c:v>
                </c:pt>
                <c:pt idx="8666">
                  <c:v>9.7543190317846697</c:v>
                </c:pt>
                <c:pt idx="8667">
                  <c:v>9.7786858459748132</c:v>
                </c:pt>
                <c:pt idx="8668">
                  <c:v>9.8007660171020614</c:v>
                </c:pt>
                <c:pt idx="8669">
                  <c:v>9.8205315727210216</c:v>
                </c:pt>
                <c:pt idx="8670">
                  <c:v>9.8379561620253249</c:v>
                </c:pt>
                <c:pt idx="8671">
                  <c:v>9.8530151007987676</c:v>
                </c:pt>
                <c:pt idx="8672">
                  <c:v>9.8656854144121322</c:v>
                </c:pt>
                <c:pt idx="8673">
                  <c:v>9.8759458788323737</c:v>
                </c:pt>
                <c:pt idx="8674">
                  <c:v>9.8837770594806535</c:v>
                </c:pt>
                <c:pt idx="8675">
                  <c:v>9.8891613478990301</c:v>
                </c:pt>
                <c:pt idx="8676">
                  <c:v>9.8920829961359775</c:v>
                </c:pt>
                <c:pt idx="8677">
                  <c:v>9.8925281487304311</c:v>
                </c:pt>
                <c:pt idx="8678">
                  <c:v>9.8904848722714718</c:v>
                </c:pt>
                <c:pt idx="8679">
                  <c:v>9.8859431824087221</c:v>
                </c:pt>
                <c:pt idx="8680">
                  <c:v>9.878895068283585</c:v>
                </c:pt>
                <c:pt idx="8681">
                  <c:v>9.8693345142910491</c:v>
                </c:pt>
                <c:pt idx="8682">
                  <c:v>9.8572575191360041</c:v>
                </c:pt>
                <c:pt idx="8683">
                  <c:v>9.8426621121068898</c:v>
                </c:pt>
                <c:pt idx="8684">
                  <c:v>9.8255483665370029</c:v>
                </c:pt>
                <c:pt idx="8685">
                  <c:v>9.8059184104075054</c:v>
                </c:pt>
                <c:pt idx="8686">
                  <c:v>9.783776434051493</c:v>
                </c:pt>
                <c:pt idx="8687">
                  <c:v>9.7591286949299807</c:v>
                </c:pt>
                <c:pt idx="8688">
                  <c:v>9.7319835194590709</c:v>
                </c:pt>
                <c:pt idx="8689">
                  <c:v>9.7023513018711167</c:v>
                </c:pt>
                <c:pt idx="8690">
                  <c:v>9.6702445000840846</c:v>
                </c:pt>
                <c:pt idx="8691">
                  <c:v>9.6356776285993551</c:v>
                </c:pt>
                <c:pt idx="8692">
                  <c:v>9.5986672484032898</c:v>
                </c:pt>
                <c:pt idx="8693">
                  <c:v>9.5592319538968749</c:v>
                </c:pt>
                <c:pt idx="8694">
                  <c:v>9.517392356855785</c:v>
                </c:pt>
                <c:pt idx="8695">
                  <c:v>9.4731710674528031</c:v>
                </c:pt>
                <c:pt idx="8696">
                  <c:v>9.4265926723580566</c:v>
                </c:pt>
                <c:pt idx="8697">
                  <c:v>9.3776837099505883</c:v>
                </c:pt>
                <c:pt idx="8698">
                  <c:v>9.3264726426950997</c:v>
                </c:pt>
                <c:pt idx="8699">
                  <c:v>9.2729898267057038</c:v>
                </c:pt>
                <c:pt idx="8700">
                  <c:v>9.2172674785662529</c:v>
                </c:pt>
                <c:pt idx="8701">
                  <c:v>9.1593396394565723</c:v>
                </c:pt>
                <c:pt idx="8702">
                  <c:v>9.0992421366512346</c:v>
                </c:pt>
                <c:pt idx="8703">
                  <c:v>9.0370125424481849</c:v>
                </c:pt>
                <c:pt idx="8704">
                  <c:v>8.9726901306241071</c:v>
                </c:pt>
                <c:pt idx="8705">
                  <c:v>8.9063158304687047</c:v>
                </c:pt>
                <c:pt idx="8706">
                  <c:v>8.8379321785025251</c:v>
                </c:pt>
                <c:pt idx="8707">
                  <c:v>8.7675832679588837</c:v>
                </c:pt>
                <c:pt idx="8708">
                  <c:v>8.6953146961245729</c:v>
                </c:pt>
                <c:pt idx="8709">
                  <c:v>8.6211735096363658</c:v>
                </c:pt>
                <c:pt idx="8710">
                  <c:v>8.5452081478395012</c:v>
                </c:pt>
                <c:pt idx="8711">
                  <c:v>8.4674683843128804</c:v>
                </c:pt>
                <c:pt idx="8712">
                  <c:v>8.3880052666669727</c:v>
                </c:pt>
                <c:pt idx="8713">
                  <c:v>8.3068710547326283</c:v>
                </c:pt>
                <c:pt idx="8714">
                  <c:v>8.224119157255263</c:v>
                </c:pt>
                <c:pt idx="8715">
                  <c:v>8.1398040672055512</c:v>
                </c:pt>
                <c:pt idx="8716">
                  <c:v>8.0539812958469259</c:v>
                </c:pt>
                <c:pt idx="8717">
                  <c:v>7.9667073056587414</c:v>
                </c:pt>
                <c:pt idx="8718">
                  <c:v>7.878039442261124</c:v>
                </c:pt>
                <c:pt idx="8719">
                  <c:v>7.7880358654475881</c:v>
                </c:pt>
                <c:pt idx="8720">
                  <c:v>7.6967554794758772</c:v>
                </c:pt>
                <c:pt idx="8721">
                  <c:v>7.6042578627247108</c:v>
                </c:pt>
                <c:pt idx="8722">
                  <c:v>7.5106031968548512</c:v>
                </c:pt>
                <c:pt idx="8723">
                  <c:v>7.4158521956043808</c:v>
                </c:pt>
                <c:pt idx="8724">
                  <c:v>7.3200660333413232</c:v>
                </c:pt>
                <c:pt idx="8725">
                  <c:v>7.2233062734999969</c:v>
                </c:pt>
                <c:pt idx="8726">
                  <c:v>7.1256347970458478</c:v>
                </c:pt>
                <c:pt idx="8727">
                  <c:v>7.027113731063416</c:v>
                </c:pt>
                <c:pt idx="8728">
                  <c:v>6.9278053776224722</c:v>
                </c:pt>
                <c:pt idx="8729">
                  <c:v>6.8277721430251797</c:v>
                </c:pt>
                <c:pt idx="8730">
                  <c:v>6.7270764675731751</c:v>
                </c:pt>
                <c:pt idx="8731">
                  <c:v>6.6257807559395561</c:v>
                </c:pt>
                <c:pt idx="8732">
                  <c:v>6.5239473083142947</c:v>
                </c:pt>
                <c:pt idx="8733">
                  <c:v>6.4216382523782762</c:v>
                </c:pt>
                <c:pt idx="8734">
                  <c:v>6.3189154762600657</c:v>
                </c:pt>
                <c:pt idx="8735">
                  <c:v>6.2158405625611</c:v>
                </c:pt>
                <c:pt idx="8736">
                  <c:v>6.1124747235542962</c:v>
                </c:pt>
                <c:pt idx="8737">
                  <c:v>6.008878737658776</c:v>
                </c:pt>
                <c:pt idx="8738">
                  <c:v>5.9051128872919065</c:v>
                </c:pt>
                <c:pt idx="8739">
                  <c:v>5.8012368981674065</c:v>
                </c:pt>
                <c:pt idx="8740">
                  <c:v>5.6973098801643891</c:v>
                </c:pt>
                <c:pt idx="8741">
                  <c:v>5.5933902698072906</c:v>
                </c:pt>
                <c:pt idx="8742">
                  <c:v>5.489535774467182</c:v>
                </c:pt>
                <c:pt idx="8743">
                  <c:v>5.3858033183440543</c:v>
                </c:pt>
                <c:pt idx="8744">
                  <c:v>5.2822489902966518</c:v>
                </c:pt>
                <c:pt idx="8745">
                  <c:v>5.1789279935910484</c:v>
                </c:pt>
                <c:pt idx="8746">
                  <c:v>5.0758945976228453</c:v>
                </c:pt>
                <c:pt idx="8747">
                  <c:v>4.9732020916632793</c:v>
                </c:pt>
                <c:pt idx="8748">
                  <c:v>4.8709027406826877</c:v>
                </c:pt>
                <c:pt idx="8749">
                  <c:v>4.7690477432998994</c:v>
                </c:pt>
                <c:pt idx="8750">
                  <c:v>4.6676871918745286</c:v>
                </c:pt>
                <c:pt idx="8751">
                  <c:v>4.5668700348057225</c:v>
                </c:pt>
                <c:pt idx="8752">
                  <c:v>4.4666440410382373</c:v>
                </c:pt>
                <c:pt idx="8753">
                  <c:v>4.3670557668224266</c:v>
                </c:pt>
                <c:pt idx="8754">
                  <c:v>4.2681505247205749</c:v>
                </c:pt>
                <c:pt idx="8755">
                  <c:v>4.1699723548967755</c:v>
                </c:pt>
                <c:pt idx="8756">
                  <c:v>4.0725639986887163</c:v>
                </c:pt>
                <c:pt idx="8757">
                  <c:v>3.9759668744526704</c:v>
                </c:pt>
                <c:pt idx="8758">
                  <c:v>3.8802210557095567</c:v>
                </c:pt>
                <c:pt idx="8759">
                  <c:v>3.7853652515530487</c:v>
                </c:pt>
                <c:pt idx="8760">
                  <c:v>3.6914367893344222</c:v>
                </c:pt>
                <c:pt idx="8761">
                  <c:v>3.5984715995945713</c:v>
                </c:pt>
                <c:pt idx="8762">
                  <c:v>3.5065042032322382</c:v>
                </c:pt>
                <c:pt idx="8763">
                  <c:v>3.4155677008801217</c:v>
                </c:pt>
                <c:pt idx="8764">
                  <c:v>3.3256937644647637</c:v>
                </c:pt>
                <c:pt idx="8765">
                  <c:v>3.2369126309174598</c:v>
                </c:pt>
                <c:pt idx="8766">
                  <c:v>3.1492530980035194</c:v>
                </c:pt>
                <c:pt idx="8767">
                  <c:v>3.0627425222274032</c:v>
                </c:pt>
                <c:pt idx="8768">
                  <c:v>2.9774068187811178</c:v>
                </c:pt>
                <c:pt idx="8769">
                  <c:v>2.8932704634775739</c:v>
                </c:pt>
                <c:pt idx="8770">
                  <c:v>2.8103564966381263</c:v>
                </c:pt>
                <c:pt idx="8771">
                  <c:v>2.7286865288684052</c:v>
                </c:pt>
                <c:pt idx="8772">
                  <c:v>2.6482807486806657</c:v>
                </c:pt>
                <c:pt idx="8773">
                  <c:v>2.5691579319029687</c:v>
                </c:pt>
                <c:pt idx="8774">
                  <c:v>2.4913354528169442</c:v>
                </c:pt>
                <c:pt idx="8775">
                  <c:v>2.4148292969685383</c:v>
                </c:pt>
                <c:pt idx="8776">
                  <c:v>2.3396540755868642</c:v>
                </c:pt>
                <c:pt idx="8777">
                  <c:v>2.2658230415504423</c:v>
                </c:pt>
                <c:pt idx="8778">
                  <c:v>2.1933481068367597</c:v>
                </c:pt>
                <c:pt idx="8779">
                  <c:v>2.1222398613892381</c:v>
                </c:pt>
                <c:pt idx="8780">
                  <c:v>2.0525075933341084</c:v>
                </c:pt>
                <c:pt idx="8781">
                  <c:v>1.9841593104847579</c:v>
                </c:pt>
                <c:pt idx="8782">
                  <c:v>1.9172017630562757</c:v>
                </c:pt>
                <c:pt idx="8783">
                  <c:v>1.8516404675347427</c:v>
                </c:pt>
                <c:pt idx="8784">
                  <c:v>1.7874797316184674</c:v>
                </c:pt>
                <c:pt idx="8785">
                  <c:v>1.724722680174068</c:v>
                </c:pt>
                <c:pt idx="8786">
                  <c:v>1.6633712821317359</c:v>
                </c:pt>
                <c:pt idx="8787">
                  <c:v>1.6034263782528995</c:v>
                </c:pt>
                <c:pt idx="8788">
                  <c:v>1.5448877097015528</c:v>
                </c:pt>
                <c:pt idx="8789">
                  <c:v>1.4877539473520054</c:v>
                </c:pt>
                <c:pt idx="8790">
                  <c:v>1.4320227217652044</c:v>
                </c:pt>
                <c:pt idx="8791">
                  <c:v>1.3776906537670666</c:v>
                </c:pt>
                <c:pt idx="8792">
                  <c:v>1.3247533855615359</c:v>
                </c:pt>
                <c:pt idx="8793">
                  <c:v>1.2732056123159456</c:v>
                </c:pt>
                <c:pt idx="8794">
                  <c:v>1.2230411141560507</c:v>
                </c:pt>
                <c:pt idx="8795">
                  <c:v>1.1742527885014207</c:v>
                </c:pt>
                <c:pt idx="8796">
                  <c:v>1.126832682688278</c:v>
                </c:pt>
                <c:pt idx="8797">
                  <c:v>1.0807720268155769</c:v>
                </c:pt>
                <c:pt idx="8798">
                  <c:v>1.0360612667562381</c:v>
                </c:pt>
                <c:pt idx="8799">
                  <c:v>0.99269009727691493</c:v>
                </c:pt>
                <c:pt idx="8800">
                  <c:v>0.95064749521257075</c:v>
                </c:pt>
                <c:pt idx="8801">
                  <c:v>0.90992175264036079</c:v>
                </c:pt>
                <c:pt idx="8802">
                  <c:v>0.8705005100025256</c:v>
                </c:pt>
                <c:pt idx="8803">
                  <c:v>0.83237078912792151</c:v>
                </c:pt>
                <c:pt idx="8804">
                  <c:v>0.79551902610345993</c:v>
                </c:pt>
                <c:pt idx="8805">
                  <c:v>0.75993110395121888</c:v>
                </c:pt>
                <c:pt idx="8806">
                  <c:v>0.72559238506459878</c:v>
                </c:pt>
                <c:pt idx="8807">
                  <c:v>0.69248774336355434</c:v>
                </c:pt>
                <c:pt idx="8808">
                  <c:v>0.66060159612683989</c:v>
                </c:pt>
                <c:pt idx="8809">
                  <c:v>0.6299179354638299</c:v>
                </c:pt>
                <c:pt idx="8810">
                  <c:v>0.60042035938989813</c:v>
                </c:pt>
                <c:pt idx="8811">
                  <c:v>0.57209210246979525</c:v>
                </c:pt>
                <c:pt idx="8812">
                  <c:v>0.54491606599895193</c:v>
                </c:pt>
                <c:pt idx="8813">
                  <c:v>0.51887484769014536</c:v>
                </c:pt>
                <c:pt idx="8814">
                  <c:v>0.49395077083798056</c:v>
                </c:pt>
                <c:pt idx="8815">
                  <c:v>0.47012591293663086</c:v>
                </c:pt>
                <c:pt idx="8816">
                  <c:v>0.44738213372313085</c:v>
                </c:pt>
                <c:pt idx="8817">
                  <c:v>0.42570110262736827</c:v>
                </c:pt>
                <c:pt idx="8818">
                  <c:v>0.40506432560512418</c:v>
                </c:pt>
                <c:pt idx="8819">
                  <c:v>0.38545317133812462</c:v>
                </c:pt>
                <c:pt idx="8820">
                  <c:v>0.36684889678240862</c:v>
                </c:pt>
                <c:pt idx="8821">
                  <c:v>0.3492326720512075</c:v>
                </c:pt>
                <c:pt idx="8822">
                  <c:v>0.33258560461853681</c:v>
                </c:pt>
                <c:pt idx="8823">
                  <c:v>0.31688876283201856</c:v>
                </c:pt>
                <c:pt idx="8824">
                  <c:v>0.30212319872552235</c:v>
                </c:pt>
                <c:pt idx="8825">
                  <c:v>0.28826997012310235</c:v>
                </c:pt>
                <c:pt idx="8826">
                  <c:v>0.27531016202730696</c:v>
                </c:pt>
                <c:pt idx="8827">
                  <c:v>0.26322490728766551</c:v>
                </c:pt>
                <c:pt idx="8828">
                  <c:v>0.25199540654477814</c:v>
                </c:pt>
                <c:pt idx="8829">
                  <c:v>0.24160294744876171</c:v>
                </c:pt>
                <c:pt idx="8830">
                  <c:v>0.23202892315025525</c:v>
                </c:pt>
                <c:pt idx="8831">
                  <c:v>0.22325485006537904</c:v>
                </c:pt>
                <c:pt idx="8832">
                  <c:v>0.21526238491608399</c:v>
                </c:pt>
                <c:pt idx="8833">
                  <c:v>0.20803334104841981</c:v>
                </c:pt>
                <c:pt idx="8834">
                  <c:v>0.20154970403396238</c:v>
                </c:pt>
                <c:pt idx="8835">
                  <c:v>0.19579364655818224</c:v>
                </c:pt>
                <c:pt idx="8836">
                  <c:v>0.19074754260341223</c:v>
                </c:pt>
                <c:pt idx="8837">
                  <c:v>0.18639398093245332</c:v>
                </c:pt>
                <c:pt idx="8838">
                  <c:v>0.18271577788175941</c:v>
                </c:pt>
                <c:pt idx="8839">
                  <c:v>0.17969598947294052</c:v>
                </c:pt>
                <c:pt idx="8840">
                  <c:v>0.17731792285213377</c:v>
                </c:pt>
                <c:pt idx="8841">
                  <c:v>0.17556514706836926</c:v>
                </c:pt>
                <c:pt idx="8842">
                  <c:v>0.17442150320154387</c:v>
                </c:pt>
                <c:pt idx="8843">
                  <c:v>0.17387111385246523</c:v>
                </c:pt>
                <c:pt idx="8844">
                  <c:v>0.17389839200704002</c:v>
                </c:pt>
                <c:pt idx="8845">
                  <c:v>0.17448804928802145</c:v>
                </c:pt>
                <c:pt idx="8846">
                  <c:v>0.17562510360720551</c:v>
                </c:pt>
                <c:pt idx="8847">
                  <c:v>0.17729488623297981</c:v>
                </c:pt>
                <c:pt idx="8848">
                  <c:v>0.17948304828643077</c:v>
                </c:pt>
                <c:pt idx="8849">
                  <c:v>0.18217556668164436</c:v>
                </c:pt>
                <c:pt idx="8850">
                  <c:v>0.18535874952473017</c:v>
                </c:pt>
                <c:pt idx="8851">
                  <c:v>0.18901924098667894</c:v>
                </c:pt>
                <c:pt idx="8852">
                  <c:v>0.19314402566583913</c:v>
                </c:pt>
                <c:pt idx="8853">
                  <c:v>0.19772043245519458</c:v>
                </c:pt>
                <c:pt idx="8854">
                  <c:v>0.20273613793070971</c:v>
                </c:pt>
                <c:pt idx="8855">
                  <c:v>0.20817916927578087</c:v>
                </c:pt>
                <c:pt idx="8856">
                  <c:v>0.21403790675843198</c:v>
                </c:pt>
                <c:pt idx="8857">
                  <c:v>0.22030108577650998</c:v>
                </c:pt>
                <c:pt idx="8858">
                  <c:v>0.22695779848700851</c:v>
                </c:pt>
                <c:pt idx="8859">
                  <c:v>0.23399749503531531</c:v>
                </c:pt>
                <c:pt idx="8860">
                  <c:v>0.24140998439980946</c:v>
                </c:pt>
                <c:pt idx="8861">
                  <c:v>0.24918543486776629</c:v>
                </c:pt>
                <c:pt idx="8862">
                  <c:v>0.25731437415742942</c:v>
                </c:pt>
                <c:pt idx="8863">
                  <c:v>0.26578768920224338</c:v>
                </c:pt>
                <c:pt idx="8864">
                  <c:v>0.27459662561154907</c:v>
                </c:pt>
                <c:pt idx="8865">
                  <c:v>0.28373278682303066</c:v>
                </c:pt>
                <c:pt idx="8866">
                  <c:v>0.29318813296108281</c:v>
                </c:pt>
                <c:pt idx="8867">
                  <c:v>0.30295497941612692</c:v>
                </c:pt>
                <c:pt idx="8868">
                  <c:v>0.31302599515770951</c:v>
                </c:pt>
                <c:pt idx="8869">
                  <c:v>0.32339420079624476</c:v>
                </c:pt>
                <c:pt idx="8870">
                  <c:v>0.33405296640597554</c:v>
                </c:pt>
                <c:pt idx="8871">
                  <c:v>0.34499600912237133</c:v>
                </c:pt>
                <c:pt idx="8872">
                  <c:v>0.35621739052700718</c:v>
                </c:pt>
                <c:pt idx="8873">
                  <c:v>0.36771151383142348</c:v>
                </c:pt>
                <c:pt idx="8874">
                  <c:v>0.37947312087241353</c:v>
                </c:pt>
                <c:pt idx="8875">
                  <c:v>0.39149728893036212</c:v>
                </c:pt>
                <c:pt idx="8876">
                  <c:v>0.4037794273807998</c:v>
                </c:pt>
                <c:pt idx="8877">
                  <c:v>0.41631527419118231</c:v>
                </c:pt>
                <c:pt idx="8878">
                  <c:v>0.42910089227184151</c:v>
                </c:pt>
                <c:pt idx="8879">
                  <c:v>0.44213266569144682</c:v>
                </c:pt>
                <c:pt idx="8880">
                  <c:v>0.45540729576640732</c:v>
                </c:pt>
                <c:pt idx="8881">
                  <c:v>0.46892179703332032</c:v>
                </c:pt>
                <c:pt idx="8882">
                  <c:v>0.48267349311164692</c:v>
                </c:pt>
                <c:pt idx="8883">
                  <c:v>0.49666001246637864</c:v>
                </c:pt>
                <c:pt idx="8884">
                  <c:v>0.51087928407707051</c:v>
                </c:pt>
                <c:pt idx="8885">
                  <c:v>0.52532953301983154</c:v>
                </c:pt>
                <c:pt idx="8886">
                  <c:v>0.54000927597075399</c:v>
                </c:pt>
                <c:pt idx="8887">
                  <c:v>0.55491731663483934</c:v>
                </c:pt>
                <c:pt idx="8888">
                  <c:v>0.57005274110691817</c:v>
                </c:pt>
                <c:pt idx="8889">
                  <c:v>0.58541491317048333</c:v>
                </c:pt>
                <c:pt idx="8890">
                  <c:v>0.60100346953767891</c:v>
                </c:pt>
                <c:pt idx="8891">
                  <c:v>0.61681831503569262</c:v>
                </c:pt>
                <c:pt idx="8892">
                  <c:v>0.63285961774326271</c:v>
                </c:pt>
                <c:pt idx="8893">
                  <c:v>0.6491278040808105</c:v>
                </c:pt>
                <c:pt idx="8894">
                  <c:v>0.66562355385596983</c:v>
                </c:pt>
                <c:pt idx="8895">
                  <c:v>0.6823477952689615</c:v>
                </c:pt>
                <c:pt idx="8896">
                  <c:v>0.69930169987749335</c:v>
                </c:pt>
                <c:pt idx="8897">
                  <c:v>0.71648667752576389</c:v>
                </c:pt>
                <c:pt idx="8898">
                  <c:v>0.73390437123481878</c:v>
                </c:pt>
                <c:pt idx="8899">
                  <c:v>0.75155665205943323</c:v>
                </c:pt>
                <c:pt idx="8900">
                  <c:v>0.76944561390790989</c:v>
                </c:pt>
                <c:pt idx="8901">
                  <c:v>0.78757356832777548</c:v>
                </c:pt>
                <c:pt idx="8902">
                  <c:v>0.80594303925516364</c:v>
                </c:pt>
                <c:pt idx="8903">
                  <c:v>0.8245567577273063</c:v>
                </c:pt>
                <c:pt idx="8904">
                  <c:v>0.84341765655822143</c:v>
                </c:pt>
                <c:pt idx="8905">
                  <c:v>0.86252886497427361</c:v>
                </c:pt>
                <c:pt idx="8906">
                  <c:v>0.88189370320933802</c:v>
                </c:pt>
                <c:pt idx="8907">
                  <c:v>0.90151567705508062</c:v>
                </c:pt>
                <c:pt idx="8908">
                  <c:v>0.92139847236819394</c:v>
                </c:pt>
                <c:pt idx="8909">
                  <c:v>0.94154594952610915</c:v>
                </c:pt>
                <c:pt idx="8910">
                  <c:v>0.96196213783264939</c:v>
                </c:pt>
                <c:pt idx="8911">
                  <c:v>0.98265122986737641</c:v>
                </c:pt>
                <c:pt idx="8912">
                  <c:v>1.0036175757774957</c:v>
                </c:pt>
                <c:pt idx="8913">
                  <c:v>1.0248656775050826</c:v>
                </c:pt>
                <c:pt idx="8914">
                  <c:v>1.0464001829496354</c:v>
                </c:pt>
                <c:pt idx="8915">
                  <c:v>1.0682258800569604</c:v>
                </c:pt>
                <c:pt idx="8916">
                  <c:v>1.0903476908340695</c:v>
                </c:pt>
                <c:pt idx="8917">
                  <c:v>1.1127706652828877</c:v>
                </c:pt>
                <c:pt idx="8918">
                  <c:v>1.1354999752479498</c:v>
                </c:pt>
                <c:pt idx="8919">
                  <c:v>1.1585409081745319</c:v>
                </c:pt>
                <c:pt idx="8920">
                  <c:v>1.1818988607699128</c:v>
                </c:pt>
                <c:pt idx="8921">
                  <c:v>1.2055793325645987</c:v>
                </c:pt>
                <c:pt idx="8922">
                  <c:v>1.2295879193669359</c:v>
                </c:pt>
                <c:pt idx="8923">
                  <c:v>1.2539303066048411</c:v>
                </c:pt>
                <c:pt idx="8924">
                  <c:v>1.2786122625515577</c:v>
                </c:pt>
                <c:pt idx="8925">
                  <c:v>1.3036396314276038</c:v>
                </c:pt>
                <c:pt idx="8926">
                  <c:v>1.3290183263750401</c:v>
                </c:pt>
                <c:pt idx="8927">
                  <c:v>1.3547543222960043</c:v>
                </c:pt>
                <c:pt idx="8928">
                  <c:v>1.3808536485547771</c:v>
                </c:pt>
                <c:pt idx="8929">
                  <c:v>1.4073223815314106</c:v>
                </c:pt>
                <c:pt idx="8930">
                  <c:v>1.4341666370280044</c:v>
                </c:pt>
                <c:pt idx="8931">
                  <c:v>1.4613925625180495</c:v>
                </c:pt>
                <c:pt idx="8932">
                  <c:v>1.4890063292351476</c:v>
                </c:pt>
                <c:pt idx="8933">
                  <c:v>1.5170141240966455</c:v>
                </c:pt>
                <c:pt idx="8934">
                  <c:v>1.5454221414571099</c:v>
                </c:pt>
                <c:pt idx="8935">
                  <c:v>1.5742365746864371</c:v>
                </c:pt>
                <c:pt idx="8936">
                  <c:v>1.6034636075675779</c:v>
                </c:pt>
                <c:pt idx="8937">
                  <c:v>1.6331094055140301</c:v>
                </c:pt>
                <c:pt idx="8938">
                  <c:v>1.6631801065962262</c:v>
                </c:pt>
                <c:pt idx="8939">
                  <c:v>1.6936818123806821</c:v>
                </c:pt>
                <c:pt idx="8940">
                  <c:v>1.7246205785733126</c:v>
                </c:pt>
                <c:pt idx="8941">
                  <c:v>1.756002405465646</c:v>
                </c:pt>
                <c:pt idx="8942">
                  <c:v>1.7878332281826812</c:v>
                </c:pt>
                <c:pt idx="8943">
                  <c:v>1.8201189067317887</c:v>
                </c:pt>
                <c:pt idx="8944">
                  <c:v>1.8528652158425418</c:v>
                </c:pt>
                <c:pt idx="8945">
                  <c:v>1.8860778346103571</c:v>
                </c:pt>
                <c:pt idx="8946">
                  <c:v>1.9197623359292435</c:v>
                </c:pt>
                <c:pt idx="8947">
                  <c:v>1.9539241757227537</c:v>
                </c:pt>
                <c:pt idx="8948">
                  <c:v>1.9885686819709831</c:v>
                </c:pt>
                <c:pt idx="8949">
                  <c:v>2.0237010435318492</c:v>
                </c:pt>
                <c:pt idx="8950">
                  <c:v>2.0593262987626462</c:v>
                </c:pt>
                <c:pt idx="8951">
                  <c:v>2.0954493239403105</c:v>
                </c:pt>
                <c:pt idx="8952">
                  <c:v>2.132074821486698</c:v>
                </c:pt>
                <c:pt idx="8953">
                  <c:v>2.169207307997024</c:v>
                </c:pt>
                <c:pt idx="8954">
                  <c:v>2.2068511020838661</c:v>
                </c:pt>
                <c:pt idx="8955">
                  <c:v>2.2450103120306193</c:v>
                </c:pt>
                <c:pt idx="8956">
                  <c:v>2.2836888232718375</c:v>
                </c:pt>
                <c:pt idx="8957">
                  <c:v>2.3228902856962947</c:v>
                </c:pt>
                <c:pt idx="8958">
                  <c:v>2.3626181007885401</c:v>
                </c:pt>
                <c:pt idx="8959">
                  <c:v>2.4028754086077964</c:v>
                </c:pt>
                <c:pt idx="8960">
                  <c:v>2.443665074623619</c:v>
                </c:pt>
                <c:pt idx="8961">
                  <c:v>2.484989676407364</c:v>
                </c:pt>
                <c:pt idx="8962">
                  <c:v>2.526851490196798</c:v>
                </c:pt>
                <c:pt idx="8963">
                  <c:v>2.5692524773417067</c:v>
                </c:pt>
                <c:pt idx="8964">
                  <c:v>2.6121942706448777</c:v>
                </c:pt>
                <c:pt idx="8965">
                  <c:v>2.6556781606087099</c:v>
                </c:pt>
                <c:pt idx="8966">
                  <c:v>2.6997050816024077</c:v>
                </c:pt>
                <c:pt idx="8967">
                  <c:v>2.7442755979660012</c:v>
                </c:pt>
                <c:pt idx="8968">
                  <c:v>2.7893898900651251</c:v>
                </c:pt>
                <c:pt idx="8969">
                  <c:v>2.8350477403116225</c:v>
                </c:pt>
                <c:pt idx="8970">
                  <c:v>2.8812485191717001</c:v>
                </c:pt>
                <c:pt idx="8971">
                  <c:v>2.9279911711764854</c:v>
                </c:pt>
                <c:pt idx="8972">
                  <c:v>2.9752742009528004</c:v>
                </c:pt>
                <c:pt idx="8973">
                  <c:v>3.0230956593013207</c:v>
                </c:pt>
                <c:pt idx="8974">
                  <c:v>3.0714531293319594</c:v>
                </c:pt>
                <c:pt idx="8975">
                  <c:v>3.1203437126900861</c:v>
                </c:pt>
                <c:pt idx="8976">
                  <c:v>3.1697640158905092</c:v>
                </c:pt>
                <c:pt idx="8977">
                  <c:v>3.2197101367787244</c:v>
                </c:pt>
                <c:pt idx="8978">
                  <c:v>3.270177651152919</c:v>
                </c:pt>
                <c:pt idx="8979">
                  <c:v>3.3211615995643906</c:v>
                </c:pt>
                <c:pt idx="8980">
                  <c:v>3.3726564743288181</c:v>
                </c:pt>
                <c:pt idx="8981">
                  <c:v>3.4246562067670392</c:v>
                </c:pt>
                <c:pt idx="8982">
                  <c:v>3.4771541547108136</c:v>
                </c:pt>
                <c:pt idx="8983">
                  <c:v>3.5301430902992013</c:v>
                </c:pt>
                <c:pt idx="8984">
                  <c:v>3.583615188088304</c:v>
                </c:pt>
                <c:pt idx="8985">
                  <c:v>3.6375620135162796</c:v>
                </c:pt>
                <c:pt idx="8986">
                  <c:v>3.6919745117408032</c:v>
                </c:pt>
                <c:pt idx="8987">
                  <c:v>3.7468429968891019</c:v>
                </c:pt>
                <c:pt idx="8988">
                  <c:v>3.8021571417461493</c:v>
                </c:pt>
                <c:pt idx="8989">
                  <c:v>3.8579059679129388</c:v>
                </c:pt>
                <c:pt idx="8990">
                  <c:v>3.9140778364706001</c:v>
                </c:pt>
                <c:pt idx="8991">
                  <c:v>3.9706604391803579</c:v>
                </c:pt>
                <c:pt idx="8992">
                  <c:v>4.0276407902471725</c:v>
                </c:pt>
                <c:pt idx="8993">
                  <c:v>4.0850052186876935</c:v>
                </c:pt>
                <c:pt idx="8994">
                  <c:v>4.1427393613314063</c:v>
                </c:pt>
                <c:pt idx="8995">
                  <c:v>4.2008281564844774</c:v>
                </c:pt>
                <c:pt idx="8996">
                  <c:v>4.2592558382973325</c:v>
                </c:pt>
                <c:pt idx="8997">
                  <c:v>4.3180059318585933</c:v>
                </c:pt>
                <c:pt idx="8998">
                  <c:v>4.3770612490568492</c:v>
                </c:pt>
                <c:pt idx="8999">
                  <c:v>4.4364038852368166</c:v>
                </c:pt>
                <c:pt idx="9000">
                  <c:v>4.496015216683066</c:v>
                </c:pt>
                <c:pt idx="9001">
                  <c:v>4.5558758989635075</c:v>
                </c:pt>
                <c:pt idx="9002">
                  <c:v>4.6159658661656957</c:v>
                </c:pt>
                <c:pt idx="9003">
                  <c:v>4.6762643310498904</c:v>
                </c:pt>
                <c:pt idx="9004">
                  <c:v>4.7367497861505115</c:v>
                </c:pt>
                <c:pt idx="9005">
                  <c:v>4.7974000058650299</c:v>
                </c:pt>
                <c:pt idx="9006">
                  <c:v>4.8581920495378785</c:v>
                </c:pt>
                <c:pt idx="9007">
                  <c:v>4.9191022655874361</c:v>
                </c:pt>
                <c:pt idx="9008">
                  <c:v>4.9801062966847196</c:v>
                </c:pt>
                <c:pt idx="9009">
                  <c:v>5.0411790860208914</c:v>
                </c:pt>
                <c:pt idx="9010">
                  <c:v>5.1022948846756107</c:v>
                </c:pt>
                <c:pt idx="9011">
                  <c:v>5.1634272601182776</c:v>
                </c:pt>
                <c:pt idx="9012">
                  <c:v>5.2245491058573537</c:v>
                </c:pt>
                <c:pt idx="9013">
                  <c:v>5.2856326522510182</c:v>
                </c:pt>
                <c:pt idx="9014">
                  <c:v>5.3466494785085779</c:v>
                </c:pt>
                <c:pt idx="9015">
                  <c:v>5.4075705258863209</c:v>
                </c:pt>
                <c:pt idx="9016">
                  <c:v>5.4683661120977813</c:v>
                </c:pt>
                <c:pt idx="9017">
                  <c:v>5.5290059469445154</c:v>
                </c:pt>
                <c:pt idx="9018">
                  <c:v>5.5894591491812706</c:v>
                </c:pt>
                <c:pt idx="9019">
                  <c:v>5.649694264616949</c:v>
                </c:pt>
                <c:pt idx="9020">
                  <c:v>5.7096792854639631</c:v>
                </c:pt>
                <c:pt idx="9021">
                  <c:v>5.7693816709278956</c:v>
                </c:pt>
                <c:pt idx="9022">
                  <c:v>5.8287683690458065</c:v>
                </c:pt>
                <c:pt idx="9023">
                  <c:v>5.8878058397674238</c:v>
                </c:pt>
                <c:pt idx="9024">
                  <c:v>5.9464600792708726</c:v>
                </c:pt>
                <c:pt idx="9025">
                  <c:v>6.0046966455100907</c:v>
                </c:pt>
                <c:pt idx="9026">
                  <c:v>6.0624806849801622</c:v>
                </c:pt>
                <c:pt idx="9027">
                  <c:v>6.119776960689765</c:v>
                </c:pt>
                <c:pt idx="9028">
                  <c:v>6.1765498813173902</c:v>
                </c:pt>
                <c:pt idx="9029">
                  <c:v>6.2327635315432524</c:v>
                </c:pt>
                <c:pt idx="9030">
                  <c:v>6.2883817035257037</c:v>
                </c:pt>
                <c:pt idx="9031">
                  <c:v>6.3433679295014702</c:v>
                </c:pt>
                <c:pt idx="9032">
                  <c:v>6.3976855154789769</c:v>
                </c:pt>
                <c:pt idx="9033">
                  <c:v>6.4512975760011324</c:v>
                </c:pt>
                <c:pt idx="9034">
                  <c:v>6.5041670699271901</c:v>
                </c:pt>
                <c:pt idx="9035">
                  <c:v>6.5562568372243311</c:v>
                </c:pt>
                <c:pt idx="9036">
                  <c:v>6.6075296366966985</c:v>
                </c:pt>
                <c:pt idx="9037">
                  <c:v>6.6579481846362611</c:v>
                </c:pt>
                <c:pt idx="9038">
                  <c:v>6.7074751943348065</c:v>
                </c:pt>
                <c:pt idx="9039">
                  <c:v>6.7560734164138507</c:v>
                </c:pt>
                <c:pt idx="9040">
                  <c:v>6.8037056799195605</c:v>
                </c:pt>
                <c:pt idx="9041">
                  <c:v>6.8503349341286217</c:v>
                </c:pt>
                <c:pt idx="9042">
                  <c:v>6.8959242910157661</c:v>
                </c:pt>
                <c:pt idx="9043">
                  <c:v>6.9404370683060259</c:v>
                </c:pt>
                <c:pt idx="9044">
                  <c:v>6.9838368330655856</c:v>
                </c:pt>
                <c:pt idx="9045">
                  <c:v>7.0260874457662545</c:v>
                </c:pt>
                <c:pt idx="9046">
                  <c:v>7.0671531047493819</c:v>
                </c:pt>
                <c:pt idx="9047">
                  <c:v>7.1069983910149794</c:v>
                </c:pt>
                <c:pt idx="9048">
                  <c:v>7.1455883132890552</c:v>
                </c:pt>
                <c:pt idx="9049">
                  <c:v>7.1828883532657919</c:v>
                </c:pt>
                <c:pt idx="9050">
                  <c:v>7.2188645109773475</c:v>
                </c:pt>
                <c:pt idx="9051">
                  <c:v>7.2534833501858458</c:v>
                </c:pt>
                <c:pt idx="9052">
                  <c:v>7.2867120437490573</c:v>
                </c:pt>
                <c:pt idx="9053">
                  <c:v>7.3185184188568853</c:v>
                </c:pt>
                <c:pt idx="9054">
                  <c:v>7.3488710020734427</c:v>
                </c:pt>
                <c:pt idx="9055">
                  <c:v>7.3777390640909335</c:v>
                </c:pt>
                <c:pt idx="9056">
                  <c:v>7.4050926641163484</c:v>
                </c:pt>
                <c:pt idx="9057">
                  <c:v>7.43090269382032</c:v>
                </c:pt>
                <c:pt idx="9058">
                  <c:v>7.4551409207358361</c:v>
                </c:pt>
                <c:pt idx="9059">
                  <c:v>7.4777800310546709</c:v>
                </c:pt>
                <c:pt idx="9060">
                  <c:v>7.4987936717134493</c:v>
                </c:pt>
                <c:pt idx="9061">
                  <c:v>7.5181564916984307</c:v>
                </c:pt>
                <c:pt idx="9062">
                  <c:v>7.5358441824769224</c:v>
                </c:pt>
                <c:pt idx="9063">
                  <c:v>7.5518335174752664</c:v>
                </c:pt>
                <c:pt idx="9064">
                  <c:v>7.5661023905314551</c:v>
                </c:pt>
                <c:pt idx="9065">
                  <c:v>7.5786298532107121</c:v>
                </c:pt>
                <c:pt idx="9066">
                  <c:v>7.5893961509448999</c:v>
                </c:pt>
                <c:pt idx="9067">
                  <c:v>7.5983827578846137</c:v>
                </c:pt>
                <c:pt idx="9068">
                  <c:v>7.6055724103905025</c:v>
                </c:pt>
                <c:pt idx="9069">
                  <c:v>7.6109491391196862</c:v>
                </c:pt>
                <c:pt idx="9070">
                  <c:v>7.6144982995792345</c:v>
                </c:pt>
                <c:pt idx="9071">
                  <c:v>7.6162066011326992</c:v>
                </c:pt>
                <c:pt idx="9072">
                  <c:v>7.6160621343383319</c:v>
                </c:pt>
                <c:pt idx="9073">
                  <c:v>7.614054396613847</c:v>
                </c:pt>
                <c:pt idx="9074">
                  <c:v>7.6101743160936381</c:v>
                </c:pt>
                <c:pt idx="9075">
                  <c:v>7.6044142736772438</c:v>
                </c:pt>
                <c:pt idx="9076">
                  <c:v>7.5967681231900128</c:v>
                </c:pt>
                <c:pt idx="9077">
                  <c:v>7.5872312095853998</c:v>
                </c:pt>
                <c:pt idx="9078">
                  <c:v>7.5758003851858113</c:v>
                </c:pt>
                <c:pt idx="9079">
                  <c:v>7.5624740238558683</c:v>
                </c:pt>
                <c:pt idx="9080">
                  <c:v>7.5472520331230974</c:v>
                </c:pt>
                <c:pt idx="9081">
                  <c:v>7.5301358641648575</c:v>
                </c:pt>
                <c:pt idx="9082">
                  <c:v>7.5111285196604385</c:v>
                </c:pt>
                <c:pt idx="9083">
                  <c:v>7.4902345594537652</c:v>
                </c:pt>
                <c:pt idx="9084">
                  <c:v>7.4674601040142905</c:v>
                </c:pt>
                <c:pt idx="9085">
                  <c:v>7.4428128356804315</c:v>
                </c:pt>
                <c:pt idx="9086">
                  <c:v>7.4163019976563422</c:v>
                </c:pt>
                <c:pt idx="9087">
                  <c:v>7.3879383907621303</c:v>
                </c:pt>
                <c:pt idx="9088">
                  <c:v>7.3577343679243965</c:v>
                </c:pt>
                <c:pt idx="9089">
                  <c:v>7.3257038264122931</c:v>
                </c:pt>
                <c:pt idx="9090">
                  <c:v>7.2918621978138543</c:v>
                </c:pt>
                <c:pt idx="9091">
                  <c:v>7.2562264357676121</c:v>
                </c:pt>
                <c:pt idx="9092">
                  <c:v>7.2188150014625547</c:v>
                </c:pt>
                <c:pt idx="9093">
                  <c:v>7.179647846919357</c:v>
                </c:pt>
                <c:pt idx="9094">
                  <c:v>7.1387463960768685</c:v>
                </c:pt>
                <c:pt idx="9095">
                  <c:v>7.0961335237168752</c:v>
                </c:pt>
                <c:pt idx="9096">
                  <c:v>7.0518335322528394</c:v>
                </c:pt>
                <c:pt idx="9097">
                  <c:v>7.0058721264182555</c:v>
                </c:pt>
                <c:pt idx="9098">
                  <c:v>6.9582763859056591</c:v>
                </c:pt>
                <c:pt idx="9099">
                  <c:v>6.9090747359906901</c:v>
                </c:pt>
                <c:pt idx="9100">
                  <c:v>6.8582969161961165</c:v>
                </c:pt>
                <c:pt idx="9101">
                  <c:v>6.8059739470552056</c:v>
                </c:pt>
                <c:pt idx="9102">
                  <c:v>6.7521380950221923</c:v>
                </c:pt>
                <c:pt idx="9103">
                  <c:v>6.6968228356016724</c:v>
                </c:pt>
                <c:pt idx="9104">
                  <c:v>6.6400628147580054</c:v>
                </c:pt>
                <c:pt idx="9105">
                  <c:v>6.5818938086763499</c:v>
                </c:pt>
                <c:pt idx="9106">
                  <c:v>6.5223526819516104</c:v>
                </c:pt>
                <c:pt idx="9107">
                  <c:v>6.4614773442733702</c:v>
                </c:pt>
                <c:pt idx="9108">
                  <c:v>6.3993067056973647</c:v>
                </c:pt>
                <c:pt idx="9109">
                  <c:v>6.3358806305765079</c:v>
                </c:pt>
                <c:pt idx="9110">
                  <c:v>6.2712398902428692</c:v>
                </c:pt>
                <c:pt idx="9111">
                  <c:v>6.2054261145274454</c:v>
                </c:pt>
                <c:pt idx="9112">
                  <c:v>6.1384817422021234</c:v>
                </c:pt>
                <c:pt idx="9113">
                  <c:v>6.0704499704459849</c:v>
                </c:pt>
                <c:pt idx="9114">
                  <c:v>6.0013747034165164</c:v>
                </c:pt>
                <c:pt idx="9115">
                  <c:v>5.9313005000316403</c:v>
                </c:pt>
                <c:pt idx="9116">
                  <c:v>5.8602725210547213</c:v>
                </c:pt>
                <c:pt idx="9117">
                  <c:v>5.7883364755787516</c:v>
                </c:pt>
                <c:pt idx="9118">
                  <c:v>5.7155385670089904</c:v>
                </c:pt>
                <c:pt idx="9119">
                  <c:v>5.6419254386413797</c:v>
                </c:pt>
                <c:pt idx="9120">
                  <c:v>5.5675441189379846</c:v>
                </c:pt>
                <c:pt idx="9121">
                  <c:v>5.49244196659689</c:v>
                </c:pt>
                <c:pt idx="9122">
                  <c:v>5.4166666155121472</c:v>
                </c:pt>
                <c:pt idx="9123">
                  <c:v>5.340265919728389</c:v>
                </c:pt>
                <c:pt idx="9124">
                  <c:v>5.2632878984798692</c:v>
                </c:pt>
                <c:pt idx="9125">
                  <c:v>5.1857806814126999</c:v>
                </c:pt>
                <c:pt idx="9126">
                  <c:v>5.1077924540983384</c:v>
                </c:pt>
                <c:pt idx="9127">
                  <c:v>5.0293714039004884</c:v>
                </c:pt>
                <c:pt idx="9128">
                  <c:v>4.9505656663220767</c:v>
                </c:pt>
                <c:pt idx="9129">
                  <c:v>4.8714232719038524</c:v>
                </c:pt>
                <c:pt idx="9130">
                  <c:v>4.7919920937677727</c:v>
                </c:pt>
                <c:pt idx="9131">
                  <c:v>4.7123197958789724</c:v>
                </c:pt>
                <c:pt idx="9132">
                  <c:v>4.6324537821417424</c:v>
                </c:pt>
                <c:pt idx="9133">
                  <c:v>4.5524411463669017</c:v>
                </c:pt>
                <c:pt idx="9134">
                  <c:v>4.4723286232247315</c:v>
                </c:pt>
                <c:pt idx="9135">
                  <c:v>4.3921625402401556</c:v>
                </c:pt>
                <c:pt idx="9136">
                  <c:v>4.3119887709073952</c:v>
                </c:pt>
                <c:pt idx="9137">
                  <c:v>4.2318526889874288</c:v>
                </c:pt>
                <c:pt idx="9138">
                  <c:v>4.1517991240691146</c:v>
                </c:pt>
                <c:pt idx="9139">
                  <c:v>4.0718723184289187</c:v>
                </c:pt>
                <c:pt idx="9140">
                  <c:v>3.9921158852818128</c:v>
                </c:pt>
                <c:pt idx="9141">
                  <c:v>3.9125727684434084</c:v>
                </c:pt>
                <c:pt idx="9142">
                  <c:v>3.8332852034809135</c:v>
                </c:pt>
                <c:pt idx="9143">
                  <c:v>3.7542946803859336</c:v>
                </c:pt>
                <c:pt idx="9144">
                  <c:v>3.6756419078157987</c:v>
                </c:pt>
                <c:pt idx="9145">
                  <c:v>3.5973667789423658</c:v>
                </c:pt>
                <c:pt idx="9146">
                  <c:v>3.5195083389488619</c:v>
                </c:pt>
                <c:pt idx="9147">
                  <c:v>3.4421047541941605</c:v>
                </c:pt>
                <c:pt idx="9148">
                  <c:v>3.3651932830838165</c:v>
                </c:pt>
                <c:pt idx="9149">
                  <c:v>3.2888102486689159</c:v>
                </c:pt>
                <c:pt idx="9150">
                  <c:v>3.2129910129825978</c:v>
                </c:pt>
                <c:pt idx="9151">
                  <c:v>3.1377699531439247</c:v>
                </c:pt>
                <c:pt idx="9152">
                  <c:v>3.0631804392297068</c:v>
                </c:pt>
                <c:pt idx="9153">
                  <c:v>2.9892548139329436</c:v>
                </c:pt>
                <c:pt idx="9154">
                  <c:v>2.9160243739951177</c:v>
                </c:pt>
                <c:pt idx="9155">
                  <c:v>2.8435193534304615</c:v>
                </c:pt>
                <c:pt idx="9156">
                  <c:v>2.7717689085318198</c:v>
                </c:pt>
                <c:pt idx="9157">
                  <c:v>2.7008011046426419</c:v>
                </c:pt>
                <c:pt idx="9158">
                  <c:v>2.6306429047029374</c:v>
                </c:pt>
                <c:pt idx="9159">
                  <c:v>2.5613201595364159</c:v>
                </c:pt>
                <c:pt idx="9160">
                  <c:v>2.4928575998756228</c:v>
                </c:pt>
                <c:pt idx="9161">
                  <c:v>2.4252788300972137</c:v>
                </c:pt>
                <c:pt idx="9162">
                  <c:v>2.3586063236458363</c:v>
                </c:pt>
                <c:pt idx="9163">
                  <c:v>2.2928614201237743</c:v>
                </c:pt>
                <c:pt idx="9164">
                  <c:v>2.2280643240116582</c:v>
                </c:pt>
                <c:pt idx="9165">
                  <c:v>2.1642341049924601</c:v>
                </c:pt>
                <c:pt idx="9166">
                  <c:v>2.1013886998448004</c:v>
                </c:pt>
                <c:pt idx="9167">
                  <c:v>2.0395449158640377</c:v>
                </c:pt>
                <c:pt idx="9168">
                  <c:v>1.9787184357827263</c:v>
                </c:pt>
                <c:pt idx="9169">
                  <c:v>1.9189238241345881</c:v>
                </c:pt>
                <c:pt idx="9170">
                  <c:v>1.860174535035624</c:v>
                </c:pt>
                <c:pt idx="9171">
                  <c:v>1.8024829213232323</c:v>
                </c:pt>
                <c:pt idx="9172">
                  <c:v>1.7458602450177012</c:v>
                </c:pt>
                <c:pt idx="9173">
                  <c:v>1.6903166890520347</c:v>
                </c:pt>
                <c:pt idx="9174">
                  <c:v>1.6358613702241311</c:v>
                </c:pt>
                <c:pt idx="9175">
                  <c:v>1.58250235331997</c:v>
                </c:pt>
                <c:pt idx="9176">
                  <c:v>1.5302466663565775</c:v>
                </c:pt>
                <c:pt idx="9177">
                  <c:v>1.4791003168920041</c:v>
                </c:pt>
                <c:pt idx="9178">
                  <c:v>1.4290683093516239</c:v>
                </c:pt>
                <c:pt idx="9179">
                  <c:v>1.3801546633141542</c:v>
                </c:pt>
                <c:pt idx="9180">
                  <c:v>1.3323624327058161</c:v>
                </c:pt>
                <c:pt idx="9181">
                  <c:v>1.285693725847932</c:v>
                </c:pt>
                <c:pt idx="9182">
                  <c:v>1.2401497263002437</c:v>
                </c:pt>
                <c:pt idx="9183">
                  <c:v>1.195730714453362</c:v>
                </c:pt>
                <c:pt idx="9184">
                  <c:v>1.1524360898046073</c:v>
                </c:pt>
                <c:pt idx="9185">
                  <c:v>1.1102643938737069</c:v>
                </c:pt>
                <c:pt idx="9186">
                  <c:v>1.0692133336973495</c:v>
                </c:pt>
                <c:pt idx="9187">
                  <c:v>1.0292798058525359</c:v>
                </c:pt>
                <c:pt idx="9188">
                  <c:v>0.99045992095362356</c:v>
                </c:pt>
                <c:pt idx="9189">
                  <c:v>0.95274902857196864</c:v>
                </c:pt>
                <c:pt idx="9190">
                  <c:v>0.91614174252694669</c:v>
                </c:pt>
                <c:pt idx="9191">
                  <c:v>0.88063196649618491</c:v>
                </c:pt>
                <c:pt idx="9192">
                  <c:v>0.84621291989501146</c:v>
                </c:pt>
                <c:pt idx="9193">
                  <c:v>0.81287716397804222</c:v>
                </c:pt>
                <c:pt idx="9194">
                  <c:v>0.78061662811475552</c:v>
                </c:pt>
                <c:pt idx="9195">
                  <c:v>0.7494226361889279</c:v>
                </c:pt>
                <c:pt idx="9196">
                  <c:v>0.71928593308141864</c:v>
                </c:pt>
                <c:pt idx="9197">
                  <c:v>0.69019671118978521</c:v>
                </c:pt>
                <c:pt idx="9198">
                  <c:v>0.66214463694125525</c:v>
                </c:pt>
                <c:pt idx="9199">
                  <c:v>0.63511887725805671</c:v>
                </c:pt>
                <c:pt idx="9200">
                  <c:v>0.60910812593692831</c:v>
                </c:pt>
                <c:pt idx="9201">
                  <c:v>0.58410062990084077</c:v>
                </c:pt>
                <c:pt idx="9202">
                  <c:v>0.56008421528929941</c:v>
                </c:pt>
                <c:pt idx="9203">
                  <c:v>0.53704631334911579</c:v>
                </c:pt>
                <c:pt idx="9204">
                  <c:v>0.51497398609260758</c:v>
                </c:pt>
                <c:pt idx="9205">
                  <c:v>0.49385395169197138</c:v>
                </c:pt>
                <c:pt idx="9206">
                  <c:v>0.47367260957636681</c:v>
                </c:pt>
                <c:pt idx="9207">
                  <c:v>0.4544160652054462</c:v>
                </c:pt>
                <c:pt idx="9208">
                  <c:v>0.43607015448923531</c:v>
                </c:pt>
                <c:pt idx="9209">
                  <c:v>0.41862046783002738</c:v>
                </c:pt>
                <c:pt idx="9210">
                  <c:v>0.40205237376101532</c:v>
                </c:pt>
                <c:pt idx="9211">
                  <c:v>0.38635104215891131</c:v>
                </c:pt>
                <c:pt idx="9212">
                  <c:v>0.37150146700990488</c:v>
                </c:pt>
                <c:pt idx="9213">
                  <c:v>0.35748848870863298</c:v>
                </c:pt>
                <c:pt idx="9214">
                  <c:v>0.34429681587174321</c:v>
                </c:pt>
                <c:pt idx="9215">
                  <c:v>0.33191104665128768</c:v>
                </c:pt>
                <c:pt idx="9216">
                  <c:v>0.32031568953009315</c:v>
                </c:pt>
                <c:pt idx="9217">
                  <c:v>0.3094951835883088</c:v>
                </c:pt>
                <c:pt idx="9218">
                  <c:v>0.29943391822665816</c:v>
                </c:pt>
                <c:pt idx="9219">
                  <c:v>0.29011625233757532</c:v>
                </c:pt>
                <c:pt idx="9220">
                  <c:v>0.28152653291339436</c:v>
                </c:pt>
                <c:pt idx="9221">
                  <c:v>0.27364911308483492</c:v>
                </c:pt>
                <c:pt idx="9222">
                  <c:v>0.2664683695822585</c:v>
                </c:pt>
                <c:pt idx="9223">
                  <c:v>0.25996871961465989</c:v>
                </c:pt>
                <c:pt idx="9224">
                  <c:v>0.25413463716263807</c:v>
                </c:pt>
                <c:pt idx="9225">
                  <c:v>0.2489506686817414</c:v>
                </c:pt>
                <c:pt idx="9226">
                  <c:v>0.24440144821474274</c:v>
                </c:pt>
                <c:pt idx="9227">
                  <c:v>0.24047171191244476</c:v>
                </c:pt>
                <c:pt idx="9228">
                  <c:v>0.23714631196272068</c:v>
                </c:pt>
                <c:pt idx="9229">
                  <c:v>0.23441022993040317</c:v>
                </c:pt>
                <c:pt idx="9230">
                  <c:v>0.23224858950873267</c:v>
                </c:pt>
                <c:pt idx="9231">
                  <c:v>0.23064666868755868</c:v>
                </c:pt>
                <c:pt idx="9232">
                  <c:v>0.22958991134120321</c:v>
                </c:pt>
                <c:pt idx="9233">
                  <c:v>0.22906393824130053</c:v>
                </c:pt>
                <c:pt idx="9234">
                  <c:v>0.22905455750132644</c:v>
                </c:pt>
                <c:pt idx="9235">
                  <c:v>0.22954777445809346</c:v>
                </c:pt>
                <c:pt idx="9236">
                  <c:v>0.2305298009986787</c:v>
                </c:pt>
                <c:pt idx="9237">
                  <c:v>0.23198706433988325</c:v>
                </c:pt>
                <c:pt idx="9238">
                  <c:v>0.2339062152696445</c:v>
                </c:pt>
                <c:pt idx="9239">
                  <c:v>0.23627413585885884</c:v>
                </c:pt>
                <c:pt idx="9240">
                  <c:v>0.23907794665351217</c:v>
                </c:pt>
                <c:pt idx="9241">
                  <c:v>0.24230501335762544</c:v>
                </c:pt>
                <c:pt idx="9242">
                  <c:v>0.2459429530168987</c:v>
                </c:pt>
                <c:pt idx="9243">
                  <c:v>0.24997963971483361</c:v>
                </c:pt>
                <c:pt idx="9244">
                  <c:v>0.25440320979217546</c:v>
                </c:pt>
                <c:pt idx="9245">
                  <c:v>0.25920206660172479</c:v>
                </c:pt>
                <c:pt idx="9246">
                  <c:v>0.26436488480966047</c:v>
                </c:pt>
                <c:pt idx="9247">
                  <c:v>0.26988061425716037</c:v>
                </c:pt>
                <c:pt idx="9248">
                  <c:v>0.27573848339279339</c:v>
                </c:pt>
                <c:pt idx="9249">
                  <c:v>0.28192800228978626</c:v>
                </c:pt>
                <c:pt idx="9250">
                  <c:v>0.28843896526036866</c:v>
                </c:pt>
                <c:pt idx="9251">
                  <c:v>0.29526145307965074</c:v>
                </c:pt>
                <c:pt idx="9252">
                  <c:v>0.30238583483254328</c:v>
                </c:pt>
                <c:pt idx="9253">
                  <c:v>0.30980276939615986</c:v>
                </c:pt>
                <c:pt idx="9254">
                  <c:v>0.31750320657136055</c:v>
                </c:pt>
                <c:pt idx="9255">
                  <c:v>0.32547838787526662</c:v>
                </c:pt>
                <c:pt idx="9256">
                  <c:v>0.33371984700907126</c:v>
                </c:pt>
                <c:pt idx="9257">
                  <c:v>0.34221941001234468</c:v>
                </c:pt>
                <c:pt idx="9258">
                  <c:v>0.35096919511833152</c:v>
                </c:pt>
                <c:pt idx="9259">
                  <c:v>0.35996161232162288</c:v>
                </c:pt>
                <c:pt idx="9260">
                  <c:v>0.36918936267079017</c:v>
                </c:pt>
                <c:pt idx="9261">
                  <c:v>0.37864543729951317</c:v>
                </c:pt>
                <c:pt idx="9262">
                  <c:v>0.38832311620634424</c:v>
                </c:pt>
                <c:pt idx="9263">
                  <c:v>0.39821596679736576</c:v>
                </c:pt>
                <c:pt idx="9264">
                  <c:v>0.4083178422015768</c:v>
                </c:pt>
                <c:pt idx="9265">
                  <c:v>0.41862287937187836</c:v>
                </c:pt>
                <c:pt idx="9266">
                  <c:v>0.42912549698172431</c:v>
                </c:pt>
                <c:pt idx="9267">
                  <c:v>0.43982039313050669</c:v>
                </c:pt>
                <c:pt idx="9268">
                  <c:v>0.45070254286528549</c:v>
                </c:pt>
                <c:pt idx="9269">
                  <c:v>0.46176719553287782</c:v>
                </c:pt>
                <c:pt idx="9270">
                  <c:v>0.47300987196973165</c:v>
                </c:pt>
                <c:pt idx="9271">
                  <c:v>0.48442636154075519</c:v>
                </c:pt>
                <c:pt idx="9272">
                  <c:v>0.49601271903709793</c:v>
                </c:pt>
                <c:pt idx="9273">
                  <c:v>0.50776526144040768</c:v>
                </c:pt>
                <c:pt idx="9274">
                  <c:v>0.51968056456440093</c:v>
                </c:pt>
                <c:pt idx="9275">
                  <c:v>0.531755459581427</c:v>
                </c:pt>
                <c:pt idx="9276">
                  <c:v>0.54398702944180555</c:v>
                </c:pt>
                <c:pt idx="9277">
                  <c:v>0.55637260519530318</c:v>
                </c:pt>
                <c:pt idx="9278">
                  <c:v>0.56890976222056566</c:v>
                </c:pt>
                <c:pt idx="9279">
                  <c:v>0.58159631637106757</c:v>
                </c:pt>
                <c:pt idx="9280">
                  <c:v>0.59443032004339358</c:v>
                </c:pt>
                <c:pt idx="9281">
                  <c:v>0.60741005817595839</c:v>
                </c:pt>
                <c:pt idx="9282">
                  <c:v>0.62053404418157443</c:v>
                </c:pt>
                <c:pt idx="9283">
                  <c:v>0.63380101582253823</c:v>
                </c:pt>
                <c:pt idx="9284">
                  <c:v>0.6472099310323387</c:v>
                </c:pt>
                <c:pt idx="9285">
                  <c:v>0.66075996368761303</c:v>
                </c:pt>
                <c:pt idx="9286">
                  <c:v>0.67445049933860779</c:v>
                </c:pt>
                <c:pt idx="9287">
                  <c:v>0.6882811308988116</c:v>
                </c:pt>
                <c:pt idx="9288">
                  <c:v>0.7022516542996301</c:v>
                </c:pt>
                <c:pt idx="9289">
                  <c:v>0.7163620641142171</c:v>
                </c:pt>
                <c:pt idx="9290">
                  <c:v>0.73061254915200458</c:v>
                </c:pt>
                <c:pt idx="9291">
                  <c:v>0.7450034880279357</c:v>
                </c:pt>
                <c:pt idx="9292">
                  <c:v>0.7595354447093623</c:v>
                </c:pt>
                <c:pt idx="9293">
                  <c:v>0.77420916404251161</c:v>
                </c:pt>
                <c:pt idx="9294">
                  <c:v>0.78902556725925499</c:v>
                </c:pt>
                <c:pt idx="9295">
                  <c:v>0.80398574746860385</c:v>
                </c:pt>
                <c:pt idx="9296">
                  <c:v>0.81909096513062052</c:v>
                </c:pt>
                <c:pt idx="9297">
                  <c:v>0.83434264351789533</c:v>
                </c:pt>
                <c:pt idx="9298">
                  <c:v>0.84974236416067661</c:v>
                </c:pt>
                <c:pt idx="9299">
                  <c:v>0.86529186228067656</c:v>
                </c:pt>
                <c:pt idx="9300">
                  <c:v>0.88099302220929265</c:v>
                </c:pt>
                <c:pt idx="9301">
                  <c:v>0.89684787279422962</c:v>
                </c:pt>
                <c:pt idx="9302">
                  <c:v>0.91285858279065391</c:v>
                </c:pt>
                <c:pt idx="9303">
                  <c:v>0.92902745623782412</c:v>
                </c:pt>
                <c:pt idx="9304">
                  <c:v>0.94535692782044056</c:v>
                </c:pt>
                <c:pt idx="9305">
                  <c:v>0.96184955821282125</c:v>
                </c:pt>
                <c:pt idx="9306">
                  <c:v>0.97850802940486281</c:v>
                </c:pt>
                <c:pt idx="9307">
                  <c:v>0.99533514000674406</c:v>
                </c:pt>
                <c:pt idx="9308">
                  <c:v>1.0123338005345479</c:v>
                </c:pt>
                <c:pt idx="9309">
                  <c:v>1.0295070286690009</c:v>
                </c:pt>
                <c:pt idx="9310">
                  <c:v>1.0468579444895147</c:v>
                </c:pt>
                <c:pt idx="9311">
                  <c:v>1.0643897656791572</c:v>
                </c:pt>
                <c:pt idx="9312">
                  <c:v>1.0821058026992461</c:v>
                </c:pt>
                <c:pt idx="9313">
                  <c:v>1.1000094539277003</c:v>
                </c:pt>
                <c:pt idx="9314">
                  <c:v>1.1181042007637569</c:v>
                </c:pt>
                <c:pt idx="9315">
                  <c:v>1.1363936026894608</c:v>
                </c:pt>
                <c:pt idx="9316">
                  <c:v>1.1548812922901668</c:v>
                </c:pt>
                <c:pt idx="9317">
                  <c:v>1.1735709702285324</c:v>
                </c:pt>
                <c:pt idx="9318">
                  <c:v>1.1924664001676151</c:v>
                </c:pt>
                <c:pt idx="9319">
                  <c:v>1.2115714036425778</c:v>
                </c:pt>
                <c:pt idx="9320">
                  <c:v>1.2308898548739045</c:v>
                </c:pt>
                <c:pt idx="9321">
                  <c:v>1.2504256755225396</c:v>
                </c:pt>
                <c:pt idx="9322">
                  <c:v>1.2701828293806725</c:v>
                </c:pt>
                <c:pt idx="9323">
                  <c:v>1.290165316993936</c:v>
                </c:pt>
                <c:pt idx="9324">
                  <c:v>1.3103771702155811</c:v>
                </c:pt>
                <c:pt idx="9325">
                  <c:v>1.3308224466836809</c:v>
                </c:pt>
                <c:pt idx="9326">
                  <c:v>1.3515052242229759</c:v>
                </c:pt>
                <c:pt idx="9327">
                  <c:v>1.372429595162731</c:v>
                </c:pt>
                <c:pt idx="9328">
                  <c:v>1.3935996605733139</c:v>
                </c:pt>
                <c:pt idx="9329">
                  <c:v>1.4150195244108761</c:v>
                </c:pt>
                <c:pt idx="9330">
                  <c:v>1.4366932875744738</c:v>
                </c:pt>
                <c:pt idx="9331">
                  <c:v>1.4586250418660311</c:v>
                </c:pt>
                <c:pt idx="9332">
                  <c:v>1.480818863854598</c:v>
                </c:pt>
                <c:pt idx="9333">
                  <c:v>1.503278808639706</c:v>
                </c:pt>
                <c:pt idx="9334">
                  <c:v>1.5260089035125795</c:v>
                </c:pt>
                <c:pt idx="9335">
                  <c:v>1.5490131415115569</c:v>
                </c:pt>
                <c:pt idx="9336">
                  <c:v>1.5722954748684541</c:v>
                </c:pt>
                <c:pt idx="9337">
                  <c:v>1.5958598083491518</c:v>
                </c:pt>
                <c:pt idx="9338">
                  <c:v>1.6197099924773131</c:v>
                </c:pt>
                <c:pt idx="9339">
                  <c:v>1.643849816650651</c:v>
                </c:pt>
                <c:pt idx="9340">
                  <c:v>1.6682830021380863</c:v>
                </c:pt>
                <c:pt idx="9341">
                  <c:v>1.6930131949640659</c:v>
                </c:pt>
                <c:pt idx="9342">
                  <c:v>1.7180439586750265</c:v>
                </c:pt>
                <c:pt idx="9343">
                  <c:v>1.7433787669928575</c:v>
                </c:pt>
                <c:pt idx="9344">
                  <c:v>1.7690209963452568</c:v>
                </c:pt>
                <c:pt idx="9345">
                  <c:v>1.7949739182879099</c:v>
                </c:pt>
                <c:pt idx="9346">
                  <c:v>1.8212406918036719</c:v>
                </c:pt>
                <c:pt idx="9347">
                  <c:v>1.8478243554919871</c:v>
                </c:pt>
                <c:pt idx="9348">
                  <c:v>1.8747278196436321</c:v>
                </c:pt>
                <c:pt idx="9349">
                  <c:v>1.9019538582038207</c:v>
                </c:pt>
                <c:pt idx="9350">
                  <c:v>1.9295051006278503</c:v>
                </c:pt>
                <c:pt idx="9351">
                  <c:v>1.9573840236291942</c:v>
                </c:pt>
                <c:pt idx="9352">
                  <c:v>1.9855929428268391</c:v>
                </c:pt>
                <c:pt idx="9353">
                  <c:v>2.0141340042910691</c:v>
                </c:pt>
                <c:pt idx="9354">
                  <c:v>2.043009175998304</c:v>
                </c:pt>
                <c:pt idx="9355">
                  <c:v>2.0722202391913185</c:v>
                </c:pt>
                <c:pt idx="9356">
                  <c:v>2.1017687796598592</c:v>
                </c:pt>
                <c:pt idx="9357">
                  <c:v>2.1316561789380968</c:v>
                </c:pt>
                <c:pt idx="9358">
                  <c:v>2.1618836054334971</c:v>
                </c:pt>
                <c:pt idx="9359">
                  <c:v>2.1924520054863277</c:v>
                </c:pt>
                <c:pt idx="9360">
                  <c:v>2.2233620943759558</c:v>
                </c:pt>
                <c:pt idx="9361">
                  <c:v>2.2546143472731841</c:v>
                </c:pt>
                <c:pt idx="9362">
                  <c:v>2.286208990153245</c:v>
                </c:pt>
                <c:pt idx="9363">
                  <c:v>2.3181459906770967</c:v>
                </c:pt>
                <c:pt idx="9364">
                  <c:v>2.3504250490504988</c:v>
                </c:pt>
                <c:pt idx="9365">
                  <c:v>2.3830455888714193</c:v>
                </c:pt>
                <c:pt idx="9366">
                  <c:v>2.4160067479760432</c:v>
                </c:pt>
                <c:pt idx="9367">
                  <c:v>2.4493073692975238</c:v>
                </c:pt>
                <c:pt idx="9368">
                  <c:v>2.4829459917469237</c:v>
                </c:pt>
                <c:pt idx="9369">
                  <c:v>2.516920841131149</c:v>
                </c:pt>
                <c:pt idx="9370">
                  <c:v>2.5512298211195796</c:v>
                </c:pt>
                <c:pt idx="9371">
                  <c:v>2.5858705042757997</c:v>
                </c:pt>
                <c:pt idx="9372">
                  <c:v>2.6208401231657801</c:v>
                </c:pt>
                <c:pt idx="9373">
                  <c:v>2.656135561561904</c:v>
                </c:pt>
                <c:pt idx="9374">
                  <c:v>2.6917533457524745</c:v>
                </c:pt>
                <c:pt idx="9375">
                  <c:v>2.7276896359811289</c:v>
                </c:pt>
                <c:pt idx="9376">
                  <c:v>2.7639402180271491</c:v>
                </c:pt>
                <c:pt idx="9377">
                  <c:v>2.8005004949428107</c:v>
                </c:pt>
                <c:pt idx="9378">
                  <c:v>2.8373654789722558</c:v>
                </c:pt>
                <c:pt idx="9379">
                  <c:v>2.8745297836628279</c:v>
                </c:pt>
                <c:pt idx="9380">
                  <c:v>2.9119876161951868</c:v>
                </c:pt>
                <c:pt idx="9381">
                  <c:v>2.9497327699415559</c:v>
                </c:pt>
                <c:pt idx="9382">
                  <c:v>2.9877586172834047</c:v>
                </c:pt>
                <c:pt idx="9383">
                  <c:v>3.0260581027005324</c:v>
                </c:pt>
                <c:pt idx="9384">
                  <c:v>3.0646237361509452</c:v>
                </c:pt>
                <c:pt idx="9385">
                  <c:v>3.1034475867708204</c:v>
                </c:pt>
                <c:pt idx="9386">
                  <c:v>3.1425212769059638</c:v>
                </c:pt>
                <c:pt idx="9387">
                  <c:v>3.1818359765026916</c:v>
                </c:pt>
                <c:pt idx="9388">
                  <c:v>3.2213823978744736</c:v>
                </c:pt>
                <c:pt idx="9389">
                  <c:v>3.261150790870341</c:v>
                </c:pt>
                <c:pt idx="9390">
                  <c:v>3.3011309384625678</c:v>
                </c:pt>
                <c:pt idx="9391">
                  <c:v>3.3413121527814003</c:v>
                </c:pt>
                <c:pt idx="9392">
                  <c:v>3.381683271609389</c:v>
                </c:pt>
                <c:pt idx="9393">
                  <c:v>3.4222326553669018</c:v>
                </c:pt>
                <c:pt idx="9394">
                  <c:v>3.4629481846041967</c:v>
                </c:pt>
                <c:pt idx="9395">
                  <c:v>3.503817258022115</c:v>
                </c:pt>
                <c:pt idx="9396">
                  <c:v>3.5448267910464333</c:v>
                </c:pt>
                <c:pt idx="9397">
                  <c:v>3.5859632149737077</c:v>
                </c:pt>
                <c:pt idx="9398">
                  <c:v>3.6272124767085336</c:v>
                </c:pt>
                <c:pt idx="9399">
                  <c:v>3.6685600391153548</c:v>
                </c:pt>
                <c:pt idx="9400">
                  <c:v>3.7099908820050906</c:v>
                </c:pt>
                <c:pt idx="9401">
                  <c:v>3.7514895037711358</c:v>
                </c:pt>
                <c:pt idx="9402">
                  <c:v>3.7930399237017447</c:v>
                </c:pt>
                <c:pt idx="9403">
                  <c:v>3.8346256849798963</c:v>
                </c:pt>
                <c:pt idx="9404">
                  <c:v>3.8762298583866635</c:v>
                </c:pt>
                <c:pt idx="9405">
                  <c:v>3.9178350467403948</c:v>
                </c:pt>
                <c:pt idx="9406">
                  <c:v>3.9594233900615721</c:v>
                </c:pt>
                <c:pt idx="9407">
                  <c:v>4.0009765715080645</c:v>
                </c:pt>
                <c:pt idx="9408">
                  <c:v>4.0424758240675756</c:v>
                </c:pt>
                <c:pt idx="9409">
                  <c:v>4.0839019380423887</c:v>
                </c:pt>
                <c:pt idx="9410">
                  <c:v>4.1252352693216645</c:v>
                </c:pt>
                <c:pt idx="9411">
                  <c:v>4.1664557484639841</c:v>
                </c:pt>
                <c:pt idx="9412">
                  <c:v>4.2075428905962307</c:v>
                </c:pt>
                <c:pt idx="9413">
                  <c:v>4.2484758061292087</c:v>
                </c:pt>
                <c:pt idx="9414">
                  <c:v>4.2892332123114993</c:v>
                </c:pt>
                <c:pt idx="9415">
                  <c:v>4.3297934456138689</c:v>
                </c:pt>
                <c:pt idx="9416">
                  <c:v>4.3701344749593769</c:v>
                </c:pt>
                <c:pt idx="9417">
                  <c:v>4.4102339157884263</c:v>
                </c:pt>
                <c:pt idx="9418">
                  <c:v>4.4500690449749589</c:v>
                </c:pt>
                <c:pt idx="9419">
                  <c:v>4.4896168165786161</c:v>
                </c:pt>
                <c:pt idx="9420">
                  <c:v>4.5288538784425016</c:v>
                </c:pt>
                <c:pt idx="9421">
                  <c:v>4.5677565896230643</c:v>
                </c:pt>
                <c:pt idx="9422">
                  <c:v>4.6063010386498684</c:v>
                </c:pt>
                <c:pt idx="9423">
                  <c:v>4.644463062613279</c:v>
                </c:pt>
                <c:pt idx="9424">
                  <c:v>4.682218267053166</c:v>
                </c:pt>
                <c:pt idx="9425">
                  <c:v>4.7195420466575015</c:v>
                </c:pt>
                <c:pt idx="9426">
                  <c:v>4.756409606743758</c:v>
                </c:pt>
                <c:pt idx="9427">
                  <c:v>4.7927959855122584</c:v>
                </c:pt>
                <c:pt idx="9428">
                  <c:v>4.8286760770514672</c:v>
                </c:pt>
                <c:pt idx="9429">
                  <c:v>4.8640246550789872</c:v>
                </c:pt>
                <c:pt idx="9430">
                  <c:v>4.8988163973923875</c:v>
                </c:pt>
                <c:pt idx="9431">
                  <c:v>4.9330259110124706</c:v>
                </c:pt>
                <c:pt idx="9432">
                  <c:v>4.9666277579825113</c:v>
                </c:pt>
                <c:pt idx="9433">
                  <c:v>4.9995964818117473</c:v>
                </c:pt>
                <c:pt idx="9434">
                  <c:v>5.0319066345118912</c:v>
                </c:pt>
                <c:pt idx="9435">
                  <c:v>5.063532804219947</c:v>
                </c:pt>
                <c:pt idx="9436">
                  <c:v>5.0944496433497628</c:v>
                </c:pt>
                <c:pt idx="9437">
                  <c:v>5.1246318972556706</c:v>
                </c:pt>
                <c:pt idx="9438">
                  <c:v>5.1540544333571896</c:v>
                </c:pt>
                <c:pt idx="9439">
                  <c:v>5.1826922706943384</c:v>
                </c:pt>
                <c:pt idx="9440">
                  <c:v>5.2105206098652745</c:v>
                </c:pt>
                <c:pt idx="9441">
                  <c:v>5.2375148633093556</c:v>
                </c:pt>
                <c:pt idx="9442">
                  <c:v>5.2636506858900258</c:v>
                </c:pt>
                <c:pt idx="9443">
                  <c:v>5.2889040057244561</c:v>
                </c:pt>
                <c:pt idx="9444">
                  <c:v>5.3132510552199363</c:v>
                </c:pt>
                <c:pt idx="9445">
                  <c:v>5.3366684022660413</c:v>
                </c:pt>
                <c:pt idx="9446">
                  <c:v>5.3591329815325484</c:v>
                </c:pt>
                <c:pt idx="9447">
                  <c:v>5.380622125809734</c:v>
                </c:pt>
                <c:pt idx="9448">
                  <c:v>5.4011135973621887</c:v>
                </c:pt>
                <c:pt idx="9449">
                  <c:v>5.4205856192121464</c:v>
                </c:pt>
                <c:pt idx="9450">
                  <c:v>5.4390169063279785</c:v>
                </c:pt>
                <c:pt idx="9451">
                  <c:v>5.4563866966302061</c:v>
                </c:pt>
                <c:pt idx="9452">
                  <c:v>5.4726747817849937</c:v>
                </c:pt>
                <c:pt idx="9453">
                  <c:v>5.4878615377121314</c:v>
                </c:pt>
                <c:pt idx="9454">
                  <c:v>5.501927954757428</c:v>
                </c:pt>
                <c:pt idx="9455">
                  <c:v>5.5148556674642837</c:v>
                </c:pt>
                <c:pt idx="9456">
                  <c:v>5.526626983889658</c:v>
                </c:pt>
                <c:pt idx="9457">
                  <c:v>5.5372249144125121</c:v>
                </c:pt>
                <c:pt idx="9458">
                  <c:v>5.5466331999598202</c:v>
                </c:pt>
                <c:pt idx="9459">
                  <c:v>5.5548363396105254</c:v>
                </c:pt>
                <c:pt idx="9460">
                  <c:v>5.5618196175053907</c:v>
                </c:pt>
                <c:pt idx="9461">
                  <c:v>5.5675691290141414</c:v>
                </c:pt>
                <c:pt idx="9462">
                  <c:v>5.5720718060992995</c:v>
                </c:pt>
                <c:pt idx="9463">
                  <c:v>5.5753154418166488</c:v>
                </c:pt>
                <c:pt idx="9464">
                  <c:v>5.5772887139162579</c:v>
                </c:pt>
                <c:pt idx="9465">
                  <c:v>5.5779812074522868</c:v>
                </c:pt>
                <c:pt idx="9466">
                  <c:v>5.5773834364025623</c:v>
                </c:pt>
                <c:pt idx="9467">
                  <c:v>5.5754868641954802</c:v>
                </c:pt>
                <c:pt idx="9468">
                  <c:v>5.5722839231208185</c:v>
                </c:pt>
                <c:pt idx="9469">
                  <c:v>5.5677680325875105</c:v>
                </c:pt>
                <c:pt idx="9470">
                  <c:v>5.5619336161450645</c:v>
                </c:pt>
                <c:pt idx="9471">
                  <c:v>5.5547761172672949</c:v>
                </c:pt>
                <c:pt idx="9472">
                  <c:v>5.5462920138196257</c:v>
                </c:pt>
                <c:pt idx="9473">
                  <c:v>5.5364788312090036</c:v>
                </c:pt>
                <c:pt idx="9474">
                  <c:v>5.5253351541369655</c:v>
                </c:pt>
                <c:pt idx="9475">
                  <c:v>5.5128606369513058</c:v>
                </c:pt>
                <c:pt idx="9476">
                  <c:v>5.4990560125641315</c:v>
                </c:pt>
                <c:pt idx="9477">
                  <c:v>5.4839230998786599</c:v>
                </c:pt>
                <c:pt idx="9478">
                  <c:v>5.4674648097447696</c:v>
                </c:pt>
                <c:pt idx="9479">
                  <c:v>5.4496851493676699</c:v>
                </c:pt>
                <c:pt idx="9480">
                  <c:v>5.4305892251933781</c:v>
                </c:pt>
                <c:pt idx="9481">
                  <c:v>5.4101832442286728</c:v>
                </c:pt>
                <c:pt idx="9482">
                  <c:v>5.3884745137910315</c:v>
                </c:pt>
                <c:pt idx="9483">
                  <c:v>5.3654714396760541</c:v>
                </c:pt>
                <c:pt idx="9484">
                  <c:v>5.3411835227269089</c:v>
                </c:pt>
                <c:pt idx="9485">
                  <c:v>5.3156213538242127</c:v>
                </c:pt>
                <c:pt idx="9486">
                  <c:v>5.2887966072650681</c:v>
                </c:pt>
                <c:pt idx="9487">
                  <c:v>5.2607220325586495</c:v>
                </c:pt>
                <c:pt idx="9488">
                  <c:v>5.2314114446333146</c:v>
                </c:pt>
                <c:pt idx="9489">
                  <c:v>5.2008797124639585</c:v>
                </c:pt>
                <c:pt idx="9490">
                  <c:v>5.169142746137279</c:v>
                </c:pt>
                <c:pt idx="9491">
                  <c:v>5.1362174823703102</c:v>
                </c:pt>
                <c:pt idx="9492">
                  <c:v>5.1021218684960852</c:v>
                </c:pt>
                <c:pt idx="9493">
                  <c:v>5.0668748449527206</c:v>
                </c:pt>
                <c:pt idx="9494">
                  <c:v>5.0304963262807876</c:v>
                </c:pt>
                <c:pt idx="9495">
                  <c:v>4.9930071806858534</c:v>
                </c:pt>
                <c:pt idx="9496">
                  <c:v>4.9544292081731518</c:v>
                </c:pt>
                <c:pt idx="9497">
                  <c:v>4.9147851173078099</c:v>
                </c:pt>
                <c:pt idx="9498">
                  <c:v>4.8740985006304545</c:v>
                </c:pt>
                <c:pt idx="9499">
                  <c:v>4.8323938087760219</c:v>
                </c:pt>
                <c:pt idx="9500">
                  <c:v>4.7896963233332377</c:v>
                </c:pt>
                <c:pt idx="9501">
                  <c:v>4.7460321285014597</c:v>
                </c:pt>
                <c:pt idx="9502">
                  <c:v>4.701428081585278</c:v>
                </c:pt>
                <c:pt idx="9503">
                  <c:v>4.6559117823843525</c:v>
                </c:pt>
                <c:pt idx="9504">
                  <c:v>4.6095115415389083</c:v>
                </c:pt>
                <c:pt idx="9505">
                  <c:v>4.5622563478722942</c:v>
                </c:pt>
                <c:pt idx="9506">
                  <c:v>4.5141758348079719</c:v>
                </c:pt>
                <c:pt idx="9507">
                  <c:v>4.4653002459089768</c:v>
                </c:pt>
                <c:pt idx="9508">
                  <c:v>4.4156603996075594</c:v>
                </c:pt>
                <c:pt idx="9509">
                  <c:v>4.3652876531909959</c:v>
                </c:pt>
                <c:pt idx="9510">
                  <c:v>4.3142138661048959</c:v>
                </c:pt>
                <c:pt idx="9511">
                  <c:v>4.2624713626458295</c:v>
                </c:pt>
                <c:pt idx="9512">
                  <c:v>4.210092894109053</c:v>
                </c:pt>
                <c:pt idx="9513">
                  <c:v>4.1571116004590021</c:v>
                </c:pt>
                <c:pt idx="9514">
                  <c:v>4.1035609715973909</c:v>
                </c:pt>
                <c:pt idx="9515">
                  <c:v>4.0494748082914578</c:v>
                </c:pt>
                <c:pt idx="9516">
                  <c:v>3.9948871828444972</c:v>
                </c:pt>
                <c:pt idx="9517">
                  <c:v>3.9398323995663307</c:v>
                </c:pt>
                <c:pt idx="9518">
                  <c:v>3.884344955127804</c:v>
                </c:pt>
                <c:pt idx="9519">
                  <c:v>3.8284594988576597</c:v>
                </c:pt>
                <c:pt idx="9520">
                  <c:v>3.7722107930640871</c:v>
                </c:pt>
                <c:pt idx="9521">
                  <c:v>3.7156336734447835</c:v>
                </c:pt>
                <c:pt idx="9522">
                  <c:v>3.6587630096507748</c:v>
                </c:pt>
                <c:pt idx="9523">
                  <c:v>3.6016336660857955</c:v>
                </c:pt>
                <c:pt idx="9524">
                  <c:v>3.5442804629920355</c:v>
                </c:pt>
                <c:pt idx="9525">
                  <c:v>3.4867381379024702</c:v>
                </c:pt>
                <c:pt idx="9526">
                  <c:v>3.4290413075223651</c:v>
                </c:pt>
                <c:pt idx="9527">
                  <c:v>3.3712244300913063</c:v>
                </c:pt>
                <c:pt idx="9528">
                  <c:v>3.3133217683030947</c:v>
                </c:pt>
                <c:pt idx="9529">
                  <c:v>3.2553673528400844</c:v>
                </c:pt>
                <c:pt idx="9530">
                  <c:v>3.197394946575276</c:v>
                </c:pt>
                <c:pt idx="9531">
                  <c:v>3.1394380094945085</c:v>
                </c:pt>
                <c:pt idx="9532">
                  <c:v>3.0815296644160712</c:v>
                </c:pt>
                <c:pt idx="9533">
                  <c:v>3.0237026635250572</c:v>
                </c:pt>
                <c:pt idx="9534">
                  <c:v>2.9659893558038379</c:v>
                </c:pt>
                <c:pt idx="9535">
                  <c:v>2.9084216553855442</c:v>
                </c:pt>
                <c:pt idx="9536">
                  <c:v>2.8510310108830357</c:v>
                </c:pt>
                <c:pt idx="9537">
                  <c:v>2.7938483757372907</c:v>
                </c:pt>
                <c:pt idx="9538">
                  <c:v>2.7369041796189104</c:v>
                </c:pt>
                <c:pt idx="9539">
                  <c:v>2.6802283009220771</c:v>
                </c:pt>
                <c:pt idx="9540">
                  <c:v>2.6238500403896494</c:v>
                </c:pt>
                <c:pt idx="9541">
                  <c:v>2.5677980958906392</c:v>
                </c:pt>
                <c:pt idx="9542">
                  <c:v>2.5121005383854071</c:v>
                </c:pt>
                <c:pt idx="9543">
                  <c:v>2.4567847891063592</c:v>
                </c:pt>
                <c:pt idx="9544">
                  <c:v>2.4018775979662972</c:v>
                </c:pt>
                <c:pt idx="9545">
                  <c:v>2.3474050232235673</c:v>
                </c:pt>
                <c:pt idx="9546">
                  <c:v>2.2933924124191956</c:v>
                </c:pt>
                <c:pt idx="9547">
                  <c:v>2.2398643845941364</c:v>
                </c:pt>
                <c:pt idx="9548">
                  <c:v>2.1868448138031433</c:v>
                </c:pt>
                <c:pt idx="9549">
                  <c:v>2.1343568139349518</c:v>
                </c:pt>
                <c:pt idx="9550">
                  <c:v>2.0824227248337985</c:v>
                </c:pt>
                <c:pt idx="9551">
                  <c:v>2.0310640997370877</c:v>
                </c:pt>
                <c:pt idx="9552">
                  <c:v>1.9803016940210181</c:v>
                </c:pt>
                <c:pt idx="9553">
                  <c:v>1.9301554552572384</c:v>
                </c:pt>
                <c:pt idx="9554">
                  <c:v>1.8806445145647332</c:v>
                </c:pt>
                <c:pt idx="9555">
                  <c:v>1.8317871792605993</c:v>
                </c:pt>
                <c:pt idx="9556">
                  <c:v>1.7836009267938719</c:v>
                </c:pt>
                <c:pt idx="9557">
                  <c:v>1.7361023999444058</c:v>
                </c:pt>
                <c:pt idx="9558">
                  <c:v>1.6893074032828579</c:v>
                </c:pt>
                <c:pt idx="9559">
                  <c:v>1.643230900862731</c:v>
                </c:pt>
                <c:pt idx="9560">
                  <c:v>1.5978870151313667</c:v>
                </c:pt>
                <c:pt idx="9561">
                  <c:v>1.5532890270361188</c:v>
                </c:pt>
                <c:pt idx="9562">
                  <c:v>1.509449377301429</c:v>
                </c:pt>
                <c:pt idx="9563">
                  <c:v>1.4663796688530795</c:v>
                </c:pt>
                <c:pt idx="9564">
                  <c:v>1.4240906703582836</c:v>
                </c:pt>
                <c:pt idx="9565">
                  <c:v>1.3825923208577373</c:v>
                </c:pt>
                <c:pt idx="9566">
                  <c:v>1.341893735454524</c:v>
                </c:pt>
                <c:pt idx="9567">
                  <c:v>1.3020032120290255</c:v>
                </c:pt>
                <c:pt idx="9568">
                  <c:v>1.2629282389502359</c:v>
                </c:pt>
                <c:pt idx="9569">
                  <c:v>1.22467550374126</c:v>
                </c:pt>
                <c:pt idx="9570">
                  <c:v>1.1872509026708544</c:v>
                </c:pt>
                <c:pt idx="9571">
                  <c:v>1.150659551229984</c:v>
                </c:pt>
                <c:pt idx="9572">
                  <c:v>1.114905795456568</c:v>
                </c:pt>
                <c:pt idx="9573">
                  <c:v>1.0799932240717507</c:v>
                </c:pt>
                <c:pt idx="9574">
                  <c:v>1.045924681386097</c:v>
                </c:pt>
                <c:pt idx="9575">
                  <c:v>1.0127022809383699</c:v>
                </c:pt>
                <c:pt idx="9576">
                  <c:v>0.98032741982635518</c:v>
                </c:pt>
                <c:pt idx="9577">
                  <c:v>0.94880079368747305</c:v>
                </c:pt>
                <c:pt idx="9578">
                  <c:v>0.91812241229306779</c:v>
                </c:pt>
                <c:pt idx="9579">
                  <c:v>0.88829161571002968</c:v>
                </c:pt>
                <c:pt idx="9580">
                  <c:v>0.8593070909938606</c:v>
                </c:pt>
                <c:pt idx="9581">
                  <c:v>0.83116688937065109</c:v>
                </c:pt>
                <c:pt idx="9582">
                  <c:v>0.80386844386515433</c:v>
                </c:pt>
                <c:pt idx="9583">
                  <c:v>0.77740858734083262</c:v>
                </c:pt>
                <c:pt idx="9584">
                  <c:v>0.75178357090389736</c:v>
                </c:pt>
                <c:pt idx="9585">
                  <c:v>0.7269890826391967</c:v>
                </c:pt>
                <c:pt idx="9586">
                  <c:v>0.703020266633959</c:v>
                </c:pt>
                <c:pt idx="9587">
                  <c:v>0.67987174225356051</c:v>
                </c:pt>
                <c:pt idx="9588">
                  <c:v>0.65753762362969448</c:v>
                </c:pt>
                <c:pt idx="9589">
                  <c:v>0.63601153932515464</c:v>
                </c:pt>
                <c:pt idx="9590">
                  <c:v>0.61528665213853151</c:v>
                </c:pt>
                <c:pt idx="9591">
                  <c:v>0.59535567901254127</c:v>
                </c:pt>
                <c:pt idx="9592">
                  <c:v>0.57621091101154254</c:v>
                </c:pt>
                <c:pt idx="9593">
                  <c:v>0.55784423333520738</c:v>
                </c:pt>
                <c:pt idx="9594">
                  <c:v>0.54024714533521356</c:v>
                </c:pt>
                <c:pt idx="9595">
                  <c:v>0.52341078050135148</c:v>
                </c:pt>
                <c:pt idx="9596">
                  <c:v>0.50732592638912399</c:v>
                </c:pt>
                <c:pt idx="9597">
                  <c:v>0.49198304445763658</c:v>
                </c:pt>
                <c:pt idx="9598">
                  <c:v>0.47737228978888729</c:v>
                </c:pt>
                <c:pt idx="9599">
                  <c:v>0.4634835306614663</c:v>
                </c:pt>
                <c:pt idx="9600">
                  <c:v>0.45030636795270329</c:v>
                </c:pt>
                <c:pt idx="9601">
                  <c:v>0.43783015434326755</c:v>
                </c:pt>
                <c:pt idx="9602">
                  <c:v>0.42604401330143621</c:v>
                </c:pt>
                <c:pt idx="9603">
                  <c:v>0.41493685782306433</c:v>
                </c:pt>
                <c:pt idx="9604">
                  <c:v>0.40449740890625352</c:v>
                </c:pt>
                <c:pt idx="9605">
                  <c:v>0.39471421374103832</c:v>
                </c:pt>
                <c:pt idx="9606">
                  <c:v>0.38557566359366779</c:v>
                </c:pt>
                <c:pt idx="9607">
                  <c:v>0.37707001136884694</c:v>
                </c:pt>
                <c:pt idx="9608">
                  <c:v>0.36918538883242435</c:v>
                </c:pt>
                <c:pt idx="9609">
                  <c:v>0.36190982347920891</c:v>
                </c:pt>
                <c:pt idx="9610">
                  <c:v>0.35523125503214975</c:v>
                </c:pt>
                <c:pt idx="9611">
                  <c:v>0.34913755155843063</c:v>
                </c:pt>
                <c:pt idx="9612">
                  <c:v>0.34361652519236796</c:v>
                </c:pt>
                <c:pt idx="9613">
                  <c:v>0.33865594745273692</c:v>
                </c:pt>
                <c:pt idx="9614">
                  <c:v>0.33424356414487905</c:v>
                </c:pt>
                <c:pt idx="9615">
                  <c:v>0.3303671098406023</c:v>
                </c:pt>
                <c:pt idx="9616">
                  <c:v>0.32701432192576202</c:v>
                </c:pt>
                <c:pt idx="9617">
                  <c:v>0.32417295421160741</c:v>
                </c:pt>
                <c:pt idx="9618">
                  <c:v>0.32183079010218346</c:v>
                </c:pt>
                <c:pt idx="9619">
                  <c:v>0.31997565531515854</c:v>
                </c:pt>
                <c:pt idx="9620">
                  <c:v>0.31859543015109704</c:v>
                </c:pt>
                <c:pt idx="9621">
                  <c:v>0.31767806130953558</c:v>
                </c:pt>
                <c:pt idx="9622">
                  <c:v>0.31721157324990151</c:v>
                </c:pt>
                <c:pt idx="9623">
                  <c:v>0.31718407909587976</c:v>
                </c:pt>
                <c:pt idx="9624">
                  <c:v>0.31758379108449647</c:v>
                </c:pt>
                <c:pt idx="9625">
                  <c:v>0.31839903055960117</c:v>
                </c:pt>
                <c:pt idx="9626">
                  <c:v>0.31961823751155138</c:v>
                </c:pt>
                <c:pt idx="9627">
                  <c:v>0.32122997966606603</c:v>
                </c:pt>
                <c:pt idx="9628">
                  <c:v>0.32322296112423266</c:v>
                </c:pt>
                <c:pt idx="9629">
                  <c:v>0.32558603055875557</c:v>
                </c:pt>
                <c:pt idx="9630">
                  <c:v>0.32830818896880226</c:v>
                </c:pt>
                <c:pt idx="9631">
                  <c:v>0.33137859700036082</c:v>
                </c:pt>
                <c:pt idx="9632">
                  <c:v>0.33478658183641369</c:v>
                </c:pt>
                <c:pt idx="9633">
                  <c:v>0.33852164366252024</c:v>
                </c:pt>
                <c:pt idx="9634">
                  <c:v>0.34257346171620762</c:v>
                </c:pt>
                <c:pt idx="9635">
                  <c:v>0.34693189992442952</c:v>
                </c:pt>
                <c:pt idx="9636">
                  <c:v>0.35158701213870386</c:v>
                </c:pt>
                <c:pt idx="9637">
                  <c:v>0.35652904697416826</c:v>
                </c:pt>
                <c:pt idx="9638">
                  <c:v>0.3617484522616648</c:v>
                </c:pt>
                <c:pt idx="9639">
                  <c:v>0.36723587912075811</c:v>
                </c:pt>
                <c:pt idx="9640">
                  <c:v>0.37298218566199876</c:v>
                </c:pt>
                <c:pt idx="9641">
                  <c:v>0.37897844032856387</c:v>
                </c:pt>
                <c:pt idx="9642">
                  <c:v>0.38521592488502382</c:v>
                </c:pt>
                <c:pt idx="9643">
                  <c:v>0.39168613706379807</c:v>
                </c:pt>
                <c:pt idx="9644">
                  <c:v>0.39838079287843986</c:v>
                </c:pt>
                <c:pt idx="9645">
                  <c:v>0.4052918286134341</c:v>
                </c:pt>
                <c:pt idx="9646">
                  <c:v>0.41241140249984215</c:v>
                </c:pt>
                <c:pt idx="9647">
                  <c:v>0.41973189608824701</c:v>
                </c:pt>
                <c:pt idx="9648">
                  <c:v>0.42724591532717532</c:v>
                </c:pt>
                <c:pt idx="9649">
                  <c:v>0.43494629135800511</c:v>
                </c:pt>
                <c:pt idx="9650">
                  <c:v>0.44282608103698218</c:v>
                </c:pt>
                <c:pt idx="9651">
                  <c:v>0.45087856719295216</c:v>
                </c:pt>
                <c:pt idx="9652">
                  <c:v>0.45909725863213247</c:v>
                </c:pt>
                <c:pt idx="9653">
                  <c:v>0.46747588989897093</c:v>
                </c:pt>
                <c:pt idx="9654">
                  <c:v>0.47600842080476452</c:v>
                </c:pt>
                <c:pt idx="9655">
                  <c:v>0.48468903573108862</c:v>
                </c:pt>
                <c:pt idx="9656">
                  <c:v>0.49351214272092681</c:v>
                </c:pt>
                <c:pt idx="9657">
                  <c:v>0.50247237236471887</c:v>
                </c:pt>
                <c:pt idx="9658">
                  <c:v>0.51156457649263209</c:v>
                </c:pt>
                <c:pt idx="9659">
                  <c:v>0.52078382668141521</c:v>
                </c:pt>
                <c:pt idx="9660">
                  <c:v>0.53012541258551715</c:v>
                </c:pt>
                <c:pt idx="9661">
                  <c:v>0.53958484010166907</c:v>
                </c:pt>
                <c:pt idx="9662">
                  <c:v>0.54915782937501767</c:v>
                </c:pt>
                <c:pt idx="9663">
                  <c:v>0.55884031265775036</c:v>
                </c:pt>
                <c:pt idx="9664">
                  <c:v>0.56862843202567459</c:v>
                </c:pt>
                <c:pt idx="9665">
                  <c:v>0.57851853696370492</c:v>
                </c:pt>
                <c:pt idx="9666">
                  <c:v>0.58850718182652229</c:v>
                </c:pt>
                <c:pt idx="9667">
                  <c:v>0.5985911231847425</c:v>
                </c:pt>
                <c:pt idx="9668">
                  <c:v>0.60876731706052856</c:v>
                </c:pt>
                <c:pt idx="9669">
                  <c:v>0.61903291606400912</c:v>
                </c:pt>
                <c:pt idx="9670">
                  <c:v>0.62938526643523063</c:v>
                </c:pt>
                <c:pt idx="9671">
                  <c:v>0.63982190499889546</c:v>
                </c:pt>
                <c:pt idx="9672">
                  <c:v>0.65034055604053775</c:v>
                </c:pt>
                <c:pt idx="9673">
                  <c:v>0.66093912810707534</c:v>
                </c:pt>
                <c:pt idx="9674">
                  <c:v>0.67161571074110016</c:v>
                </c:pt>
                <c:pt idx="9675">
                  <c:v>0.68236857115394756</c:v>
                </c:pt>
                <c:pt idx="9676">
                  <c:v>0.69319615084145481</c:v>
                </c:pt>
                <c:pt idx="9677">
                  <c:v>0.70409706215125945</c:v>
                </c:pt>
                <c:pt idx="9678">
                  <c:v>0.71507008480297851</c:v>
                </c:pt>
                <c:pt idx="9679">
                  <c:v>0.72611416236911341</c:v>
                </c:pt>
                <c:pt idx="9680">
                  <c:v>0.73722839871936952</c:v>
                </c:pt>
                <c:pt idx="9681">
                  <c:v>0.74841205443480663</c:v>
                </c:pt>
                <c:pt idx="9682">
                  <c:v>0.75966454319267462</c:v>
                </c:pt>
                <c:pt idx="9683">
                  <c:v>0.77098542812969229</c:v>
                </c:pt>
                <c:pt idx="9684">
                  <c:v>0.78237441818417208</c:v>
                </c:pt>
                <c:pt idx="9685">
                  <c:v>0.79383136442142854</c:v>
                </c:pt>
                <c:pt idx="9686">
                  <c:v>0.80535625634653263</c:v>
                </c:pt>
                <c:pt idx="9687">
                  <c:v>0.81694921820553157</c:v>
                </c:pt>
                <c:pt idx="9688">
                  <c:v>0.82861050527795665</c:v>
                </c:pt>
                <c:pt idx="9689">
                  <c:v>0.84034050016528394</c:v>
                </c:pt>
                <c:pt idx="9690">
                  <c:v>0.8521397090735221</c:v>
                </c:pt>
                <c:pt idx="9691">
                  <c:v>0.864008758094442</c:v>
                </c:pt>
                <c:pt idx="9692">
                  <c:v>0.87594838948706166</c:v>
                </c:pt>
                <c:pt idx="9693">
                  <c:v>0.88795945795976672</c:v>
                </c:pt>
                <c:pt idx="9694">
                  <c:v>0.90004292695351573</c:v>
                </c:pt>
                <c:pt idx="9695">
                  <c:v>0.9121998649304216</c:v>
                </c:pt>
                <c:pt idx="9696">
                  <c:v>0.92443144166311475</c:v>
                </c:pt>
                <c:pt idx="9697">
                  <c:v>0.93673892453190633</c:v>
                </c:pt>
                <c:pt idx="9698">
                  <c:v>0.94912367482326754</c:v>
                </c:pt>
                <c:pt idx="9699">
                  <c:v>0.96158714403590706</c:v>
                </c:pt>
                <c:pt idx="9700">
                  <c:v>0.97413087018933975</c:v>
                </c:pt>
                <c:pt idx="9701">
                  <c:v>0.9867564741389534</c:v>
                </c:pt>
                <c:pt idx="9702">
                  <c:v>0.99946565589417813</c:v>
                </c:pt>
                <c:pt idx="9703">
                  <c:v>1.0122601909396118</c:v>
                </c:pt>
                <c:pt idx="9704">
                  <c:v>1.0251419265605253</c:v>
                </c:pt>
                <c:pt idx="9705">
                  <c:v>1.0381127781698021</c:v>
                </c:pt>
                <c:pt idx="9706">
                  <c:v>1.0511747256352773</c:v>
                </c:pt>
                <c:pt idx="9707">
                  <c:v>1.0643298096065621</c:v>
                </c:pt>
                <c:pt idx="9708">
                  <c:v>1.0775801278430965</c:v>
                </c:pt>
                <c:pt idx="9709">
                  <c:v>1.0909278315360138</c:v>
                </c:pt>
                <c:pt idx="9710">
                  <c:v>1.1043751216274631</c:v>
                </c:pt>
                <c:pt idx="9711">
                  <c:v>1.1179242451241413</c:v>
                </c:pt>
                <c:pt idx="9712">
                  <c:v>1.1315774914026919</c:v>
                </c:pt>
                <c:pt idx="9713">
                  <c:v>1.145337188505686</c:v>
                </c:pt>
                <c:pt idx="9714">
                  <c:v>1.1592056994273194</c:v>
                </c:pt>
                <c:pt idx="9715">
                  <c:v>1.1731854183841706</c:v>
                </c:pt>
                <c:pt idx="9716">
                  <c:v>1.1872787670732683</c:v>
                </c:pt>
                <c:pt idx="9717">
                  <c:v>1.2014881909113924</c:v>
                </c:pt>
                <c:pt idx="9718">
                  <c:v>1.2158161552556526</c:v>
                </c:pt>
                <c:pt idx="9719">
                  <c:v>1.2302651416035579</c:v>
                </c:pt>
                <c:pt idx="9720">
                  <c:v>1.244837643768502</c:v>
                </c:pt>
                <c:pt idx="9721">
                  <c:v>1.2595361640315539</c:v>
                </c:pt>
                <c:pt idx="9722">
                  <c:v>1.2743632092651218</c:v>
                </c:pt>
                <c:pt idx="9723">
                  <c:v>1.2893212870259281</c:v>
                </c:pt>
                <c:pt idx="9724">
                  <c:v>1.3044129016190489</c:v>
                </c:pt>
                <c:pt idx="9725">
                  <c:v>1.3196405501258035</c:v>
                </c:pt>
                <c:pt idx="9726">
                  <c:v>1.335006718398549</c:v>
                </c:pt>
                <c:pt idx="9727">
                  <c:v>1.3505138770154679</c:v>
                </c:pt>
                <c:pt idx="9728">
                  <c:v>1.3661644771997232</c:v>
                </c:pt>
                <c:pt idx="9729">
                  <c:v>1.3819609466935256</c:v>
                </c:pt>
                <c:pt idx="9730">
                  <c:v>1.3979056855929337</c:v>
                </c:pt>
                <c:pt idx="9731">
                  <c:v>1.4140010621368835</c:v>
                </c:pt>
                <c:pt idx="9732">
                  <c:v>1.4302494084507225</c:v>
                </c:pt>
                <c:pt idx="9733">
                  <c:v>1.4466530162432503</c:v>
                </c:pt>
                <c:pt idx="9734">
                  <c:v>1.4632141324562442</c:v>
                </c:pt>
                <c:pt idx="9735">
                  <c:v>1.4799349548633858</c:v>
                </c:pt>
                <c:pt idx="9736">
                  <c:v>1.4968176276187029</c:v>
                </c:pt>
                <c:pt idx="9737">
                  <c:v>1.5138642367576427</c:v>
                </c:pt>
                <c:pt idx="9738">
                  <c:v>1.5310768056426438</c:v>
                </c:pt>
                <c:pt idx="9739">
                  <c:v>1.5484572903602123</c:v>
                </c:pt>
                <c:pt idx="9740">
                  <c:v>1.5660075750645601</c:v>
                </c:pt>
                <c:pt idx="9741">
                  <c:v>1.5837294672697508</c:v>
                </c:pt>
                <c:pt idx="9742">
                  <c:v>1.6016246930896512</c:v>
                </c:pt>
                <c:pt idx="9743">
                  <c:v>1.6196948924303904</c:v>
                </c:pt>
                <c:pt idx="9744">
                  <c:v>1.6379416141265779</c:v>
                </c:pt>
                <c:pt idx="9745">
                  <c:v>1.6563663110349356</c:v>
                </c:pt>
                <c:pt idx="9746">
                  <c:v>1.6749703350743779</c:v>
                </c:pt>
                <c:pt idx="9747">
                  <c:v>1.6937549322225161</c:v>
                </c:pt>
                <c:pt idx="9748">
                  <c:v>1.7127212374689504</c:v>
                </c:pt>
                <c:pt idx="9749">
                  <c:v>1.731870269721387</c:v>
                </c:pt>
                <c:pt idx="9750">
                  <c:v>1.7512029266766505</c:v>
                </c:pt>
                <c:pt idx="9751">
                  <c:v>1.770719979650446</c:v>
                </c:pt>
                <c:pt idx="9752">
                  <c:v>1.7904220683757421</c:v>
                </c:pt>
                <c:pt idx="9753">
                  <c:v>1.8103096957671252</c:v>
                </c:pt>
                <c:pt idx="9754">
                  <c:v>1.8303832226612631</c:v>
                </c:pt>
                <c:pt idx="9755">
                  <c:v>1.8506428625293847</c:v>
                </c:pt>
                <c:pt idx="9756">
                  <c:v>1.8710886761755323</c:v>
                </c:pt>
                <c:pt idx="9757">
                  <c:v>1.8917205664161409</c:v>
                </c:pt>
                <c:pt idx="9758">
                  <c:v>1.9125382727542015</c:v>
                </c:pt>
                <c:pt idx="9759">
                  <c:v>1.9335413660435807</c:v>
                </c:pt>
                <c:pt idx="9760">
                  <c:v>1.95472924316314</c:v>
                </c:pt>
                <c:pt idx="9761">
                  <c:v>1.9761011216905318</c:v>
                </c:pt>
                <c:pt idx="9762">
                  <c:v>1.9976560345951695</c:v>
                </c:pt>
                <c:pt idx="9763">
                  <c:v>2.0193928249498767</c:v>
                </c:pt>
                <c:pt idx="9764">
                  <c:v>2.0413101406723935</c:v>
                </c:pt>
                <c:pt idx="9765">
                  <c:v>2.0634064293009389</c:v>
                </c:pt>
                <c:pt idx="9766">
                  <c:v>2.0856799328130449</c:v>
                </c:pt>
                <c:pt idx="9767">
                  <c:v>2.1081286824972238</c:v>
                </c:pt>
                <c:pt idx="9768">
                  <c:v>2.1307504938853037</c:v>
                </c:pt>
                <c:pt idx="9769">
                  <c:v>2.1535429617510955</c:v>
                </c:pt>
                <c:pt idx="9770">
                  <c:v>2.1765034551910372</c:v>
                </c:pt>
                <c:pt idx="9771">
                  <c:v>2.1996291127902863</c:v>
                </c:pt>
                <c:pt idx="9772">
                  <c:v>2.2229168378868982</c:v>
                </c:pt>
                <c:pt idx="9773">
                  <c:v>2.2463632939460538</c:v>
                </c:pt>
                <c:pt idx="9774">
                  <c:v>2.2699649000486972</c:v>
                </c:pt>
                <c:pt idx="9775">
                  <c:v>2.2937178265142344</c:v>
                </c:pt>
                <c:pt idx="9776">
                  <c:v>2.3176179906615544</c:v>
                </c:pt>
                <c:pt idx="9777">
                  <c:v>2.3416610527195205</c:v>
                </c:pt>
                <c:pt idx="9778">
                  <c:v>2.3658424119054544</c:v>
                </c:pt>
                <c:pt idx="9779">
                  <c:v>2.3901572026742093</c:v>
                </c:pt>
                <c:pt idx="9780">
                  <c:v>2.414600291158127</c:v>
                </c:pt>
                <c:pt idx="9781">
                  <c:v>2.4391662718020384</c:v>
                </c:pt>
                <c:pt idx="9782">
                  <c:v>2.4638494642144728</c:v>
                </c:pt>
                <c:pt idx="9783">
                  <c:v>2.488643910241453</c:v>
                </c:pt>
                <c:pt idx="9784">
                  <c:v>2.5135433712742064</c:v>
                </c:pt>
                <c:pt idx="9785">
                  <c:v>2.5385413258117926</c:v>
                </c:pt>
                <c:pt idx="9786">
                  <c:v>2.5636309672820055</c:v>
                </c:pt>
                <c:pt idx="9787">
                  <c:v>2.5888052021386887</c:v>
                </c:pt>
                <c:pt idx="9788">
                  <c:v>2.6140566482495342</c:v>
                </c:pt>
                <c:pt idx="9789">
                  <c:v>2.6393776335812689</c:v>
                </c:pt>
                <c:pt idx="9790">
                  <c:v>2.6647601951995359</c:v>
                </c:pt>
                <c:pt idx="9791">
                  <c:v>2.6901960785995871</c:v>
                </c:pt>
                <c:pt idx="9792">
                  <c:v>2.7156767373706718</c:v>
                </c:pt>
                <c:pt idx="9793">
                  <c:v>2.7411933332142118</c:v>
                </c:pt>
                <c:pt idx="9794">
                  <c:v>2.7667367363283883</c:v>
                </c:pt>
                <c:pt idx="9795">
                  <c:v>2.7922975261651088</c:v>
                </c:pt>
                <c:pt idx="9796">
                  <c:v>2.8178659925774832</c:v>
                </c:pt>
                <c:pt idx="9797">
                  <c:v>2.8434321373677687</c:v>
                </c:pt>
                <c:pt idx="9798">
                  <c:v>2.8689856762414312</c:v>
                </c:pt>
                <c:pt idx="9799">
                  <c:v>2.8945160411885396</c:v>
                </c:pt>
                <c:pt idx="9800">
                  <c:v>2.9200123832940887</c:v>
                </c:pt>
                <c:pt idx="9801">
                  <c:v>2.9454635759898631</c:v>
                </c:pt>
                <c:pt idx="9802">
                  <c:v>2.9708582187618617</c:v>
                </c:pt>
                <c:pt idx="9803">
                  <c:v>2.9961846413133042</c:v>
                </c:pt>
                <c:pt idx="9804">
                  <c:v>3.0214309081978001</c:v>
                </c:pt>
                <c:pt idx="9805">
                  <c:v>3.0465848239330504</c:v>
                </c:pt>
                <c:pt idx="9806">
                  <c:v>3.0716339385920981</c:v>
                </c:pt>
                <c:pt idx="9807">
                  <c:v>3.0965655538906769</c:v>
                </c:pt>
                <c:pt idx="9808">
                  <c:v>3.1213667297658487</c:v>
                </c:pt>
                <c:pt idx="9809">
                  <c:v>3.1460242914584593</c:v>
                </c:pt>
                <c:pt idx="9810">
                  <c:v>3.1705248370981156</c:v>
                </c:pt>
                <c:pt idx="9811">
                  <c:v>3.1948547457974694</c:v>
                </c:pt>
                <c:pt idx="9812">
                  <c:v>3.2190001862588868</c:v>
                </c:pt>
                <c:pt idx="9813">
                  <c:v>3.2429471258865847</c:v>
                </c:pt>
                <c:pt idx="9814">
                  <c:v>3.2666813404161892</c:v>
                </c:pt>
                <c:pt idx="9815">
                  <c:v>3.2901884240554078</c:v>
                </c:pt>
                <c:pt idx="9816">
                  <c:v>3.3134538001332774</c:v>
                </c:pt>
                <c:pt idx="9817">
                  <c:v>3.3364627322545317</c:v>
                </c:pt>
                <c:pt idx="9818">
                  <c:v>3.3592003359638882</c:v>
                </c:pt>
                <c:pt idx="9819">
                  <c:v>3.3816515908981439</c:v>
                </c:pt>
                <c:pt idx="9820">
                  <c:v>3.4038013534431428</c:v>
                </c:pt>
                <c:pt idx="9821">
                  <c:v>3.4256343698646434</c:v>
                </c:pt>
                <c:pt idx="9822">
                  <c:v>3.4471352899239842</c:v>
                </c:pt>
                <c:pt idx="9823">
                  <c:v>3.4682886809569342</c:v>
                </c:pt>
                <c:pt idx="9824">
                  <c:v>3.4890790424082478</c:v>
                </c:pt>
                <c:pt idx="9825">
                  <c:v>3.5094908208121205</c:v>
                </c:pt>
                <c:pt idx="9826">
                  <c:v>3.5295084252032369</c:v>
                </c:pt>
                <c:pt idx="9827">
                  <c:v>3.5491162429440686</c:v>
                </c:pt>
                <c:pt idx="9828">
                  <c:v>3.5682986559498522</c:v>
                </c:pt>
                <c:pt idx="9829">
                  <c:v>3.5870400573017194</c:v>
                </c:pt>
                <c:pt idx="9830">
                  <c:v>3.605324868219435</c:v>
                </c:pt>
                <c:pt idx="9831">
                  <c:v>3.6231375553853145</c:v>
                </c:pt>
                <c:pt idx="9832">
                  <c:v>3.6404626485870679</c:v>
                </c:pt>
                <c:pt idx="9833">
                  <c:v>3.6572847586695088</c:v>
                </c:pt>
                <c:pt idx="9834">
                  <c:v>3.6735885957563434</c:v>
                </c:pt>
                <c:pt idx="9835">
                  <c:v>3.6893589877413211</c:v>
                </c:pt>
                <c:pt idx="9836">
                  <c:v>3.7045808989937452</c:v>
                </c:pt>
                <c:pt idx="9837">
                  <c:v>3.7192394492792267</c:v>
                </c:pt>
                <c:pt idx="9838">
                  <c:v>3.7333199328491742</c:v>
                </c:pt>
                <c:pt idx="9839">
                  <c:v>3.7468078376814975</c:v>
                </c:pt>
                <c:pt idx="9840">
                  <c:v>3.7596888648341138</c:v>
                </c:pt>
                <c:pt idx="9841">
                  <c:v>3.7719489478899391</c:v>
                </c:pt>
                <c:pt idx="9842">
                  <c:v>3.7835742724552568</c:v>
                </c:pt>
                <c:pt idx="9843">
                  <c:v>3.7945512956811642</c:v>
                </c:pt>
                <c:pt idx="9844">
                  <c:v>3.8048667657736064</c:v>
                </c:pt>
                <c:pt idx="9845">
                  <c:v>3.814507741463359</c:v>
                </c:pt>
                <c:pt idx="9846">
                  <c:v>3.8234616113977942</c:v>
                </c:pt>
                <c:pt idx="9847">
                  <c:v>3.8317161134140001</c:v>
                </c:pt>
                <c:pt idx="9848">
                  <c:v>3.8392593536730653</c:v>
                </c:pt>
                <c:pt idx="9849">
                  <c:v>3.8460798255992783</c:v>
                </c:pt>
                <c:pt idx="9850">
                  <c:v>3.8521664286140855</c:v>
                </c:pt>
                <c:pt idx="9851">
                  <c:v>3.857508486593765</c:v>
                </c:pt>
                <c:pt idx="9852">
                  <c:v>3.8620957660522182</c:v>
                </c:pt>
                <c:pt idx="9853">
                  <c:v>3.8659184939823668</c:v>
                </c:pt>
                <c:pt idx="9854">
                  <c:v>3.8689673753378266</c:v>
                </c:pt>
                <c:pt idx="9855">
                  <c:v>3.8712336101059992</c:v>
                </c:pt>
                <c:pt idx="9856">
                  <c:v>3.8727089099437859</c:v>
                </c:pt>
                <c:pt idx="9857">
                  <c:v>3.8733855143413813</c:v>
                </c:pt>
                <c:pt idx="9858">
                  <c:v>3.8732562062663054</c:v>
                </c:pt>
                <c:pt idx="9859">
                  <c:v>3.8723143272708267</c:v>
                </c:pt>
                <c:pt idx="9860">
                  <c:v>3.8705537920098387</c:v>
                </c:pt>
                <c:pt idx="9861">
                  <c:v>3.8679691021485647</c:v>
                </c:pt>
                <c:pt idx="9862">
                  <c:v>3.8645553596219266</c:v>
                </c:pt>
                <c:pt idx="9863">
                  <c:v>3.8603082792042827</c:v>
                </c:pt>
                <c:pt idx="9864">
                  <c:v>3.8552242003855386</c:v>
                </c:pt>
                <c:pt idx="9865">
                  <c:v>3.8493000984785462</c:v>
                </c:pt>
                <c:pt idx="9866">
                  <c:v>3.8425335949815551</c:v>
                </c:pt>
                <c:pt idx="9867">
                  <c:v>3.8349229671208627</c:v>
                </c:pt>
                <c:pt idx="9868">
                  <c:v>3.8264671565730231</c:v>
                </c:pt>
                <c:pt idx="9869">
                  <c:v>3.8171657773436833</c:v>
                </c:pt>
                <c:pt idx="9870">
                  <c:v>3.8070191227511043</c:v>
                </c:pt>
                <c:pt idx="9871">
                  <c:v>3.7960281715342021</c:v>
                </c:pt>
                <c:pt idx="9872">
                  <c:v>3.7841945930200769</c:v>
                </c:pt>
                <c:pt idx="9873">
                  <c:v>3.7715207513747235</c:v>
                </c:pt>
                <c:pt idx="9874">
                  <c:v>3.7580097088813589</c:v>
                </c:pt>
                <c:pt idx="9875">
                  <c:v>3.7436652282568641</c:v>
                </c:pt>
                <c:pt idx="9876">
                  <c:v>3.7284917739871197</c:v>
                </c:pt>
                <c:pt idx="9877">
                  <c:v>3.7124945126589486</c:v>
                </c:pt>
                <c:pt idx="9878">
                  <c:v>3.6956793122976688</c:v>
                </c:pt>
                <c:pt idx="9879">
                  <c:v>3.6780527406819283</c:v>
                </c:pt>
                <c:pt idx="9880">
                  <c:v>3.659622062651628</c:v>
                </c:pt>
                <c:pt idx="9881">
                  <c:v>3.6403952363888572</c:v>
                </c:pt>
                <c:pt idx="9882">
                  <c:v>3.6203809086795093</c:v>
                </c:pt>
                <c:pt idx="9883">
                  <c:v>3.5995884091571737</c:v>
                </c:pt>
                <c:pt idx="9884">
                  <c:v>3.5780277435227545</c:v>
                </c:pt>
                <c:pt idx="9885">
                  <c:v>3.5557095857630987</c:v>
                </c:pt>
                <c:pt idx="9886">
                  <c:v>3.5326452693571779</c:v>
                </c:pt>
                <c:pt idx="9887">
                  <c:v>3.5088467774934835</c:v>
                </c:pt>
                <c:pt idx="9888">
                  <c:v>3.4843267323040039</c:v>
                </c:pt>
                <c:pt idx="9889">
                  <c:v>3.4590983831303697</c:v>
                </c:pt>
                <c:pt idx="9890">
                  <c:v>3.4331755938401027</c:v>
                </c:pt>
                <c:pt idx="9891">
                  <c:v>3.4065728292101927</c:v>
                </c:pt>
                <c:pt idx="9892">
                  <c:v>3.3793051403966867</c:v>
                </c:pt>
                <c:pt idx="9893">
                  <c:v>3.3513881495202997</c:v>
                </c:pt>
                <c:pt idx="9894">
                  <c:v>3.3228380333787748</c:v>
                </c:pt>
                <c:pt idx="9895">
                  <c:v>3.2936715063297219</c:v>
                </c:pt>
                <c:pt idx="9896">
                  <c:v>3.2639058023583778</c:v>
                </c:pt>
                <c:pt idx="9897">
                  <c:v>3.2335586563668186</c:v>
                </c:pt>
                <c:pt idx="9898">
                  <c:v>3.2026482847155697</c:v>
                </c:pt>
                <c:pt idx="9899">
                  <c:v>3.1711933650527642</c:v>
                </c:pt>
                <c:pt idx="9900">
                  <c:v>3.1392130154606157</c:v>
                </c:pt>
                <c:pt idx="9901">
                  <c:v>3.1067267729630812</c:v>
                </c:pt>
                <c:pt idx="9902">
                  <c:v>3.07375457142733</c:v>
                </c:pt>
                <c:pt idx="9903">
                  <c:v>3.0403167189000895</c:v>
                </c:pt>
                <c:pt idx="9904">
                  <c:v>3.0064338744211447</c:v>
                </c:pt>
                <c:pt idx="9905">
                  <c:v>2.9721270243505304</c:v>
                </c:pt>
                <c:pt idx="9906">
                  <c:v>2.9374174582616432</c:v>
                </c:pt>
                <c:pt idx="9907">
                  <c:v>2.9023267444305012</c:v>
                </c:pt>
                <c:pt idx="9908">
                  <c:v>2.8668767049771842</c:v>
                </c:pt>
                <c:pt idx="9909">
                  <c:v>2.8310893906973003</c:v>
                </c:pt>
                <c:pt idx="9910">
                  <c:v>2.794987055634758</c:v>
                </c:pt>
                <c:pt idx="9911">
                  <c:v>2.7585921314338577</c:v>
                </c:pt>
                <c:pt idx="9912">
                  <c:v>2.7219272015265115</c:v>
                </c:pt>
                <c:pt idx="9913">
                  <c:v>2.685014975190763</c:v>
                </c:pt>
                <c:pt idx="9914">
                  <c:v>2.6478782615379148</c:v>
                </c:pt>
                <c:pt idx="9915">
                  <c:v>2.6105399434640946</c:v>
                </c:pt>
                <c:pt idx="9916">
                  <c:v>2.5730229516215499</c:v>
                </c:pt>
                <c:pt idx="9917">
                  <c:v>2.5353502384509996</c:v>
                </c:pt>
                <c:pt idx="9918">
                  <c:v>2.4975447523206378</c:v>
                </c:pt>
                <c:pt idx="9919">
                  <c:v>2.4596294118173576</c:v>
                </c:pt>
                <c:pt idx="9920">
                  <c:v>2.421627080238236</c:v>
                </c:pt>
                <c:pt idx="9921">
                  <c:v>2.3835605403232436</c:v>
                </c:pt>
                <c:pt idx="9922">
                  <c:v>2.3454524692665304</c:v>
                </c:pt>
                <c:pt idx="9923">
                  <c:v>2.3073254140630639</c:v>
                </c:pt>
                <c:pt idx="9924">
                  <c:v>2.2692017672156068</c:v>
                </c:pt>
                <c:pt idx="9925">
                  <c:v>2.2311037428521794</c:v>
                </c:pt>
                <c:pt idx="9926">
                  <c:v>2.1930533532940788</c:v>
                </c:pt>
                <c:pt idx="9927">
                  <c:v>2.1550723860989383</c:v>
                </c:pt>
                <c:pt idx="9928">
                  <c:v>2.1171823816307649</c:v>
                </c:pt>
                <c:pt idx="9929">
                  <c:v>2.0794046111852391</c:v>
                </c:pt>
                <c:pt idx="9930">
                  <c:v>2.0417600557005997</c:v>
                </c:pt>
                <c:pt idx="9931">
                  <c:v>2.0042693850849997</c:v>
                </c:pt>
                <c:pt idx="9932">
                  <c:v>1.9669529382042712</c:v>
                </c:pt>
                <c:pt idx="9933">
                  <c:v>1.9298307035374962</c:v>
                </c:pt>
                <c:pt idx="9934">
                  <c:v>1.8929223005418021</c:v>
                </c:pt>
                <c:pt idx="9935">
                  <c:v>1.8562469617468256</c:v>
                </c:pt>
                <c:pt idx="9936">
                  <c:v>1.8198235156015594</c:v>
                </c:pt>
                <c:pt idx="9937">
                  <c:v>1.7836703700924399</c:v>
                </c:pt>
                <c:pt idx="9938">
                  <c:v>1.7478054971591621</c:v>
                </c:pt>
                <c:pt idx="9939">
                  <c:v>1.7122464179139738</c:v>
                </c:pt>
                <c:pt idx="9940">
                  <c:v>1.6770101886941287</c:v>
                </c:pt>
                <c:pt idx="9941">
                  <c:v>1.6421133879462921</c:v>
                </c:pt>
                <c:pt idx="9942">
                  <c:v>1.6075721039656321</c:v>
                </c:pt>
                <c:pt idx="9943">
                  <c:v>1.5734019234946812</c:v>
                </c:pt>
                <c:pt idx="9944">
                  <c:v>1.5396179211877223</c:v>
                </c:pt>
                <c:pt idx="9945">
                  <c:v>1.5062346499500856</c:v>
                </c:pt>
                <c:pt idx="9946">
                  <c:v>1.4732661321558818</c:v>
                </c:pt>
                <c:pt idx="9947">
                  <c:v>1.440725851742316</c:v>
                </c:pt>
                <c:pt idx="9948">
                  <c:v>1.4086267471846161</c:v>
                </c:pt>
                <c:pt idx="9949">
                  <c:v>1.3769812053502792</c:v>
                </c:pt>
                <c:pt idx="9950">
                  <c:v>1.3458010562241869</c:v>
                </c:pt>
                <c:pt idx="9951">
                  <c:v>1.3150975685046593</c:v>
                </c:pt>
                <c:pt idx="9952">
                  <c:v>1.2848814460608264</c:v>
                </c:pt>
                <c:pt idx="9953">
                  <c:v>1.255162825244972</c:v>
                </c:pt>
                <c:pt idx="9954">
                  <c:v>1.2259512730457252</c:v>
                </c:pt>
                <c:pt idx="9955">
                  <c:v>1.197255786073337</c:v>
                </c:pt>
                <c:pt idx="9956">
                  <c:v>1.1690847903659518</c:v>
                </c:pt>
                <c:pt idx="9957">
                  <c:v>1.1414461419948261</c:v>
                </c:pt>
                <c:pt idx="9958">
                  <c:v>1.1143471284626674</c:v>
                </c:pt>
                <c:pt idx="9959">
                  <c:v>1.0877944708693625</c:v>
                </c:pt>
                <c:pt idx="9960">
                  <c:v>1.06179432682955</c:v>
                </c:pt>
                <c:pt idx="9961">
                  <c:v>1.0363522941253644</c:v>
                </c:pt>
                <c:pt idx="9962">
                  <c:v>1.0114734150686531</c:v>
                </c:pt>
                <c:pt idx="9963">
                  <c:v>0.98716218155497937</c:v>
                </c:pt>
                <c:pt idx="9964">
                  <c:v>0.9634225407845205</c:v>
                </c:pt>
                <c:pt idx="9965">
                  <c:v>0.94025790162727008</c:v>
                </c:pt>
                <c:pt idx="9966">
                  <c:v>0.917671141609254</c:v>
                </c:pt>
                <c:pt idx="9967">
                  <c:v>0.89566461449173862</c:v>
                </c:pt>
                <c:pt idx="9968">
                  <c:v>0.87424015842343894</c:v>
                </c:pt>
                <c:pt idx="9969">
                  <c:v>0.8533991046322571</c:v>
                </c:pt>
                <c:pt idx="9970">
                  <c:v>0.83314228663722789</c:v>
                </c:pt>
                <c:pt idx="9971">
                  <c:v>0.81347004994912153</c:v>
                </c:pt>
                <c:pt idx="9972">
                  <c:v>0.79438226223358466</c:v>
                </c:pt>
                <c:pt idx="9973">
                  <c:v>0.77587832391044254</c:v>
                </c:pt>
                <c:pt idx="9974">
                  <c:v>0.7579571791597508</c:v>
                </c:pt>
                <c:pt idx="9975">
                  <c:v>0.74061732730788965</c:v>
                </c:pt>
                <c:pt idx="9976">
                  <c:v>0.72385683456598171</c:v>
                </c:pt>
                <c:pt idx="9977">
                  <c:v>0.70767334609077981</c:v>
                </c:pt>
                <c:pt idx="9978">
                  <c:v>0.69206409834432403</c:v>
                </c:pt>
                <c:pt idx="9979">
                  <c:v>0.67702593171966174</c:v>
                </c:pt>
                <c:pt idx="9980">
                  <c:v>0.66255530340939983</c:v>
                </c:pt>
                <c:pt idx="9981">
                  <c:v>0.64864830048870448</c:v>
                </c:pt>
                <c:pt idx="9982">
                  <c:v>0.63530065318312101</c:v>
                </c:pt>
                <c:pt idx="9983">
                  <c:v>0.62250774830136557</c:v>
                </c:pt>
                <c:pt idx="9984">
                  <c:v>0.61026464279852211</c:v>
                </c:pt>
                <c:pt idx="9985">
                  <c:v>0.5985660774517253</c:v>
                </c:pt>
                <c:pt idx="9986">
                  <c:v>0.58740649061854922</c:v>
                </c:pt>
                <c:pt idx="9987">
                  <c:v>0.5767800320557368</c:v>
                </c:pt>
                <c:pt idx="9988">
                  <c:v>0.56668057677337413</c:v>
                </c:pt>
                <c:pt idx="9989">
                  <c:v>0.5571017389012779</c:v>
                </c:pt>
                <c:pt idx="9990">
                  <c:v>0.54803688554647212</c:v>
                </c:pt>
                <c:pt idx="9991">
                  <c:v>0.5394791506177814</c:v>
                </c:pt>
                <c:pt idx="9992">
                  <c:v>0.53142144859667795</c:v>
                </c:pt>
                <c:pt idx="9993">
                  <c:v>0.52385648823578035</c:v>
                </c:pt>
                <c:pt idx="9994">
                  <c:v>0.51677678616340761</c:v>
                </c:pt>
                <c:pt idx="9995">
                  <c:v>0.51017468037510461</c:v>
                </c:pt>
                <c:pt idx="9996">
                  <c:v>0.50404234359533318</c:v>
                </c:pt>
                <c:pt idx="9997">
                  <c:v>0.49837179649193031</c:v>
                </c:pt>
                <c:pt idx="9998">
                  <c:v>0.49315492072524303</c:v>
                </c:pt>
                <c:pt idx="9999">
                  <c:v>0.48838347181793679</c:v>
                </c:pt>
                <c:pt idx="10000">
                  <c:v>0.48404909183007871</c:v>
                </c:pt>
                <c:pt idx="10001">
                  <c:v>0.48014332182507197</c:v>
                </c:pt>
                <c:pt idx="10002">
                  <c:v>0.47665761411455582</c:v>
                </c:pt>
                <c:pt idx="10003">
                  <c:v>0.47358334426843562</c:v>
                </c:pt>
                <c:pt idx="10004">
                  <c:v>0.47091182287937616</c:v>
                </c:pt>
                <c:pt idx="10005">
                  <c:v>0.468634307071431</c:v>
                </c:pt>
                <c:pt idx="10006">
                  <c:v>0.46674201174241131</c:v>
                </c:pt>
                <c:pt idx="10007">
                  <c:v>0.46522612053123436</c:v>
                </c:pt>
                <c:pt idx="10008">
                  <c:v>0.46407779650232517</c:v>
                </c:pt>
                <c:pt idx="10009">
                  <c:v>0.46328819253908488</c:v>
                </c:pt>
                <c:pt idx="10010">
                  <c:v>0.46284846144101016</c:v>
                </c:pt>
                <c:pt idx="10011">
                  <c:v>0.46274976571653625</c:v>
                </c:pt>
                <c:pt idx="10012">
                  <c:v>0.46298328706954289</c:v>
                </c:pt>
                <c:pt idx="10013">
                  <c:v>0.4635402355723644</c:v>
                </c:pt>
                <c:pt idx="10014">
                  <c:v>0.46441185852269989</c:v>
                </c:pt>
                <c:pt idx="10015">
                  <c:v>0.46558944898316407</c:v>
                </c:pt>
                <c:pt idx="10016">
                  <c:v>0.46706435399753232</c:v>
                </c:pt>
                <c:pt idx="10017">
                  <c:v>0.4688279824863914</c:v>
                </c:pt>
                <c:pt idx="10018">
                  <c:v>0.47087181281729834</c:v>
                </c:pt>
                <c:pt idx="10019">
                  <c:v>0.47318740005252286</c:v>
                </c:pt>
                <c:pt idx="10020">
                  <c:v>0.47576638287166717</c:v>
                </c:pt>
                <c:pt idx="10021">
                  <c:v>0.47860049017216932</c:v>
                </c:pt>
                <c:pt idx="10022">
                  <c:v>0.48168154734803881</c:v>
                </c:pt>
                <c:pt idx="10023">
                  <c:v>0.48500148224833378</c:v>
                </c:pt>
                <c:pt idx="10024">
                  <c:v>0.48855233081851634</c:v>
                </c:pt>
                <c:pt idx="10025">
                  <c:v>0.49232624242763173</c:v>
                </c:pt>
                <c:pt idx="10026">
                  <c:v>0.49631548488304689</c:v>
                </c:pt>
                <c:pt idx="10027">
                  <c:v>0.50051244913868931</c:v>
                </c:pt>
                <c:pt idx="10028">
                  <c:v>0.50490965369804608</c:v>
                </c:pt>
                <c:pt idx="10029">
                  <c:v>0.50949974872005721</c:v>
                </c:pt>
                <c:pt idx="10030">
                  <c:v>0.51427551982834308</c:v>
                </c:pt>
                <c:pt idx="10031">
                  <c:v>0.51922989163244815</c:v>
                </c:pt>
                <c:pt idx="10032">
                  <c:v>0.52435593096486677</c:v>
                </c:pt>
                <c:pt idx="10033">
                  <c:v>0.52964684983868182</c:v>
                </c:pt>
                <c:pt idx="10034">
                  <c:v>0.53509600813444969</c:v>
                </c:pt>
                <c:pt idx="10035">
                  <c:v>0.54069691601940228</c:v>
                </c:pt>
                <c:pt idx="10036">
                  <c:v>0.54644323610694301</c:v>
                </c:pt>
                <c:pt idx="10037">
                  <c:v>0.55232878536281349</c:v>
                </c:pt>
                <c:pt idx="10038">
                  <c:v>0.55834753676410165</c:v>
                </c:pt>
                <c:pt idx="10039">
                  <c:v>0.56449362071931741</c:v>
                </c:pt>
                <c:pt idx="10040">
                  <c:v>0.57076132625328568</c:v>
                </c:pt>
                <c:pt idx="10041">
                  <c:v>0.57714510196843793</c:v>
                </c:pt>
                <c:pt idx="10042">
                  <c:v>0.58363955678483515</c:v>
                </c:pt>
                <c:pt idx="10043">
                  <c:v>0.59023946047003051</c:v>
                </c:pt>
                <c:pt idx="10044">
                  <c:v>0.59693974396420746</c:v>
                </c:pt>
                <c:pt idx="10045">
                  <c:v>0.60373549950749583</c:v>
                </c:pt>
                <c:pt idx="10046">
                  <c:v>0.61062198057716965</c:v>
                </c:pt>
                <c:pt idx="10047">
                  <c:v>0.61759460164328606</c:v>
                </c:pt>
                <c:pt idx="10048">
                  <c:v>0.62464893774771912</c:v>
                </c:pt>
                <c:pt idx="10049">
                  <c:v>0.63178072391510365</c:v>
                </c:pt>
                <c:pt idx="10050">
                  <c:v>0.63898585440383582</c:v>
                </c:pt>
                <c:pt idx="10051">
                  <c:v>0.64626038180182399</c:v>
                </c:pt>
                <c:pt idx="10052">
                  <c:v>0.65360051597651381</c:v>
                </c:pt>
                <c:pt idx="10053">
                  <c:v>0.66100262288386702</c:v>
                </c:pt>
                <c:pt idx="10054">
                  <c:v>0.66846322324651164</c:v>
                </c:pt>
                <c:pt idx="10055">
                  <c:v>0.67597899110328985</c:v>
                </c:pt>
                <c:pt idx="10056">
                  <c:v>0.68354675224161054</c:v>
                </c:pt>
                <c:pt idx="10057">
                  <c:v>0.69116348251564586</c:v>
                </c:pt>
                <c:pt idx="10058">
                  <c:v>0.69882630605845764</c:v>
                </c:pt>
                <c:pt idx="10059">
                  <c:v>0.7065324933952235</c:v>
                </c:pt>
                <c:pt idx="10060">
                  <c:v>0.71427945946101878</c:v>
                </c:pt>
                <c:pt idx="10061">
                  <c:v>0.72206476153218224</c:v>
                </c:pt>
                <c:pt idx="10062">
                  <c:v>0.72988609707456775</c:v>
                </c:pt>
                <c:pt idx="10063">
                  <c:v>0.73774130151785289</c:v>
                </c:pt>
                <c:pt idx="10064">
                  <c:v>0.74562834595662852</c:v>
                </c:pt>
                <c:pt idx="10065">
                  <c:v>0.75354533478902963</c:v>
                </c:pt>
                <c:pt idx="10066">
                  <c:v>0.76149050329296997</c:v>
                </c:pt>
                <c:pt idx="10067">
                  <c:v>0.76946221515116953</c:v>
                </c:pt>
                <c:pt idx="10068">
                  <c:v>0.77745895992210734</c:v>
                </c:pt>
                <c:pt idx="10069">
                  <c:v>0.78547935046961403</c:v>
                </c:pt>
                <c:pt idx="10070">
                  <c:v>0.79352212034982239</c:v>
                </c:pt>
                <c:pt idx="10071">
                  <c:v>0.80158612116274486</c:v>
                </c:pt>
                <c:pt idx="10072">
                  <c:v>0.80967031987269622</c:v>
                </c:pt>
                <c:pt idx="10073">
                  <c:v>0.81777379609910783</c:v>
                </c:pt>
                <c:pt idx="10074">
                  <c:v>0.82589573938449612</c:v>
                </c:pt>
                <c:pt idx="10075">
                  <c:v>0.83403544644304406</c:v>
                </c:pt>
                <c:pt idx="10076">
                  <c:v>0.84219231838923669</c:v>
                </c:pt>
                <c:pt idx="10077">
                  <c:v>0.8503658579571105</c:v>
                </c:pt>
                <c:pt idx="10078">
                  <c:v>0.85855566670509564</c:v>
                </c:pt>
                <c:pt idx="10079">
                  <c:v>0.86676144221656093</c:v>
                </c:pt>
                <c:pt idx="10080">
                  <c:v>0.87498297529276681</c:v>
                </c:pt>
                <c:pt idx="10081">
                  <c:v>0.8832201471471024</c:v>
                </c:pt>
                <c:pt idx="10082">
                  <c:v>0.89147292659634236</c:v>
                </c:pt>
                <c:pt idx="10083">
                  <c:v>0.89974136725685061</c:v>
                </c:pt>
                <c:pt idx="10084">
                  <c:v>0.90802560474464267</c:v>
                </c:pt>
                <c:pt idx="10085">
                  <c:v>0.91632585388147114</c:v>
                </c:pt>
                <c:pt idx="10086">
                  <c:v>0.92464240591048263</c:v>
                </c:pt>
                <c:pt idx="10087">
                  <c:v>0.93297562572147152</c:v>
                </c:pt>
                <c:pt idx="10088">
                  <c:v>0.94132594908684397</c:v>
                </c:pt>
                <c:pt idx="10089">
                  <c:v>0.94969387991189036</c:v>
                </c:pt>
                <c:pt idx="10090">
                  <c:v>0.95807998749742962</c:v>
                </c:pt>
                <c:pt idx="10091">
                  <c:v>0.96648490381849761</c:v>
                </c:pt>
                <c:pt idx="10092">
                  <c:v>0.97490932081806592</c:v>
                </c:pt>
                <c:pt idx="10093">
                  <c:v>0.98335398771847859</c:v>
                </c:pt>
                <c:pt idx="10094">
                  <c:v>0.99181970834793509</c:v>
                </c:pt>
                <c:pt idx="10095">
                  <c:v>1.0003073384881165</c:v>
                </c:pt>
                <c:pt idx="10096">
                  <c:v>1.0088177832349319</c:v>
                </c:pt>
                <c:pt idx="10097">
                  <c:v>1.0173519943828573</c:v>
                </c:pt>
                <c:pt idx="10098">
                  <c:v>1.0259109678227329</c:v>
                </c:pt>
                <c:pt idx="10099">
                  <c:v>1.0344957409621358</c:v>
                </c:pt>
                <c:pt idx="10100">
                  <c:v>1.0431073901599062</c:v>
                </c:pt>
                <c:pt idx="10101">
                  <c:v>1.0517470281828301</c:v>
                </c:pt>
                <c:pt idx="10102">
                  <c:v>1.0604158016768137</c:v>
                </c:pt>
                <c:pt idx="10103">
                  <c:v>1.0691148886567579</c:v>
                </c:pt>
                <c:pt idx="10104">
                  <c:v>1.0778454960134782</c:v>
                </c:pt>
                <c:pt idx="10105">
                  <c:v>1.0866088570371712</c:v>
                </c:pt>
                <c:pt idx="10106">
                  <c:v>1.0954062289554658</c:v>
                </c:pt>
                <c:pt idx="10107">
                  <c:v>1.1042388904865796</c:v>
                </c:pt>
                <c:pt idx="10108">
                  <c:v>1.1131081394093081</c:v>
                </c:pt>
                <c:pt idx="10109">
                  <c:v>1.1220152901427187</c:v>
                </c:pt>
                <c:pt idx="10110">
                  <c:v>1.1309616713407875</c:v>
                </c:pt>
                <c:pt idx="10111">
                  <c:v>1.1399486234979177</c:v>
                </c:pt>
                <c:pt idx="10112">
                  <c:v>1.1489774965659021</c:v>
                </c:pt>
                <c:pt idx="10113">
                  <c:v>1.1580496475786153</c:v>
                </c:pt>
                <c:pt idx="10114">
                  <c:v>1.1671664382886373</c:v>
                </c:pt>
                <c:pt idx="10115">
                  <c:v>1.1763292328069772</c:v>
                </c:pt>
                <c:pt idx="10116">
                  <c:v>1.1855393952539497</c:v>
                </c:pt>
                <c:pt idx="10117">
                  <c:v>1.1947982874126195</c:v>
                </c:pt>
                <c:pt idx="10118">
                  <c:v>1.204107266387026</c:v>
                </c:pt>
                <c:pt idx="10119">
                  <c:v>1.2134676822640416</c:v>
                </c:pt>
                <c:pt idx="10120">
                  <c:v>1.2228808757775089</c:v>
                </c:pt>
                <c:pt idx="10121">
                  <c:v>1.2323481759722716</c:v>
                </c:pt>
                <c:pt idx="10122">
                  <c:v>1.2418708978703266</c:v>
                </c:pt>
                <c:pt idx="10123">
                  <c:v>1.2514503401327168</c:v>
                </c:pt>
                <c:pt idx="10124">
                  <c:v>1.2610877827231994</c:v>
                </c:pt>
                <c:pt idx="10125">
                  <c:v>1.2707844845643284</c:v>
                </c:pt>
                <c:pt idx="10126">
                  <c:v>1.2805416811941868</c:v>
                </c:pt>
                <c:pt idx="10127">
                  <c:v>1.2903605824136275</c:v>
                </c:pt>
                <c:pt idx="10128">
                  <c:v>1.3002423699325247</c:v>
                </c:pt>
                <c:pt idx="10129">
                  <c:v>1.3101881950034135</c:v>
                </c:pt>
                <c:pt idx="10130">
                  <c:v>1.3201991760544578</c:v>
                </c:pt>
                <c:pt idx="10131">
                  <c:v>1.3302763963086746</c:v>
                </c:pt>
                <c:pt idx="10132">
                  <c:v>1.3404209013979966</c:v>
                </c:pt>
                <c:pt idx="10133">
                  <c:v>1.3506336969666997</c:v>
                </c:pt>
                <c:pt idx="10134">
                  <c:v>1.3609157462665189</c:v>
                </c:pt>
                <c:pt idx="10135">
                  <c:v>1.3712679677408339</c:v>
                </c:pt>
                <c:pt idx="10136">
                  <c:v>1.3816912325980397</c:v>
                </c:pt>
                <c:pt idx="10137">
                  <c:v>1.392186362377414</c:v>
                </c:pt>
                <c:pt idx="10138">
                  <c:v>1.4027541265019419</c:v>
                </c:pt>
                <c:pt idx="10139">
                  <c:v>1.4133952398219118</c:v>
                </c:pt>
                <c:pt idx="10140">
                  <c:v>1.4241103601506313</c:v>
                </c:pt>
                <c:pt idx="10141">
                  <c:v>1.4349000857866638</c:v>
                </c:pt>
                <c:pt idx="10142">
                  <c:v>1.4457649530286321</c:v>
                </c:pt>
                <c:pt idx="10143">
                  <c:v>1.4567054336854615</c:v>
                </c:pt>
                <c:pt idx="10144">
                  <c:v>1.4677219325695869</c:v>
                </c:pt>
                <c:pt idx="10145">
                  <c:v>1.4788147849955071</c:v>
                </c:pt>
                <c:pt idx="10146">
                  <c:v>1.4899842542604047</c:v>
                </c:pt>
                <c:pt idx="10147">
                  <c:v>1.5012305291280361</c:v>
                </c:pt>
                <c:pt idx="10148">
                  <c:v>1.5125537213077531</c:v>
                </c:pt>
                <c:pt idx="10149">
                  <c:v>1.5239538629290497</c:v>
                </c:pt>
                <c:pt idx="10150">
                  <c:v>1.5354309040185279</c:v>
                </c:pt>
                <c:pt idx="10151">
                  <c:v>1.5469847099781482</c:v>
                </c:pt>
                <c:pt idx="10152">
                  <c:v>1.5586150590662979</c:v>
                </c:pt>
                <c:pt idx="10153">
                  <c:v>1.5703216398851576</c:v>
                </c:pt>
                <c:pt idx="10154">
                  <c:v>1.5821040488773235</c:v>
                </c:pt>
                <c:pt idx="10155">
                  <c:v>1.5939617878300718</c:v>
                </c:pt>
                <c:pt idx="10156">
                  <c:v>1.6058942613973466</c:v>
                </c:pt>
                <c:pt idx="10157">
                  <c:v>1.6179007746335221</c:v>
                </c:pt>
                <c:pt idx="10158">
                  <c:v>1.6299805305514221</c:v>
                </c:pt>
                <c:pt idx="10159">
                  <c:v>1.6421326276960679</c:v>
                </c:pt>
                <c:pt idx="10160">
                  <c:v>1.6543560577527203</c:v>
                </c:pt>
                <c:pt idx="10161">
                  <c:v>1.6666497031777809</c:v>
                </c:pt>
                <c:pt idx="10162">
                  <c:v>1.6790123348646464</c:v>
                </c:pt>
                <c:pt idx="10163">
                  <c:v>1.6914426098495157</c:v>
                </c:pt>
                <c:pt idx="10164">
                  <c:v>1.7039390690548153</c:v>
                </c:pt>
                <c:pt idx="10165">
                  <c:v>1.7165001350807227</c:v>
                </c:pt>
                <c:pt idx="10166">
                  <c:v>1.7291241100446366</c:v>
                </c:pt>
                <c:pt idx="10167">
                  <c:v>1.7418091734773138</c:v>
                </c:pt>
                <c:pt idx="10168">
                  <c:v>1.7545533802767961</c:v>
                </c:pt>
                <c:pt idx="10169">
                  <c:v>1.7673546587278697</c:v>
                </c:pt>
                <c:pt idx="10170">
                  <c:v>1.7802108085891171</c:v>
                </c:pt>
                <c:pt idx="10171">
                  <c:v>1.7931194992572528</c:v>
                </c:pt>
                <c:pt idx="10172">
                  <c:v>1.8060782680077263</c:v>
                </c:pt>
                <c:pt idx="10173">
                  <c:v>1.819084518323923</c:v>
                </c:pt>
                <c:pt idx="10174">
                  <c:v>1.832135518314526</c:v>
                </c:pt>
                <c:pt idx="10175">
                  <c:v>1.8452283992298564</c:v>
                </c:pt>
                <c:pt idx="10176">
                  <c:v>1.8583601540803187</c:v>
                </c:pt>
                <c:pt idx="10177">
                  <c:v>1.8715276363596358</c:v>
                </c:pt>
                <c:pt idx="10178">
                  <c:v>1.8847275588873393</c:v>
                </c:pt>
                <c:pt idx="10179">
                  <c:v>1.8979564927681241</c:v>
                </c:pt>
                <c:pt idx="10180">
                  <c:v>1.9112108664796401</c:v>
                </c:pt>
                <c:pt idx="10181">
                  <c:v>1.9244869650890917</c:v>
                </c:pt>
                <c:pt idx="10182">
                  <c:v>1.9377809296137991</c:v>
                </c:pt>
                <c:pt idx="10183">
                  <c:v>1.9510887565226567</c:v>
                </c:pt>
                <c:pt idx="10184">
                  <c:v>1.964406297389331</c:v>
                </c:pt>
                <c:pt idx="10185">
                  <c:v>1.977729258704193</c:v>
                </c:pt>
                <c:pt idx="10186">
                  <c:v>1.9910532018471201</c:v>
                </c:pt>
                <c:pt idx="10187">
                  <c:v>2.0043735432316399</c:v>
                </c:pt>
                <c:pt idx="10188">
                  <c:v>2.0176855546245562</c:v>
                </c:pt>
                <c:pt idx="10189">
                  <c:v>2.0309843636459384</c:v>
                </c:pt>
                <c:pt idx="10190">
                  <c:v>2.0442649544549076</c:v>
                </c:pt>
                <c:pt idx="10191">
                  <c:v>2.0575221686344682</c:v>
                </c:pt>
                <c:pt idx="10192">
                  <c:v>2.0707507062675652</c:v>
                </c:pt>
                <c:pt idx="10193">
                  <c:v>2.0839451272216358</c:v>
                </c:pt>
                <c:pt idx="10194">
                  <c:v>2.0970998526422804</c:v>
                </c:pt>
                <c:pt idx="10195">
                  <c:v>2.1102091666602667</c:v>
                </c:pt>
                <c:pt idx="10196">
                  <c:v>2.1232672183186341</c:v>
                </c:pt>
                <c:pt idx="10197">
                  <c:v>2.1362680237241531</c:v>
                </c:pt>
                <c:pt idx="10198">
                  <c:v>2.1492054684260742</c:v>
                </c:pt>
                <c:pt idx="10199">
                  <c:v>2.1620733100291587</c:v>
                </c:pt>
                <c:pt idx="10200">
                  <c:v>2.1748651810428337</c:v>
                </c:pt>
                <c:pt idx="10201">
                  <c:v>2.1875745919677043</c:v>
                </c:pt>
                <c:pt idx="10202">
                  <c:v>2.2001949346306997</c:v>
                </c:pt>
                <c:pt idx="10203">
                  <c:v>2.2127194857612871</c:v>
                </c:pt>
                <c:pt idx="10204">
                  <c:v>2.2251414108172916</c:v>
                </c:pt>
                <c:pt idx="10205">
                  <c:v>2.2374537680628275</c:v>
                </c:pt>
                <c:pt idx="10206">
                  <c:v>2.2496495128975602</c:v>
                </c:pt>
                <c:pt idx="10207">
                  <c:v>2.2617215024391504</c:v>
                </c:pt>
                <c:pt idx="10208">
                  <c:v>2.2736625003593458</c:v>
                </c:pt>
                <c:pt idx="10209">
                  <c:v>2.2854651819760972</c:v>
                </c:pt>
                <c:pt idx="10210">
                  <c:v>2.297122139598371</c:v>
                </c:pt>
                <c:pt idx="10211">
                  <c:v>2.3086258881233541</c:v>
                </c:pt>
                <c:pt idx="10212">
                  <c:v>2.3199688708917621</c:v>
                </c:pt>
                <c:pt idx="10213">
                  <c:v>2.3311434657849435</c:v>
                </c:pt>
                <c:pt idx="10214">
                  <c:v>2.3421419915757338</c:v>
                </c:pt>
                <c:pt idx="10215">
                  <c:v>2.3529567145240864</c:v>
                </c:pt>
                <c:pt idx="10216">
                  <c:v>2.3635798552126737</c:v>
                </c:pt>
                <c:pt idx="10217">
                  <c:v>2.3740035956210992</c:v>
                </c:pt>
                <c:pt idx="10218">
                  <c:v>2.3842200864333143</c:v>
                </c:pt>
                <c:pt idx="10219">
                  <c:v>2.3942214545698541</c:v>
                </c:pt>
                <c:pt idx="10220">
                  <c:v>2.4039998109466012</c:v>
                </c:pt>
                <c:pt idx="10221">
                  <c:v>2.4135472584445918</c:v>
                </c:pt>
                <c:pt idx="10222">
                  <c:v>2.4228559000887793</c:v>
                </c:pt>
                <c:pt idx="10223">
                  <c:v>2.4319178474297352</c:v>
                </c:pt>
                <c:pt idx="10224">
                  <c:v>2.4407252291110586</c:v>
                </c:pt>
                <c:pt idx="10225">
                  <c:v>2.4492701996257629</c:v>
                </c:pt>
                <c:pt idx="10226">
                  <c:v>2.4575449482407352</c:v>
                </c:pt>
                <c:pt idx="10227">
                  <c:v>2.4655417080885238</c:v>
                </c:pt>
                <c:pt idx="10228">
                  <c:v>2.4732527654044194</c:v>
                </c:pt>
                <c:pt idx="10229">
                  <c:v>2.4806704689111347</c:v>
                </c:pt>
                <c:pt idx="10230">
                  <c:v>2.4877872393237803</c:v>
                </c:pt>
                <c:pt idx="10231">
                  <c:v>2.4945955789771452</c:v>
                </c:pt>
                <c:pt idx="10232">
                  <c:v>2.5010880815487337</c:v>
                </c:pt>
                <c:pt idx="10233">
                  <c:v>2.5072574418762836</c:v>
                </c:pt>
                <c:pt idx="10234">
                  <c:v>2.5130964658387138</c:v>
                </c:pt>
                <c:pt idx="10235">
                  <c:v>2.518598080310023</c:v>
                </c:pt>
                <c:pt idx="10236">
                  <c:v>2.5237553431419402</c:v>
                </c:pt>
                <c:pt idx="10237">
                  <c:v>2.5285614531850151</c:v>
                </c:pt>
                <c:pt idx="10238">
                  <c:v>2.5330097603132744</c:v>
                </c:pt>
                <c:pt idx="10239">
                  <c:v>2.5370937754474623</c:v>
                </c:pt>
                <c:pt idx="10240">
                  <c:v>2.5408071805532884</c:v>
                </c:pt>
                <c:pt idx="10241">
                  <c:v>2.5441438386002475</c:v>
                </c:pt>
                <c:pt idx="10242">
                  <c:v>2.5470978034606402</c:v>
                </c:pt>
                <c:pt idx="10243">
                  <c:v>2.5496633297357376</c:v>
                </c:pt>
                <c:pt idx="10244">
                  <c:v>2.5518348824811685</c:v>
                </c:pt>
                <c:pt idx="10245">
                  <c:v>2.5536071468252506</c:v>
                </c:pt>
                <c:pt idx="10246">
                  <c:v>2.5549750374529685</c:v>
                </c:pt>
                <c:pt idx="10247">
                  <c:v>2.5559337079362052</c:v>
                </c:pt>
                <c:pt idx="10248">
                  <c:v>2.5564785598989928</c:v>
                </c:pt>
                <c:pt idx="10249">
                  <c:v>2.5566052519892248</c:v>
                </c:pt>
                <c:pt idx="10250">
                  <c:v>2.556309708649521</c:v>
                </c:pt>
                <c:pt idx="10251">
                  <c:v>2.5555881286507667</c:v>
                </c:pt>
                <c:pt idx="10252">
                  <c:v>2.5544369933912643</c:v>
                </c:pt>
                <c:pt idx="10253">
                  <c:v>2.5528530749237364</c:v>
                </c:pt>
                <c:pt idx="10254">
                  <c:v>2.5508334437054545</c:v>
                </c:pt>
                <c:pt idx="10255">
                  <c:v>2.5483754760426232</c:v>
                </c:pt>
                <c:pt idx="10256">
                  <c:v>2.5454768612193202</c:v>
                </c:pt>
                <c:pt idx="10257">
                  <c:v>2.542135608290458</c:v>
                </c:pt>
                <c:pt idx="10258">
                  <c:v>2.538350052517794</c:v>
                </c:pt>
                <c:pt idx="10259">
                  <c:v>2.53411886144118</c:v>
                </c:pt>
                <c:pt idx="10260">
                  <c:v>2.5294410405586794</c:v>
                </c:pt>
                <c:pt idx="10261">
                  <c:v>2.5243159386087974</c:v>
                </c:pt>
                <c:pt idx="10262">
                  <c:v>2.518743252434148</c:v>
                </c:pt>
                <c:pt idx="10263">
                  <c:v>2.5127230314103342</c:v>
                </c:pt>
                <c:pt idx="10264">
                  <c:v>2.5062556814403125</c:v>
                </c:pt>
                <c:pt idx="10265">
                  <c:v>2.4993419684752807</c:v>
                </c:pt>
                <c:pt idx="10266">
                  <c:v>2.4919830215808907</c:v>
                </c:pt>
                <c:pt idx="10267">
                  <c:v>2.4841803355142633</c:v>
                </c:pt>
                <c:pt idx="10268">
                  <c:v>2.4759357728048887</c:v>
                </c:pt>
                <c:pt idx="10269">
                  <c:v>2.4672515653487541</c:v>
                </c:pt>
                <c:pt idx="10270">
                  <c:v>2.4581303154727352</c:v>
                </c:pt>
                <c:pt idx="10271">
                  <c:v>2.4485749964993002</c:v>
                </c:pt>
                <c:pt idx="10272">
                  <c:v>2.4385889527726592</c:v>
                </c:pt>
                <c:pt idx="10273">
                  <c:v>2.4281758991668827</c:v>
                </c:pt>
                <c:pt idx="10274">
                  <c:v>2.4173399200488377</c:v>
                </c:pt>
                <c:pt idx="10275">
                  <c:v>2.4060854677084578</c:v>
                </c:pt>
                <c:pt idx="10276">
                  <c:v>2.3944173602503405</c:v>
                </c:pt>
                <c:pt idx="10277">
                  <c:v>2.3823407789373432</c:v>
                </c:pt>
                <c:pt idx="10278">
                  <c:v>2.3698612649984647</c:v>
                </c:pt>
                <c:pt idx="10279">
                  <c:v>2.3569847158915116</c:v>
                </c:pt>
                <c:pt idx="10280">
                  <c:v>2.3437173810303285</c:v>
                </c:pt>
                <c:pt idx="10281">
                  <c:v>2.3300658569744002</c:v>
                </c:pt>
                <c:pt idx="10282">
                  <c:v>2.3160370820884437</c:v>
                </c:pt>
                <c:pt idx="10283">
                  <c:v>2.3016383306797783</c:v>
                </c:pt>
                <c:pt idx="10284">
                  <c:v>2.28687720661092</c:v>
                </c:pt>
                <c:pt idx="10285">
                  <c:v>2.2717616364088893</c:v>
                </c:pt>
                <c:pt idx="10286">
                  <c:v>2.2562998618702461</c:v>
                </c:pt>
                <c:pt idx="10287">
                  <c:v>2.2405004321761148</c:v>
                </c:pt>
                <c:pt idx="10288">
                  <c:v>2.2243721955278346</c:v>
                </c:pt>
                <c:pt idx="10289">
                  <c:v>2.2079242903152156</c:v>
                </c:pt>
                <c:pt idx="10290">
                  <c:v>2.1911661358329262</c:v>
                </c:pt>
                <c:pt idx="10291">
                  <c:v>2.1741074225566859</c:v>
                </c:pt>
                <c:pt idx="10292">
                  <c:v>2.1567581019971427</c:v>
                </c:pt>
                <c:pt idx="10293">
                  <c:v>2.1391283761491526</c:v>
                </c:pt>
                <c:pt idx="10294">
                  <c:v>2.1212286865462207</c:v>
                </c:pt>
                <c:pt idx="10295">
                  <c:v>2.1030697029517795</c:v>
                </c:pt>
                <c:pt idx="10296">
                  <c:v>2.0846623116939647</c:v>
                </c:pt>
                <c:pt idx="10297">
                  <c:v>2.0660176036689402</c:v>
                </c:pt>
                <c:pt idx="10298">
                  <c:v>2.0471468620368549</c:v>
                </c:pt>
                <c:pt idx="10299">
                  <c:v>2.0280615496256091</c:v>
                </c:pt>
                <c:pt idx="10300">
                  <c:v>2.0087732960684992</c:v>
                </c:pt>
                <c:pt idx="10301">
                  <c:v>1.989293884697106</c:v>
                </c:pt>
                <c:pt idx="10302">
                  <c:v>1.9696352392140739</c:v>
                </c:pt>
                <c:pt idx="10303">
                  <c:v>1.9498094101662229</c:v>
                </c:pt>
                <c:pt idx="10304">
                  <c:v>1.9298285612480957</c:v>
                </c:pt>
                <c:pt idx="10305">
                  <c:v>1.9097049554515084</c:v>
                </c:pt>
                <c:pt idx="10306">
                  <c:v>1.8894509410964082</c:v>
                </c:pt>
                <c:pt idx="10307">
                  <c:v>1.8690789377591219</c:v>
                </c:pt>
                <c:pt idx="10308">
                  <c:v>1.848601422128012</c:v>
                </c:pt>
                <c:pt idx="10309">
                  <c:v>1.8280309138098181</c:v>
                </c:pt>
                <c:pt idx="10310">
                  <c:v>1.8073799611157715</c:v>
                </c:pt>
                <c:pt idx="10311">
                  <c:v>1.7866611268450081</c:v>
                </c:pt>
                <c:pt idx="10312">
                  <c:v>1.7658869741007164</c:v>
                </c:pt>
                <c:pt idx="10313">
                  <c:v>1.7450700521535878</c:v>
                </c:pt>
                <c:pt idx="10314">
                  <c:v>1.7242228823876466</c:v>
                </c:pt>
                <c:pt idx="10315">
                  <c:v>1.7033579443438271</c:v>
                </c:pt>
                <c:pt idx="10316">
                  <c:v>1.6824876618926865</c:v>
                </c:pt>
                <c:pt idx="10317">
                  <c:v>1.6616243895560718</c:v>
                </c:pt>
                <c:pt idx="10318">
                  <c:v>1.640780399003076</c:v>
                </c:pt>
                <c:pt idx="10319">
                  <c:v>1.6199678657410457</c:v>
                </c:pt>
                <c:pt idx="10320">
                  <c:v>1.5991988560276043</c:v>
                </c:pt>
                <c:pt idx="10321">
                  <c:v>1.5784853140225421</c:v>
                </c:pt>
                <c:pt idx="10322">
                  <c:v>1.5578390491998084</c:v>
                </c:pt>
                <c:pt idx="10323">
                  <c:v>1.5372717240460361</c:v>
                </c:pt>
                <c:pt idx="10324">
                  <c:v>1.51679484205513</c:v>
                </c:pt>
                <c:pt idx="10325">
                  <c:v>1.496419736048314</c:v>
                </c:pt>
                <c:pt idx="10326">
                  <c:v>1.4761575568328607</c:v>
                </c:pt>
                <c:pt idx="10327">
                  <c:v>1.4560192622117225</c:v>
                </c:pt>
                <c:pt idx="10328">
                  <c:v>1.4360156063705847</c:v>
                </c:pt>
                <c:pt idx="10329">
                  <c:v>1.4161571296512032</c:v>
                </c:pt>
                <c:pt idx="10330">
                  <c:v>1.3964541487252882</c:v>
                </c:pt>
                <c:pt idx="10331">
                  <c:v>1.3769167471814039</c:v>
                </c:pt>
                <c:pt idx="10332">
                  <c:v>1.3575547665466401</c:v>
                </c:pt>
                <c:pt idx="10333">
                  <c:v>1.3383777977387621</c:v>
                </c:pt>
                <c:pt idx="10334">
                  <c:v>1.3193951729719577</c:v>
                </c:pt>
                <c:pt idx="10335">
                  <c:v>1.3006159581197205</c:v>
                </c:pt>
                <c:pt idx="10336">
                  <c:v>1.2820489455436597</c:v>
                </c:pt>
                <c:pt idx="10337">
                  <c:v>1.2637026473961637</c:v>
                </c:pt>
                <c:pt idx="10338">
                  <c:v>1.2455852894020985</c:v>
                </c:pt>
                <c:pt idx="10339">
                  <c:v>1.2277048051238058</c:v>
                </c:pt>
                <c:pt idx="10340">
                  <c:v>1.2100688307161089</c:v>
                </c:pt>
                <c:pt idx="10341">
                  <c:v>1.1926847001700385</c:v>
                </c:pt>
                <c:pt idx="10342">
                  <c:v>1.1755594410491399</c:v>
                </c:pt>
                <c:pt idx="10343">
                  <c:v>1.1586997707211271</c:v>
                </c:pt>
                <c:pt idx="10344">
                  <c:v>1.1421120930782185</c:v>
                </c:pt>
                <c:pt idx="10345">
                  <c:v>1.1258024957509394</c:v>
                </c:pt>
                <c:pt idx="10346">
                  <c:v>1.109776747812095</c:v>
                </c:pt>
                <c:pt idx="10347">
                  <c:v>1.0940402979625188</c:v>
                </c:pt>
                <c:pt idx="10348">
                  <c:v>1.0785982732001074</c:v>
                </c:pt>
                <c:pt idx="10349">
                  <c:v>1.0634554779652841</c:v>
                </c:pt>
                <c:pt idx="10350">
                  <c:v>1.0486163937534658</c:v>
                </c:pt>
                <c:pt idx="10351">
                  <c:v>1.0340851791923771</c:v>
                </c:pt>
                <c:pt idx="10352">
                  <c:v>1.0198656705721802</c:v>
                </c:pt>
                <c:pt idx="10353">
                  <c:v>1.0059613828251182</c:v>
                </c:pt>
                <c:pt idx="10354">
                  <c:v>0.9923755109372896</c:v>
                </c:pt>
                <c:pt idx="10355">
                  <c:v>0.97911093178989661</c:v>
                </c:pt>
                <c:pt idx="10356">
                  <c:v>0.96617020641650808</c:v>
                </c:pt>
                <c:pt idx="10357">
                  <c:v>0.95355558266204676</c:v>
                </c:pt>
                <c:pt idx="10358">
                  <c:v>0.94126899823775179</c:v>
                </c:pt>
                <c:pt idx="10359">
                  <c:v>0.92931208415333266</c:v>
                </c:pt>
                <c:pt idx="10360">
                  <c:v>0.91768616851539808</c:v>
                </c:pt>
                <c:pt idx="10361">
                  <c:v>0.90639228068160349</c:v>
                </c:pt>
                <c:pt idx="10362">
                  <c:v>0.89543115575069443</c:v>
                </c:pt>
                <c:pt idx="10363">
                  <c:v>0.88480323938022498</c:v>
                </c:pt>
                <c:pt idx="10364">
                  <c:v>0.87450869291069733</c:v>
                </c:pt>
                <c:pt idx="10365">
                  <c:v>0.86454739878792553</c:v>
                </c:pt>
                <c:pt idx="10366">
                  <c:v>0.85491896626291553</c:v>
                </c:pt>
                <c:pt idx="10367">
                  <c:v>0.84562273735557214</c:v>
                </c:pt>
                <c:pt idx="10368">
                  <c:v>0.83665779306871735</c:v>
                </c:pt>
                <c:pt idx="10369">
                  <c:v>0.82802295983170549</c:v>
                </c:pt>
                <c:pt idx="10370">
                  <c:v>0.81971681616295966</c:v>
                </c:pt>
                <c:pt idx="10371">
                  <c:v>0.81173769953186192</c:v>
                </c:pt>
                <c:pt idx="10372">
                  <c:v>0.80408371340518781</c:v>
                </c:pt>
                <c:pt idx="10373">
                  <c:v>0.79675273446296857</c:v>
                </c:pt>
                <c:pt idx="10374">
                  <c:v>0.78974241996548011</c:v>
                </c:pt>
                <c:pt idx="10375">
                  <c:v>0.78305021525869822</c:v>
                </c:pt>
                <c:pt idx="10376">
                  <c:v>0.7766733614002721</c:v>
                </c:pt>
                <c:pt idx="10377">
                  <c:v>0.77060890288946604</c:v>
                </c:pt>
                <c:pt idx="10378">
                  <c:v>0.76485369549129201</c:v>
                </c:pt>
                <c:pt idx="10379">
                  <c:v>0.75940441413102111</c:v>
                </c:pt>
                <c:pt idx="10380">
                  <c:v>0.75425756085234996</c:v>
                </c:pt>
                <c:pt idx="10381">
                  <c:v>0.74940947282071291</c:v>
                </c:pt>
                <c:pt idx="10382">
                  <c:v>0.74485633035570664</c:v>
                </c:pt>
                <c:pt idx="10383">
                  <c:v>0.74059416498501407</c:v>
                </c:pt>
                <c:pt idx="10384">
                  <c:v>0.73661886749800221</c:v>
                </c:pt>
                <c:pt idx="10385">
                  <c:v>0.73292619599269637</c:v>
                </c:pt>
                <c:pt idx="10386">
                  <c:v>0.72951178389948079</c:v>
                </c:pt>
                <c:pt idx="10387">
                  <c:v>0.72637114797050661</c:v>
                </c:pt>
                <c:pt idx="10388">
                  <c:v>0.72349969622188393</c:v>
                </c:pt>
                <c:pt idx="10389">
                  <c:v>0.72089273581780489</c:v>
                </c:pt>
                <c:pt idx="10390">
                  <c:v>0.7185454808856756</c:v>
                </c:pt>
                <c:pt idx="10391">
                  <c:v>0.71645306025140121</c:v>
                </c:pt>
                <c:pt idx="10392">
                  <c:v>0.71461052508223322</c:v>
                </c:pt>
                <c:pt idx="10393">
                  <c:v>0.71301285643300483</c:v>
                </c:pt>
                <c:pt idx="10394">
                  <c:v>0.71165497268058386</c:v>
                </c:pt>
                <c:pt idx="10395">
                  <c:v>0.71053173684124771</c:v>
                </c:pt>
                <c:pt idx="10396">
                  <c:v>0.70963796376116806</c:v>
                </c:pt>
                <c:pt idx="10397">
                  <c:v>0.70896842717439656</c:v>
                </c:pt>
                <c:pt idx="10398">
                  <c:v>0.7085178666176245</c:v>
                </c:pt>
                <c:pt idx="10399">
                  <c:v>0.70828099419765878</c:v>
                </c:pt>
                <c:pt idx="10400">
                  <c:v>0.7082525012054407</c:v>
                </c:pt>
                <c:pt idx="10401">
                  <c:v>0.70842706456750182</c:v>
                </c:pt>
                <c:pt idx="10402">
                  <c:v>0.70879935313478815</c:v>
                </c:pt>
                <c:pt idx="10403">
                  <c:v>0.70936403379916635</c:v>
                </c:pt>
                <c:pt idx="10404">
                  <c:v>0.71011577743484433</c:v>
                </c:pt>
                <c:pt idx="10405">
                  <c:v>0.71104926466312957</c:v>
                </c:pt>
                <c:pt idx="10406">
                  <c:v>0.71215919143313944</c:v>
                </c:pt>
                <c:pt idx="10407">
                  <c:v>0.71344027441833513</c:v>
                </c:pt>
                <c:pt idx="10408">
                  <c:v>0.71488725622551841</c:v>
                </c:pt>
                <c:pt idx="10409">
                  <c:v>0.71649491041293634</c:v>
                </c:pt>
                <c:pt idx="10410">
                  <c:v>0.71825804631869894</c:v>
                </c:pt>
                <c:pt idx="10411">
                  <c:v>0.720171513693462</c:v>
                </c:pt>
                <c:pt idx="10412">
                  <c:v>0.72223020714291253</c:v>
                </c:pt>
                <c:pt idx="10413">
                  <c:v>0.724429070372968</c:v>
                </c:pt>
                <c:pt idx="10414">
                  <c:v>0.7267631002413798</c:v>
                </c:pt>
                <c:pt idx="10415">
                  <c:v>0.7292273506163387</c:v>
                </c:pt>
                <c:pt idx="10416">
                  <c:v>0.7318169360385115</c:v>
                </c:pt>
                <c:pt idx="10417">
                  <c:v>0.73452703519318174</c:v>
                </c:pt>
                <c:pt idx="10418">
                  <c:v>0.73735289418763617</c:v>
                </c:pt>
                <c:pt idx="10419">
                  <c:v>0.740289829640703</c:v>
                </c:pt>
                <c:pt idx="10420">
                  <c:v>0.74333323158156361</c:v>
                </c:pt>
                <c:pt idx="10421">
                  <c:v>0.74647856616343744</c:v>
                </c:pt>
                <c:pt idx="10422">
                  <c:v>0.74972137819232321</c:v>
                </c:pt>
                <c:pt idx="10423">
                  <c:v>0.75305729347277905</c:v>
                </c:pt>
                <c:pt idx="10424">
                  <c:v>0.75648202097638029</c:v>
                </c:pt>
                <c:pt idx="10425">
                  <c:v>0.75999135483281421</c:v>
                </c:pt>
                <c:pt idx="10426">
                  <c:v>0.76358117614759591</c:v>
                </c:pt>
                <c:pt idx="10427">
                  <c:v>0.76724745465062905</c:v>
                </c:pt>
                <c:pt idx="10428">
                  <c:v>0.7709862501772653</c:v>
                </c:pt>
                <c:pt idx="10429">
                  <c:v>0.77479371398855057</c:v>
                </c:pt>
                <c:pt idx="10430">
                  <c:v>0.77866608992995667</c:v>
                </c:pt>
                <c:pt idx="10431">
                  <c:v>0.78259971543693641</c:v>
                </c:pt>
                <c:pt idx="10432">
                  <c:v>0.78659102238846645</c:v>
                </c:pt>
                <c:pt idx="10433">
                  <c:v>0.79063653781335819</c:v>
                </c:pt>
                <c:pt idx="10434">
                  <c:v>0.79473288445467571</c:v>
                </c:pt>
                <c:pt idx="10435">
                  <c:v>0.7988767811945886</c:v>
                </c:pt>
                <c:pt idx="10436">
                  <c:v>0.80306504334545425</c:v>
                </c:pt>
                <c:pt idx="10437">
                  <c:v>0.80729458281078992</c:v>
                </c:pt>
                <c:pt idx="10438">
                  <c:v>0.8115624081203755</c:v>
                </c:pt>
                <c:pt idx="10439">
                  <c:v>0.8158656243468968</c:v>
                </c:pt>
                <c:pt idx="10440">
                  <c:v>0.82020143290176062</c:v>
                </c:pt>
                <c:pt idx="10441">
                  <c:v>0.82456713122324132</c:v>
                </c:pt>
                <c:pt idx="10442">
                  <c:v>0.8289601123538719</c:v>
                </c:pt>
                <c:pt idx="10443">
                  <c:v>0.83337786441663642</c:v>
                </c:pt>
                <c:pt idx="10444">
                  <c:v>0.83781796999284919</c:v>
                </c:pt>
                <c:pt idx="10445">
                  <c:v>0.84227810540472814</c:v>
                </c:pt>
                <c:pt idx="10446">
                  <c:v>0.84675603990925652</c:v>
                </c:pt>
                <c:pt idx="10447">
                  <c:v>0.85124963480645965</c:v>
                </c:pt>
                <c:pt idx="10448">
                  <c:v>0.85575684246755435</c:v>
                </c:pt>
                <c:pt idx="10449">
                  <c:v>0.86027570528472064</c:v>
                </c:pt>
                <c:pt idx="10450">
                  <c:v>0.86480435455168458</c:v>
                </c:pt>
                <c:pt idx="10451">
                  <c:v>0.86934100927326663</c:v>
                </c:pt>
                <c:pt idx="10452">
                  <c:v>0.87388397491294556</c:v>
                </c:pt>
                <c:pt idx="10453">
                  <c:v>0.87843164207796853</c:v>
                </c:pt>
                <c:pt idx="10454">
                  <c:v>0.88298248515344291</c:v>
                </c:pt>
                <c:pt idx="10455">
                  <c:v>0.88753506087840517</c:v>
                </c:pt>
                <c:pt idx="10456">
                  <c:v>0.89208800687832812</c:v>
                </c:pt>
                <c:pt idx="10457">
                  <c:v>0.8966400401511323</c:v>
                </c:pt>
                <c:pt idx="10458">
                  <c:v>0.90118995551215653</c:v>
                </c:pt>
                <c:pt idx="10459">
                  <c:v>0.90573662400370192</c:v>
                </c:pt>
                <c:pt idx="10460">
                  <c:v>0.91027899126892931</c:v>
                </c:pt>
                <c:pt idx="10461">
                  <c:v>0.91481607589656166</c:v>
                </c:pt>
                <c:pt idx="10462">
                  <c:v>0.91934696773687552</c:v>
                </c:pt>
                <c:pt idx="10463">
                  <c:v>0.92387082619665883</c:v>
                </c:pt>
                <c:pt idx="10464">
                  <c:v>0.92838687850979995</c:v>
                </c:pt>
                <c:pt idx="10465">
                  <c:v>0.93289441799326311</c:v>
                </c:pt>
                <c:pt idx="10466">
                  <c:v>0.93739280228441224</c:v>
                </c:pt>
                <c:pt idx="10467">
                  <c:v>0.94188145157033532</c:v>
                </c:pt>
                <c:pt idx="10468">
                  <c:v>0.94635984680345731</c:v>
                </c:pt>
                <c:pt idx="10469">
                  <c:v>0.95082752791268099</c:v>
                </c:pt>
                <c:pt idx="10470">
                  <c:v>0.95528409200893494</c:v>
                </c:pt>
                <c:pt idx="10471">
                  <c:v>0.95972919158808556</c:v>
                </c:pt>
                <c:pt idx="10472">
                  <c:v>0.96416253273554453</c:v>
                </c:pt>
                <c:pt idx="10473">
                  <c:v>0.9685838733305927</c:v>
                </c:pt>
                <c:pt idx="10474">
                  <c:v>0.97299302125581688</c:v>
                </c:pt>
                <c:pt idx="10475">
                  <c:v>0.97738983261435386</c:v>
                </c:pt>
                <c:pt idx="10476">
                  <c:v>0.98177420995108333</c:v>
                </c:pt>
                <c:pt idx="10477">
                  <c:v>0.98614610048879592</c:v>
                </c:pt>
                <c:pt idx="10478">
                  <c:v>0.99050549436944668</c:v>
                </c:pt>
                <c:pt idx="10479">
                  <c:v>0.9948524229146295</c:v>
                </c:pt>
                <c:pt idx="10480">
                  <c:v>0.99918695689420056</c:v>
                </c:pt>
                <c:pt idx="10481">
                  <c:v>1.0035092048161778</c:v>
                </c:pt>
                <c:pt idx="10482">
                  <c:v>1.0078193112287899</c:v>
                </c:pt>
                <c:pt idx="10483">
                  <c:v>1.0121174550438403</c:v>
                </c:pt>
                <c:pt idx="10484">
                  <c:v>1.0164038478779356</c:v>
                </c:pt>
                <c:pt idx="10485">
                  <c:v>1.0206787324129738</c:v>
                </c:pt>
                <c:pt idx="10486">
                  <c:v>1.0249423807800373</c:v>
                </c:pt>
                <c:pt idx="10487">
                  <c:v>1.0291950929626084</c:v>
                </c:pt>
                <c:pt idx="10488">
                  <c:v>1.0334371952238719</c:v>
                </c:pt>
                <c:pt idx="10489">
                  <c:v>1.0376690385574638</c:v>
                </c:pt>
                <c:pt idx="10490">
                  <c:v>1.041890997161155</c:v>
                </c:pt>
                <c:pt idx="10491">
                  <c:v>1.0461034669358507</c:v>
                </c:pt>
                <c:pt idx="10492">
                  <c:v>1.0503068640082045</c:v>
                </c:pt>
                <c:pt idx="10493">
                  <c:v>1.0545016232808453</c:v>
                </c:pt>
                <c:pt idx="10494">
                  <c:v>1.0586881970043334</c:v>
                </c:pt>
                <c:pt idx="10495">
                  <c:v>1.0628670533803355</c:v>
                </c:pt>
                <c:pt idx="10496">
                  <c:v>1.0670386751840337</c:v>
                </c:pt>
                <c:pt idx="10497">
                  <c:v>1.0712035584196857</c:v>
                </c:pt>
                <c:pt idx="10498">
                  <c:v>1.0753622109959844</c:v>
                </c:pt>
                <c:pt idx="10499">
                  <c:v>1.0795151514331427</c:v>
                </c:pt>
                <c:pt idx="10500">
                  <c:v>1.083662907591262</c:v>
                </c:pt>
                <c:pt idx="10501">
                  <c:v>1.0878060154286622</c:v>
                </c:pt>
                <c:pt idx="10502">
                  <c:v>1.0919450177839862</c:v>
                </c:pt>
                <c:pt idx="10503">
                  <c:v>1.0960804631839312</c:v>
                </c:pt>
                <c:pt idx="10504">
                  <c:v>1.1002129046776445</c:v>
                </c:pt>
                <c:pt idx="10505">
                  <c:v>1.1043428986961839</c:v>
                </c:pt>
                <c:pt idx="10506">
                  <c:v>1.1084710039359447</c:v>
                </c:pt>
                <c:pt idx="10507">
                  <c:v>1.1125977802660829</c:v>
                </c:pt>
                <c:pt idx="10508">
                  <c:v>1.116723787663995</c:v>
                </c:pt>
                <c:pt idx="10509">
                  <c:v>1.1208495851698137</c:v>
                </c:pt>
                <c:pt idx="10510">
                  <c:v>1.1249757298662677</c:v>
                </c:pt>
                <c:pt idx="10511">
                  <c:v>1.1291027758822081</c:v>
                </c:pt>
                <c:pt idx="10512">
                  <c:v>1.1332312734184038</c:v>
                </c:pt>
                <c:pt idx="10513">
                  <c:v>1.1373617677924708</c:v>
                </c:pt>
                <c:pt idx="10514">
                  <c:v>1.1414947985100929</c:v>
                </c:pt>
                <c:pt idx="10515">
                  <c:v>1.1456308983517141</c:v>
                </c:pt>
                <c:pt idx="10516">
                  <c:v>1.149770592483816</c:v>
                </c:pt>
                <c:pt idx="10517">
                  <c:v>1.1539143975876629</c:v>
                </c:pt>
                <c:pt idx="10518">
                  <c:v>1.1580628210078752</c:v>
                </c:pt>
                <c:pt idx="10519">
                  <c:v>1.162216359919044</c:v>
                </c:pt>
                <c:pt idx="10520">
                  <c:v>1.1663755005108787</c:v>
                </c:pt>
                <c:pt idx="10521">
                  <c:v>1.1705407171902413</c:v>
                </c:pt>
                <c:pt idx="10522">
                  <c:v>1.1747124718010227</c:v>
                </c:pt>
                <c:pt idx="10523">
                  <c:v>1.1788912128578299</c:v>
                </c:pt>
                <c:pt idx="10524">
                  <c:v>1.1830773747993057</c:v>
                </c:pt>
                <c:pt idx="10525">
                  <c:v>1.1872713772504107</c:v>
                </c:pt>
                <c:pt idx="10526">
                  <c:v>1.1914736243069135</c:v>
                </c:pt>
                <c:pt idx="10527">
                  <c:v>1.1956845038258019</c:v>
                </c:pt>
                <c:pt idx="10528">
                  <c:v>1.1999043867363908</c:v>
                </c:pt>
                <c:pt idx="10529">
                  <c:v>1.2041336263573819</c:v>
                </c:pt>
                <c:pt idx="10530">
                  <c:v>1.2083725577331699</c:v>
                </c:pt>
                <c:pt idx="10531">
                  <c:v>1.2126214969744276</c:v>
                </c:pt>
                <c:pt idx="10532">
                  <c:v>1.2168807406183815</c:v>
                </c:pt>
                <c:pt idx="10533">
                  <c:v>1.2211505649916103</c:v>
                </c:pt>
                <c:pt idx="10534">
                  <c:v>1.225431225591106</c:v>
                </c:pt>
                <c:pt idx="10535">
                  <c:v>1.2297229564697978</c:v>
                </c:pt>
                <c:pt idx="10536">
                  <c:v>1.2340259696335361</c:v>
                </c:pt>
                <c:pt idx="10537">
                  <c:v>1.2383404544491099</c:v>
                </c:pt>
                <c:pt idx="10538">
                  <c:v>1.2426665770589636</c:v>
                </c:pt>
                <c:pt idx="10539">
                  <c:v>1.2470044798067079</c:v>
                </c:pt>
                <c:pt idx="10540">
                  <c:v>1.2513542806704636</c:v>
                </c:pt>
                <c:pt idx="10541">
                  <c:v>1.2557160727038899</c:v>
                </c:pt>
                <c:pt idx="10542">
                  <c:v>1.2600899234860283</c:v>
                </c:pt>
                <c:pt idx="10543">
                  <c:v>1.2644758745818347</c:v>
                </c:pt>
                <c:pt idx="10544">
                  <c:v>1.268873941004826</c:v>
                </c:pt>
                <c:pt idx="10545">
                  <c:v>1.2732841106959218</c:v>
                </c:pt>
                <c:pt idx="10546">
                  <c:v>1.2777063440023673</c:v>
                </c:pt>
                <c:pt idx="10547">
                  <c:v>1.2821405731695636</c:v>
                </c:pt>
                <c:pt idx="10548">
                  <c:v>1.2865867018416821</c:v>
                </c:pt>
                <c:pt idx="10549">
                  <c:v>1.2910446045674218</c:v>
                </c:pt>
                <c:pt idx="10550">
                  <c:v>1.2955141263163861</c:v>
                </c:pt>
                <c:pt idx="10551">
                  <c:v>1.2999950820046438</c:v>
                </c:pt>
                <c:pt idx="10552">
                  <c:v>1.3044872560291116</c:v>
                </c:pt>
                <c:pt idx="10553">
                  <c:v>1.3089904018102201</c:v>
                </c:pt>
                <c:pt idx="10554">
                  <c:v>1.3135042413481401</c:v>
                </c:pt>
                <c:pt idx="10555">
                  <c:v>1.3180284647843237</c:v>
                </c:pt>
                <c:pt idx="10556">
                  <c:v>1.3225627299784282</c:v>
                </c:pt>
                <c:pt idx="10557">
                  <c:v>1.3271066620940273</c:v>
                </c:pt>
                <c:pt idx="10558">
                  <c:v>1.331659853199296</c:v>
                </c:pt>
                <c:pt idx="10559">
                  <c:v>1.3362218618749662</c:v>
                </c:pt>
                <c:pt idx="10560">
                  <c:v>1.3407922128436363</c:v>
                </c:pt>
                <c:pt idx="10561">
                  <c:v>1.3453703966063255</c:v>
                </c:pt>
                <c:pt idx="10562">
                  <c:v>1.3499558690968116</c:v>
                </c:pt>
                <c:pt idx="10563">
                  <c:v>1.3545480513530039</c:v>
                </c:pt>
                <c:pt idx="10564">
                  <c:v>1.3591463292034727</c:v>
                </c:pt>
                <c:pt idx="10565">
                  <c:v>1.363750052971612</c:v>
                </c:pt>
                <c:pt idx="10566">
                  <c:v>1.3683585371999749</c:v>
                </c:pt>
                <c:pt idx="10567">
                  <c:v>1.3729710603921277</c:v>
                </c:pt>
                <c:pt idx="10568">
                  <c:v>1.3775868647778362</c:v>
                </c:pt>
                <c:pt idx="10569">
                  <c:v>1.3822051560982433</c:v>
                </c:pt>
                <c:pt idx="10570">
                  <c:v>1.3868251034157981</c:v>
                </c:pt>
                <c:pt idx="10571">
                  <c:v>1.3914458389469457</c:v>
                </c:pt>
                <c:pt idx="10572">
                  <c:v>1.3960664579205588</c:v>
                </c:pt>
                <c:pt idx="10573">
                  <c:v>1.40068601846451</c:v>
                </c:pt>
                <c:pt idx="10574">
                  <c:v>1.4053035415176862</c:v>
                </c:pt>
                <c:pt idx="10575">
                  <c:v>1.4099180107742866</c:v>
                </c:pt>
                <c:pt idx="10576">
                  <c:v>1.4145283726572462</c:v>
                </c:pt>
                <c:pt idx="10577">
                  <c:v>1.4191335363231139</c:v>
                </c:pt>
                <c:pt idx="10578">
                  <c:v>1.4237323737014824</c:v>
                </c:pt>
                <c:pt idx="10579">
                  <c:v>1.4283237195679443</c:v>
                </c:pt>
                <c:pt idx="10580">
                  <c:v>1.4329063716553558</c:v>
                </c:pt>
                <c:pt idx="10581">
                  <c:v>1.4374790907984263</c:v>
                </c:pt>
                <c:pt idx="10582">
                  <c:v>1.4420406011223474</c:v>
                </c:pt>
                <c:pt idx="10583">
                  <c:v>1.4465895902679899</c:v>
                </c:pt>
                <c:pt idx="10584">
                  <c:v>1.4511247096599695</c:v>
                </c:pt>
                <c:pt idx="10585">
                  <c:v>1.4556445748174518</c:v>
                </c:pt>
                <c:pt idx="10586">
                  <c:v>1.4601477657099984</c:v>
                </c:pt>
                <c:pt idx="10587">
                  <c:v>1.4646328271576758</c:v>
                </c:pt>
                <c:pt idx="10588">
                  <c:v>1.4690982692799592</c:v>
                </c:pt>
                <c:pt idx="10589">
                  <c:v>1.473542567991184</c:v>
                </c:pt>
                <c:pt idx="10590">
                  <c:v>1.477964165545874</c:v>
                </c:pt>
                <c:pt idx="10591">
                  <c:v>1.4823614711359558</c:v>
                </c:pt>
                <c:pt idx="10592">
                  <c:v>1.4867328615380346</c:v>
                </c:pt>
                <c:pt idx="10593">
                  <c:v>1.4910766818141856</c:v>
                </c:pt>
                <c:pt idx="10594">
                  <c:v>1.495391246067445</c:v>
                </c:pt>
                <c:pt idx="10595">
                  <c:v>1.4996748382508904</c:v>
                </c:pt>
                <c:pt idx="10596">
                  <c:v>1.5039257130329649</c:v>
                </c:pt>
                <c:pt idx="10597">
                  <c:v>1.5081420967213355</c:v>
                </c:pt>
                <c:pt idx="10598">
                  <c:v>1.5123221882391478</c:v>
                </c:pt>
                <c:pt idx="10599">
                  <c:v>1.5164641601664499</c:v>
                </c:pt>
                <c:pt idx="10600">
                  <c:v>1.520566159833336</c:v>
                </c:pt>
                <c:pt idx="10601">
                  <c:v>1.5246263104759075</c:v>
                </c:pt>
                <c:pt idx="10602">
                  <c:v>1.528642712453526</c:v>
                </c:pt>
                <c:pt idx="10603">
                  <c:v>1.5326134445209181</c:v>
                </c:pt>
                <c:pt idx="10604">
                  <c:v>1.536536565163072</c:v>
                </c:pt>
                <c:pt idx="10605">
                  <c:v>1.5404101139917532</c:v>
                </c:pt>
                <c:pt idx="10606">
                  <c:v>1.5442321131982024</c:v>
                </c:pt>
                <c:pt idx="10607">
                  <c:v>1.5480005690694303</c:v>
                </c:pt>
                <c:pt idx="10608">
                  <c:v>1.5517134735613591</c:v>
                </c:pt>
                <c:pt idx="10609">
                  <c:v>1.5553688059331718</c:v>
                </c:pt>
                <c:pt idx="10610">
                  <c:v>1.5589645344374778</c:v>
                </c:pt>
                <c:pt idx="10611">
                  <c:v>1.5624986180708222</c:v>
                </c:pt>
                <c:pt idx="10612">
                  <c:v>1.5659690083816362</c:v>
                </c:pt>
                <c:pt idx="10613">
                  <c:v>1.5693736513304191</c:v>
                </c:pt>
                <c:pt idx="10614">
                  <c:v>1.57271048920815</c:v>
                </c:pt>
                <c:pt idx="10615">
                  <c:v>1.5759774626077578</c:v>
                </c:pt>
                <c:pt idx="10616">
                  <c:v>1.5791725124465021</c:v>
                </c:pt>
                <c:pt idx="10617">
                  <c:v>1.5822935820399864</c:v>
                </c:pt>
                <c:pt idx="10618">
                  <c:v>1.5853386192245897</c:v>
                </c:pt>
                <c:pt idx="10619">
                  <c:v>1.5883055785253233</c:v>
                </c:pt>
                <c:pt idx="10620">
                  <c:v>1.5911924233709995</c:v>
                </c:pt>
                <c:pt idx="10621">
                  <c:v>1.5939971283503482</c:v>
                </c:pt>
                <c:pt idx="10622">
                  <c:v>1.596717681507442</c:v>
                </c:pt>
                <c:pt idx="10623">
                  <c:v>1.5993520866778641</c:v>
                </c:pt>
                <c:pt idx="10624">
                  <c:v>1.6018983658556432</c:v>
                </c:pt>
                <c:pt idx="10625">
                  <c:v>1.6043545615947834</c:v>
                </c:pt>
                <c:pt idx="10626">
                  <c:v>1.6067187394397981</c:v>
                </c:pt>
                <c:pt idx="10627">
                  <c:v>1.6089889903816261</c:v>
                </c:pt>
                <c:pt idx="10628">
                  <c:v>1.6111634333346454</c:v>
                </c:pt>
                <c:pt idx="10629">
                  <c:v>1.6132402176365399</c:v>
                </c:pt>
                <c:pt idx="10630">
                  <c:v>1.6152175255589167</c:v>
                </c:pt>
                <c:pt idx="10631">
                  <c:v>1.617093574834346</c:v>
                </c:pt>
                <c:pt idx="10632">
                  <c:v>1.6188666211878113</c:v>
                </c:pt>
                <c:pt idx="10633">
                  <c:v>1.6205349608755466</c:v>
                </c:pt>
                <c:pt idx="10634">
                  <c:v>1.6220969332179067</c:v>
                </c:pt>
                <c:pt idx="10635">
                  <c:v>1.6235509231379139</c:v>
                </c:pt>
                <c:pt idx="10636">
                  <c:v>1.6248953636804231</c:v>
                </c:pt>
                <c:pt idx="10637">
                  <c:v>1.626128738525636</c:v>
                </c:pt>
                <c:pt idx="10638">
                  <c:v>1.6272495844822861</c:v>
                </c:pt>
                <c:pt idx="10639">
                  <c:v>1.6282564939609721</c:v>
                </c:pt>
                <c:pt idx="10640">
                  <c:v>1.6291481174170779</c:v>
                </c:pt>
                <c:pt idx="10641">
                  <c:v>1.6299231657666342</c:v>
                </c:pt>
                <c:pt idx="10642">
                  <c:v>1.6305804127645473</c:v>
                </c:pt>
                <c:pt idx="10643">
                  <c:v>1.6311186973430098</c:v>
                </c:pt>
                <c:pt idx="10644">
                  <c:v>1.631536925901242</c:v>
                </c:pt>
                <c:pt idx="10645">
                  <c:v>1.6318340745494624</c:v>
                </c:pt>
                <c:pt idx="10646">
                  <c:v>1.6320091912968531</c:v>
                </c:pt>
                <c:pt idx="10647">
                  <c:v>1.6320613981752838</c:v>
                </c:pt>
                <c:pt idx="10648">
                  <c:v>1.6319898933053238</c:v>
                </c:pt>
                <c:pt idx="10649">
                  <c:v>1.63179395288648</c:v>
                </c:pt>
                <c:pt idx="10650">
                  <c:v>1.6314729331208744</c:v>
                </c:pt>
                <c:pt idx="10651">
                  <c:v>1.631026272048147</c:v>
                </c:pt>
                <c:pt idx="10652">
                  <c:v>1.6304534913077353</c:v>
                </c:pt>
                <c:pt idx="10653">
                  <c:v>1.629754197805388</c:v>
                </c:pt>
                <c:pt idx="10654">
                  <c:v>1.6289280852940835</c:v>
                </c:pt>
                <c:pt idx="10655">
                  <c:v>1.6279749358521838</c:v>
                </c:pt>
                <c:pt idx="10656">
                  <c:v>1.6268946212670459</c:v>
                </c:pt>
                <c:pt idx="10657">
                  <c:v>1.6256871043104739</c:v>
                </c:pt>
                <c:pt idx="10658">
                  <c:v>1.6243524399069935</c:v>
                </c:pt>
                <c:pt idx="10659">
                  <c:v>1.6228907761903271</c:v>
                </c:pt>
                <c:pt idx="10660">
                  <c:v>1.621302355443875</c:v>
                </c:pt>
                <c:pt idx="10661">
                  <c:v>1.6195875149224861</c:v>
                </c:pt>
                <c:pt idx="10662">
                  <c:v>1.6177466875539235</c:v>
                </c:pt>
                <c:pt idx="10663">
                  <c:v>1.6157804025096556</c:v>
                </c:pt>
                <c:pt idx="10664">
                  <c:v>1.6136892856580098</c:v>
                </c:pt>
                <c:pt idx="10665">
                  <c:v>1.6114740598739086</c:v>
                </c:pt>
                <c:pt idx="10666">
                  <c:v>1.6091355452289025</c:v>
                </c:pt>
                <c:pt idx="10667">
                  <c:v>1.6066746590401166</c:v>
                </c:pt>
                <c:pt idx="10668">
                  <c:v>1.6040924157799072</c:v>
                </c:pt>
                <c:pt idx="10669">
                  <c:v>1.6013899268597682</c:v>
                </c:pt>
                <c:pt idx="10670">
                  <c:v>1.598568400258856</c:v>
                </c:pt>
                <c:pt idx="10671">
                  <c:v>1.5956291400277338</c:v>
                </c:pt>
                <c:pt idx="10672">
                  <c:v>1.5925735456407142</c:v>
                </c:pt>
                <c:pt idx="10673">
                  <c:v>1.589403111215588</c:v>
                </c:pt>
                <c:pt idx="10674">
                  <c:v>1.5861194245848689</c:v>
                </c:pt>
                <c:pt idx="10675">
                  <c:v>1.5827241662320934</c:v>
                </c:pt>
                <c:pt idx="10676">
                  <c:v>1.579219108085627</c:v>
                </c:pt>
                <c:pt idx="10677">
                  <c:v>1.575606112172204</c:v>
                </c:pt>
                <c:pt idx="10678">
                  <c:v>1.5718871291344725</c:v>
                </c:pt>
                <c:pt idx="10679">
                  <c:v>1.5680641966091784</c:v>
                </c:pt>
                <c:pt idx="10680">
                  <c:v>1.5641394374731816</c:v>
                </c:pt>
                <c:pt idx="10681">
                  <c:v>1.5601150579535701</c:v>
                </c:pt>
                <c:pt idx="10682">
                  <c:v>1.5559933456085258</c:v>
                </c:pt>
                <c:pt idx="10683">
                  <c:v>1.5517766671816478</c:v>
                </c:pt>
                <c:pt idx="10684">
                  <c:v>1.5474674663276888</c:v>
                </c:pt>
                <c:pt idx="10685">
                  <c:v>1.5430682612186819</c:v>
                </c:pt>
                <c:pt idx="10686">
                  <c:v>1.5385816420327116</c:v>
                </c:pt>
                <c:pt idx="10687">
                  <c:v>1.534010268325648</c:v>
                </c:pt>
                <c:pt idx="10688">
                  <c:v>1.5293568662938395</c:v>
                </c:pt>
                <c:pt idx="10689">
                  <c:v>1.5246242259307836</c:v>
                </c:pt>
                <c:pt idx="10690">
                  <c:v>1.5198151980802628</c:v>
                </c:pt>
                <c:pt idx="10691">
                  <c:v>1.5149326913957026</c:v>
                </c:pt>
                <c:pt idx="10692">
                  <c:v>1.5099796692041954</c:v>
                </c:pt>
                <c:pt idx="10693">
                  <c:v>1.5049591462882921</c:v>
                </c:pt>
                <c:pt idx="10694">
                  <c:v>1.4998741855807476</c:v>
                </c:pt>
                <c:pt idx="10695">
                  <c:v>1.4947278947897769</c:v>
                </c:pt>
                <c:pt idx="10696">
                  <c:v>1.4895234229515451</c:v>
                </c:pt>
                <c:pt idx="10697">
                  <c:v>1.4842639569179938</c:v>
                </c:pt>
                <c:pt idx="10698">
                  <c:v>1.4789527177900998</c:v>
                </c:pt>
                <c:pt idx="10699">
                  <c:v>1.4735929572972641</c:v>
                </c:pt>
                <c:pt idx="10700">
                  <c:v>1.4681879541335006</c:v>
                </c:pt>
                <c:pt idx="10701">
                  <c:v>1.4627410102537939</c:v>
                </c:pt>
                <c:pt idx="10702">
                  <c:v>1.4572554471395438</c:v>
                </c:pt>
                <c:pt idx="10703">
                  <c:v>1.4517346020384854</c:v>
                </c:pt>
                <c:pt idx="10704">
                  <c:v>1.4461818241867352</c:v>
                </c:pt>
                <c:pt idx="10705">
                  <c:v>1.440600471017353</c:v>
                </c:pt>
                <c:pt idx="10706">
                  <c:v>1.4349939043663791</c:v>
                </c:pt>
                <c:pt idx="10707">
                  <c:v>1.429365486679034</c:v>
                </c:pt>
                <c:pt idx="10708">
                  <c:v>1.4237185772239604</c:v>
                </c:pt>
                <c:pt idx="10709">
                  <c:v>1.4180565283239241</c:v>
                </c:pt>
                <c:pt idx="10710">
                  <c:v>1.4123826816081335</c:v>
                </c:pt>
                <c:pt idx="10711">
                  <c:v>1.4067003642924418</c:v>
                </c:pt>
                <c:pt idx="10712">
                  <c:v>1.4010128854961446</c:v>
                </c:pt>
                <c:pt idx="10713">
                  <c:v>1.3953235325966089</c:v>
                </c:pt>
                <c:pt idx="10714">
                  <c:v>1.3896355676370213</c:v>
                </c:pt>
                <c:pt idx="10715">
                  <c:v>1.3839522237830124</c:v>
                </c:pt>
                <c:pt idx="10716">
                  <c:v>1.3782767018422397</c:v>
                </c:pt>
                <c:pt idx="10717">
                  <c:v>1.3726121668486484</c:v>
                </c:pt>
                <c:pt idx="10718">
                  <c:v>1.3669617447199338</c:v>
                </c:pt>
                <c:pt idx="10719">
                  <c:v>1.3613285189884414</c:v>
                </c:pt>
                <c:pt idx="10720">
                  <c:v>1.3557155276192843</c:v>
                </c:pt>
                <c:pt idx="10721">
                  <c:v>1.3501257599125762</c:v>
                </c:pt>
                <c:pt idx="10722">
                  <c:v>1.3445621534985825</c:v>
                </c:pt>
                <c:pt idx="10723">
                  <c:v>1.3390275914330847</c:v>
                </c:pt>
                <c:pt idx="10724">
                  <c:v>1.3335248993883861</c:v>
                </c:pt>
                <c:pt idx="10725">
                  <c:v>1.3280568429557587</c:v>
                </c:pt>
                <c:pt idx="10726">
                  <c:v>1.3226261250562241</c:v>
                </c:pt>
                <c:pt idx="10727">
                  <c:v>1.3172353834615695</c:v>
                </c:pt>
                <c:pt idx="10728">
                  <c:v>1.3118871884350967</c:v>
                </c:pt>
                <c:pt idx="10729">
                  <c:v>1.3065840404923179</c:v>
                </c:pt>
                <c:pt idx="10730">
                  <c:v>1.3013283682835042</c:v>
                </c:pt>
                <c:pt idx="10731">
                  <c:v>1.2961225265982945</c:v>
                </c:pt>
                <c:pt idx="10732">
                  <c:v>1.29096879450515</c:v>
                </c:pt>
                <c:pt idx="10733">
                  <c:v>1.285869373613181</c:v>
                </c:pt>
                <c:pt idx="10734">
                  <c:v>1.2808263864675524</c:v>
                </c:pt>
                <c:pt idx="10735">
                  <c:v>1.2758418750787142</c:v>
                </c:pt>
                <c:pt idx="10736">
                  <c:v>1.2709177995824668</c:v>
                </c:pt>
                <c:pt idx="10737">
                  <c:v>1.2660560370365841</c:v>
                </c:pt>
                <c:pt idx="10738">
                  <c:v>1.2612583803507784</c:v>
                </c:pt>
                <c:pt idx="10739">
                  <c:v>1.2565265373513652</c:v>
                </c:pt>
                <c:pt idx="10740">
                  <c:v>1.2518621299825641</c:v>
                </c:pt>
                <c:pt idx="10741">
                  <c:v>1.2472666936404002</c:v>
                </c:pt>
                <c:pt idx="10742">
                  <c:v>1.2427416766414399</c:v>
                </c:pt>
                <c:pt idx="10743">
                  <c:v>1.2382884398240963</c:v>
                </c:pt>
                <c:pt idx="10744">
                  <c:v>1.2339082562820434</c:v>
                </c:pt>
                <c:pt idx="10745">
                  <c:v>1.2296023112262122</c:v>
                </c:pt>
                <c:pt idx="10746">
                  <c:v>1.225371701979681</c:v>
                </c:pt>
                <c:pt idx="10747">
                  <c:v>1.2212174380942629</c:v>
                </c:pt>
                <c:pt idx="10748">
                  <c:v>1.2171404415932037</c:v>
                </c:pt>
                <c:pt idx="10749">
                  <c:v>1.213141547339935</c:v>
                </c:pt>
                <c:pt idx="10750">
                  <c:v>1.2092215035198097</c:v>
                </c:pt>
                <c:pt idx="10751">
                  <c:v>1.2053809722436992</c:v>
                </c:pt>
                <c:pt idx="10752">
                  <c:v>1.2016205302616858</c:v>
                </c:pt>
                <c:pt idx="10753">
                  <c:v>1.197940669792918</c:v>
                </c:pt>
                <c:pt idx="10754">
                  <c:v>1.194341799455642</c:v>
                </c:pt>
                <c:pt idx="10755">
                  <c:v>1.1908242453053304</c:v>
                </c:pt>
                <c:pt idx="10756">
                  <c:v>1.1873882519738841</c:v>
                </c:pt>
                <c:pt idx="10757">
                  <c:v>1.1840339839003702</c:v>
                </c:pt>
                <c:pt idx="10758">
                  <c:v>1.1807615266593943</c:v>
                </c:pt>
                <c:pt idx="10759">
                  <c:v>1.1775708883747051</c:v>
                </c:pt>
                <c:pt idx="10760">
                  <c:v>1.1744620012184495</c:v>
                </c:pt>
                <c:pt idx="10761">
                  <c:v>1.1714347229888735</c:v>
                </c:pt>
                <c:pt idx="10762">
                  <c:v>1.1684888387656953</c:v>
                </c:pt>
                <c:pt idx="10763">
                  <c:v>1.1656240626366252</c:v>
                </c:pt>
                <c:pt idx="10764">
                  <c:v>1.1628400394886267</c:v>
                </c:pt>
                <c:pt idx="10765">
                  <c:v>1.1601363468644428</c:v>
                </c:pt>
                <c:pt idx="10766">
                  <c:v>1.1575124968766286</c:v>
                </c:pt>
                <c:pt idx="10767">
                  <c:v>1.1549679381723243</c:v>
                </c:pt>
                <c:pt idx="10768">
                  <c:v>1.1525020579521199</c:v>
                </c:pt>
                <c:pt idx="10769">
                  <c:v>1.1501141840281661</c:v>
                </c:pt>
                <c:pt idx="10770">
                  <c:v>1.1478035869256307</c:v>
                </c:pt>
                <c:pt idx="10771">
                  <c:v>1.1455694820191957</c:v>
                </c:pt>
                <c:pt idx="10772">
                  <c:v>1.1434110316988102</c:v>
                </c:pt>
                <c:pt idx="10773">
                  <c:v>1.1413273475654304</c:v>
                </c:pt>
                <c:pt idx="10774">
                  <c:v>1.1393174926445422</c:v>
                </c:pt>
                <c:pt idx="10775">
                  <c:v>1.1373804836229591</c:v>
                </c:pt>
                <c:pt idx="10776">
                  <c:v>1.1355152930952164</c:v>
                </c:pt>
                <c:pt idx="10777">
                  <c:v>1.1337208518208557</c:v>
                </c:pt>
                <c:pt idx="10778">
                  <c:v>1.1319960509895888</c:v>
                </c:pt>
                <c:pt idx="10779">
                  <c:v>1.1303397444838041</c:v>
                </c:pt>
                <c:pt idx="10780">
                  <c:v>1.1287507511425441</c:v>
                </c:pt>
                <c:pt idx="10781">
                  <c:v>1.1272278570180696</c:v>
                </c:pt>
                <c:pt idx="10782">
                  <c:v>1.1257698176216038</c:v>
                </c:pt>
                <c:pt idx="10783">
                  <c:v>1.1243753601585944</c:v>
                </c:pt>
                <c:pt idx="10784">
                  <c:v>1.1230431857445924</c:v>
                </c:pt>
                <c:pt idx="10785">
                  <c:v>1.1217719716016261</c:v>
                </c:pt>
                <c:pt idx="10786">
                  <c:v>1.1205603732334046</c:v>
                </c:pt>
                <c:pt idx="10787">
                  <c:v>1.1194070265719589</c:v>
                </c:pt>
                <c:pt idx="10788">
                  <c:v>1.1183105500957768</c:v>
                </c:pt>
                <c:pt idx="10789">
                  <c:v>1.117269546916386</c:v>
                </c:pt>
                <c:pt idx="10790">
                  <c:v>1.1162826068305671</c:v>
                </c:pt>
                <c:pt idx="10791">
                  <c:v>1.1153483083348932</c:v>
                </c:pt>
                <c:pt idx="10792">
                  <c:v>1.1144652205992627</c:v>
                </c:pt>
                <c:pt idx="10793">
                  <c:v>1.1136319054025876</c:v>
                </c:pt>
                <c:pt idx="10794">
                  <c:v>1.1128469190217634</c:v>
                </c:pt>
                <c:pt idx="10795">
                  <c:v>1.1121088140749582</c:v>
                </c:pt>
                <c:pt idx="10796">
                  <c:v>1.1114161413172261</c:v>
                </c:pt>
                <c:pt idx="10797">
                  <c:v>1.1107674513893739</c:v>
                </c:pt>
                <c:pt idx="10798">
                  <c:v>1.1101612965132459</c:v>
                </c:pt>
                <c:pt idx="10799">
                  <c:v>1.1095962321351152</c:v>
                </c:pt>
                <c:pt idx="10800">
                  <c:v>1.1090708185178577</c:v>
                </c:pt>
                <c:pt idx="10801">
                  <c:v>1.1085836222751571</c:v>
                </c:pt>
                <c:pt idx="10802">
                  <c:v>1.108133217854647</c:v>
                </c:pt>
                <c:pt idx="10803">
                  <c:v>1.1077181889604664</c:v>
                </c:pt>
                <c:pt idx="10804">
                  <c:v>1.1073371299203632</c:v>
                </c:pt>
                <c:pt idx="10805">
                  <c:v>1.1069886469960721</c:v>
                </c:pt>
                <c:pt idx="10806">
                  <c:v>1.1066713596344018</c:v>
                </c:pt>
                <c:pt idx="10807">
                  <c:v>1.1063839016594756</c:v>
                </c:pt>
                <c:pt idx="10808">
                  <c:v>1.1061249224080341</c:v>
                </c:pt>
                <c:pt idx="10809">
                  <c:v>1.105893087803167</c:v>
                </c:pt>
                <c:pt idx="10810">
                  <c:v>1.1056870813723545</c:v>
                </c:pt>
                <c:pt idx="10811">
                  <c:v>1.1055056052025738</c:v>
                </c:pt>
                <c:pt idx="10812">
                  <c:v>1.1053473808412355</c:v>
                </c:pt>
                <c:pt idx="10813">
                  <c:v>1.1052111501363664</c:v>
                </c:pt>
                <c:pt idx="10814">
                  <c:v>1.1050956760172439</c:v>
                </c:pt>
                <c:pt idx="10815">
                  <c:v>1.104999743222373</c:v>
                </c:pt>
                <c:pt idx="10816">
                  <c:v>1.1049221589649358</c:v>
                </c:pt>
                <c:pt idx="10817">
                  <c:v>1.1048617535470278</c:v>
                </c:pt>
                <c:pt idx="10818">
                  <c:v>1.1048173809130994</c:v>
                </c:pt>
                <c:pt idx="10819">
                  <c:v>1.1047879191543559</c:v>
                </c:pt>
                <c:pt idx="10820">
                  <c:v>1.1047722709538221</c:v>
                </c:pt>
                <c:pt idx="10821">
                  <c:v>1.1047693639824274</c:v>
                </c:pt>
                <c:pt idx="10822">
                  <c:v>1.1047781512413135</c:v>
                </c:pt>
                <c:pt idx="10823">
                  <c:v>1.1047976113527025</c:v>
                </c:pt>
                <c:pt idx="10824">
                  <c:v>1.1048267488020858</c:v>
                </c:pt>
                <c:pt idx="10825">
                  <c:v>1.1048645941316231</c:v>
                </c:pt>
                <c:pt idx="10826">
                  <c:v>1.1049102040852115</c:v>
                </c:pt>
                <c:pt idx="10827">
                  <c:v>1.104962661707912</c:v>
                </c:pt>
                <c:pt idx="10828">
                  <c:v>1.1050210763995338</c:v>
                </c:pt>
                <c:pt idx="10829">
                  <c:v>1.1050845839275705</c:v>
                </c:pt>
                <c:pt idx="10830">
                  <c:v>1.1051523463923361</c:v>
                </c:pt>
                <c:pt idx="10831">
                  <c:v>1.1052235521570943</c:v>
                </c:pt>
                <c:pt idx="10832">
                  <c:v>1.1052974157347517</c:v>
                </c:pt>
                <c:pt idx="10833">
                  <c:v>1.1053731776373839</c:v>
                </c:pt>
                <c:pt idx="10834">
                  <c:v>1.1054501041907574</c:v>
                </c:pt>
                <c:pt idx="10835">
                  <c:v>1.1055274873112779</c:v>
                </c:pt>
                <c:pt idx="10836">
                  <c:v>1.1056046442505858</c:v>
                </c:pt>
                <c:pt idx="10837">
                  <c:v>1.1056809173083029</c:v>
                </c:pt>
                <c:pt idx="10838">
                  <c:v>1.1057556735112428</c:v>
                </c:pt>
                <c:pt idx="10839">
                  <c:v>1.10582830427012</c:v>
                </c:pt>
                <c:pt idx="10840">
                  <c:v>1.1058982249992659</c:v>
                </c:pt>
                <c:pt idx="10841">
                  <c:v>1.1059648747185447</c:v>
                </c:pt>
                <c:pt idx="10842">
                  <c:v>1.1060277156250446</c:v>
                </c:pt>
                <c:pt idx="10843">
                  <c:v>1.1060862326443697</c:v>
                </c:pt>
                <c:pt idx="10844">
                  <c:v>1.1061399329603461</c:v>
                </c:pt>
                <c:pt idx="10845">
                  <c:v>1.1061883455228241</c:v>
                </c:pt>
                <c:pt idx="10846">
                  <c:v>1.1062310205383161</c:v>
                </c:pt>
                <c:pt idx="10847">
                  <c:v>1.1062675289426338</c:v>
                </c:pt>
                <c:pt idx="10848">
                  <c:v>1.1062974618591781</c:v>
                </c:pt>
                <c:pt idx="10849">
                  <c:v>1.106320430039897</c:v>
                </c:pt>
                <c:pt idx="10850">
                  <c:v>1.1063360632977579</c:v>
                </c:pt>
                <c:pt idx="10851">
                  <c:v>1.1063440099241564</c:v>
                </c:pt>
                <c:pt idx="10852">
                  <c:v>1.1063439360986749</c:v>
                </c:pt>
                <c:pt idx="10853">
                  <c:v>1.1063355252875597</c:v>
                </c:pt>
                <c:pt idx="10854">
                  <c:v>1.1063184776392081</c:v>
                </c:pt>
                <c:pt idx="10855">
                  <c:v>1.1062925093692382</c:v>
                </c:pt>
                <c:pt idx="10856">
                  <c:v>1.1062573521438681</c:v>
                </c:pt>
                <c:pt idx="10857">
                  <c:v>1.106212752459754</c:v>
                </c:pt>
                <c:pt idx="10858">
                  <c:v>1.1061584710199877</c:v>
                </c:pt>
                <c:pt idx="10859">
                  <c:v>1.1060942821124482</c:v>
                </c:pt>
                <c:pt idx="10860">
                  <c:v>1.1060199729863764</c:v>
                </c:pt>
                <c:pt idx="10861">
                  <c:v>1.1059353432310759</c:v>
                </c:pt>
                <c:pt idx="10862">
                  <c:v>1.1058402041580728</c:v>
                </c:pt>
                <c:pt idx="10863">
                  <c:v>1.1057343781881794</c:v>
                </c:pt>
                <c:pt idx="10864">
                  <c:v>1.1056176982417227</c:v>
                </c:pt>
                <c:pt idx="10865">
                  <c:v>1.1054900071375613</c:v>
                </c:pt>
                <c:pt idx="10866">
                  <c:v>1.1053511569967815</c:v>
                </c:pt>
                <c:pt idx="10867">
                  <c:v>1.1052010086590358</c:v>
                </c:pt>
                <c:pt idx="10868">
                  <c:v>1.1050394311038521</c:v>
                </c:pt>
                <c:pt idx="10869">
                  <c:v>1.1048663008853359</c:v>
                </c:pt>
                <c:pt idx="10870">
                  <c:v>1.1046815015784295</c:v>
                </c:pt>
                <c:pt idx="10871">
                  <c:v>1.1044849232362464</c:v>
                </c:pt>
                <c:pt idx="10872">
                  <c:v>1.1042764618628911</c:v>
                </c:pt>
                <c:pt idx="10873">
                  <c:v>1.1040560188980217</c:v>
                </c:pt>
                <c:pt idx="10874">
                  <c:v>1.1038235007189074</c:v>
                </c:pt>
                <c:pt idx="10875">
                  <c:v>1.1035788181584618</c:v>
                </c:pt>
                <c:pt idx="10876">
                  <c:v>1.1033218860379714</c:v>
                </c:pt>
                <c:pt idx="10877">
                  <c:v>1.1030526227209561</c:v>
                </c:pt>
                <c:pt idx="10878">
                  <c:v>1.102770949681251</c:v>
                </c:pt>
                <c:pt idx="10879">
                  <c:v>1.1024767910955635</c:v>
                </c:pt>
                <c:pt idx="10880">
                  <c:v>1.1021700734499706</c:v>
                </c:pt>
                <c:pt idx="10881">
                  <c:v>1.1018507251721659</c:v>
                </c:pt>
                <c:pt idx="10882">
                  <c:v>1.1015186762820597</c:v>
                </c:pt>
                <c:pt idx="10883">
                  <c:v>1.1011738580646078</c:v>
                </c:pt>
                <c:pt idx="10884">
                  <c:v>1.1008162027666191</c:v>
                </c:pt>
                <c:pt idx="10885">
                  <c:v>1.1004456433136389</c:v>
                </c:pt>
                <c:pt idx="10886">
                  <c:v>1.100062113054034</c:v>
                </c:pt>
                <c:pt idx="10887">
                  <c:v>1.0996655455237161</c:v>
                </c:pt>
                <c:pt idx="10888">
                  <c:v>1.0992558742372049</c:v>
                </c:pt>
                <c:pt idx="10889">
                  <c:v>1.0988330325046158</c:v>
                </c:pt>
                <c:pt idx="10890">
                  <c:v>1.098396953271026</c:v>
                </c:pt>
                <c:pt idx="10891">
                  <c:v>1.09794756898469</c:v>
                </c:pt>
                <c:pt idx="10892">
                  <c:v>1.0974848114889564</c:v>
                </c:pt>
                <c:pt idx="10893">
                  <c:v>1.0970086119438562</c:v>
                </c:pt>
                <c:pt idx="10894">
                  <c:v>1.0965189007694263</c:v>
                </c:pt>
                <c:pt idx="10895">
                  <c:v>1.0960156076228129</c:v>
                </c:pt>
                <c:pt idx="10896">
                  <c:v>1.0954986613952111</c:v>
                </c:pt>
                <c:pt idx="10897">
                  <c:v>1.0949679902434262</c:v>
                </c:pt>
                <c:pt idx="10898">
                  <c:v>1.0944235216433857</c:v>
                </c:pt>
                <c:pt idx="10899">
                  <c:v>1.0938651824759922</c:v>
                </c:pt>
                <c:pt idx="10900">
                  <c:v>1.0932928991365523</c:v>
                </c:pt>
                <c:pt idx="10901">
                  <c:v>1.0927065976769832</c:v>
                </c:pt>
                <c:pt idx="10902">
                  <c:v>1.0921062039726488</c:v>
                </c:pt>
                <c:pt idx="10903">
                  <c:v>1.0914916439181608</c:v>
                </c:pt>
                <c:pt idx="10904">
                  <c:v>1.0908628436519767</c:v>
                </c:pt>
                <c:pt idx="10905">
                  <c:v>1.0902197298096241</c:v>
                </c:pt>
                <c:pt idx="10906">
                  <c:v>1.0895622298025027</c:v>
                </c:pt>
                <c:pt idx="10907">
                  <c:v>1.0888902721269889</c:v>
                </c:pt>
                <c:pt idx="10908">
                  <c:v>1.088203786700898</c:v>
                </c:pt>
                <c:pt idx="10909">
                  <c:v>1.0875027052268535</c:v>
                </c:pt>
                <c:pt idx="10910">
                  <c:v>1.0867869615828787</c:v>
                </c:pt>
                <c:pt idx="10911">
                  <c:v>1.0860564922412577</c:v>
                </c:pt>
                <c:pt idx="10912">
                  <c:v>1.0853112367137101</c:v>
                </c:pt>
                <c:pt idx="10913">
                  <c:v>1.084551138022686</c:v>
                </c:pt>
                <c:pt idx="10914">
                  <c:v>1.0837761431999664</c:v>
                </c:pt>
                <c:pt idx="10915">
                  <c:v>1.0829862038090308</c:v>
                </c:pt>
                <c:pt idx="10916">
                  <c:v>1.0821812764955141</c:v>
                </c:pt>
                <c:pt idx="10917">
                  <c:v>1.0813613235611306</c:v>
                </c:pt>
                <c:pt idx="10918">
                  <c:v>1.0805263135611878</c:v>
                </c:pt>
                <c:pt idx="10919">
                  <c:v>1.0796762219279559</c:v>
                </c:pt>
                <c:pt idx="10920">
                  <c:v>1.0788110316163564</c:v>
                </c:pt>
                <c:pt idx="10921">
                  <c:v>1.0779307337713533</c:v>
                </c:pt>
                <c:pt idx="10922">
                  <c:v>1.0770353284192775</c:v>
                </c:pt>
                <c:pt idx="10923">
                  <c:v>1.0761248251793558</c:v>
                </c:pt>
                <c:pt idx="10924">
                  <c:v>1.0751992439961182</c:v>
                </c:pt>
                <c:pt idx="10925">
                  <c:v>1.0742586158904568</c:v>
                </c:pt>
                <c:pt idx="10926">
                  <c:v>1.0733029837326966</c:v>
                </c:pt>
                <c:pt idx="10927">
                  <c:v>1.0723324030297421</c:v>
                </c:pt>
                <c:pt idx="10928">
                  <c:v>1.071346942733286</c:v>
                </c:pt>
                <c:pt idx="10929">
                  <c:v>1.0703466860598956</c:v>
                </c:pt>
                <c:pt idx="10930">
                  <c:v>1.0693317313325668</c:v>
                </c:pt>
                <c:pt idx="10931">
                  <c:v>1.0683021928278447</c:v>
                </c:pt>
                <c:pt idx="10932">
                  <c:v>1.0672582016461885</c:v>
                </c:pt>
                <c:pt idx="10933">
                  <c:v>1.0661999065838355</c:v>
                </c:pt>
                <c:pt idx="10934">
                  <c:v>1.0651274750251158</c:v>
                </c:pt>
                <c:pt idx="10935">
                  <c:v>1.064041093837508</c:v>
                </c:pt>
                <c:pt idx="10936">
                  <c:v>1.0629409702765382</c:v>
                </c:pt>
                <c:pt idx="10937">
                  <c:v>1.0618273329004393</c:v>
                </c:pt>
                <c:pt idx="10938">
                  <c:v>1.0607004324866924</c:v>
                </c:pt>
                <c:pt idx="10939">
                  <c:v>1.0595605429554174</c:v>
                </c:pt>
                <c:pt idx="10940">
                  <c:v>1.0584079622942231</c:v>
                </c:pt>
                <c:pt idx="10941">
                  <c:v>1.0572430134842428</c:v>
                </c:pt>
                <c:pt idx="10942">
                  <c:v>1.0560660454256916</c:v>
                </c:pt>
                <c:pt idx="10943">
                  <c:v>1.0548774338639419</c:v>
                </c:pt>
                <c:pt idx="10944">
                  <c:v>1.0536775823071538</c:v>
                </c:pt>
                <c:pt idx="10945">
                  <c:v>1.0524669229453041</c:v>
                </c:pt>
                <c:pt idx="10946">
                  <c:v>1.051245917555103</c:v>
                </c:pt>
                <c:pt idx="10947">
                  <c:v>1.0500150584015813</c:v>
                </c:pt>
                <c:pt idx="10948">
                  <c:v>1.048774869127324</c:v>
                </c:pt>
                <c:pt idx="10949">
                  <c:v>1.0475259056291923</c:v>
                </c:pt>
                <c:pt idx="10950">
                  <c:v>1.0462687569203872</c:v>
                </c:pt>
                <c:pt idx="10951">
                  <c:v>1.0450040459778218</c:v>
                </c:pt>
                <c:pt idx="10952">
                  <c:v>1.0437324305696378</c:v>
                </c:pt>
                <c:pt idx="10953">
                  <c:v>1.0424546040636877</c:v>
                </c:pt>
                <c:pt idx="10954">
                  <c:v>1.041171296214735</c:v>
                </c:pt>
                <c:pt idx="10955">
                  <c:v>1.0398832739241055</c:v>
                </c:pt>
                <c:pt idx="10956">
                  <c:v>1.0385913419771535</c:v>
                </c:pt>
                <c:pt idx="10957">
                  <c:v>1.0372963437489218</c:v>
                </c:pt>
                <c:pt idx="10958">
                  <c:v>1.0359991618822919</c:v>
                </c:pt>
                <c:pt idx="10959">
                  <c:v>1.0347007189287689</c:v>
                </c:pt>
                <c:pt idx="10960">
                  <c:v>1.033401977960658</c:v>
                </c:pt>
                <c:pt idx="10961">
                  <c:v>1.0321039431401617</c:v>
                </c:pt>
                <c:pt idx="10962">
                  <c:v>1.0308076602521419</c:v>
                </c:pt>
                <c:pt idx="10963">
                  <c:v>1.0295142171940286</c:v>
                </c:pt>
                <c:pt idx="10964">
                  <c:v>1.0282247444238739</c:v>
                </c:pt>
                <c:pt idx="10965">
                  <c:v>1.0269404153583319</c:v>
                </c:pt>
                <c:pt idx="10966">
                  <c:v>1.0256624467263253</c:v>
                </c:pt>
                <c:pt idx="10967">
                  <c:v>1.0243920988685391</c:v>
                </c:pt>
                <c:pt idx="10968">
                  <c:v>1.0231306759867795</c:v>
                </c:pt>
                <c:pt idx="10969">
                  <c:v>1.021879526335844</c:v>
                </c:pt>
                <c:pt idx="10970">
                  <c:v>1.0206400423596478</c:v>
                </c:pt>
                <c:pt idx="10971">
                  <c:v>1.0194136607669322</c:v>
                </c:pt>
                <c:pt idx="10972">
                  <c:v>1.0182018625434868</c:v>
                </c:pt>
                <c:pt idx="10973">
                  <c:v>1.0170061729042319</c:v>
                </c:pt>
                <c:pt idx="10974">
                  <c:v>1.015828161174229</c:v>
                </c:pt>
                <c:pt idx="10975">
                  <c:v>1.0146694406058394</c:v>
                </c:pt>
                <c:pt idx="10976">
                  <c:v>1.0135316681233018</c:v>
                </c:pt>
                <c:pt idx="10977">
                  <c:v>1.012416543994054</c:v>
                </c:pt>
                <c:pt idx="10978">
                  <c:v>1.0113258114285619</c:v>
                </c:pt>
                <c:pt idx="10979">
                  <c:v>1.0102612561011632</c:v>
                </c:pt>
                <c:pt idx="10980">
                  <c:v>1.0092247055953312</c:v>
                </c:pt>
                <c:pt idx="10981">
                  <c:v>1.0082180287660387</c:v>
                </c:pt>
                <c:pt idx="10982">
                  <c:v>1.0072431350252886</c:v>
                </c:pt>
                <c:pt idx="10983">
                  <c:v>1.0063019735395504</c:v>
                </c:pt>
                <c:pt idx="10984">
                  <c:v>1.0053965323471348</c:v>
                </c:pt>
                <c:pt idx="10985">
                  <c:v>1.004528837386119</c:v>
                </c:pt>
                <c:pt idx="10986">
                  <c:v>1.0037009514378472</c:v>
                </c:pt>
                <c:pt idx="10987">
                  <c:v>1.0029149729799816</c:v>
                </c:pt>
                <c:pt idx="10988">
                  <c:v>1.002173034952476</c:v>
                </c:pt>
                <c:pt idx="10989">
                  <c:v>1.0014773034302455</c:v>
                </c:pt>
                <c:pt idx="10990">
                  <c:v>1.0008299762074158</c:v>
                </c:pt>
                <c:pt idx="10991">
                  <c:v>1.0002332812883872</c:v>
                </c:pt>
                <c:pt idx="10992">
                  <c:v>0.9996894752868356</c:v>
                </c:pt>
                <c:pt idx="10993">
                  <c:v>0.99920084173185753</c:v>
                </c:pt>
                <c:pt idx="10994">
                  <c:v>0.9987696892822181</c:v>
                </c:pt>
                <c:pt idx="10995">
                  <c:v>0.99839834984628006</c:v>
                </c:pt>
                <c:pt idx="10996">
                  <c:v>0.99808917661033569</c:v>
                </c:pt>
                <c:pt idx="10997">
                  <c:v>0.99784454197372829</c:v>
                </c:pt>
                <c:pt idx="10998">
                  <c:v>0.99766683539181467</c:v>
                </c:pt>
                <c:pt idx="10999">
                  <c:v>0.99755846112930957</c:v>
                </c:pt>
                <c:pt idx="11000">
                  <c:v>0.9975218359206669</c:v>
                </c:pt>
                <c:pt idx="11001">
                  <c:v>0.9975218359206669</c:v>
                </c:pt>
                <c:pt idx="11002">
                  <c:v>0.9975218359206669</c:v>
                </c:pt>
                <c:pt idx="11003">
                  <c:v>0.9975218359206669</c:v>
                </c:pt>
                <c:pt idx="11004">
                  <c:v>0.9975218359206669</c:v>
                </c:pt>
                <c:pt idx="11005">
                  <c:v>0.9975218359206669</c:v>
                </c:pt>
                <c:pt idx="11006">
                  <c:v>0.9975218359206669</c:v>
                </c:pt>
                <c:pt idx="11007">
                  <c:v>0.9975218359206669</c:v>
                </c:pt>
                <c:pt idx="11008">
                  <c:v>0.9975218359206669</c:v>
                </c:pt>
                <c:pt idx="11009">
                  <c:v>0.9975218359206669</c:v>
                </c:pt>
                <c:pt idx="11010">
                  <c:v>0.9975218359206669</c:v>
                </c:pt>
                <c:pt idx="11011">
                  <c:v>0.9975218359206669</c:v>
                </c:pt>
                <c:pt idx="11012">
                  <c:v>0.9975218359206669</c:v>
                </c:pt>
                <c:pt idx="11013">
                  <c:v>0.9975218359206669</c:v>
                </c:pt>
                <c:pt idx="11014">
                  <c:v>0.9975218359206669</c:v>
                </c:pt>
                <c:pt idx="11015">
                  <c:v>0.9975218359206669</c:v>
                </c:pt>
                <c:pt idx="11016">
                  <c:v>0.9975218359206669</c:v>
                </c:pt>
                <c:pt idx="11017">
                  <c:v>0.9975218359206669</c:v>
                </c:pt>
                <c:pt idx="11018">
                  <c:v>0.9975218359206669</c:v>
                </c:pt>
                <c:pt idx="11019">
                  <c:v>0.9975218359206669</c:v>
                </c:pt>
                <c:pt idx="11020">
                  <c:v>0.9975218359206669</c:v>
                </c:pt>
                <c:pt idx="11021">
                  <c:v>0.9975218359206669</c:v>
                </c:pt>
                <c:pt idx="11022">
                  <c:v>0.9975218359206669</c:v>
                </c:pt>
                <c:pt idx="11023">
                  <c:v>0.9975218359206669</c:v>
                </c:pt>
                <c:pt idx="11024">
                  <c:v>0.9975218359206669</c:v>
                </c:pt>
                <c:pt idx="11025">
                  <c:v>0.9975218359206669</c:v>
                </c:pt>
                <c:pt idx="11026">
                  <c:v>0.9975218359206669</c:v>
                </c:pt>
                <c:pt idx="11027">
                  <c:v>0.9975218359206669</c:v>
                </c:pt>
                <c:pt idx="11028">
                  <c:v>0.9975218359206669</c:v>
                </c:pt>
                <c:pt idx="11029">
                  <c:v>0.9975218359206669</c:v>
                </c:pt>
                <c:pt idx="11030">
                  <c:v>0.9975218359206669</c:v>
                </c:pt>
                <c:pt idx="11031">
                  <c:v>0.9975218359206669</c:v>
                </c:pt>
                <c:pt idx="11032">
                  <c:v>0.9975218359206669</c:v>
                </c:pt>
                <c:pt idx="11033">
                  <c:v>0.9975218359206669</c:v>
                </c:pt>
                <c:pt idx="11034">
                  <c:v>0.9975218359206669</c:v>
                </c:pt>
                <c:pt idx="11035">
                  <c:v>0.9975218359206669</c:v>
                </c:pt>
                <c:pt idx="11036">
                  <c:v>0.9975218359206669</c:v>
                </c:pt>
                <c:pt idx="11037">
                  <c:v>0.9975218359206669</c:v>
                </c:pt>
                <c:pt idx="11038">
                  <c:v>0.9975218359206669</c:v>
                </c:pt>
                <c:pt idx="11039">
                  <c:v>0.9975218359206669</c:v>
                </c:pt>
                <c:pt idx="11040">
                  <c:v>0.9975218359206669</c:v>
                </c:pt>
                <c:pt idx="11041">
                  <c:v>0.9975218359206669</c:v>
                </c:pt>
                <c:pt idx="11042">
                  <c:v>0.9975218359206669</c:v>
                </c:pt>
                <c:pt idx="11043">
                  <c:v>0.9975218359206669</c:v>
                </c:pt>
                <c:pt idx="11044">
                  <c:v>0.9975218359206669</c:v>
                </c:pt>
                <c:pt idx="11045">
                  <c:v>0.9975218359206669</c:v>
                </c:pt>
                <c:pt idx="11046">
                  <c:v>0.9975218359206669</c:v>
                </c:pt>
                <c:pt idx="11047">
                  <c:v>0.9975218359206669</c:v>
                </c:pt>
                <c:pt idx="11048">
                  <c:v>0.9975218359206669</c:v>
                </c:pt>
                <c:pt idx="11049">
                  <c:v>0.9975218359206669</c:v>
                </c:pt>
                <c:pt idx="11050">
                  <c:v>0.9975218359206669</c:v>
                </c:pt>
                <c:pt idx="11051">
                  <c:v>0.9975218359206669</c:v>
                </c:pt>
                <c:pt idx="11052">
                  <c:v>0.9975218359206669</c:v>
                </c:pt>
                <c:pt idx="11053">
                  <c:v>0.9975218359206669</c:v>
                </c:pt>
                <c:pt idx="11054">
                  <c:v>0.9975218359206669</c:v>
                </c:pt>
                <c:pt idx="11055">
                  <c:v>0.9975218359206669</c:v>
                </c:pt>
                <c:pt idx="11056">
                  <c:v>0.9975218359206669</c:v>
                </c:pt>
                <c:pt idx="11057">
                  <c:v>0.9975218359206669</c:v>
                </c:pt>
                <c:pt idx="11058">
                  <c:v>0.9975218359206669</c:v>
                </c:pt>
                <c:pt idx="11059">
                  <c:v>0.9975218359206669</c:v>
                </c:pt>
                <c:pt idx="11060">
                  <c:v>0.9975218359206669</c:v>
                </c:pt>
                <c:pt idx="11061">
                  <c:v>0.9975218359206669</c:v>
                </c:pt>
                <c:pt idx="11062">
                  <c:v>0.9975218359206669</c:v>
                </c:pt>
                <c:pt idx="11063">
                  <c:v>0.9975218359206669</c:v>
                </c:pt>
                <c:pt idx="11064">
                  <c:v>0.9975218359206669</c:v>
                </c:pt>
                <c:pt idx="11065">
                  <c:v>0.9975218359206669</c:v>
                </c:pt>
                <c:pt idx="11066">
                  <c:v>0.9975218359206669</c:v>
                </c:pt>
                <c:pt idx="11067">
                  <c:v>0.9975218359206669</c:v>
                </c:pt>
                <c:pt idx="11068">
                  <c:v>0.9975218359206669</c:v>
                </c:pt>
                <c:pt idx="11069">
                  <c:v>0.9975218359206669</c:v>
                </c:pt>
                <c:pt idx="11070">
                  <c:v>0.9975218359206669</c:v>
                </c:pt>
                <c:pt idx="11071">
                  <c:v>0.9975218359206669</c:v>
                </c:pt>
                <c:pt idx="11072">
                  <c:v>0.9975218359206669</c:v>
                </c:pt>
                <c:pt idx="11073">
                  <c:v>0.9975218359206669</c:v>
                </c:pt>
                <c:pt idx="11074">
                  <c:v>0.9975218359206669</c:v>
                </c:pt>
                <c:pt idx="11075">
                  <c:v>0.9975218359206669</c:v>
                </c:pt>
                <c:pt idx="11076">
                  <c:v>0.9975218359206669</c:v>
                </c:pt>
                <c:pt idx="11077">
                  <c:v>0.9975218359206669</c:v>
                </c:pt>
                <c:pt idx="11078">
                  <c:v>0.9975218359206669</c:v>
                </c:pt>
                <c:pt idx="11079">
                  <c:v>0.9975218359206669</c:v>
                </c:pt>
                <c:pt idx="11080">
                  <c:v>0.9975218359206669</c:v>
                </c:pt>
                <c:pt idx="11081">
                  <c:v>0.9975218359206669</c:v>
                </c:pt>
                <c:pt idx="11082">
                  <c:v>0.9975218359206669</c:v>
                </c:pt>
                <c:pt idx="11083">
                  <c:v>0.9975218359206669</c:v>
                </c:pt>
                <c:pt idx="11084">
                  <c:v>0.9975218359206669</c:v>
                </c:pt>
                <c:pt idx="11085">
                  <c:v>0.9975218359206669</c:v>
                </c:pt>
                <c:pt idx="11086">
                  <c:v>0.9975218359206669</c:v>
                </c:pt>
                <c:pt idx="11087">
                  <c:v>0.9975218359206669</c:v>
                </c:pt>
                <c:pt idx="11088">
                  <c:v>0.9975218359206669</c:v>
                </c:pt>
                <c:pt idx="11089">
                  <c:v>0.9975218359206669</c:v>
                </c:pt>
                <c:pt idx="11090">
                  <c:v>0.9975218359206669</c:v>
                </c:pt>
                <c:pt idx="11091">
                  <c:v>0.9975218359206669</c:v>
                </c:pt>
                <c:pt idx="11092">
                  <c:v>0.9975218359206669</c:v>
                </c:pt>
                <c:pt idx="11093">
                  <c:v>0.9975218359206669</c:v>
                </c:pt>
                <c:pt idx="11094">
                  <c:v>0.9975218359206669</c:v>
                </c:pt>
                <c:pt idx="11095">
                  <c:v>0.9975218359206669</c:v>
                </c:pt>
                <c:pt idx="11096">
                  <c:v>0.9975218359206669</c:v>
                </c:pt>
                <c:pt idx="11097">
                  <c:v>0.9975218359206669</c:v>
                </c:pt>
                <c:pt idx="11098">
                  <c:v>0.9975218359206669</c:v>
                </c:pt>
                <c:pt idx="11099">
                  <c:v>0.9975218359206669</c:v>
                </c:pt>
                <c:pt idx="11100">
                  <c:v>0.9975218359206669</c:v>
                </c:pt>
                <c:pt idx="11101">
                  <c:v>0.9975218359206669</c:v>
                </c:pt>
                <c:pt idx="11102">
                  <c:v>0.9975218359206669</c:v>
                </c:pt>
                <c:pt idx="11103">
                  <c:v>0.9975218359206669</c:v>
                </c:pt>
                <c:pt idx="11104">
                  <c:v>0.9975218359206669</c:v>
                </c:pt>
                <c:pt idx="11105">
                  <c:v>0.9975218359206669</c:v>
                </c:pt>
                <c:pt idx="11106">
                  <c:v>0.9975218359206669</c:v>
                </c:pt>
                <c:pt idx="11107">
                  <c:v>0.9975218359206669</c:v>
                </c:pt>
                <c:pt idx="11108">
                  <c:v>0.9975218359206669</c:v>
                </c:pt>
                <c:pt idx="11109">
                  <c:v>0.9975218359206669</c:v>
                </c:pt>
                <c:pt idx="11110">
                  <c:v>0.9975218359206669</c:v>
                </c:pt>
                <c:pt idx="11111">
                  <c:v>0.9975218359206669</c:v>
                </c:pt>
                <c:pt idx="11112">
                  <c:v>0.9975218359206669</c:v>
                </c:pt>
                <c:pt idx="11113">
                  <c:v>0.9975218359206669</c:v>
                </c:pt>
                <c:pt idx="11114">
                  <c:v>0.9975218359206669</c:v>
                </c:pt>
                <c:pt idx="11115">
                  <c:v>0.9975218359206669</c:v>
                </c:pt>
                <c:pt idx="11116">
                  <c:v>0.9975218359206669</c:v>
                </c:pt>
                <c:pt idx="11117">
                  <c:v>0.9975218359206669</c:v>
                </c:pt>
                <c:pt idx="11118">
                  <c:v>0.9975218359206669</c:v>
                </c:pt>
                <c:pt idx="11119">
                  <c:v>0.9975218359206669</c:v>
                </c:pt>
                <c:pt idx="11120">
                  <c:v>0.9975218359206669</c:v>
                </c:pt>
                <c:pt idx="11121">
                  <c:v>0.9975218359206669</c:v>
                </c:pt>
                <c:pt idx="11122">
                  <c:v>0.9975218359206669</c:v>
                </c:pt>
                <c:pt idx="11123">
                  <c:v>0.9975218359206669</c:v>
                </c:pt>
                <c:pt idx="11124">
                  <c:v>0.9975218359206669</c:v>
                </c:pt>
                <c:pt idx="11125">
                  <c:v>0.9975218359206669</c:v>
                </c:pt>
                <c:pt idx="11126">
                  <c:v>0.9975218359206669</c:v>
                </c:pt>
                <c:pt idx="11127">
                  <c:v>0.9975218359206669</c:v>
                </c:pt>
                <c:pt idx="11128">
                  <c:v>0.9975218359206669</c:v>
                </c:pt>
                <c:pt idx="11129">
                  <c:v>0.9975218359206669</c:v>
                </c:pt>
                <c:pt idx="11130">
                  <c:v>0.9975218359206669</c:v>
                </c:pt>
                <c:pt idx="11131">
                  <c:v>0.9975218359206669</c:v>
                </c:pt>
                <c:pt idx="11132">
                  <c:v>0.9975218359206669</c:v>
                </c:pt>
                <c:pt idx="11133">
                  <c:v>0.9975218359206669</c:v>
                </c:pt>
                <c:pt idx="11134">
                  <c:v>0.9975218359206669</c:v>
                </c:pt>
                <c:pt idx="11135">
                  <c:v>0.9975218359206669</c:v>
                </c:pt>
                <c:pt idx="11136">
                  <c:v>0.9975218359206669</c:v>
                </c:pt>
                <c:pt idx="11137">
                  <c:v>0.9975218359206669</c:v>
                </c:pt>
                <c:pt idx="11138">
                  <c:v>0.9975218359206669</c:v>
                </c:pt>
                <c:pt idx="11139">
                  <c:v>0.9975218359206669</c:v>
                </c:pt>
                <c:pt idx="11140">
                  <c:v>0.9975218359206669</c:v>
                </c:pt>
                <c:pt idx="11141">
                  <c:v>0.9975218359206669</c:v>
                </c:pt>
                <c:pt idx="11142">
                  <c:v>0.9975218359206669</c:v>
                </c:pt>
                <c:pt idx="11143">
                  <c:v>0.9975218359206669</c:v>
                </c:pt>
                <c:pt idx="11144">
                  <c:v>0.9975218359206669</c:v>
                </c:pt>
                <c:pt idx="11145">
                  <c:v>0.9975218359206669</c:v>
                </c:pt>
                <c:pt idx="11146">
                  <c:v>0.9975218359206669</c:v>
                </c:pt>
                <c:pt idx="11147">
                  <c:v>0.9975218359206669</c:v>
                </c:pt>
                <c:pt idx="11148">
                  <c:v>0.9975218359206669</c:v>
                </c:pt>
                <c:pt idx="11149">
                  <c:v>0.9975218359206669</c:v>
                </c:pt>
                <c:pt idx="11150">
                  <c:v>0.9975218359206669</c:v>
                </c:pt>
                <c:pt idx="11151">
                  <c:v>0.9975218359206669</c:v>
                </c:pt>
                <c:pt idx="11152">
                  <c:v>0.9975218359206669</c:v>
                </c:pt>
                <c:pt idx="11153">
                  <c:v>0.9975218359206669</c:v>
                </c:pt>
                <c:pt idx="11154">
                  <c:v>0.9975218359206669</c:v>
                </c:pt>
                <c:pt idx="11155">
                  <c:v>0.9975218359206669</c:v>
                </c:pt>
                <c:pt idx="11156">
                  <c:v>0.9975218359206669</c:v>
                </c:pt>
                <c:pt idx="11157">
                  <c:v>0.9975218359206669</c:v>
                </c:pt>
                <c:pt idx="11158">
                  <c:v>0.9975218359206669</c:v>
                </c:pt>
                <c:pt idx="11159">
                  <c:v>0.9975218359206669</c:v>
                </c:pt>
                <c:pt idx="11160">
                  <c:v>0.9975218359206669</c:v>
                </c:pt>
                <c:pt idx="11161">
                  <c:v>0.9975218359206669</c:v>
                </c:pt>
                <c:pt idx="11162">
                  <c:v>0.9975218359206669</c:v>
                </c:pt>
                <c:pt idx="11163">
                  <c:v>0.9975218359206669</c:v>
                </c:pt>
                <c:pt idx="11164">
                  <c:v>0.9975218359206669</c:v>
                </c:pt>
                <c:pt idx="11165">
                  <c:v>0.9975218359206669</c:v>
                </c:pt>
                <c:pt idx="11166">
                  <c:v>0.9975218359206669</c:v>
                </c:pt>
                <c:pt idx="11167">
                  <c:v>0.9975218359206669</c:v>
                </c:pt>
                <c:pt idx="11168">
                  <c:v>0.9975218359206669</c:v>
                </c:pt>
                <c:pt idx="11169">
                  <c:v>0.9975218359206669</c:v>
                </c:pt>
                <c:pt idx="11170">
                  <c:v>0.9975218359206669</c:v>
                </c:pt>
                <c:pt idx="11171">
                  <c:v>0.9975218359206669</c:v>
                </c:pt>
                <c:pt idx="11172">
                  <c:v>0.9975218359206669</c:v>
                </c:pt>
                <c:pt idx="11173">
                  <c:v>0.9975218359206669</c:v>
                </c:pt>
                <c:pt idx="11174">
                  <c:v>0.9975218359206669</c:v>
                </c:pt>
                <c:pt idx="11175">
                  <c:v>0.9975218359206669</c:v>
                </c:pt>
                <c:pt idx="11176">
                  <c:v>0.9975218359206669</c:v>
                </c:pt>
                <c:pt idx="11177">
                  <c:v>0.9975218359206669</c:v>
                </c:pt>
                <c:pt idx="11178">
                  <c:v>0.9975218359206669</c:v>
                </c:pt>
                <c:pt idx="11179">
                  <c:v>0.9975218359206669</c:v>
                </c:pt>
                <c:pt idx="11180">
                  <c:v>0.9975218359206669</c:v>
                </c:pt>
                <c:pt idx="11181">
                  <c:v>0.9975218359206669</c:v>
                </c:pt>
                <c:pt idx="11182">
                  <c:v>0.9975218359206669</c:v>
                </c:pt>
                <c:pt idx="11183">
                  <c:v>0.9975218359206669</c:v>
                </c:pt>
                <c:pt idx="11184">
                  <c:v>0.9975218359206669</c:v>
                </c:pt>
                <c:pt idx="11185">
                  <c:v>0.9975218359206669</c:v>
                </c:pt>
                <c:pt idx="11186">
                  <c:v>0.9975218359206669</c:v>
                </c:pt>
                <c:pt idx="11187">
                  <c:v>0.9975218359206669</c:v>
                </c:pt>
                <c:pt idx="11188">
                  <c:v>0.9975218359206669</c:v>
                </c:pt>
                <c:pt idx="11189">
                  <c:v>0.9975218359206669</c:v>
                </c:pt>
                <c:pt idx="11190">
                  <c:v>0.9975218359206669</c:v>
                </c:pt>
                <c:pt idx="11191">
                  <c:v>0.9975218359206669</c:v>
                </c:pt>
                <c:pt idx="11192">
                  <c:v>0.9975218359206669</c:v>
                </c:pt>
                <c:pt idx="11193">
                  <c:v>0.9975218359206669</c:v>
                </c:pt>
                <c:pt idx="11194">
                  <c:v>0.9975218359206669</c:v>
                </c:pt>
                <c:pt idx="11195">
                  <c:v>0.9975218359206669</c:v>
                </c:pt>
                <c:pt idx="11196">
                  <c:v>0.9975218359206669</c:v>
                </c:pt>
                <c:pt idx="11197">
                  <c:v>0.9975218359206669</c:v>
                </c:pt>
                <c:pt idx="11198">
                  <c:v>0.9975218359206669</c:v>
                </c:pt>
                <c:pt idx="11199">
                  <c:v>0.9975218359206669</c:v>
                </c:pt>
                <c:pt idx="11200">
                  <c:v>0.9975218359206669</c:v>
                </c:pt>
                <c:pt idx="11201">
                  <c:v>0.9975218359206669</c:v>
                </c:pt>
                <c:pt idx="11202">
                  <c:v>0.9975218359206669</c:v>
                </c:pt>
                <c:pt idx="11203">
                  <c:v>0.9975218359206669</c:v>
                </c:pt>
                <c:pt idx="11204">
                  <c:v>0.9975218359206669</c:v>
                </c:pt>
                <c:pt idx="11205">
                  <c:v>0.9975218359206669</c:v>
                </c:pt>
                <c:pt idx="11206">
                  <c:v>0.9975218359206669</c:v>
                </c:pt>
                <c:pt idx="11207">
                  <c:v>0.9975218359206669</c:v>
                </c:pt>
                <c:pt idx="11208">
                  <c:v>0.9975218359206669</c:v>
                </c:pt>
                <c:pt idx="11209">
                  <c:v>0.9975218359206669</c:v>
                </c:pt>
                <c:pt idx="11210">
                  <c:v>0.9975218359206669</c:v>
                </c:pt>
                <c:pt idx="11211">
                  <c:v>0.9975218359206669</c:v>
                </c:pt>
                <c:pt idx="11212">
                  <c:v>0.9975218359206669</c:v>
                </c:pt>
                <c:pt idx="11213">
                  <c:v>0.9975218359206669</c:v>
                </c:pt>
                <c:pt idx="11214">
                  <c:v>0.9975218359206669</c:v>
                </c:pt>
                <c:pt idx="11215">
                  <c:v>0.9975218359206669</c:v>
                </c:pt>
                <c:pt idx="11216">
                  <c:v>0.9975218359206669</c:v>
                </c:pt>
                <c:pt idx="11217">
                  <c:v>0.9975218359206669</c:v>
                </c:pt>
                <c:pt idx="11218">
                  <c:v>0.9975218359206669</c:v>
                </c:pt>
                <c:pt idx="11219">
                  <c:v>0.9975218359206669</c:v>
                </c:pt>
                <c:pt idx="11220">
                  <c:v>0.9975218359206669</c:v>
                </c:pt>
                <c:pt idx="11221">
                  <c:v>0.9975218359206669</c:v>
                </c:pt>
                <c:pt idx="11222">
                  <c:v>0.9975218359206669</c:v>
                </c:pt>
                <c:pt idx="11223">
                  <c:v>0.9975218359206669</c:v>
                </c:pt>
                <c:pt idx="11224">
                  <c:v>0.9975218359206669</c:v>
                </c:pt>
                <c:pt idx="11225">
                  <c:v>0.9975218359206669</c:v>
                </c:pt>
                <c:pt idx="11226">
                  <c:v>0.9975218359206669</c:v>
                </c:pt>
                <c:pt idx="11227">
                  <c:v>0.9975218359206669</c:v>
                </c:pt>
                <c:pt idx="11228">
                  <c:v>0.9975218359206669</c:v>
                </c:pt>
                <c:pt idx="11229">
                  <c:v>0.9975218359206669</c:v>
                </c:pt>
                <c:pt idx="11230">
                  <c:v>0.9975218359206669</c:v>
                </c:pt>
                <c:pt idx="11231">
                  <c:v>0.9975218359206669</c:v>
                </c:pt>
                <c:pt idx="11232">
                  <c:v>0.9975218359206669</c:v>
                </c:pt>
                <c:pt idx="11233">
                  <c:v>0.9975218359206669</c:v>
                </c:pt>
                <c:pt idx="11234">
                  <c:v>0.9975218359206669</c:v>
                </c:pt>
                <c:pt idx="11235">
                  <c:v>0.9975218359206669</c:v>
                </c:pt>
                <c:pt idx="11236">
                  <c:v>0.9975218359206669</c:v>
                </c:pt>
                <c:pt idx="11237">
                  <c:v>0.9975218359206669</c:v>
                </c:pt>
                <c:pt idx="11238">
                  <c:v>0.9975218359206669</c:v>
                </c:pt>
                <c:pt idx="11239">
                  <c:v>0.9975218359206669</c:v>
                </c:pt>
                <c:pt idx="11240">
                  <c:v>0.9975218359206669</c:v>
                </c:pt>
                <c:pt idx="11241">
                  <c:v>0.9975218359206669</c:v>
                </c:pt>
                <c:pt idx="11242">
                  <c:v>0.9975218359206669</c:v>
                </c:pt>
                <c:pt idx="11243">
                  <c:v>0.9975218359206669</c:v>
                </c:pt>
                <c:pt idx="11244">
                  <c:v>0.9975218359206669</c:v>
                </c:pt>
                <c:pt idx="11245">
                  <c:v>0.9975218359206669</c:v>
                </c:pt>
                <c:pt idx="11246">
                  <c:v>0.9975218359206669</c:v>
                </c:pt>
                <c:pt idx="11247">
                  <c:v>0.9975218359206669</c:v>
                </c:pt>
                <c:pt idx="11248">
                  <c:v>0.9975218359206669</c:v>
                </c:pt>
                <c:pt idx="11249">
                  <c:v>0.9975218359206669</c:v>
                </c:pt>
                <c:pt idx="11250">
                  <c:v>0.9975218359206669</c:v>
                </c:pt>
                <c:pt idx="11251">
                  <c:v>0.9975218359206669</c:v>
                </c:pt>
                <c:pt idx="11252">
                  <c:v>0.9975218359206669</c:v>
                </c:pt>
                <c:pt idx="11253">
                  <c:v>0.9975218359206669</c:v>
                </c:pt>
                <c:pt idx="11254">
                  <c:v>0.9975218359206669</c:v>
                </c:pt>
                <c:pt idx="11255">
                  <c:v>0.9975218359206669</c:v>
                </c:pt>
                <c:pt idx="11256">
                  <c:v>0.9975218359206669</c:v>
                </c:pt>
                <c:pt idx="11257">
                  <c:v>0.9975218359206669</c:v>
                </c:pt>
                <c:pt idx="11258">
                  <c:v>0.9975218359206669</c:v>
                </c:pt>
                <c:pt idx="11259">
                  <c:v>0.9975218359206669</c:v>
                </c:pt>
                <c:pt idx="11260">
                  <c:v>0.9975218359206669</c:v>
                </c:pt>
                <c:pt idx="11261">
                  <c:v>0.9975218359206669</c:v>
                </c:pt>
                <c:pt idx="11262">
                  <c:v>0.9975218359206669</c:v>
                </c:pt>
                <c:pt idx="11263">
                  <c:v>0.9975218359206669</c:v>
                </c:pt>
                <c:pt idx="11264">
                  <c:v>0.9975218359206669</c:v>
                </c:pt>
                <c:pt idx="11265">
                  <c:v>0.9975218359206669</c:v>
                </c:pt>
                <c:pt idx="11266">
                  <c:v>0.9975218359206669</c:v>
                </c:pt>
                <c:pt idx="11267">
                  <c:v>0.9975218359206669</c:v>
                </c:pt>
                <c:pt idx="11268">
                  <c:v>0.9975218359206669</c:v>
                </c:pt>
                <c:pt idx="11269">
                  <c:v>0.9975218359206669</c:v>
                </c:pt>
                <c:pt idx="11270">
                  <c:v>0.9975218359206669</c:v>
                </c:pt>
                <c:pt idx="11271">
                  <c:v>0.9975218359206669</c:v>
                </c:pt>
                <c:pt idx="11272">
                  <c:v>0.9975218359206669</c:v>
                </c:pt>
                <c:pt idx="11273">
                  <c:v>0.9975218359206669</c:v>
                </c:pt>
                <c:pt idx="11274">
                  <c:v>0.9975218359206669</c:v>
                </c:pt>
                <c:pt idx="11275">
                  <c:v>0.9975218359206669</c:v>
                </c:pt>
                <c:pt idx="11276">
                  <c:v>0.9975218359206669</c:v>
                </c:pt>
                <c:pt idx="11277">
                  <c:v>0.9975218359206669</c:v>
                </c:pt>
                <c:pt idx="11278">
                  <c:v>0.9975218359206669</c:v>
                </c:pt>
                <c:pt idx="11279">
                  <c:v>0.9975218359206669</c:v>
                </c:pt>
                <c:pt idx="11280">
                  <c:v>0.9975218359206669</c:v>
                </c:pt>
                <c:pt idx="11281">
                  <c:v>0.9975218359206669</c:v>
                </c:pt>
                <c:pt idx="11282">
                  <c:v>0.9975218359206669</c:v>
                </c:pt>
                <c:pt idx="11283">
                  <c:v>0.9975218359206669</c:v>
                </c:pt>
                <c:pt idx="11284">
                  <c:v>0.9975218359206669</c:v>
                </c:pt>
                <c:pt idx="11285">
                  <c:v>0.9975218359206669</c:v>
                </c:pt>
                <c:pt idx="11286">
                  <c:v>0.9975218359206669</c:v>
                </c:pt>
                <c:pt idx="11287">
                  <c:v>0.9975218359206669</c:v>
                </c:pt>
                <c:pt idx="11288">
                  <c:v>0.9975218359206669</c:v>
                </c:pt>
                <c:pt idx="11289">
                  <c:v>0.9975218359206669</c:v>
                </c:pt>
                <c:pt idx="11290">
                  <c:v>0.9975218359206669</c:v>
                </c:pt>
                <c:pt idx="11291">
                  <c:v>0.9975218359206669</c:v>
                </c:pt>
                <c:pt idx="11292">
                  <c:v>0.9975218359206669</c:v>
                </c:pt>
                <c:pt idx="11293">
                  <c:v>0.9975218359206669</c:v>
                </c:pt>
                <c:pt idx="11294">
                  <c:v>0.9975218359206669</c:v>
                </c:pt>
                <c:pt idx="11295">
                  <c:v>0.9975218359206669</c:v>
                </c:pt>
                <c:pt idx="11296">
                  <c:v>0.9975218359206669</c:v>
                </c:pt>
                <c:pt idx="11297">
                  <c:v>0.9975218359206669</c:v>
                </c:pt>
                <c:pt idx="11298">
                  <c:v>0.9975218359206669</c:v>
                </c:pt>
                <c:pt idx="11299">
                  <c:v>0.9975218359206669</c:v>
                </c:pt>
                <c:pt idx="11300">
                  <c:v>0.9975218359206669</c:v>
                </c:pt>
                <c:pt idx="11301">
                  <c:v>0.9975218359206669</c:v>
                </c:pt>
                <c:pt idx="11302">
                  <c:v>0.9975218359206669</c:v>
                </c:pt>
                <c:pt idx="11303">
                  <c:v>0.9975218359206669</c:v>
                </c:pt>
                <c:pt idx="11304">
                  <c:v>0.9975218359206669</c:v>
                </c:pt>
                <c:pt idx="11305">
                  <c:v>0.9975218359206669</c:v>
                </c:pt>
                <c:pt idx="11306">
                  <c:v>0.9975218359206669</c:v>
                </c:pt>
                <c:pt idx="11307">
                  <c:v>0.9975218359206669</c:v>
                </c:pt>
                <c:pt idx="11308">
                  <c:v>0.9975218359206669</c:v>
                </c:pt>
                <c:pt idx="11309">
                  <c:v>0.9975218359206669</c:v>
                </c:pt>
                <c:pt idx="11310">
                  <c:v>0.9975218359206669</c:v>
                </c:pt>
                <c:pt idx="11311">
                  <c:v>0.9975218359206669</c:v>
                </c:pt>
                <c:pt idx="11312">
                  <c:v>0.9975218359206669</c:v>
                </c:pt>
                <c:pt idx="11313">
                  <c:v>0.9975218359206669</c:v>
                </c:pt>
                <c:pt idx="11314">
                  <c:v>0.9975218359206669</c:v>
                </c:pt>
                <c:pt idx="11315">
                  <c:v>0.9975218359206669</c:v>
                </c:pt>
                <c:pt idx="11316">
                  <c:v>0.9975218359206669</c:v>
                </c:pt>
                <c:pt idx="11317">
                  <c:v>0.9975218359206669</c:v>
                </c:pt>
                <c:pt idx="11318">
                  <c:v>0.9975218359206669</c:v>
                </c:pt>
                <c:pt idx="11319">
                  <c:v>0.9975218359206669</c:v>
                </c:pt>
                <c:pt idx="11320">
                  <c:v>0.9975218359206669</c:v>
                </c:pt>
                <c:pt idx="11321">
                  <c:v>0.9975218359206669</c:v>
                </c:pt>
                <c:pt idx="11322">
                  <c:v>0.9975218359206669</c:v>
                </c:pt>
                <c:pt idx="11323">
                  <c:v>0.9975218359206669</c:v>
                </c:pt>
                <c:pt idx="11324">
                  <c:v>0.9975218359206669</c:v>
                </c:pt>
                <c:pt idx="11325">
                  <c:v>0.9975218359206669</c:v>
                </c:pt>
                <c:pt idx="11326">
                  <c:v>0.9975218359206669</c:v>
                </c:pt>
                <c:pt idx="11327">
                  <c:v>0.9975218359206669</c:v>
                </c:pt>
                <c:pt idx="11328">
                  <c:v>0.9975218359206669</c:v>
                </c:pt>
                <c:pt idx="11329">
                  <c:v>0.9975218359206669</c:v>
                </c:pt>
                <c:pt idx="11330">
                  <c:v>0.9975218359206669</c:v>
                </c:pt>
                <c:pt idx="11331">
                  <c:v>0.9975218359206669</c:v>
                </c:pt>
                <c:pt idx="11332">
                  <c:v>0.9975218359206669</c:v>
                </c:pt>
                <c:pt idx="11333">
                  <c:v>0.9975218359206669</c:v>
                </c:pt>
                <c:pt idx="11334">
                  <c:v>0.9975218359206669</c:v>
                </c:pt>
                <c:pt idx="11335">
                  <c:v>0.9975218359206669</c:v>
                </c:pt>
                <c:pt idx="11336">
                  <c:v>0.9975218359206669</c:v>
                </c:pt>
                <c:pt idx="11337">
                  <c:v>0.9975218359206669</c:v>
                </c:pt>
                <c:pt idx="11338">
                  <c:v>0.9975218359206669</c:v>
                </c:pt>
                <c:pt idx="11339">
                  <c:v>0.9975218359206669</c:v>
                </c:pt>
                <c:pt idx="11340">
                  <c:v>0.9975218359206669</c:v>
                </c:pt>
                <c:pt idx="11341">
                  <c:v>0.9975218359206669</c:v>
                </c:pt>
                <c:pt idx="11342">
                  <c:v>0.9975218359206669</c:v>
                </c:pt>
                <c:pt idx="11343">
                  <c:v>0.9975218359206669</c:v>
                </c:pt>
                <c:pt idx="11344">
                  <c:v>0.9975218359206669</c:v>
                </c:pt>
                <c:pt idx="11345">
                  <c:v>0.9975218359206669</c:v>
                </c:pt>
                <c:pt idx="11346">
                  <c:v>0.9975218359206669</c:v>
                </c:pt>
                <c:pt idx="11347">
                  <c:v>0.9975218359206669</c:v>
                </c:pt>
                <c:pt idx="11348">
                  <c:v>0.9975218359206669</c:v>
                </c:pt>
                <c:pt idx="11349">
                  <c:v>0.9975218359206669</c:v>
                </c:pt>
                <c:pt idx="11350">
                  <c:v>0.9975218359206669</c:v>
                </c:pt>
                <c:pt idx="11351">
                  <c:v>0.9975218359206669</c:v>
                </c:pt>
                <c:pt idx="11352">
                  <c:v>0.9975218359206669</c:v>
                </c:pt>
                <c:pt idx="11353">
                  <c:v>0.9975218359206669</c:v>
                </c:pt>
                <c:pt idx="11354">
                  <c:v>0.9975218359206669</c:v>
                </c:pt>
                <c:pt idx="11355">
                  <c:v>0.9975218359206669</c:v>
                </c:pt>
                <c:pt idx="11356">
                  <c:v>0.9975218359206669</c:v>
                </c:pt>
                <c:pt idx="11357">
                  <c:v>0.9975218359206669</c:v>
                </c:pt>
                <c:pt idx="11358">
                  <c:v>0.9975218359206669</c:v>
                </c:pt>
                <c:pt idx="11359">
                  <c:v>0.9975218359206669</c:v>
                </c:pt>
                <c:pt idx="11360">
                  <c:v>0.9975218359206669</c:v>
                </c:pt>
                <c:pt idx="11361">
                  <c:v>0.9975218359206669</c:v>
                </c:pt>
                <c:pt idx="11362">
                  <c:v>0.9975218359206669</c:v>
                </c:pt>
                <c:pt idx="11363">
                  <c:v>0.9975218359206669</c:v>
                </c:pt>
                <c:pt idx="11364">
                  <c:v>0.9975218359206669</c:v>
                </c:pt>
                <c:pt idx="11365">
                  <c:v>0.9975218359206669</c:v>
                </c:pt>
                <c:pt idx="11366">
                  <c:v>0.9975218359206669</c:v>
                </c:pt>
                <c:pt idx="11367">
                  <c:v>0.9975218359206669</c:v>
                </c:pt>
                <c:pt idx="11368">
                  <c:v>0.9975218359206669</c:v>
                </c:pt>
                <c:pt idx="11369">
                  <c:v>0.9975218359206669</c:v>
                </c:pt>
                <c:pt idx="11370">
                  <c:v>0.9975218359206669</c:v>
                </c:pt>
                <c:pt idx="11371">
                  <c:v>0.9975218359206669</c:v>
                </c:pt>
                <c:pt idx="11372">
                  <c:v>0.9975218359206669</c:v>
                </c:pt>
                <c:pt idx="11373">
                  <c:v>0.9975218359206669</c:v>
                </c:pt>
                <c:pt idx="11374">
                  <c:v>0.9975218359206669</c:v>
                </c:pt>
                <c:pt idx="11375">
                  <c:v>0.9975218359206669</c:v>
                </c:pt>
                <c:pt idx="11376">
                  <c:v>0.9975218359206669</c:v>
                </c:pt>
                <c:pt idx="11377">
                  <c:v>0.9975218359206669</c:v>
                </c:pt>
                <c:pt idx="11378">
                  <c:v>0.9975218359206669</c:v>
                </c:pt>
                <c:pt idx="11379">
                  <c:v>0.9975218359206669</c:v>
                </c:pt>
                <c:pt idx="11380">
                  <c:v>0.9975218359206669</c:v>
                </c:pt>
                <c:pt idx="11381">
                  <c:v>0.9975218359206669</c:v>
                </c:pt>
                <c:pt idx="11382">
                  <c:v>0.9975218359206669</c:v>
                </c:pt>
                <c:pt idx="11383">
                  <c:v>0.9975218359206669</c:v>
                </c:pt>
                <c:pt idx="11384">
                  <c:v>0.9975218359206669</c:v>
                </c:pt>
                <c:pt idx="11385">
                  <c:v>0.9975218359206669</c:v>
                </c:pt>
                <c:pt idx="11386">
                  <c:v>0.9975218359206669</c:v>
                </c:pt>
                <c:pt idx="11387">
                  <c:v>0.9975218359206669</c:v>
                </c:pt>
                <c:pt idx="11388">
                  <c:v>0.9975218359206669</c:v>
                </c:pt>
                <c:pt idx="11389">
                  <c:v>0.9975218359206669</c:v>
                </c:pt>
                <c:pt idx="11390">
                  <c:v>0.9975218359206669</c:v>
                </c:pt>
                <c:pt idx="11391">
                  <c:v>0.9975218359206669</c:v>
                </c:pt>
                <c:pt idx="11392">
                  <c:v>0.9975218359206669</c:v>
                </c:pt>
                <c:pt idx="11393">
                  <c:v>0.9975218359206669</c:v>
                </c:pt>
                <c:pt idx="11394">
                  <c:v>0.9975218359206669</c:v>
                </c:pt>
                <c:pt idx="11395">
                  <c:v>0.9975218359206669</c:v>
                </c:pt>
                <c:pt idx="11396">
                  <c:v>0.9975218359206669</c:v>
                </c:pt>
                <c:pt idx="11397">
                  <c:v>0.9975218359206669</c:v>
                </c:pt>
                <c:pt idx="11398">
                  <c:v>0.9975218359206669</c:v>
                </c:pt>
                <c:pt idx="11399">
                  <c:v>0.9975218359206669</c:v>
                </c:pt>
                <c:pt idx="11400">
                  <c:v>0.9975218359206669</c:v>
                </c:pt>
                <c:pt idx="11401">
                  <c:v>0.9975218359206669</c:v>
                </c:pt>
                <c:pt idx="11402">
                  <c:v>0.9975218359206669</c:v>
                </c:pt>
                <c:pt idx="11403">
                  <c:v>0.9975218359206669</c:v>
                </c:pt>
                <c:pt idx="11404">
                  <c:v>0.9975218359206669</c:v>
                </c:pt>
                <c:pt idx="11405">
                  <c:v>0.9975218359206669</c:v>
                </c:pt>
                <c:pt idx="11406">
                  <c:v>0.9975218359206669</c:v>
                </c:pt>
                <c:pt idx="11407">
                  <c:v>0.9975218359206669</c:v>
                </c:pt>
                <c:pt idx="11408">
                  <c:v>0.9975218359206669</c:v>
                </c:pt>
                <c:pt idx="11409">
                  <c:v>0.9975218359206669</c:v>
                </c:pt>
                <c:pt idx="11410">
                  <c:v>0.9975218359206669</c:v>
                </c:pt>
                <c:pt idx="11411">
                  <c:v>0.9975218359206669</c:v>
                </c:pt>
                <c:pt idx="11412">
                  <c:v>0.9975218359206669</c:v>
                </c:pt>
                <c:pt idx="11413">
                  <c:v>0.9975218359206669</c:v>
                </c:pt>
                <c:pt idx="11414">
                  <c:v>0.9975218359206669</c:v>
                </c:pt>
                <c:pt idx="11415">
                  <c:v>0.9975218359206669</c:v>
                </c:pt>
                <c:pt idx="11416">
                  <c:v>0.9975218359206669</c:v>
                </c:pt>
                <c:pt idx="11417">
                  <c:v>0.9975218359206669</c:v>
                </c:pt>
                <c:pt idx="11418">
                  <c:v>0.9975218359206669</c:v>
                </c:pt>
                <c:pt idx="11419">
                  <c:v>0.9975218359206669</c:v>
                </c:pt>
                <c:pt idx="11420">
                  <c:v>0.9975218359206669</c:v>
                </c:pt>
                <c:pt idx="11421">
                  <c:v>0.9975218359206669</c:v>
                </c:pt>
                <c:pt idx="11422">
                  <c:v>0.9975218359206669</c:v>
                </c:pt>
                <c:pt idx="11423">
                  <c:v>0.9975218359206669</c:v>
                </c:pt>
                <c:pt idx="11424">
                  <c:v>0.9975218359206669</c:v>
                </c:pt>
                <c:pt idx="11425">
                  <c:v>0.9975218359206669</c:v>
                </c:pt>
                <c:pt idx="11426">
                  <c:v>0.9975218359206669</c:v>
                </c:pt>
                <c:pt idx="11427">
                  <c:v>0.9975218359206669</c:v>
                </c:pt>
                <c:pt idx="11428">
                  <c:v>0.9975218359206669</c:v>
                </c:pt>
                <c:pt idx="11429">
                  <c:v>0.9975218359206669</c:v>
                </c:pt>
                <c:pt idx="11430">
                  <c:v>0.9975218359206669</c:v>
                </c:pt>
                <c:pt idx="11431">
                  <c:v>0.9975218359206669</c:v>
                </c:pt>
                <c:pt idx="11432">
                  <c:v>0.9975218359206669</c:v>
                </c:pt>
                <c:pt idx="11433">
                  <c:v>0.9975218359206669</c:v>
                </c:pt>
                <c:pt idx="11434">
                  <c:v>0.9975218359206669</c:v>
                </c:pt>
                <c:pt idx="11435">
                  <c:v>0.9975218359206669</c:v>
                </c:pt>
                <c:pt idx="11436">
                  <c:v>0.9975218359206669</c:v>
                </c:pt>
                <c:pt idx="11437">
                  <c:v>0.9975218359206669</c:v>
                </c:pt>
                <c:pt idx="11438">
                  <c:v>0.9975218359206669</c:v>
                </c:pt>
                <c:pt idx="11439">
                  <c:v>0.9975218359206669</c:v>
                </c:pt>
                <c:pt idx="11440">
                  <c:v>0.9975218359206669</c:v>
                </c:pt>
                <c:pt idx="11441">
                  <c:v>0.9975218359206669</c:v>
                </c:pt>
                <c:pt idx="11442">
                  <c:v>0.9975218359206669</c:v>
                </c:pt>
                <c:pt idx="11443">
                  <c:v>0.9975218359206669</c:v>
                </c:pt>
                <c:pt idx="11444">
                  <c:v>0.9975218359206669</c:v>
                </c:pt>
                <c:pt idx="11445">
                  <c:v>0.9975218359206669</c:v>
                </c:pt>
                <c:pt idx="11446">
                  <c:v>0.9975218359206669</c:v>
                </c:pt>
                <c:pt idx="11447">
                  <c:v>0.9975218359206669</c:v>
                </c:pt>
                <c:pt idx="11448">
                  <c:v>0.9975218359206669</c:v>
                </c:pt>
                <c:pt idx="11449">
                  <c:v>0.9975218359206669</c:v>
                </c:pt>
                <c:pt idx="11450">
                  <c:v>0.9975218359206669</c:v>
                </c:pt>
                <c:pt idx="11451">
                  <c:v>0.9975218359206669</c:v>
                </c:pt>
                <c:pt idx="11452">
                  <c:v>0.9975218359206669</c:v>
                </c:pt>
                <c:pt idx="11453">
                  <c:v>0.9975218359206669</c:v>
                </c:pt>
                <c:pt idx="11454">
                  <c:v>0.9975218359206669</c:v>
                </c:pt>
                <c:pt idx="11455">
                  <c:v>0.9975218359206669</c:v>
                </c:pt>
                <c:pt idx="11456">
                  <c:v>0.9975218359206669</c:v>
                </c:pt>
                <c:pt idx="11457">
                  <c:v>0.9975218359206669</c:v>
                </c:pt>
                <c:pt idx="11458">
                  <c:v>0.9975218359206669</c:v>
                </c:pt>
                <c:pt idx="11459">
                  <c:v>0.9975218359206669</c:v>
                </c:pt>
                <c:pt idx="11460">
                  <c:v>0.9975218359206669</c:v>
                </c:pt>
                <c:pt idx="11461">
                  <c:v>0.9975218359206669</c:v>
                </c:pt>
                <c:pt idx="11462">
                  <c:v>0.9975218359206669</c:v>
                </c:pt>
                <c:pt idx="11463">
                  <c:v>0.9975218359206669</c:v>
                </c:pt>
                <c:pt idx="11464">
                  <c:v>0.9975218359206669</c:v>
                </c:pt>
                <c:pt idx="11465">
                  <c:v>0.9975218359206669</c:v>
                </c:pt>
                <c:pt idx="11466">
                  <c:v>0.9975218359206669</c:v>
                </c:pt>
                <c:pt idx="11467">
                  <c:v>0.9975218359206669</c:v>
                </c:pt>
                <c:pt idx="11468">
                  <c:v>0.9975218359206669</c:v>
                </c:pt>
                <c:pt idx="11469">
                  <c:v>0.9975218359206669</c:v>
                </c:pt>
                <c:pt idx="11470">
                  <c:v>0.9975218359206669</c:v>
                </c:pt>
                <c:pt idx="11471">
                  <c:v>0.9975218359206669</c:v>
                </c:pt>
                <c:pt idx="11472">
                  <c:v>0.9975218359206669</c:v>
                </c:pt>
                <c:pt idx="11473">
                  <c:v>0.9975218359206669</c:v>
                </c:pt>
                <c:pt idx="11474">
                  <c:v>0.9975218359206669</c:v>
                </c:pt>
                <c:pt idx="11475">
                  <c:v>0.9975218359206669</c:v>
                </c:pt>
                <c:pt idx="11476">
                  <c:v>0.9975218359206669</c:v>
                </c:pt>
                <c:pt idx="11477">
                  <c:v>0.9975218359206669</c:v>
                </c:pt>
                <c:pt idx="11478">
                  <c:v>0.9975218359206669</c:v>
                </c:pt>
                <c:pt idx="11479">
                  <c:v>0.9975218359206669</c:v>
                </c:pt>
                <c:pt idx="11480">
                  <c:v>0.9975218359206669</c:v>
                </c:pt>
                <c:pt idx="11481">
                  <c:v>0.9975218359206669</c:v>
                </c:pt>
                <c:pt idx="11482">
                  <c:v>0.9975218359206669</c:v>
                </c:pt>
                <c:pt idx="11483">
                  <c:v>0.9975218359206669</c:v>
                </c:pt>
                <c:pt idx="11484">
                  <c:v>0.9975218359206669</c:v>
                </c:pt>
                <c:pt idx="11485">
                  <c:v>0.9975218359206669</c:v>
                </c:pt>
                <c:pt idx="11486">
                  <c:v>0.9975218359206669</c:v>
                </c:pt>
                <c:pt idx="11487">
                  <c:v>0.9975218359206669</c:v>
                </c:pt>
                <c:pt idx="11488">
                  <c:v>0.9975218359206669</c:v>
                </c:pt>
                <c:pt idx="11489">
                  <c:v>0.9975218359206669</c:v>
                </c:pt>
                <c:pt idx="11490">
                  <c:v>0.9975218359206669</c:v>
                </c:pt>
                <c:pt idx="11491">
                  <c:v>0.9975218359206669</c:v>
                </c:pt>
                <c:pt idx="11492">
                  <c:v>0.9975218359206669</c:v>
                </c:pt>
                <c:pt idx="11493">
                  <c:v>0.9975218359206669</c:v>
                </c:pt>
                <c:pt idx="11494">
                  <c:v>0.9975218359206669</c:v>
                </c:pt>
                <c:pt idx="11495">
                  <c:v>0.9975218359206669</c:v>
                </c:pt>
                <c:pt idx="11496">
                  <c:v>0.9975218359206669</c:v>
                </c:pt>
                <c:pt idx="11497">
                  <c:v>0.9975218359206669</c:v>
                </c:pt>
                <c:pt idx="11498">
                  <c:v>0.9975218359206669</c:v>
                </c:pt>
                <c:pt idx="11499">
                  <c:v>0.9975218359206669</c:v>
                </c:pt>
              </c:numCache>
            </c:numRef>
          </c:yVal>
          <c:smooth val="1"/>
          <c:extLst xmlns:c16r2="http://schemas.microsoft.com/office/drawing/2015/06/chart">
            <c:ext xmlns:c16="http://schemas.microsoft.com/office/drawing/2014/chart" uri="{C3380CC4-5D6E-409C-BE32-E72D297353CC}">
              <c16:uniqueId val="{00000001-17DE-4FC4-8CD7-BEF0F6F4AA66}"/>
            </c:ext>
          </c:extLst>
        </c:ser>
        <c:axId val="72273280"/>
        <c:axId val="67437696"/>
      </c:scatterChart>
      <c:valAx>
        <c:axId val="72273280"/>
        <c:scaling>
          <c:orientation val="minMax"/>
          <c:max val="12000"/>
          <c:min val="0"/>
        </c:scaling>
        <c:axPos val="b"/>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437696"/>
        <c:crosses val="autoZero"/>
        <c:crossBetween val="midCat"/>
        <c:majorUnit val="4000"/>
      </c:valAx>
      <c:valAx>
        <c:axId val="67437696"/>
        <c:scaling>
          <c:orientation val="minMax"/>
          <c:max val="22"/>
          <c:min val="0"/>
        </c:scaling>
        <c:axPos val="l"/>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2273280"/>
        <c:crosses val="autoZero"/>
        <c:crossBetween val="midCat"/>
      </c:valAx>
      <c:spPr>
        <a:noFill/>
        <a:ln>
          <a:noFill/>
        </a:ln>
        <a:effectLst/>
      </c:spPr>
    </c:plotArea>
    <c:plotVisOnly val="1"/>
    <c:dispBlanksAs val="gap"/>
  </c:chart>
  <c:spPr>
    <a:solidFill>
      <a:schemeClr val="bg1"/>
    </a:solidFill>
    <a:ln w="3175" cap="flat" cmpd="sng" algn="ctr">
      <a:solidFill>
        <a:sysClr val="windowText" lastClr="000000"/>
      </a:solidFill>
      <a:round/>
    </a:ln>
    <a:effectLst/>
  </c:spPr>
  <c:txPr>
    <a:bodyPr rot="0"/>
    <a:lstStyle/>
    <a:p>
      <a:pPr>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2892633708549781E-2"/>
          <c:y val="2.3790783236032228E-2"/>
          <c:w val="0.91678400642653113"/>
          <c:h val="0.89723024205307711"/>
        </c:manualLayout>
      </c:layout>
      <c:scatterChart>
        <c:scatterStyle val="smoothMarker"/>
        <c:ser>
          <c:idx val="0"/>
          <c:order val="0"/>
          <c:spPr>
            <a:ln w="3175" cap="rnd">
              <a:solidFill>
                <a:srgbClr val="0070C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Sheet1!$B$1:$B$11711</c:f>
              <c:numCache>
                <c:formatCode>General</c:formatCode>
                <c:ptCount val="11711"/>
                <c:pt idx="0">
                  <c:v>1.5497203609938435</c:v>
                </c:pt>
                <c:pt idx="1">
                  <c:v>1.5643100688773299</c:v>
                </c:pt>
                <c:pt idx="2">
                  <c:v>1.5789030344550441</c:v>
                </c:pt>
                <c:pt idx="3">
                  <c:v>1.5934979647299001</c:v>
                </c:pt>
                <c:pt idx="4">
                  <c:v>1.6080935665307219</c:v>
                </c:pt>
                <c:pt idx="5">
                  <c:v>1.6226885466268388</c:v>
                </c:pt>
                <c:pt idx="6">
                  <c:v>1.637281611842667</c:v>
                </c:pt>
                <c:pt idx="7">
                  <c:v>1.6518714691722833</c:v>
                </c:pt>
                <c:pt idx="8">
                  <c:v>1.6664568258940056</c:v>
                </c:pt>
                <c:pt idx="9">
                  <c:v>1.6810363896849099</c:v>
                </c:pt>
                <c:pt idx="10">
                  <c:v>1.6956088687353681</c:v>
                </c:pt>
                <c:pt idx="11">
                  <c:v>1.7101729718634702</c:v>
                </c:pt>
                <c:pt idx="12">
                  <c:v>1.7247274086294633</c:v>
                </c:pt>
                <c:pt idx="13">
                  <c:v>1.7392708894500659</c:v>
                </c:pt>
                <c:pt idx="14">
                  <c:v>1.7538021257127401</c:v>
                </c:pt>
                <c:pt idx="15">
                  <c:v>1.7683198298898701</c:v>
                </c:pt>
                <c:pt idx="16">
                  <c:v>1.7828227156528298</c:v>
                </c:pt>
                <c:pt idx="17">
                  <c:v>1.7973094979859774</c:v>
                </c:pt>
                <c:pt idx="18">
                  <c:v>1.8117788933004926</c:v>
                </c:pt>
                <c:pt idx="19">
                  <c:v>1.826229619548124</c:v>
                </c:pt>
                <c:pt idx="20">
                  <c:v>1.8406603963347679</c:v>
                </c:pt>
                <c:pt idx="21">
                  <c:v>1.8550699450339339</c:v>
                </c:pt>
                <c:pt idx="22">
                  <c:v>1.8694569889000221</c:v>
                </c:pt>
                <c:pt idx="23">
                  <c:v>1.8838202531814576</c:v>
                </c:pt>
                <c:pt idx="24">
                  <c:v>1.8981584652336339</c:v>
                </c:pt>
                <c:pt idx="25">
                  <c:v>1.9124703546316715</c:v>
                </c:pt>
                <c:pt idx="26">
                  <c:v>1.9267546532829958</c:v>
                </c:pt>
                <c:pt idx="27">
                  <c:v>1.941010095539677</c:v>
                </c:pt>
                <c:pt idx="28">
                  <c:v>1.9552354183105902</c:v>
                </c:pt>
                <c:pt idx="29">
                  <c:v>1.9694293611733122</c:v>
                </c:pt>
                <c:pt idx="30">
                  <c:v>1.9835906664858181</c:v>
                </c:pt>
                <c:pt idx="31">
                  <c:v>1.9977180794978961</c:v>
                </c:pt>
                <c:pt idx="32">
                  <c:v>2.0118103484623431</c:v>
                </c:pt>
                <c:pt idx="33">
                  <c:v>2.0258662247458461</c:v>
                </c:pt>
                <c:pt idx="34">
                  <c:v>2.0398844629396597</c:v>
                </c:pt>
                <c:pt idx="35">
                  <c:v>2.0538638209699109</c:v>
                </c:pt>
                <c:pt idx="36">
                  <c:v>2.0678030602076718</c:v>
                </c:pt>
                <c:pt idx="37">
                  <c:v>2.081700945578707</c:v>
                </c:pt>
                <c:pt idx="38">
                  <c:v>2.0955562456729089</c:v>
                </c:pt>
                <c:pt idx="39">
                  <c:v>2.1093677328533968</c:v>
                </c:pt>
                <c:pt idx="40">
                  <c:v>2.1231341833652912</c:v>
                </c:pt>
                <c:pt idx="41">
                  <c:v>2.1368543774441595</c:v>
                </c:pt>
                <c:pt idx="42">
                  <c:v>2.1505270994240742</c:v>
                </c:pt>
                <c:pt idx="43">
                  <c:v>2.1641511378453302</c:v>
                </c:pt>
                <c:pt idx="44">
                  <c:v>2.1777252855617872</c:v>
                </c:pt>
                <c:pt idx="45">
                  <c:v>2.1912483398478235</c:v>
                </c:pt>
                <c:pt idx="46">
                  <c:v>2.2047191025049306</c:v>
                </c:pt>
                <c:pt idx="47">
                  <c:v>2.2181363799678167</c:v>
                </c:pt>
                <c:pt idx="48">
                  <c:v>2.2314989834102223</c:v>
                </c:pt>
                <c:pt idx="49">
                  <c:v>2.2448057288502392</c:v>
                </c:pt>
                <c:pt idx="50">
                  <c:v>2.258055437255186</c:v>
                </c:pt>
                <c:pt idx="51">
                  <c:v>2.2712469346461179</c:v>
                </c:pt>
                <c:pt idx="52">
                  <c:v>2.2843790522018246</c:v>
                </c:pt>
                <c:pt idx="53">
                  <c:v>2.2974506263623757</c:v>
                </c:pt>
                <c:pt idx="54">
                  <c:v>2.3104604989322577</c:v>
                </c:pt>
                <c:pt idx="55">
                  <c:v>2.323407517182972</c:v>
                </c:pt>
                <c:pt idx="56">
                  <c:v>2.3362905339551507</c:v>
                </c:pt>
                <c:pt idx="57">
                  <c:v>2.349108407760256</c:v>
                </c:pt>
                <c:pt idx="58">
                  <c:v>2.3618600028816532</c:v>
                </c:pt>
                <c:pt idx="59">
                  <c:v>2.3745441894752917</c:v>
                </c:pt>
                <c:pt idx="60">
                  <c:v>2.3871598436697932</c:v>
                </c:pt>
                <c:pt idx="61">
                  <c:v>2.3997058476660271</c:v>
                </c:pt>
                <c:pt idx="62">
                  <c:v>2.412181089836162</c:v>
                </c:pt>
                <c:pt idx="63">
                  <c:v>2.4245844648221602</c:v>
                </c:pt>
                <c:pt idx="64">
                  <c:v>2.436914873633707</c:v>
                </c:pt>
                <c:pt idx="65">
                  <c:v>2.4491712237455991</c:v>
                </c:pt>
                <c:pt idx="66">
                  <c:v>2.4613524291945343</c:v>
                </c:pt>
                <c:pt idx="67">
                  <c:v>2.4734574106753437</c:v>
                </c:pt>
                <c:pt idx="68">
                  <c:v>2.4854850956366157</c:v>
                </c:pt>
                <c:pt idx="69">
                  <c:v>2.4974344183757231</c:v>
                </c:pt>
                <c:pt idx="70">
                  <c:v>2.5093043201332637</c:v>
                </c:pt>
                <c:pt idx="71">
                  <c:v>2.5210937491868632</c:v>
                </c:pt>
                <c:pt idx="72">
                  <c:v>2.5328016609443536</c:v>
                </c:pt>
                <c:pt idx="73">
                  <c:v>2.5444270180363495</c:v>
                </c:pt>
                <c:pt idx="74">
                  <c:v>2.555968790408127</c:v>
                </c:pt>
                <c:pt idx="75">
                  <c:v>2.5674259554109486</c:v>
                </c:pt>
                <c:pt idx="76">
                  <c:v>2.5787974978926078</c:v>
                </c:pt>
                <c:pt idx="77">
                  <c:v>2.5900824102874207</c:v>
                </c:pt>
                <c:pt idx="78">
                  <c:v>2.6012796927054893</c:v>
                </c:pt>
                <c:pt idx="79">
                  <c:v>2.6123883530212897</c:v>
                </c:pt>
                <c:pt idx="80">
                  <c:v>2.6234074069615856</c:v>
                </c:pt>
                <c:pt idx="81">
                  <c:v>2.6343358781926369</c:v>
                </c:pt>
                <c:pt idx="82">
                  <c:v>2.6451727984066951</c:v>
                </c:pt>
                <c:pt idx="83">
                  <c:v>2.6559172074078212</c:v>
                </c:pt>
                <c:pt idx="84">
                  <c:v>2.6665681531969589</c:v>
                </c:pt>
                <c:pt idx="85">
                  <c:v>2.6771246920562635</c:v>
                </c:pt>
                <c:pt idx="86">
                  <c:v>2.6875858886327415</c:v>
                </c:pt>
                <c:pt idx="87">
                  <c:v>2.6979508160211179</c:v>
                </c:pt>
                <c:pt idx="88">
                  <c:v>2.7082185558459719</c:v>
                </c:pt>
                <c:pt idx="89">
                  <c:v>2.7183881983430931</c:v>
                </c:pt>
                <c:pt idx="90">
                  <c:v>2.7284588424401126</c:v>
                </c:pt>
                <c:pt idx="91">
                  <c:v>2.7384295958363132</c:v>
                </c:pt>
                <c:pt idx="92">
                  <c:v>2.7482995750817194</c:v>
                </c:pt>
                <c:pt idx="93">
                  <c:v>2.7580679056553592</c:v>
                </c:pt>
                <c:pt idx="94">
                  <c:v>2.7677337220427534</c:v>
                </c:pt>
                <c:pt idx="95">
                  <c:v>2.7772961678125969</c:v>
                </c:pt>
                <c:pt idx="96">
                  <c:v>2.7867543956926557</c:v>
                </c:pt>
                <c:pt idx="97">
                  <c:v>2.7961075676448344</c:v>
                </c:pt>
                <c:pt idx="98">
                  <c:v>2.8053548549394183</c:v>
                </c:pt>
                <c:pt idx="99">
                  <c:v>2.8144954382285166</c:v>
                </c:pt>
                <c:pt idx="100">
                  <c:v>2.8235285076186591</c:v>
                </c:pt>
                <c:pt idx="101">
                  <c:v>2.8324532627425389</c:v>
                </c:pt>
                <c:pt idx="102">
                  <c:v>2.841268912829956</c:v>
                </c:pt>
                <c:pt idx="103">
                  <c:v>2.8499746767778551</c:v>
                </c:pt>
                <c:pt idx="104">
                  <c:v>2.8585697832195538</c:v>
                </c:pt>
                <c:pt idx="105">
                  <c:v>2.8670534705930777</c:v>
                </c:pt>
                <c:pt idx="106">
                  <c:v>2.8754249872086541</c:v>
                </c:pt>
                <c:pt idx="107">
                  <c:v>2.8836835913152887</c:v>
                </c:pt>
                <c:pt idx="108">
                  <c:v>2.8918285511665109</c:v>
                </c:pt>
                <c:pt idx="109">
                  <c:v>2.8998591450851934</c:v>
                </c:pt>
                <c:pt idx="110">
                  <c:v>2.907774661527522</c:v>
                </c:pt>
                <c:pt idx="111">
                  <c:v>2.915574399145993</c:v>
                </c:pt>
                <c:pt idx="112">
                  <c:v>2.9232576668516121</c:v>
                </c:pt>
                <c:pt idx="113">
                  <c:v>2.9308237838750868</c:v>
                </c:pt>
                <c:pt idx="114">
                  <c:v>2.9382720798271631</c:v>
                </c:pt>
                <c:pt idx="115">
                  <c:v>2.9456018947580267</c:v>
                </c:pt>
                <c:pt idx="116">
                  <c:v>2.9528125792157582</c:v>
                </c:pt>
                <c:pt idx="117">
                  <c:v>2.9599034943039069</c:v>
                </c:pt>
                <c:pt idx="118">
                  <c:v>2.9668740117380707</c:v>
                </c:pt>
                <c:pt idx="119">
                  <c:v>2.9737235139015836</c:v>
                </c:pt>
                <c:pt idx="120">
                  <c:v>2.9804513939002257</c:v>
                </c:pt>
                <c:pt idx="121">
                  <c:v>2.9870570556160208</c:v>
                </c:pt>
                <c:pt idx="122">
                  <c:v>2.9935399137600158</c:v>
                </c:pt>
                <c:pt idx="123">
                  <c:v>2.999899393924176</c:v>
                </c:pt>
                <c:pt idx="124">
                  <c:v>3.0061349326322695</c:v>
                </c:pt>
                <c:pt idx="125">
                  <c:v>3.012245977389771</c:v>
                </c:pt>
                <c:pt idx="126">
                  <c:v>3.01823198673286</c:v>
                </c:pt>
                <c:pt idx="127">
                  <c:v>3.0240924302763448</c:v>
                </c:pt>
                <c:pt idx="128">
                  <c:v>3.0298267887607016</c:v>
                </c:pt>
                <c:pt idx="129">
                  <c:v>3.0354345540980532</c:v>
                </c:pt>
                <c:pt idx="130">
                  <c:v>3.0409152294172044</c:v>
                </c:pt>
                <c:pt idx="131">
                  <c:v>3.0462683291076593</c:v>
                </c:pt>
                <c:pt idx="132">
                  <c:v>3.0514933788626575</c:v>
                </c:pt>
                <c:pt idx="133">
                  <c:v>3.0565899157211724</c:v>
                </c:pt>
                <c:pt idx="134">
                  <c:v>3.0615574881089742</c:v>
                </c:pt>
                <c:pt idx="135">
                  <c:v>3.066395655878603</c:v>
                </c:pt>
                <c:pt idx="136">
                  <c:v>3.0711039903483917</c:v>
                </c:pt>
                <c:pt idx="137">
                  <c:v>3.0756820743404374</c:v>
                </c:pt>
                <c:pt idx="138">
                  <c:v>3.0801295022175701</c:v>
                </c:pt>
                <c:pt idx="139">
                  <c:v>3.0844458799192807</c:v>
                </c:pt>
                <c:pt idx="140">
                  <c:v>3.0886308249966699</c:v>
                </c:pt>
                <c:pt idx="141">
                  <c:v>3.0926839666462893</c:v>
                </c:pt>
                <c:pt idx="142">
                  <c:v>3.0966049457430369</c:v>
                </c:pt>
                <c:pt idx="143">
                  <c:v>3.1003934148719452</c:v>
                </c:pt>
                <c:pt idx="144">
                  <c:v>3.1040490383589874</c:v>
                </c:pt>
                <c:pt idx="145">
                  <c:v>3.1075714923008055</c:v>
                </c:pt>
                <c:pt idx="146">
                  <c:v>3.1109604645934157</c:v>
                </c:pt>
                <c:pt idx="147">
                  <c:v>3.1142156549598567</c:v>
                </c:pt>
                <c:pt idx="148">
                  <c:v>3.1173367749768106</c:v>
                </c:pt>
                <c:pt idx="149">
                  <c:v>3.1203235481001306</c:v>
                </c:pt>
                <c:pt idx="150">
                  <c:v>3.1231757096893658</c:v>
                </c:pt>
                <c:pt idx="151">
                  <c:v>3.125893007031209</c:v>
                </c:pt>
                <c:pt idx="152">
                  <c:v>3.1284751993618816</c:v>
                </c:pt>
                <c:pt idx="153">
                  <c:v>3.1309220578884682</c:v>
                </c:pt>
                <c:pt idx="154">
                  <c:v>3.1332333658091782</c:v>
                </c:pt>
                <c:pt idx="155">
                  <c:v>3.1354089183325762</c:v>
                </c:pt>
                <c:pt idx="156">
                  <c:v>3.1374485226957143</c:v>
                </c:pt>
                <c:pt idx="157">
                  <c:v>3.139351998181211</c:v>
                </c:pt>
                <c:pt idx="158">
                  <c:v>3.1411191761332669</c:v>
                </c:pt>
                <c:pt idx="159">
                  <c:v>3.1427498999726087</c:v>
                </c:pt>
                <c:pt idx="160">
                  <c:v>3.1442440252103632</c:v>
                </c:pt>
                <c:pt idx="161">
                  <c:v>3.1456014194608528</c:v>
                </c:pt>
                <c:pt idx="162">
                  <c:v>3.146821962453338</c:v>
                </c:pt>
                <c:pt idx="163">
                  <c:v>3.1479055460426597</c:v>
                </c:pt>
                <c:pt idx="164">
                  <c:v>3.1488520742188255</c:v>
                </c:pt>
                <c:pt idx="165">
                  <c:v>3.1496614631155384</c:v>
                </c:pt>
                <c:pt idx="166">
                  <c:v>3.1503336410175895</c:v>
                </c:pt>
                <c:pt idx="167">
                  <c:v>3.1508685483672316</c:v>
                </c:pt>
                <c:pt idx="168">
                  <c:v>3.1512661377694675</c:v>
                </c:pt>
                <c:pt idx="169">
                  <c:v>3.1515263739962354</c:v>
                </c:pt>
                <c:pt idx="170">
                  <c:v>3.1516492339895184</c:v>
                </c:pt>
                <c:pt idx="171">
                  <c:v>3.1516347068634287</c:v>
                </c:pt>
                <c:pt idx="172">
                  <c:v>3.1514827939051147</c:v>
                </c:pt>
                <c:pt idx="173">
                  <c:v>3.1511935085747016</c:v>
                </c:pt>
                <c:pt idx="174">
                  <c:v>3.1507668765040617</c:v>
                </c:pt>
                <c:pt idx="175">
                  <c:v>3.150202935494562</c:v>
                </c:pt>
                <c:pt idx="176">
                  <c:v>3.1495017355137112</c:v>
                </c:pt>
                <c:pt idx="177">
                  <c:v>3.1486633386907199</c:v>
                </c:pt>
                <c:pt idx="178">
                  <c:v>3.1476878193110203</c:v>
                </c:pt>
                <c:pt idx="179">
                  <c:v>3.1465752638096562</c:v>
                </c:pt>
                <c:pt idx="180">
                  <c:v>3.1453257707636539</c:v>
                </c:pt>
                <c:pt idx="181">
                  <c:v>3.1439394508832552</c:v>
                </c:pt>
                <c:pt idx="182">
                  <c:v>3.1424164270021393</c:v>
                </c:pt>
                <c:pt idx="183">
                  <c:v>3.1407568340665186</c:v>
                </c:pt>
                <c:pt idx="184">
                  <c:v>3.138960819123187</c:v>
                </c:pt>
                <c:pt idx="185">
                  <c:v>3.137028541306504</c:v>
                </c:pt>
                <c:pt idx="186">
                  <c:v>3.1349601718242588</c:v>
                </c:pt>
                <c:pt idx="187">
                  <c:v>3.1327558939425528</c:v>
                </c:pt>
                <c:pt idx="188">
                  <c:v>3.130415902969518</c:v>
                </c:pt>
                <c:pt idx="189">
                  <c:v>3.1279404062380269</c:v>
                </c:pt>
                <c:pt idx="190">
                  <c:v>3.1253296230873318</c:v>
                </c:pt>
                <c:pt idx="191">
                  <c:v>3.1225837848436058</c:v>
                </c:pt>
                <c:pt idx="192">
                  <c:v>3.1197031347994786</c:v>
                </c:pt>
                <c:pt idx="193">
                  <c:v>3.1166879281924582</c:v>
                </c:pt>
                <c:pt idx="194">
                  <c:v>3.1135384321823123</c:v>
                </c:pt>
                <c:pt idx="195">
                  <c:v>3.1102549258274088</c:v>
                </c:pt>
                <c:pt idx="196">
                  <c:v>3.106837700059994</c:v>
                </c:pt>
                <c:pt idx="197">
                  <c:v>3.103287057660399</c:v>
                </c:pt>
                <c:pt idx="198">
                  <c:v>3.0996033132302112</c:v>
                </c:pt>
                <c:pt idx="199">
                  <c:v>3.0957867931644394</c:v>
                </c:pt>
                <c:pt idx="200">
                  <c:v>3.0918378356225285</c:v>
                </c:pt>
                <c:pt idx="201">
                  <c:v>3.0877567904984495</c:v>
                </c:pt>
                <c:pt idx="202">
                  <c:v>3.0835440193896746</c:v>
                </c:pt>
                <c:pt idx="203">
                  <c:v>3.0791998955651465</c:v>
                </c:pt>
                <c:pt idx="204">
                  <c:v>3.0747248039321953</c:v>
                </c:pt>
                <c:pt idx="205">
                  <c:v>3.0701191410024453</c:v>
                </c:pt>
                <c:pt idx="206">
                  <c:v>3.0653833148566747</c:v>
                </c:pt>
                <c:pt idx="207">
                  <c:v>3.0605177451086654</c:v>
                </c:pt>
                <c:pt idx="208">
                  <c:v>3.0555228628680138</c:v>
                </c:pt>
                <c:pt idx="209">
                  <c:v>3.0503991107019401</c:v>
                </c:pt>
                <c:pt idx="210">
                  <c:v>3.0451469425960753</c:v>
                </c:pt>
                <c:pt idx="211">
                  <c:v>3.0397668239142228</c:v>
                </c:pt>
                <c:pt idx="212">
                  <c:v>3.0342592313571588</c:v>
                </c:pt>
                <c:pt idx="213">
                  <c:v>3.0286246529203509</c:v>
                </c:pt>
                <c:pt idx="214">
                  <c:v>3.0228635878507393</c:v>
                </c:pt>
                <c:pt idx="215">
                  <c:v>3.0169765466025202</c:v>
                </c:pt>
                <c:pt idx="216">
                  <c:v>3.0109640507918884</c:v>
                </c:pt>
                <c:pt idx="217">
                  <c:v>3.0048266331508318</c:v>
                </c:pt>
                <c:pt idx="218">
                  <c:v>2.9985648374799392</c:v>
                </c:pt>
                <c:pt idx="219">
                  <c:v>2.9921792186001888</c:v>
                </c:pt>
                <c:pt idx="220">
                  <c:v>2.9856703423038247</c:v>
                </c:pt>
                <c:pt idx="221">
                  <c:v>2.9790387853041977</c:v>
                </c:pt>
                <c:pt idx="222">
                  <c:v>2.9722851351846766</c:v>
                </c:pt>
                <c:pt idx="223">
                  <c:v>2.9654099903465987</c:v>
                </c:pt>
                <c:pt idx="224">
                  <c:v>2.9584139599562147</c:v>
                </c:pt>
                <c:pt idx="225">
                  <c:v>2.9512976638907475</c:v>
                </c:pt>
                <c:pt idx="226">
                  <c:v>2.9440617326834602</c:v>
                </c:pt>
                <c:pt idx="227">
                  <c:v>2.9367068074677665</c:v>
                </c:pt>
                <c:pt idx="228">
                  <c:v>2.929233539920463</c:v>
                </c:pt>
                <c:pt idx="229">
                  <c:v>2.9216425922039502</c:v>
                </c:pt>
                <c:pt idx="230">
                  <c:v>2.9139346369075891</c:v>
                </c:pt>
                <c:pt idx="231">
                  <c:v>2.906110356988088</c:v>
                </c:pt>
                <c:pt idx="232">
                  <c:v>2.8981704457090007</c:v>
                </c:pt>
                <c:pt idx="233">
                  <c:v>2.8901156065792977</c:v>
                </c:pt>
                <c:pt idx="234">
                  <c:v>2.8819465532910331</c:v>
                </c:pt>
                <c:pt idx="235">
                  <c:v>2.8736640096561041</c:v>
                </c:pt>
                <c:pt idx="236">
                  <c:v>2.8652687095421308</c:v>
                </c:pt>
                <c:pt idx="237">
                  <c:v>2.8567613968074141</c:v>
                </c:pt>
                <c:pt idx="238">
                  <c:v>2.8481428252350387</c:v>
                </c:pt>
                <c:pt idx="239">
                  <c:v>2.8394137584660841</c:v>
                </c:pt>
                <c:pt idx="240">
                  <c:v>2.8305749699319604</c:v>
                </c:pt>
                <c:pt idx="241">
                  <c:v>2.8216272427858806</c:v>
                </c:pt>
                <c:pt idx="242">
                  <c:v>2.8125713698334667</c:v>
                </c:pt>
                <c:pt idx="243">
                  <c:v>2.8034081534625104</c:v>
                </c:pt>
                <c:pt idx="244">
                  <c:v>2.7941384055718688</c:v>
                </c:pt>
                <c:pt idx="245">
                  <c:v>2.7847629474995395</c:v>
                </c:pt>
                <c:pt idx="246">
                  <c:v>2.7752826099498638</c:v>
                </c:pt>
                <c:pt idx="247">
                  <c:v>2.7656982329199655</c:v>
                </c:pt>
                <c:pt idx="248">
                  <c:v>2.7560106656252703</c:v>
                </c:pt>
                <c:pt idx="249">
                  <c:v>2.7462207664242992</c:v>
                </c:pt>
                <c:pt idx="250">
                  <c:v>2.7363294027426042</c:v>
                </c:pt>
                <c:pt idx="251">
                  <c:v>2.7263374509959095</c:v>
                </c:pt>
                <c:pt idx="252">
                  <c:v>2.7162457965124478</c:v>
                </c:pt>
                <c:pt idx="253">
                  <c:v>2.706055333454541</c:v>
                </c:pt>
                <c:pt idx="254">
                  <c:v>2.6957669647393585</c:v>
                </c:pt>
                <c:pt idx="255">
                  <c:v>2.685381601958905</c:v>
                </c:pt>
                <c:pt idx="256">
                  <c:v>2.6749001652992597</c:v>
                </c:pt>
                <c:pt idx="257">
                  <c:v>2.6643235834590637</c:v>
                </c:pt>
                <c:pt idx="258">
                  <c:v>2.6536527935671881</c:v>
                </c:pt>
                <c:pt idx="259">
                  <c:v>2.6428887410997541</c:v>
                </c:pt>
                <c:pt idx="260">
                  <c:v>2.632032379796311</c:v>
                </c:pt>
                <c:pt idx="261">
                  <c:v>2.621084671575364</c:v>
                </c:pt>
                <c:pt idx="262">
                  <c:v>2.6100465864491236</c:v>
                </c:pt>
                <c:pt idx="263">
                  <c:v>2.5989191024375842</c:v>
                </c:pt>
                <c:pt idx="264">
                  <c:v>2.5877032054818354</c:v>
                </c:pt>
                <c:pt idx="265">
                  <c:v>2.5763998893567197</c:v>
                </c:pt>
                <c:pt idx="266">
                  <c:v>2.5650101555827951</c:v>
                </c:pt>
                <c:pt idx="267">
                  <c:v>2.5535350133375632</c:v>
                </c:pt>
                <c:pt idx="268">
                  <c:v>2.5419754793660774</c:v>
                </c:pt>
                <c:pt idx="269">
                  <c:v>2.5303325778908472</c:v>
                </c:pt>
                <c:pt idx="270">
                  <c:v>2.5186073405210871</c:v>
                </c:pt>
                <c:pt idx="271">
                  <c:v>2.5068008061613072</c:v>
                </c:pt>
                <c:pt idx="272">
                  <c:v>2.4949140209192731</c:v>
                </c:pt>
                <c:pt idx="273">
                  <c:v>2.4829480380133075</c:v>
                </c:pt>
                <c:pt idx="274">
                  <c:v>2.4709039176789807</c:v>
                </c:pt>
                <c:pt idx="275">
                  <c:v>2.4587827270751506</c:v>
                </c:pt>
                <c:pt idx="276">
                  <c:v>2.4465855401894272</c:v>
                </c:pt>
                <c:pt idx="277">
                  <c:v>2.434313437743</c:v>
                </c:pt>
                <c:pt idx="278">
                  <c:v>2.4219675070948972</c:v>
                </c:pt>
                <c:pt idx="279">
                  <c:v>2.4095488421456199</c:v>
                </c:pt>
                <c:pt idx="280">
                  <c:v>2.3970585432402327</c:v>
                </c:pt>
                <c:pt idx="281">
                  <c:v>2.3844977170708681</c:v>
                </c:pt>
                <c:pt idx="282">
                  <c:v>2.3718674765786574</c:v>
                </c:pt>
                <c:pt idx="283">
                  <c:v>2.3591689408551417</c:v>
                </c:pt>
                <c:pt idx="284">
                  <c:v>2.346403235043089</c:v>
                </c:pt>
                <c:pt idx="285">
                  <c:v>2.3335714902368228</c:v>
                </c:pt>
                <c:pt idx="286">
                  <c:v>2.3206748433819926</c:v>
                </c:pt>
                <c:pt idx="287">
                  <c:v>2.3077144371748277</c:v>
                </c:pt>
                <c:pt idx="288">
                  <c:v>2.2946914199609205</c:v>
                </c:pt>
                <c:pt idx="289">
                  <c:v>2.2816069456334405</c:v>
                </c:pt>
                <c:pt idx="290">
                  <c:v>2.2684621735309172</c:v>
                </c:pt>
                <c:pt idx="291">
                  <c:v>2.2552582683345102</c:v>
                </c:pt>
                <c:pt idx="292">
                  <c:v>2.2419963999648198</c:v>
                </c:pt>
                <c:pt idx="293">
                  <c:v>2.228677743478221</c:v>
                </c:pt>
                <c:pt idx="294">
                  <c:v>2.215303478962749</c:v>
                </c:pt>
                <c:pt idx="295">
                  <c:v>2.2018747914335441</c:v>
                </c:pt>
                <c:pt idx="296">
                  <c:v>2.1883928707278484</c:v>
                </c:pt>
                <c:pt idx="297">
                  <c:v>2.1748589113995775</c:v>
                </c:pt>
                <c:pt idx="298">
                  <c:v>2.1612741126135004</c:v>
                </c:pt>
                <c:pt idx="299">
                  <c:v>2.1476396780389595</c:v>
                </c:pt>
                <c:pt idx="300">
                  <c:v>2.1339568157432263</c:v>
                </c:pt>
                <c:pt idx="301">
                  <c:v>2.1202267380844892</c:v>
                </c:pt>
                <c:pt idx="302">
                  <c:v>2.1064506616043972</c:v>
                </c:pt>
                <c:pt idx="303">
                  <c:v>2.0926298069202907</c:v>
                </c:pt>
                <c:pt idx="304">
                  <c:v>2.0787653986170449</c:v>
                </c:pt>
                <c:pt idx="305">
                  <c:v>2.0648586651385608</c:v>
                </c:pt>
                <c:pt idx="306">
                  <c:v>2.0509108386789352</c:v>
                </c:pt>
                <c:pt idx="307">
                  <c:v>2.0369231550732567</c:v>
                </c:pt>
                <c:pt idx="308">
                  <c:v>2.0228968536881387</c:v>
                </c:pt>
                <c:pt idx="309">
                  <c:v>2.0088331773118822</c:v>
                </c:pt>
                <c:pt idx="310">
                  <c:v>1.9947333720443616</c:v>
                </c:pt>
                <c:pt idx="311">
                  <c:v>1.9805986871866279</c:v>
                </c:pt>
                <c:pt idx="312">
                  <c:v>1.9664303751302081</c:v>
                </c:pt>
                <c:pt idx="313">
                  <c:v>1.9522296912461319</c:v>
                </c:pt>
                <c:pt idx="314">
                  <c:v>1.9379978937737141</c:v>
                </c:pt>
                <c:pt idx="315">
                  <c:v>1.9237362437090559</c:v>
                </c:pt>
                <c:pt idx="316">
                  <c:v>1.9094460046933281</c:v>
                </c:pt>
                <c:pt idx="317">
                  <c:v>1.8951284429007931</c:v>
                </c:pt>
                <c:pt idx="318">
                  <c:v>1.8807848269266327</c:v>
                </c:pt>
                <c:pt idx="319">
                  <c:v>1.8664164276745281</c:v>
                </c:pt>
                <c:pt idx="320">
                  <c:v>1.8520245182440656</c:v>
                </c:pt>
                <c:pt idx="321">
                  <c:v>1.8376103738179339</c:v>
                </c:pt>
                <c:pt idx="322">
                  <c:v>1.82317527154893</c:v>
                </c:pt>
                <c:pt idx="323">
                  <c:v>1.8087204904468028</c:v>
                </c:pt>
                <c:pt idx="324">
                  <c:v>1.7942473112649284</c:v>
                </c:pt>
                <c:pt idx="325">
                  <c:v>1.7797570163868297</c:v>
                </c:pt>
                <c:pt idx="326">
                  <c:v>1.7652508897125461</c:v>
                </c:pt>
                <c:pt idx="327">
                  <c:v>1.750730216544885</c:v>
                </c:pt>
                <c:pt idx="328">
                  <c:v>1.7361962834755342</c:v>
                </c:pt>
                <c:pt idx="329">
                  <c:v>1.7216503782710584</c:v>
                </c:pt>
                <c:pt idx="330">
                  <c:v>1.7070937897588039</c:v>
                </c:pt>
                <c:pt idx="331">
                  <c:v>1.6925278077127068</c:v>
                </c:pt>
                <c:pt idx="332">
                  <c:v>1.6779537227390029</c:v>
                </c:pt>
                <c:pt idx="333">
                  <c:v>1.6633728261618876</c:v>
                </c:pt>
                <c:pt idx="334">
                  <c:v>1.6487864099090861</c:v>
                </c:pt>
                <c:pt idx="335">
                  <c:v>1.6341957663973941</c:v>
                </c:pt>
                <c:pt idx="336">
                  <c:v>1.6196021884181584</c:v>
                </c:pt>
                <c:pt idx="337">
                  <c:v>1.6050069690227327</c:v>
                </c:pt>
                <c:pt idx="338">
                  <c:v>1.5904114014079049</c:v>
                </c:pt>
                <c:pt idx="339">
                  <c:v>1.5758167788013171</c:v>
                </c:pt>
                <c:pt idx="340">
                  <c:v>1.5612243943468818</c:v>
                </c:pt>
                <c:pt idx="341">
                  <c:v>1.5466355409902008</c:v>
                </c:pt>
                <c:pt idx="342">
                  <c:v>1.5320515113640041</c:v>
                </c:pt>
                <c:pt idx="343">
                  <c:v>1.5174735976736198</c:v>
                </c:pt>
                <c:pt idx="344">
                  <c:v>1.5029030915824841</c:v>
                </c:pt>
                <c:pt idx="345">
                  <c:v>1.4883412840976833</c:v>
                </c:pt>
                <c:pt idx="346">
                  <c:v>1.4737894654555737</c:v>
                </c:pt>
                <c:pt idx="347">
                  <c:v>1.4592489250074578</c:v>
                </c:pt>
                <c:pt idx="348">
                  <c:v>1.4447209511053418</c:v>
                </c:pt>
                <c:pt idx="349">
                  <c:v>1.4302068309877882</c:v>
                </c:pt>
                <c:pt idx="350">
                  <c:v>1.4157078506658536</c:v>
                </c:pt>
                <c:pt idx="351">
                  <c:v>1.4012252948091461</c:v>
                </c:pt>
                <c:pt idx="352">
                  <c:v>1.3867604466320045</c:v>
                </c:pt>
                <c:pt idx="353">
                  <c:v>1.372314587779784</c:v>
                </c:pt>
                <c:pt idx="354">
                  <c:v>1.3578889982153128</c:v>
                </c:pt>
                <c:pt idx="355">
                  <c:v>1.3434849561054758</c:v>
                </c:pt>
                <c:pt idx="356">
                  <c:v>1.3291037377079649</c:v>
                </c:pt>
                <c:pt idx="357">
                  <c:v>1.3147466172581963</c:v>
                </c:pt>
                <c:pt idx="358">
                  <c:v>1.3004148668564079</c:v>
                </c:pt>
                <c:pt idx="359">
                  <c:v>1.2861097563549422</c:v>
                </c:pt>
                <c:pt idx="360">
                  <c:v>1.2718325532457466</c:v>
                </c:pt>
                <c:pt idx="361">
                  <c:v>1.2575845225480486</c:v>
                </c:pt>
                <c:pt idx="362">
                  <c:v>1.2433669266962855</c:v>
                </c:pt>
                <c:pt idx="363">
                  <c:v>1.229181025428236</c:v>
                </c:pt>
                <c:pt idx="364">
                  <c:v>1.2150280756734118</c:v>
                </c:pt>
                <c:pt idx="365">
                  <c:v>1.2009093314416839</c:v>
                </c:pt>
                <c:pt idx="366">
                  <c:v>1.1868260437121718</c:v>
                </c:pt>
                <c:pt idx="367">
                  <c:v>1.1727794603224031</c:v>
                </c:pt>
                <c:pt idx="368">
                  <c:v>1.1587708258577465</c:v>
                </c:pt>
                <c:pt idx="369">
                  <c:v>1.1448013815411382</c:v>
                </c:pt>
                <c:pt idx="370">
                  <c:v>1.1308723651231121</c:v>
                </c:pt>
                <c:pt idx="371">
                  <c:v>1.1169850107721162</c:v>
                </c:pt>
                <c:pt idx="372">
                  <c:v>1.1031405489651709</c:v>
                </c:pt>
                <c:pt idx="373">
                  <c:v>1.0893402063788384</c:v>
                </c:pt>
                <c:pt idx="374">
                  <c:v>1.0755852057805355</c:v>
                </c:pt>
                <c:pt idx="375">
                  <c:v>1.0618767659201906</c:v>
                </c:pt>
                <c:pt idx="376">
                  <c:v>1.0482161014222644</c:v>
                </c:pt>
                <c:pt idx="377">
                  <c:v>1.0346044226781093</c:v>
                </c:pt>
                <c:pt idx="378">
                  <c:v>1.0210429357387525</c:v>
                </c:pt>
                <c:pt idx="379">
                  <c:v>1.0075328422080077</c:v>
                </c:pt>
                <c:pt idx="380">
                  <c:v>0.99407533913602941</c:v>
                </c:pt>
                <c:pt idx="381">
                  <c:v>0.98067161891323551</c:v>
                </c:pt>
                <c:pt idx="382">
                  <c:v>0.96732286916465959</c:v>
                </c:pt>
                <c:pt idx="383">
                  <c:v>0.95403027264472895</c:v>
                </c:pt>
                <c:pt idx="384">
                  <c:v>0.94079500713245701</c:v>
                </c:pt>
                <c:pt idx="385">
                  <c:v>0.92761824532709602</c:v>
                </c:pt>
                <c:pt idx="386">
                  <c:v>0.91450115474422855</c:v>
                </c:pt>
                <c:pt idx="387">
                  <c:v>0.90144489761231861</c:v>
                </c:pt>
                <c:pt idx="388">
                  <c:v>0.88845063076973252</c:v>
                </c:pt>
                <c:pt idx="389">
                  <c:v>0.87551950556224656</c:v>
                </c:pt>
                <c:pt idx="390">
                  <c:v>0.86265266774102201</c:v>
                </c:pt>
                <c:pt idx="391">
                  <c:v>0.84985125736109546</c:v>
                </c:pt>
                <c:pt idx="392">
                  <c:v>0.83711640868035686</c:v>
                </c:pt>
                <c:pt idx="393">
                  <c:v>0.82444925005906056</c:v>
                </c:pt>
                <c:pt idx="394">
                  <c:v>0.81185090385983594</c:v>
                </c:pt>
                <c:pt idx="395">
                  <c:v>0.7993224863482522</c:v>
                </c:pt>
                <c:pt idx="396">
                  <c:v>0.7868651075939056</c:v>
                </c:pt>
                <c:pt idx="397">
                  <c:v>0.77447987137206165</c:v>
                </c:pt>
                <c:pt idx="398">
                  <c:v>0.76216787506586403</c:v>
                </c:pt>
                <c:pt idx="399">
                  <c:v>0.74993020956909573</c:v>
                </c:pt>
                <c:pt idx="400">
                  <c:v>0.73776795918951954</c:v>
                </c:pt>
                <c:pt idx="401">
                  <c:v>0.7256822015528116</c:v>
                </c:pt>
                <c:pt idx="402">
                  <c:v>0.71367400750707288</c:v>
                </c:pt>
                <c:pt idx="403">
                  <c:v>0.70174444102794653</c:v>
                </c:pt>
                <c:pt idx="404">
                  <c:v>0.6898945591243546</c:v>
                </c:pt>
                <c:pt idx="405">
                  <c:v>0.67812541174483176</c:v>
                </c:pt>
                <c:pt idx="406">
                  <c:v>0.66643804168449772</c:v>
                </c:pt>
                <c:pt idx="407">
                  <c:v>0.65483348449266843</c:v>
                </c:pt>
                <c:pt idx="408">
                  <c:v>0.64331276838109619</c:v>
                </c:pt>
                <c:pt idx="409">
                  <c:v>0.63187691413286562</c:v>
                </c:pt>
                <c:pt idx="410">
                  <c:v>0.62052693501194967</c:v>
                </c:pt>
                <c:pt idx="411">
                  <c:v>0.60926383667343198</c:v>
                </c:pt>
                <c:pt idx="412">
                  <c:v>0.59808861707439465</c:v>
                </c:pt>
                <c:pt idx="413">
                  <c:v>0.58700226638550534</c:v>
                </c:pt>
                <c:pt idx="414">
                  <c:v>0.57600576690327665</c:v>
                </c:pt>
                <c:pt idx="415">
                  <c:v>0.56510009296303265</c:v>
                </c:pt>
                <c:pt idx="416">
                  <c:v>0.55428621085257779</c:v>
                </c:pt>
                <c:pt idx="417">
                  <c:v>0.54356507872658311</c:v>
                </c:pt>
                <c:pt idx="418">
                  <c:v>0.53293764652168663</c:v>
                </c:pt>
                <c:pt idx="419">
                  <c:v>0.52240485587232444</c:v>
                </c:pt>
                <c:pt idx="420">
                  <c:v>0.51196764002730188</c:v>
                </c:pt>
                <c:pt idx="421">
                  <c:v>0.5016269237671005</c:v>
                </c:pt>
                <c:pt idx="422">
                  <c:v>0.49138362332193897</c:v>
                </c:pt>
                <c:pt idx="423">
                  <c:v>0.48123864629059177</c:v>
                </c:pt>
                <c:pt idx="424">
                  <c:v>0.47119289155997407</c:v>
                </c:pt>
                <c:pt idx="425">
                  <c:v>0.46124724922549343</c:v>
                </c:pt>
                <c:pt idx="426">
                  <c:v>0.4514026005121845</c:v>
                </c:pt>
                <c:pt idx="427">
                  <c:v>0.4416598176966316</c:v>
                </c:pt>
                <c:pt idx="428">
                  <c:v>0.43201976402967818</c:v>
                </c:pt>
                <c:pt idx="429">
                  <c:v>0.42248329365993947</c:v>
                </c:pt>
                <c:pt idx="430">
                  <c:v>0.41305125155812328</c:v>
                </c:pt>
                <c:pt idx="431">
                  <c:v>0.40372447344216267</c:v>
                </c:pt>
                <c:pt idx="432">
                  <c:v>0.39450378570316286</c:v>
                </c:pt>
                <c:pt idx="433">
                  <c:v>0.38539000533218537</c:v>
                </c:pt>
                <c:pt idx="434">
                  <c:v>0.37638393984785662</c:v>
                </c:pt>
                <c:pt idx="435">
                  <c:v>0.36748638722481686</c:v>
                </c:pt>
                <c:pt idx="436">
                  <c:v>0.35869813582301918</c:v>
                </c:pt>
                <c:pt idx="437">
                  <c:v>0.35001996431787913</c:v>
                </c:pt>
                <c:pt idx="438">
                  <c:v>0.34145264163127398</c:v>
                </c:pt>
                <c:pt idx="439">
                  <c:v>0.33299692686342092</c:v>
                </c:pt>
                <c:pt idx="440">
                  <c:v>0.32465356922561123</c:v>
                </c:pt>
                <c:pt idx="441">
                  <c:v>0.31642330797383122</c:v>
                </c:pt>
                <c:pt idx="442">
                  <c:v>0.30830687234325993</c:v>
                </c:pt>
                <c:pt idx="443">
                  <c:v>0.30030498148365492</c:v>
                </c:pt>
                <c:pt idx="444">
                  <c:v>0.29241834439563491</c:v>
                </c:pt>
                <c:pt idx="445">
                  <c:v>0.2846476598678554</c:v>
                </c:pt>
                <c:pt idx="446">
                  <c:v>0.27699361641509729</c:v>
                </c:pt>
                <c:pt idx="447">
                  <c:v>0.26945689221726093</c:v>
                </c:pt>
                <c:pt idx="448">
                  <c:v>0.2620381550592728</c:v>
                </c:pt>
                <c:pt idx="449">
                  <c:v>0.25473806227192175</c:v>
                </c:pt>
                <c:pt idx="450">
                  <c:v>0.2475572606736148</c:v>
                </c:pt>
                <c:pt idx="451">
                  <c:v>0.24049638651306574</c:v>
                </c:pt>
                <c:pt idx="452">
                  <c:v>0.23355606541292098</c:v>
                </c:pt>
                <c:pt idx="453">
                  <c:v>0.22673691231432841</c:v>
                </c:pt>
                <c:pt idx="454">
                  <c:v>0.22003953142245031</c:v>
                </c:pt>
                <c:pt idx="455">
                  <c:v>0.2134645161529258</c:v>
                </c:pt>
                <c:pt idx="456">
                  <c:v>0.20701244907929525</c:v>
                </c:pt>
                <c:pt idx="457">
                  <c:v>0.20068390188138091</c:v>
                </c:pt>
                <c:pt idx="458">
                  <c:v>0.19447943529463271</c:v>
                </c:pt>
                <c:pt idx="459">
                  <c:v>0.18839959906044557</c:v>
                </c:pt>
                <c:pt idx="460">
                  <c:v>0.18244493187744981</c:v>
                </c:pt>
                <c:pt idx="461">
                  <c:v>0.17661596135377933</c:v>
                </c:pt>
                <c:pt idx="462">
                  <c:v>0.1709132039603263</c:v>
                </c:pt>
                <c:pt idx="463">
                  <c:v>0.16533716498497575</c:v>
                </c:pt>
                <c:pt idx="464">
                  <c:v>0.15988833848783784</c:v>
                </c:pt>
                <c:pt idx="465">
                  <c:v>0.15456720725747031</c:v>
                </c:pt>
                <c:pt idx="466">
                  <c:v>0.14937424276810324</c:v>
                </c:pt>
                <c:pt idx="467">
                  <c:v>0.14430990513786332</c:v>
                </c:pt>
                <c:pt idx="468">
                  <c:v>0.13937464308800487</c:v>
                </c:pt>
                <c:pt idx="469">
                  <c:v>0.13456889390315338</c:v>
                </c:pt>
                <c:pt idx="470">
                  <c:v>0.12989308339255773</c:v>
                </c:pt>
                <c:pt idx="471">
                  <c:v>0.12534762585236353</c:v>
                </c:pt>
                <c:pt idx="472">
                  <c:v>0.120932924028904</c:v>
                </c:pt>
                <c:pt idx="473">
                  <c:v>0.11664936908301567</c:v>
                </c:pt>
                <c:pt idx="474">
                  <c:v>0.11249734055537861</c:v>
                </c:pt>
                <c:pt idx="475">
                  <c:v>0.10847720633288914</c:v>
                </c:pt>
                <c:pt idx="476">
                  <c:v>0.10458932261606205</c:v>
                </c:pt>
                <c:pt idx="477">
                  <c:v>0.10083403388747152</c:v>
                </c:pt>
                <c:pt idx="478">
                  <c:v>9.7211672881226494E-2</c:v>
                </c:pt>
                <c:pt idx="479">
                  <c:v>9.3722560553490611E-2</c:v>
                </c:pt>
                <c:pt idx="480">
                  <c:v>9.0367006054043048E-2</c:v>
                </c:pt>
                <c:pt idx="481">
                  <c:v>8.7145306698888064E-2</c:v>
                </c:pt>
                <c:pt idx="482">
                  <c:v>8.4057747943910008E-2</c:v>
                </c:pt>
                <c:pt idx="483">
                  <c:v>8.1104603359581487E-2</c:v>
                </c:pt>
                <c:pt idx="484">
                  <c:v>7.8286134606723429E-2</c:v>
                </c:pt>
                <c:pt idx="485">
                  <c:v>7.5602591413321915E-2</c:v>
                </c:pt>
                <c:pt idx="486">
                  <c:v>7.3054211552400133E-2</c:v>
                </c:pt>
                <c:pt idx="487">
                  <c:v>7.0641220820951339E-2</c:v>
                </c:pt>
                <c:pt idx="488">
                  <c:v>6.8363833019931944E-2</c:v>
                </c:pt>
                <c:pt idx="489">
                  <c:v>6.6222249935317862E-2</c:v>
                </c:pt>
                <c:pt idx="490">
                  <c:v>6.4216661320225979E-2</c:v>
                </c:pt>
                <c:pt idx="491">
                  <c:v>6.2347244878100332E-2</c:v>
                </c:pt>
                <c:pt idx="492">
                  <c:v>6.0614166246967985E-2</c:v>
                </c:pt>
                <c:pt idx="493">
                  <c:v>5.9017578984761697E-2</c:v>
                </c:pt>
                <c:pt idx="494">
                  <c:v>5.755762455571458E-2</c:v>
                </c:pt>
                <c:pt idx="495">
                  <c:v>5.6234432317826072E-2</c:v>
                </c:pt>
                <c:pt idx="496">
                  <c:v>5.5048119511399686E-2</c:v>
                </c:pt>
                <c:pt idx="497">
                  <c:v>5.3998791248655718E-2</c:v>
                </c:pt>
                <c:pt idx="498">
                  <c:v>5.3086540504416808E-2</c:v>
                </c:pt>
                <c:pt idx="499">
                  <c:v>5.2311448107871285E-2</c:v>
                </c:pt>
                <c:pt idx="500">
                  <c:v>5.1673582735410242E-2</c:v>
                </c:pt>
                <c:pt idx="501">
                  <c:v>5.1173000904543416E-2</c:v>
                </c:pt>
                <c:pt idx="502">
                  <c:v>5.0809746968890818E-2</c:v>
                </c:pt>
                <c:pt idx="503">
                  <c:v>5.0583853114253147E-2</c:v>
                </c:pt>
                <c:pt idx="504">
                  <c:v>5.0495339355760074E-2</c:v>
                </c:pt>
                <c:pt idx="505">
                  <c:v>5.0544213536096519E-2</c:v>
                </c:pt>
                <c:pt idx="506">
                  <c:v>5.0730471324808186E-2</c:v>
                </c:pt>
                <c:pt idx="507">
                  <c:v>5.1054096218684487E-2</c:v>
                </c:pt>
                <c:pt idx="508">
                  <c:v>5.1515059543222025E-2</c:v>
                </c:pt>
                <c:pt idx="509">
                  <c:v>5.2113320455163932E-2</c:v>
                </c:pt>
                <c:pt idx="510">
                  <c:v>5.2848825946119803E-2</c:v>
                </c:pt>
                <c:pt idx="511">
                  <c:v>5.3721510847261719E-2</c:v>
                </c:pt>
                <c:pt idx="512">
                  <c:v>5.4731297835098891E-2</c:v>
                </c:pt>
                <c:pt idx="513">
                  <c:v>5.5878097438328771E-2</c:v>
                </c:pt>
                <c:pt idx="514">
                  <c:v>5.716180804576465E-2</c:v>
                </c:pt>
                <c:pt idx="515">
                  <c:v>5.8582315915338731E-2</c:v>
                </c:pt>
                <c:pt idx="516">
                  <c:v>6.0139495184179735E-2</c:v>
                </c:pt>
                <c:pt idx="517">
                  <c:v>6.183320787976581E-2</c:v>
                </c:pt>
                <c:pt idx="518">
                  <c:v>6.3663303932148516E-2</c:v>
                </c:pt>
                <c:pt idx="519">
                  <c:v>6.5629621187250284E-2</c:v>
                </c:pt>
                <c:pt idx="520">
                  <c:v>6.7731985421231836E-2</c:v>
                </c:pt>
                <c:pt idx="521">
                  <c:v>6.9970210355928431E-2</c:v>
                </c:pt>
                <c:pt idx="522">
                  <c:v>7.2344097675356239E-2</c:v>
                </c:pt>
                <c:pt idx="523">
                  <c:v>7.4853437043283011E-2</c:v>
                </c:pt>
                <c:pt idx="524">
                  <c:v>7.7498006121864305E-2</c:v>
                </c:pt>
                <c:pt idx="525">
                  <c:v>8.0277570591344702E-2</c:v>
                </c:pt>
                <c:pt idx="526">
                  <c:v>8.3191884170819089E-2</c:v>
                </c:pt>
                <c:pt idx="527">
                  <c:v>8.6240688640053312E-2</c:v>
                </c:pt>
                <c:pt idx="528">
                  <c:v>8.9423713862364959E-2</c:v>
                </c:pt>
                <c:pt idx="529">
                  <c:v>9.2740677808557659E-2</c:v>
                </c:pt>
                <c:pt idx="530">
                  <c:v>9.6191286581910229E-2</c:v>
                </c:pt>
                <c:pt idx="531">
                  <c:v>9.9775234444216945E-2</c:v>
                </c:pt>
                <c:pt idx="532">
                  <c:v>0.10349220384287826</c:v>
                </c:pt>
                <c:pt idx="533">
                  <c:v>0.10734186543903575</c:v>
                </c:pt>
                <c:pt idx="534">
                  <c:v>0.11132387813675367</c:v>
                </c:pt>
                <c:pt idx="535">
                  <c:v>0.11543788911324154</c:v>
                </c:pt>
                <c:pt idx="536">
                  <c:v>0.11968353385011576</c:v>
                </c:pt>
                <c:pt idx="537">
                  <c:v>0.12406043616569692</c:v>
                </c:pt>
                <c:pt idx="538">
                  <c:v>0.12856820824834148</c:v>
                </c:pt>
                <c:pt idx="539">
                  <c:v>0.13320645069080378</c:v>
                </c:pt>
                <c:pt idx="540">
                  <c:v>0.13797475252562399</c:v>
                </c:pt>
                <c:pt idx="541">
                  <c:v>0.14287269126154262</c:v>
                </c:pt>
                <c:pt idx="542">
                  <c:v>0.14789983292093606</c:v>
                </c:pt>
                <c:pt idx="543">
                  <c:v>0.15305573207826528</c:v>
                </c:pt>
                <c:pt idx="544">
                  <c:v>0.15833993189954579</c:v>
                </c:pt>
                <c:pt idx="545">
                  <c:v>0.16375196418282351</c:v>
                </c:pt>
                <c:pt idx="546">
                  <c:v>0.16929134939965929</c:v>
                </c:pt>
                <c:pt idx="547">
                  <c:v>0.1749575967376184</c:v>
                </c:pt>
                <c:pt idx="548">
                  <c:v>0.18075020414375623</c:v>
                </c:pt>
                <c:pt idx="549">
                  <c:v>0.18666865836910504</c:v>
                </c:pt>
                <c:pt idx="550">
                  <c:v>0.19271243501414709</c:v>
                </c:pt>
                <c:pt idx="551">
                  <c:v>0.19888099857528194</c:v>
                </c:pt>
                <c:pt idx="552">
                  <c:v>0.20517380249227068</c:v>
                </c:pt>
                <c:pt idx="553">
                  <c:v>0.21159028919666595</c:v>
                </c:pt>
                <c:pt idx="554">
                  <c:v>0.21812989016121381</c:v>
                </c:pt>
                <c:pt idx="555">
                  <c:v>0.22479202595022771</c:v>
                </c:pt>
                <c:pt idx="556">
                  <c:v>0.23157610627092889</c:v>
                </c:pt>
                <c:pt idx="557">
                  <c:v>0.23848153002574943</c:v>
                </c:pt>
                <c:pt idx="558">
                  <c:v>0.24550768536559109</c:v>
                </c:pt>
                <c:pt idx="559">
                  <c:v>0.25265394974403715</c:v>
                </c:pt>
                <c:pt idx="560">
                  <c:v>0.25991968997251463</c:v>
                </c:pt>
                <c:pt idx="561">
                  <c:v>0.26730426227639592</c:v>
                </c:pt>
                <c:pt idx="562">
                  <c:v>0.27480701235204041</c:v>
                </c:pt>
                <c:pt idx="563">
                  <c:v>0.28242727542476692</c:v>
                </c:pt>
                <c:pt idx="564">
                  <c:v>0.29016437630775788</c:v>
                </c:pt>
                <c:pt idx="565">
                  <c:v>0.29801762946188237</c:v>
                </c:pt>
                <c:pt idx="566">
                  <c:v>0.30598633905643902</c:v>
                </c:pt>
                <c:pt idx="567">
                  <c:v>0.31406979903080673</c:v>
                </c:pt>
                <c:pt idx="568">
                  <c:v>0.32226729315700647</c:v>
                </c:pt>
                <c:pt idx="569">
                  <c:v>0.33057809510316327</c:v>
                </c:pt>
                <c:pt idx="570">
                  <c:v>0.33900146849785878</c:v>
                </c:pt>
                <c:pt idx="571">
                  <c:v>0.34753666699538088</c:v>
                </c:pt>
                <c:pt idx="572">
                  <c:v>0.3561829343418505</c:v>
                </c:pt>
                <c:pt idx="573">
                  <c:v>0.36493950444222722</c:v>
                </c:pt>
                <c:pt idx="574">
                  <c:v>0.3738056014281933</c:v>
                </c:pt>
                <c:pt idx="575">
                  <c:v>0.38278043972689457</c:v>
                </c:pt>
                <c:pt idx="576">
                  <c:v>0.39186322413054714</c:v>
                </c:pt>
                <c:pt idx="577">
                  <c:v>0.40105314986689455</c:v>
                </c:pt>
                <c:pt idx="578">
                  <c:v>0.41034940267051906</c:v>
                </c:pt>
                <c:pt idx="579">
                  <c:v>0.41975115885498104</c:v>
                </c:pt>
                <c:pt idx="580">
                  <c:v>0.42925758538580755</c:v>
                </c:pt>
                <c:pt idx="581">
                  <c:v>0.43886783995429812</c:v>
                </c:pt>
                <c:pt idx="582">
                  <c:v>0.44858107105216016</c:v>
                </c:pt>
                <c:pt idx="583">
                  <c:v>0.45839641804695536</c:v>
                </c:pt>
                <c:pt idx="584">
                  <c:v>0.4683130112583539</c:v>
                </c:pt>
                <c:pt idx="585">
                  <c:v>0.47832997203519206</c:v>
                </c:pt>
                <c:pt idx="586">
                  <c:v>0.48844641283332535</c:v>
                </c:pt>
                <c:pt idx="587">
                  <c:v>0.49866143729426787</c:v>
                </c:pt>
                <c:pt idx="588">
                  <c:v>0.50897414032461341</c:v>
                </c:pt>
                <c:pt idx="589">
                  <c:v>0.51938360817623141</c:v>
                </c:pt>
                <c:pt idx="590">
                  <c:v>0.52988891852722853</c:v>
                </c:pt>
                <c:pt idx="591">
                  <c:v>0.54048914056366648</c:v>
                </c:pt>
                <c:pt idx="592">
                  <c:v>0.55118333506204198</c:v>
                </c:pt>
                <c:pt idx="593">
                  <c:v>0.56197055447250466</c:v>
                </c:pt>
                <c:pt idx="594">
                  <c:v>0.57284984300280706</c:v>
                </c:pt>
                <c:pt idx="595">
                  <c:v>0.58382023670300054</c:v>
                </c:pt>
                <c:pt idx="596">
                  <c:v>0.5948807635508413</c:v>
                </c:pt>
                <c:pt idx="597">
                  <c:v>0.60603044353791691</c:v>
                </c:pt>
                <c:pt idx="598">
                  <c:v>0.61726828875647632</c:v>
                </c:pt>
                <c:pt idx="599">
                  <c:v>0.62859330348696518</c:v>
                </c:pt>
                <c:pt idx="600">
                  <c:v>0.64000448428624979</c:v>
                </c:pt>
                <c:pt idx="601">
                  <c:v>0.65150082007652599</c:v>
                </c:pt>
                <c:pt idx="602">
                  <c:v>0.6630812922349073</c:v>
                </c:pt>
                <c:pt idx="603">
                  <c:v>0.67474487468367506</c:v>
                </c:pt>
                <c:pt idx="604">
                  <c:v>0.68649053398119364</c:v>
                </c:pt>
                <c:pt idx="605">
                  <c:v>0.69831722941348462</c:v>
                </c:pt>
                <c:pt idx="606">
                  <c:v>0.71022391308642863</c:v>
                </c:pt>
                <c:pt idx="607">
                  <c:v>0.72220953001861865</c:v>
                </c:pt>
                <c:pt idx="608">
                  <c:v>0.73427301823483482</c:v>
                </c:pt>
                <c:pt idx="609">
                  <c:v>0.74641330886013757</c:v>
                </c:pt>
                <c:pt idx="610">
                  <c:v>0.75862932621458157</c:v>
                </c:pt>
                <c:pt idx="611">
                  <c:v>0.77091998790851068</c:v>
                </c:pt>
                <c:pt idx="612">
                  <c:v>0.78328420493848161</c:v>
                </c:pt>
                <c:pt idx="613">
                  <c:v>0.79572088178373968</c:v>
                </c:pt>
                <c:pt idx="614">
                  <c:v>0.80822891650329143</c:v>
                </c:pt>
                <c:pt idx="615">
                  <c:v>0.82080720083353831</c:v>
                </c:pt>
                <c:pt idx="616">
                  <c:v>0.83345462028647921</c:v>
                </c:pt>
                <c:pt idx="617">
                  <c:v>0.84617005424845426</c:v>
                </c:pt>
                <c:pt idx="618">
                  <c:v>0.85895237607943675</c:v>
                </c:pt>
                <c:pt idx="619">
                  <c:v>0.87180045321285815</c:v>
                </c:pt>
                <c:pt idx="620">
                  <c:v>0.88471314725595596</c:v>
                </c:pt>
                <c:pt idx="621">
                  <c:v>0.89768931409064889</c:v>
                </c:pt>
                <c:pt idx="622">
                  <c:v>0.91072780397489672</c:v>
                </c:pt>
                <c:pt idx="623">
                  <c:v>0.9238274616445814</c:v>
                </c:pt>
                <c:pt idx="624">
                  <c:v>0.93698712641586712</c:v>
                </c:pt>
                <c:pt idx="625">
                  <c:v>0.95020563228804189</c:v>
                </c:pt>
                <c:pt idx="626">
                  <c:v>0.96348180804682571</c:v>
                </c:pt>
                <c:pt idx="627">
                  <c:v>0.9768144773681523</c:v>
                </c:pt>
                <c:pt idx="628">
                  <c:v>0.99020245892238656</c:v>
                </c:pt>
                <c:pt idx="629">
                  <c:v>1.0036445664790068</c:v>
                </c:pt>
                <c:pt idx="630">
                  <c:v>1.0171396090116982</c:v>
                </c:pt>
                <c:pt idx="631">
                  <c:v>1.0306863908038948</c:v>
                </c:pt>
                <c:pt idx="632">
                  <c:v>1.0442837115547121</c:v>
                </c:pt>
                <c:pt idx="633">
                  <c:v>1.0579303664853059</c:v>
                </c:pt>
                <c:pt idx="634">
                  <c:v>1.0716251464456228</c:v>
                </c:pt>
                <c:pt idx="635">
                  <c:v>1.08536683802153</c:v>
                </c:pt>
                <c:pt idx="636">
                  <c:v>1.0991542236423331</c:v>
                </c:pt>
                <c:pt idx="637">
                  <c:v>1.1129860816886565</c:v>
                </c:pt>
                <c:pt idx="638">
                  <c:v>1.1268611866006819</c:v>
                </c:pt>
                <c:pt idx="639">
                  <c:v>1.1407783089867429</c:v>
                </c:pt>
                <c:pt idx="640">
                  <c:v>1.1547362157322452</c:v>
                </c:pt>
                <c:pt idx="641">
                  <c:v>1.1687336701089399</c:v>
                </c:pt>
                <c:pt idx="642">
                  <c:v>1.1827694318844897</c:v>
                </c:pt>
                <c:pt idx="643">
                  <c:v>1.1968422574323618</c:v>
                </c:pt>
                <c:pt idx="644">
                  <c:v>1.2109508998420249</c:v>
                </c:pt>
                <c:pt idx="645">
                  <c:v>1.2250941090294194</c:v>
                </c:pt>
                <c:pt idx="646">
                  <c:v>1.2392706318477351</c:v>
                </c:pt>
                <c:pt idx="647">
                  <c:v>1.2534792121984244</c:v>
                </c:pt>
                <c:pt idx="648">
                  <c:v>1.2677185911425224</c:v>
                </c:pt>
                <c:pt idx="649">
                  <c:v>1.28198750701217</c:v>
                </c:pt>
                <c:pt idx="650">
                  <c:v>1.2962846955224232</c:v>
                </c:pt>
                <c:pt idx="651">
                  <c:v>1.3106088898832633</c:v>
                </c:pt>
                <c:pt idx="652">
                  <c:v>1.3249588209118364</c:v>
                </c:pt>
                <c:pt idx="653">
                  <c:v>1.3393332171449133</c:v>
                </c:pt>
                <c:pt idx="654">
                  <c:v>1.3537308049515608</c:v>
                </c:pt>
                <c:pt idx="655">
                  <c:v>1.3681503086459577</c:v>
                </c:pt>
                <c:pt idx="656">
                  <c:v>1.3825904506004538</c:v>
                </c:pt>
                <c:pt idx="657">
                  <c:v>1.3970499513587653</c:v>
                </c:pt>
                <c:pt idx="658">
                  <c:v>1.4115275297493326</c:v>
                </c:pt>
                <c:pt idx="659">
                  <c:v>1.4260219029988468</c:v>
                </c:pt>
                <c:pt idx="660">
                  <c:v>1.4405317868459058</c:v>
                </c:pt>
                <c:pt idx="661">
                  <c:v>1.4550558956548019</c:v>
                </c:pt>
                <c:pt idx="662">
                  <c:v>1.4695929425294374</c:v>
                </c:pt>
                <c:pt idx="663">
                  <c:v>1.4841416394273526</c:v>
                </c:pt>
                <c:pt idx="664">
                  <c:v>1.4987006972738375</c:v>
                </c:pt>
                <c:pt idx="665">
                  <c:v>1.5132688260761726</c:v>
                </c:pt>
                <c:pt idx="666">
                  <c:v>1.5278447350379027</c:v>
                </c:pt>
                <c:pt idx="667">
                  <c:v>1.5424271326732271</c:v>
                </c:pt>
                <c:pt idx="668">
                  <c:v>1.5570147269214138</c:v>
                </c:pt>
                <c:pt idx="669">
                  <c:v>1.5716062252612928</c:v>
                </c:pt>
                <c:pt idx="670">
                  <c:v>1.5862003348257807</c:v>
                </c:pt>
                <c:pt idx="671">
                  <c:v>1.6007957625164189</c:v>
                </c:pt>
                <c:pt idx="672">
                  <c:v>1.6153912151179639</c:v>
                </c:pt>
                <c:pt idx="673">
                  <c:v>1.6299853994129678</c:v>
                </c:pt>
                <c:pt idx="674">
                  <c:v>1.6445770222963527</c:v>
                </c:pt>
                <c:pt idx="675">
                  <c:v>1.6591647908899911</c:v>
                </c:pt>
                <c:pt idx="676">
                  <c:v>1.673747412657274</c:v>
                </c:pt>
                <c:pt idx="677">
                  <c:v>1.6883235955176079</c:v>
                </c:pt>
                <c:pt idx="678">
                  <c:v>1.7028920479609206</c:v>
                </c:pt>
                <c:pt idx="679">
                  <c:v>1.7174514791620878</c:v>
                </c:pt>
                <c:pt idx="680">
                  <c:v>1.7320005990953027</c:v>
                </c:pt>
                <c:pt idx="681">
                  <c:v>1.7465381186483762</c:v>
                </c:pt>
                <c:pt idx="682">
                  <c:v>1.7610627497369655</c:v>
                </c:pt>
                <c:pt idx="683">
                  <c:v>1.7755732054186963</c:v>
                </c:pt>
                <c:pt idx="684">
                  <c:v>1.7900682000071968</c:v>
                </c:pt>
                <c:pt idx="685">
                  <c:v>1.8045464491860113</c:v>
                </c:pt>
                <c:pt idx="686">
                  <c:v>1.8190066701223908</c:v>
                </c:pt>
                <c:pt idx="687">
                  <c:v>1.8334475815809737</c:v>
                </c:pt>
                <c:pt idx="688">
                  <c:v>1.8478679040372861</c:v>
                </c:pt>
                <c:pt idx="689">
                  <c:v>1.862266359791136</c:v>
                </c:pt>
                <c:pt idx="690">
                  <c:v>1.8766416730798039</c:v>
                </c:pt>
                <c:pt idx="691">
                  <c:v>1.8909925701910937</c:v>
                </c:pt>
                <c:pt idx="692">
                  <c:v>1.9053177795761782</c:v>
                </c:pt>
                <c:pt idx="693">
                  <c:v>1.9196160319622715</c:v>
                </c:pt>
                <c:pt idx="694">
                  <c:v>1.9338860604650905</c:v>
                </c:pt>
                <c:pt idx="695">
                  <c:v>1.9481266007011055</c:v>
                </c:pt>
                <c:pt idx="696">
                  <c:v>1.9623363908995657</c:v>
                </c:pt>
                <c:pt idx="697">
                  <c:v>1.9765141720143022</c:v>
                </c:pt>
                <c:pt idx="698">
                  <c:v>1.9906586878352843</c:v>
                </c:pt>
                <c:pt idx="699">
                  <c:v>2.0047686850999238</c:v>
                </c:pt>
                <c:pt idx="700">
                  <c:v>2.0188429136041157</c:v>
                </c:pt>
                <c:pt idx="701">
                  <c:v>2.0328801263130241</c:v>
                </c:pt>
                <c:pt idx="702">
                  <c:v>2.0468790794715583</c:v>
                </c:pt>
                <c:pt idx="703">
                  <c:v>2.0608385327145795</c:v>
                </c:pt>
                <c:pt idx="704">
                  <c:v>2.0747572491768098</c:v>
                </c:pt>
                <c:pt idx="705">
                  <c:v>2.0886339956024202</c:v>
                </c:pt>
                <c:pt idx="706">
                  <c:v>2.1024675424542942</c:v>
                </c:pt>
                <c:pt idx="707">
                  <c:v>2.1162566640229783</c:v>
                </c:pt>
                <c:pt idx="708">
                  <c:v>2.1300001385352867</c:v>
                </c:pt>
                <c:pt idx="709">
                  <c:v>2.143696748262558</c:v>
                </c:pt>
                <c:pt idx="710">
                  <c:v>2.1573452796285135</c:v>
                </c:pt>
                <c:pt idx="711">
                  <c:v>2.1709445233168569</c:v>
                </c:pt>
                <c:pt idx="712">
                  <c:v>2.1844932743783589</c:v>
                </c:pt>
                <c:pt idx="713">
                  <c:v>2.1979903323376515</c:v>
                </c:pt>
                <c:pt idx="714">
                  <c:v>2.2114345012995882</c:v>
                </c:pt>
                <c:pt idx="715">
                  <c:v>2.2248245900552135</c:v>
                </c:pt>
                <c:pt idx="716">
                  <c:v>2.2381594121872888</c:v>
                </c:pt>
                <c:pt idx="717">
                  <c:v>2.2514377861754413</c:v>
                </c:pt>
                <c:pt idx="718">
                  <c:v>2.2646585355008222</c:v>
                </c:pt>
                <c:pt idx="719">
                  <c:v>2.2778204887503852</c:v>
                </c:pt>
                <c:pt idx="720">
                  <c:v>2.2909224797206371</c:v>
                </c:pt>
                <c:pt idx="721">
                  <c:v>2.303963347521008</c:v>
                </c:pt>
                <c:pt idx="722">
                  <c:v>2.3169419366766792</c:v>
                </c:pt>
                <c:pt idx="723">
                  <c:v>2.3298570972310007</c:v>
                </c:pt>
                <c:pt idx="724">
                  <c:v>2.3427076848473343</c:v>
                </c:pt>
                <c:pt idx="725">
                  <c:v>2.3554925609104771</c:v>
                </c:pt>
                <c:pt idx="726">
                  <c:v>2.3682105926275532</c:v>
                </c:pt>
                <c:pt idx="727">
                  <c:v>2.3808606531283538</c:v>
                </c:pt>
                <c:pt idx="728">
                  <c:v>2.393441621565219</c:v>
                </c:pt>
                <c:pt idx="729">
                  <c:v>2.4059523832123237</c:v>
                </c:pt>
                <c:pt idx="730">
                  <c:v>2.4183918295644542</c:v>
                </c:pt>
                <c:pt idx="731">
                  <c:v>2.4307588584352207</c:v>
                </c:pt>
                <c:pt idx="732">
                  <c:v>2.4430523740547327</c:v>
                </c:pt>
                <c:pt idx="733">
                  <c:v>2.4552712871666778</c:v>
                </c:pt>
                <c:pt idx="734">
                  <c:v>2.4674145151248204</c:v>
                </c:pt>
                <c:pt idx="735">
                  <c:v>2.4794809819889574</c:v>
                </c:pt>
                <c:pt idx="736">
                  <c:v>2.4914696186202256</c:v>
                </c:pt>
                <c:pt idx="737">
                  <c:v>2.5033793627758576</c:v>
                </c:pt>
                <c:pt idx="738">
                  <c:v>2.5152091592032582</c:v>
                </c:pt>
                <c:pt idx="739">
                  <c:v>2.5269579597335641</c:v>
                </c:pt>
                <c:pt idx="740">
                  <c:v>2.5386247233744603</c:v>
                </c:pt>
                <c:pt idx="741">
                  <c:v>2.5502084164024441</c:v>
                </c:pt>
                <c:pt idx="742">
                  <c:v>2.5617080124544231</c:v>
                </c:pt>
                <c:pt idx="743">
                  <c:v>2.5731224926186278</c:v>
                </c:pt>
                <c:pt idx="744">
                  <c:v>2.5844508455249242</c:v>
                </c:pt>
                <c:pt idx="745">
                  <c:v>2.5956920674343982</c:v>
                </c:pt>
                <c:pt idx="746">
                  <c:v>2.6068451623283044</c:v>
                </c:pt>
                <c:pt idx="747">
                  <c:v>2.6179091419963294</c:v>
                </c:pt>
                <c:pt idx="748">
                  <c:v>2.628883026124111</c:v>
                </c:pt>
                <c:pt idx="749">
                  <c:v>2.6397658423801471</c:v>
                </c:pt>
                <c:pt idx="750">
                  <c:v>2.6505566265019151</c:v>
                </c:pt>
                <c:pt idx="751">
                  <c:v>2.6612544223813241</c:v>
                </c:pt>
                <c:pt idx="752">
                  <c:v>2.6718582821494197</c:v>
                </c:pt>
                <c:pt idx="753">
                  <c:v>2.6823672662603895</c:v>
                </c:pt>
                <c:pt idx="754">
                  <c:v>2.6927804435747733</c:v>
                </c:pt>
                <c:pt idx="755">
                  <c:v>2.7030968914420184</c:v>
                </c:pt>
                <c:pt idx="756">
                  <c:v>2.7133156957821685</c:v>
                </c:pt>
                <c:pt idx="757">
                  <c:v>2.7234359511669211</c:v>
                </c:pt>
                <c:pt idx="758">
                  <c:v>2.7334567608997897</c:v>
                </c:pt>
                <c:pt idx="759">
                  <c:v>2.7433772370956069</c:v>
                </c:pt>
                <c:pt idx="760">
                  <c:v>2.7531965007591515</c:v>
                </c:pt>
                <c:pt idx="761">
                  <c:v>2.7629136818630649</c:v>
                </c:pt>
                <c:pt idx="762">
                  <c:v>2.772527919424923</c:v>
                </c:pt>
                <c:pt idx="763">
                  <c:v>2.7820383615835214</c:v>
                </c:pt>
                <c:pt idx="764">
                  <c:v>2.7914441656743589</c:v>
                </c:pt>
                <c:pt idx="765">
                  <c:v>2.8007444983043017</c:v>
                </c:pt>
                <c:pt idx="766">
                  <c:v>2.809938535425422</c:v>
                </c:pt>
                <c:pt idx="767">
                  <c:v>2.8190254624080127</c:v>
                </c:pt>
                <c:pt idx="768">
                  <c:v>2.8280044741127708</c:v>
                </c:pt>
                <c:pt idx="769">
                  <c:v>2.8368747749621304</c:v>
                </c:pt>
                <c:pt idx="770">
                  <c:v>2.8456355790107577</c:v>
                </c:pt>
                <c:pt idx="771">
                  <c:v>2.8542861100151868</c:v>
                </c:pt>
                <c:pt idx="772">
                  <c:v>2.8628256015026077</c:v>
                </c:pt>
                <c:pt idx="773">
                  <c:v>2.8712532968387565</c:v>
                </c:pt>
                <c:pt idx="774">
                  <c:v>2.879568449294982</c:v>
                </c:pt>
                <c:pt idx="775">
                  <c:v>2.8877703221143975</c:v>
                </c:pt>
                <c:pt idx="776">
                  <c:v>2.8958581885771451</c:v>
                </c:pt>
                <c:pt idx="777">
                  <c:v>2.9038313320648257</c:v>
                </c:pt>
                <c:pt idx="778">
                  <c:v>2.9116890461239477</c:v>
                </c:pt>
                <c:pt idx="779">
                  <c:v>2.9194306345285601</c:v>
                </c:pt>
                <c:pt idx="780">
                  <c:v>2.9270554113419225</c:v>
                </c:pt>
                <c:pt idx="781">
                  <c:v>2.9345627009772741</c:v>
                </c:pt>
                <c:pt idx="782">
                  <c:v>2.9419518382577139</c:v>
                </c:pt>
                <c:pt idx="783">
                  <c:v>2.9492221684751208</c:v>
                </c:pt>
                <c:pt idx="784">
                  <c:v>2.9563730474481797</c:v>
                </c:pt>
                <c:pt idx="785">
                  <c:v>2.9634038415794475</c:v>
                </c:pt>
                <c:pt idx="786">
                  <c:v>2.9703139279114854</c:v>
                </c:pt>
                <c:pt idx="787">
                  <c:v>2.9771026941820748</c:v>
                </c:pt>
                <c:pt idx="788">
                  <c:v>2.9837695388784549</c:v>
                </c:pt>
                <c:pt idx="789">
                  <c:v>2.9903138712906148</c:v>
                </c:pt>
                <c:pt idx="790">
                  <c:v>2.9967351115636389</c:v>
                </c:pt>
                <c:pt idx="791">
                  <c:v>3.003032690749099</c:v>
                </c:pt>
                <c:pt idx="792">
                  <c:v>3.009206050855429</c:v>
                </c:pt>
                <c:pt idx="793">
                  <c:v>3.0152546448974</c:v>
                </c:pt>
                <c:pt idx="794">
                  <c:v>3.0211779369445706</c:v>
                </c:pt>
                <c:pt idx="795">
                  <c:v>3.0269754021687683</c:v>
                </c:pt>
                <c:pt idx="796">
                  <c:v>3.0326465268906082</c:v>
                </c:pt>
                <c:pt idx="797">
                  <c:v>3.0381908086249898</c:v>
                </c:pt>
                <c:pt idx="798">
                  <c:v>3.043607756125621</c:v>
                </c:pt>
                <c:pt idx="799">
                  <c:v>3.0488968894285535</c:v>
                </c:pt>
                <c:pt idx="800">
                  <c:v>3.0540577398947093</c:v>
                </c:pt>
                <c:pt idx="801">
                  <c:v>3.0590898502514019</c:v>
                </c:pt>
                <c:pt idx="802">
                  <c:v>3.0639927746328421</c:v>
                </c:pt>
                <c:pt idx="803">
                  <c:v>3.0687660786196527</c:v>
                </c:pt>
                <c:pt idx="804">
                  <c:v>3.0734093392773643</c:v>
                </c:pt>
                <c:pt idx="805">
                  <c:v>3.0779221451938867</c:v>
                </c:pt>
                <c:pt idx="806">
                  <c:v>3.0823040965159572</c:v>
                </c:pt>
                <c:pt idx="807">
                  <c:v>3.0865548049845599</c:v>
                </c:pt>
                <c:pt idx="808">
                  <c:v>3.090673893969357</c:v>
                </c:pt>
                <c:pt idx="809">
                  <c:v>3.0946609985020288</c:v>
                </c:pt>
                <c:pt idx="810">
                  <c:v>3.0985157653086262</c:v>
                </c:pt>
                <c:pt idx="811">
                  <c:v>3.1022378528408749</c:v>
                </c:pt>
                <c:pt idx="812">
                  <c:v>3.1058269313064226</c:v>
                </c:pt>
                <c:pt idx="813">
                  <c:v>3.1092826826980797</c:v>
                </c:pt>
                <c:pt idx="814">
                  <c:v>3.1126048008219875</c:v>
                </c:pt>
                <c:pt idx="815">
                  <c:v>3.1157929913247377</c:v>
                </c:pt>
                <c:pt idx="816">
                  <c:v>3.1188469717194707</c:v>
                </c:pt>
                <c:pt idx="817">
                  <c:v>3.1217664714108948</c:v>
                </c:pt>
                <c:pt idx="818">
                  <c:v>3.1245512317192681</c:v>
                </c:pt>
                <c:pt idx="819">
                  <c:v>3.1272010059033093</c:v>
                </c:pt>
                <c:pt idx="820">
                  <c:v>3.1297155591820682</c:v>
                </c:pt>
                <c:pt idx="821">
                  <c:v>3.1320946687557312</c:v>
                </c:pt>
                <c:pt idx="822">
                  <c:v>3.1343381238253469</c:v>
                </c:pt>
                <c:pt idx="823">
                  <c:v>3.136445725611523</c:v>
                </c:pt>
                <c:pt idx="824">
                  <c:v>3.1384172873720293</c:v>
                </c:pt>
                <c:pt idx="825">
                  <c:v>3.1402526344183337</c:v>
                </c:pt>
                <c:pt idx="826">
                  <c:v>3.1419516041311049</c:v>
                </c:pt>
                <c:pt idx="827">
                  <c:v>3.1435140459746038</c:v>
                </c:pt>
                <c:pt idx="828">
                  <c:v>3.1449398215100119</c:v>
                </c:pt>
                <c:pt idx="829">
                  <c:v>3.1462288044077273</c:v>
                </c:pt>
                <c:pt idx="830">
                  <c:v>3.1473808804585399</c:v>
                </c:pt>
                <c:pt idx="831">
                  <c:v>3.1483959475837402</c:v>
                </c:pt>
                <c:pt idx="832">
                  <c:v>3.1492739158441863</c:v>
                </c:pt>
                <c:pt idx="833">
                  <c:v>3.1500147074482614</c:v>
                </c:pt>
                <c:pt idx="834">
                  <c:v>3.1506182567587642</c:v>
                </c:pt>
                <c:pt idx="835">
                  <c:v>3.1510845102987353</c:v>
                </c:pt>
                <c:pt idx="836">
                  <c:v>3.1514134267561738</c:v>
                </c:pt>
                <c:pt idx="837">
                  <c:v>3.1516049769877332</c:v>
                </c:pt>
                <c:pt idx="838">
                  <c:v>3.151659144021258</c:v>
                </c:pt>
                <c:pt idx="839">
                  <c:v>3.1515759230573366</c:v>
                </c:pt>
                <c:pt idx="840">
                  <c:v>3.1513553214696817</c:v>
                </c:pt>
                <c:pt idx="841">
                  <c:v>3.1509973588045161</c:v>
                </c:pt>
                <c:pt idx="842">
                  <c:v>3.1505020667787988</c:v>
                </c:pt>
                <c:pt idx="843">
                  <c:v>3.1498694892774597</c:v>
                </c:pt>
                <c:pt idx="844">
                  <c:v>3.1490996823494832</c:v>
                </c:pt>
                <c:pt idx="845">
                  <c:v>3.1481927142029438</c:v>
                </c:pt>
                <c:pt idx="846">
                  <c:v>3.1471486651989622</c:v>
                </c:pt>
                <c:pt idx="847">
                  <c:v>3.145967627844608</c:v>
                </c:pt>
                <c:pt idx="848">
                  <c:v>3.1446497067846697</c:v>
                </c:pt>
                <c:pt idx="849">
                  <c:v>3.1431950187924067</c:v>
                </c:pt>
                <c:pt idx="850">
                  <c:v>3.1416036927591788</c:v>
                </c:pt>
                <c:pt idx="851">
                  <c:v>3.139875869683062</c:v>
                </c:pt>
                <c:pt idx="852">
                  <c:v>3.1380117026563306</c:v>
                </c:pt>
                <c:pt idx="853">
                  <c:v>3.1360113568518782</c:v>
                </c:pt>
                <c:pt idx="854">
                  <c:v>3.133875009508619</c:v>
                </c:pt>
                <c:pt idx="855">
                  <c:v>3.1316028499157671</c:v>
                </c:pt>
                <c:pt idx="856">
                  <c:v>3.1291950793960552</c:v>
                </c:pt>
                <c:pt idx="857">
                  <c:v>3.1266519112879041</c:v>
                </c:pt>
                <c:pt idx="858">
                  <c:v>3.1239735709265273</c:v>
                </c:pt>
                <c:pt idx="859">
                  <c:v>3.1211602956239495</c:v>
                </c:pt>
                <c:pt idx="860">
                  <c:v>3.118212334648002</c:v>
                </c:pt>
                <c:pt idx="861">
                  <c:v>3.1151299492002171</c:v>
                </c:pt>
                <c:pt idx="862">
                  <c:v>3.1119134123926875</c:v>
                </c:pt>
                <c:pt idx="863">
                  <c:v>3.1085630092238761</c:v>
                </c:pt>
                <c:pt idx="864">
                  <c:v>3.1050790365533585</c:v>
                </c:pt>
                <c:pt idx="865">
                  <c:v>3.1014618030755172</c:v>
                </c:pt>
                <c:pt idx="866">
                  <c:v>3.0977116292921956</c:v>
                </c:pt>
                <c:pt idx="867">
                  <c:v>3.0938288474842999</c:v>
                </c:pt>
                <c:pt idx="868">
                  <c:v>3.0898138016823551</c:v>
                </c:pt>
                <c:pt idx="869">
                  <c:v>3.0856668476360136</c:v>
                </c:pt>
                <c:pt idx="870">
                  <c:v>3.0813883527825578</c:v>
                </c:pt>
                <c:pt idx="871">
                  <c:v>3.0769786962143177</c:v>
                </c:pt>
                <c:pt idx="872">
                  <c:v>3.0724382686451066</c:v>
                </c:pt>
                <c:pt idx="873">
                  <c:v>3.0677674723755795</c:v>
                </c:pt>
                <c:pt idx="874">
                  <c:v>3.0629667212575944</c:v>
                </c:pt>
                <c:pt idx="875">
                  <c:v>3.0580364406575553</c:v>
                </c:pt>
                <c:pt idx="876">
                  <c:v>3.0529770674187073</c:v>
                </c:pt>
                <c:pt idx="877">
                  <c:v>3.047789049822446</c:v>
                </c:pt>
                <c:pt idx="878">
                  <c:v>3.0424728475485732</c:v>
                </c:pt>
                <c:pt idx="879">
                  <c:v>3.0370289316345978</c:v>
                </c:pt>
                <c:pt idx="880">
                  <c:v>3.0314577844339827</c:v>
                </c:pt>
                <c:pt idx="881">
                  <c:v>3.0257598995734027</c:v>
                </c:pt>
                <c:pt idx="882">
                  <c:v>3.0199357819090205</c:v>
                </c:pt>
                <c:pt idx="883">
                  <c:v>3.0139859474817392</c:v>
                </c:pt>
                <c:pt idx="884">
                  <c:v>3.0079109234714916</c:v>
                </c:pt>
                <c:pt idx="885">
                  <c:v>3.0017112481505315</c:v>
                </c:pt>
                <c:pt idx="886">
                  <c:v>2.9953874708357153</c:v>
                </c:pt>
                <c:pt idx="887">
                  <c:v>2.988940151839873</c:v>
                </c:pt>
                <c:pt idx="888">
                  <c:v>2.9823698624221242</c:v>
                </c:pt>
                <c:pt idx="889">
                  <c:v>2.9756771847372763</c:v>
                </c:pt>
                <c:pt idx="890">
                  <c:v>2.9688627117842477</c:v>
                </c:pt>
                <c:pt idx="891">
                  <c:v>2.9619270473535249</c:v>
                </c:pt>
                <c:pt idx="892">
                  <c:v>2.9548708059736417</c:v>
                </c:pt>
                <c:pt idx="893">
                  <c:v>2.9476946128567789</c:v>
                </c:pt>
                <c:pt idx="894">
                  <c:v>2.9403991038433062</c:v>
                </c:pt>
                <c:pt idx="895">
                  <c:v>2.9329849253454947</c:v>
                </c:pt>
                <c:pt idx="896">
                  <c:v>2.9254527342902139</c:v>
                </c:pt>
                <c:pt idx="897">
                  <c:v>2.9178031980607417</c:v>
                </c:pt>
                <c:pt idx="898">
                  <c:v>2.9100369944376148</c:v>
                </c:pt>
                <c:pt idx="899">
                  <c:v>2.9021548115385878</c:v>
                </c:pt>
                <c:pt idx="900">
                  <c:v>2.8941573477576594</c:v>
                </c:pt>
                <c:pt idx="901">
                  <c:v>2.8860453117031799</c:v>
                </c:pt>
                <c:pt idx="902">
                  <c:v>2.877819422135103</c:v>
                </c:pt>
                <c:pt idx="903">
                  <c:v>2.8694804079012481</c:v>
                </c:pt>
                <c:pt idx="904">
                  <c:v>2.8610290078727632</c:v>
                </c:pt>
                <c:pt idx="905">
                  <c:v>2.852465970878626</c:v>
                </c:pt>
                <c:pt idx="906">
                  <c:v>2.8437920556393399</c:v>
                </c:pt>
                <c:pt idx="907">
                  <c:v>2.8350080306996412</c:v>
                </c:pt>
                <c:pt idx="908">
                  <c:v>2.826114674360479</c:v>
                </c:pt>
                <c:pt idx="909">
                  <c:v>2.8171127746099875</c:v>
                </c:pt>
                <c:pt idx="910">
                  <c:v>2.8080031290537066</c:v>
                </c:pt>
                <c:pt idx="911">
                  <c:v>2.7987865448439155</c:v>
                </c:pt>
                <c:pt idx="912">
                  <c:v>2.7894638386080635</c:v>
                </c:pt>
                <c:pt idx="913">
                  <c:v>2.7800358363764879</c:v>
                </c:pt>
                <c:pt idx="914">
                  <c:v>2.7705033735091629</c:v>
                </c:pt>
                <c:pt idx="915">
                  <c:v>2.7608672946217192</c:v>
                </c:pt>
                <c:pt idx="916">
                  <c:v>2.7511284535105904</c:v>
                </c:pt>
                <c:pt idx="917">
                  <c:v>2.741287713077369</c:v>
                </c:pt>
                <c:pt idx="918">
                  <c:v>2.7313459452523441</c:v>
                </c:pt>
                <c:pt idx="919">
                  <c:v>2.7213040309172603</c:v>
                </c:pt>
                <c:pt idx="920">
                  <c:v>2.7111628598272439</c:v>
                </c:pt>
                <c:pt idx="921">
                  <c:v>2.7009233305319946</c:v>
                </c:pt>
                <c:pt idx="922">
                  <c:v>2.6905863502961402</c:v>
                </c:pt>
                <c:pt idx="923">
                  <c:v>2.6801528350188737</c:v>
                </c:pt>
                <c:pt idx="924">
                  <c:v>2.6696237091527992</c:v>
                </c:pt>
                <c:pt idx="925">
                  <c:v>2.6589999056219971</c:v>
                </c:pt>
                <c:pt idx="926">
                  <c:v>2.6482823657393912</c:v>
                </c:pt>
                <c:pt idx="927">
                  <c:v>2.6374720391233324</c:v>
                </c:pt>
                <c:pt idx="928">
                  <c:v>2.6265698836134597</c:v>
                </c:pt>
                <c:pt idx="929">
                  <c:v>2.6155768651858331</c:v>
                </c:pt>
                <c:pt idx="930">
                  <c:v>2.6044939578673403</c:v>
                </c:pt>
                <c:pt idx="931">
                  <c:v>2.593322143649389</c:v>
                </c:pt>
                <c:pt idx="932">
                  <c:v>2.5820624124009228</c:v>
                </c:pt>
                <c:pt idx="933">
                  <c:v>2.5707157617806891</c:v>
                </c:pt>
                <c:pt idx="934">
                  <c:v>2.5592831971488432</c:v>
                </c:pt>
                <c:pt idx="935">
                  <c:v>2.5477657314778952</c:v>
                </c:pt>
                <c:pt idx="936">
                  <c:v>2.536164385262921</c:v>
                </c:pt>
                <c:pt idx="937">
                  <c:v>2.5244801864311661</c:v>
                </c:pt>
                <c:pt idx="938">
                  <c:v>2.5127141702509634</c:v>
                </c:pt>
                <c:pt idx="939">
                  <c:v>2.5008673792399962</c:v>
                </c:pt>
                <c:pt idx="940">
                  <c:v>2.4889408630729379</c:v>
                </c:pt>
                <c:pt idx="941">
                  <c:v>2.47693567848843</c:v>
                </c:pt>
                <c:pt idx="942">
                  <c:v>2.4648528891954724</c:v>
                </c:pt>
                <c:pt idx="943">
                  <c:v>2.4526935657791578</c:v>
                </c:pt>
                <c:pt idx="944">
                  <c:v>2.4404587856058177</c:v>
                </c:pt>
                <c:pt idx="945">
                  <c:v>2.4281496327275693</c:v>
                </c:pt>
                <c:pt idx="946">
                  <c:v>2.415767197786252</c:v>
                </c:pt>
                <c:pt idx="947">
                  <c:v>2.4033125779168052</c:v>
                </c:pt>
                <c:pt idx="948">
                  <c:v>2.3907868766500426</c:v>
                </c:pt>
                <c:pt idx="949">
                  <c:v>2.3781912038148971</c:v>
                </c:pt>
                <c:pt idx="950">
                  <c:v>2.3655266754400603</c:v>
                </c:pt>
                <c:pt idx="951">
                  <c:v>2.3527944136551131</c:v>
                </c:pt>
                <c:pt idx="952">
                  <c:v>2.3399955465911022</c:v>
                </c:pt>
                <c:pt idx="953">
                  <c:v>2.3271312082805711</c:v>
                </c:pt>
                <c:pt idx="954">
                  <c:v>2.3142025385570775</c:v>
                </c:pt>
                <c:pt idx="955">
                  <c:v>2.3012106829542303</c:v>
                </c:pt>
                <c:pt idx="956">
                  <c:v>2.2881567926041546</c:v>
                </c:pt>
                <c:pt idx="957">
                  <c:v>2.2750420241355029</c:v>
                </c:pt>
                <c:pt idx="958">
                  <c:v>2.2618675395710057</c:v>
                </c:pt>
                <c:pt idx="959">
                  <c:v>2.2486345062244646</c:v>
                </c:pt>
                <c:pt idx="960">
                  <c:v>2.2353440965973483</c:v>
                </c:pt>
                <c:pt idx="961">
                  <c:v>2.2219974882749089</c:v>
                </c:pt>
                <c:pt idx="962">
                  <c:v>2.2085958638218295</c:v>
                </c:pt>
                <c:pt idx="963">
                  <c:v>2.1951404106774541</c:v>
                </c:pt>
                <c:pt idx="964">
                  <c:v>2.1816323210505688</c:v>
                </c:pt>
                <c:pt idx="965">
                  <c:v>2.1680727918137697</c:v>
                </c:pt>
                <c:pt idx="966">
                  <c:v>2.1544630243974141</c:v>
                </c:pt>
                <c:pt idx="967">
                  <c:v>2.1408042246831731</c:v>
                </c:pt>
                <c:pt idx="968">
                  <c:v>2.1270976028971802</c:v>
                </c:pt>
                <c:pt idx="969">
                  <c:v>2.1133443735027946</c:v>
                </c:pt>
                <c:pt idx="970">
                  <c:v>2.0995457550930188</c:v>
                </c:pt>
                <c:pt idx="971">
                  <c:v>2.0857029702824992</c:v>
                </c:pt>
                <c:pt idx="972">
                  <c:v>2.0718172455992039</c:v>
                </c:pt>
                <c:pt idx="973">
                  <c:v>2.0578898113757624</c:v>
                </c:pt>
                <c:pt idx="974">
                  <c:v>2.0439219016404371</c:v>
                </c:pt>
                <c:pt idx="975">
                  <c:v>2.0299147540077804</c:v>
                </c:pt>
                <c:pt idx="976">
                  <c:v>2.0158696095689908</c:v>
                </c:pt>
                <c:pt idx="977">
                  <c:v>2.0017877127819581</c:v>
                </c:pt>
                <c:pt idx="978">
                  <c:v>1.987670311360944</c:v>
                </c:pt>
                <c:pt idx="979">
                  <c:v>1.9735186561661031</c:v>
                </c:pt>
                <c:pt idx="980">
                  <c:v>1.9593340010925979</c:v>
                </c:pt>
                <c:pt idx="981">
                  <c:v>1.9451176029595225</c:v>
                </c:pt>
                <c:pt idx="982">
                  <c:v>1.9308707213985354</c:v>
                </c:pt>
                <c:pt idx="983">
                  <c:v>1.9165946187422498</c:v>
                </c:pt>
                <c:pt idx="984">
                  <c:v>1.902290559912396</c:v>
                </c:pt>
                <c:pt idx="985">
                  <c:v>1.8879598123077319</c:v>
                </c:pt>
                <c:pt idx="986">
                  <c:v>1.873603645691752</c:v>
                </c:pt>
                <c:pt idx="987">
                  <c:v>1.8592233320801794</c:v>
                </c:pt>
                <c:pt idx="988">
                  <c:v>1.8448201456282667</c:v>
                </c:pt>
                <c:pt idx="989">
                  <c:v>1.8303953625178857</c:v>
                </c:pt>
                <c:pt idx="990">
                  <c:v>1.8159502608444666</c:v>
                </c:pt>
                <c:pt idx="991">
                  <c:v>1.8014861205037505</c:v>
                </c:pt>
                <c:pt idx="992">
                  <c:v>1.7870042230783738</c:v>
                </c:pt>
                <c:pt idx="993">
                  <c:v>1.7725058517243377</c:v>
                </c:pt>
                <c:pt idx="994">
                  <c:v>1.7579922910572889</c:v>
                </c:pt>
                <c:pt idx="995">
                  <c:v>1.743464827038721</c:v>
                </c:pt>
                <c:pt idx="996">
                  <c:v>1.7289247468620101</c:v>
                </c:pt>
                <c:pt idx="997">
                  <c:v>1.7143733388383882</c:v>
                </c:pt>
                <c:pt idx="998">
                  <c:v>1.6998118922827719</c:v>
                </c:pt>
                <c:pt idx="999">
                  <c:v>1.6852416973995374</c:v>
                </c:pt>
                <c:pt idx="1000">
                  <c:v>1.6633311940715561</c:v>
                </c:pt>
                <c:pt idx="1001">
                  <c:v>1.6412566221403913</c:v>
                </c:pt>
                <c:pt idx="1002">
                  <c:v>1.6190226383987465</c:v>
                </c:pt>
                <c:pt idx="1003">
                  <c:v>1.5966341046053221</c:v>
                </c:pt>
                <c:pt idx="1004">
                  <c:v>1.574096089271952</c:v>
                </c:pt>
                <c:pt idx="1005">
                  <c:v>1.5514138692497543</c:v>
                </c:pt>
                <c:pt idx="1006">
                  <c:v>1.5285929311056641</c:v>
                </c:pt>
                <c:pt idx="1007">
                  <c:v>1.5056389722808579</c:v>
                </c:pt>
                <c:pt idx="1008">
                  <c:v>1.4825579020228061</c:v>
                </c:pt>
                <c:pt idx="1009">
                  <c:v>1.4593558420824304</c:v>
                </c:pt>
                <c:pt idx="1010">
                  <c:v>1.4360391271685433</c:v>
                </c:pt>
                <c:pt idx="1011">
                  <c:v>1.4126143051514168</c:v>
                </c:pt>
                <c:pt idx="1012">
                  <c:v>1.3890881370078541</c:v>
                </c:pt>
                <c:pt idx="1013">
                  <c:v>1.3654675965001353</c:v>
                </c:pt>
                <c:pt idx="1014">
                  <c:v>1.3417598695817283</c:v>
                </c:pt>
                <c:pt idx="1015">
                  <c:v>1.3179723535225798</c:v>
                </c:pt>
                <c:pt idx="1016">
                  <c:v>1.2941126557473988</c:v>
                </c:pt>
                <c:pt idx="1017">
                  <c:v>1.2701885923805361</c:v>
                </c:pt>
                <c:pt idx="1018">
                  <c:v>1.2462081864913381</c:v>
                </c:pt>
                <c:pt idx="1019">
                  <c:v>1.2221796660344122</c:v>
                </c:pt>
                <c:pt idx="1020">
                  <c:v>1.1981114614794433</c:v>
                </c:pt>
                <c:pt idx="1021">
                  <c:v>1.1740122031257527</c:v>
                </c:pt>
                <c:pt idx="1022">
                  <c:v>1.149890718097202</c:v>
                </c:pt>
                <c:pt idx="1023">
                  <c:v>1.1257560270134248</c:v>
                </c:pt>
                <c:pt idx="1024">
                  <c:v>1.1016173403340315</c:v>
                </c:pt>
                <c:pt idx="1025">
                  <c:v>1.0774840543727668</c:v>
                </c:pt>
                <c:pt idx="1026">
                  <c:v>1.0533657469793072</c:v>
                </c:pt>
                <c:pt idx="1027">
                  <c:v>1.0292721728867451</c:v>
                </c:pt>
                <c:pt idx="1028">
                  <c:v>1.0052132587236258</c:v>
                </c:pt>
                <c:pt idx="1029">
                  <c:v>0.98119909768980884</c:v>
                </c:pt>
                <c:pt idx="1030">
                  <c:v>0.95723994389603706</c:v>
                </c:pt>
                <c:pt idx="1031">
                  <c:v>0.93334620636799515</c:v>
                </c:pt>
                <c:pt idx="1032">
                  <c:v>0.9095284427159418</c:v>
                </c:pt>
                <c:pt idx="1033">
                  <c:v>0.88579735247187996</c:v>
                </c:pt>
                <c:pt idx="1034">
                  <c:v>0.8621637700968956</c:v>
                </c:pt>
                <c:pt idx="1035">
                  <c:v>0.83863865766187695</c:v>
                </c:pt>
                <c:pt idx="1036">
                  <c:v>0.81523309720577464</c:v>
                </c:pt>
                <c:pt idx="1037">
                  <c:v>0.79195828277586799</c:v>
                </c:pt>
                <c:pt idx="1038">
                  <c:v>0.76882551215577011</c:v>
                </c:pt>
                <c:pt idx="1039">
                  <c:v>0.74584617828706623</c:v>
                </c:pt>
                <c:pt idx="1040">
                  <c:v>0.72303176039173478</c:v>
                </c:pt>
                <c:pt idx="1041">
                  <c:v>0.70039381480279062</c:v>
                </c:pt>
                <c:pt idx="1042">
                  <c:v>0.6779439655116507</c:v>
                </c:pt>
                <c:pt idx="1043">
                  <c:v>0.65569389444135229</c:v>
                </c:pt>
                <c:pt idx="1044">
                  <c:v>0.6336553314553669</c:v>
                </c:pt>
                <c:pt idx="1045">
                  <c:v>0.61184004411266868</c:v>
                </c:pt>
                <c:pt idx="1046">
                  <c:v>0.5902598271803926</c:v>
                </c:pt>
                <c:pt idx="1047">
                  <c:v>0.56892649191595779</c:v>
                </c:pt>
                <c:pt idx="1048">
                  <c:v>0.54785185513150925</c:v>
                </c:pt>
                <c:pt idx="1049">
                  <c:v>0.52704772805396227</c:v>
                </c:pt>
                <c:pt idx="1050">
                  <c:v>0.50652590499477268</c:v>
                </c:pt>
                <c:pt idx="1051">
                  <c:v>0.4862981518441018</c:v>
                </c:pt>
                <c:pt idx="1052">
                  <c:v>0.46637619440472489</c:v>
                </c:pt>
                <c:pt idx="1053">
                  <c:v>0.44677170658165166</c:v>
                </c:pt>
                <c:pt idx="1054">
                  <c:v>0.42749629844391784</c:v>
                </c:pt>
                <c:pt idx="1055">
                  <c:v>0.40856150417570686</c:v>
                </c:pt>
                <c:pt idx="1056">
                  <c:v>0.38997876993430636</c:v>
                </c:pt>
                <c:pt idx="1057">
                  <c:v>0.37175944163307628</c:v>
                </c:pt>
                <c:pt idx="1058">
                  <c:v>0.35391475266794575</c:v>
                </c:pt>
                <c:pt idx="1059">
                  <c:v>0.33645581160638288</c:v>
                </c:pt>
                <c:pt idx="1060">
                  <c:v>0.31939358985826305</c:v>
                </c:pt>
                <c:pt idx="1061">
                  <c:v>0.30273890934830067</c:v>
                </c:pt>
                <c:pt idx="1062">
                  <c:v>0.28650243021006888</c:v>
                </c:pt>
                <c:pt idx="1063">
                  <c:v>0.27069463852191228</c:v>
                </c:pt>
                <c:pt idx="1064">
                  <c:v>0.25532583410522458</c:v>
                </c:pt>
                <c:pt idx="1065">
                  <c:v>0.24040611840582579</c:v>
                </c:pt>
                <c:pt idx="1066">
                  <c:v>0.22594538247918236</c:v>
                </c:pt>
                <c:pt idx="1067">
                  <c:v>0.21195329510043528</c:v>
                </c:pt>
                <c:pt idx="1068">
                  <c:v>0.19843929102013297</c:v>
                </c:pt>
                <c:pt idx="1069">
                  <c:v>0.18541255938658621</c:v>
                </c:pt>
                <c:pt idx="1070">
                  <c:v>0.17288203235573429</c:v>
                </c:pt>
                <c:pt idx="1071">
                  <c:v>0.16085637390921137</c:v>
                </c:pt>
                <c:pt idx="1072">
                  <c:v>0.14934396890124821</c:v>
                </c:pt>
                <c:pt idx="1073">
                  <c:v>0.13835291235473743</c:v>
                </c:pt>
                <c:pt idx="1074">
                  <c:v>0.12789099902655882</c:v>
                </c:pt>
                <c:pt idx="1075">
                  <c:v>0.11796571326196455</c:v>
                </c:pt>
                <c:pt idx="1076">
                  <c:v>0.10858421915741638</c:v>
                </c:pt>
                <c:pt idx="1077">
                  <c:v>9.9753351050878902E-2</c:v>
                </c:pt>
                <c:pt idx="1078">
                  <c:v>9.1479604358089217E-2</c:v>
                </c:pt>
                <c:pt idx="1079">
                  <c:v>8.3769126772812674E-2</c:v>
                </c:pt>
                <c:pt idx="1080">
                  <c:v>7.662770984852911E-2</c:v>
                </c:pt>
                <c:pt idx="1081">
                  <c:v>7.0060780978387333E-2</c:v>
                </c:pt>
                <c:pt idx="1082">
                  <c:v>6.4073395789587859E-2</c:v>
                </c:pt>
                <c:pt idx="1083">
                  <c:v>5.8670230967692284E-2</c:v>
                </c:pt>
                <c:pt idx="1084">
                  <c:v>5.3855577525563782E-2</c:v>
                </c:pt>
                <c:pt idx="1085">
                  <c:v>4.9633334530901164E-2</c:v>
                </c:pt>
                <c:pt idx="1086">
                  <c:v>4.6007003305480632E-2</c:v>
                </c:pt>
                <c:pt idx="1087">
                  <c:v>4.2979682108365481E-2</c:v>
                </c:pt>
                <c:pt idx="1088">
                  <c:v>4.0554061314447838E-2</c:v>
                </c:pt>
                <c:pt idx="1089">
                  <c:v>3.8732419098759678E-2</c:v>
                </c:pt>
                <c:pt idx="1090">
                  <c:v>3.751661763602273E-2</c:v>
                </c:pt>
                <c:pt idx="1091">
                  <c:v>3.690809982393789E-2</c:v>
                </c:pt>
                <c:pt idx="1092">
                  <c:v>3.6907886537679117E-2</c:v>
                </c:pt>
                <c:pt idx="1093">
                  <c:v>3.7516574422043376E-2</c:v>
                </c:pt>
                <c:pt idx="1094">
                  <c:v>3.8734334226645434E-2</c:v>
                </c:pt>
                <c:pt idx="1095">
                  <c:v>4.0560909688472556E-2</c:v>
                </c:pt>
                <c:pt idx="1096">
                  <c:v>4.2995616965036849E-2</c:v>
                </c:pt>
                <c:pt idx="1097">
                  <c:v>4.6037344620261496E-2</c:v>
                </c:pt>
                <c:pt idx="1098">
                  <c:v>4.9684554164140332E-2</c:v>
                </c:pt>
                <c:pt idx="1099">
                  <c:v>5.3935281146094173E-2</c:v>
                </c:pt>
                <c:pt idx="1100">
                  <c:v>5.8787136800845491E-2</c:v>
                </c:pt>
                <c:pt idx="1101">
                  <c:v>6.4237310244522991E-2</c:v>
                </c:pt>
                <c:pt idx="1102">
                  <c:v>7.0282571217596609E-2</c:v>
                </c:pt>
                <c:pt idx="1103">
                  <c:v>7.6919273370159066E-2</c:v>
                </c:pt>
                <c:pt idx="1104">
                  <c:v>8.4143358083982392E-2</c:v>
                </c:pt>
                <c:pt idx="1105">
                  <c:v>9.1950358824693157E-2</c:v>
                </c:pt>
                <c:pt idx="1106">
                  <c:v>0.10033540601637675</c:v>
                </c:pt>
                <c:pt idx="1107">
                  <c:v>0.10929323242987142</c:v>
                </c:pt>
                <c:pt idx="1108">
                  <c:v>0.11881817907500346</c:v>
                </c:pt>
                <c:pt idx="1109">
                  <c:v>0.12890420158601887</c:v>
                </c:pt>
                <c:pt idx="1110">
                  <c:v>0.13954487708854468</c:v>
                </c:pt>
                <c:pt idx="1111">
                  <c:v>0.15073341153543043</c:v>
                </c:pt>
                <c:pt idx="1112">
                  <c:v>0.16246264749794181</c:v>
                </c:pt>
                <c:pt idx="1113">
                  <c:v>0.17472507239798446</c:v>
                </c:pt>
                <c:pt idx="1114">
                  <c:v>0.18751282716607767</c:v>
                </c:pt>
                <c:pt idx="1115">
                  <c:v>0.20081771530915737</c:v>
                </c:pt>
                <c:pt idx="1116">
                  <c:v>0.21463121237146479</c:v>
                </c:pt>
                <c:pt idx="1117">
                  <c:v>0.22894447577107344</c:v>
                </c:pt>
                <c:pt idx="1118">
                  <c:v>0.24374835499402853</c:v>
                </c:pt>
                <c:pt idx="1119">
                  <c:v>0.25903340212738224</c:v>
                </c:pt>
                <c:pt idx="1120">
                  <c:v>0.27478988271191951</c:v>
                </c:pt>
                <c:pt idx="1121">
                  <c:v>0.29100778689478618</c:v>
                </c:pt>
                <c:pt idx="1122">
                  <c:v>0.30767684086189767</c:v>
                </c:pt>
                <c:pt idx="1123">
                  <c:v>0.3247865185294509</c:v>
                </c:pt>
                <c:pt idx="1124">
                  <c:v>0.34232605347359746</c:v>
                </c:pt>
                <c:pt idx="1125">
                  <c:v>0.36028445107710416</c:v>
                </c:pt>
                <c:pt idx="1126">
                  <c:v>0.3786505008713158</c:v>
                </c:pt>
                <c:pt idx="1127">
                  <c:v>0.39741278905194394</c:v>
                </c:pt>
                <c:pt idx="1128">
                  <c:v>0.41655971114663948</c:v>
                </c:pt>
                <c:pt idx="1129">
                  <c:v>0.43607948481256398</c:v>
                </c:pt>
                <c:pt idx="1130">
                  <c:v>0.4559601627418704</c:v>
                </c:pt>
                <c:pt idx="1131">
                  <c:v>0.47618964565329058</c:v>
                </c:pt>
                <c:pt idx="1132">
                  <c:v>0.49675569534775255</c:v>
                </c:pt>
                <c:pt idx="1133">
                  <c:v>0.51764594780647954</c:v>
                </c:pt>
                <c:pt idx="1134">
                  <c:v>0.5388479263097663</c:v>
                </c:pt>
                <c:pt idx="1135">
                  <c:v>0.56034905455519624</c:v>
                </c:pt>
                <c:pt idx="1136">
                  <c:v>0.58213666975413325</c:v>
                </c:pt>
                <c:pt idx="1137">
                  <c:v>0.60419803568562713</c:v>
                </c:pt>
                <c:pt idx="1138">
                  <c:v>0.6265203556873683</c:v>
                </c:pt>
                <c:pt idx="1139">
                  <c:v>0.64909078556357647</c:v>
                </c:pt>
                <c:pt idx="1140">
                  <c:v>0.6718964463901923</c:v>
                </c:pt>
                <c:pt idx="1141">
                  <c:v>0.69492443719824915</c:v>
                </c:pt>
                <c:pt idx="1142">
                  <c:v>0.71816184751680856</c:v>
                </c:pt>
                <c:pt idx="1143">
                  <c:v>0.74159576975733443</c:v>
                </c:pt>
                <c:pt idx="1144">
                  <c:v>0.76521331142207583</c:v>
                </c:pt>
                <c:pt idx="1145">
                  <c:v>0.78900160711940281</c:v>
                </c:pt>
                <c:pt idx="1146">
                  <c:v>0.81294783037015206</c:v>
                </c:pt>
                <c:pt idx="1147">
                  <c:v>0.83703920518909691</c:v>
                </c:pt>
                <c:pt idx="1148">
                  <c:v>0.86126301742686562</c:v>
                </c:pt>
                <c:pt idx="1149">
                  <c:v>0.88560662585798056</c:v>
                </c:pt>
                <c:pt idx="1150">
                  <c:v>0.91005747300180095</c:v>
                </c:pt>
                <c:pt idx="1151">
                  <c:v>0.93460309566348976</c:v>
                </c:pt>
                <c:pt idx="1152">
                  <c:v>0.95923113518314851</c:v>
                </c:pt>
                <c:pt idx="1153">
                  <c:v>0.9839293473821018</c:v>
                </c:pt>
                <c:pt idx="1154">
                  <c:v>1.0086856121957859</c:v>
                </c:pt>
                <c:pt idx="1155">
                  <c:v>1.033487942983863</c:v>
                </c:pt>
                <c:pt idx="1156">
                  <c:v>1.0583244955087898</c:v>
                </c:pt>
                <c:pt idx="1157">
                  <c:v>1.0831835765747633</c:v>
                </c:pt>
                <c:pt idx="1158">
                  <c:v>1.1080536523201459</c:v>
                </c:pt>
                <c:pt idx="1159">
                  <c:v>1.1329233561568846</c:v>
                </c:pt>
                <c:pt idx="1160">
                  <c:v>1.1577814963513493</c:v>
                </c:pt>
                <c:pt idx="1161">
                  <c:v>1.1826170632421471</c:v>
                </c:pt>
                <c:pt idx="1162">
                  <c:v>1.2074192360905665</c:v>
                </c:pt>
                <c:pt idx="1163">
                  <c:v>1.2321773895608821</c:v>
                </c:pt>
                <c:pt idx="1164">
                  <c:v>1.2568810998279574</c:v>
                </c:pt>
                <c:pt idx="1165">
                  <c:v>1.2815201503103906</c:v>
                </c:pt>
                <c:pt idx="1166">
                  <c:v>1.3060845370286669</c:v>
                </c:pt>
                <c:pt idx="1167">
                  <c:v>1.3305644735877484</c:v>
                </c:pt>
                <c:pt idx="1168">
                  <c:v>1.354950395785008</c:v>
                </c:pt>
                <c:pt idx="1169">
                  <c:v>1.379232965844444</c:v>
                </c:pt>
                <c:pt idx="1170">
                  <c:v>1.4034030762793532</c:v>
                </c:pt>
                <c:pt idx="1171">
                  <c:v>1.4274518533857208</c:v>
                </c:pt>
                <c:pt idx="1172">
                  <c:v>1.451370660369856</c:v>
                </c:pt>
                <c:pt idx="1173">
                  <c:v>1.4751511001136675</c:v>
                </c:pt>
                <c:pt idx="1174">
                  <c:v>1.4987850175822113</c:v>
                </c:pt>
                <c:pt idx="1175">
                  <c:v>1.5222645018783627</c:v>
                </c:pt>
                <c:pt idx="1176">
                  <c:v>1.5455818879499592</c:v>
                </c:pt>
                <c:pt idx="1177">
                  <c:v>1.5687297579553012</c:v>
                </c:pt>
                <c:pt idx="1178">
                  <c:v>1.5917009422936319</c:v>
                </c:pt>
                <c:pt idx="1179">
                  <c:v>1.6144885203072565</c:v>
                </c:pt>
                <c:pt idx="1180">
                  <c:v>1.6370858206625694</c:v>
                </c:pt>
                <c:pt idx="1181">
                  <c:v>1.6594864214177123</c:v>
                </c:pt>
                <c:pt idx="1182">
                  <c:v>1.6816841497847799</c:v>
                </c:pt>
                <c:pt idx="1183">
                  <c:v>1.7036730815949488</c:v>
                </c:pt>
                <c:pt idx="1184">
                  <c:v>1.7254475404752485</c:v>
                </c:pt>
                <c:pt idx="1185">
                  <c:v>1.7470020967457649</c:v>
                </c:pt>
                <c:pt idx="1186">
                  <c:v>1.7683315660463985</c:v>
                </c:pt>
                <c:pt idx="1187">
                  <c:v>1.789431007702841</c:v>
                </c:pt>
                <c:pt idx="1188">
                  <c:v>1.8102957228409751</c:v>
                </c:pt>
                <c:pt idx="1189">
                  <c:v>1.8309212522596474</c:v>
                </c:pt>
                <c:pt idx="1190">
                  <c:v>1.8513033740717135</c:v>
                </c:pt>
                <c:pt idx="1191">
                  <c:v>1.8714381011231866</c:v>
                </c:pt>
                <c:pt idx="1192">
                  <c:v>1.891321678200887</c:v>
                </c:pt>
                <c:pt idx="1193">
                  <c:v>1.9109505790381349</c:v>
                </c:pt>
                <c:pt idx="1194">
                  <c:v>1.9303215031293797</c:v>
                </c:pt>
                <c:pt idx="1195">
                  <c:v>1.9494313723635399</c:v>
                </c:pt>
                <c:pt idx="1196">
                  <c:v>1.9682773274863503</c:v>
                </c:pt>
                <c:pt idx="1197">
                  <c:v>1.9868567244016724</c:v>
                </c:pt>
                <c:pt idx="1198">
                  <c:v>2.0051671303226088</c:v>
                </c:pt>
                <c:pt idx="1199">
                  <c:v>2.0232063197813681</c:v>
                </c:pt>
                <c:pt idx="1200">
                  <c:v>2.0409722705088145</c:v>
                </c:pt>
                <c:pt idx="1201">
                  <c:v>2.0584631591929781</c:v>
                </c:pt>
                <c:pt idx="1202">
                  <c:v>2.075677357126807</c:v>
                </c:pt>
                <c:pt idx="1203">
                  <c:v>2.0926134257538722</c:v>
                </c:pt>
                <c:pt idx="1204">
                  <c:v>2.1092701121227182</c:v>
                </c:pt>
                <c:pt idx="1205">
                  <c:v>2.1256463442579192</c:v>
                </c:pt>
                <c:pt idx="1206">
                  <c:v>2.1417412264577411</c:v>
                </c:pt>
                <c:pt idx="1207">
                  <c:v>2.157554034527061</c:v>
                </c:pt>
                <c:pt idx="1208">
                  <c:v>2.1730842109542312</c:v>
                </c:pt>
                <c:pt idx="1209">
                  <c:v>2.1883313600405319</c:v>
                </c:pt>
                <c:pt idx="1210">
                  <c:v>2.2032952429901558</c:v>
                </c:pt>
                <c:pt idx="1211">
                  <c:v>2.2179757729691691</c:v>
                </c:pt>
                <c:pt idx="1212">
                  <c:v>2.2323730101411208</c:v>
                </c:pt>
                <c:pt idx="1213">
                  <c:v>2.2464871566866451</c:v>
                </c:pt>
                <c:pt idx="1214">
                  <c:v>2.2603185518145583</c:v>
                </c:pt>
                <c:pt idx="1215">
                  <c:v>2.2738676667716518</c:v>
                </c:pt>
                <c:pt idx="1216">
                  <c:v>2.2871350998575144</c:v>
                </c:pt>
                <c:pt idx="1217">
                  <c:v>2.3001215714513199</c:v>
                </c:pt>
                <c:pt idx="1218">
                  <c:v>2.3128279190568652</c:v>
                </c:pt>
                <c:pt idx="1219">
                  <c:v>2.3252550923712025</c:v>
                </c:pt>
                <c:pt idx="1220">
                  <c:v>2.3374041483836336</c:v>
                </c:pt>
                <c:pt idx="1221">
                  <c:v>2.3492762465094548</c:v>
                </c:pt>
                <c:pt idx="1222">
                  <c:v>2.3608726437643739</c:v>
                </c:pt>
                <c:pt idx="1223">
                  <c:v>2.3721946899842847</c:v>
                </c:pt>
                <c:pt idx="1224">
                  <c:v>2.3832438230947135</c:v>
                </c:pt>
                <c:pt idx="1225">
                  <c:v>2.3940215644348997</c:v>
                </c:pt>
                <c:pt idx="1226">
                  <c:v>2.4045295141401954</c:v>
                </c:pt>
                <c:pt idx="1227">
                  <c:v>2.4147693465866356</c:v>
                </c:pt>
                <c:pt idx="1228">
                  <c:v>2.4247428059017087</c:v>
                </c:pt>
                <c:pt idx="1229">
                  <c:v>2.4344517015439342</c:v>
                </c:pt>
                <c:pt idx="1230">
                  <c:v>2.4438979039552464</c:v>
                </c:pt>
                <c:pt idx="1231">
                  <c:v>2.4530833402880354</c:v>
                </c:pt>
                <c:pt idx="1232">
                  <c:v>2.4620099902102801</c:v>
                </c:pt>
                <c:pt idx="1233">
                  <c:v>2.4706798817907827</c:v>
                </c:pt>
                <c:pt idx="1234">
                  <c:v>2.4790950874667597</c:v>
                </c:pt>
                <c:pt idx="1235">
                  <c:v>2.4872577200954522</c:v>
                </c:pt>
                <c:pt idx="1236">
                  <c:v>2.4951699290918987</c:v>
                </c:pt>
                <c:pt idx="1237">
                  <c:v>2.5028338966539385</c:v>
                </c:pt>
                <c:pt idx="1238">
                  <c:v>2.5102518340763762</c:v>
                </c:pt>
                <c:pt idx="1239">
                  <c:v>2.5174259781544555</c:v>
                </c:pt>
                <c:pt idx="1240">
                  <c:v>2.5243585876784742</c:v>
                </c:pt>
                <c:pt idx="1241">
                  <c:v>2.5310519400199869</c:v>
                </c:pt>
                <c:pt idx="1242">
                  <c:v>2.5375083278097357</c:v>
                </c:pt>
                <c:pt idx="1243">
                  <c:v>2.5437300557083167</c:v>
                </c:pt>
                <c:pt idx="1244">
                  <c:v>2.5497194372695509</c:v>
                </c:pt>
                <c:pt idx="1245">
                  <c:v>2.5554787918967588</c:v>
                </c:pt>
                <c:pt idx="1246">
                  <c:v>2.5610104418913817</c:v>
                </c:pt>
                <c:pt idx="1247">
                  <c:v>2.566316709594779</c:v>
                </c:pt>
                <c:pt idx="1248">
                  <c:v>2.5713999146215301</c:v>
                </c:pt>
                <c:pt idx="1249">
                  <c:v>2.5762623711853143</c:v>
                </c:pt>
                <c:pt idx="1250">
                  <c:v>2.5809063855153118</c:v>
                </c:pt>
                <c:pt idx="1251">
                  <c:v>2.5853342533636607</c:v>
                </c:pt>
                <c:pt idx="1252">
                  <c:v>2.589548257602404</c:v>
                </c:pt>
                <c:pt idx="1253">
                  <c:v>2.5935506659093712</c:v>
                </c:pt>
                <c:pt idx="1254">
                  <c:v>2.5973437285421923</c:v>
                </c:pt>
                <c:pt idx="1255">
                  <c:v>2.6009296761990885</c:v>
                </c:pt>
                <c:pt idx="1256">
                  <c:v>2.6043107179654634</c:v>
                </c:pt>
                <c:pt idx="1257">
                  <c:v>2.6074890393452503</c:v>
                </c:pt>
                <c:pt idx="1258">
                  <c:v>2.6104668003755398</c:v>
                </c:pt>
                <c:pt idx="1259">
                  <c:v>2.6132461338232522</c:v>
                </c:pt>
                <c:pt idx="1260">
                  <c:v>2.6158291434628027</c:v>
                </c:pt>
                <c:pt idx="1261">
                  <c:v>2.6182179024330203</c:v>
                </c:pt>
                <c:pt idx="1262">
                  <c:v>2.6204144516718952</c:v>
                </c:pt>
                <c:pt idx="1263">
                  <c:v>2.6224207984278292</c:v>
                </c:pt>
                <c:pt idx="1264">
                  <c:v>2.6242389148463219</c:v>
                </c:pt>
                <c:pt idx="1265">
                  <c:v>2.6258707366295244</c:v>
                </c:pt>
                <c:pt idx="1266">
                  <c:v>2.6273181617682551</c:v>
                </c:pt>
                <c:pt idx="1267">
                  <c:v>2.6285830493442619</c:v>
                </c:pt>
                <c:pt idx="1268">
                  <c:v>2.6296672184015275</c:v>
                </c:pt>
                <c:pt idx="1269">
                  <c:v>2.6305724468848593</c:v>
                </c:pt>
                <c:pt idx="1270">
                  <c:v>2.6313004706444008</c:v>
                </c:pt>
                <c:pt idx="1271">
                  <c:v>2.6318529825044474</c:v>
                </c:pt>
                <c:pt idx="1272">
                  <c:v>2.6322316313949248</c:v>
                </c:pt>
                <c:pt idx="1273">
                  <c:v>2.6324380215445395</c:v>
                </c:pt>
                <c:pt idx="1274">
                  <c:v>2.6324737117333434</c:v>
                </c:pt>
                <c:pt idx="1275">
                  <c:v>2.6323402146037704</c:v>
                </c:pt>
                <c:pt idx="1276">
                  <c:v>2.6320389960286019</c:v>
                </c:pt>
                <c:pt idx="1277">
                  <c:v>2.6315714745345877</c:v>
                </c:pt>
                <c:pt idx="1278">
                  <c:v>2.6309390207799139</c:v>
                </c:pt>
                <c:pt idx="1279">
                  <c:v>2.6301429570843142</c:v>
                </c:pt>
                <c:pt idx="1280">
                  <c:v>2.6291845570112216</c:v>
                </c:pt>
                <c:pt idx="1281">
                  <c:v>2.6280650449996115</c:v>
                </c:pt>
                <c:pt idx="1282">
                  <c:v>2.6267855960447029</c:v>
                </c:pt>
                <c:pt idx="1283">
                  <c:v>2.6253473354267483</c:v>
                </c:pt>
                <c:pt idx="1284">
                  <c:v>2.6237513384863709</c:v>
                </c:pt>
                <c:pt idx="1285">
                  <c:v>2.6219986304452267</c:v>
                </c:pt>
                <c:pt idx="1286">
                  <c:v>2.6200901862712782</c:v>
                </c:pt>
                <c:pt idx="1287">
                  <c:v>2.618026930587483</c:v>
                </c:pt>
                <c:pt idx="1288">
                  <c:v>2.6158097376230041</c:v>
                </c:pt>
                <c:pt idx="1289">
                  <c:v>2.6134394312060318</c:v>
                </c:pt>
                <c:pt idx="1290">
                  <c:v>2.6109167847972952</c:v>
                </c:pt>
                <c:pt idx="1291">
                  <c:v>2.6082425215638785</c:v>
                </c:pt>
                <c:pt idx="1292">
                  <c:v>2.6054173144919472</c:v>
                </c:pt>
                <c:pt idx="1293">
                  <c:v>2.6024417865380047</c:v>
                </c:pt>
                <c:pt idx="1294">
                  <c:v>2.5993165108185634</c:v>
                </c:pt>
                <c:pt idx="1295">
                  <c:v>2.5960420108367721</c:v>
                </c:pt>
                <c:pt idx="1296">
                  <c:v>2.5926187607460989</c:v>
                </c:pt>
                <c:pt idx="1297">
                  <c:v>2.5890471856505965</c:v>
                </c:pt>
                <c:pt idx="1298">
                  <c:v>2.5853276619406005</c:v>
                </c:pt>
                <c:pt idx="1299">
                  <c:v>2.5814605176653882</c:v>
                </c:pt>
                <c:pt idx="1300">
                  <c:v>2.5774460329396227</c:v>
                </c:pt>
                <c:pt idx="1301">
                  <c:v>2.5732844403865642</c:v>
                </c:pt>
                <c:pt idx="1302">
                  <c:v>2.5689759256153182</c:v>
                </c:pt>
                <c:pt idx="1303">
                  <c:v>2.5645206277333945</c:v>
                </c:pt>
                <c:pt idx="1304">
                  <c:v>2.559918639894128</c:v>
                </c:pt>
                <c:pt idx="1305">
                  <c:v>2.555170009878962</c:v>
                </c:pt>
                <c:pt idx="1306">
                  <c:v>2.5502747407145678</c:v>
                </c:pt>
                <c:pt idx="1307">
                  <c:v>2.5452327913252693</c:v>
                </c:pt>
                <c:pt idx="1308">
                  <c:v>2.5400440772201391</c:v>
                </c:pt>
                <c:pt idx="1309">
                  <c:v>2.5347084712161587</c:v>
                </c:pt>
                <c:pt idx="1310">
                  <c:v>2.5292258041963462</c:v>
                </c:pt>
                <c:pt idx="1311">
                  <c:v>2.5235958659041597</c:v>
                </c:pt>
                <c:pt idx="1312">
                  <c:v>2.517818405774277</c:v>
                </c:pt>
                <c:pt idx="1313">
                  <c:v>2.511893133799544</c:v>
                </c:pt>
                <c:pt idx="1314">
                  <c:v>2.5058197214356586</c:v>
                </c:pt>
                <c:pt idx="1315">
                  <c:v>2.4995978025424512</c:v>
                </c:pt>
                <c:pt idx="1316">
                  <c:v>2.4932269743642612</c:v>
                </c:pt>
                <c:pt idx="1317">
                  <c:v>2.4867067985479956</c:v>
                </c:pt>
                <c:pt idx="1318">
                  <c:v>2.4800368022006336</c:v>
                </c:pt>
                <c:pt idx="1319">
                  <c:v>2.4732164789863997</c:v>
                </c:pt>
                <c:pt idx="1320">
                  <c:v>2.4662452902643879</c:v>
                </c:pt>
                <c:pt idx="1321">
                  <c:v>2.4591226662667083</c:v>
                </c:pt>
                <c:pt idx="1322">
                  <c:v>2.4518480073187372</c:v>
                </c:pt>
                <c:pt idx="1323">
                  <c:v>2.4444206851012353</c:v>
                </c:pt>
                <c:pt idx="1324">
                  <c:v>2.4368400439556033</c:v>
                </c:pt>
                <c:pt idx="1325">
                  <c:v>2.4291054022330587</c:v>
                </c:pt>
                <c:pt idx="1326">
                  <c:v>2.4212160536876866</c:v>
                </c:pt>
                <c:pt idx="1327">
                  <c:v>2.4131712689150207</c:v>
                </c:pt>
                <c:pt idx="1328">
                  <c:v>2.404970296836173</c:v>
                </c:pt>
                <c:pt idx="1329">
                  <c:v>2.396612366228807</c:v>
                </c:pt>
                <c:pt idx="1330">
                  <c:v>2.3880966873048797</c:v>
                </c:pt>
                <c:pt idx="1331">
                  <c:v>2.3794224533368675</c:v>
                </c:pt>
                <c:pt idx="1332">
                  <c:v>2.3705888423321797</c:v>
                </c:pt>
                <c:pt idx="1333">
                  <c:v>2.3615950187571202</c:v>
                </c:pt>
                <c:pt idx="1334">
                  <c:v>2.3524401353105353</c:v>
                </c:pt>
                <c:pt idx="1335">
                  <c:v>2.3431233347484159</c:v>
                </c:pt>
                <c:pt idx="1336">
                  <c:v>2.333643751759066</c:v>
                </c:pt>
                <c:pt idx="1337">
                  <c:v>2.3240005148905949</c:v>
                </c:pt>
                <c:pt idx="1338">
                  <c:v>2.3141927485299147</c:v>
                </c:pt>
                <c:pt idx="1339">
                  <c:v>2.304219574935086</c:v>
                </c:pt>
                <c:pt idx="1340">
                  <c:v>2.2940801163201279</c:v>
                </c:pt>
                <c:pt idx="1341">
                  <c:v>2.2837734969936978</c:v>
                </c:pt>
                <c:pt idx="1342">
                  <c:v>2.2732988455512482</c:v>
                </c:pt>
                <c:pt idx="1343">
                  <c:v>2.2626552971212304</c:v>
                </c:pt>
                <c:pt idx="1344">
                  <c:v>2.2518419956654827</c:v>
                </c:pt>
                <c:pt idx="1345">
                  <c:v>2.2408580963339122</c:v>
                </c:pt>
                <c:pt idx="1346">
                  <c:v>2.2297027678731012</c:v>
                </c:pt>
                <c:pt idx="1347">
                  <c:v>2.2183751950894397</c:v>
                </c:pt>
                <c:pt idx="1348">
                  <c:v>2.2068745813663293</c:v>
                </c:pt>
                <c:pt idx="1349">
                  <c:v>2.1952001512346988</c:v>
                </c:pt>
                <c:pt idx="1350">
                  <c:v>2.183351152997361</c:v>
                </c:pt>
                <c:pt idx="1351">
                  <c:v>2.1713268614062158</c:v>
                </c:pt>
                <c:pt idx="1352">
                  <c:v>2.1591265803918422</c:v>
                </c:pt>
                <c:pt idx="1353">
                  <c:v>2.1467496458446997</c:v>
                </c:pt>
                <c:pt idx="1354">
                  <c:v>2.1341954284474842</c:v>
                </c:pt>
                <c:pt idx="1355">
                  <c:v>2.1214633365570297</c:v>
                </c:pt>
                <c:pt idx="1356">
                  <c:v>2.1085528191356988</c:v>
                </c:pt>
                <c:pt idx="1357">
                  <c:v>2.0954633687301309</c:v>
                </c:pt>
                <c:pt idx="1358">
                  <c:v>2.0821945244964399</c:v>
                </c:pt>
                <c:pt idx="1359">
                  <c:v>2.0687458752704213</c:v>
                </c:pt>
                <c:pt idx="1360">
                  <c:v>2.0551170626810529</c:v>
                </c:pt>
                <c:pt idx="1361">
                  <c:v>2.0413077843055554</c:v>
                </c:pt>
                <c:pt idx="1362">
                  <c:v>2.0273177968638958</c:v>
                </c:pt>
                <c:pt idx="1363">
                  <c:v>2.0131469194510077</c:v>
                </c:pt>
                <c:pt idx="1364">
                  <c:v>1.9987950368042144</c:v>
                </c:pt>
                <c:pt idx="1365">
                  <c:v>1.9842621026033105</c:v>
                </c:pt>
                <c:pt idx="1366">
                  <c:v>1.9695481428010024</c:v>
                </c:pt>
                <c:pt idx="1367">
                  <c:v>1.9546532589809089</c:v>
                </c:pt>
                <c:pt idx="1368">
                  <c:v>1.9395776317398461</c:v>
                </c:pt>
                <c:pt idx="1369">
                  <c:v>1.924321524091593</c:v>
                </c:pt>
                <c:pt idx="1370">
                  <c:v>1.908885284888806</c:v>
                </c:pt>
                <c:pt idx="1371">
                  <c:v>1.8932693522593469</c:v>
                </c:pt>
                <c:pt idx="1372">
                  <c:v>1.8774742570537293</c:v>
                </c:pt>
                <c:pt idx="1373">
                  <c:v>1.8615006262991862</c:v>
                </c:pt>
                <c:pt idx="1374">
                  <c:v>1.8453491866572935</c:v>
                </c:pt>
                <c:pt idx="1375">
                  <c:v>1.8290207678798847</c:v>
                </c:pt>
                <c:pt idx="1376">
                  <c:v>1.8125163062594059</c:v>
                </c:pt>
                <c:pt idx="1377">
                  <c:v>1.7958368480691613</c:v>
                </c:pt>
                <c:pt idx="1378">
                  <c:v>1.7789835529881899</c:v>
                </c:pt>
                <c:pt idx="1379">
                  <c:v>1.7619576975063254</c:v>
                </c:pt>
                <c:pt idx="1380">
                  <c:v>1.7447606783038339</c:v>
                </c:pt>
                <c:pt idx="1381">
                  <c:v>1.7273940156007286</c:v>
                </c:pt>
                <c:pt idx="1382">
                  <c:v>1.7098593564699263</c:v>
                </c:pt>
                <c:pt idx="1383">
                  <c:v>1.6921584781085597</c:v>
                </c:pt>
                <c:pt idx="1384">
                  <c:v>1.6742932910618591</c:v>
                </c:pt>
                <c:pt idx="1385">
                  <c:v>1.65626584239346</c:v>
                </c:pt>
                <c:pt idx="1386">
                  <c:v>1.6380783187958845</c:v>
                </c:pt>
                <c:pt idx="1387">
                  <c:v>1.6197330496350559</c:v>
                </c:pt>
                <c:pt idx="1388">
                  <c:v>1.6012325099223079</c:v>
                </c:pt>
                <c:pt idx="1389">
                  <c:v>1.582579323207278</c:v>
                </c:pt>
                <c:pt idx="1390">
                  <c:v>1.5637762643850908</c:v>
                </c:pt>
                <c:pt idx="1391">
                  <c:v>1.5448262624110038</c:v>
                </c:pt>
                <c:pt idx="1392">
                  <c:v>1.5257324029154058</c:v>
                </c:pt>
                <c:pt idx="1393">
                  <c:v>1.5064979307124442</c:v>
                </c:pt>
                <c:pt idx="1394">
                  <c:v>1.4871262521948896</c:v>
                </c:pt>
                <c:pt idx="1395">
                  <c:v>1.4676209376083018</c:v>
                </c:pt>
                <c:pt idx="1396">
                  <c:v>1.4479857231971558</c:v>
                </c:pt>
                <c:pt idx="1397">
                  <c:v>1.4282245132155815</c:v>
                </c:pt>
                <c:pt idx="1398">
                  <c:v>1.4083413817956734</c:v>
                </c:pt>
                <c:pt idx="1399">
                  <c:v>1.3883405746655844</c:v>
                </c:pt>
                <c:pt idx="1400">
                  <c:v>1.3682265107106222</c:v>
                </c:pt>
                <c:pt idx="1401">
                  <c:v>1.3480037833696712</c:v>
                </c:pt>
                <c:pt idx="1402">
                  <c:v>1.3276771618597571</c:v>
                </c:pt>
                <c:pt idx="1403">
                  <c:v>1.3072515922214119</c:v>
                </c:pt>
                <c:pt idx="1404">
                  <c:v>1.2867321981781219</c:v>
                </c:pt>
                <c:pt idx="1405">
                  <c:v>1.2661242818019978</c:v>
                </c:pt>
                <c:pt idx="1406">
                  <c:v>1.2454333239794757</c:v>
                </c:pt>
                <c:pt idx="1407">
                  <c:v>1.224664984669654</c:v>
                </c:pt>
                <c:pt idx="1408">
                  <c:v>1.2038251029489124</c:v>
                </c:pt>
                <c:pt idx="1409">
                  <c:v>1.1829196968348095</c:v>
                </c:pt>
                <c:pt idx="1410">
                  <c:v>1.1619549628833421</c:v>
                </c:pt>
                <c:pt idx="1411">
                  <c:v>1.140937275553324</c:v>
                </c:pt>
                <c:pt idx="1412">
                  <c:v>1.1198731863314795</c:v>
                </c:pt>
                <c:pt idx="1413">
                  <c:v>1.0987694226132403</c:v>
                </c:pt>
                <c:pt idx="1414">
                  <c:v>1.0776328863331268</c:v>
                </c:pt>
                <c:pt idx="1415">
                  <c:v>1.0564706523401695</c:v>
                </c:pt>
                <c:pt idx="1416">
                  <c:v>1.035289966512948</c:v>
                </c:pt>
                <c:pt idx="1417">
                  <c:v>1.0140982436102928</c:v>
                </c:pt>
                <c:pt idx="1418">
                  <c:v>0.99290306485301649</c:v>
                </c:pt>
                <c:pt idx="1419">
                  <c:v>0.97171217523308062</c:v>
                </c:pt>
                <c:pt idx="1420">
                  <c:v>0.95053348054685316</c:v>
                </c:pt>
                <c:pt idx="1421">
                  <c:v>0.92937504414926342</c:v>
                </c:pt>
                <c:pt idx="1422">
                  <c:v>0.90824508342649879</c:v>
                </c:pt>
                <c:pt idx="1423">
                  <c:v>0.88715196598500068</c:v>
                </c:pt>
                <c:pt idx="1424">
                  <c:v>0.8661042055551178</c:v>
                </c:pt>
                <c:pt idx="1425">
                  <c:v>0.84511045760833592</c:v>
                </c:pt>
                <c:pt idx="1426">
                  <c:v>0.82417951468736661</c:v>
                </c:pt>
                <c:pt idx="1427">
                  <c:v>0.8033203014489726</c:v>
                </c:pt>
                <c:pt idx="1428">
                  <c:v>0.78254186941997395</c:v>
                </c:pt>
                <c:pt idx="1429">
                  <c:v>0.76185339146742825</c:v>
                </c:pt>
                <c:pt idx="1430">
                  <c:v>0.74126415598430617</c:v>
                </c:pt>
                <c:pt idx="1431">
                  <c:v>0.72078356079310768</c:v>
                </c:pt>
                <c:pt idx="1432">
                  <c:v>0.7004211067698457</c:v>
                </c:pt>
                <c:pt idx="1433">
                  <c:v>0.6801863911917736</c:v>
                </c:pt>
                <c:pt idx="1434">
                  <c:v>0.6600891008129065</c:v>
                </c:pt>
                <c:pt idx="1435">
                  <c:v>0.64013900467155216</c:v>
                </c:pt>
                <c:pt idx="1436">
                  <c:v>0.62034594663545295</c:v>
                </c:pt>
                <c:pt idx="1437">
                  <c:v>0.60071983768982773</c:v>
                </c:pt>
                <c:pt idx="1438">
                  <c:v>0.5812706479752745</c:v>
                </c:pt>
                <c:pt idx="1439">
                  <c:v>0.56200839858198692</c:v>
                </c:pt>
                <c:pt idx="1440">
                  <c:v>0.54294315310855035</c:v>
                </c:pt>
                <c:pt idx="1441">
                  <c:v>0.5240850089932616</c:v>
                </c:pt>
                <c:pt idx="1442">
                  <c:v>0.50544408862703949</c:v>
                </c:pt>
                <c:pt idx="1443">
                  <c:v>0.48703053025755727</c:v>
                </c:pt>
                <c:pt idx="1444">
                  <c:v>0.46885447869469715</c:v>
                </c:pt>
                <c:pt idx="1445">
                  <c:v>0.45092607582818534</c:v>
                </c:pt>
                <c:pt idx="1446">
                  <c:v>0.43325545096883883</c:v>
                </c:pt>
                <c:pt idx="1447">
                  <c:v>0.41585271102522048</c:v>
                </c:pt>
                <c:pt idx="1448">
                  <c:v>0.398727930528601</c:v>
                </c:pt>
                <c:pt idx="1449">
                  <c:v>0.3818911415189038</c:v>
                </c:pt>
                <c:pt idx="1450">
                  <c:v>0.36535232330565093</c:v>
                </c:pt>
                <c:pt idx="1451">
                  <c:v>0.34912139211781645</c:v>
                </c:pt>
                <c:pt idx="1452">
                  <c:v>0.33320819065735602</c:v>
                </c:pt>
                <c:pt idx="1453">
                  <c:v>0.31762247757144779</c:v>
                </c:pt>
                <c:pt idx="1454">
                  <c:v>0.30237391685907011</c:v>
                </c:pt>
                <c:pt idx="1455">
                  <c:v>0.28747206722782809</c:v>
                </c:pt>
                <c:pt idx="1456">
                  <c:v>0.27292637141737014</c:v>
                </c:pt>
                <c:pt idx="1457">
                  <c:v>0.25874614550617414</c:v>
                </c:pt>
                <c:pt idx="1458">
                  <c:v>0.24494056821863358</c:v>
                </c:pt>
                <c:pt idx="1459">
                  <c:v>0.23151867024981987</c:v>
                </c:pt>
                <c:pt idx="1460">
                  <c:v>0.21848932362547224</c:v>
                </c:pt>
                <c:pt idx="1461">
                  <c:v>0.20586123111495214</c:v>
                </c:pt>
                <c:pt idx="1462">
                  <c:v>0.19364291571516642</c:v>
                </c:pt>
                <c:pt idx="1463">
                  <c:v>0.18184271022352205</c:v>
                </c:pt>
                <c:pt idx="1464">
                  <c:v>0.1704687469180704</c:v>
                </c:pt>
                <c:pt idx="1465">
                  <c:v>0.15952894736316417</c:v>
                </c:pt>
                <c:pt idx="1466">
                  <c:v>0.1490310123587382</c:v>
                </c:pt>
                <c:pt idx="1467">
                  <c:v>0.13898241205159642</c:v>
                </c:pt>
                <c:pt idx="1468">
                  <c:v>0.12939037622671837</c:v>
                </c:pt>
                <c:pt idx="1469">
                  <c:v>0.12026188479666927</c:v>
                </c:pt>
                <c:pt idx="1470">
                  <c:v>0.11160365850699203</c:v>
                </c:pt>
                <c:pt idx="1471">
                  <c:v>0.10342214987518161</c:v>
                </c:pt>
                <c:pt idx="1472">
                  <c:v>9.5723534380711198E-2</c:v>
                </c:pt>
                <c:pt idx="1473">
                  <c:v>8.851370192316417E-2</c:v>
                </c:pt>
                <c:pt idx="1474">
                  <c:v>8.1798248565267739E-2</c:v>
                </c:pt>
                <c:pt idx="1475">
                  <c:v>7.5582468577210168E-2</c:v>
                </c:pt>
                <c:pt idx="1476">
                  <c:v>6.9871346798183478E-2</c:v>
                </c:pt>
                <c:pt idx="1477">
                  <c:v>6.4669551330631514E-2</c:v>
                </c:pt>
                <c:pt idx="1478">
                  <c:v>5.9981426582202374E-2</c:v>
                </c:pt>
                <c:pt idx="1479">
                  <c:v>5.5810986669789509E-2</c:v>
                </c:pt>
                <c:pt idx="1480">
                  <c:v>5.2161909199502962E-2</c:v>
                </c:pt>
                <c:pt idx="1481">
                  <c:v>4.9037529435765122E-2</c:v>
                </c:pt>
                <c:pt idx="1482">
                  <c:v>4.64408348720384E-2</c:v>
                </c:pt>
                <c:pt idx="1483">
                  <c:v>4.4374460215029034E-2</c:v>
                </c:pt>
                <c:pt idx="1484">
                  <c:v>4.2840682793419016E-2</c:v>
                </c:pt>
                <c:pt idx="1485">
                  <c:v>4.1841418401460967E-2</c:v>
                </c:pt>
                <c:pt idx="1486">
                  <c:v>4.1378217586924525E-2</c:v>
                </c:pt>
                <c:pt idx="1487">
                  <c:v>4.1452262392090072E-2</c:v>
                </c:pt>
                <c:pt idx="1488">
                  <c:v>4.2064363555599581E-2</c:v>
                </c:pt>
                <c:pt idx="1489">
                  <c:v>4.3214958182126631E-2</c:v>
                </c:pt>
                <c:pt idx="1490">
                  <c:v>4.4904107885882706E-2</c:v>
                </c:pt>
                <c:pt idx="1491">
                  <c:v>4.7131497413117208E-2</c:v>
                </c:pt>
                <c:pt idx="1492">
                  <c:v>4.9896433747763473E-2</c:v>
                </c:pt>
                <c:pt idx="1493">
                  <c:v>5.3197845703490086E-2</c:v>
                </c:pt>
                <c:pt idx="1494">
                  <c:v>5.7034284004426374E-2</c:v>
                </c:pt>
                <c:pt idx="1495">
                  <c:v>6.1403921855840149E-2</c:v>
                </c:pt>
                <c:pt idx="1496">
                  <c:v>6.6304556005126039E-2</c:v>
                </c:pt>
                <c:pt idx="1497">
                  <c:v>7.1733608292415083E-2</c:v>
                </c:pt>
                <c:pt idx="1498">
                  <c:v>7.7688127689168371E-2</c:v>
                </c:pt>
                <c:pt idx="1499">
                  <c:v>8.416479282215801E-2</c:v>
                </c:pt>
                <c:pt idx="1500">
                  <c:v>9.1159914979187753E-2</c:v>
                </c:pt>
                <c:pt idx="1501">
                  <c:v>9.8669441592030213E-2</c:v>
                </c:pt>
                <c:pt idx="1502">
                  <c:v>0.10668896019104467</c:v>
                </c:pt>
                <c:pt idx="1503">
                  <c:v>0.11521370282496521</c:v>
                </c:pt>
                <c:pt idx="1504">
                  <c:v>0.12423855093851685</c:v>
                </c:pt>
                <c:pt idx="1505">
                  <c:v>0.133758040699504</c:v>
                </c:pt>
                <c:pt idx="1506">
                  <c:v>0.14376636876617674</c:v>
                </c:pt>
                <c:pt idx="1507">
                  <c:v>0.15425739848478959</c:v>
                </c:pt>
                <c:pt idx="1508">
                  <c:v>0.16522466650647083</c:v>
                </c:pt>
                <c:pt idx="1509">
                  <c:v>0.17666138981159307</c:v>
                </c:pt>
                <c:pt idx="1510">
                  <c:v>0.18856047312923188</c:v>
                </c:pt>
                <c:pt idx="1511">
                  <c:v>0.20091451673834271</c:v>
                </c:pt>
                <c:pt idx="1512">
                  <c:v>0.21371582463669506</c:v>
                </c:pt>
                <c:pt idx="1513">
                  <c:v>0.22695641306295031</c:v>
                </c:pt>
                <c:pt idx="1514">
                  <c:v>0.24062801935643274</c:v>
                </c:pt>
                <c:pt idx="1515">
                  <c:v>0.25472211113879384</c:v>
                </c:pt>
                <c:pt idx="1516">
                  <c:v>0.26922989580101631</c:v>
                </c:pt>
                <c:pt idx="1517">
                  <c:v>0.28414233027870928</c:v>
                </c:pt>
                <c:pt idx="1518">
                  <c:v>0.29945013109829732</c:v>
                </c:pt>
                <c:pt idx="1519">
                  <c:v>0.31514378467603926</c:v>
                </c:pt>
                <c:pt idx="1520">
                  <c:v>0.33121355785169632</c:v>
                </c:pt>
                <c:pt idx="1521">
                  <c:v>0.34764950863804178</c:v>
                </c:pt>
                <c:pt idx="1522">
                  <c:v>0.36444149716736124</c:v>
                </c:pt>
                <c:pt idx="1523">
                  <c:v>0.38157919681569108</c:v>
                </c:pt>
                <c:pt idx="1524">
                  <c:v>0.39905210548530107</c:v>
                </c:pt>
                <c:pt idx="1525">
                  <c:v>0.41684955702601234</c:v>
                </c:pt>
                <c:pt idx="1526">
                  <c:v>0.43496073277552388</c:v>
                </c:pt>
                <c:pt idx="1527">
                  <c:v>0.453374673199061</c:v>
                </c:pt>
                <c:pt idx="1528">
                  <c:v>0.47208028960860143</c:v>
                </c:pt>
                <c:pt idx="1529">
                  <c:v>0.49106637594197289</c:v>
                </c:pt>
                <c:pt idx="1530">
                  <c:v>0.5103216205821296</c:v>
                </c:pt>
                <c:pt idx="1531">
                  <c:v>0.52983461819717126</c:v>
                </c:pt>
                <c:pt idx="1532">
                  <c:v>0.54959388158160816</c:v>
                </c:pt>
                <c:pt idx="1533">
                  <c:v>0.5695878534800376</c:v>
                </c:pt>
                <c:pt idx="1534">
                  <c:v>0.58980491837399152</c:v>
                </c:pt>
                <c:pt idx="1535">
                  <c:v>0.6102334142136373</c:v>
                </c:pt>
                <c:pt idx="1536">
                  <c:v>0.63086164407598022</c:v>
                </c:pt>
                <c:pt idx="1537">
                  <c:v>0.65167788773177693</c:v>
                </c:pt>
                <c:pt idx="1538">
                  <c:v>0.67267041310353914</c:v>
                </c:pt>
                <c:pt idx="1539">
                  <c:v>0.69382748759784252</c:v>
                </c:pt>
                <c:pt idx="1540">
                  <c:v>0.71513738929520843</c:v>
                </c:pt>
                <c:pt idx="1541">
                  <c:v>0.73658841798169661</c:v>
                </c:pt>
                <c:pt idx="1542">
                  <c:v>0.75816890600656572</c:v>
                </c:pt>
                <c:pt idx="1543">
                  <c:v>0.77986722895120619</c:v>
                </c:pt>
                <c:pt idx="1544">
                  <c:v>0.80167181609509719</c:v>
                </c:pt>
                <c:pt idx="1545">
                  <c:v>0.82357116066473068</c:v>
                </c:pt>
                <c:pt idx="1546">
                  <c:v>0.84555382985298877</c:v>
                </c:pt>
                <c:pt idx="1547">
                  <c:v>0.86760847459604684</c:v>
                </c:pt>
                <c:pt idx="1548">
                  <c:v>0.88972383909635966</c:v>
                </c:pt>
                <c:pt idx="1549">
                  <c:v>0.9118887700805719</c:v>
                </c:pt>
                <c:pt idx="1550">
                  <c:v>0.93409222578217332</c:v>
                </c:pt>
                <c:pt idx="1551">
                  <c:v>0.95632328463899485</c:v>
                </c:pt>
                <c:pt idx="1552">
                  <c:v>0.97857115369690961</c:v>
                </c:pt>
                <c:pt idx="1553">
                  <c:v>1.0008251767114205</c:v>
                </c:pt>
                <c:pt idx="1554">
                  <c:v>1.0230748419396472</c:v>
                </c:pt>
                <c:pt idx="1555">
                  <c:v>1.0453097896161199</c:v>
                </c:pt>
                <c:pt idx="1556">
                  <c:v>1.067519819106556</c:v>
                </c:pt>
                <c:pt idx="1557">
                  <c:v>1.0896948957336539</c:v>
                </c:pt>
                <c:pt idx="1558">
                  <c:v>1.1118251572715614</c:v>
                </c:pt>
                <c:pt idx="1559">
                  <c:v>1.1339009201041113</c:v>
                </c:pt>
                <c:pt idx="1560">
                  <c:v>1.155912685044495</c:v>
                </c:pt>
                <c:pt idx="1561">
                  <c:v>1.177851142813594</c:v>
                </c:pt>
                <c:pt idx="1562">
                  <c:v>1.1997071791755489</c:v>
                </c:pt>
                <c:pt idx="1563">
                  <c:v>1.2214718797294424</c:v>
                </c:pt>
                <c:pt idx="1564">
                  <c:v>1.2431365343570691</c:v>
                </c:pt>
                <c:pt idx="1565">
                  <c:v>1.2646926413263464</c:v>
                </c:pt>
                <c:pt idx="1566">
                  <c:v>1.2861319110527101</c:v>
                </c:pt>
                <c:pt idx="1567">
                  <c:v>1.307446269518588</c:v>
                </c:pt>
                <c:pt idx="1568">
                  <c:v>1.3286278613544948</c:v>
                </c:pt>
                <c:pt idx="1569">
                  <c:v>1.3496690525834389</c:v>
                </c:pt>
                <c:pt idx="1570">
                  <c:v>1.3705624330328441</c:v>
                </c:pt>
                <c:pt idx="1571">
                  <c:v>1.3913008184173838</c:v>
                </c:pt>
                <c:pt idx="1572">
                  <c:v>1.4118772520973253</c:v>
                </c:pt>
                <c:pt idx="1573">
                  <c:v>1.4322850065173061</c:v>
                </c:pt>
                <c:pt idx="1574">
                  <c:v>1.4525175843306621</c:v>
                </c:pt>
                <c:pt idx="1575">
                  <c:v>1.4725687192156918</c:v>
                </c:pt>
                <c:pt idx="1576">
                  <c:v>1.4924323763894112</c:v>
                </c:pt>
                <c:pt idx="1577">
                  <c:v>1.5121027528258224</c:v>
                </c:pt>
                <c:pt idx="1578">
                  <c:v>1.5315742771856682</c:v>
                </c:pt>
                <c:pt idx="1579">
                  <c:v>1.5508416094650428</c:v>
                </c:pt>
                <c:pt idx="1580">
                  <c:v>1.569899640370231</c:v>
                </c:pt>
                <c:pt idx="1581">
                  <c:v>1.5887434904271456</c:v>
                </c:pt>
                <c:pt idx="1582">
                  <c:v>1.6073685088331506</c:v>
                </c:pt>
                <c:pt idx="1583">
                  <c:v>1.6257702720601357</c:v>
                </c:pt>
                <c:pt idx="1584">
                  <c:v>1.6439445822170398</c:v>
                </c:pt>
                <c:pt idx="1585">
                  <c:v>1.6618874651813389</c:v>
                </c:pt>
                <c:pt idx="1586">
                  <c:v>1.6795951685074002</c:v>
                </c:pt>
                <c:pt idx="1587">
                  <c:v>1.6970641591224118</c:v>
                </c:pt>
                <c:pt idx="1588">
                  <c:v>1.7142911208175962</c:v>
                </c:pt>
                <c:pt idx="1589">
                  <c:v>1.7312729515449576</c:v>
                </c:pt>
                <c:pt idx="1590">
                  <c:v>1.748006760528902</c:v>
                </c:pt>
                <c:pt idx="1591">
                  <c:v>1.7644898652019343</c:v>
                </c:pt>
                <c:pt idx="1592">
                  <c:v>1.7807197879740619</c:v>
                </c:pt>
                <c:pt idx="1593">
                  <c:v>1.7966942528454821</c:v>
                </c:pt>
                <c:pt idx="1594">
                  <c:v>1.812411181871515</c:v>
                </c:pt>
                <c:pt idx="1595">
                  <c:v>1.8278686914902647</c:v>
                </c:pt>
                <c:pt idx="1596">
                  <c:v>1.8430650887212561</c:v>
                </c:pt>
                <c:pt idx="1597">
                  <c:v>1.8579988672447754</c:v>
                </c:pt>
                <c:pt idx="1598">
                  <c:v>1.8726687033716591</c:v>
                </c:pt>
                <c:pt idx="1599">
                  <c:v>1.8870734519116141</c:v>
                </c:pt>
                <c:pt idx="1600">
                  <c:v>1.9012121419498069</c:v>
                </c:pt>
                <c:pt idx="1601">
                  <c:v>1.9150839725402982</c:v>
                </c:pt>
                <c:pt idx="1602">
                  <c:v>1.9286883083251469</c:v>
                </c:pt>
                <c:pt idx="1603">
                  <c:v>1.942024675087237</c:v>
                </c:pt>
                <c:pt idx="1604">
                  <c:v>1.9550927552460085</c:v>
                </c:pt>
                <c:pt idx="1605">
                  <c:v>1.9678923833033237</c:v>
                </c:pt>
                <c:pt idx="1606">
                  <c:v>1.9804235412482245</c:v>
                </c:pt>
                <c:pt idx="1607">
                  <c:v>1.992686353927646</c:v>
                </c:pt>
                <c:pt idx="1608">
                  <c:v>2.0046810843912475</c:v>
                </c:pt>
                <c:pt idx="1609">
                  <c:v>2.016408129217437</c:v>
                </c:pt>
                <c:pt idx="1610">
                  <c:v>2.0278680138270788</c:v>
                </c:pt>
                <c:pt idx="1611">
                  <c:v>2.0390613877929291</c:v>
                </c:pt>
                <c:pt idx="1612">
                  <c:v>2.0499890201506235</c:v>
                </c:pt>
                <c:pt idx="1613">
                  <c:v>2.0606517947173733</c:v>
                </c:pt>
                <c:pt idx="1614">
                  <c:v>2.0710507054252507</c:v>
                </c:pt>
                <c:pt idx="1615">
                  <c:v>2.0811868516744787</c:v>
                </c:pt>
                <c:pt idx="1616">
                  <c:v>2.0910614337121327</c:v>
                </c:pt>
                <c:pt idx="1617">
                  <c:v>2.100675748042061</c:v>
                </c:pt>
                <c:pt idx="1618">
                  <c:v>2.1100311828712166</c:v>
                </c:pt>
                <c:pt idx="1619">
                  <c:v>2.1191292135964739</c:v>
                </c:pt>
                <c:pt idx="1620">
                  <c:v>2.1279713983375226</c:v>
                </c:pt>
                <c:pt idx="1621">
                  <c:v>2.1365593735193986</c:v>
                </c:pt>
                <c:pt idx="1622">
                  <c:v>2.1448948495093259</c:v>
                </c:pt>
                <c:pt idx="1623">
                  <c:v>2.1529796063114119</c:v>
                </c:pt>
                <c:pt idx="1624">
                  <c:v>2.1608154893227023</c:v>
                </c:pt>
                <c:pt idx="1625">
                  <c:v>2.1684044051542593</c:v>
                </c:pt>
                <c:pt idx="1626">
                  <c:v>2.175748317520374</c:v>
                </c:pt>
                <c:pt idx="1627">
                  <c:v>2.1828492431982784</c:v>
                </c:pt>
                <c:pt idx="1628">
                  <c:v>2.1897092480620106</c:v>
                </c:pt>
                <c:pt idx="1629">
                  <c:v>2.1963304431915391</c:v>
                </c:pt>
                <c:pt idx="1630">
                  <c:v>2.2027149810606388</c:v>
                </c:pt>
                <c:pt idx="1631">
                  <c:v>2.2088650518049597</c:v>
                </c:pt>
                <c:pt idx="1632">
                  <c:v>2.2147828795714526</c:v>
                </c:pt>
                <c:pt idx="1633">
                  <c:v>2.2204707189521256</c:v>
                </c:pt>
                <c:pt idx="1634">
                  <c:v>2.225930851502298</c:v>
                </c:pt>
                <c:pt idx="1635">
                  <c:v>2.2311655823450405</c:v>
                </c:pt>
                <c:pt idx="1636">
                  <c:v>2.2361772368628392</c:v>
                </c:pt>
                <c:pt idx="1637">
                  <c:v>2.2409681574770524</c:v>
                </c:pt>
                <c:pt idx="1638">
                  <c:v>2.2455407005163175</c:v>
                </c:pt>
                <c:pt idx="1639">
                  <c:v>2.2498972331735545</c:v>
                </c:pt>
                <c:pt idx="1640">
                  <c:v>2.2540401305529048</c:v>
                </c:pt>
                <c:pt idx="1641">
                  <c:v>2.257971772805921</c:v>
                </c:pt>
                <c:pt idx="1642">
                  <c:v>2.2616945423577008</c:v>
                </c:pt>
                <c:pt idx="1643">
                  <c:v>2.2652108212221012</c:v>
                </c:pt>
                <c:pt idx="1644">
                  <c:v>2.2685229884068638</c:v>
                </c:pt>
                <c:pt idx="1645">
                  <c:v>2.2716334174071782</c:v>
                </c:pt>
                <c:pt idx="1646">
                  <c:v>2.2745444737878735</c:v>
                </c:pt>
                <c:pt idx="1647">
                  <c:v>2.2772585128536438</c:v>
                </c:pt>
                <c:pt idx="1648">
                  <c:v>2.2797778774061683</c:v>
                </c:pt>
                <c:pt idx="1649">
                  <c:v>2.2821048955877035</c:v>
                </c:pt>
                <c:pt idx="1650">
                  <c:v>2.2842418788105348</c:v>
                </c:pt>
                <c:pt idx="1651">
                  <c:v>2.28619111977024</c:v>
                </c:pt>
                <c:pt idx="1652">
                  <c:v>2.2879548905433595</c:v>
                </c:pt>
                <c:pt idx="1653">
                  <c:v>2.2895354407665449</c:v>
                </c:pt>
                <c:pt idx="1654">
                  <c:v>2.2909349958976759</c:v>
                </c:pt>
                <c:pt idx="1655">
                  <c:v>2.2921557555564518</c:v>
                </c:pt>
                <c:pt idx="1656">
                  <c:v>2.2931998919438832</c:v>
                </c:pt>
                <c:pt idx="1657">
                  <c:v>2.2940695483391358</c:v>
                </c:pt>
                <c:pt idx="1658">
                  <c:v>2.2947668376720998</c:v>
                </c:pt>
                <c:pt idx="1659">
                  <c:v>2.2952938411706563</c:v>
                </c:pt>
                <c:pt idx="1660">
                  <c:v>2.2956526070813159</c:v>
                </c:pt>
                <c:pt idx="1661">
                  <c:v>2.2958451494607939</c:v>
                </c:pt>
                <c:pt idx="1662">
                  <c:v>2.2958734470381197</c:v>
                </c:pt>
                <c:pt idx="1663">
                  <c:v>2.29573944214546</c:v>
                </c:pt>
                <c:pt idx="1664">
                  <c:v>2.295445039715617</c:v>
                </c:pt>
                <c:pt idx="1665">
                  <c:v>2.2949921063454606</c:v>
                </c:pt>
                <c:pt idx="1666">
                  <c:v>2.2943824694227581</c:v>
                </c:pt>
                <c:pt idx="1667">
                  <c:v>2.2936179163162187</c:v>
                </c:pt>
                <c:pt idx="1668">
                  <c:v>2.2927001936256985</c:v>
                </c:pt>
                <c:pt idx="1669">
                  <c:v>2.2916310064923491</c:v>
                </c:pt>
                <c:pt idx="1670">
                  <c:v>2.2904120179662413</c:v>
                </c:pt>
                <c:pt idx="1671">
                  <c:v>2.289044848430696</c:v>
                </c:pt>
                <c:pt idx="1672">
                  <c:v>2.2875310750809752</c:v>
                </c:pt>
                <c:pt idx="1673">
                  <c:v>2.285872231457089</c:v>
                </c:pt>
                <c:pt idx="1674">
                  <c:v>2.2840698070279717</c:v>
                </c:pt>
                <c:pt idx="1675">
                  <c:v>2.2821252468265509</c:v>
                </c:pt>
                <c:pt idx="1676">
                  <c:v>2.2800399511337712</c:v>
                </c:pt>
                <c:pt idx="1677">
                  <c:v>2.2778152752109482</c:v>
                </c:pt>
                <c:pt idx="1678">
                  <c:v>2.2754525290778167</c:v>
                </c:pt>
                <c:pt idx="1679">
                  <c:v>2.2729529773367148</c:v>
                </c:pt>
                <c:pt idx="1680">
                  <c:v>2.2703178390400254</c:v>
                </c:pt>
                <c:pt idx="1681">
                  <c:v>2.2675482876011066</c:v>
                </c:pt>
                <c:pt idx="1682">
                  <c:v>2.2646454507460207</c:v>
                </c:pt>
                <c:pt idx="1683">
                  <c:v>2.2616104105065902</c:v>
                </c:pt>
                <c:pt idx="1684">
                  <c:v>2.2584442032525649</c:v>
                </c:pt>
                <c:pt idx="1685">
                  <c:v>2.2551478197620032</c:v>
                </c:pt>
                <c:pt idx="1686">
                  <c:v>2.2517222053295542</c:v>
                </c:pt>
                <c:pt idx="1687">
                  <c:v>2.2481682599106891</c:v>
                </c:pt>
                <c:pt idx="1688">
                  <c:v>2.2444868383021759</c:v>
                </c:pt>
                <c:pt idx="1689">
                  <c:v>2.2406787503568317</c:v>
                </c:pt>
                <c:pt idx="1690">
                  <c:v>2.2367447612323383</c:v>
                </c:pt>
                <c:pt idx="1691">
                  <c:v>2.2326855916738224</c:v>
                </c:pt>
                <c:pt idx="1692">
                  <c:v>2.2285019183283143</c:v>
                </c:pt>
                <c:pt idx="1693">
                  <c:v>2.2241943740914438</c:v>
                </c:pt>
                <c:pt idx="1694">
                  <c:v>2.2197635484856972</c:v>
                </c:pt>
                <c:pt idx="1695">
                  <c:v>2.2152099880693603</c:v>
                </c:pt>
                <c:pt idx="1696">
                  <c:v>2.2105341968754293</c:v>
                </c:pt>
                <c:pt idx="1697">
                  <c:v>2.2057366368811802</c:v>
                </c:pt>
                <c:pt idx="1698">
                  <c:v>2.2008177285063146</c:v>
                </c:pt>
                <c:pt idx="1699">
                  <c:v>2.1957778511414596</c:v>
                </c:pt>
                <c:pt idx="1700">
                  <c:v>2.190617343704262</c:v>
                </c:pt>
                <c:pt idx="1701">
                  <c:v>2.1853365052254157</c:v>
                </c:pt>
                <c:pt idx="1702">
                  <c:v>2.1799355954620956</c:v>
                </c:pt>
                <c:pt idx="1703">
                  <c:v>2.1744148355405541</c:v>
                </c:pt>
                <c:pt idx="1704">
                  <c:v>2.1687744086264256</c:v>
                </c:pt>
                <c:pt idx="1705">
                  <c:v>2.1630144606233195</c:v>
                </c:pt>
                <c:pt idx="1706">
                  <c:v>2.1571351009000148</c:v>
                </c:pt>
                <c:pt idx="1707">
                  <c:v>2.1511364030451667</c:v>
                </c:pt>
                <c:pt idx="1708">
                  <c:v>2.1450184056507728</c:v>
                </c:pt>
                <c:pt idx="1709">
                  <c:v>2.1387811131240881</c:v>
                </c:pt>
                <c:pt idx="1710">
                  <c:v>2.1324244965277668</c:v>
                </c:pt>
                <c:pt idx="1711">
                  <c:v>2.125948494448791</c:v>
                </c:pt>
                <c:pt idx="1712">
                  <c:v>2.1193530138968777</c:v>
                </c:pt>
                <c:pt idx="1713">
                  <c:v>2.1126379312311747</c:v>
                </c:pt>
                <c:pt idx="1714">
                  <c:v>2.1058030931175047</c:v>
                </c:pt>
                <c:pt idx="1715">
                  <c:v>2.0988483175142489</c:v>
                </c:pt>
                <c:pt idx="1716">
                  <c:v>2.0917733946896844</c:v>
                </c:pt>
                <c:pt idx="1717">
                  <c:v>2.0845780882687461</c:v>
                </c:pt>
                <c:pt idx="1718">
                  <c:v>2.0772621363112225</c:v>
                </c:pt>
                <c:pt idx="1719">
                  <c:v>2.0698252524210892</c:v>
                </c:pt>
                <c:pt idx="1720">
                  <c:v>2.0622671268878867</c:v>
                </c:pt>
                <c:pt idx="1721">
                  <c:v>2.0545874278595249</c:v>
                </c:pt>
                <c:pt idx="1722">
                  <c:v>2.046785802548635</c:v>
                </c:pt>
                <c:pt idx="1723">
                  <c:v>2.0388618784712995</c:v>
                </c:pt>
                <c:pt idx="1724">
                  <c:v>2.0308152647195028</c:v>
                </c:pt>
                <c:pt idx="1725">
                  <c:v>2.0226455532679384</c:v>
                </c:pt>
                <c:pt idx="1726">
                  <c:v>2.0143523203146168</c:v>
                </c:pt>
                <c:pt idx="1727">
                  <c:v>2.0059351276571382</c:v>
                </c:pt>
                <c:pt idx="1728">
                  <c:v>1.9973935241036971</c:v>
                </c:pt>
                <c:pt idx="1729">
                  <c:v>1.9887270469205527</c:v>
                </c:pt>
                <c:pt idx="1730">
                  <c:v>1.9799352233152243</c:v>
                </c:pt>
                <c:pt idx="1731">
                  <c:v>1.9710175719569676</c:v>
                </c:pt>
                <c:pt idx="1732">
                  <c:v>1.9619736045339546</c:v>
                </c:pt>
                <c:pt idx="1733">
                  <c:v>1.9528028273479907</c:v>
                </c:pt>
                <c:pt idx="1734">
                  <c:v>1.9435047429473946</c:v>
                </c:pt>
                <c:pt idx="1735">
                  <c:v>1.9340788517977598</c:v>
                </c:pt>
                <c:pt idx="1736">
                  <c:v>1.9245246539912932</c:v>
                </c:pt>
                <c:pt idx="1737">
                  <c:v>1.9148416509950938</c:v>
                </c:pt>
                <c:pt idx="1738">
                  <c:v>1.9050293474378146</c:v>
                </c:pt>
                <c:pt idx="1739">
                  <c:v>1.8950872529363383</c:v>
                </c:pt>
                <c:pt idx="1740">
                  <c:v>1.8850148839608001</c:v>
                </c:pt>
                <c:pt idx="1741">
                  <c:v>1.8748117657394798</c:v>
                </c:pt>
                <c:pt idx="1742">
                  <c:v>1.8644774342029433</c:v>
                </c:pt>
                <c:pt idx="1743">
                  <c:v>1.8540114379672015</c:v>
                </c:pt>
                <c:pt idx="1744">
                  <c:v>1.843413340356342</c:v>
                </c:pt>
                <c:pt idx="1745">
                  <c:v>1.8326827214640344</c:v>
                </c:pt>
                <c:pt idx="1746">
                  <c:v>1.8218191802536932</c:v>
                </c:pt>
                <c:pt idx="1747">
                  <c:v>1.8108223366970582</c:v>
                </c:pt>
                <c:pt idx="1748">
                  <c:v>1.7996918339509238</c:v>
                </c:pt>
                <c:pt idx="1749">
                  <c:v>1.7884273405711502</c:v>
                </c:pt>
                <c:pt idx="1750">
                  <c:v>1.7770285527635838</c:v>
                </c:pt>
                <c:pt idx="1751">
                  <c:v>1.7654951966713459</c:v>
                </c:pt>
                <c:pt idx="1752">
                  <c:v>1.7538270306974628</c:v>
                </c:pt>
                <c:pt idx="1753">
                  <c:v>1.7420238478621581</c:v>
                </c:pt>
                <c:pt idx="1754">
                  <c:v>1.730085478193482</c:v>
                </c:pt>
                <c:pt idx="1755">
                  <c:v>1.7180117911507189</c:v>
                </c:pt>
                <c:pt idx="1756">
                  <c:v>1.7058026980789383</c:v>
                </c:pt>
                <c:pt idx="1757">
                  <c:v>1.6934581546937064</c:v>
                </c:pt>
                <c:pt idx="1758">
                  <c:v>1.6809781635939607</c:v>
                </c:pt>
                <c:pt idx="1759">
                  <c:v>1.6683627768022562</c:v>
                </c:pt>
                <c:pt idx="1760">
                  <c:v>1.6556120983301978</c:v>
                </c:pt>
                <c:pt idx="1761">
                  <c:v>1.6427262867672592</c:v>
                </c:pt>
                <c:pt idx="1762">
                  <c:v>1.6297055578913087</c:v>
                </c:pt>
                <c:pt idx="1763">
                  <c:v>1.6165501872985553</c:v>
                </c:pt>
                <c:pt idx="1764">
                  <c:v>1.603260513050746</c:v>
                </c:pt>
                <c:pt idx="1765">
                  <c:v>1.5898369383372974</c:v>
                </c:pt>
                <c:pt idx="1766">
                  <c:v>1.57627993414995</c:v>
                </c:pt>
                <c:pt idx="1767">
                  <c:v>1.5625900419672081</c:v>
                </c:pt>
                <c:pt idx="1768">
                  <c:v>1.5487678764456481</c:v>
                </c:pt>
                <c:pt idx="1769">
                  <c:v>1.5348141281157321</c:v>
                </c:pt>
                <c:pt idx="1770">
                  <c:v>1.5207295660783429</c:v>
                </c:pt>
                <c:pt idx="1771">
                  <c:v>1.5065150406993828</c:v>
                </c:pt>
                <c:pt idx="1772">
                  <c:v>1.4921714862989166</c:v>
                </c:pt>
                <c:pt idx="1773">
                  <c:v>1.4776999238310777</c:v>
                </c:pt>
                <c:pt idx="1774">
                  <c:v>1.4631014635518793</c:v>
                </c:pt>
                <c:pt idx="1775">
                  <c:v>1.4483773076700999</c:v>
                </c:pt>
                <c:pt idx="1776">
                  <c:v>1.433528752978255</c:v>
                </c:pt>
                <c:pt idx="1777">
                  <c:v>1.4185571934591044</c:v>
                </c:pt>
                <c:pt idx="1778">
                  <c:v>1.4034641228633977</c:v>
                </c:pt>
                <c:pt idx="1779">
                  <c:v>1.3882511372549746</c:v>
                </c:pt>
                <c:pt idx="1780">
                  <c:v>1.372919937518376</c:v>
                </c:pt>
                <c:pt idx="1781">
                  <c:v>1.3574723318245183</c:v>
                </c:pt>
                <c:pt idx="1782">
                  <c:v>1.3419102380497534</c:v>
                </c:pt>
                <c:pt idx="1783">
                  <c:v>1.326235686143191</c:v>
                </c:pt>
                <c:pt idx="1784">
                  <c:v>1.3104508204377543</c:v>
                </c:pt>
                <c:pt idx="1785">
                  <c:v>1.2945579018996647</c:v>
                </c:pt>
                <c:pt idx="1786">
                  <c:v>1.2785593103109862</c:v>
                </c:pt>
                <c:pt idx="1787">
                  <c:v>1.2624575463805749</c:v>
                </c:pt>
                <c:pt idx="1788">
                  <c:v>1.2462552337774215</c:v>
                </c:pt>
                <c:pt idx="1789">
                  <c:v>1.2299551210811703</c:v>
                </c:pt>
                <c:pt idx="1790">
                  <c:v>1.2135600836445979</c:v>
                </c:pt>
                <c:pt idx="1791">
                  <c:v>1.1970731253621461</c:v>
                </c:pt>
                <c:pt idx="1792">
                  <c:v>1.1804973803388281</c:v>
                </c:pt>
                <c:pt idx="1793">
                  <c:v>1.1638361144542215</c:v>
                </c:pt>
                <c:pt idx="1794">
                  <c:v>1.1470927268153841</c:v>
                </c:pt>
                <c:pt idx="1795">
                  <c:v>1.1302707510932695</c:v>
                </c:pt>
                <c:pt idx="1796">
                  <c:v>1.113373856736912</c:v>
                </c:pt>
                <c:pt idx="1797">
                  <c:v>1.0964058500591443</c:v>
                </c:pt>
                <c:pt idx="1798">
                  <c:v>1.0793706751889962</c:v>
                </c:pt>
                <c:pt idx="1799">
                  <c:v>1.0622724148841913</c:v>
                </c:pt>
                <c:pt idx="1800">
                  <c:v>1.0451152911983994</c:v>
                </c:pt>
                <c:pt idx="1801">
                  <c:v>1.027903665998021</c:v>
                </c:pt>
                <c:pt idx="1802">
                  <c:v>1.0106420413222381</c:v>
                </c:pt>
                <c:pt idx="1803">
                  <c:v>0.99333505958134838</c:v>
                </c:pt>
                <c:pt idx="1804">
                  <c:v>0.97598750358780362</c:v>
                </c:pt>
                <c:pt idx="1805">
                  <c:v>0.95860429641497846</c:v>
                </c:pt>
                <c:pt idx="1806">
                  <c:v>0.94119050107782354</c:v>
                </c:pt>
                <c:pt idx="1807">
                  <c:v>0.92375132003148253</c:v>
                </c:pt>
                <c:pt idx="1808">
                  <c:v>0.90629209448206349</c:v>
                </c:pt>
                <c:pt idx="1809">
                  <c:v>0.88881830350530577</c:v>
                </c:pt>
                <c:pt idx="1810">
                  <c:v>0.87133556296879944</c:v>
                </c:pt>
                <c:pt idx="1811">
                  <c:v>0.8538496242534267</c:v>
                </c:pt>
                <c:pt idx="1812">
                  <c:v>0.83636637276965142</c:v>
                </c:pt>
                <c:pt idx="1813">
                  <c:v>0.8188918262654884</c:v>
                </c:pt>
                <c:pt idx="1814">
                  <c:v>0.80143213292207927</c:v>
                </c:pt>
                <c:pt idx="1815">
                  <c:v>0.78399356923397967</c:v>
                </c:pt>
                <c:pt idx="1816">
                  <c:v>0.76658253767088336</c:v>
                </c:pt>
                <c:pt idx="1817">
                  <c:v>0.74920556411861605</c:v>
                </c:pt>
                <c:pt idx="1818">
                  <c:v>0.73186929509661991</c:v>
                </c:pt>
                <c:pt idx="1819">
                  <c:v>0.71458049475009267</c:v>
                </c:pt>
                <c:pt idx="1820">
                  <c:v>0.69734604161536451</c:v>
                </c:pt>
                <c:pt idx="1821">
                  <c:v>0.68017292515696737</c:v>
                </c:pt>
                <c:pt idx="1822">
                  <c:v>0.66306824207582604</c:v>
                </c:pt>
                <c:pt idx="1823">
                  <c:v>0.64603919238784324</c:v>
                </c:pt>
                <c:pt idx="1824">
                  <c:v>0.62909307527312475</c:v>
                </c:pt>
                <c:pt idx="1825">
                  <c:v>0.612237284696036</c:v>
                </c:pt>
                <c:pt idx="1826">
                  <c:v>0.59547930479701461</c:v>
                </c:pt>
                <c:pt idx="1827">
                  <c:v>0.57882670505733647</c:v>
                </c:pt>
                <c:pt idx="1828">
                  <c:v>0.56228713523877905</c:v>
                </c:pt>
                <c:pt idx="1829">
                  <c:v>0.54586832010024822</c:v>
                </c:pt>
                <c:pt idx="1830">
                  <c:v>0.52957805389405443</c:v>
                </c:pt>
                <c:pt idx="1831">
                  <c:v>0.51342419464513367</c:v>
                </c:pt>
                <c:pt idx="1832">
                  <c:v>0.49741465821697051</c:v>
                </c:pt>
                <c:pt idx="1833">
                  <c:v>0.48155741216813275</c:v>
                </c:pt>
                <c:pt idx="1834">
                  <c:v>0.46586046940449805</c:v>
                </c:pt>
                <c:pt idx="1835">
                  <c:v>0.45033188163200383</c:v>
                </c:pt>
                <c:pt idx="1836">
                  <c:v>0.43497973261608008</c:v>
                </c:pt>
                <c:pt idx="1837">
                  <c:v>0.41981213125341993</c:v>
                </c:pt>
                <c:pt idx="1838">
                  <c:v>0.40483720446354465</c:v>
                </c:pt>
                <c:pt idx="1839">
                  <c:v>0.39006308990669103</c:v>
                </c:pt>
                <c:pt idx="1840">
                  <c:v>0.3754979285363485</c:v>
                </c:pt>
                <c:pt idx="1841">
                  <c:v>0.36114985699440588</c:v>
                </c:pt>
                <c:pt idx="1842">
                  <c:v>0.34702699985769908</c:v>
                </c:pt>
                <c:pt idx="1843">
                  <c:v>0.333137461745241</c:v>
                </c:pt>
                <c:pt idx="1844">
                  <c:v>0.31948931929589619</c:v>
                </c:pt>
                <c:pt idx="1845">
                  <c:v>0.30609061302649315</c:v>
                </c:pt>
                <c:pt idx="1846">
                  <c:v>0.29294933908119014</c:v>
                </c:pt>
                <c:pt idx="1847">
                  <c:v>0.28007344088301139</c:v>
                </c:pt>
                <c:pt idx="1848">
                  <c:v>0.26747080069917656</c:v>
                </c:pt>
                <c:pt idx="1849">
                  <c:v>0.2551492311319295</c:v>
                </c:pt>
                <c:pt idx="1850">
                  <c:v>0.2431164665472767</c:v>
                </c:pt>
                <c:pt idx="1851">
                  <c:v>0.2313801544542364</c:v>
                </c:pt>
                <c:pt idx="1852">
                  <c:v>0.21994784684753879</c:v>
                </c:pt>
                <c:pt idx="1853">
                  <c:v>0.20882699152703299</c:v>
                </c:pt>
                <c:pt idx="1854">
                  <c:v>0.1980249234075307</c:v>
                </c:pt>
                <c:pt idx="1855">
                  <c:v>0.18754885583278488</c:v>
                </c:pt>
                <c:pt idx="1856">
                  <c:v>0.1774058719077527</c:v>
                </c:pt>
                <c:pt idx="1857">
                  <c:v>0.16760291586350068</c:v>
                </c:pt>
                <c:pt idx="1858">
                  <c:v>0.15814678446913893</c:v>
                </c:pt>
                <c:pt idx="1859">
                  <c:v>0.14904411850553306</c:v>
                </c:pt>
                <c:pt idx="1860">
                  <c:v>0.14030139431547051</c:v>
                </c:pt>
                <c:pt idx="1861">
                  <c:v>0.13192491544515483</c:v>
                </c:pt>
                <c:pt idx="1862">
                  <c:v>0.12392080439195775</c:v>
                </c:pt>
                <c:pt idx="1863">
                  <c:v>0.11629499447331453</c:v>
                </c:pt>
                <c:pt idx="1864">
                  <c:v>0.10905322183166365</c:v>
                </c:pt>
                <c:pt idx="1865">
                  <c:v>0.10220101759034964</c:v>
                </c:pt>
                <c:pt idx="1866">
                  <c:v>9.5743700175149146E-2</c:v>
                </c:pt>
                <c:pt idx="1867">
                  <c:v>8.9686367816176477E-2</c:v>
                </c:pt>
                <c:pt idx="1868">
                  <c:v>8.4033891244581965E-2</c:v>
                </c:pt>
                <c:pt idx="1869">
                  <c:v>7.8790906598361132E-2</c:v>
                </c:pt>
                <c:pt idx="1870">
                  <c:v>7.396180855133537E-2</c:v>
                </c:pt>
                <c:pt idx="1871">
                  <c:v>6.9550743679072019E-2</c:v>
                </c:pt>
                <c:pt idx="1872">
                  <c:v>6.5561604075258129E-2</c:v>
                </c:pt>
                <c:pt idx="1873">
                  <c:v>6.1998021231642837E-2</c:v>
                </c:pt>
                <c:pt idx="1874">
                  <c:v>5.8863360194319023E-2</c:v>
                </c:pt>
                <c:pt idx="1875">
                  <c:v>5.6160714008731474E-2</c:v>
                </c:pt>
                <c:pt idx="1876">
                  <c:v>5.3892898465266029E-2</c:v>
                </c:pt>
                <c:pt idx="1877">
                  <c:v>5.2062447156894204E-2</c:v>
                </c:pt>
                <c:pt idx="1878">
                  <c:v>5.0671606859773087E-2</c:v>
                </c:pt>
                <c:pt idx="1879">
                  <c:v>4.9722333247191518E-2</c:v>
                </c:pt>
                <c:pt idx="1880">
                  <c:v>4.921628694664381E-2</c:v>
                </c:pt>
                <c:pt idx="1881">
                  <c:v>4.9154829949274122E-2</c:v>
                </c:pt>
                <c:pt idx="1882">
                  <c:v>4.9539022380218393E-2</c:v>
                </c:pt>
                <c:pt idx="1883">
                  <c:v>5.0369619637820821E-2</c:v>
                </c:pt>
                <c:pt idx="1884">
                  <c:v>5.1647069908910125E-2</c:v>
                </c:pt>
                <c:pt idx="1885">
                  <c:v>5.3371512066737847E-2</c:v>
                </c:pt>
                <c:pt idx="1886">
                  <c:v>5.5542773957346324E-2</c:v>
                </c:pt>
                <c:pt idx="1887">
                  <c:v>5.8160371079480404E-2</c:v>
                </c:pt>
                <c:pt idx="1888">
                  <c:v>6.1223505662352892E-2</c:v>
                </c:pt>
                <c:pt idx="1889">
                  <c:v>6.4731066144816662E-2</c:v>
                </c:pt>
                <c:pt idx="1890">
                  <c:v>6.8681627058695113E-2</c:v>
                </c:pt>
                <c:pt idx="1891">
                  <c:v>7.3073449318264691E-2</c:v>
                </c:pt>
                <c:pt idx="1892">
                  <c:v>7.7904480917020916E-2</c:v>
                </c:pt>
                <c:pt idx="1893">
                  <c:v>8.3172358032098659E-2</c:v>
                </c:pt>
                <c:pt idx="1894">
                  <c:v>8.8874406535888351E-2</c:v>
                </c:pt>
                <c:pt idx="1895">
                  <c:v>9.5007643913529977E-2</c:v>
                </c:pt>
                <c:pt idx="1896">
                  <c:v>0.10156878158423162</c:v>
                </c:pt>
                <c:pt idx="1897">
                  <c:v>0.10855422762347014</c:v>
                </c:pt>
                <c:pt idx="1898">
                  <c:v>0.11596008988234241</c:v>
                </c:pt>
                <c:pt idx="1899">
                  <c:v>0.12378217949959562</c:v>
                </c:pt>
                <c:pt idx="1900">
                  <c:v>0.13201601480091876</c:v>
                </c:pt>
                <c:pt idx="1901">
                  <c:v>0.14065682557950568</c:v>
                </c:pt>
                <c:pt idx="1902">
                  <c:v>0.14969955775096375</c:v>
                </c:pt>
                <c:pt idx="1903">
                  <c:v>0.15913887837491114</c:v>
                </c:pt>
                <c:pt idx="1904">
                  <c:v>0.16896918103502714</c:v>
                </c:pt>
                <c:pt idx="1905">
                  <c:v>0.17918459156836769</c:v>
                </c:pt>
                <c:pt idx="1906">
                  <c:v>0.18977897413428471</c:v>
                </c:pt>
                <c:pt idx="1907">
                  <c:v>0.20074593761244558</c:v>
                </c:pt>
                <c:pt idx="1908">
                  <c:v>0.21207884231900398</c:v>
                </c:pt>
                <c:pt idx="1909">
                  <c:v>0.2237708070290812</c:v>
                </c:pt>
                <c:pt idx="1910">
                  <c:v>0.23581471629350695</c:v>
                </c:pt>
                <c:pt idx="1911">
                  <c:v>0.24820322803680928</c:v>
                </c:pt>
                <c:pt idx="1912">
                  <c:v>0.26092878142326348</c:v>
                </c:pt>
                <c:pt idx="1913">
                  <c:v>0.27398360497713797</c:v>
                </c:pt>
                <c:pt idx="1914">
                  <c:v>0.28735972494282286</c:v>
                </c:pt>
                <c:pt idx="1915">
                  <c:v>0.301048973870222</c:v>
                </c:pt>
                <c:pt idx="1916">
                  <c:v>0.31504299941031672</c:v>
                </c:pt>
                <c:pt idx="1917">
                  <c:v>0.32933327330550388</c:v>
                </c:pt>
                <c:pt idx="1918">
                  <c:v>0.34391110055897883</c:v>
                </c:pt>
                <c:pt idx="1919">
                  <c:v>0.35876762876718604</c:v>
                </c:pt>
                <c:pt idx="1920">
                  <c:v>0.37389385759923333</c:v>
                </c:pt>
                <c:pt idx="1921">
                  <c:v>0.38928064840671439</c:v>
                </c:pt>
                <c:pt idx="1922">
                  <c:v>0.40491873394763606</c:v>
                </c:pt>
                <c:pt idx="1923">
                  <c:v>0.42079872820760866</c:v>
                </c:pt>
                <c:pt idx="1924">
                  <c:v>0.43691113630175632</c:v>
                </c:pt>
                <c:pt idx="1925">
                  <c:v>0.45324636444057864</c:v>
                </c:pt>
                <c:pt idx="1926">
                  <c:v>0.46979472994307547</c:v>
                </c:pt>
                <c:pt idx="1927">
                  <c:v>0.48654647128046341</c:v>
                </c:pt>
                <c:pt idx="1928">
                  <c:v>0.50349175813398772</c:v>
                </c:pt>
                <c:pt idx="1929">
                  <c:v>0.52062070145039985</c:v>
                </c:pt>
                <c:pt idx="1930">
                  <c:v>0.53792336347875602</c:v>
                </c:pt>
                <c:pt idx="1931">
                  <c:v>0.55538976777275195</c:v>
                </c:pt>
                <c:pt idx="1932">
                  <c:v>0.5730099091423545</c:v>
                </c:pt>
                <c:pt idx="1933">
                  <c:v>0.5907737635398097</c:v>
                </c:pt>
                <c:pt idx="1934">
                  <c:v>0.6086712978641784</c:v>
                </c:pt>
                <c:pt idx="1935">
                  <c:v>0.62669247966999986</c:v>
                </c:pt>
                <c:pt idx="1936">
                  <c:v>0.64482728676530154</c:v>
                </c:pt>
                <c:pt idx="1937">
                  <c:v>0.66306571668507885</c:v>
                </c:pt>
                <c:pt idx="1938">
                  <c:v>0.68139779602626849</c:v>
                </c:pt>
                <c:pt idx="1939">
                  <c:v>0.69981358963133788</c:v>
                </c:pt>
                <c:pt idx="1940">
                  <c:v>0.71830320960737981</c:v>
                </c:pt>
                <c:pt idx="1941">
                  <c:v>0.7368568241688872</c:v>
                </c:pt>
                <c:pt idx="1942">
                  <c:v>0.75546466629204767</c:v>
                </c:pt>
                <c:pt idx="1943">
                  <c:v>0.77411704216958999</c:v>
                </c:pt>
                <c:pt idx="1944">
                  <c:v>0.79280433945583351</c:v>
                </c:pt>
                <c:pt idx="1945">
                  <c:v>0.8115170352911375</c:v>
                </c:pt>
                <c:pt idx="1946">
                  <c:v>0.83024570409708465</c:v>
                </c:pt>
                <c:pt idx="1947">
                  <c:v>0.84898102513311102</c:v>
                </c:pt>
                <c:pt idx="1948">
                  <c:v>0.86771378980626901</c:v>
                </c:pt>
                <c:pt idx="1949">
                  <c:v>0.88643490872677888</c:v>
                </c:pt>
                <c:pt idx="1950">
                  <c:v>0.90513541850211621</c:v>
                </c:pt>
                <c:pt idx="1951">
                  <c:v>0.92380648826321776</c:v>
                </c:pt>
                <c:pt idx="1952">
                  <c:v>0.94243942591733476</c:v>
                </c:pt>
                <c:pt idx="1953">
                  <c:v>0.96102568412197642</c:v>
                </c:pt>
                <c:pt idx="1954">
                  <c:v>0.97955686597583158</c:v>
                </c:pt>
                <c:pt idx="1955">
                  <c:v>0.99802473042246653</c:v>
                </c:pt>
                <c:pt idx="1956">
                  <c:v>1.0164211973640827</c:v>
                </c:pt>
                <c:pt idx="1957">
                  <c:v>1.034738352481775</c:v>
                </c:pt>
                <c:pt idx="1958">
                  <c:v>1.0529684517613531</c:v>
                </c:pt>
                <c:pt idx="1959">
                  <c:v>1.0711039257225541</c:v>
                </c:pt>
                <c:pt idx="1960">
                  <c:v>1.0891373833511029</c:v>
                </c:pt>
                <c:pt idx="1961">
                  <c:v>1.1070616157334388</c:v>
                </c:pt>
                <c:pt idx="1962">
                  <c:v>1.1248695993942994</c:v>
                </c:pt>
                <c:pt idx="1963">
                  <c:v>1.1425544993378849</c:v>
                </c:pt>
                <c:pt idx="1964">
                  <c:v>1.1601096717948964</c:v>
                </c:pt>
                <c:pt idx="1965">
                  <c:v>1.1775286666757061</c:v>
                </c:pt>
                <c:pt idx="1966">
                  <c:v>1.1948052297343141</c:v>
                </c:pt>
                <c:pt idx="1967">
                  <c:v>1.2119333044438723</c:v>
                </c:pt>
                <c:pt idx="1968">
                  <c:v>1.2289070335890677</c:v>
                </c:pt>
                <c:pt idx="1969">
                  <c:v>1.245720760577486</c:v>
                </c:pt>
                <c:pt idx="1970">
                  <c:v>1.2623690304759476</c:v>
                </c:pt>
                <c:pt idx="1971">
                  <c:v>1.2788465907751898</c:v>
                </c:pt>
                <c:pt idx="1972">
                  <c:v>1.2951483918886533</c:v>
                </c:pt>
                <c:pt idx="1973">
                  <c:v>1.3112695873908398</c:v>
                </c:pt>
                <c:pt idx="1974">
                  <c:v>1.3272055340005022</c:v>
                </c:pt>
                <c:pt idx="1975">
                  <c:v>1.3429517913158193</c:v>
                </c:pt>
                <c:pt idx="1976">
                  <c:v>1.3585041213068625</c:v>
                </c:pt>
                <c:pt idx="1977">
                  <c:v>1.373858487572674</c:v>
                </c:pt>
                <c:pt idx="1978">
                  <c:v>1.3890110543700271</c:v>
                </c:pt>
                <c:pt idx="1979">
                  <c:v>1.4039581854206638</c:v>
                </c:pt>
                <c:pt idx="1980">
                  <c:v>1.4186964425046749</c:v>
                </c:pt>
                <c:pt idx="1981">
                  <c:v>1.433222583847729</c:v>
                </c:pt>
                <c:pt idx="1982">
                  <c:v>1.4475335623093397</c:v>
                </c:pt>
                <c:pt idx="1983">
                  <c:v>1.4616265233810095</c:v>
                </c:pt>
                <c:pt idx="1984">
                  <c:v>1.4754988030013338</c:v>
                </c:pt>
                <c:pt idx="1985">
                  <c:v>1.4891479251969126</c:v>
                </c:pt>
                <c:pt idx="1986">
                  <c:v>1.502571599556576</c:v>
                </c:pt>
                <c:pt idx="1987">
                  <c:v>1.5157677185482674</c:v>
                </c:pt>
                <c:pt idx="1988">
                  <c:v>1.528734354685608</c:v>
                </c:pt>
                <c:pt idx="1989">
                  <c:v>1.5414697575532839</c:v>
                </c:pt>
                <c:pt idx="1990">
                  <c:v>1.5539723506995182</c:v>
                </c:pt>
                <c:pt idx="1991">
                  <c:v>1.5662407284038267</c:v>
                </c:pt>
                <c:pt idx="1992">
                  <c:v>1.5782736523281278</c:v>
                </c:pt>
                <c:pt idx="1993">
                  <c:v>1.5900700480599492</c:v>
                </c:pt>
                <c:pt idx="1994">
                  <c:v>1.6016290015551324</c:v>
                </c:pt>
                <c:pt idx="1995">
                  <c:v>1.6129497554894361</c:v>
                </c:pt>
                <c:pt idx="1996">
                  <c:v>1.624031705525238</c:v>
                </c:pt>
                <c:pt idx="1997">
                  <c:v>1.6348743965027457</c:v>
                </c:pt>
                <c:pt idx="1998">
                  <c:v>1.6454775185629433</c:v>
                </c:pt>
                <c:pt idx="1999">
                  <c:v>1.6558409032096075</c:v>
                </c:pt>
                <c:pt idx="2000">
                  <c:v>1.6659645193182511</c:v>
                </c:pt>
                <c:pt idx="2001">
                  <c:v>1.6758484690992661</c:v>
                </c:pt>
                <c:pt idx="2002">
                  <c:v>1.6854929840224884</c:v>
                </c:pt>
                <c:pt idx="2003">
                  <c:v>1.6948984207095359</c:v>
                </c:pt>
                <c:pt idx="2004">
                  <c:v>1.7040652568021806</c:v>
                </c:pt>
                <c:pt idx="2005">
                  <c:v>1.7129940868114728</c:v>
                </c:pt>
                <c:pt idx="2006">
                  <c:v>1.7216856179557218</c:v>
                </c:pt>
                <c:pt idx="2007">
                  <c:v>1.7301406659923746</c:v>
                </c:pt>
                <c:pt idx="2008">
                  <c:v>1.738360151050534</c:v>
                </c:pt>
                <c:pt idx="2009">
                  <c:v>1.7463450934697462</c:v>
                </c:pt>
                <c:pt idx="2010">
                  <c:v>1.7540966096499553</c:v>
                </c:pt>
                <c:pt idx="2011">
                  <c:v>1.7616159079191362</c:v>
                </c:pt>
                <c:pt idx="2012">
                  <c:v>1.7689042844231118</c:v>
                </c:pt>
                <c:pt idx="2013">
                  <c:v>1.775963119042087</c:v>
                </c:pt>
                <c:pt idx="2014">
                  <c:v>1.7827938713393472</c:v>
                </c:pt>
                <c:pt idx="2015">
                  <c:v>1.7893980765463635</c:v>
                </c:pt>
                <c:pt idx="2016">
                  <c:v>1.7957773415881506</c:v>
                </c:pt>
                <c:pt idx="2017">
                  <c:v>1.8019333411529974</c:v>
                </c:pt>
                <c:pt idx="2018">
                  <c:v>1.8078678138111393</c:v>
                </c:pt>
                <c:pt idx="2019">
                  <c:v>1.8135825581847191</c:v>
                </c:pt>
                <c:pt idx="2020">
                  <c:v>1.8190794291732173</c:v>
                </c:pt>
                <c:pt idx="2021">
                  <c:v>1.8243603342371228</c:v>
                </c:pt>
                <c:pt idx="2022">
                  <c:v>1.829427229742874</c:v>
                </c:pt>
                <c:pt idx="2023">
                  <c:v>1.8342821173718784</c:v>
                </c:pt>
                <c:pt idx="2024">
                  <c:v>1.8389270405956082</c:v>
                </c:pt>
                <c:pt idx="2025">
                  <c:v>1.8433640812195964</c:v>
                </c:pt>
                <c:pt idx="2026">
                  <c:v>1.8475953559982898</c:v>
                </c:pt>
                <c:pt idx="2027">
                  <c:v>1.8516230133221894</c:v>
                </c:pt>
                <c:pt idx="2028">
                  <c:v>1.8554492299798739</c:v>
                </c:pt>
                <c:pt idx="2029">
                  <c:v>1.8590762079950598</c:v>
                </c:pt>
                <c:pt idx="2030">
                  <c:v>1.8625061715415023</c:v>
                </c:pt>
                <c:pt idx="2031">
                  <c:v>1.8657413639360545</c:v>
                </c:pt>
                <c:pt idx="2032">
                  <c:v>1.868784044710438</c:v>
                </c:pt>
                <c:pt idx="2033">
                  <c:v>1.8716364867637745</c:v>
                </c:pt>
                <c:pt idx="2034">
                  <c:v>1.874300973595352</c:v>
                </c:pt>
                <c:pt idx="2035">
                  <c:v>1.8767797966188762</c:v>
                </c:pt>
                <c:pt idx="2036">
                  <c:v>1.8790752525579162</c:v>
                </c:pt>
                <c:pt idx="2037">
                  <c:v>1.8811896409233708</c:v>
                </c:pt>
                <c:pt idx="2038">
                  <c:v>1.8831252615727381</c:v>
                </c:pt>
                <c:pt idx="2039">
                  <c:v>1.8848844123508828</c:v>
                </c:pt>
                <c:pt idx="2040">
                  <c:v>1.886469386812585</c:v>
                </c:pt>
                <c:pt idx="2041">
                  <c:v>1.8878824720264045</c:v>
                </c:pt>
                <c:pt idx="2042">
                  <c:v>1.8891259464591639</c:v>
                </c:pt>
                <c:pt idx="2043">
                  <c:v>1.8902020779408402</c:v>
                </c:pt>
                <c:pt idx="2044">
                  <c:v>1.8911131217093533</c:v>
                </c:pt>
                <c:pt idx="2045">
                  <c:v>1.8918613185342474</c:v>
                </c:pt>
                <c:pt idx="2046">
                  <c:v>1.892448892918434</c:v>
                </c:pt>
                <c:pt idx="2047">
                  <c:v>1.8928780513777241</c:v>
                </c:pt>
                <c:pt idx="2048">
                  <c:v>1.8931509807962403</c:v>
                </c:pt>
                <c:pt idx="2049">
                  <c:v>1.8932698468575826</c:v>
                </c:pt>
                <c:pt idx="2050">
                  <c:v>1.8932367925502798</c:v>
                </c:pt>
                <c:pt idx="2051">
                  <c:v>1.8930539367461146</c:v>
                </c:pt>
                <c:pt idx="2052">
                  <c:v>1.8927233728510062</c:v>
                </c:pt>
                <c:pt idx="2053">
                  <c:v>1.8922471675259729</c:v>
                </c:pt>
                <c:pt idx="2054">
                  <c:v>1.891627359478004</c:v>
                </c:pt>
                <c:pt idx="2055">
                  <c:v>1.8908659583190679</c:v>
                </c:pt>
                <c:pt idx="2056">
                  <c:v>1.8899649434915295</c:v>
                </c:pt>
                <c:pt idx="2057">
                  <c:v>1.8889262632597832</c:v>
                </c:pt>
                <c:pt idx="2058">
                  <c:v>1.8877518337648749</c:v>
                </c:pt>
                <c:pt idx="2059">
                  <c:v>1.8864435381424682</c:v>
                </c:pt>
                <c:pt idx="2060">
                  <c:v>1.8850032257020135</c:v>
                </c:pt>
                <c:pt idx="2061">
                  <c:v>1.8834327111649878</c:v>
                </c:pt>
                <c:pt idx="2062">
                  <c:v>1.8817337739620659</c:v>
                </c:pt>
                <c:pt idx="2063">
                  <c:v>1.879908157586768</c:v>
                </c:pt>
                <c:pt idx="2064">
                  <c:v>1.8779575690045867</c:v>
                </c:pt>
                <c:pt idx="2065">
                  <c:v>1.8758836781160495</c:v>
                </c:pt>
                <c:pt idx="2066">
                  <c:v>1.8736881172718267</c:v>
                </c:pt>
                <c:pt idx="2067">
                  <c:v>1.8713724808397261</c:v>
                </c:pt>
                <c:pt idx="2068">
                  <c:v>1.8689383248201443</c:v>
                </c:pt>
                <c:pt idx="2069">
                  <c:v>1.8663871665108316</c:v>
                </c:pt>
                <c:pt idx="2070">
                  <c:v>1.8637204842177253</c:v>
                </c:pt>
                <c:pt idx="2071">
                  <c:v>1.8609397170114277</c:v>
                </c:pt>
                <c:pt idx="2072">
                  <c:v>1.8580462645276135</c:v>
                </c:pt>
                <c:pt idx="2073">
                  <c:v>1.8550414868107421</c:v>
                </c:pt>
                <c:pt idx="2074">
                  <c:v>1.8519267041985692</c:v>
                </c:pt>
                <c:pt idx="2075">
                  <c:v>1.8487031972472026</c:v>
                </c:pt>
                <c:pt idx="2076">
                  <c:v>1.8453722066950529</c:v>
                </c:pt>
                <c:pt idx="2077">
                  <c:v>1.8419349334648885</c:v>
                </c:pt>
                <c:pt idx="2078">
                  <c:v>1.8383925387016988</c:v>
                </c:pt>
                <c:pt idx="2079">
                  <c:v>1.834746143847106</c:v>
                </c:pt>
                <c:pt idx="2080">
                  <c:v>1.8309968307471018</c:v>
                </c:pt>
                <c:pt idx="2081">
                  <c:v>1.8271456417941641</c:v>
                </c:pt>
                <c:pt idx="2082">
                  <c:v>1.8231935801006462</c:v>
                </c:pt>
                <c:pt idx="2083">
                  <c:v>1.8191416097042619</c:v>
                </c:pt>
                <c:pt idx="2084">
                  <c:v>1.8149906558037037</c:v>
                </c:pt>
                <c:pt idx="2085">
                  <c:v>1.8107416050238661</c:v>
                </c:pt>
                <c:pt idx="2086">
                  <c:v>1.8063953057094593</c:v>
                </c:pt>
                <c:pt idx="2087">
                  <c:v>1.8019525682467969</c:v>
                </c:pt>
                <c:pt idx="2088">
                  <c:v>1.7974141654125146</c:v>
                </c:pt>
                <c:pt idx="2089">
                  <c:v>1.7927808327486345</c:v>
                </c:pt>
                <c:pt idx="2090">
                  <c:v>1.7880532689631463</c:v>
                </c:pt>
                <c:pt idx="2091">
                  <c:v>1.7832321363561181</c:v>
                </c:pt>
                <c:pt idx="2092">
                  <c:v>1.7783180612696441</c:v>
                </c:pt>
                <c:pt idx="2093">
                  <c:v>1.7733116345618993</c:v>
                </c:pt>
                <c:pt idx="2094">
                  <c:v>1.7682134121047073</c:v>
                </c:pt>
                <c:pt idx="2095">
                  <c:v>1.7630239153039258</c:v>
                </c:pt>
                <c:pt idx="2096">
                  <c:v>1.7577436316419675</c:v>
                </c:pt>
                <c:pt idx="2097">
                  <c:v>1.7523730152431516</c:v>
                </c:pt>
                <c:pt idx="2098">
                  <c:v>1.7469124874596962</c:v>
                </c:pt>
                <c:pt idx="2099">
                  <c:v>1.7413624374803518</c:v>
                </c:pt>
                <c:pt idx="2100">
                  <c:v>1.7357232229591681</c:v>
                </c:pt>
                <c:pt idx="2101">
                  <c:v>1.7299951706659578</c:v>
                </c:pt>
                <c:pt idx="2102">
                  <c:v>1.7241785771568163</c:v>
                </c:pt>
                <c:pt idx="2103">
                  <c:v>1.7182737094658525</c:v>
                </c:pt>
                <c:pt idx="2104">
                  <c:v>1.7122808058169081</c:v>
                </c:pt>
                <c:pt idx="2105">
                  <c:v>1.70620007635583</c:v>
                </c:pt>
                <c:pt idx="2106">
                  <c:v>1.7000317039032744</c:v>
                </c:pt>
                <c:pt idx="2107">
                  <c:v>1.6937758447273423</c:v>
                </c:pt>
                <c:pt idx="2108">
                  <c:v>1.6874326293368851</c:v>
                </c:pt>
                <c:pt idx="2109">
                  <c:v>1.6810021632950667</c:v>
                </c:pt>
                <c:pt idx="2110">
                  <c:v>1.6744845280533533</c:v>
                </c:pt>
                <c:pt idx="2111">
                  <c:v>1.6678797818058122</c:v>
                </c:pt>
                <c:pt idx="2112">
                  <c:v>1.6611879603644519</c:v>
                </c:pt>
                <c:pt idx="2113">
                  <c:v>1.6544090780547247</c:v>
                </c:pt>
                <c:pt idx="2114">
                  <c:v>1.6475431286326709</c:v>
                </c:pt>
                <c:pt idx="2115">
                  <c:v>1.6405900862222211</c:v>
                </c:pt>
                <c:pt idx="2116">
                  <c:v>1.6335499062748908</c:v>
                </c:pt>
                <c:pt idx="2117">
                  <c:v>1.6264225265500296</c:v>
                </c:pt>
                <c:pt idx="2118">
                  <c:v>1.6192078681172299</c:v>
                </c:pt>
                <c:pt idx="2119">
                  <c:v>1.6119058363805827</c:v>
                </c:pt>
                <c:pt idx="2120">
                  <c:v>1.6045163221254546</c:v>
                </c:pt>
                <c:pt idx="2121">
                  <c:v>1.5970392025868556</c:v>
                </c:pt>
                <c:pt idx="2122">
                  <c:v>1.5894743425415678</c:v>
                </c:pt>
                <c:pt idx="2123">
                  <c:v>1.5818215954225845</c:v>
                </c:pt>
                <c:pt idx="2124">
                  <c:v>1.5740808044566656</c:v>
                </c:pt>
                <c:pt idx="2125">
                  <c:v>1.5662518038259801</c:v>
                </c:pt>
                <c:pt idx="2126">
                  <c:v>1.5583344198528468</c:v>
                </c:pt>
                <c:pt idx="2127">
                  <c:v>1.5503284722088106</c:v>
                </c:pt>
                <c:pt idx="2128">
                  <c:v>1.5422337751475452</c:v>
                </c:pt>
                <c:pt idx="2129">
                  <c:v>1.5340501387627274</c:v>
                </c:pt>
                <c:pt idx="2130">
                  <c:v>1.5257773702697517</c:v>
                </c:pt>
                <c:pt idx="2131">
                  <c:v>1.5174152753131778</c:v>
                </c:pt>
                <c:pt idx="2132">
                  <c:v>1.5089636592982358</c:v>
                </c:pt>
                <c:pt idx="2133">
                  <c:v>1.5004223287479399</c:v>
                </c:pt>
                <c:pt idx="2134">
                  <c:v>1.4917910926854205</c:v>
                </c:pt>
                <c:pt idx="2135">
                  <c:v>1.4830697640413386</c:v>
                </c:pt>
                <c:pt idx="2136">
                  <c:v>1.4742581610867749</c:v>
                </c:pt>
                <c:pt idx="2137">
                  <c:v>1.4653561088916462</c:v>
                </c:pt>
                <c:pt idx="2138">
                  <c:v>1.4563634408078978</c:v>
                </c:pt>
                <c:pt idx="2139">
                  <c:v>1.4472799999789439</c:v>
                </c:pt>
                <c:pt idx="2140">
                  <c:v>1.4381056408734318</c:v>
                </c:pt>
                <c:pt idx="2141">
                  <c:v>1.428840230844372</c:v>
                </c:pt>
                <c:pt idx="2142">
                  <c:v>1.4194836517132698</c:v>
                </c:pt>
                <c:pt idx="2143">
                  <c:v>1.4100358013785375</c:v>
                </c:pt>
                <c:pt idx="2144">
                  <c:v>1.4004965954483626</c:v>
                </c:pt>
                <c:pt idx="2145">
                  <c:v>1.3908659688974823</c:v>
                </c:pt>
                <c:pt idx="2146">
                  <c:v>1.3811438777474259</c:v>
                </c:pt>
                <c:pt idx="2147">
                  <c:v>1.371330300769497</c:v>
                </c:pt>
                <c:pt idx="2148">
                  <c:v>1.3614252412106698</c:v>
                </c:pt>
                <c:pt idx="2149">
                  <c:v>1.3514287285408919</c:v>
                </c:pt>
                <c:pt idx="2150">
                  <c:v>1.3413408202215287</c:v>
                </c:pt>
                <c:pt idx="2151">
                  <c:v>1.3311616034941665</c:v>
                </c:pt>
                <c:pt idx="2152">
                  <c:v>1.3208911971889949</c:v>
                </c:pt>
                <c:pt idx="2153">
                  <c:v>1.310529753551535</c:v>
                </c:pt>
                <c:pt idx="2154">
                  <c:v>1.3000774600868097</c:v>
                </c:pt>
                <c:pt idx="2155">
                  <c:v>1.289534541420073</c:v>
                </c:pt>
                <c:pt idx="2156">
                  <c:v>1.2789012611725874</c:v>
                </c:pt>
                <c:pt idx="2157">
                  <c:v>1.268177923851457</c:v>
                </c:pt>
                <c:pt idx="2158">
                  <c:v>1.2573648767517505</c:v>
                </c:pt>
                <c:pt idx="2159">
                  <c:v>1.246462511869854</c:v>
                </c:pt>
                <c:pt idx="2160">
                  <c:v>1.2354712678263178</c:v>
                </c:pt>
                <c:pt idx="2161">
                  <c:v>1.2243916317963819</c:v>
                </c:pt>
                <c:pt idx="2162">
                  <c:v>1.2132241414466463</c:v>
                </c:pt>
                <c:pt idx="2163">
                  <c:v>1.2019693868759866</c:v>
                </c:pt>
                <c:pt idx="2164">
                  <c:v>1.1906280125585407</c:v>
                </c:pt>
                <c:pt idx="2165">
                  <c:v>1.1792007192868283</c:v>
                </c:pt>
                <c:pt idx="2166">
                  <c:v>1.1676882661131081</c:v>
                </c:pt>
                <c:pt idx="2167">
                  <c:v>1.1560914722862541</c:v>
                </c:pt>
                <c:pt idx="2168">
                  <c:v>1.1444112191817881</c:v>
                </c:pt>
                <c:pt idx="2169">
                  <c:v>1.1326484522231237</c:v>
                </c:pt>
                <c:pt idx="2170">
                  <c:v>1.1208041827907427</c:v>
                </c:pt>
                <c:pt idx="2171">
                  <c:v>1.1088794901171044</c:v>
                </c:pt>
                <c:pt idx="2172">
                  <c:v>1.096875523164297</c:v>
                </c:pt>
                <c:pt idx="2173">
                  <c:v>1.0847935024813615</c:v>
                </c:pt>
                <c:pt idx="2174">
                  <c:v>1.0726347220389219</c:v>
                </c:pt>
                <c:pt idx="2175">
                  <c:v>1.0604005510371479</c:v>
                </c:pt>
                <c:pt idx="2176">
                  <c:v>1.0480924356846482</c:v>
                </c:pt>
                <c:pt idx="2177">
                  <c:v>1.0357119009445237</c:v>
                </c:pt>
                <c:pt idx="2178">
                  <c:v>1.0232605522443974</c:v>
                </c:pt>
                <c:pt idx="2179">
                  <c:v>1.0107400771469286</c:v>
                </c:pt>
                <c:pt idx="2180">
                  <c:v>0.99815224697729432</c:v>
                </c:pt>
                <c:pt idx="2181">
                  <c:v>0.98549891840399484</c:v>
                </c:pt>
                <c:pt idx="2182">
                  <c:v>0.97278203496937077</c:v>
                </c:pt>
                <c:pt idx="2183">
                  <c:v>0.96000362856570021</c:v>
                </c:pt>
                <c:pt idx="2184">
                  <c:v>0.94716582085359513</c:v>
                </c:pt>
                <c:pt idx="2185">
                  <c:v>0.93427082461840083</c:v>
                </c:pt>
                <c:pt idx="2186">
                  <c:v>0.92132094506066065</c:v>
                </c:pt>
                <c:pt idx="2187">
                  <c:v>0.90831858101686347</c:v>
                </c:pt>
                <c:pt idx="2188">
                  <c:v>0.89526622610632656</c:v>
                </c:pt>
                <c:pt idx="2189">
                  <c:v>0.8821664697998679</c:v>
                </c:pt>
                <c:pt idx="2190">
                  <c:v>0.86902199840651495</c:v>
                </c:pt>
                <c:pt idx="2191">
                  <c:v>0.85583559597413905</c:v>
                </c:pt>
                <c:pt idx="2192">
                  <c:v>0.84261014509938792</c:v>
                </c:pt>
                <c:pt idx="2193">
                  <c:v>0.82934862764335593</c:v>
                </c:pt>
                <c:pt idx="2194">
                  <c:v>0.81605412534836252</c:v>
                </c:pt>
                <c:pt idx="2195">
                  <c:v>0.80272982035204166</c:v>
                </c:pt>
                <c:pt idx="2196">
                  <c:v>0.78937899559456515</c:v>
                </c:pt>
                <c:pt idx="2197">
                  <c:v>0.77600503511454721</c:v>
                </c:pt>
                <c:pt idx="2198">
                  <c:v>0.76261142423033368</c:v>
                </c:pt>
                <c:pt idx="2199">
                  <c:v>0.74920174960189889</c:v>
                </c:pt>
                <c:pt idx="2200">
                  <c:v>0.73577969916990038</c:v>
                </c:pt>
                <c:pt idx="2201">
                  <c:v>0.72234906196808335</c:v>
                </c:pt>
                <c:pt idx="2202">
                  <c:v>0.70891372780497652</c:v>
                </c:pt>
                <c:pt idx="2203">
                  <c:v>0.69547768681141497</c:v>
                </c:pt>
                <c:pt idx="2204">
                  <c:v>0.68204502885032869</c:v>
                </c:pt>
                <c:pt idx="2205">
                  <c:v>0.66861994278541981</c:v>
                </c:pt>
                <c:pt idx="2206">
                  <c:v>0.65520671560518806</c:v>
                </c:pt>
                <c:pt idx="2207">
                  <c:v>0.64180973139955477</c:v>
                </c:pt>
                <c:pt idx="2208">
                  <c:v>0.62843347018586315</c:v>
                </c:pt>
                <c:pt idx="2209">
                  <c:v>0.61508250658125152</c:v>
                </c:pt>
                <c:pt idx="2210">
                  <c:v>0.6017615083192267</c:v>
                </c:pt>
                <c:pt idx="2211">
                  <c:v>0.58847523460777462</c:v>
                </c:pt>
                <c:pt idx="2212">
                  <c:v>0.5752285343265503</c:v>
                </c:pt>
                <c:pt idx="2213">
                  <c:v>0.56202634406159702</c:v>
                </c:pt>
                <c:pt idx="2214">
                  <c:v>0.54887368597556152</c:v>
                </c:pt>
                <c:pt idx="2215">
                  <c:v>0.53577566551178768</c:v>
                </c:pt>
                <c:pt idx="2216">
                  <c:v>0.52273746893123807</c:v>
                </c:pt>
                <c:pt idx="2217">
                  <c:v>0.50976436068122399</c:v>
                </c:pt>
                <c:pt idx="2218">
                  <c:v>0.49686168059508462</c:v>
                </c:pt>
                <c:pt idx="2219">
                  <c:v>0.48403484092242072</c:v>
                </c:pt>
                <c:pt idx="2220">
                  <c:v>0.47128932318986877</c:v>
                </c:pt>
                <c:pt idx="2221">
                  <c:v>0.45863067489251935</c:v>
                </c:pt>
                <c:pt idx="2222">
                  <c:v>0.44606450601642189</c:v>
                </c:pt>
                <c:pt idx="2223">
                  <c:v>0.43359648539319046</c:v>
                </c:pt>
                <c:pt idx="2224">
                  <c:v>0.4212323368876138</c:v>
                </c:pt>
                <c:pt idx="2225">
                  <c:v>0.40897783542011534</c:v>
                </c:pt>
                <c:pt idx="2226">
                  <c:v>0.39683880282564959</c:v>
                </c:pt>
                <c:pt idx="2227">
                  <c:v>0.38482110355135635</c:v>
                </c:pt>
                <c:pt idx="2228">
                  <c:v>0.37293064019570132</c:v>
                </c:pt>
                <c:pt idx="2229">
                  <c:v>0.36117334889190883</c:v>
                </c:pt>
                <c:pt idx="2230">
                  <c:v>0.34955519453901884</c:v>
                </c:pt>
                <c:pt idx="2231">
                  <c:v>0.33808216588442686</c:v>
                </c:pt>
                <c:pt idx="2232">
                  <c:v>0.32676027046194245</c:v>
                </c:pt>
                <c:pt idx="2233">
                  <c:v>0.31559552938969543</c:v>
                </c:pt>
                <c:pt idx="2234">
                  <c:v>0.30459397203307942</c:v>
                </c:pt>
                <c:pt idx="2235">
                  <c:v>0.29376163053759735</c:v>
                </c:pt>
                <c:pt idx="2236">
                  <c:v>0.2831045342375933</c:v>
                </c:pt>
                <c:pt idx="2237">
                  <c:v>0.27262870394648642</c:v>
                </c:pt>
                <c:pt idx="2238">
                  <c:v>0.26234014613531975</c:v>
                </c:pt>
                <c:pt idx="2239">
                  <c:v>0.25224484700592226</c:v>
                </c:pt>
                <c:pt idx="2240">
                  <c:v>0.24234876646610509</c:v>
                </c:pt>
                <c:pt idx="2241">
                  <c:v>0.23265783201418397</c:v>
                </c:pt>
                <c:pt idx="2242">
                  <c:v>0.22317793254068888</c:v>
                </c:pt>
                <c:pt idx="2243">
                  <c:v>0.21391491205535004</c:v>
                </c:pt>
                <c:pt idx="2244">
                  <c:v>0.20487456334790738</c:v>
                </c:pt>
                <c:pt idx="2245">
                  <c:v>0.19606262159140608</c:v>
                </c:pt>
                <c:pt idx="2246">
                  <c:v>0.18748475789713323</c:v>
                </c:pt>
                <c:pt idx="2247">
                  <c:v>0.1791465728305198</c:v>
                </c:pt>
                <c:pt idx="2248">
                  <c:v>0.17105358989769029</c:v>
                </c:pt>
                <c:pt idx="2249">
                  <c:v>0.16321124901244088</c:v>
                </c:pt>
                <c:pt idx="2250">
                  <c:v>0.15562489995389675</c:v>
                </c:pt>
                <c:pt idx="2251">
                  <c:v>0.14829979582508543</c:v>
                </c:pt>
                <c:pt idx="2252">
                  <c:v>0.14124108652307427</c:v>
                </c:pt>
                <c:pt idx="2253">
                  <c:v>0.13445381223122041</c:v>
                </c:pt>
                <c:pt idx="2254">
                  <c:v>0.12794289694463298</c:v>
                </c:pt>
                <c:pt idx="2255">
                  <c:v>0.12171314203967286</c:v>
                </c:pt>
                <c:pt idx="2256">
                  <c:v>0.11576921989867239</c:v>
                </c:pt>
                <c:pt idx="2257">
                  <c:v>0.11011566760113457</c:v>
                </c:pt>
                <c:pt idx="2258">
                  <c:v>0.10475688069258994</c:v>
                </c:pt>
                <c:pt idx="2259">
                  <c:v>9.9697107042502731E-2</c:v>
                </c:pt>
                <c:pt idx="2260">
                  <c:v>9.4940440802491491E-2</c:v>
                </c:pt>
                <c:pt idx="2261">
                  <c:v>9.0490816476184691E-2</c:v>
                </c:pt>
                <c:pt idx="2262">
                  <c:v>8.6352003111982156E-2</c:v>
                </c:pt>
                <c:pt idx="2263">
                  <c:v>8.2527598629916404E-2</c:v>
                </c:pt>
                <c:pt idx="2264">
                  <c:v>7.9021024293671124E-2</c:v>
                </c:pt>
                <c:pt idx="2265">
                  <c:v>7.5835519338799035E-2</c:v>
                </c:pt>
                <c:pt idx="2266">
                  <c:v>7.2974135767883086E-2</c:v>
                </c:pt>
                <c:pt idx="2267">
                  <c:v>7.0439733323337014E-2</c:v>
                </c:pt>
                <c:pt idx="2268">
                  <c:v>6.8234974648233318E-2</c:v>
                </c:pt>
                <c:pt idx="2269">
                  <c:v>6.6362320645386788E-2</c:v>
                </c:pt>
                <c:pt idx="2270">
                  <c:v>6.4824026044603841E-2</c:v>
                </c:pt>
                <c:pt idx="2271">
                  <c:v>6.3622135187733422E-2</c:v>
                </c:pt>
                <c:pt idx="2272">
                  <c:v>6.2758478040877419E-2</c:v>
                </c:pt>
                <c:pt idx="2273">
                  <c:v>6.2234666442691093E-2</c:v>
                </c:pt>
                <c:pt idx="2274">
                  <c:v>6.2052090597418771E-2</c:v>
                </c:pt>
                <c:pt idx="2275">
                  <c:v>6.2211915820888392E-2</c:v>
                </c:pt>
                <c:pt idx="2276">
                  <c:v>6.2715079547228644E-2</c:v>
                </c:pt>
                <c:pt idx="2277">
                  <c:v>6.3562288603704956E-2</c:v>
                </c:pt>
                <c:pt idx="2278">
                  <c:v>6.4754016760546512E-2</c:v>
                </c:pt>
                <c:pt idx="2279">
                  <c:v>6.6290502562196096E-2</c:v>
                </c:pt>
                <c:pt idx="2280">
                  <c:v>6.8171747445863379E-2</c:v>
                </c:pt>
                <c:pt idx="2281">
                  <c:v>7.0397514152810731E-2</c:v>
                </c:pt>
                <c:pt idx="2282">
                  <c:v>7.2967325437145375E-2</c:v>
                </c:pt>
                <c:pt idx="2283">
                  <c:v>7.5880463076493904E-2</c:v>
                </c:pt>
                <c:pt idx="2284">
                  <c:v>7.9135967188190104E-2</c:v>
                </c:pt>
                <c:pt idx="2285">
                  <c:v>8.2732635854165487E-2</c:v>
                </c:pt>
                <c:pt idx="2286">
                  <c:v>8.6669025057048266E-2</c:v>
                </c:pt>
                <c:pt idx="2287">
                  <c:v>9.0943448929407478E-2</c:v>
                </c:pt>
                <c:pt idx="2288">
                  <c:v>9.5553980317439099E-2</c:v>
                </c:pt>
                <c:pt idx="2289">
                  <c:v>0.10049845165981963</c:v>
                </c:pt>
                <c:pt idx="2290">
                  <c:v>0.10577445618172866</c:v>
                </c:pt>
                <c:pt idx="2291">
                  <c:v>0.1113793494035355</c:v>
                </c:pt>
                <c:pt idx="2292">
                  <c:v>0.11731025096289352</c:v>
                </c:pt>
                <c:pt idx="2293">
                  <c:v>0.12356404674843645</c:v>
                </c:pt>
                <c:pt idx="2294">
                  <c:v>0.13013739134261343</c:v>
                </c:pt>
                <c:pt idx="2295">
                  <c:v>0.13702671077052339</c:v>
                </c:pt>
                <c:pt idx="2296">
                  <c:v>0.14422820555110569</c:v>
                </c:pt>
                <c:pt idx="2297">
                  <c:v>0.15173785404626453</c:v>
                </c:pt>
                <c:pt idx="2298">
                  <c:v>0.15955141610308271</c:v>
                </c:pt>
                <c:pt idx="2299">
                  <c:v>0.16766443698352776</c:v>
                </c:pt>
                <c:pt idx="2300">
                  <c:v>0.17607225157551201</c:v>
                </c:pt>
                <c:pt idx="2301">
                  <c:v>0.18476998887871024</c:v>
                </c:pt>
                <c:pt idx="2302">
                  <c:v>0.19375257675784219</c:v>
                </c:pt>
                <c:pt idx="2303">
                  <c:v>0.20301474695554078</c:v>
                </c:pt>
                <c:pt idx="2304">
                  <c:v>0.21255104035672348</c:v>
                </c:pt>
                <c:pt idx="2305">
                  <c:v>0.22235581249547759</c:v>
                </c:pt>
                <c:pt idx="2306">
                  <c:v>0.23242323929529982</c:v>
                </c:pt>
                <c:pt idx="2307">
                  <c:v>0.24274732303285118</c:v>
                </c:pt>
                <c:pt idx="2308">
                  <c:v>0.25332189851526132</c:v>
                </c:pt>
                <c:pt idx="2309">
                  <c:v>0.2641406394601542</c:v>
                </c:pt>
                <c:pt idx="2310">
                  <c:v>0.27519706506768227</c:v>
                </c:pt>
                <c:pt idx="2311">
                  <c:v>0.28648454677317708</c:v>
                </c:pt>
                <c:pt idx="2312">
                  <c:v>0.29799631516874875</c:v>
                </c:pt>
                <c:pt idx="2313">
                  <c:v>0.30972546708206034</c:v>
                </c:pt>
                <c:pt idx="2314">
                  <c:v>0.3216649727999138</c:v>
                </c:pt>
                <c:pt idx="2315">
                  <c:v>0.33380768342439904</c:v>
                </c:pt>
                <c:pt idx="2316">
                  <c:v>0.34614633834886133</c:v>
                </c:pt>
                <c:pt idx="2317">
                  <c:v>0.35867357284101631</c:v>
                </c:pt>
                <c:pt idx="2318">
                  <c:v>0.37138192572010542</c:v>
                </c:pt>
                <c:pt idx="2319">
                  <c:v>0.38426384711519018</c:v>
                </c:pt>
                <c:pt idx="2320">
                  <c:v>0.3973117062914549</c:v>
                </c:pt>
                <c:pt idx="2321">
                  <c:v>0.41051779953115797</c:v>
                </c:pt>
                <c:pt idx="2322">
                  <c:v>0.42387435805636631</c:v>
                </c:pt>
                <c:pt idx="2323">
                  <c:v>0.43737355597990002</c:v>
                </c:pt>
                <c:pt idx="2324">
                  <c:v>0.45100751827173036</c:v>
                </c:pt>
                <c:pt idx="2325">
                  <c:v>0.46476832872752505</c:v>
                </c:pt>
                <c:pt idx="2326">
                  <c:v>0.47864803792653016</c:v>
                </c:pt>
                <c:pt idx="2327">
                  <c:v>0.4926386711658402</c:v>
                </c:pt>
                <c:pt idx="2328">
                  <c:v>0.50673223635864684</c:v>
                </c:pt>
                <c:pt idx="2329">
                  <c:v>0.52092073188376853</c:v>
                </c:pt>
                <c:pt idx="2330">
                  <c:v>0.53519615437432289</c:v>
                </c:pt>
                <c:pt idx="2331">
                  <c:v>0.54955050643371262</c:v>
                </c:pt>
                <c:pt idx="2332">
                  <c:v>0.56397580426685778</c:v>
                </c:pt>
                <c:pt idx="2333">
                  <c:v>0.5784640852157088</c:v>
                </c:pt>
                <c:pt idx="2334">
                  <c:v>0.59300741518759215</c:v>
                </c:pt>
                <c:pt idx="2335">
                  <c:v>0.60759789596573133</c:v>
                </c:pt>
                <c:pt idx="2336">
                  <c:v>0.62222767239173893</c:v>
                </c:pt>
                <c:pt idx="2337">
                  <c:v>0.63688893940982183</c:v>
                </c:pt>
                <c:pt idx="2338">
                  <c:v>0.65157394896323118</c:v>
                </c:pt>
                <c:pt idx="2339">
                  <c:v>0.6662750167337318</c:v>
                </c:pt>
                <c:pt idx="2340">
                  <c:v>0.6809845287153492</c:v>
                </c:pt>
                <c:pt idx="2341">
                  <c:v>0.69569494761417583</c:v>
                </c:pt>
                <c:pt idx="2342">
                  <c:v>0.71039881906609936</c:v>
                </c:pt>
                <c:pt idx="2343">
                  <c:v>0.72508877766545465</c:v>
                </c:pt>
                <c:pt idx="2344">
                  <c:v>0.73975755279754163</c:v>
                </c:pt>
                <c:pt idx="2345">
                  <c:v>0.75439797426839095</c:v>
                </c:pt>
                <c:pt idx="2346">
                  <c:v>0.7690029777262033</c:v>
                </c:pt>
                <c:pt idx="2347">
                  <c:v>0.78356560986893709</c:v>
                </c:pt>
                <c:pt idx="2348">
                  <c:v>0.79807903343294773</c:v>
                </c:pt>
                <c:pt idx="2349">
                  <c:v>0.81253653195840647</c:v>
                </c:pt>
                <c:pt idx="2350">
                  <c:v>0.82693151432795109</c:v>
                </c:pt>
                <c:pt idx="2351">
                  <c:v>0.84125751907432877</c:v>
                </c:pt>
                <c:pt idx="2352">
                  <c:v>0.85550821845510339</c:v>
                </c:pt>
                <c:pt idx="2353">
                  <c:v>0.86967742229131983</c:v>
                </c:pt>
                <c:pt idx="2354">
                  <c:v>0.8837590815686327</c:v>
                </c:pt>
                <c:pt idx="2355">
                  <c:v>0.89774729179929691</c:v>
                </c:pt>
                <c:pt idx="2356">
                  <c:v>0.91163629614444475</c:v>
                </c:pt>
                <c:pt idx="2357">
                  <c:v>0.92542048829545598</c:v>
                </c:pt>
                <c:pt idx="2358">
                  <c:v>0.93909441511561043</c:v>
                </c:pt>
                <c:pt idx="2359">
                  <c:v>0.95265277904127932</c:v>
                </c:pt>
                <c:pt idx="2360">
                  <c:v>0.96609044024453761</c:v>
                </c:pt>
                <c:pt idx="2361">
                  <c:v>0.97940241855809118</c:v>
                </c:pt>
                <c:pt idx="2362">
                  <c:v>0.992583895164459</c:v>
                </c:pt>
                <c:pt idx="2363">
                  <c:v>1.0056302140512954</c:v>
                </c:pt>
                <c:pt idx="2364">
                  <c:v>1.0185368832364139</c:v>
                </c:pt>
                <c:pt idx="2365">
                  <c:v>1.0312995757637777</c:v>
                </c:pt>
                <c:pt idx="2366">
                  <c:v>1.0439141304757811</c:v>
                </c:pt>
                <c:pt idx="2367">
                  <c:v>1.0563765525638025</c:v>
                </c:pt>
                <c:pt idx="2368">
                  <c:v>1.0686830139022967</c:v>
                </c:pt>
                <c:pt idx="2369">
                  <c:v>1.0808298531695415</c:v>
                </c:pt>
                <c:pt idx="2370">
                  <c:v>1.0928135757610049</c:v>
                </c:pt>
                <c:pt idx="2371">
                  <c:v>1.1046308534989882</c:v>
                </c:pt>
                <c:pt idx="2372">
                  <c:v>1.1162785241444402</c:v>
                </c:pt>
                <c:pt idx="2373">
                  <c:v>1.1277535907161553</c:v>
                </c:pt>
                <c:pt idx="2374">
                  <c:v>1.1390532206224924</c:v>
                </c:pt>
                <c:pt idx="2375">
                  <c:v>1.1501747446126667</c:v>
                </c:pt>
                <c:pt idx="2376">
                  <c:v>1.1611156555518001</c:v>
                </c:pt>
                <c:pt idx="2377">
                  <c:v>1.1718736070276075</c:v>
                </c:pt>
                <c:pt idx="2378">
                  <c:v>1.1824464117938531</c:v>
                </c:pt>
                <c:pt idx="2379">
                  <c:v>1.1928320400576484</c:v>
                </c:pt>
                <c:pt idx="2380">
                  <c:v>1.2030286176169154</c:v>
                </c:pt>
                <c:pt idx="2381">
                  <c:v>1.2130344238547437</c:v>
                </c:pt>
                <c:pt idx="2382">
                  <c:v>1.2228478895969395</c:v>
                </c:pt>
                <c:pt idx="2383">
                  <c:v>1.2324675948404304</c:v>
                </c:pt>
                <c:pt idx="2384">
                  <c:v>1.2418922663584575</c:v>
                </c:pt>
                <c:pt idx="2385">
                  <c:v>1.2511207751900026</c:v>
                </c:pt>
                <c:pt idx="2386">
                  <c:v>1.2601521340195998</c:v>
                </c:pt>
                <c:pt idx="2387">
                  <c:v>1.2689854944557304</c:v>
                </c:pt>
                <c:pt idx="2388">
                  <c:v>1.2776201442129436</c:v>
                </c:pt>
                <c:pt idx="2389">
                  <c:v>1.2860555042057658</c:v>
                </c:pt>
                <c:pt idx="2390">
                  <c:v>1.2942911255606959</c:v>
                </c:pt>
                <c:pt idx="2391">
                  <c:v>1.302326686553088</c:v>
                </c:pt>
                <c:pt idx="2392">
                  <c:v>1.3101619894752075</c:v>
                </c:pt>
                <c:pt idx="2393">
                  <c:v>1.3177969574428912</c:v>
                </c:pt>
                <c:pt idx="2394">
                  <c:v>1.3252316311457857</c:v>
                </c:pt>
                <c:pt idx="2395">
                  <c:v>1.3324661655495551</c:v>
                </c:pt>
                <c:pt idx="2396">
                  <c:v>1.339500826554018</c:v>
                </c:pt>
                <c:pt idx="2397">
                  <c:v>1.3463359876151988</c:v>
                </c:pt>
                <c:pt idx="2398">
                  <c:v>1.3529721263361443</c:v>
                </c:pt>
                <c:pt idx="2399">
                  <c:v>1.3594098210330809</c:v>
                </c:pt>
                <c:pt idx="2400">
                  <c:v>1.3656497472816618</c:v>
                </c:pt>
                <c:pt idx="2401">
                  <c:v>1.3716926744499818</c:v>
                </c:pt>
                <c:pt idx="2402">
                  <c:v>1.3775394622229638</c:v>
                </c:pt>
                <c:pt idx="2403">
                  <c:v>1.3831910571231691</c:v>
                </c:pt>
                <c:pt idx="2404">
                  <c:v>1.3886484890341362</c:v>
                </c:pt>
                <c:pt idx="2405">
                  <c:v>1.3939128677297661</c:v>
                </c:pt>
                <c:pt idx="2406">
                  <c:v>1.3989853794152349</c:v>
                </c:pt>
                <c:pt idx="2407">
                  <c:v>1.4038672832838852</c:v>
                </c:pt>
                <c:pt idx="2408">
                  <c:v>1.4085599080942064</c:v>
                </c:pt>
                <c:pt idx="2409">
                  <c:v>1.4130646487711174</c:v>
                </c:pt>
                <c:pt idx="2410">
                  <c:v>1.4173829630353039</c:v>
                </c:pt>
                <c:pt idx="2411">
                  <c:v>1.4215163680646772</c:v>
                </c:pt>
                <c:pt idx="2412">
                  <c:v>1.4254664371917276</c:v>
                </c:pt>
                <c:pt idx="2413">
                  <c:v>1.4292347966390684</c:v>
                </c:pt>
                <c:pt idx="2414">
                  <c:v>1.4328231222975198</c:v>
                </c:pt>
                <c:pt idx="2415">
                  <c:v>1.4362331365495113</c:v>
                </c:pt>
                <c:pt idx="2416">
                  <c:v>1.4394666051398735</c:v>
                </c:pt>
                <c:pt idx="2417">
                  <c:v>1.44252533409743</c:v>
                </c:pt>
                <c:pt idx="2418">
                  <c:v>1.4454111667096956</c:v>
                </c:pt>
                <c:pt idx="2419">
                  <c:v>1.448125980552516</c:v>
                </c:pt>
                <c:pt idx="2420">
                  <c:v>1.4506716845774472</c:v>
                </c:pt>
                <c:pt idx="2421">
                  <c:v>1.4530502162579215</c:v>
                </c:pt>
                <c:pt idx="2422">
                  <c:v>1.4552635387966799</c:v>
                </c:pt>
                <c:pt idx="2423">
                  <c:v>1.4573136383960228</c:v>
                </c:pt>
                <c:pt idx="2424">
                  <c:v>1.4592025215913365</c:v>
                </c:pt>
                <c:pt idx="2425">
                  <c:v>1.4609322126504276</c:v>
                </c:pt>
                <c:pt idx="2426">
                  <c:v>1.4625047510393234</c:v>
                </c:pt>
                <c:pt idx="2427">
                  <c:v>1.4639221889545699</c:v>
                </c:pt>
                <c:pt idx="2428">
                  <c:v>1.4651865889247186</c:v>
                </c:pt>
                <c:pt idx="2429">
                  <c:v>1.4663000214795117</c:v>
                </c:pt>
                <c:pt idx="2430">
                  <c:v>1.467264562888974</c:v>
                </c:pt>
                <c:pt idx="2431">
                  <c:v>1.4680822929723176</c:v>
                </c:pt>
                <c:pt idx="2432">
                  <c:v>1.4687552929760634</c:v>
                </c:pt>
                <c:pt idx="2433">
                  <c:v>1.4692856435230088</c:v>
                </c:pt>
                <c:pt idx="2434">
                  <c:v>1.4696754226310427</c:v>
                </c:pt>
                <c:pt idx="2435">
                  <c:v>1.4699267038018715</c:v>
                </c:pt>
                <c:pt idx="2436">
                  <c:v>1.4700415541798946</c:v>
                </c:pt>
                <c:pt idx="2437">
                  <c:v>1.4700220327803251</c:v>
                </c:pt>
                <c:pt idx="2438">
                  <c:v>1.4698701887870098</c:v>
                </c:pt>
                <c:pt idx="2439">
                  <c:v>1.4695880599184838</c:v>
                </c:pt>
                <c:pt idx="2440">
                  <c:v>1.469177670862432</c:v>
                </c:pt>
                <c:pt idx="2441">
                  <c:v>1.468641031777927</c:v>
                </c:pt>
                <c:pt idx="2442">
                  <c:v>1.4679801368641818</c:v>
                </c:pt>
                <c:pt idx="2443">
                  <c:v>1.4671969629952928</c:v>
                </c:pt>
                <c:pt idx="2444">
                  <c:v>1.4662934684208015</c:v>
                </c:pt>
                <c:pt idx="2445">
                  <c:v>1.4652715915299086</c:v>
                </c:pt>
                <c:pt idx="2446">
                  <c:v>1.4641332496793464</c:v>
                </c:pt>
                <c:pt idx="2447">
                  <c:v>1.4628803380839619</c:v>
                </c:pt>
                <c:pt idx="2448">
                  <c:v>1.4615147287678596</c:v>
                </c:pt>
                <c:pt idx="2449">
                  <c:v>1.4600382695763343</c:v>
                </c:pt>
                <c:pt idx="2450">
                  <c:v>1.4584527832467609</c:v>
                </c:pt>
                <c:pt idx="2451">
                  <c:v>1.4567600665372555</c:v>
                </c:pt>
                <c:pt idx="2452">
                  <c:v>1.454961889412411</c:v>
                </c:pt>
                <c:pt idx="2453">
                  <c:v>1.4530599942838747</c:v>
                </c:pt>
                <c:pt idx="2454">
                  <c:v>1.4510560953059584</c:v>
                </c:pt>
                <c:pt idx="2455">
                  <c:v>1.4489518777237413</c:v>
                </c:pt>
                <c:pt idx="2456">
                  <c:v>1.4467489972730152</c:v>
                </c:pt>
                <c:pt idx="2457">
                  <c:v>1.4444490796309262</c:v>
                </c:pt>
                <c:pt idx="2458">
                  <c:v>1.4420537199152161</c:v>
                </c:pt>
                <c:pt idx="2459">
                  <c:v>1.4395644822317974</c:v>
                </c:pt>
                <c:pt idx="2460">
                  <c:v>1.4369828992690266</c:v>
                </c:pt>
                <c:pt idx="2461">
                  <c:v>1.4343104719364841</c:v>
                </c:pt>
                <c:pt idx="2462">
                  <c:v>1.4315486690484958</c:v>
                </c:pt>
                <c:pt idx="2463">
                  <c:v>1.4286989270500199</c:v>
                </c:pt>
                <c:pt idx="2464">
                  <c:v>1.4257626497839984</c:v>
                </c:pt>
                <c:pt idx="2465">
                  <c:v>1.4227412082988244</c:v>
                </c:pt>
                <c:pt idx="2466">
                  <c:v>1.4196359406947459</c:v>
                </c:pt>
                <c:pt idx="2467">
                  <c:v>1.416448152007965</c:v>
                </c:pt>
                <c:pt idx="2468">
                  <c:v>1.4131791141310939</c:v>
                </c:pt>
                <c:pt idx="2469">
                  <c:v>1.4098300657690566</c:v>
                </c:pt>
                <c:pt idx="2470">
                  <c:v>1.4064022124291322</c:v>
                </c:pt>
                <c:pt idx="2471">
                  <c:v>1.4028967264434689</c:v>
                </c:pt>
                <c:pt idx="2472">
                  <c:v>1.3993147470238698</c:v>
                </c:pt>
                <c:pt idx="2473">
                  <c:v>1.3956573803473922</c:v>
                </c:pt>
                <c:pt idx="2474">
                  <c:v>1.3919256996712084</c:v>
                </c:pt>
                <c:pt idx="2475">
                  <c:v>1.3881207454761559</c:v>
                </c:pt>
                <c:pt idx="2476">
                  <c:v>1.3842435256381926</c:v>
                </c:pt>
                <c:pt idx="2477">
                  <c:v>1.3802950156262332</c:v>
                </c:pt>
                <c:pt idx="2478">
                  <c:v>1.3762761587255061</c:v>
                </c:pt>
                <c:pt idx="2479">
                  <c:v>1.3721878662860514</c:v>
                </c:pt>
                <c:pt idx="2480">
                  <c:v>1.3680310179945558</c:v>
                </c:pt>
                <c:pt idx="2481">
                  <c:v>1.3638064621699952</c:v>
                </c:pt>
                <c:pt idx="2482">
                  <c:v>1.3595150160803013</c:v>
                </c:pt>
                <c:pt idx="2483">
                  <c:v>1.3551574662815438</c:v>
                </c:pt>
                <c:pt idx="2484">
                  <c:v>1.3507345689771262</c:v>
                </c:pt>
                <c:pt idx="2485">
                  <c:v>1.3462470503971722</c:v>
                </c:pt>
                <c:pt idx="2486">
                  <c:v>1.3416956071968658</c:v>
                </c:pt>
                <c:pt idx="2487">
                  <c:v>1.3370809068738723</c:v>
                </c:pt>
                <c:pt idx="2488">
                  <c:v>1.3324035882032421</c:v>
                </c:pt>
                <c:pt idx="2489">
                  <c:v>1.3276642616900578</c:v>
                </c:pt>
                <c:pt idx="2490">
                  <c:v>1.3228635100386599</c:v>
                </c:pt>
                <c:pt idx="2491">
                  <c:v>1.3180018886387463</c:v>
                </c:pt>
                <c:pt idx="2492">
                  <c:v>1.3130799260665549</c:v>
                </c:pt>
                <c:pt idx="2493">
                  <c:v>1.3080981246022374</c:v>
                </c:pt>
                <c:pt idx="2494">
                  <c:v>1.303056960761648</c:v>
                </c:pt>
                <c:pt idx="2495">
                  <c:v>1.2979568858433199</c:v>
                </c:pt>
                <c:pt idx="2496">
                  <c:v>1.2927983264891538</c:v>
                </c:pt>
                <c:pt idx="2497">
                  <c:v>1.2875816852596846</c:v>
                </c:pt>
                <c:pt idx="2498">
                  <c:v>1.2823073412222941</c:v>
                </c:pt>
                <c:pt idx="2499">
                  <c:v>1.2769756505536198</c:v>
                </c:pt>
                <c:pt idx="2500">
                  <c:v>1.2715869471546528</c:v>
                </c:pt>
                <c:pt idx="2501">
                  <c:v>1.2661415432790664</c:v>
                </c:pt>
                <c:pt idx="2502">
                  <c:v>1.2606397301740837</c:v>
                </c:pt>
                <c:pt idx="2503">
                  <c:v>1.2550817787344206</c:v>
                </c:pt>
                <c:pt idx="2504">
                  <c:v>1.2494679401684232</c:v>
                </c:pt>
                <c:pt idx="2505">
                  <c:v>1.243798446676754</c:v>
                </c:pt>
                <c:pt idx="2506">
                  <c:v>1.2380735121437441</c:v>
                </c:pt>
                <c:pt idx="2507">
                  <c:v>1.2322933328404719</c:v>
                </c:pt>
                <c:pt idx="2508">
                  <c:v>1.2264580881405183</c:v>
                </c:pt>
                <c:pt idx="2509">
                  <c:v>1.2205679412480841</c:v>
                </c:pt>
                <c:pt idx="2510">
                  <c:v>1.2146230399379658</c:v>
                </c:pt>
                <c:pt idx="2511">
                  <c:v>1.2086235173081887</c:v>
                </c:pt>
                <c:pt idx="2512">
                  <c:v>1.202569492544745</c:v>
                </c:pt>
                <c:pt idx="2513">
                  <c:v>1.1964610716986184</c:v>
                </c:pt>
                <c:pt idx="2514">
                  <c:v>1.1902983484756466</c:v>
                </c:pt>
                <c:pt idx="2515">
                  <c:v>1.184081405038192</c:v>
                </c:pt>
                <c:pt idx="2516">
                  <c:v>1.1778103128201858</c:v>
                </c:pt>
                <c:pt idx="2517">
                  <c:v>1.1714851333540268</c:v>
                </c:pt>
                <c:pt idx="2518">
                  <c:v>1.1651059191107869</c:v>
                </c:pt>
                <c:pt idx="2519">
                  <c:v>1.158672714353008</c:v>
                </c:pt>
                <c:pt idx="2520">
                  <c:v>1.1521855560007348</c:v>
                </c:pt>
                <c:pt idx="2521">
                  <c:v>1.145644474509838</c:v>
                </c:pt>
                <c:pt idx="2522">
                  <c:v>1.1390494947645846</c:v>
                </c:pt>
                <c:pt idx="2523">
                  <c:v>1.1324006369825481</c:v>
                </c:pt>
                <c:pt idx="2524">
                  <c:v>1.1256979176330959</c:v>
                </c:pt>
                <c:pt idx="2525">
                  <c:v>1.1189413503696239</c:v>
                </c:pt>
                <c:pt idx="2526">
                  <c:v>1.1121309469749481</c:v>
                </c:pt>
                <c:pt idx="2527">
                  <c:v>1.1052667183202378</c:v>
                </c:pt>
                <c:pt idx="2528">
                  <c:v>1.0983486753378893</c:v>
                </c:pt>
                <c:pt idx="2529">
                  <c:v>1.0913768300077604</c:v>
                </c:pt>
                <c:pt idx="2530">
                  <c:v>1.0843511963572421</c:v>
                </c:pt>
                <c:pt idx="2531">
                  <c:v>1.0772717914751428</c:v>
                </c:pt>
                <c:pt idx="2532">
                  <c:v>1.0701386365390897</c:v>
                </c:pt>
                <c:pt idx="2533">
                  <c:v>1.062951757856722</c:v>
                </c:pt>
                <c:pt idx="2534">
                  <c:v>1.0557111879205032</c:v>
                </c:pt>
                <c:pt idx="2535">
                  <c:v>1.0484169664760834</c:v>
                </c:pt>
                <c:pt idx="2536">
                  <c:v>1.0410691416040476</c:v>
                </c:pt>
                <c:pt idx="2537">
                  <c:v>1.0336677708152009</c:v>
                </c:pt>
                <c:pt idx="2538">
                  <c:v>1.0262129221585146</c:v>
                </c:pt>
                <c:pt idx="2539">
                  <c:v>1.0187046753426618</c:v>
                </c:pt>
                <c:pt idx="2540">
                  <c:v>1.0111431228698471</c:v>
                </c:pt>
                <c:pt idx="2541">
                  <c:v>1.003528371182101</c:v>
                </c:pt>
                <c:pt idx="2542">
                  <c:v>0.99586054181992223</c:v>
                </c:pt>
                <c:pt idx="2543">
                  <c:v>0.98813977259247332</c:v>
                </c:pt>
                <c:pt idx="2544">
                  <c:v>0.98036621875936847</c:v>
                </c:pt>
                <c:pt idx="2545">
                  <c:v>0.97254005422332723</c:v>
                </c:pt>
                <c:pt idx="2546">
                  <c:v>0.96466147273329983</c:v>
                </c:pt>
                <c:pt idx="2547">
                  <c:v>0.95673068909739112</c:v>
                </c:pt>
                <c:pt idx="2548">
                  <c:v>0.94874794040545363</c:v>
                </c:pt>
                <c:pt idx="2549">
                  <c:v>0.94071348726019921</c:v>
                </c:pt>
                <c:pt idx="2550">
                  <c:v>0.93262761501627134</c:v>
                </c:pt>
                <c:pt idx="2551">
                  <c:v>0.92449063502667583</c:v>
                </c:pt>
                <c:pt idx="2552">
                  <c:v>0.91630288589582087</c:v>
                </c:pt>
                <c:pt idx="2553">
                  <c:v>0.90806473473802429</c:v>
                </c:pt>
                <c:pt idx="2554">
                  <c:v>0.89977657844074521</c:v>
                </c:pt>
                <c:pt idx="2555">
                  <c:v>0.89143884493153658</c:v>
                </c:pt>
                <c:pt idx="2556">
                  <c:v>0.88305199444770421</c:v>
                </c:pt>
                <c:pt idx="2557">
                  <c:v>0.87461652080771168</c:v>
                </c:pt>
                <c:pt idx="2558">
                  <c:v>0.8661329526826369</c:v>
                </c:pt>
                <c:pt idx="2559">
                  <c:v>0.85760185486704965</c:v>
                </c:pt>
                <c:pt idx="2560">
                  <c:v>0.84902382954784961</c:v>
                </c:pt>
                <c:pt idx="2561">
                  <c:v>0.84039951756941389</c:v>
                </c:pt>
                <c:pt idx="2562">
                  <c:v>0.8317295996938987</c:v>
                </c:pt>
                <c:pt idx="2563">
                  <c:v>0.82301479785523979</c:v>
                </c:pt>
                <c:pt idx="2564">
                  <c:v>0.81425587640501462</c:v>
                </c:pt>
                <c:pt idx="2565">
                  <c:v>0.805453643348787</c:v>
                </c:pt>
                <c:pt idx="2566">
                  <c:v>0.79660895157115941</c:v>
                </c:pt>
                <c:pt idx="2567">
                  <c:v>0.78772270004777067</c:v>
                </c:pt>
                <c:pt idx="2568">
                  <c:v>0.77879583504227368</c:v>
                </c:pt>
                <c:pt idx="2569">
                  <c:v>0.7698293512865938</c:v>
                </c:pt>
                <c:pt idx="2570">
                  <c:v>0.76082429314255173</c:v>
                </c:pt>
                <c:pt idx="2571">
                  <c:v>0.75178175574245476</c:v>
                </c:pt>
                <c:pt idx="2572">
                  <c:v>0.74270288610711022</c:v>
                </c:pt>
                <c:pt idx="2573">
                  <c:v>0.7335888842384406</c:v>
                </c:pt>
                <c:pt idx="2574">
                  <c:v>0.7244410041853786</c:v>
                </c:pt>
                <c:pt idx="2575">
                  <c:v>0.71526055507989561</c:v>
                </c:pt>
                <c:pt idx="2576">
                  <c:v>0.70604890214138294</c:v>
                </c:pt>
                <c:pt idx="2577">
                  <c:v>0.69680746764695534</c:v>
                </c:pt>
                <c:pt idx="2578">
                  <c:v>0.68753773186505873</c:v>
                </c:pt>
                <c:pt idx="2579">
                  <c:v>0.67824123395004721</c:v>
                </c:pt>
                <c:pt idx="2580">
                  <c:v>0.66891957279530556</c:v>
                </c:pt>
                <c:pt idx="2581">
                  <c:v>0.65957440784229715</c:v>
                </c:pt>
                <c:pt idx="2582">
                  <c:v>0.65020745984294659</c:v>
                </c:pt>
                <c:pt idx="2583">
                  <c:v>0.64082051157264164</c:v>
                </c:pt>
                <c:pt idx="2584">
                  <c:v>0.63141540849144961</c:v>
                </c:pt>
                <c:pt idx="2585">
                  <c:v>0.62199405935083285</c:v>
                </c:pt>
                <c:pt idx="2586">
                  <c:v>0.61255843674288335</c:v>
                </c:pt>
                <c:pt idx="2587">
                  <c:v>0.60311057758986941</c:v>
                </c:pt>
                <c:pt idx="2588">
                  <c:v>0.59365258357108486</c:v>
                </c:pt>
                <c:pt idx="2589">
                  <c:v>0.58418662148427969</c:v>
                </c:pt>
                <c:pt idx="2590">
                  <c:v>0.57471492353903975</c:v>
                </c:pt>
                <c:pt idx="2591">
                  <c:v>0.5652397875797267</c:v>
                </c:pt>
                <c:pt idx="2592">
                  <c:v>0.5557635772346553</c:v>
                </c:pt>
                <c:pt idx="2593">
                  <c:v>0.5462887219895155</c:v>
                </c:pt>
                <c:pt idx="2594">
                  <c:v>0.53681771718195026</c:v>
                </c:pt>
                <c:pt idx="2595">
                  <c:v>0.52735312391502798</c:v>
                </c:pt>
                <c:pt idx="2596">
                  <c:v>0.51789756888693206</c:v>
                </c:pt>
                <c:pt idx="2597">
                  <c:v>0.5084537441342214</c:v>
                </c:pt>
                <c:pt idx="2598">
                  <c:v>0.49902440668661247</c:v>
                </c:pt>
                <c:pt idx="2599">
                  <c:v>0.48961237813054348</c:v>
                </c:pt>
                <c:pt idx="2600">
                  <c:v>0.4802205440794135</c:v>
                </c:pt>
                <c:pt idx="2601">
                  <c:v>0.47085185354834436</c:v>
                </c:pt>
                <c:pt idx="2602">
                  <c:v>0.4615093182311541</c:v>
                </c:pt>
                <c:pt idx="2603">
                  <c:v>0.45219601167762552</c:v>
                </c:pt>
                <c:pt idx="2604">
                  <c:v>0.44291506836922467</c:v>
                </c:pt>
                <c:pt idx="2605">
                  <c:v>0.4336696826913588</c:v>
                </c:pt>
                <c:pt idx="2606">
                  <c:v>0.42446310780050672</c:v>
                </c:pt>
                <c:pt idx="2607">
                  <c:v>0.41529865438468139</c:v>
                </c:pt>
                <c:pt idx="2608">
                  <c:v>0.40617968931596193</c:v>
                </c:pt>
                <c:pt idx="2609">
                  <c:v>0.39710963419346795</c:v>
                </c:pt>
                <c:pt idx="2610">
                  <c:v>0.38809196377610156</c:v>
                </c:pt>
                <c:pt idx="2611">
                  <c:v>0.37913020430384847</c:v>
                </c:pt>
                <c:pt idx="2612">
                  <c:v>0.37022793170689422</c:v>
                </c:pt>
                <c:pt idx="2613">
                  <c:v>0.36138876970200995</c:v>
                </c:pt>
                <c:pt idx="2614">
                  <c:v>0.35261638777591547</c:v>
                </c:pt>
                <c:pt idx="2615">
                  <c:v>0.34391449905506277</c:v>
                </c:pt>
                <c:pt idx="2616">
                  <c:v>0.33528685806220304</c:v>
                </c:pt>
                <c:pt idx="2617">
                  <c:v>0.3267372583597718</c:v>
                </c:pt>
                <c:pt idx="2618">
                  <c:v>0.31826953008051656</c:v>
                </c:pt>
                <c:pt idx="2619">
                  <c:v>0.309887537345926</c:v>
                </c:pt>
                <c:pt idx="2620">
                  <c:v>0.30159517557346188</c:v>
                </c:pt>
                <c:pt idx="2621">
                  <c:v>0.29339636867366214</c:v>
                </c:pt>
                <c:pt idx="2622">
                  <c:v>0.28529506613828565</c:v>
                </c:pt>
                <c:pt idx="2623">
                  <c:v>0.27729524002131373</c:v>
                </c:pt>
                <c:pt idx="2624">
                  <c:v>0.26940088181440996</c:v>
                </c:pt>
                <c:pt idx="2625">
                  <c:v>0.26161599921905643</c:v>
                </c:pt>
                <c:pt idx="2626">
                  <c:v>0.25394461281760167</c:v>
                </c:pt>
                <c:pt idx="2627">
                  <c:v>0.24639075264579741</c:v>
                </c:pt>
                <c:pt idx="2628">
                  <c:v>0.23895845466975024</c:v>
                </c:pt>
                <c:pt idx="2629">
                  <c:v>0.23165175717024566</c:v>
                </c:pt>
                <c:pt idx="2630">
                  <c:v>0.22447469703785619</c:v>
                </c:pt>
                <c:pt idx="2631">
                  <c:v>0.21743130598245325</c:v>
                </c:pt>
                <c:pt idx="2632">
                  <c:v>0.2105256066609992</c:v>
                </c:pt>
                <c:pt idx="2633">
                  <c:v>0.20376160872758786</c:v>
                </c:pt>
                <c:pt idx="2634">
                  <c:v>0.19714330481040648</c:v>
                </c:pt>
                <c:pt idx="2635">
                  <c:v>0.19067466641985112</c:v>
                </c:pt>
                <c:pt idx="2636">
                  <c:v>0.18435963979308942</c:v>
                </c:pt>
                <c:pt idx="2637">
                  <c:v>0.17820214167974321</c:v>
                </c:pt>
                <c:pt idx="2638">
                  <c:v>0.17220605507447634</c:v>
                </c:pt>
                <c:pt idx="2639">
                  <c:v>0.16637522490165987</c:v>
                </c:pt>
                <c:pt idx="2640">
                  <c:v>0.16071345365825521</c:v>
                </c:pt>
                <c:pt idx="2641">
                  <c:v>0.15522449702067986</c:v>
                </c:pt>
                <c:pt idx="2642">
                  <c:v>0.14991205942203747</c:v>
                </c:pt>
                <c:pt idx="2643">
                  <c:v>0.14477978960607343</c:v>
                </c:pt>
                <c:pt idx="2644">
                  <c:v>0.13983127616446112</c:v>
                </c:pt>
                <c:pt idx="2645">
                  <c:v>0.13507004306422019</c:v>
                </c:pt>
                <c:pt idx="2646">
                  <c:v>0.13049954517224183</c:v>
                </c:pt>
                <c:pt idx="2647">
                  <c:v>0.12612316378395699</c:v>
                </c:pt>
                <c:pt idx="2648">
                  <c:v>0.12194420216349988</c:v>
                </c:pt>
                <c:pt idx="2649">
                  <c:v>0.11796588110260586</c:v>
                </c:pt>
                <c:pt idx="2650">
                  <c:v>0.11419133450585464</c:v>
                </c:pt>
                <c:pt idx="2651">
                  <c:v>0.11062360500974591</c:v>
                </c:pt>
                <c:pt idx="2652">
                  <c:v>0.10726563964333471</c:v>
                </c:pt>
                <c:pt idx="2653">
                  <c:v>0.10412028553806472</c:v>
                </c:pt>
                <c:pt idx="2654">
                  <c:v>0.10119028569470025</c:v>
                </c:pt>
                <c:pt idx="2655">
                  <c:v>9.847827481503621E-2</c:v>
                </c:pt>
                <c:pt idx="2656">
                  <c:v>9.5986775206254094E-2</c:v>
                </c:pt>
                <c:pt idx="2657">
                  <c:v>9.3718192765769995E-2</c:v>
                </c:pt>
                <c:pt idx="2658">
                  <c:v>9.1674813054291052E-2</c:v>
                </c:pt>
                <c:pt idx="2659">
                  <c:v>8.9858797464897708E-2</c:v>
                </c:pt>
                <c:pt idx="2660">
                  <c:v>8.8272179495766503E-2</c:v>
                </c:pt>
                <c:pt idx="2661">
                  <c:v>8.6916861134206297E-2</c:v>
                </c:pt>
                <c:pt idx="2662">
                  <c:v>8.5794609359447951E-2</c:v>
                </c:pt>
                <c:pt idx="2663">
                  <c:v>8.4907052771634767E-2</c:v>
                </c:pt>
                <c:pt idx="2664">
                  <c:v>8.4255678354187152E-2</c:v>
                </c:pt>
                <c:pt idx="2665">
                  <c:v>8.3841828376728988E-2</c:v>
                </c:pt>
                <c:pt idx="2666">
                  <c:v>8.3666697445367685E-2</c:v>
                </c:pt>
                <c:pt idx="2667">
                  <c:v>8.3731329707163391E-2</c:v>
                </c:pt>
                <c:pt idx="2668">
                  <c:v>8.4036616215186793E-2</c:v>
                </c:pt>
                <c:pt idx="2669">
                  <c:v>8.4583292460510426E-2</c:v>
                </c:pt>
                <c:pt idx="2670">
                  <c:v>8.537193607710708E-2</c:v>
                </c:pt>
                <c:pt idx="2671">
                  <c:v>8.6402964725404E-2</c:v>
                </c:pt>
                <c:pt idx="2672">
                  <c:v>8.7676634159992967E-2</c:v>
                </c:pt>
                <c:pt idx="2673">
                  <c:v>8.9193036486599167E-2</c:v>
                </c:pt>
                <c:pt idx="2674">
                  <c:v>9.0952098613176727E-2</c:v>
                </c:pt>
                <c:pt idx="2675">
                  <c:v>9.2953580899676397E-2</c:v>
                </c:pt>
                <c:pt idx="2676">
                  <c:v>9.5197076010554216E-2</c:v>
                </c:pt>
                <c:pt idx="2677">
                  <c:v>9.7682007973893925E-2</c:v>
                </c:pt>
                <c:pt idx="2678">
                  <c:v>0.10040763145053459</c:v>
                </c:pt>
                <c:pt idx="2679">
                  <c:v>0.10337303121622637</c:v>
                </c:pt>
                <c:pt idx="2680">
                  <c:v>0.10657712185946686</c:v>
                </c:pt>
                <c:pt idx="2681">
                  <c:v>0.11001864769726244</c:v>
                </c:pt>
                <c:pt idx="2682">
                  <c:v>0.11369618291053747</c:v>
                </c:pt>
                <c:pt idx="2683">
                  <c:v>0.11760813190071709</c:v>
                </c:pt>
                <c:pt idx="2684">
                  <c:v>0.12175272986830096</c:v>
                </c:pt>
                <c:pt idx="2685">
                  <c:v>0.12612804361401167</c:v>
                </c:pt>
                <c:pt idx="2686">
                  <c:v>0.13073197256260893</c:v>
                </c:pt>
                <c:pt idx="2687">
                  <c:v>0.13556225000891636</c:v>
                </c:pt>
                <c:pt idx="2688">
                  <c:v>0.14061644458533415</c:v>
                </c:pt>
                <c:pt idx="2689">
                  <c:v>0.14589196194951268</c:v>
                </c:pt>
                <c:pt idx="2690">
                  <c:v>0.15138604669047281</c:v>
                </c:pt>
                <c:pt idx="2691">
                  <c:v>0.15709578445106223</c:v>
                </c:pt>
                <c:pt idx="2692">
                  <c:v>0.16301810426404584</c:v>
                </c:pt>
                <c:pt idx="2693">
                  <c:v>0.16914978109891171</c:v>
                </c:pt>
                <c:pt idx="2694">
                  <c:v>0.17548743861581778</c:v>
                </c:pt>
                <c:pt idx="2695">
                  <c:v>0.18202755212281294</c:v>
                </c:pt>
                <c:pt idx="2696">
                  <c:v>0.18876645173200757</c:v>
                </c:pt>
                <c:pt idx="2697">
                  <c:v>0.19570032570996826</c:v>
                </c:pt>
                <c:pt idx="2698">
                  <c:v>0.20282522401719741</c:v>
                </c:pt>
                <c:pt idx="2699">
                  <c:v>0.21013706203119603</c:v>
                </c:pt>
                <c:pt idx="2700">
                  <c:v>0.21763162444714959</c:v>
                </c:pt>
                <c:pt idx="2701">
                  <c:v>0.22530456935008769</c:v>
                </c:pt>
                <c:pt idx="2702">
                  <c:v>0.23315143245189912</c:v>
                </c:pt>
                <c:pt idx="2703">
                  <c:v>0.24116763148606904</c:v>
                </c:pt>
                <c:pt idx="2704">
                  <c:v>0.24934847075322797</c:v>
                </c:pt>
                <c:pt idx="2705">
                  <c:v>0.25768914580967928</c:v>
                </c:pt>
                <c:pt idx="2706">
                  <c:v>0.26618474829124689</c:v>
                </c:pt>
                <c:pt idx="2707">
                  <c:v>0.2748302708642239</c:v>
                </c:pt>
                <c:pt idx="2708">
                  <c:v>0.28362061229528157</c:v>
                </c:pt>
                <c:pt idx="2709">
                  <c:v>0.29255058263154632</c:v>
                </c:pt>
                <c:pt idx="2710">
                  <c:v>0.30161490848231282</c:v>
                </c:pt>
                <c:pt idx="2711">
                  <c:v>0.31080823839338989</c:v>
                </c:pt>
                <c:pt idx="2712">
                  <c:v>0.32012514830493172</c:v>
                </c:pt>
                <c:pt idx="2713">
                  <c:v>0.32956014708373282</c:v>
                </c:pt>
                <c:pt idx="2714">
                  <c:v>0.3391076821203185</c:v>
                </c:pt>
                <c:pt idx="2715">
                  <c:v>0.34876214498185082</c:v>
                </c:pt>
                <c:pt idx="2716">
                  <c:v>0.35851787711100475</c:v>
                </c:pt>
                <c:pt idx="2717">
                  <c:v>0.36836917556153037</c:v>
                </c:pt>
                <c:pt idx="2718">
                  <c:v>0.37831029876076028</c:v>
                </c:pt>
                <c:pt idx="2719">
                  <c:v>0.38833547228968462</c:v>
                </c:pt>
                <c:pt idx="2720">
                  <c:v>0.39843889467105398</c:v>
                </c:pt>
                <c:pt idx="2721">
                  <c:v>0.40861474315587748</c:v>
                </c:pt>
                <c:pt idx="2722">
                  <c:v>0.41885717949916895</c:v>
                </c:pt>
                <c:pt idx="2723">
                  <c:v>0.42916035571543087</c:v>
                </c:pt>
                <c:pt idx="2724">
                  <c:v>0.43951841980477252</c:v>
                </c:pt>
                <c:pt idx="2725">
                  <c:v>0.44992552144058284</c:v>
                </c:pt>
                <c:pt idx="2726">
                  <c:v>0.46037581760993057</c:v>
                </c:pt>
                <c:pt idx="2727">
                  <c:v>0.47086347819761104</c:v>
                </c:pt>
                <c:pt idx="2728">
                  <c:v>0.48138269150596108</c:v>
                </c:pt>
                <c:pt idx="2729">
                  <c:v>0.49192766970137347</c:v>
                </c:pt>
                <c:pt idx="2730">
                  <c:v>0.50249265417987465</c:v>
                </c:pt>
                <c:pt idx="2731">
                  <c:v>0.51307192084377151</c:v>
                </c:pt>
                <c:pt idx="2732">
                  <c:v>0.52365978528175461</c:v>
                </c:pt>
                <c:pt idx="2733">
                  <c:v>0.53425060784511769</c:v>
                </c:pt>
                <c:pt idx="2734">
                  <c:v>0.54483879861313456</c:v>
                </c:pt>
                <c:pt idx="2735">
                  <c:v>0.55541882224068584</c:v>
                </c:pt>
                <c:pt idx="2736">
                  <c:v>0.56598520268199104</c:v>
                </c:pt>
                <c:pt idx="2737">
                  <c:v>0.57653252778403785</c:v>
                </c:pt>
                <c:pt idx="2738">
                  <c:v>0.58705545374426038</c:v>
                </c:pt>
                <c:pt idx="2739">
                  <c:v>0.59754870942656568</c:v>
                </c:pt>
                <c:pt idx="2740">
                  <c:v>0.60800710053136453</c:v>
                </c:pt>
                <c:pt idx="2741">
                  <c:v>0.61842551361412956</c:v>
                </c:pt>
                <c:pt idx="2742">
                  <c:v>0.62879891994862835</c:v>
                </c:pt>
                <c:pt idx="2743">
                  <c:v>0.63912237923065007</c:v>
                </c:pt>
                <c:pt idx="2744">
                  <c:v>0.64939104311872042</c:v>
                </c:pt>
                <c:pt idx="2745">
                  <c:v>0.65960015860841215</c:v>
                </c:pt>
                <c:pt idx="2746">
                  <c:v>0.66974507123746474</c:v>
                </c:pt>
                <c:pt idx="2747">
                  <c:v>0.67982122811940704</c:v>
                </c:pt>
                <c:pt idx="2748">
                  <c:v>0.68982418080307883</c:v>
                </c:pt>
                <c:pt idx="2749">
                  <c:v>0.69974958795680042</c:v>
                </c:pt>
                <c:pt idx="2750">
                  <c:v>0.709593217875789</c:v>
                </c:pt>
                <c:pt idx="2751">
                  <c:v>0.71935095081114453</c:v>
                </c:pt>
                <c:pt idx="2752">
                  <c:v>0.72901878112083651</c:v>
                </c:pt>
                <c:pt idx="2753">
                  <c:v>0.73859281924135389</c:v>
                </c:pt>
                <c:pt idx="2754">
                  <c:v>0.74806929348074946</c:v>
                </c:pt>
                <c:pt idx="2755">
                  <c:v>0.75744455163314783</c:v>
                </c:pt>
                <c:pt idx="2756">
                  <c:v>0.76671506241576848</c:v>
                </c:pt>
                <c:pt idx="2757">
                  <c:v>0.77587741672884469</c:v>
                </c:pt>
                <c:pt idx="2758">
                  <c:v>0.78492832874075469</c:v>
                </c:pt>
                <c:pt idx="2759">
                  <c:v>0.79386463679922281</c:v>
                </c:pt>
                <c:pt idx="2760">
                  <c:v>0.80268330417096856</c:v>
                </c:pt>
                <c:pt idx="2761">
                  <c:v>0.81138141961202981</c:v>
                </c:pt>
                <c:pt idx="2762">
                  <c:v>0.8199561977711789</c:v>
                </c:pt>
                <c:pt idx="2763">
                  <c:v>0.82840497942907354</c:v>
                </c:pt>
                <c:pt idx="2764">
                  <c:v>0.83672523157695711</c:v>
                </c:pt>
                <c:pt idx="2765">
                  <c:v>0.84491454733673832</c:v>
                </c:pt>
                <c:pt idx="2766">
                  <c:v>0.85297064572766856</c:v>
                </c:pt>
                <c:pt idx="2767">
                  <c:v>0.86089137128184068</c:v>
                </c:pt>
                <c:pt idx="2768">
                  <c:v>0.8686746935134495</c:v>
                </c:pt>
                <c:pt idx="2769">
                  <c:v>0.87631870624499364</c:v>
                </c:pt>
                <c:pt idx="2770">
                  <c:v>0.88382162679584764</c:v>
                </c:pt>
                <c:pt idx="2771">
                  <c:v>0.89118179503619288</c:v>
                </c:pt>
                <c:pt idx="2772">
                  <c:v>0.89839767231208978</c:v>
                </c:pt>
                <c:pt idx="2773">
                  <c:v>0.9054678402456755</c:v>
                </c:pt>
                <c:pt idx="2774">
                  <c:v>0.91239099941526058</c:v>
                </c:pt>
                <c:pt idx="2775">
                  <c:v>0.91916596792095306</c:v>
                </c:pt>
                <c:pt idx="2776">
                  <c:v>0.92579167983962363</c:v>
                </c:pt>
                <c:pt idx="2777">
                  <c:v>0.93226718357520189</c:v>
                </c:pt>
                <c:pt idx="2778">
                  <c:v>0.93859164010911844</c:v>
                </c:pt>
                <c:pt idx="2779">
                  <c:v>0.94476432115565356</c:v>
                </c:pt>
                <c:pt idx="2780">
                  <c:v>0.95078460722828295</c:v>
                </c:pt>
                <c:pt idx="2781">
                  <c:v>0.95665198562123477</c:v>
                </c:pt>
                <c:pt idx="2782">
                  <c:v>0.9623660483119223</c:v>
                </c:pt>
                <c:pt idx="2783">
                  <c:v>0.96792648978979301</c:v>
                </c:pt>
                <c:pt idx="2784">
                  <c:v>0.97333310481612856</c:v>
                </c:pt>
                <c:pt idx="2785">
                  <c:v>0.97858578612048663</c:v>
                </c:pt>
                <c:pt idx="2786">
                  <c:v>0.98368452203853962</c:v>
                </c:pt>
                <c:pt idx="2787">
                  <c:v>0.98862939409702544</c:v>
                </c:pt>
                <c:pt idx="2788">
                  <c:v>0.99342057454993149</c:v>
                </c:pt>
                <c:pt idx="2789">
                  <c:v>0.99805832387174087</c:v>
                </c:pt>
                <c:pt idx="2790">
                  <c:v>1.0025429882122281</c:v>
                </c:pt>
                <c:pt idx="2791">
                  <c:v>1.0068749968177115</c:v>
                </c:pt>
                <c:pt idx="2792">
                  <c:v>1.0110548594233533</c:v>
                </c:pt>
                <c:pt idx="2793">
                  <c:v>1.0150831636217346</c:v>
                </c:pt>
                <c:pt idx="2794">
                  <c:v>1.018960572211058</c:v>
                </c:pt>
                <c:pt idx="2795">
                  <c:v>1.0226878205292091</c:v>
                </c:pt>
                <c:pt idx="2796">
                  <c:v>1.026265713775808</c:v>
                </c:pt>
                <c:pt idx="2797">
                  <c:v>1.029695124328514</c:v>
                </c:pt>
                <c:pt idx="2798">
                  <c:v>1.0329769890562359</c:v>
                </c:pt>
                <c:pt idx="2799">
                  <c:v>1.0361123066340101</c:v>
                </c:pt>
                <c:pt idx="2800">
                  <c:v>1.0391021348627123</c:v>
                </c:pt>
                <c:pt idx="2801">
                  <c:v>1.0419475879979778</c:v>
                </c:pt>
                <c:pt idx="2802">
                  <c:v>1.0446498340914181</c:v>
                </c:pt>
                <c:pt idx="2803">
                  <c:v>1.0472100923473058</c:v>
                </c:pt>
                <c:pt idx="2804">
                  <c:v>1.0496296304991442</c:v>
                </c:pt>
                <c:pt idx="2805">
                  <c:v>1.051909762207387</c:v>
                </c:pt>
                <c:pt idx="2806">
                  <c:v>1.0540518444831559</c:v>
                </c:pt>
                <c:pt idx="2807">
                  <c:v>1.0560572751394057</c:v>
                </c:pt>
                <c:pt idx="2808">
                  <c:v>1.0579274902731606</c:v>
                </c:pt>
                <c:pt idx="2809">
                  <c:v>1.0596639617806509</c:v>
                </c:pt>
                <c:pt idx="2810">
                  <c:v>1.061268194908016</c:v>
                </c:pt>
                <c:pt idx="2811">
                  <c:v>1.0627417258399559</c:v>
                </c:pt>
                <c:pt idx="2812">
                  <c:v>1.0640861193284314</c:v>
                </c:pt>
                <c:pt idx="2813">
                  <c:v>1.0653029663628752</c:v>
                </c:pt>
                <c:pt idx="2814">
                  <c:v>1.0663938818842469</c:v>
                </c:pt>
                <c:pt idx="2815">
                  <c:v>1.0673605025446238</c:v>
                </c:pt>
                <c:pt idx="2816">
                  <c:v>1.0682044845135037</c:v>
                </c:pt>
                <c:pt idx="2817">
                  <c:v>1.068927501332197</c:v>
                </c:pt>
                <c:pt idx="2818">
                  <c:v>1.0695312418182832</c:v>
                </c:pt>
                <c:pt idx="2819">
                  <c:v>1.0700174080202667</c:v>
                </c:pt>
                <c:pt idx="2820">
                  <c:v>1.070387713224296</c:v>
                </c:pt>
                <c:pt idx="2821">
                  <c:v>1.070643880013294</c:v>
                </c:pt>
                <c:pt idx="2822">
                  <c:v>1.0707876383794226</c:v>
                </c:pt>
                <c:pt idx="2823">
                  <c:v>1.070820723890922</c:v>
                </c:pt>
                <c:pt idx="2824">
                  <c:v>1.0707448759129996</c:v>
                </c:pt>
                <c:pt idx="2825">
                  <c:v>1.0705618358839235</c:v>
                </c:pt>
                <c:pt idx="2826">
                  <c:v>1.0702733456468521</c:v>
                </c:pt>
                <c:pt idx="2827">
                  <c:v>1.0698811458363509</c:v>
                </c:pt>
                <c:pt idx="2828">
                  <c:v>1.0693869743215387</c:v>
                </c:pt>
                <c:pt idx="2829">
                  <c:v>1.0687925647041627</c:v>
                </c:pt>
                <c:pt idx="2830">
                  <c:v>1.068099644872569</c:v>
                </c:pt>
                <c:pt idx="2831">
                  <c:v>1.0673099356116573</c:v>
                </c:pt>
                <c:pt idx="2832">
                  <c:v>1.0664251492672441</c:v>
                </c:pt>
                <c:pt idx="2833">
                  <c:v>1.0654469884660482</c:v>
                </c:pt>
                <c:pt idx="2834">
                  <c:v>1.06437714489022</c:v>
                </c:pt>
                <c:pt idx="2835">
                  <c:v>1.0632172981057044</c:v>
                </c:pt>
                <c:pt idx="2836">
                  <c:v>1.0619691144446424</c:v>
                </c:pt>
                <c:pt idx="2837">
                  <c:v>1.060634245940413</c:v>
                </c:pt>
                <c:pt idx="2838">
                  <c:v>1.0592143293157947</c:v>
                </c:pt>
                <c:pt idx="2839">
                  <c:v>1.057710985022158</c:v>
                </c:pt>
                <c:pt idx="2840">
                  <c:v>1.0561258163301439</c:v>
                </c:pt>
                <c:pt idx="2841">
                  <c:v>1.0544604084706228</c:v>
                </c:pt>
                <c:pt idx="2842">
                  <c:v>1.0527163278248839</c:v>
                </c:pt>
                <c:pt idx="2843">
                  <c:v>1.0508951211634903</c:v>
                </c:pt>
                <c:pt idx="2844">
                  <c:v>1.048998314932913</c:v>
                </c:pt>
                <c:pt idx="2845">
                  <c:v>1.047027414588944</c:v>
                </c:pt>
                <c:pt idx="2846">
                  <c:v>1.0449839039755877</c:v>
                </c:pt>
                <c:pt idx="2847">
                  <c:v>1.0428692447494874</c:v>
                </c:pt>
                <c:pt idx="2848">
                  <c:v>1.0406848758474654</c:v>
                </c:pt>
                <c:pt idx="2849">
                  <c:v>1.0384322129972314</c:v>
                </c:pt>
                <c:pt idx="2850">
                  <c:v>1.0361126482699579</c:v>
                </c:pt>
                <c:pt idx="2851">
                  <c:v>1.0337275496733229</c:v>
                </c:pt>
                <c:pt idx="2852">
                  <c:v>1.0312782607846298</c:v>
                </c:pt>
                <c:pt idx="2853">
                  <c:v>1.0287661004220039</c:v>
                </c:pt>
                <c:pt idx="2854">
                  <c:v>1.0261923623536646</c:v>
                </c:pt>
                <c:pt idx="2855">
                  <c:v>1.0235583150433638</c:v>
                </c:pt>
                <c:pt idx="2856">
                  <c:v>1.020865201431284</c:v>
                </c:pt>
                <c:pt idx="2857">
                  <c:v>1.0181142387493898</c:v>
                </c:pt>
                <c:pt idx="2858">
                  <c:v>1.0153066183698845</c:v>
                </c:pt>
                <c:pt idx="2859">
                  <c:v>1.0124435056857941</c:v>
                </c:pt>
                <c:pt idx="2860">
                  <c:v>1.0095260400231036</c:v>
                </c:pt>
                <c:pt idx="2861">
                  <c:v>1.0065553345825673</c:v>
                </c:pt>
                <c:pt idx="2862">
                  <c:v>1.0035324764106435</c:v>
                </c:pt>
                <c:pt idx="2863">
                  <c:v>1.0004585263988512</c:v>
                </c:pt>
                <c:pt idx="2864">
                  <c:v>0.99733451930967743</c:v>
                </c:pt>
                <c:pt idx="2865">
                  <c:v>0.99416146382891846</c:v>
                </c:pt>
                <c:pt idx="2866">
                  <c:v>0.9909403426429132</c:v>
                </c:pt>
                <c:pt idx="2867">
                  <c:v>0.9876721125399065</c:v>
                </c:pt>
                <c:pt idx="2868">
                  <c:v>0.9843577045347035</c:v>
                </c:pt>
                <c:pt idx="2869">
                  <c:v>0.98099802401557645</c:v>
                </c:pt>
                <c:pt idx="2870">
                  <c:v>0.97759395091263956</c:v>
                </c:pt>
                <c:pt idx="2871">
                  <c:v>0.97414633988640653</c:v>
                </c:pt>
                <c:pt idx="2872">
                  <c:v>0.97065602053643352</c:v>
                </c:pt>
                <c:pt idx="2873">
                  <c:v>0.96712379762860556</c:v>
                </c:pt>
                <c:pt idx="2874">
                  <c:v>0.9635504513406048</c:v>
                </c:pt>
                <c:pt idx="2875">
                  <c:v>0.95993673752424191</c:v>
                </c:pt>
                <c:pt idx="2876">
                  <c:v>0.9562833879848972</c:v>
                </c:pt>
                <c:pt idx="2877">
                  <c:v>0.95259111077636649</c:v>
                </c:pt>
                <c:pt idx="2878">
                  <c:v>0.94886059051080862</c:v>
                </c:pt>
                <c:pt idx="2879">
                  <c:v>0.94509248868329065</c:v>
                </c:pt>
                <c:pt idx="2880">
                  <c:v>0.94128744400991049</c:v>
                </c:pt>
                <c:pt idx="2881">
                  <c:v>0.93744607277944625</c:v>
                </c:pt>
                <c:pt idx="2882">
                  <c:v>0.93356896921681998</c:v>
                </c:pt>
                <c:pt idx="2883">
                  <c:v>0.92965670585930249</c:v>
                </c:pt>
                <c:pt idx="2884">
                  <c:v>0.92570983394380901</c:v>
                </c:pt>
                <c:pt idx="2885">
                  <c:v>0.92172888380521567</c:v>
                </c:pt>
                <c:pt idx="2886">
                  <c:v>0.91771436528484351</c:v>
                </c:pt>
                <c:pt idx="2887">
                  <c:v>0.91366676814935521</c:v>
                </c:pt>
                <c:pt idx="2888">
                  <c:v>0.90958656251885339</c:v>
                </c:pt>
                <c:pt idx="2889">
                  <c:v>0.90547419930406736</c:v>
                </c:pt>
                <c:pt idx="2890">
                  <c:v>0.9013301106524747</c:v>
                </c:pt>
                <c:pt idx="2891">
                  <c:v>0.89715471040271477</c:v>
                </c:pt>
                <c:pt idx="2892">
                  <c:v>0.89294839454679542</c:v>
                </c:pt>
                <c:pt idx="2893">
                  <c:v>0.88871154170026545</c:v>
                </c:pt>
                <c:pt idx="2894">
                  <c:v>0.88444451357953102</c:v>
                </c:pt>
                <c:pt idx="2895">
                  <c:v>0.8801476554865546</c:v>
                </c:pt>
                <c:pt idx="2896">
                  <c:v>0.87582129680017018</c:v>
                </c:pt>
                <c:pt idx="2897">
                  <c:v>0.87146575147417871</c:v>
                </c:pt>
                <c:pt idx="2898">
                  <c:v>0.86708131854168613</c:v>
                </c:pt>
                <c:pt idx="2899">
                  <c:v>0.86266828262588946</c:v>
                </c:pt>
                <c:pt idx="2900">
                  <c:v>0.85822691445675314</c:v>
                </c:pt>
                <c:pt idx="2901">
                  <c:v>0.85375747139368008</c:v>
                </c:pt>
                <c:pt idx="2902">
                  <c:v>0.84926019795375929</c:v>
                </c:pt>
                <c:pt idx="2903">
                  <c:v>0.84473532634580084</c:v>
                </c:pt>
                <c:pt idx="2904">
                  <c:v>0.84018307700990003</c:v>
                </c:pt>
                <c:pt idx="2905">
                  <c:v>0.83560365916222212</c:v>
                </c:pt>
                <c:pt idx="2906">
                  <c:v>0.83099727134555978</c:v>
                </c:pt>
                <c:pt idx="2907">
                  <c:v>0.82636410198467858</c:v>
                </c:pt>
                <c:pt idx="2908">
                  <c:v>0.82170432994708853</c:v>
                </c:pt>
                <c:pt idx="2909">
                  <c:v>0.81701812510926719</c:v>
                </c:pt>
                <c:pt idx="2910">
                  <c:v>0.81230564892767809</c:v>
                </c:pt>
                <c:pt idx="2911">
                  <c:v>0.80756705501501358</c:v>
                </c:pt>
                <c:pt idx="2912">
                  <c:v>0.8028024897217243</c:v>
                </c:pt>
                <c:pt idx="2913">
                  <c:v>0.79801209272239726</c:v>
                </c:pt>
                <c:pt idx="2914">
                  <c:v>0.79319599760754345</c:v>
                </c:pt>
                <c:pt idx="2915">
                  <c:v>0.78835433248009723</c:v>
                </c:pt>
                <c:pt idx="2916">
                  <c:v>0.78348722055761333</c:v>
                </c:pt>
                <c:pt idx="2917">
                  <c:v>0.7785947807789767</c:v>
                </c:pt>
                <c:pt idx="2918">
                  <c:v>0.77367712841656966</c:v>
                </c:pt>
                <c:pt idx="2919">
                  <c:v>0.76873437569363234</c:v>
                </c:pt>
                <c:pt idx="2920">
                  <c:v>0.7637666324067699</c:v>
                </c:pt>
                <c:pt idx="2921">
                  <c:v>0.75877400655326244</c:v>
                </c:pt>
                <c:pt idx="2922">
                  <c:v>0.7537566049642227</c:v>
                </c:pt>
                <c:pt idx="2923">
                  <c:v>0.74871453394233523</c:v>
                </c:pt>
                <c:pt idx="2924">
                  <c:v>0.74364789990505464</c:v>
                </c:pt>
                <c:pt idx="2925">
                  <c:v>0.73855681003291218</c:v>
                </c:pt>
                <c:pt idx="2926">
                  <c:v>0.73344137292310885</c:v>
                </c:pt>
                <c:pt idx="2927">
                  <c:v>0.72830169924787314</c:v>
                </c:pt>
                <c:pt idx="2928">
                  <c:v>0.72313790241841203</c:v>
                </c:pt>
                <c:pt idx="2929">
                  <c:v>0.71795009925346642</c:v>
                </c:pt>
                <c:pt idx="2930">
                  <c:v>0.71273841065299304</c:v>
                </c:pt>
                <c:pt idx="2931">
                  <c:v>0.70750296227698528</c:v>
                </c:pt>
                <c:pt idx="2932">
                  <c:v>0.70224388522873271</c:v>
                </c:pt>
                <c:pt idx="2933">
                  <c:v>0.69696131674305062</c:v>
                </c:pt>
                <c:pt idx="2934">
                  <c:v>0.69165540087905031</c:v>
                </c:pt>
                <c:pt idx="2935">
                  <c:v>0.68632628921735828</c:v>
                </c:pt>
                <c:pt idx="2936">
                  <c:v>0.68097414156161817</c:v>
                </c:pt>
                <c:pt idx="2937">
                  <c:v>0.67559912664420374</c:v>
                </c:pt>
                <c:pt idx="2938">
                  <c:v>0.67020142283558737</c:v>
                </c:pt>
                <c:pt idx="2939">
                  <c:v>0.66478121885779384</c:v>
                </c:pt>
                <c:pt idx="2940">
                  <c:v>0.65933871450104253</c:v>
                </c:pt>
                <c:pt idx="2941">
                  <c:v>0.65387412134353484</c:v>
                </c:pt>
                <c:pt idx="2942">
                  <c:v>0.6483876634742517</c:v>
                </c:pt>
                <c:pt idx="2943">
                  <c:v>0.6428795782181993</c:v>
                </c:pt>
                <c:pt idx="2944">
                  <c:v>0.6373501168639063</c:v>
                </c:pt>
                <c:pt idx="2945">
                  <c:v>0.63179954539265304</c:v>
                </c:pt>
                <c:pt idx="2946">
                  <c:v>0.6262281452091969</c:v>
                </c:pt>
                <c:pt idx="2947">
                  <c:v>0.6206362138732332</c:v>
                </c:pt>
                <c:pt idx="2948">
                  <c:v>0.6150240658315248</c:v>
                </c:pt>
                <c:pt idx="2949">
                  <c:v>0.60939203314998336</c:v>
                </c:pt>
                <c:pt idx="2950">
                  <c:v>0.60374046624494204</c:v>
                </c:pt>
                <c:pt idx="2951">
                  <c:v>0.5980697346134507</c:v>
                </c:pt>
                <c:pt idx="2952">
                  <c:v>0.5923802275618042</c:v>
                </c:pt>
                <c:pt idx="2953">
                  <c:v>0.58667235493146719</c:v>
                </c:pt>
                <c:pt idx="2954">
                  <c:v>0.58094654782207378</c:v>
                </c:pt>
                <c:pt idx="2955">
                  <c:v>0.57520325931043814</c:v>
                </c:pt>
                <c:pt idx="2956">
                  <c:v>0.56944296516500859</c:v>
                </c:pt>
                <c:pt idx="2957">
                  <c:v>0.56366616455507279</c:v>
                </c:pt>
                <c:pt idx="2958">
                  <c:v>0.55787338075353554</c:v>
                </c:pt>
                <c:pt idx="2959">
                  <c:v>0.55206516183266008</c:v>
                </c:pt>
                <c:pt idx="2960">
                  <c:v>0.54624208135200158</c:v>
                </c:pt>
                <c:pt idx="2961">
                  <c:v>0.54040473903712349</c:v>
                </c:pt>
                <c:pt idx="2962">
                  <c:v>0.53455376144859623</c:v>
                </c:pt>
                <c:pt idx="2963">
                  <c:v>0.52868980263997511</c:v>
                </c:pt>
                <c:pt idx="2964">
                  <c:v>0.52281354480383257</c:v>
                </c:pt>
                <c:pt idx="2965">
                  <c:v>0.51692569890462015</c:v>
                </c:pt>
                <c:pt idx="2966">
                  <c:v>0.51102700529750589</c:v>
                </c:pt>
                <c:pt idx="2967">
                  <c:v>0.50511823433170466</c:v>
                </c:pt>
                <c:pt idx="2968">
                  <c:v>0.49920018693727886</c:v>
                </c:pt>
                <c:pt idx="2969">
                  <c:v>0.49327369519417702</c:v>
                </c:pt>
                <c:pt idx="2970">
                  <c:v>0.48733962288231608</c:v>
                </c:pt>
                <c:pt idx="2971">
                  <c:v>0.48139886601116433</c:v>
                </c:pt>
                <c:pt idx="2972">
                  <c:v>0.47545235332789826</c:v>
                </c:pt>
                <c:pt idx="2973">
                  <c:v>0.46950104680234689</c:v>
                </c:pt>
                <c:pt idx="2974">
                  <c:v>0.46354594208779271</c:v>
                </c:pt>
                <c:pt idx="2975">
                  <c:v>0.45758806895591697</c:v>
                </c:pt>
                <c:pt idx="2976">
                  <c:v>0.45162849170454583</c:v>
                </c:pt>
                <c:pt idx="2977">
                  <c:v>0.44566830953694636</c:v>
                </c:pt>
                <c:pt idx="2978">
                  <c:v>0.43970865691092181</c:v>
                </c:pt>
                <c:pt idx="2979">
                  <c:v>0.4337507038563953</c:v>
                </c:pt>
                <c:pt idx="2980">
                  <c:v>0.42779565626005378</c:v>
                </c:pt>
                <c:pt idx="2981">
                  <c:v>0.42184475611548233</c:v>
                </c:pt>
                <c:pt idx="2982">
                  <c:v>0.41589928173729485</c:v>
                </c:pt>
                <c:pt idx="2983">
                  <c:v>0.40996054793770498</c:v>
                </c:pt>
                <c:pt idx="2984">
                  <c:v>0.40402990616410933</c:v>
                </c:pt>
                <c:pt idx="2985">
                  <c:v>0.39810874459624768</c:v>
                </c:pt>
                <c:pt idx="2986">
                  <c:v>0.39219848820116932</c:v>
                </c:pt>
                <c:pt idx="2987">
                  <c:v>0.38630059874485828</c:v>
                </c:pt>
                <c:pt idx="2988">
                  <c:v>0.38041657475884089</c:v>
                </c:pt>
                <c:pt idx="2989">
                  <c:v>0.374547951460246</c:v>
                </c:pt>
                <c:pt idx="2990">
                  <c:v>0.36869630062405157</c:v>
                </c:pt>
                <c:pt idx="2991">
                  <c:v>0.36286323040609353</c:v>
                </c:pt>
                <c:pt idx="2992">
                  <c:v>0.35705038511525411</c:v>
                </c:pt>
                <c:pt idx="2993">
                  <c:v>0.35125944493367345</c:v>
                </c:pt>
                <c:pt idx="2994">
                  <c:v>0.34549212558355918</c:v>
                </c:pt>
                <c:pt idx="2995">
                  <c:v>0.33975017793939</c:v>
                </c:pt>
                <c:pt idx="2996">
                  <c:v>0.33403538758421242</c:v>
                </c:pt>
                <c:pt idx="2997">
                  <c:v>0.32834957430883593</c:v>
                </c:pt>
                <c:pt idx="2998">
                  <c:v>0.322694591552939</c:v>
                </c:pt>
                <c:pt idx="2999">
                  <c:v>0.31707232578682754</c:v>
                </c:pt>
                <c:pt idx="3000">
                  <c:v>0.31148469583295535</c:v>
                </c:pt>
                <c:pt idx="3001">
                  <c:v>0.30593365212632329</c:v>
                </c:pt>
                <c:pt idx="3002">
                  <c:v>0.30042117591274886</c:v>
                </c:pt>
                <c:pt idx="3003">
                  <c:v>0.29494927838436102</c:v>
                </c:pt>
                <c:pt idx="3004">
                  <c:v>0.28951999975152298</c:v>
                </c:pt>
                <c:pt idx="3005">
                  <c:v>0.28413540825072875</c:v>
                </c:pt>
                <c:pt idx="3006">
                  <c:v>0.27879759908773971</c:v>
                </c:pt>
                <c:pt idx="3007">
                  <c:v>0.27350869331573313</c:v>
                </c:pt>
                <c:pt idx="3008">
                  <c:v>0.26827083664811724</c:v>
                </c:pt>
                <c:pt idx="3009">
                  <c:v>0.26308619820565615</c:v>
                </c:pt>
                <c:pt idx="3010">
                  <c:v>0.25795696919804884</c:v>
                </c:pt>
                <c:pt idx="3011">
                  <c:v>0.25288536153979907</c:v>
                </c:pt>
                <c:pt idx="3012">
                  <c:v>0.24787360640058828</c:v>
                </c:pt>
                <c:pt idx="3013">
                  <c:v>0.24292395269041031</c:v>
                </c:pt>
                <c:pt idx="3014">
                  <c:v>0.23803866547987471</c:v>
                </c:pt>
                <c:pt idx="3015">
                  <c:v>0.2332200243561677</c:v>
                </c:pt>
                <c:pt idx="3016">
                  <c:v>0.22847032171530254</c:v>
                </c:pt>
                <c:pt idx="3017">
                  <c:v>0.2237918609915811</c:v>
                </c:pt>
                <c:pt idx="3018">
                  <c:v>0.21918695482508074</c:v>
                </c:pt>
                <c:pt idx="3019">
                  <c:v>0.2146579231682432</c:v>
                </c:pt>
                <c:pt idx="3020">
                  <c:v>0.21020709133284782</c:v>
                </c:pt>
                <c:pt idx="3021">
                  <c:v>0.20583678797876895</c:v>
                </c:pt>
                <c:pt idx="3022">
                  <c:v>0.20154934304589342</c:v>
                </c:pt>
                <c:pt idx="3023">
                  <c:v>0.19734708563102626</c:v>
                </c:pt>
                <c:pt idx="3024">
                  <c:v>0.19323234181151094</c:v>
                </c:pt>
                <c:pt idx="3025">
                  <c:v>0.18920743241754562</c:v>
                </c:pt>
                <c:pt idx="3026">
                  <c:v>0.18527467075538126</c:v>
                </c:pt>
                <c:pt idx="3027">
                  <c:v>0.18143636028355306</c:v>
                </c:pt>
                <c:pt idx="3028">
                  <c:v>0.17769479224473553</c:v>
                </c:pt>
                <c:pt idx="3029">
                  <c:v>0.17405224325568103</c:v>
                </c:pt>
                <c:pt idx="3030">
                  <c:v>0.17051097285792974</c:v>
                </c:pt>
                <c:pt idx="3031">
                  <c:v>0.16707322103233244</c:v>
                </c:pt>
                <c:pt idx="3032">
                  <c:v>0.16374120568026532</c:v>
                </c:pt>
                <c:pt idx="3033">
                  <c:v>0.1605171200746609</c:v>
                </c:pt>
                <c:pt idx="3034">
                  <c:v>0.15740313028435476</c:v>
                </c:pt>
                <c:pt idx="3035">
                  <c:v>0.15440137257487627</c:v>
                </c:pt>
                <c:pt idx="3036">
                  <c:v>0.15151395078960761</c:v>
                </c:pt>
                <c:pt idx="3037">
                  <c:v>0.14874293371458941</c:v>
                </c:pt>
                <c:pt idx="3038">
                  <c:v>0.14609035243119567</c:v>
                </c:pt>
                <c:pt idx="3039">
                  <c:v>0.14355819766023425</c:v>
                </c:pt>
                <c:pt idx="3040">
                  <c:v>0.14114841710177575</c:v>
                </c:pt>
                <c:pt idx="3041">
                  <c:v>0.13886291277468618</c:v>
                </c:pt>
                <c:pt idx="3042">
                  <c:v>0.13670353836012891</c:v>
                </c:pt>
                <c:pt idx="3043">
                  <c:v>0.13467209655342124</c:v>
                </c:pt>
                <c:pt idx="3044">
                  <c:v>0.13277033642852501</c:v>
                </c:pt>
                <c:pt idx="3045">
                  <c:v>0.13099995081972612</c:v>
                </c:pt>
                <c:pt idx="3046">
                  <c:v>0.12936257372500742</c:v>
                </c:pt>
                <c:pt idx="3047">
                  <c:v>0.12785977773568782</c:v>
                </c:pt>
                <c:pt idx="3048">
                  <c:v>0.1264930714969778</c:v>
                </c:pt>
                <c:pt idx="3049">
                  <c:v>0.12526389720409059</c:v>
                </c:pt>
                <c:pt idx="3050">
                  <c:v>0.12417362813861359</c:v>
                </c:pt>
                <c:pt idx="3051">
                  <c:v>0.12322356624984454</c:v>
                </c:pt>
                <c:pt idx="3052">
                  <c:v>0.12241493978580854</c:v>
                </c:pt>
                <c:pt idx="3053">
                  <c:v>0.12174890097857094</c:v>
                </c:pt>
                <c:pt idx="3054">
                  <c:v>0.12122652378868699</c:v>
                </c:pt>
                <c:pt idx="3055">
                  <c:v>0.12084880171327406</c:v>
                </c:pt>
                <c:pt idx="3056">
                  <c:v>0.12061664566238649</c:v>
                </c:pt>
                <c:pt idx="3057">
                  <c:v>0.12053088190829067</c:v>
                </c:pt>
                <c:pt idx="3058">
                  <c:v>0.1205922501120205</c:v>
                </c:pt>
                <c:pt idx="3059">
                  <c:v>0.12080140143175738</c:v>
                </c:pt>
                <c:pt idx="3060">
                  <c:v>0.12115889671721909</c:v>
                </c:pt>
                <c:pt idx="3061">
                  <c:v>0.12166520479443274</c:v>
                </c:pt>
                <c:pt idx="3062">
                  <c:v>0.12232070084486893</c:v>
                </c:pt>
                <c:pt idx="3063">
                  <c:v>0.12312566488302021</c:v>
                </c:pt>
                <c:pt idx="3064">
                  <c:v>0.12408028033622995</c:v>
                </c:pt>
                <c:pt idx="3065">
                  <c:v>0.12518463273053218</c:v>
                </c:pt>
                <c:pt idx="3066">
                  <c:v>0.12643870848596789</c:v>
                </c:pt>
                <c:pt idx="3067">
                  <c:v>0.12784239382488791</c:v>
                </c:pt>
                <c:pt idx="3068">
                  <c:v>0.12939547379631491</c:v>
                </c:pt>
                <c:pt idx="3069">
                  <c:v>0.13109763141949052</c:v>
                </c:pt>
                <c:pt idx="3070">
                  <c:v>0.13294844694938476</c:v>
                </c:pt>
                <c:pt idx="3071">
                  <c:v>0.13494739726675178</c:v>
                </c:pt>
                <c:pt idx="3072">
                  <c:v>0.13709385539521668</c:v>
                </c:pt>
                <c:pt idx="3073">
                  <c:v>0.13938709014746251</c:v>
                </c:pt>
                <c:pt idx="3074">
                  <c:v>0.14182626590251868</c:v>
                </c:pt>
                <c:pt idx="3075">
                  <c:v>0.14441044251587054</c:v>
                </c:pt>
                <c:pt idx="3076">
                  <c:v>0.14713857536376088</c:v>
                </c:pt>
                <c:pt idx="3077">
                  <c:v>0.15000951552298078</c:v>
                </c:pt>
                <c:pt idx="3078">
                  <c:v>0.15302201008699251</c:v>
                </c:pt>
                <c:pt idx="3079">
                  <c:v>0.15617470261917912</c:v>
                </c:pt>
                <c:pt idx="3080">
                  <c:v>0.15946613374349</c:v>
                </c:pt>
                <c:pt idx="3081">
                  <c:v>0.16289474187279934</c:v>
                </c:pt>
                <c:pt idx="3082">
                  <c:v>0.16645886407460925</c:v>
                </c:pt>
                <c:pt idx="3083">
                  <c:v>0.17015673707394322</c:v>
                </c:pt>
                <c:pt idx="3084">
                  <c:v>0.17398649839254218</c:v>
                </c:pt>
                <c:pt idx="3085">
                  <c:v>0.1779461876234944</c:v>
                </c:pt>
                <c:pt idx="3086">
                  <c:v>0.18203374784004203</c:v>
                </c:pt>
                <c:pt idx="3087">
                  <c:v>0.18624702713700314</c:v>
                </c:pt>
                <c:pt idx="3088">
                  <c:v>0.19058378030310347</c:v>
                </c:pt>
                <c:pt idx="3089">
                  <c:v>0.1950416706220359</c:v>
                </c:pt>
                <c:pt idx="3090">
                  <c:v>0.19961827179999261</c:v>
                </c:pt>
                <c:pt idx="3091">
                  <c:v>0.2043110700170884</c:v>
                </c:pt>
                <c:pt idx="3092">
                  <c:v>0.2091174660996569</c:v>
                </c:pt>
                <c:pt idx="3093">
                  <c:v>0.21403477781057889</c:v>
                </c:pt>
                <c:pt idx="3094">
                  <c:v>0.21906024225399151</c:v>
                </c:pt>
                <c:pt idx="3095">
                  <c:v>0.22419101839100286</c:v>
                </c:pt>
                <c:pt idx="3096">
                  <c:v>0.22942418966239117</c:v>
                </c:pt>
                <c:pt idx="3097">
                  <c:v>0.23475676671441442</c:v>
                </c:pt>
                <c:pt idx="3098">
                  <c:v>0.24018569022327702</c:v>
                </c:pt>
                <c:pt idx="3099">
                  <c:v>0.24570783381394881</c:v>
                </c:pt>
                <c:pt idx="3100">
                  <c:v>0.25132000706844437</c:v>
                </c:pt>
                <c:pt idx="3101">
                  <c:v>0.25701895861892743</c:v>
                </c:pt>
                <c:pt idx="3102">
                  <c:v>0.26280137932057995</c:v>
                </c:pt>
                <c:pt idx="3103">
                  <c:v>0.26866390549870112</c:v>
                </c:pt>
                <c:pt idx="3104">
                  <c:v>0.2746031222652871</c:v>
                </c:pt>
                <c:pt idx="3105">
                  <c:v>0.28061556689907757</c:v>
                </c:pt>
                <c:pt idx="3106">
                  <c:v>0.28669773228380668</c:v>
                </c:pt>
                <c:pt idx="3107">
                  <c:v>0.292846070398742</c:v>
                </c:pt>
                <c:pt idx="3108">
                  <c:v>0.29905699585590778</c:v>
                </c:pt>
                <c:pt idx="3109">
                  <c:v>0.30532688947788167</c:v>
                </c:pt>
                <c:pt idx="3110">
                  <c:v>0.31165210191040044</c:v>
                </c:pt>
                <c:pt idx="3111">
                  <c:v>0.31802895726369562</c:v>
                </c:pt>
                <c:pt idx="3112">
                  <c:v>0.32445375677652971</c:v>
                </c:pt>
                <c:pt idx="3113">
                  <c:v>0.33092278249687318</c:v>
                </c:pt>
                <c:pt idx="3114">
                  <c:v>0.33743230097306853</c:v>
                </c:pt>
                <c:pt idx="3115">
                  <c:v>0.34397856694959889</c:v>
                </c:pt>
                <c:pt idx="3116">
                  <c:v>0.35055782706117949</c:v>
                </c:pt>
                <c:pt idx="3117">
                  <c:v>0.35716632351942074</c:v>
                </c:pt>
                <c:pt idx="3118">
                  <c:v>0.36380029778579404</c:v>
                </c:pt>
                <c:pt idx="3119">
                  <c:v>0.37045599422526154</c:v>
                </c:pt>
                <c:pt idx="3120">
                  <c:v>0.37712966373463935</c:v>
                </c:pt>
                <c:pt idx="3121">
                  <c:v>0.38381756733989247</c:v>
                </c:pt>
                <c:pt idx="3122">
                  <c:v>0.39051597975680546</c:v>
                </c:pt>
                <c:pt idx="3123">
                  <c:v>0.39722119290952757</c:v>
                </c:pt>
                <c:pt idx="3124">
                  <c:v>0.40392951940151467</c:v>
                </c:pt>
                <c:pt idx="3125">
                  <c:v>0.41063729593364717</c:v>
                </c:pt>
                <c:pt idx="3126">
                  <c:v>0.41734088666445907</c:v>
                </c:pt>
                <c:pt idx="3127">
                  <c:v>0.42403668650740411</c:v>
                </c:pt>
                <c:pt idx="3128">
                  <c:v>0.4307211243605874</c:v>
                </c:pt>
                <c:pt idx="3129">
                  <c:v>0.43739066626416206</c:v>
                </c:pt>
                <c:pt idx="3130">
                  <c:v>0.44404181848106605</c:v>
                </c:pt>
                <c:pt idx="3131">
                  <c:v>0.45067113049688445</c:v>
                </c:pt>
                <c:pt idx="3132">
                  <c:v>0.45727519793491667</c:v>
                </c:pt>
                <c:pt idx="3133">
                  <c:v>0.46385066538240943</c:v>
                </c:pt>
                <c:pt idx="3134">
                  <c:v>0.47039422912468076</c:v>
                </c:pt>
                <c:pt idx="3135">
                  <c:v>0.47690263978351027</c:v>
                </c:pt>
                <c:pt idx="3136">
                  <c:v>0.48337270485692302</c:v>
                </c:pt>
                <c:pt idx="3137">
                  <c:v>0.48980129115717852</c:v>
                </c:pt>
                <c:pt idx="3138">
                  <c:v>0.49618532714473274</c:v>
                </c:pt>
                <c:pt idx="3139">
                  <c:v>0.50252180515513789</c:v>
                </c:pt>
                <c:pt idx="3140">
                  <c:v>0.50880778351743827</c:v>
                </c:pt>
                <c:pt idx="3141">
                  <c:v>0.5150403885614987</c:v>
                </c:pt>
                <c:pt idx="3142">
                  <c:v>0.52121681651294149</c:v>
                </c:pt>
                <c:pt idx="3143">
                  <c:v>0.52733433527411488</c:v>
                </c:pt>
                <c:pt idx="3144">
                  <c:v>0.5333902860899985</c:v>
                </c:pt>
                <c:pt idx="3145">
                  <c:v>0.53938208509789909</c:v>
                </c:pt>
                <c:pt idx="3146">
                  <c:v>0.5453072247603532</c:v>
                </c:pt>
                <c:pt idx="3147">
                  <c:v>0.55116327518089825</c:v>
                </c:pt>
                <c:pt idx="3148">
                  <c:v>0.55694788530196659</c:v>
                </c:pt>
                <c:pt idx="3149">
                  <c:v>0.56265878398551961</c:v>
                </c:pt>
                <c:pt idx="3150">
                  <c:v>0.5682937809763875</c:v>
                </c:pt>
                <c:pt idx="3151">
                  <c:v>0.57385076774828969</c:v>
                </c:pt>
                <c:pt idx="3152">
                  <c:v>0.57932771823415963</c:v>
                </c:pt>
                <c:pt idx="3153">
                  <c:v>0.58472268944061856</c:v>
                </c:pt>
                <c:pt idx="3154">
                  <c:v>0.59003382194839216</c:v>
                </c:pt>
                <c:pt idx="3155">
                  <c:v>0.59525934029958005</c:v>
                </c:pt>
                <c:pt idx="3156">
                  <c:v>0.60039755327348898</c:v>
                </c:pt>
                <c:pt idx="3157">
                  <c:v>0.60544685405216381</c:v>
                </c:pt>
                <c:pt idx="3158">
                  <c:v>0.6104057202783022</c:v>
                </c:pt>
                <c:pt idx="3159">
                  <c:v>0.61527271400655903</c:v>
                </c:pt>
                <c:pt idx="3160">
                  <c:v>0.62004648155122588</c:v>
                </c:pt>
                <c:pt idx="3161">
                  <c:v>0.62472575323206903</c:v>
                </c:pt>
                <c:pt idx="3162">
                  <c:v>0.62930934302097263</c:v>
                </c:pt>
                <c:pt idx="3163">
                  <c:v>0.63379614809179863</c:v>
                </c:pt>
                <c:pt idx="3164">
                  <c:v>0.63818514827675099</c:v>
                </c:pt>
                <c:pt idx="3165">
                  <c:v>0.64247540543092663</c:v>
                </c:pt>
                <c:pt idx="3166">
                  <c:v>0.64666606270936466</c:v>
                </c:pt>
                <c:pt idx="3167">
                  <c:v>0.650756343758495</c:v>
                </c:pt>
                <c:pt idx="3168">
                  <c:v>0.65474555182584404</c:v>
                </c:pt>
                <c:pt idx="3169">
                  <c:v>0.65863306879045469</c:v>
                </c:pt>
                <c:pt idx="3170">
                  <c:v>0.66241835411846361</c:v>
                </c:pt>
                <c:pt idx="3171">
                  <c:v>0.66610094374564643</c:v>
                </c:pt>
                <c:pt idx="3172">
                  <c:v>0.66968044889168965</c:v>
                </c:pt>
                <c:pt idx="3173">
                  <c:v>0.67315655480879732</c:v>
                </c:pt>
                <c:pt idx="3174">
                  <c:v>0.67652901946815769</c:v>
                </c:pt>
                <c:pt idx="3175">
                  <c:v>0.67979767218844833</c:v>
                </c:pt>
                <c:pt idx="3176">
                  <c:v>0.68296241220879494</c:v>
                </c:pt>
                <c:pt idx="3177">
                  <c:v>0.68602320721059951</c:v>
                </c:pt>
                <c:pt idx="3178">
                  <c:v>0.6889800917914195</c:v>
                </c:pt>
                <c:pt idx="3179">
                  <c:v>0.69183316589409949</c:v>
                </c:pt>
                <c:pt idx="3180">
                  <c:v>0.69458259319549498</c:v>
                </c:pt>
                <c:pt idx="3181">
                  <c:v>0.69722859945735549</c:v>
                </c:pt>
                <c:pt idx="3182">
                  <c:v>0.69977147084313907</c:v>
                </c:pt>
                <c:pt idx="3183">
                  <c:v>0.70221155220455611</c:v>
                </c:pt>
                <c:pt idx="3184">
                  <c:v>0.70454924534066554</c:v>
                </c:pt>
                <c:pt idx="3185">
                  <c:v>0.7067850072330466</c:v>
                </c:pt>
                <c:pt idx="3186">
                  <c:v>0.70891934826037462</c:v>
                </c:pt>
                <c:pt idx="3187">
                  <c:v>0.71095283039584822</c:v>
                </c:pt>
                <c:pt idx="3188">
                  <c:v>0.71288606538976951</c:v>
                </c:pt>
                <c:pt idx="3189">
                  <c:v>0.71471971294153946</c:v>
                </c:pt>
                <c:pt idx="3190">
                  <c:v>0.71645447886309099</c:v>
                </c:pt>
                <c:pt idx="3191">
                  <c:v>0.718091113237322</c:v>
                </c:pt>
                <c:pt idx="3192">
                  <c:v>0.71963040857393301</c:v>
                </c:pt>
                <c:pt idx="3193">
                  <c:v>0.72107319796588165</c:v>
                </c:pt>
                <c:pt idx="3194">
                  <c:v>0.72242035324861942</c:v>
                </c:pt>
                <c:pt idx="3195">
                  <c:v>0.7236727831653107</c:v>
                </c:pt>
                <c:pt idx="3196">
                  <c:v>0.72483143153990603</c:v>
                </c:pt>
                <c:pt idx="3197">
                  <c:v>0.72589727546098415</c:v>
                </c:pt>
                <c:pt idx="3198">
                  <c:v>0.72687132347839634</c:v>
                </c:pt>
                <c:pt idx="3199">
                  <c:v>0.72775461381502804</c:v>
                </c:pt>
                <c:pt idx="3200">
                  <c:v>0.72854821259566849</c:v>
                </c:pt>
                <c:pt idx="3201">
                  <c:v>0.72925321209527194</c:v>
                </c:pt>
                <c:pt idx="3202">
                  <c:v>0.7298707290082016</c:v>
                </c:pt>
                <c:pt idx="3203">
                  <c:v>0.73040190274027805</c:v>
                </c:pt>
                <c:pt idx="3204">
                  <c:v>0.73084789372605463</c:v>
                </c:pt>
                <c:pt idx="3205">
                  <c:v>0.73120988177156054</c:v>
                </c:pt>
                <c:pt idx="3206">
                  <c:v>0.7314890644254266</c:v>
                </c:pt>
                <c:pt idx="3207">
                  <c:v>0.73168665537891564</c:v>
                </c:pt>
                <c:pt idx="3208">
                  <c:v>0.7318038828965564</c:v>
                </c:pt>
                <c:pt idx="3209">
                  <c:v>0.73184198827846714</c:v>
                </c:pt>
                <c:pt idx="3210">
                  <c:v>0.73180222435540443</c:v>
                </c:pt>
                <c:pt idx="3211">
                  <c:v>0.73168585401776265</c:v>
                </c:pt>
                <c:pt idx="3212">
                  <c:v>0.7314941487794967</c:v>
                </c:pt>
                <c:pt idx="3213">
                  <c:v>0.73122838737730633</c:v>
                </c:pt>
                <c:pt idx="3214">
                  <c:v>0.73088985440634202</c:v>
                </c:pt>
                <c:pt idx="3215">
                  <c:v>0.73047983899318281</c:v>
                </c:pt>
                <c:pt idx="3216">
                  <c:v>0.72999963350602237</c:v>
                </c:pt>
                <c:pt idx="3217">
                  <c:v>0.72945053230298562</c:v>
                </c:pt>
                <c:pt idx="3218">
                  <c:v>0.72883383051931316</c:v>
                </c:pt>
                <c:pt idx="3219">
                  <c:v>0.72815082289280864</c:v>
                </c:pt>
                <c:pt idx="3220">
                  <c:v>0.72740280262876511</c:v>
                </c:pt>
                <c:pt idx="3221">
                  <c:v>0.72659106030399645</c:v>
                </c:pt>
                <c:pt idx="3222">
                  <c:v>0.72571688281009161</c:v>
                </c:pt>
                <c:pt idx="3223">
                  <c:v>0.72478155233640884</c:v>
                </c:pt>
                <c:pt idx="3224">
                  <c:v>0.72378634539205466</c:v>
                </c:pt>
                <c:pt idx="3225">
                  <c:v>0.72273253186724673</c:v>
                </c:pt>
                <c:pt idx="3226">
                  <c:v>0.72162137413410976</c:v>
                </c:pt>
                <c:pt idx="3227">
                  <c:v>0.72045412618580562</c:v>
                </c:pt>
                <c:pt idx="3228">
                  <c:v>0.71923203281506853</c:v>
                </c:pt>
                <c:pt idx="3229">
                  <c:v>0.71795632883037941</c:v>
                </c:pt>
                <c:pt idx="3230">
                  <c:v>0.71662823831047673</c:v>
                </c:pt>
                <c:pt idx="3231">
                  <c:v>0.71524897389670761</c:v>
                </c:pt>
                <c:pt idx="3232">
                  <c:v>0.7138197361219315</c:v>
                </c:pt>
                <c:pt idx="3233">
                  <c:v>0.71234171277651581</c:v>
                </c:pt>
                <c:pt idx="3234">
                  <c:v>0.71081607831039473</c:v>
                </c:pt>
                <c:pt idx="3235">
                  <c:v>0.70924399327056165</c:v>
                </c:pt>
                <c:pt idx="3236">
                  <c:v>0.70762660377368114</c:v>
                </c:pt>
                <c:pt idx="3237">
                  <c:v>0.70596504101286051</c:v>
                </c:pt>
                <c:pt idx="3238">
                  <c:v>0.70426042079845597</c:v>
                </c:pt>
                <c:pt idx="3239">
                  <c:v>0.70251384313158804</c:v>
                </c:pt>
                <c:pt idx="3240">
                  <c:v>0.7007263918100779</c:v>
                </c:pt>
                <c:pt idx="3241">
                  <c:v>0.69889913406626514</c:v>
                </c:pt>
                <c:pt idx="3242">
                  <c:v>0.69703312023530339</c:v>
                </c:pt>
                <c:pt idx="3243">
                  <c:v>0.69512938345391762</c:v>
                </c:pt>
                <c:pt idx="3244">
                  <c:v>0.69318893938837611</c:v>
                </c:pt>
                <c:pt idx="3245">
                  <c:v>0.69121278599130165</c:v>
                </c:pt>
                <c:pt idx="3246">
                  <c:v>0.68920190328585351</c:v>
                </c:pt>
                <c:pt idx="3247">
                  <c:v>0.68715725317762655</c:v>
                </c:pt>
                <c:pt idx="3248">
                  <c:v>0.6850797792921951</c:v>
                </c:pt>
                <c:pt idx="3249">
                  <c:v>0.68297040683844235</c:v>
                </c:pt>
                <c:pt idx="3250">
                  <c:v>0.68083004249652468</c:v>
                </c:pt>
                <c:pt idx="3251">
                  <c:v>0.6786595743295718</c:v>
                </c:pt>
                <c:pt idx="3252">
                  <c:v>0.67645987171870403</c:v>
                </c:pt>
                <c:pt idx="3253">
                  <c:v>0.67423178531994754</c:v>
                </c:pt>
                <c:pt idx="3254">
                  <c:v>0.67197614704308151</c:v>
                </c:pt>
                <c:pt idx="3255">
                  <c:v>0.66969377005087061</c:v>
                </c:pt>
                <c:pt idx="3256">
                  <c:v>0.66738544877834161</c:v>
                </c:pt>
                <c:pt idx="3257">
                  <c:v>0.66505195897127611</c:v>
                </c:pt>
                <c:pt idx="3258">
                  <c:v>0.6626940577431063</c:v>
                </c:pt>
                <c:pt idx="3259">
                  <c:v>0.66031248364918604</c:v>
                </c:pt>
                <c:pt idx="3260">
                  <c:v>0.65790795677856984</c:v>
                </c:pt>
                <c:pt idx="3261">
                  <c:v>0.65548117886142976</c:v>
                </c:pt>
                <c:pt idx="3262">
                  <c:v>0.65303283339214113</c:v>
                </c:pt>
                <c:pt idx="3263">
                  <c:v>0.65056358576737117</c:v>
                </c:pt>
                <c:pt idx="3264">
                  <c:v>0.64807408343788975</c:v>
                </c:pt>
                <c:pt idx="3265">
                  <c:v>0.64556495607421882</c:v>
                </c:pt>
                <c:pt idx="3266">
                  <c:v>0.64303681574462401</c:v>
                </c:pt>
                <c:pt idx="3267">
                  <c:v>0.64049025710566765</c:v>
                </c:pt>
                <c:pt idx="3268">
                  <c:v>0.63792585760394604</c:v>
                </c:pt>
                <c:pt idx="3269">
                  <c:v>0.63534417768900142</c:v>
                </c:pt>
                <c:pt idx="3270">
                  <c:v>0.63274576103643565</c:v>
                </c:pt>
                <c:pt idx="3271">
                  <c:v>0.63013113478069005</c:v>
                </c:pt>
                <c:pt idx="3272">
                  <c:v>0.62750080975719269</c:v>
                </c:pt>
                <c:pt idx="3273">
                  <c:v>0.62485528075311358</c:v>
                </c:pt>
                <c:pt idx="3274">
                  <c:v>0.62219502676635741</c:v>
                </c:pt>
                <c:pt idx="3275">
                  <c:v>0.61952051127187213</c:v>
                </c:pt>
                <c:pt idx="3276">
                  <c:v>0.61683218249564353</c:v>
                </c:pt>
                <c:pt idx="3277">
                  <c:v>0.61413047369501184</c:v>
                </c:pt>
                <c:pt idx="3278">
                  <c:v>0.61141580344532642</c:v>
                </c:pt>
                <c:pt idx="3279">
                  <c:v>0.60868857593259762</c:v>
                </c:pt>
                <c:pt idx="3280">
                  <c:v>0.60594918125135933</c:v>
                </c:pt>
                <c:pt idx="3281">
                  <c:v>0.60319799570783517</c:v>
                </c:pt>
                <c:pt idx="3282">
                  <c:v>0.60043538212740721</c:v>
                </c:pt>
                <c:pt idx="3283">
                  <c:v>0.59766169016670545</c:v>
                </c:pt>
                <c:pt idx="3284">
                  <c:v>0.5948772566295889</c:v>
                </c:pt>
                <c:pt idx="3285">
                  <c:v>0.59208240578676197</c:v>
                </c:pt>
                <c:pt idx="3286">
                  <c:v>0.58927744969856977</c:v>
                </c:pt>
                <c:pt idx="3287">
                  <c:v>0.58646268854120764</c:v>
                </c:pt>
                <c:pt idx="3288">
                  <c:v>0.58363841093544488</c:v>
                </c:pt>
                <c:pt idx="3289">
                  <c:v>0.58080489427783988</c:v>
                </c:pt>
                <c:pt idx="3290">
                  <c:v>0.57796240507447694</c:v>
                </c:pt>
                <c:pt idx="3291">
                  <c:v>0.57511119927667331</c:v>
                </c:pt>
                <c:pt idx="3292">
                  <c:v>0.57225152261835721</c:v>
                </c:pt>
                <c:pt idx="3293">
                  <c:v>0.5693836109553887</c:v>
                </c:pt>
                <c:pt idx="3294">
                  <c:v>0.56650769060607953</c:v>
                </c:pt>
                <c:pt idx="3295">
                  <c:v>0.56362397869329051</c:v>
                </c:pt>
                <c:pt idx="3296">
                  <c:v>0.560732683487425</c:v>
                </c:pt>
                <c:pt idx="3297">
                  <c:v>0.55783400475062006</c:v>
                </c:pt>
                <c:pt idx="3298">
                  <c:v>0.55492813408160435</c:v>
                </c:pt>
                <c:pt idx="3299">
                  <c:v>0.55201525526148232</c:v>
                </c:pt>
                <c:pt idx="3300">
                  <c:v>0.54909554460008914</c:v>
                </c:pt>
                <c:pt idx="3301">
                  <c:v>0.54616917128286868</c:v>
                </c:pt>
                <c:pt idx="3302">
                  <c:v>0.54323629771825166</c:v>
                </c:pt>
                <c:pt idx="3303">
                  <c:v>0.5402970798852581</c:v>
                </c:pt>
                <c:pt idx="3304">
                  <c:v>0.53735166768162124</c:v>
                </c:pt>
                <c:pt idx="3305">
                  <c:v>0.5344002052718736</c:v>
                </c:pt>
                <c:pt idx="3306">
                  <c:v>0.5314428314359565</c:v>
                </c:pt>
                <c:pt idx="3307">
                  <c:v>0.5284796799175786</c:v>
                </c:pt>
                <c:pt idx="3308">
                  <c:v>0.5255108797728274</c:v>
                </c:pt>
                <c:pt idx="3309">
                  <c:v>0.52253655571901225</c:v>
                </c:pt>
                <c:pt idx="3310">
                  <c:v>0.51955682848317963</c:v>
                </c:pt>
                <c:pt idx="3311">
                  <c:v>0.5165718151508053</c:v>
                </c:pt>
                <c:pt idx="3312">
                  <c:v>0.51358162951451669</c:v>
                </c:pt>
                <c:pt idx="3313">
                  <c:v>0.5105863824225757</c:v>
                </c:pt>
                <c:pt idx="3314">
                  <c:v>0.50758618212749107</c:v>
                </c:pt>
                <c:pt idx="3315">
                  <c:v>0.50458113463432808</c:v>
                </c:pt>
                <c:pt idx="3316">
                  <c:v>0.50157134404924397</c:v>
                </c:pt>
                <c:pt idx="3317">
                  <c:v>0.49855691292755594</c:v>
                </c:pt>
                <c:pt idx="3318">
                  <c:v>0.49553794262191869</c:v>
                </c:pt>
                <c:pt idx="3319">
                  <c:v>0.49251453363034042</c:v>
                </c:pt>
                <c:pt idx="3320">
                  <c:v>0.48948678594411926</c:v>
                </c:pt>
                <c:pt idx="3321">
                  <c:v>0.48645479939536307</c:v>
                </c:pt>
                <c:pt idx="3322">
                  <c:v>0.48341867400473065</c:v>
                </c:pt>
                <c:pt idx="3323">
                  <c:v>0.48037851032878454</c:v>
                </c:pt>
                <c:pt idx="3324">
                  <c:v>0.47733440980701303</c:v>
                </c:pt>
                <c:pt idx="3325">
                  <c:v>0.47428647510892108</c:v>
                </c:pt>
                <c:pt idx="3326">
                  <c:v>0.47123481048071469</c:v>
                </c:pt>
                <c:pt idx="3327">
                  <c:v>0.46817952209161606</c:v>
                </c:pt>
                <c:pt idx="3328">
                  <c:v>0.46512071838002444</c:v>
                </c:pt>
                <c:pt idx="3329">
                  <c:v>0.46205851039923262</c:v>
                </c:pt>
                <c:pt idx="3330">
                  <c:v>0.45899301216260108</c:v>
                </c:pt>
                <c:pt idx="3331">
                  <c:v>0.45592434098851281</c:v>
                </c:pt>
                <c:pt idx="3332">
                  <c:v>0.45285261784452052</c:v>
                </c:pt>
                <c:pt idx="3333">
                  <c:v>0.4497779676910118</c:v>
                </c:pt>
                <c:pt idx="3334">
                  <c:v>0.44670051982413234</c:v>
                </c:pt>
                <c:pt idx="3335">
                  <c:v>0.44362040821786403</c:v>
                </c:pt>
                <c:pt idx="3336">
                  <c:v>0.44053777186529058</c:v>
                </c:pt>
                <c:pt idx="3337">
                  <c:v>0.43745275511877174</c:v>
                </c:pt>
                <c:pt idx="3338">
                  <c:v>0.43436550802888602</c:v>
                </c:pt>
                <c:pt idx="3339">
                  <c:v>0.43127618668232487</c:v>
                </c:pt>
                <c:pt idx="3340">
                  <c:v>0.42818495353818281</c:v>
                </c:pt>
                <c:pt idx="3341">
                  <c:v>0.42509197776258301</c:v>
                </c:pt>
                <c:pt idx="3342">
                  <c:v>0.42199743556178665</c:v>
                </c:pt>
                <c:pt idx="3343">
                  <c:v>0.41890151051306196</c:v>
                </c:pt>
                <c:pt idx="3344">
                  <c:v>0.41580439389365736</c:v>
                </c:pt>
                <c:pt idx="3345">
                  <c:v>0.41270628500719542</c:v>
                </c:pt>
                <c:pt idx="3346">
                  <c:v>0.40960739150765457</c:v>
                </c:pt>
                <c:pt idx="3347">
                  <c:v>0.40650792972028188</c:v>
                </c:pt>
                <c:pt idx="3348">
                  <c:v>0.40340812495963912</c:v>
                </c:pt>
                <c:pt idx="3349">
                  <c:v>0.40030821184421311</c:v>
                </c:pt>
                <c:pt idx="3350">
                  <c:v>0.39720843460721267</c:v>
                </c:pt>
                <c:pt idx="3351">
                  <c:v>0.3941090474036173</c:v>
                </c:pt>
                <c:pt idx="3352">
                  <c:v>0.39101031461285757</c:v>
                </c:pt>
                <c:pt idx="3353">
                  <c:v>0.38791251113682573</c:v>
                </c:pt>
                <c:pt idx="3354">
                  <c:v>0.38481592269305354</c:v>
                </c:pt>
                <c:pt idx="3355">
                  <c:v>0.38172084610241602</c:v>
                </c:pt>
                <c:pt idx="3356">
                  <c:v>0.37862758957121667</c:v>
                </c:pt>
                <c:pt idx="3357">
                  <c:v>0.37553647296718223</c:v>
                </c:pt>
                <c:pt idx="3358">
                  <c:v>0.37244782808887145</c:v>
                </c:pt>
                <c:pt idx="3359">
                  <c:v>0.36936199892813992</c:v>
                </c:pt>
                <c:pt idx="3360">
                  <c:v>0.36627934192534156</c:v>
                </c:pt>
                <c:pt idx="3361">
                  <c:v>0.36320022621649967</c:v>
                </c:pt>
                <c:pt idx="3362">
                  <c:v>0.36012503387232941</c:v>
                </c:pt>
                <c:pt idx="3363">
                  <c:v>0.35705416012834396</c:v>
                </c:pt>
                <c:pt idx="3364">
                  <c:v>0.3539880136057334</c:v>
                </c:pt>
                <c:pt idx="3365">
                  <c:v>0.3509270165223578</c:v>
                </c:pt>
                <c:pt idx="3366">
                  <c:v>0.34787160489353408</c:v>
                </c:pt>
                <c:pt idx="3367">
                  <c:v>0.34482222872179547</c:v>
                </c:pt>
                <c:pt idx="3368">
                  <c:v>0.34177935217534827</c:v>
                </c:pt>
                <c:pt idx="3369">
                  <c:v>0.33874345375441661</c:v>
                </c:pt>
                <c:pt idx="3370">
                  <c:v>0.33571502644524531</c:v>
                </c:pt>
                <c:pt idx="3371">
                  <c:v>0.33269457786073325</c:v>
                </c:pt>
                <c:pt idx="3372">
                  <c:v>0.32968263036755002</c:v>
                </c:pt>
                <c:pt idx="3373">
                  <c:v>0.32667972119876937</c:v>
                </c:pt>
                <c:pt idx="3374">
                  <c:v>0.32368640255177467</c:v>
                </c:pt>
                <c:pt idx="3375">
                  <c:v>0.32070324167050246</c:v>
                </c:pt>
                <c:pt idx="3376">
                  <c:v>0.3177308209116263</c:v>
                </c:pt>
                <c:pt idx="3377">
                  <c:v>0.31476973779404616</c:v>
                </c:pt>
                <c:pt idx="3378">
                  <c:v>0.31182060503093811</c:v>
                </c:pt>
                <c:pt idx="3379">
                  <c:v>0.30888405054388957</c:v>
                </c:pt>
                <c:pt idx="3380">
                  <c:v>0.30596071745844677</c:v>
                </c:pt>
                <c:pt idx="3381">
                  <c:v>0.30305126408053185</c:v>
                </c:pt>
                <c:pt idx="3382">
                  <c:v>0.30015636385301764</c:v>
                </c:pt>
                <c:pt idx="3383">
                  <c:v>0.29727670529191585</c:v>
                </c:pt>
                <c:pt idx="3384">
                  <c:v>0.29441299190157344</c:v>
                </c:pt>
                <c:pt idx="3385">
                  <c:v>0.29156594206838893</c:v>
                </c:pt>
                <c:pt idx="3386">
                  <c:v>0.28873628893225811</c:v>
                </c:pt>
                <c:pt idx="3387">
                  <c:v>0.28592478023543993</c:v>
                </c:pt>
                <c:pt idx="3388">
                  <c:v>0.28313217814817326</c:v>
                </c:pt>
                <c:pt idx="3389">
                  <c:v>0.28035925907044668</c:v>
                </c:pt>
                <c:pt idx="3390">
                  <c:v>0.27760681340951082</c:v>
                </c:pt>
                <c:pt idx="3391">
                  <c:v>0.27487564533273801</c:v>
                </c:pt>
                <c:pt idx="3392">
                  <c:v>0.2721665724950873</c:v>
                </c:pt>
                <c:pt idx="3393">
                  <c:v>0.26948042574099534</c:v>
                </c:pt>
                <c:pt idx="3394">
                  <c:v>0.26681804878009346</c:v>
                </c:pt>
                <c:pt idx="3395">
                  <c:v>0.26418029783652908</c:v>
                </c:pt>
                <c:pt idx="3396">
                  <c:v>0.26156804127137961</c:v>
                </c:pt>
                <c:pt idx="3397">
                  <c:v>0.25898215917789097</c:v>
                </c:pt>
                <c:pt idx="3398">
                  <c:v>0.25642354294931885</c:v>
                </c:pt>
                <c:pt idx="3399">
                  <c:v>0.25389309481896605</c:v>
                </c:pt>
                <c:pt idx="3400">
                  <c:v>0.25139172737235937</c:v>
                </c:pt>
                <c:pt idx="3401">
                  <c:v>0.24892036303131113</c:v>
                </c:pt>
                <c:pt idx="3402">
                  <c:v>0.24647993350967862</c:v>
                </c:pt>
                <c:pt idx="3403">
                  <c:v>0.24407137924088732</c:v>
                </c:pt>
                <c:pt idx="3404">
                  <c:v>0.24169564877701011</c:v>
                </c:pt>
                <c:pt idx="3405">
                  <c:v>0.23935369815955837</c:v>
                </c:pt>
                <c:pt idx="3406">
                  <c:v>0.23704649026185901</c:v>
                </c:pt>
                <c:pt idx="3407">
                  <c:v>0.2347749941033854</c:v>
                </c:pt>
                <c:pt idx="3408">
                  <c:v>0.23254018413596492</c:v>
                </c:pt>
                <c:pt idx="3409">
                  <c:v>0.23034303950216795</c:v>
                </c:pt>
                <c:pt idx="3410">
                  <c:v>0.2281845432662446</c:v>
                </c:pt>
                <c:pt idx="3411">
                  <c:v>0.22606568161779086</c:v>
                </c:pt>
                <c:pt idx="3412">
                  <c:v>0.22398744304868154</c:v>
                </c:pt>
                <c:pt idx="3413">
                  <c:v>0.22195081750359968</c:v>
                </c:pt>
                <c:pt idx="3414">
                  <c:v>0.21995679550481487</c:v>
                </c:pt>
                <c:pt idx="3415">
                  <c:v>0.21800636725168204</c:v>
                </c:pt>
                <c:pt idx="3416">
                  <c:v>0.21610052169552332</c:v>
                </c:pt>
                <c:pt idx="3417">
                  <c:v>0.21424024559071536</c:v>
                </c:pt>
                <c:pt idx="3418">
                  <c:v>0.21242652252263924</c:v>
                </c:pt>
                <c:pt idx="3419">
                  <c:v>0.21066033191336722</c:v>
                </c:pt>
                <c:pt idx="3420">
                  <c:v>0.20894264800600498</c:v>
                </c:pt>
                <c:pt idx="3421">
                  <c:v>0.20727443882875995</c:v>
                </c:pt>
                <c:pt idx="3422">
                  <c:v>0.20565666513956538</c:v>
                </c:pt>
                <c:pt idx="3423">
                  <c:v>0.20409027935261953</c:v>
                </c:pt>
                <c:pt idx="3424">
                  <c:v>0.20257622444783172</c:v>
                </c:pt>
                <c:pt idx="3425">
                  <c:v>0.20111543286452177</c:v>
                </c:pt>
                <c:pt idx="3426">
                  <c:v>0.19970882538064139</c:v>
                </c:pt>
                <c:pt idx="3427">
                  <c:v>0.19835730997886916</c:v>
                </c:pt>
                <c:pt idx="3428">
                  <c:v>0.19706178070110991</c:v>
                </c:pt>
                <c:pt idx="3429">
                  <c:v>0.1958231164927729</c:v>
                </c:pt>
                <c:pt idx="3430">
                  <c:v>0.19464218003842126</c:v>
                </c:pt>
                <c:pt idx="3431">
                  <c:v>0.19351981659047388</c:v>
                </c:pt>
                <c:pt idx="3432">
                  <c:v>0.19245685279257471</c:v>
                </c:pt>
                <c:pt idx="3433">
                  <c:v>0.19145409549926548</c:v>
                </c:pt>
                <c:pt idx="3434">
                  <c:v>0.19051233059398143</c:v>
                </c:pt>
                <c:pt idx="3435">
                  <c:v>0.18963232180682352</c:v>
                </c:pt>
                <c:pt idx="3436">
                  <c:v>0.18881480953444532</c:v>
                </c:pt>
                <c:pt idx="3437">
                  <c:v>0.18806050966341586</c:v>
                </c:pt>
                <c:pt idx="3438">
                  <c:v>0.18737011239956775</c:v>
                </c:pt>
                <c:pt idx="3439">
                  <c:v>0.18674428110481944</c:v>
                </c:pt>
                <c:pt idx="3440">
                  <c:v>0.18618365114385568</c:v>
                </c:pt>
                <c:pt idx="3441">
                  <c:v>0.1856888287425244</c:v>
                </c:pt>
                <c:pt idx="3442">
                  <c:v>0.18526038986000215</c:v>
                </c:pt>
                <c:pt idx="3443">
                  <c:v>0.18489887907699373</c:v>
                </c:pt>
                <c:pt idx="3444">
                  <c:v>0.18460480850184224</c:v>
                </c:pt>
                <c:pt idx="3445">
                  <c:v>0.18437865669685252</c:v>
                </c:pt>
                <c:pt idx="3446">
                  <c:v>0.1842208676268359</c:v>
                </c:pt>
                <c:pt idx="3447">
                  <c:v>0.18413184963204809</c:v>
                </c:pt>
                <c:pt idx="3448">
                  <c:v>0.18411197442764426</c:v>
                </c:pt>
                <c:pt idx="3449">
                  <c:v>0.18416157613175352</c:v>
                </c:pt>
                <c:pt idx="3450">
                  <c:v>0.18428095032424094</c:v>
                </c:pt>
                <c:pt idx="3451">
                  <c:v>0.18447035313830248</c:v>
                </c:pt>
                <c:pt idx="3452">
                  <c:v>0.18473000038695167</c:v>
                </c:pt>
                <c:pt idx="3453">
                  <c:v>0.18506006672627279</c:v>
                </c:pt>
                <c:pt idx="3454">
                  <c:v>0.18546068485770406</c:v>
                </c:pt>
                <c:pt idx="3455">
                  <c:v>0.18593194477105807</c:v>
                </c:pt>
                <c:pt idx="3456">
                  <c:v>0.18647389303030468</c:v>
                </c:pt>
                <c:pt idx="3457">
                  <c:v>0.18708653210400669</c:v>
                </c:pt>
                <c:pt idx="3458">
                  <c:v>0.18776981974209025</c:v>
                </c:pt>
                <c:pt idx="3459">
                  <c:v>0.18852366840082921</c:v>
                </c:pt>
                <c:pt idx="3460">
                  <c:v>0.18934794471762281</c:v>
                </c:pt>
                <c:pt idx="3461">
                  <c:v>0.19024246903722491</c:v>
                </c:pt>
                <c:pt idx="3462">
                  <c:v>0.19120701499092649</c:v>
                </c:pt>
                <c:pt idx="3463">
                  <c:v>0.19224130913014872</c:v>
                </c:pt>
                <c:pt idx="3464">
                  <c:v>0.19334503061579594</c:v>
                </c:pt>
                <c:pt idx="3465">
                  <c:v>0.19451781096471502</c:v>
                </c:pt>
                <c:pt idx="3466">
                  <c:v>0.19575923385426197</c:v>
                </c:pt>
                <c:pt idx="3467">
                  <c:v>0.19706883498629993</c:v>
                </c:pt>
                <c:pt idx="3468">
                  <c:v>0.19844610201137533</c:v>
                </c:pt>
                <c:pt idx="3469">
                  <c:v>0.19989047451406741</c:v>
                </c:pt>
                <c:pt idx="3470">
                  <c:v>0.20140134406026075</c:v>
                </c:pt>
                <c:pt idx="3471">
                  <c:v>0.20297805430689639</c:v>
                </c:pt>
                <c:pt idx="3472">
                  <c:v>0.20461990117491571</c:v>
                </c:pt>
                <c:pt idx="3473">
                  <c:v>0.20632613308552381</c:v>
                </c:pt>
                <c:pt idx="3474">
                  <c:v>0.20809595126033789</c:v>
                </c:pt>
                <c:pt idx="3475">
                  <c:v>0.20992851008543861</c:v>
                </c:pt>
                <c:pt idx="3476">
                  <c:v>0.21182291753935131</c:v>
                </c:pt>
                <c:pt idx="3477">
                  <c:v>0.21377823568491724</c:v>
                </c:pt>
                <c:pt idx="3478">
                  <c:v>0.21579348122484704</c:v>
                </c:pt>
                <c:pt idx="3479">
                  <c:v>0.21786762612050059</c:v>
                </c:pt>
                <c:pt idx="3480">
                  <c:v>0.21999959827357471</c:v>
                </c:pt>
                <c:pt idx="3481">
                  <c:v>0.2221882822700143</c:v>
                </c:pt>
                <c:pt idx="3482">
                  <c:v>0.22443252018526333</c:v>
                </c:pt>
                <c:pt idx="3483">
                  <c:v>0.22673111245032337</c:v>
                </c:pt>
                <c:pt idx="3484">
                  <c:v>0.22908281877730016</c:v>
                </c:pt>
                <c:pt idx="3485">
                  <c:v>0.23148635914347468</c:v>
                </c:pt>
                <c:pt idx="3486">
                  <c:v>0.23394041483266487</c:v>
                </c:pt>
                <c:pt idx="3487">
                  <c:v>0.23644362953240752</c:v>
                </c:pt>
                <c:pt idx="3488">
                  <c:v>0.23899461048561241</c:v>
                </c:pt>
                <c:pt idx="3489">
                  <c:v>0.24159192969494497</c:v>
                </c:pt>
                <c:pt idx="3490">
                  <c:v>0.24423412517829737</c:v>
                </c:pt>
                <c:pt idx="3491">
                  <c:v>0.24691970227354848</c:v>
                </c:pt>
                <c:pt idx="3492">
                  <c:v>0.24964713499049634</c:v>
                </c:pt>
                <c:pt idx="3493">
                  <c:v>0.25241486740822117</c:v>
                </c:pt>
                <c:pt idx="3494">
                  <c:v>0.25522131511545576</c:v>
                </c:pt>
                <c:pt idx="3495">
                  <c:v>0.25806486669190382</c:v>
                </c:pt>
                <c:pt idx="3496">
                  <c:v>0.26094388522806838</c:v>
                </c:pt>
                <c:pt idx="3497">
                  <c:v>0.26385670988133997</c:v>
                </c:pt>
                <c:pt idx="3498">
                  <c:v>0.26680165746568318</c:v>
                </c:pt>
                <c:pt idx="3499">
                  <c:v>0.26977702407252574</c:v>
                </c:pt>
                <c:pt idx="3500">
                  <c:v>0.27278108672010493</c:v>
                </c:pt>
                <c:pt idx="3501">
                  <c:v>0.27581210502866388</c:v>
                </c:pt>
                <c:pt idx="3502">
                  <c:v>0.27886832291885122</c:v>
                </c:pt>
                <c:pt idx="3503">
                  <c:v>0.28194797033021435</c:v>
                </c:pt>
                <c:pt idx="3504">
                  <c:v>0.28504926495744598</c:v>
                </c:pt>
                <c:pt idx="3505">
                  <c:v>0.28817041400111026</c:v>
                </c:pt>
                <c:pt idx="3506">
                  <c:v>0.29130961593024368</c:v>
                </c:pt>
                <c:pt idx="3507">
                  <c:v>0.29446506225373026</c:v>
                </c:pt>
                <c:pt idx="3508">
                  <c:v>0.29763493929772677</c:v>
                </c:pt>
                <c:pt idx="3509">
                  <c:v>0.30081742998607885</c:v>
                </c:pt>
                <c:pt idx="3510">
                  <c:v>0.30401071562081533</c:v>
                </c:pt>
                <c:pt idx="3511">
                  <c:v>0.30721297765995526</c:v>
                </c:pt>
                <c:pt idx="3512">
                  <c:v>0.31042239948953954</c:v>
                </c:pt>
                <c:pt idx="3513">
                  <c:v>0.31363716818718707</c:v>
                </c:pt>
                <c:pt idx="3514">
                  <c:v>0.31685547627416405</c:v>
                </c:pt>
                <c:pt idx="3515">
                  <c:v>0.32007552345326451</c:v>
                </c:pt>
                <c:pt idx="3516">
                  <c:v>0.32329551832977071</c:v>
                </c:pt>
                <c:pt idx="3517">
                  <c:v>0.32651368011267617</c:v>
                </c:pt>
                <c:pt idx="3518">
                  <c:v>0.32972824029350251</c:v>
                </c:pt>
                <c:pt idx="3519">
                  <c:v>0.3329374443001818</c:v>
                </c:pt>
                <c:pt idx="3520">
                  <c:v>0.33613955312349431</c:v>
                </c:pt>
                <c:pt idx="3521">
                  <c:v>0.33933284491338467</c:v>
                </c:pt>
                <c:pt idx="3522">
                  <c:v>0.34251561654303075</c:v>
                </c:pt>
                <c:pt idx="3523">
                  <c:v>0.34568618513819382</c:v>
                </c:pt>
                <c:pt idx="3524">
                  <c:v>0.34884288956960818</c:v>
                </c:pt>
                <c:pt idx="3525">
                  <c:v>0.35198409190646057</c:v>
                </c:pt>
                <c:pt idx="3526">
                  <c:v>0.35510817882870427</c:v>
                </c:pt>
                <c:pt idx="3527">
                  <c:v>0.35821356299633256</c:v>
                </c:pt>
                <c:pt idx="3528">
                  <c:v>0.36129868437396956</c:v>
                </c:pt>
                <c:pt idx="3529">
                  <c:v>0.36436201150872932</c:v>
                </c:pt>
                <c:pt idx="3530">
                  <c:v>0.36740204275995114</c:v>
                </c:pt>
                <c:pt idx="3531">
                  <c:v>0.37041730747923346</c:v>
                </c:pt>
                <c:pt idx="3532">
                  <c:v>0.37340636713943637</c:v>
                </c:pt>
                <c:pt idx="3533">
                  <c:v>0.37636781641122197</c:v>
                </c:pt>
                <c:pt idx="3534">
                  <c:v>0.37930028418615352</c:v>
                </c:pt>
                <c:pt idx="3535">
                  <c:v>0.38220243454512726</c:v>
                </c:pt>
                <c:pt idx="3536">
                  <c:v>0.38507296767151433</c:v>
                </c:pt>
                <c:pt idx="3537">
                  <c:v>0.38791062070776394</c:v>
                </c:pt>
                <c:pt idx="3538">
                  <c:v>0.39071416855530106</c:v>
                </c:pt>
                <c:pt idx="3539">
                  <c:v>0.39348242461667116</c:v>
                </c:pt>
                <c:pt idx="3540">
                  <c:v>0.39621424147988688</c:v>
                </c:pt>
                <c:pt idx="3541">
                  <c:v>0.39890851154446366</c:v>
                </c:pt>
                <c:pt idx="3542">
                  <c:v>0.40156416758884012</c:v>
                </c:pt>
                <c:pt idx="3543">
                  <c:v>0.40418018327942573</c:v>
                </c:pt>
                <c:pt idx="3544">
                  <c:v>0.4067555736209818</c:v>
                </c:pt>
                <c:pt idx="3545">
                  <c:v>0.40928939534867614</c:v>
                </c:pt>
                <c:pt idx="3546">
                  <c:v>0.41178074726193326</c:v>
                </c:pt>
                <c:pt idx="3547">
                  <c:v>0.41422877050057488</c:v>
                </c:pt>
                <c:pt idx="3548">
                  <c:v>0.41663264876356104</c:v>
                </c:pt>
                <c:pt idx="3549">
                  <c:v>0.41899160847108124</c:v>
                </c:pt>
                <c:pt idx="3550">
                  <c:v>0.42130491887063037</c:v>
                </c:pt>
                <c:pt idx="3551">
                  <c:v>0.42357189208757451</c:v>
                </c:pt>
                <c:pt idx="3552">
                  <c:v>0.42579188312150734</c:v>
                </c:pt>
                <c:pt idx="3553">
                  <c:v>0.42796428978899237</c:v>
                </c:pt>
                <c:pt idx="3554">
                  <c:v>0.43008855261387396</c:v>
                </c:pt>
                <c:pt idx="3555">
                  <c:v>0.43216415466622493</c:v>
                </c:pt>
                <c:pt idx="3556">
                  <c:v>0.43419062135131281</c:v>
                </c:pt>
                <c:pt idx="3557">
                  <c:v>0.43616752014931176</c:v>
                </c:pt>
                <c:pt idx="3558">
                  <c:v>0.43809446030790039</c:v>
                </c:pt>
                <c:pt idx="3559">
                  <c:v>0.43997109248835581</c:v>
                </c:pt>
                <c:pt idx="3560">
                  <c:v>0.44179710836713448</c:v>
                </c:pt>
                <c:pt idx="3561">
                  <c:v>0.44357224019421632</c:v>
                </c:pt>
                <c:pt idx="3562">
                  <c:v>0.44529626030978131</c:v>
                </c:pt>
                <c:pt idx="3563">
                  <c:v>0.44696898062072898</c:v>
                </c:pt>
                <c:pt idx="3564">
                  <c:v>0.44859025203922709</c:v>
                </c:pt>
                <c:pt idx="3565">
                  <c:v>0.45015996388394658</c:v>
                </c:pt>
                <c:pt idx="3566">
                  <c:v>0.45167804324681537</c:v>
                </c:pt>
                <c:pt idx="3567">
                  <c:v>0.45314445432615813</c:v>
                </c:pt>
                <c:pt idx="3568">
                  <c:v>0.4545591977286399</c:v>
                </c:pt>
                <c:pt idx="3569">
                  <c:v>0.45592230974099396</c:v>
                </c:pt>
                <c:pt idx="3570">
                  <c:v>0.45723386157448381</c:v>
                </c:pt>
                <c:pt idx="3571">
                  <c:v>0.45849395858254727</c:v>
                </c:pt>
                <c:pt idx="3572">
                  <c:v>0.45970273945452877</c:v>
                </c:pt>
                <c:pt idx="3573">
                  <c:v>0.46086037538675551</c:v>
                </c:pt>
                <c:pt idx="3574">
                  <c:v>0.46196706923266295</c:v>
                </c:pt>
                <c:pt idx="3575">
                  <c:v>0.4630230546344104</c:v>
                </c:pt>
                <c:pt idx="3576">
                  <c:v>0.46402859513689992</c:v>
                </c:pt>
                <c:pt idx="3577">
                  <c:v>0.46498398328653034</c:v>
                </c:pt>
                <c:pt idx="3578">
                  <c:v>0.46588953971643787</c:v>
                </c:pt>
                <c:pt idx="3579">
                  <c:v>0.46674561221947586</c:v>
                </c:pt>
                <c:pt idx="3580">
                  <c:v>0.46755257481136531</c:v>
                </c:pt>
                <c:pt idx="3581">
                  <c:v>0.46831082678493263</c:v>
                </c:pt>
                <c:pt idx="3582">
                  <c:v>0.46902079175754996</c:v>
                </c:pt>
                <c:pt idx="3583">
                  <c:v>0.46968291671332718</c:v>
                </c:pt>
                <c:pt idx="3584">
                  <c:v>0.47029767104148884</c:v>
                </c:pt>
                <c:pt idx="3585">
                  <c:v>0.47086554557254107</c:v>
                </c:pt>
                <c:pt idx="3586">
                  <c:v>0.47138705161365108</c:v>
                </c:pt>
                <c:pt idx="3587">
                  <c:v>0.47186271998505258</c:v>
                </c:pt>
                <c:pt idx="3588">
                  <c:v>0.47229310005819458</c:v>
                </c:pt>
                <c:pt idx="3589">
                  <c:v>0.47267875879769228</c:v>
                </c:pt>
                <c:pt idx="3590">
                  <c:v>0.47302027980797812</c:v>
                </c:pt>
                <c:pt idx="3591">
                  <c:v>0.47331826238610164</c:v>
                </c:pt>
                <c:pt idx="3592">
                  <c:v>0.4735733205817132</c:v>
                </c:pt>
                <c:pt idx="3593">
                  <c:v>0.47378608226574126</c:v>
                </c:pt>
                <c:pt idx="3594">
                  <c:v>0.47395718820837035</c:v>
                </c:pt>
                <c:pt idx="3595">
                  <c:v>0.47408729116796139</c:v>
                </c:pt>
                <c:pt idx="3596">
                  <c:v>0.47417705499134266</c:v>
                </c:pt>
                <c:pt idx="3597">
                  <c:v>0.4742271537270078</c:v>
                </c:pt>
                <c:pt idx="3598">
                  <c:v>0.47423827075157843</c:v>
                </c:pt>
                <c:pt idx="3599">
                  <c:v>0.47421109791084826</c:v>
                </c:pt>
                <c:pt idx="3600">
                  <c:v>0.47414633467585798</c:v>
                </c:pt>
                <c:pt idx="3601">
                  <c:v>0.47404468731492955</c:v>
                </c:pt>
                <c:pt idx="3602">
                  <c:v>0.47390686808240079</c:v>
                </c:pt>
                <c:pt idx="3603">
                  <c:v>0.47373359442434976</c:v>
                </c:pt>
                <c:pt idx="3604">
                  <c:v>0.47352558820261653</c:v>
                </c:pt>
                <c:pt idx="3605">
                  <c:v>0.47328357493667966</c:v>
                </c:pt>
                <c:pt idx="3606">
                  <c:v>0.47300828306478004</c:v>
                </c:pt>
                <c:pt idx="3607">
                  <c:v>0.47270044322419441</c:v>
                </c:pt>
                <c:pt idx="3608">
                  <c:v>0.47236078755124439</c:v>
                </c:pt>
                <c:pt idx="3609">
                  <c:v>0.4719900490013747</c:v>
                </c:pt>
                <c:pt idx="3610">
                  <c:v>0.47158896068944811</c:v>
                </c:pt>
                <c:pt idx="3611">
                  <c:v>0.47115825525071681</c:v>
                </c:pt>
                <c:pt idx="3612">
                  <c:v>0.47069866422281126</c:v>
                </c:pt>
                <c:pt idx="3613">
                  <c:v>0.4702109174481458</c:v>
                </c:pt>
                <c:pt idx="3614">
                  <c:v>0.46969574249793139</c:v>
                </c:pt>
                <c:pt idx="3615">
                  <c:v>0.46915386411713872</c:v>
                </c:pt>
                <c:pt idx="3616">
                  <c:v>0.46858600369069997</c:v>
                </c:pt>
                <c:pt idx="3617">
                  <c:v>0.46799287873082895</c:v>
                </c:pt>
                <c:pt idx="3618">
                  <c:v>0.46737520238582553</c:v>
                </c:pt>
                <c:pt idx="3619">
                  <c:v>0.46673368296962681</c:v>
                </c:pt>
                <c:pt idx="3620">
                  <c:v>0.46606902351270296</c:v>
                </c:pt>
                <c:pt idx="3621">
                  <c:v>0.46538192133376166</c:v>
                </c:pt>
                <c:pt idx="3622">
                  <c:v>0.46467306763203242</c:v>
                </c:pt>
                <c:pt idx="3623">
                  <c:v>0.46394314710053713</c:v>
                </c:pt>
                <c:pt idx="3624">
                  <c:v>0.4631928375592444</c:v>
                </c:pt>
                <c:pt idx="3625">
                  <c:v>0.46242280960853527</c:v>
                </c:pt>
                <c:pt idx="3626">
                  <c:v>0.46163372630276228</c:v>
                </c:pt>
                <c:pt idx="3627">
                  <c:v>0.46082624284287937</c:v>
                </c:pt>
                <c:pt idx="3628">
                  <c:v>0.46000100628892326</c:v>
                </c:pt>
                <c:pt idx="3629">
                  <c:v>0.45915865529086536</c:v>
                </c:pt>
                <c:pt idx="3630">
                  <c:v>0.45829981983847728</c:v>
                </c:pt>
                <c:pt idx="3631">
                  <c:v>0.45742512102943594</c:v>
                </c:pt>
                <c:pt idx="3632">
                  <c:v>0.45653517085493966</c:v>
                </c:pt>
                <c:pt idx="3633">
                  <c:v>0.45563057200319079</c:v>
                </c:pt>
                <c:pt idx="3634">
                  <c:v>0.45471191767989472</c:v>
                </c:pt>
                <c:pt idx="3635">
                  <c:v>0.45377979144519853</c:v>
                </c:pt>
                <c:pt idx="3636">
                  <c:v>0.45283476706726372</c:v>
                </c:pt>
                <c:pt idx="3637">
                  <c:v>0.45187740839126939</c:v>
                </c:pt>
                <c:pt idx="3638">
                  <c:v>0.45090826922416394</c:v>
                </c:pt>
                <c:pt idx="3639">
                  <c:v>0.44992789323411098</c:v>
                </c:pt>
                <c:pt idx="3640">
                  <c:v>0.44893681386449075</c:v>
                </c:pt>
                <c:pt idx="3641">
                  <c:v>0.44793555426215326</c:v>
                </c:pt>
                <c:pt idx="3642">
                  <c:v>0.44692462721888315</c:v>
                </c:pt>
                <c:pt idx="3643">
                  <c:v>0.44590453512633926</c:v>
                </c:pt>
                <c:pt idx="3644">
                  <c:v>0.44487576994344719</c:v>
                </c:pt>
                <c:pt idx="3645">
                  <c:v>0.44383881317614732</c:v>
                </c:pt>
                <c:pt idx="3646">
                  <c:v>0.44279413586870903</c:v>
                </c:pt>
                <c:pt idx="3647">
                  <c:v>0.44174219860664277</c:v>
                </c:pt>
                <c:pt idx="3648">
                  <c:v>0.44068345153007221</c:v>
                </c:pt>
                <c:pt idx="3649">
                  <c:v>0.43961833435775977</c:v>
                </c:pt>
                <c:pt idx="3650">
                  <c:v>0.43854727642091634</c:v>
                </c:pt>
                <c:pt idx="3651">
                  <c:v>0.43747069670659638</c:v>
                </c:pt>
                <c:pt idx="3652">
                  <c:v>0.43638900391011543</c:v>
                </c:pt>
                <c:pt idx="3653">
                  <c:v>0.43530259649583924</c:v>
                </c:pt>
                <c:pt idx="3654">
                  <c:v>0.4342118627665788</c:v>
                </c:pt>
                <c:pt idx="3655">
                  <c:v>0.43311718094034246</c:v>
                </c:pt>
                <c:pt idx="3656">
                  <c:v>0.43201891923456059</c:v>
                </c:pt>
                <c:pt idx="3657">
                  <c:v>0.43091743595729454</c:v>
                </c:pt>
                <c:pt idx="3658">
                  <c:v>0.4298130796048677</c:v>
                </c:pt>
                <c:pt idx="3659">
                  <c:v>0.42870618896545704</c:v>
                </c:pt>
                <c:pt idx="3660">
                  <c:v>0.42759709322887718</c:v>
                </c:pt>
                <c:pt idx="3661">
                  <c:v>0.42648611210118431</c:v>
                </c:pt>
                <c:pt idx="3662">
                  <c:v>0.42537355592448628</c:v>
                </c:pt>
                <c:pt idx="3663">
                  <c:v>0.42425972580150284</c:v>
                </c:pt>
                <c:pt idx="3664">
                  <c:v>0.42314491372406737</c:v>
                </c:pt>
                <c:pt idx="3665">
                  <c:v>0.42202940270589173</c:v>
                </c:pt>
                <c:pt idx="3666">
                  <c:v>0.42091346691852777</c:v>
                </c:pt>
                <c:pt idx="3667">
                  <c:v>0.41979737183098148</c:v>
                </c:pt>
                <c:pt idx="3668">
                  <c:v>0.41868137435190916</c:v>
                </c:pt>
                <c:pt idx="3669">
                  <c:v>0.41756572297476802</c:v>
                </c:pt>
                <c:pt idx="3670">
                  <c:v>0.41645065792506147</c:v>
                </c:pt>
                <c:pt idx="3671">
                  <c:v>0.41533641130972537</c:v>
                </c:pt>
                <c:pt idx="3672">
                  <c:v>0.41422320726826101</c:v>
                </c:pt>
                <c:pt idx="3673">
                  <c:v>0.4131112621255093</c:v>
                </c:pt>
                <c:pt idx="3674">
                  <c:v>0.41200078454551281</c:v>
                </c:pt>
                <c:pt idx="3675">
                  <c:v>0.41089197568636265</c:v>
                </c:pt>
                <c:pt idx="3676">
                  <c:v>0.40978502935605032</c:v>
                </c:pt>
                <c:pt idx="3677">
                  <c:v>0.40868013216858534</c:v>
                </c:pt>
                <c:pt idx="3678">
                  <c:v>0.40757746370059944</c:v>
                </c:pt>
                <c:pt idx="3679">
                  <c:v>0.40647719664801596</c:v>
                </c:pt>
                <c:pt idx="3680">
                  <c:v>0.4053794969825904</c:v>
                </c:pt>
                <c:pt idx="3681">
                  <c:v>0.40428452410836141</c:v>
                </c:pt>
                <c:pt idx="3682">
                  <c:v>0.40319243101733754</c:v>
                </c:pt>
                <c:pt idx="3683">
                  <c:v>0.40210336444477301</c:v>
                </c:pt>
                <c:pt idx="3684">
                  <c:v>0.40101746502366648</c:v>
                </c:pt>
                <c:pt idx="3685">
                  <c:v>0.39993486743823586</c:v>
                </c:pt>
                <c:pt idx="3686">
                  <c:v>0.39885570057622066</c:v>
                </c:pt>
                <c:pt idx="3687">
                  <c:v>0.39778008768016454</c:v>
                </c:pt>
                <c:pt idx="3688">
                  <c:v>0.39670814649719321</c:v>
                </c:pt>
                <c:pt idx="3689">
                  <c:v>0.39563998942731282</c:v>
                </c:pt>
                <c:pt idx="3690">
                  <c:v>0.39457572367014437</c:v>
                </c:pt>
                <c:pt idx="3691">
                  <c:v>0.39351545137007854</c:v>
                </c:pt>
                <c:pt idx="3692">
                  <c:v>0.39245926975936951</c:v>
                </c:pt>
                <c:pt idx="3693">
                  <c:v>0.3914072712995994</c:v>
                </c:pt>
                <c:pt idx="3694">
                  <c:v>0.39035954382096588</c:v>
                </c:pt>
                <c:pt idx="3695">
                  <c:v>0.38931617065974444</c:v>
                </c:pt>
                <c:pt idx="3696">
                  <c:v>0.3882772307934283</c:v>
                </c:pt>
                <c:pt idx="3697">
                  <c:v>0.38724279897380304</c:v>
                </c:pt>
                <c:pt idx="3698">
                  <c:v>0.38621294585772686</c:v>
                </c:pt>
                <c:pt idx="3699">
                  <c:v>0.38518773813564011</c:v>
                </c:pt>
                <c:pt idx="3700">
                  <c:v>0.38416723865776742</c:v>
                </c:pt>
                <c:pt idx="3701">
                  <c:v>0.38315150655795288</c:v>
                </c:pt>
                <c:pt idx="3702">
                  <c:v>0.38214059737502443</c:v>
                </c:pt>
                <c:pt idx="3703">
                  <c:v>0.38113456317174266</c:v>
                </c:pt>
                <c:pt idx="3704">
                  <c:v>0.38013345265135534</c:v>
                </c:pt>
                <c:pt idx="3705">
                  <c:v>0.37913731127158101</c:v>
                </c:pt>
                <c:pt idx="3706">
                  <c:v>0.37814618135623407</c:v>
                </c:pt>
                <c:pt idx="3707">
                  <c:v>0.37716010220421387</c:v>
                </c:pt>
                <c:pt idx="3708">
                  <c:v>0.37617911019599148</c:v>
                </c:pt>
                <c:pt idx="3709">
                  <c:v>0.37520323889783835</c:v>
                </c:pt>
                <c:pt idx="3710">
                  <c:v>0.37423251916318978</c:v>
                </c:pt>
                <c:pt idx="3711">
                  <c:v>0.37326697923179297</c:v>
                </c:pt>
                <c:pt idx="3712">
                  <c:v>0.37230664482628345</c:v>
                </c:pt>
                <c:pt idx="3713">
                  <c:v>0.37135153924629222</c:v>
                </c:pt>
                <c:pt idx="3714">
                  <c:v>0.37040168346015651</c:v>
                </c:pt>
                <c:pt idx="3715">
                  <c:v>0.36945709619408146</c:v>
                </c:pt>
                <c:pt idx="3716">
                  <c:v>0.36851779401918006</c:v>
                </c:pt>
                <c:pt idx="3717">
                  <c:v>0.36758379143578451</c:v>
                </c:pt>
                <c:pt idx="3718">
                  <c:v>0.3666551009557113</c:v>
                </c:pt>
                <c:pt idx="3719">
                  <c:v>0.36573173318204877</c:v>
                </c:pt>
                <c:pt idx="3720">
                  <c:v>0.36481369688685383</c:v>
                </c:pt>
                <c:pt idx="3721">
                  <c:v>0.36390099908633078</c:v>
                </c:pt>
                <c:pt idx="3722">
                  <c:v>0.3629936451141223</c:v>
                </c:pt>
                <c:pt idx="3723">
                  <c:v>0.36209163869234468</c:v>
                </c:pt>
                <c:pt idx="3724">
                  <c:v>0.36119498200033262</c:v>
                </c:pt>
                <c:pt idx="3725">
                  <c:v>0.36030367574161515</c:v>
                </c:pt>
                <c:pt idx="3726">
                  <c:v>0.35941771920873533</c:v>
                </c:pt>
                <c:pt idx="3727">
                  <c:v>0.35853711034602576</c:v>
                </c:pt>
                <c:pt idx="3728">
                  <c:v>0.35766184581062865</c:v>
                </c:pt>
                <c:pt idx="3729">
                  <c:v>0.35679192103157226</c:v>
                </c:pt>
                <c:pt idx="3730">
                  <c:v>0.35592733026690876</c:v>
                </c:pt>
                <c:pt idx="3731">
                  <c:v>0.35506806665937207</c:v>
                </c:pt>
                <c:pt idx="3732">
                  <c:v>0.35421412229002286</c:v>
                </c:pt>
                <c:pt idx="3733">
                  <c:v>0.35336548823043284</c:v>
                </c:pt>
                <c:pt idx="3734">
                  <c:v>0.3525221545931797</c:v>
                </c:pt>
                <c:pt idx="3735">
                  <c:v>0.35168411058074833</c:v>
                </c:pt>
                <c:pt idx="3736">
                  <c:v>0.35085134453311373</c:v>
                </c:pt>
                <c:pt idx="3737">
                  <c:v>0.35002384397366487</c:v>
                </c:pt>
                <c:pt idx="3738">
                  <c:v>0.34920159565380282</c:v>
                </c:pt>
                <c:pt idx="3739">
                  <c:v>0.34838458559631991</c:v>
                </c:pt>
                <c:pt idx="3740">
                  <c:v>0.34757279913739003</c:v>
                </c:pt>
                <c:pt idx="3741">
                  <c:v>0.34676622096726917</c:v>
                </c:pt>
                <c:pt idx="3742">
                  <c:v>0.34596483517001697</c:v>
                </c:pt>
                <c:pt idx="3743">
                  <c:v>0.34516862526189468</c:v>
                </c:pt>
                <c:pt idx="3744">
                  <c:v>0.34437757422880944</c:v>
                </c:pt>
                <c:pt idx="3745">
                  <c:v>0.34359166456272539</c:v>
                </c:pt>
                <c:pt idx="3746">
                  <c:v>0.34281087829713175</c:v>
                </c:pt>
                <c:pt idx="3747">
                  <c:v>0.34203519704140861</c:v>
                </c:pt>
                <c:pt idx="3748">
                  <c:v>0.34126460201462938</c:v>
                </c:pt>
                <c:pt idx="3749">
                  <c:v>0.34049907407836222</c:v>
                </c:pt>
                <c:pt idx="3750">
                  <c:v>0.33973859376864896</c:v>
                </c:pt>
                <c:pt idx="3751">
                  <c:v>0.33898314132736523</c:v>
                </c:pt>
                <c:pt idx="3752">
                  <c:v>0.338232696732927</c:v>
                </c:pt>
                <c:pt idx="3753">
                  <c:v>0.33748723973018707</c:v>
                </c:pt>
                <c:pt idx="3754">
                  <c:v>0.33674674985995345</c:v>
                </c:pt>
                <c:pt idx="3755">
                  <c:v>0.33601120648777472</c:v>
                </c:pt>
                <c:pt idx="3756">
                  <c:v>0.33528058883229828</c:v>
                </c:pt>
                <c:pt idx="3757">
                  <c:v>0.33455487599313305</c:v>
                </c:pt>
                <c:pt idx="3758">
                  <c:v>0.333834046978293</c:v>
                </c:pt>
                <c:pt idx="3759">
                  <c:v>0.3331180807311318</c:v>
                </c:pt>
                <c:pt idx="3760">
                  <c:v>0.33240695615710791</c:v>
                </c:pt>
                <c:pt idx="3761">
                  <c:v>0.33170065214994776</c:v>
                </c:pt>
                <c:pt idx="3762">
                  <c:v>0.33099914761773241</c:v>
                </c:pt>
                <c:pt idx="3763">
                  <c:v>0.33030242150852607</c:v>
                </c:pt>
                <c:pt idx="3764">
                  <c:v>0.32961045283587348</c:v>
                </c:pt>
                <c:pt idx="3765">
                  <c:v>0.32892322070393332</c:v>
                </c:pt>
                <c:pt idx="3766">
                  <c:v>0.32824070433256386</c:v>
                </c:pt>
                <c:pt idx="3767">
                  <c:v>0.327562883082051</c:v>
                </c:pt>
                <c:pt idx="3768">
                  <c:v>0.32688973647779085</c:v>
                </c:pt>
                <c:pt idx="3769">
                  <c:v>0.32622124423469467</c:v>
                </c:pt>
                <c:pt idx="3770">
                  <c:v>0.32555738628163433</c:v>
                </c:pt>
                <c:pt idx="3771">
                  <c:v>0.32489814278553281</c:v>
                </c:pt>
                <c:pt idx="3772">
                  <c:v>0.32424349417553894</c:v>
                </c:pt>
                <c:pt idx="3773">
                  <c:v>0.3235934211669339</c:v>
                </c:pt>
                <c:pt idx="3774">
                  <c:v>0.32294790478506863</c:v>
                </c:pt>
                <c:pt idx="3775">
                  <c:v>0.32230692638913866</c:v>
                </c:pt>
                <c:pt idx="3776">
                  <c:v>0.32167046769581947</c:v>
                </c:pt>
                <c:pt idx="3777">
                  <c:v>0.32103851080294027</c:v>
                </c:pt>
                <c:pt idx="3778">
                  <c:v>0.32041103821294853</c:v>
                </c:pt>
                <c:pt idx="3779">
                  <c:v>0.31978803285628382</c:v>
                </c:pt>
                <c:pt idx="3780">
                  <c:v>0.31916947811470542</c:v>
                </c:pt>
                <c:pt idx="3781">
                  <c:v>0.31855535784450661</c:v>
                </c:pt>
                <c:pt idx="3782">
                  <c:v>0.31794565639955991</c:v>
                </c:pt>
                <c:pt idx="3783">
                  <c:v>0.31734035865429411</c:v>
                </c:pt>
                <c:pt idx="3784">
                  <c:v>0.31673945002645143</c:v>
                </c:pt>
                <c:pt idx="3785">
                  <c:v>0.31614291649978976</c:v>
                </c:pt>
                <c:pt idx="3786">
                  <c:v>0.3155507446464903</c:v>
                </c:pt>
                <c:pt idx="3787">
                  <c:v>0.31496292164952489</c:v>
                </c:pt>
                <c:pt idx="3788">
                  <c:v>0.31437943532468177</c:v>
                </c:pt>
                <c:pt idx="3789">
                  <c:v>0.31380027414243916</c:v>
                </c:pt>
                <c:pt idx="3790">
                  <c:v>0.31322542724947977</c:v>
                </c:pt>
                <c:pt idx="3791">
                  <c:v>0.31265488449011486</c:v>
                </c:pt>
                <c:pt idx="3792">
                  <c:v>0.31208863642720047</c:v>
                </c:pt>
                <c:pt idx="3793">
                  <c:v>0.31152667436284337</c:v>
                </c:pt>
                <c:pt idx="3794">
                  <c:v>0.31096899035869896</c:v>
                </c:pt>
                <c:pt idx="3795">
                  <c:v>0.31041557725587127</c:v>
                </c:pt>
                <c:pt idx="3796">
                  <c:v>0.30986642869447562</c:v>
                </c:pt>
                <c:pt idx="3797">
                  <c:v>0.30932153913252952</c:v>
                </c:pt>
                <c:pt idx="3798">
                  <c:v>0.30878090386467183</c:v>
                </c:pt>
                <c:pt idx="3799">
                  <c:v>0.30824451904001371</c:v>
                </c:pt>
                <c:pt idx="3800">
                  <c:v>0.3077123816796955</c:v>
                </c:pt>
                <c:pt idx="3801">
                  <c:v>0.30718448969371004</c:v>
                </c:pt>
                <c:pt idx="3802">
                  <c:v>0.30666084189709542</c:v>
                </c:pt>
                <c:pt idx="3803">
                  <c:v>0.30614143802552723</c:v>
                </c:pt>
                <c:pt idx="3804">
                  <c:v>0.30562627875009607</c:v>
                </c:pt>
                <c:pt idx="3805">
                  <c:v>0.30511536569144515</c:v>
                </c:pt>
                <c:pt idx="3806">
                  <c:v>0.30460870143296243</c:v>
                </c:pt>
                <c:pt idx="3807">
                  <c:v>0.3041062895333333</c:v>
                </c:pt>
                <c:pt idx="3808">
                  <c:v>0.30360813453809443</c:v>
                </c:pt>
                <c:pt idx="3809">
                  <c:v>0.30311424199026876</c:v>
                </c:pt>
                <c:pt idx="3810">
                  <c:v>0.302624618440133</c:v>
                </c:pt>
                <c:pt idx="3811">
                  <c:v>0.30213927145392017</c:v>
                </c:pt>
                <c:pt idx="3812">
                  <c:v>0.30165820962154982</c:v>
                </c:pt>
                <c:pt idx="3813">
                  <c:v>0.30118144256323526</c:v>
                </c:pt>
                <c:pt idx="3814">
                  <c:v>0.30070898093506093</c:v>
                </c:pt>
                <c:pt idx="3815">
                  <c:v>0.30024083643333954</c:v>
                </c:pt>
                <c:pt idx="3816">
                  <c:v>0.29977702179782484</c:v>
                </c:pt>
                <c:pt idx="3817">
                  <c:v>0.29931755081370331</c:v>
                </c:pt>
                <c:pt idx="3818">
                  <c:v>0.29886243831236953</c:v>
                </c:pt>
                <c:pt idx="3819">
                  <c:v>0.2984117001709049</c:v>
                </c:pt>
                <c:pt idx="3820">
                  <c:v>0.29796535331015256</c:v>
                </c:pt>
                <c:pt idx="3821">
                  <c:v>0.29752341569168134</c:v>
                </c:pt>
                <c:pt idx="3822">
                  <c:v>0.29708590631308074</c:v>
                </c:pt>
                <c:pt idx="3823">
                  <c:v>0.29665284520208623</c:v>
                </c:pt>
                <c:pt idx="3824">
                  <c:v>0.29622425340921682</c:v>
                </c:pt>
                <c:pt idx="3825">
                  <c:v>0.29580015299891232</c:v>
                </c:pt>
                <c:pt idx="3826">
                  <c:v>0.29538056703930093</c:v>
                </c:pt>
                <c:pt idx="3827">
                  <c:v>0.29496551959033035</c:v>
                </c:pt>
                <c:pt idx="3828">
                  <c:v>0.29455503569065167</c:v>
                </c:pt>
                <c:pt idx="3829">
                  <c:v>0.29414914134274778</c:v>
                </c:pt>
                <c:pt idx="3830">
                  <c:v>0.29374786349664278</c:v>
                </c:pt>
                <c:pt idx="3831">
                  <c:v>0.29335123003204538</c:v>
                </c:pt>
                <c:pt idx="3832">
                  <c:v>0.29295926973907815</c:v>
                </c:pt>
                <c:pt idx="3833">
                  <c:v>0.29257201229721885</c:v>
                </c:pt>
                <c:pt idx="3834">
                  <c:v>0.29218948825300201</c:v>
                </c:pt>
                <c:pt idx="3835">
                  <c:v>0.29181172899588198</c:v>
                </c:pt>
                <c:pt idx="3836">
                  <c:v>0.29143876673287317</c:v>
                </c:pt>
                <c:pt idx="3837">
                  <c:v>0.2910706344613489</c:v>
                </c:pt>
                <c:pt idx="3838">
                  <c:v>0.29070736594066704</c:v>
                </c:pt>
                <c:pt idx="3839">
                  <c:v>0.29034899566199823</c:v>
                </c:pt>
                <c:pt idx="3840">
                  <c:v>0.28999555881686351</c:v>
                </c:pt>
                <c:pt idx="3841">
                  <c:v>0.28964709126425553</c:v>
                </c:pt>
                <c:pt idx="3842">
                  <c:v>0.28930362949610894</c:v>
                </c:pt>
                <c:pt idx="3843">
                  <c:v>0.28896521060167207</c:v>
                </c:pt>
                <c:pt idx="3844">
                  <c:v>0.2886318722302933</c:v>
                </c:pt>
                <c:pt idx="3845">
                  <c:v>0.28830365255299945</c:v>
                </c:pt>
                <c:pt idx="3846">
                  <c:v>0.28798059022275657</c:v>
                </c:pt>
                <c:pt idx="3847">
                  <c:v>0.28766272433345352</c:v>
                </c:pt>
                <c:pt idx="3848">
                  <c:v>0.28735009437779374</c:v>
                </c:pt>
                <c:pt idx="3849">
                  <c:v>0.28704274020394216</c:v>
                </c:pt>
                <c:pt idx="3850">
                  <c:v>0.28674070197108226</c:v>
                </c:pt>
                <c:pt idx="3851">
                  <c:v>0.28644402010400338</c:v>
                </c:pt>
                <c:pt idx="3852">
                  <c:v>0.28615273524674484</c:v>
                </c:pt>
                <c:pt idx="3853">
                  <c:v>0.28586688821512102</c:v>
                </c:pt>
                <c:pt idx="3854">
                  <c:v>0.28558651994866319</c:v>
                </c:pt>
                <c:pt idx="3855">
                  <c:v>0.28531167146161834</c:v>
                </c:pt>
                <c:pt idx="3856">
                  <c:v>0.28504238379322638</c:v>
                </c:pt>
                <c:pt idx="3857">
                  <c:v>0.28477869795753302</c:v>
                </c:pt>
                <c:pt idx="3858">
                  <c:v>0.28452065489240302</c:v>
                </c:pt>
                <c:pt idx="3859">
                  <c:v>0.28426829540825388</c:v>
                </c:pt>
                <c:pt idx="3860">
                  <c:v>0.28402166013627672</c:v>
                </c:pt>
                <c:pt idx="3861">
                  <c:v>0.28378078947640262</c:v>
                </c:pt>
                <c:pt idx="3862">
                  <c:v>0.28354572354497681</c:v>
                </c:pt>
                <c:pt idx="3863">
                  <c:v>0.28331650212236575</c:v>
                </c:pt>
                <c:pt idx="3864">
                  <c:v>0.28309316460037776</c:v>
                </c:pt>
                <c:pt idx="3865">
                  <c:v>0.28287574992991055</c:v>
                </c:pt>
                <c:pt idx="3866">
                  <c:v>0.28266429656849995</c:v>
                </c:pt>
                <c:pt idx="3867">
                  <c:v>0.28245884242825342</c:v>
                </c:pt>
                <c:pt idx="3868">
                  <c:v>0.28225942482399774</c:v>
                </c:pt>
                <c:pt idx="3869">
                  <c:v>0.28206608042185238</c:v>
                </c:pt>
                <c:pt idx="3870">
                  <c:v>0.28187884518830553</c:v>
                </c:pt>
                <c:pt idx="3871">
                  <c:v>0.28169775433978528</c:v>
                </c:pt>
                <c:pt idx="3872">
                  <c:v>0.2815228422931193</c:v>
                </c:pt>
                <c:pt idx="3873">
                  <c:v>0.28135414261647945</c:v>
                </c:pt>
                <c:pt idx="3874">
                  <c:v>0.28119168798138161</c:v>
                </c:pt>
                <c:pt idx="3875">
                  <c:v>0.2810355101156361</c:v>
                </c:pt>
                <c:pt idx="3876">
                  <c:v>0.28088563975721254</c:v>
                </c:pt>
                <c:pt idx="3877">
                  <c:v>0.28074210660936361</c:v>
                </c:pt>
                <c:pt idx="3878">
                  <c:v>0.28060493929688785</c:v>
                </c:pt>
                <c:pt idx="3879">
                  <c:v>0.28047416532371805</c:v>
                </c:pt>
                <c:pt idx="3880">
                  <c:v>0.28034981103189682</c:v>
                </c:pt>
                <c:pt idx="3881">
                  <c:v>0.28023190156210176</c:v>
                </c:pt>
                <c:pt idx="3882">
                  <c:v>0.28012046081551256</c:v>
                </c:pt>
                <c:pt idx="3883">
                  <c:v>0.2800155114175118</c:v>
                </c:pt>
                <c:pt idx="3884">
                  <c:v>0.27991707468300431</c:v>
                </c:pt>
                <c:pt idx="3885">
                  <c:v>0.27982517058343837</c:v>
                </c:pt>
                <c:pt idx="3886">
                  <c:v>0.2797398177158098</c:v>
                </c:pt>
                <c:pt idx="3887">
                  <c:v>0.27966103327338893</c:v>
                </c:pt>
                <c:pt idx="3888">
                  <c:v>0.27958883301855841</c:v>
                </c:pt>
                <c:pt idx="3889">
                  <c:v>0.27952323125761547</c:v>
                </c:pt>
                <c:pt idx="3890">
                  <c:v>0.27946424081757398</c:v>
                </c:pt>
                <c:pt idx="3891">
                  <c:v>0.27941187302523957</c:v>
                </c:pt>
                <c:pt idx="3892">
                  <c:v>0.27936613768823748</c:v>
                </c:pt>
                <c:pt idx="3893">
                  <c:v>0.27932704307845485</c:v>
                </c:pt>
                <c:pt idx="3894">
                  <c:v>0.27929459591759831</c:v>
                </c:pt>
                <c:pt idx="3895">
                  <c:v>0.27926880136504689</c:v>
                </c:pt>
                <c:pt idx="3896">
                  <c:v>0.27924966300799381</c:v>
                </c:pt>
                <c:pt idx="3897">
                  <c:v>0.27923718285395949</c:v>
                </c:pt>
                <c:pt idx="3898">
                  <c:v>0.27923136132555337</c:v>
                </c:pt>
                <c:pt idx="3899">
                  <c:v>0.27923219725769288</c:v>
                </c:pt>
                <c:pt idx="3900">
                  <c:v>0.27923968789704784</c:v>
                </c:pt>
                <c:pt idx="3901">
                  <c:v>0.27925382890396311</c:v>
                </c:pt>
                <c:pt idx="3902">
                  <c:v>0.27927461435674383</c:v>
                </c:pt>
                <c:pt idx="3903">
                  <c:v>0.27930203675810727</c:v>
                </c:pt>
                <c:pt idx="3904">
                  <c:v>0.27933608704422408</c:v>
                </c:pt>
                <c:pt idx="3905">
                  <c:v>0.27937675459592626</c:v>
                </c:pt>
                <c:pt idx="3906">
                  <c:v>0.27942402725224352</c:v>
                </c:pt>
                <c:pt idx="3907">
                  <c:v>0.27947789132622902</c:v>
                </c:pt>
                <c:pt idx="3908">
                  <c:v>0.27953833162306152</c:v>
                </c:pt>
                <c:pt idx="3909">
                  <c:v>0.27960533146028727</c:v>
                </c:pt>
                <c:pt idx="3910">
                  <c:v>0.27967887269025188</c:v>
                </c:pt>
                <c:pt idx="3911">
                  <c:v>0.27975893572468702</c:v>
                </c:pt>
                <c:pt idx="3912">
                  <c:v>0.2798454995613685</c:v>
                </c:pt>
                <c:pt idx="3913">
                  <c:v>0.27993854181279326</c:v>
                </c:pt>
                <c:pt idx="3914">
                  <c:v>0.28003803873677124</c:v>
                </c:pt>
                <c:pt idx="3915">
                  <c:v>0.28014396526898738</c:v>
                </c:pt>
                <c:pt idx="3916">
                  <c:v>0.28025629505740096</c:v>
                </c:pt>
                <c:pt idx="3917">
                  <c:v>0.28037500049839975</c:v>
                </c:pt>
                <c:pt idx="3918">
                  <c:v>0.28050005277465717</c:v>
                </c:pt>
                <c:pt idx="3919">
                  <c:v>0.28063142189461332</c:v>
                </c:pt>
                <c:pt idx="3920">
                  <c:v>0.28076907673356821</c:v>
                </c:pt>
                <c:pt idx="3921">
                  <c:v>0.28091298507613932</c:v>
                </c:pt>
                <c:pt idx="3922">
                  <c:v>0.28106311366025338</c:v>
                </c:pt>
                <c:pt idx="3923">
                  <c:v>0.28121942822228951</c:v>
                </c:pt>
                <c:pt idx="3924">
                  <c:v>0.28138189354355903</c:v>
                </c:pt>
                <c:pt idx="3925">
                  <c:v>0.28155047349789625</c:v>
                </c:pt>
                <c:pt idx="3926">
                  <c:v>0.28172513110024483</c:v>
                </c:pt>
                <c:pt idx="3927">
                  <c:v>0.28190582855621776</c:v>
                </c:pt>
                <c:pt idx="3928">
                  <c:v>0.28209252731259432</c:v>
                </c:pt>
                <c:pt idx="3929">
                  <c:v>0.2822851881084314</c:v>
                </c:pt>
                <c:pt idx="3930">
                  <c:v>0.28248377102698174</c:v>
                </c:pt>
                <c:pt idx="3931">
                  <c:v>0.2826882355481018</c:v>
                </c:pt>
                <c:pt idx="3932">
                  <c:v>0.2828985406012256</c:v>
                </c:pt>
                <c:pt idx="3933">
                  <c:v>0.28311464461864277</c:v>
                </c:pt>
                <c:pt idx="3934">
                  <c:v>0.28333650558913032</c:v>
                </c:pt>
                <c:pt idx="3935">
                  <c:v>0.28356408111172432</c:v>
                </c:pt>
                <c:pt idx="3936">
                  <c:v>0.28379732844967726</c:v>
                </c:pt>
                <c:pt idx="3937">
                  <c:v>0.28403620458435308</c:v>
                </c:pt>
                <c:pt idx="3938">
                  <c:v>0.28428066626914061</c:v>
                </c:pt>
                <c:pt idx="3939">
                  <c:v>0.28453067008303806</c:v>
                </c:pt>
                <c:pt idx="3940">
                  <c:v>0.28478617248416982</c:v>
                </c:pt>
                <c:pt idx="3941">
                  <c:v>0.28504712986285125</c:v>
                </c:pt>
                <c:pt idx="3942">
                  <c:v>0.28531349859422023</c:v>
                </c:pt>
                <c:pt idx="3943">
                  <c:v>0.28558523509040118</c:v>
                </c:pt>
                <c:pt idx="3944">
                  <c:v>0.28586229585206158</c:v>
                </c:pt>
                <c:pt idx="3945">
                  <c:v>0.28614463751932051</c:v>
                </c:pt>
                <c:pt idx="3946">
                  <c:v>0.28643221692187176</c:v>
                </c:pt>
                <c:pt idx="3947">
                  <c:v>0.28672499112831795</c:v>
                </c:pt>
                <c:pt idx="3948">
                  <c:v>0.28702291749456194</c:v>
                </c:pt>
                <c:pt idx="3949">
                  <c:v>0.28732595371131697</c:v>
                </c:pt>
                <c:pt idx="3950">
                  <c:v>0.2876340578506133</c:v>
                </c:pt>
                <c:pt idx="3951">
                  <c:v>0.28794718841108724</c:v>
                </c:pt>
                <c:pt idx="3952">
                  <c:v>0.28826530436225112</c:v>
                </c:pt>
                <c:pt idx="3953">
                  <c:v>0.28858836518754316</c:v>
                </c:pt>
                <c:pt idx="3954">
                  <c:v>0.28891633092608798</c:v>
                </c:pt>
                <c:pt idx="3955">
                  <c:v>0.28924916221318775</c:v>
                </c:pt>
                <c:pt idx="3956">
                  <c:v>0.28958682031954047</c:v>
                </c:pt>
                <c:pt idx="3957">
                  <c:v>0.28992926718890666</c:v>
                </c:pt>
                <c:pt idx="3958">
                  <c:v>0.29027646547454838</c:v>
                </c:pt>
                <c:pt idx="3959">
                  <c:v>0.29062837857406487</c:v>
                </c:pt>
                <c:pt idx="3960">
                  <c:v>0.29098497066281226</c:v>
                </c:pt>
                <c:pt idx="3961">
                  <c:v>0.29134620672585265</c:v>
                </c:pt>
                <c:pt idx="3962">
                  <c:v>0.2917120525882787</c:v>
                </c:pt>
                <c:pt idx="3963">
                  <c:v>0.29208247494393103</c:v>
                </c:pt>
                <c:pt idx="3964">
                  <c:v>0.29245744138283636</c:v>
                </c:pt>
                <c:pt idx="3965">
                  <c:v>0.29283692041661985</c:v>
                </c:pt>
                <c:pt idx="3966">
                  <c:v>0.29322088150270254</c:v>
                </c:pt>
                <c:pt idx="3967">
                  <c:v>0.29360929506665956</c:v>
                </c:pt>
                <c:pt idx="3968">
                  <c:v>0.29400213252316443</c:v>
                </c:pt>
                <c:pt idx="3969">
                  <c:v>0.29439936629501334</c:v>
                </c:pt>
                <c:pt idx="3970">
                  <c:v>0.29480096983097309</c:v>
                </c:pt>
                <c:pt idx="3971">
                  <c:v>0.29520691762162832</c:v>
                </c:pt>
                <c:pt idx="3972">
                  <c:v>0.29561718521387398</c:v>
                </c:pt>
                <c:pt idx="3973">
                  <c:v>0.29603174922380238</c:v>
                </c:pt>
                <c:pt idx="3974">
                  <c:v>0.29645058734785684</c:v>
                </c:pt>
                <c:pt idx="3975">
                  <c:v>0.29687367837269812</c:v>
                </c:pt>
                <c:pt idx="3976">
                  <c:v>0.29730100218335775</c:v>
                </c:pt>
                <c:pt idx="3977">
                  <c:v>0.29773253976986463</c:v>
                </c:pt>
                <c:pt idx="3978">
                  <c:v>0.29816827323258727</c:v>
                </c:pt>
                <c:pt idx="3979">
                  <c:v>0.29860818578578041</c:v>
                </c:pt>
                <c:pt idx="3980">
                  <c:v>0.29905226176014216</c:v>
                </c:pt>
                <c:pt idx="3981">
                  <c:v>0.29950048660357281</c:v>
                </c:pt>
                <c:pt idx="3982">
                  <c:v>0.29995284688073198</c:v>
                </c:pt>
                <c:pt idx="3983">
                  <c:v>0.30040933027130662</c:v>
                </c:pt>
                <c:pt idx="3984">
                  <c:v>0.30086992556691933</c:v>
                </c:pt>
                <c:pt idx="3985">
                  <c:v>0.30133462266673311</c:v>
                </c:pt>
                <c:pt idx="3986">
                  <c:v>0.30180341257186671</c:v>
                </c:pt>
                <c:pt idx="3987">
                  <c:v>0.30227628737871154</c:v>
                </c:pt>
                <c:pt idx="3988">
                  <c:v>0.30275324027091299</c:v>
                </c:pt>
                <c:pt idx="3989">
                  <c:v>0.30323426551039928</c:v>
                </c:pt>
                <c:pt idx="3990">
                  <c:v>0.30371935842728165</c:v>
                </c:pt>
                <c:pt idx="3991">
                  <c:v>0.30420851540874055</c:v>
                </c:pt>
                <c:pt idx="3992">
                  <c:v>0.30470173388689986</c:v>
                </c:pt>
                <c:pt idx="3993">
                  <c:v>0.30519901232584057</c:v>
                </c:pt>
                <c:pt idx="3994">
                  <c:v>0.30570035020758518</c:v>
                </c:pt>
                <c:pt idx="3995">
                  <c:v>0.3062057480173907</c:v>
                </c:pt>
                <c:pt idx="3996">
                  <c:v>0.30671520722804296</c:v>
                </c:pt>
                <c:pt idx="3997">
                  <c:v>0.30722873028356595</c:v>
                </c:pt>
                <c:pt idx="3998">
                  <c:v>0.3077463205820668</c:v>
                </c:pt>
                <c:pt idx="3999">
                  <c:v>0.30826798245798132</c:v>
                </c:pt>
                <c:pt idx="4000">
                  <c:v>0.30879372116363968</c:v>
                </c:pt>
                <c:pt idx="4001">
                  <c:v>0.30932354285017921</c:v>
                </c:pt>
                <c:pt idx="4002">
                  <c:v>0.30985745454802693</c:v>
                </c:pt>
                <c:pt idx="4003">
                  <c:v>0.31039546414667762</c:v>
                </c:pt>
                <c:pt idx="4004">
                  <c:v>0.31093758037424307</c:v>
                </c:pt>
                <c:pt idx="4005">
                  <c:v>0.31148381277623771</c:v>
                </c:pt>
                <c:pt idx="4006">
                  <c:v>0.31203417169421405</c:v>
                </c:pt>
                <c:pt idx="4007">
                  <c:v>0.31258866824388754</c:v>
                </c:pt>
                <c:pt idx="4008">
                  <c:v>0.31314731429296888</c:v>
                </c:pt>
                <c:pt idx="4009">
                  <c:v>0.31371012243872343</c:v>
                </c:pt>
                <c:pt idx="4010">
                  <c:v>0.31427710598512931</c:v>
                </c:pt>
                <c:pt idx="4011">
                  <c:v>0.31484827891987527</c:v>
                </c:pt>
                <c:pt idx="4012">
                  <c:v>0.31542365589128402</c:v>
                </c:pt>
                <c:pt idx="4013">
                  <c:v>0.31600325218468533</c:v>
                </c:pt>
                <c:pt idx="4014">
                  <c:v>0.31658708369896194</c:v>
                </c:pt>
                <c:pt idx="4015">
                  <c:v>0.31717516692281184</c:v>
                </c:pt>
                <c:pt idx="4016">
                  <c:v>0.31776751891091037</c:v>
                </c:pt>
                <c:pt idx="4017">
                  <c:v>0.3183641572598912</c:v>
                </c:pt>
                <c:pt idx="4018">
                  <c:v>0.31896510008446077</c:v>
                </c:pt>
                <c:pt idx="4019">
                  <c:v>0.3195703659931895</c:v>
                </c:pt>
                <c:pt idx="4020">
                  <c:v>0.3201799740644431</c:v>
                </c:pt>
                <c:pt idx="4021">
                  <c:v>0.32079394382220244</c:v>
                </c:pt>
                <c:pt idx="4022">
                  <c:v>0.32141229521179315</c:v>
                </c:pt>
                <c:pt idx="4023">
                  <c:v>0.32203504857582377</c:v>
                </c:pt>
                <c:pt idx="4024">
                  <c:v>0.32266222462981436</c:v>
                </c:pt>
                <c:pt idx="4025">
                  <c:v>0.32329384443795778</c:v>
                </c:pt>
                <c:pt idx="4026">
                  <c:v>0.32392992938905119</c:v>
                </c:pt>
                <c:pt idx="4027">
                  <c:v>0.3245705011720208</c:v>
                </c:pt>
                <c:pt idx="4028">
                  <c:v>0.32521558175193532</c:v>
                </c:pt>
                <c:pt idx="4029">
                  <c:v>0.32586519334552666</c:v>
                </c:pt>
                <c:pt idx="4030">
                  <c:v>0.32651935839704288</c:v>
                </c:pt>
                <c:pt idx="4031">
                  <c:v>0.32717809955403887</c:v>
                </c:pt>
                <c:pt idx="4032">
                  <c:v>0.32784143964291595</c:v>
                </c:pt>
                <c:pt idx="4033">
                  <c:v>0.32850940164465947</c:v>
                </c:pt>
                <c:pt idx="4034">
                  <c:v>0.32918200867048392</c:v>
                </c:pt>
                <c:pt idx="4035">
                  <c:v>0.32985928393726299</c:v>
                </c:pt>
                <c:pt idx="4036">
                  <c:v>0.33054125074307905</c:v>
                </c:pt>
                <c:pt idx="4037">
                  <c:v>0.33122793244247134</c:v>
                </c:pt>
                <c:pt idx="4038">
                  <c:v>0.3319193524217533</c:v>
                </c:pt>
                <c:pt idx="4039">
                  <c:v>0.33261553407401256</c:v>
                </c:pt>
                <c:pt idx="4040">
                  <c:v>0.33331650077399044</c:v>
                </c:pt>
                <c:pt idx="4041">
                  <c:v>0.33402227585286498</c:v>
                </c:pt>
                <c:pt idx="4042">
                  <c:v>0.33473288257265987</c:v>
                </c:pt>
                <c:pt idx="4043">
                  <c:v>0.33544834410042162</c:v>
                </c:pt>
                <c:pt idx="4044">
                  <c:v>0.33616868348220957</c:v>
                </c:pt>
                <c:pt idx="4045">
                  <c:v>0.33689392361665066</c:v>
                </c:pt>
                <c:pt idx="4046">
                  <c:v>0.33762408722810805</c:v>
                </c:pt>
                <c:pt idx="4047">
                  <c:v>0.33835919683968768</c:v>
                </c:pt>
                <c:pt idx="4048">
                  <c:v>0.33909927474543278</c:v>
                </c:pt>
                <c:pt idx="4049">
                  <c:v>0.33984434298237703</c:v>
                </c:pt>
                <c:pt idx="4050">
                  <c:v>0.34059442330189882</c:v>
                </c:pt>
                <c:pt idx="4051">
                  <c:v>0.34134953714056987</c:v>
                </c:pt>
                <c:pt idx="4052">
                  <c:v>0.34210970559045772</c:v>
                </c:pt>
                <c:pt idx="4053">
                  <c:v>0.34287494936857627</c:v>
                </c:pt>
                <c:pt idx="4054">
                  <c:v>0.3436452887859453</c:v>
                </c:pt>
                <c:pt idx="4055">
                  <c:v>0.34442074371561487</c:v>
                </c:pt>
                <c:pt idx="4056">
                  <c:v>0.345201333560063</c:v>
                </c:pt>
                <c:pt idx="4057">
                  <c:v>0.34598707721774496</c:v>
                </c:pt>
                <c:pt idx="4058">
                  <c:v>0.34677799304869</c:v>
                </c:pt>
                <c:pt idx="4059">
                  <c:v>0.34757409883910645</c:v>
                </c:pt>
                <c:pt idx="4060">
                  <c:v>0.34837541176519848</c:v>
                </c:pt>
                <c:pt idx="4061">
                  <c:v>0.34918194835567989</c:v>
                </c:pt>
                <c:pt idx="4062">
                  <c:v>0.34999372445329879</c:v>
                </c:pt>
                <c:pt idx="4063">
                  <c:v>0.35081075517531968</c:v>
                </c:pt>
                <c:pt idx="4064">
                  <c:v>0.3516330548724933</c:v>
                </c:pt>
                <c:pt idx="4065">
                  <c:v>0.35246063708714664</c:v>
                </c:pt>
                <c:pt idx="4066">
                  <c:v>0.35329351450949609</c:v>
                </c:pt>
                <c:pt idx="4067">
                  <c:v>0.35413169893308183</c:v>
                </c:pt>
                <c:pt idx="4068">
                  <c:v>0.35497520120830167</c:v>
                </c:pt>
                <c:pt idx="4069">
                  <c:v>0.35582403119481115</c:v>
                </c:pt>
                <c:pt idx="4070">
                  <c:v>0.35667819771218867</c:v>
                </c:pt>
                <c:pt idx="4071">
                  <c:v>0.35753770848902477</c:v>
                </c:pt>
                <c:pt idx="4072">
                  <c:v>0.35840257011037197</c:v>
                </c:pt>
                <c:pt idx="4073">
                  <c:v>0.35927278796356638</c:v>
                </c:pt>
                <c:pt idx="4074">
                  <c:v>0.36014836618220336</c:v>
                </c:pt>
                <c:pt idx="4075">
                  <c:v>0.36102930758819191</c:v>
                </c:pt>
                <c:pt idx="4076">
                  <c:v>0.36191561363224611</c:v>
                </c:pt>
                <c:pt idx="4077">
                  <c:v>0.36280728433216392</c:v>
                </c:pt>
                <c:pt idx="4078">
                  <c:v>0.36370431820925975</c:v>
                </c:pt>
                <c:pt idx="4079">
                  <c:v>0.36460671222285812</c:v>
                </c:pt>
                <c:pt idx="4080">
                  <c:v>0.36551446170251739</c:v>
                </c:pt>
                <c:pt idx="4081">
                  <c:v>0.3664275602784523</c:v>
                </c:pt>
                <c:pt idx="4082">
                  <c:v>0.3673459998094491</c:v>
                </c:pt>
                <c:pt idx="4083">
                  <c:v>0.36826977030885927</c:v>
                </c:pt>
                <c:pt idx="4084">
                  <c:v>0.36919885986825235</c:v>
                </c:pt>
                <c:pt idx="4085">
                  <c:v>0.37013325457887425</c:v>
                </c:pt>
                <c:pt idx="4086">
                  <c:v>0.37107293845060152</c:v>
                </c:pt>
                <c:pt idx="4087">
                  <c:v>0.37201789332881507</c:v>
                </c:pt>
                <c:pt idx="4088">
                  <c:v>0.37296809880872828</c:v>
                </c:pt>
                <c:pt idx="4089">
                  <c:v>0.37392353214740498</c:v>
                </c:pt>
                <c:pt idx="4090">
                  <c:v>0.37488416817319486</c:v>
                </c:pt>
                <c:pt idx="4091">
                  <c:v>0.37584997919305924</c:v>
                </c:pt>
                <c:pt idx="4092">
                  <c:v>0.3768209348970108</c:v>
                </c:pt>
                <c:pt idx="4093">
                  <c:v>0.37779700226037044</c:v>
                </c:pt>
                <c:pt idx="4094">
                  <c:v>0.37877814544338906</c:v>
                </c:pt>
                <c:pt idx="4095">
                  <c:v>0.37976432568848634</c:v>
                </c:pt>
                <c:pt idx="4096">
                  <c:v>0.38075550121486229</c:v>
                </c:pt>
                <c:pt idx="4097">
                  <c:v>0.38175162711064692</c:v>
                </c:pt>
                <c:pt idx="4098">
                  <c:v>0.38275265522254448</c:v>
                </c:pt>
                <c:pt idx="4099">
                  <c:v>0.38375853404300581</c:v>
                </c:pt>
                <c:pt idx="4100">
                  <c:v>0.38476920859488545</c:v>
                </c:pt>
                <c:pt idx="4101">
                  <c:v>0.38578462031367988</c:v>
                </c:pt>
                <c:pt idx="4102">
                  <c:v>0.38680470692728558</c:v>
                </c:pt>
                <c:pt idx="4103">
                  <c:v>0.38782940233330643</c:v>
                </c:pt>
                <c:pt idx="4104">
                  <c:v>0.38885863647409846</c:v>
                </c:pt>
                <c:pt idx="4105">
                  <c:v>0.38989233520930966</c:v>
                </c:pt>
                <c:pt idx="4106">
                  <c:v>0.39093042018632634</c:v>
                </c:pt>
                <c:pt idx="4107">
                  <c:v>0.39197280870830337</c:v>
                </c:pt>
                <c:pt idx="4108">
                  <c:v>0.39301941359997827</c:v>
                </c:pt>
                <c:pt idx="4109">
                  <c:v>0.39407014307165883</c:v>
                </c:pt>
                <c:pt idx="4110">
                  <c:v>0.39512490058071686</c:v>
                </c:pt>
                <c:pt idx="4111">
                  <c:v>0.39618358469143622</c:v>
                </c:pt>
                <c:pt idx="4112">
                  <c:v>0.39724608893284546</c:v>
                </c:pt>
                <c:pt idx="4113">
                  <c:v>0.39831230165470466</c:v>
                </c:pt>
                <c:pt idx="4114">
                  <c:v>0.3993821058818921</c:v>
                </c:pt>
                <c:pt idx="4115">
                  <c:v>0.40045537916700658</c:v>
                </c:pt>
                <c:pt idx="4116">
                  <c:v>0.40153199344177626</c:v>
                </c:pt>
                <c:pt idx="4117">
                  <c:v>0.40261181486670711</c:v>
                </c:pt>
                <c:pt idx="4118">
                  <c:v>0.40369470367983706</c:v>
                </c:pt>
                <c:pt idx="4119">
                  <c:v>0.40478051404417081</c:v>
                </c:pt>
                <c:pt idx="4120">
                  <c:v>0.40586909389431092</c:v>
                </c:pt>
                <c:pt idx="4121">
                  <c:v>0.40696028478205593</c:v>
                </c:pt>
                <c:pt idx="4122">
                  <c:v>0.40805392172159044</c:v>
                </c:pt>
                <c:pt idx="4123">
                  <c:v>0.409149833034198</c:v>
                </c:pt>
                <c:pt idx="4124">
                  <c:v>0.4102478401923364</c:v>
                </c:pt>
                <c:pt idx="4125">
                  <c:v>0.41134775766407106</c:v>
                </c:pt>
                <c:pt idx="4126">
                  <c:v>0.4124493927573693</c:v>
                </c:pt>
                <c:pt idx="4127">
                  <c:v>0.4135525454645948</c:v>
                </c:pt>
                <c:pt idx="4128">
                  <c:v>0.41465700830780622</c:v>
                </c:pt>
                <c:pt idx="4129">
                  <c:v>0.41576256618455742</c:v>
                </c:pt>
                <c:pt idx="4130">
                  <c:v>0.41686899621472001</c:v>
                </c:pt>
                <c:pt idx="4131">
                  <c:v>0.41797606758869987</c:v>
                </c:pt>
                <c:pt idx="4132">
                  <c:v>0.41908354141691206</c:v>
                </c:pt>
                <c:pt idx="4133">
                  <c:v>0.42019117058114613</c:v>
                </c:pt>
                <c:pt idx="4134">
                  <c:v>0.42129869958790594</c:v>
                </c:pt>
                <c:pt idx="4135">
                  <c:v>0.42240586442405997</c:v>
                </c:pt>
                <c:pt idx="4136">
                  <c:v>0.42351239241515432</c:v>
                </c:pt>
                <c:pt idx="4137">
                  <c:v>0.42461800208653261</c:v>
                </c:pt>
                <c:pt idx="4138">
                  <c:v>0.42572240302765146</c:v>
                </c:pt>
                <c:pt idx="4139">
                  <c:v>0.42682529576015504</c:v>
                </c:pt>
                <c:pt idx="4140">
                  <c:v>0.42792637160966568</c:v>
                </c:pt>
                <c:pt idx="4141">
                  <c:v>0.42902531258167181</c:v>
                </c:pt>
                <c:pt idx="4142">
                  <c:v>0.43012179124230915</c:v>
                </c:pt>
                <c:pt idx="4143">
                  <c:v>0.43121547060380061</c:v>
                </c:pt>
                <c:pt idx="4144">
                  <c:v>0.43230600401529207</c:v>
                </c:pt>
                <c:pt idx="4145">
                  <c:v>0.43339303505939231</c:v>
                </c:pt>
                <c:pt idx="4146">
                  <c:v>0.43447619745482602</c:v>
                </c:pt>
                <c:pt idx="4147">
                  <c:v>0.43555511496530308</c:v>
                </c:pt>
                <c:pt idx="4148">
                  <c:v>0.43662940131559042</c:v>
                </c:pt>
                <c:pt idx="4149">
                  <c:v>0.43769866011467568</c:v>
                </c:pt>
                <c:pt idx="4150">
                  <c:v>0.43876248478654284</c:v>
                </c:pt>
                <c:pt idx="4151">
                  <c:v>0.43982045850925627</c:v>
                </c:pt>
                <c:pt idx="4152">
                  <c:v>0.44087215416249831</c:v>
                </c:pt>
                <c:pt idx="4153">
                  <c:v>0.4419171342839715</c:v>
                </c:pt>
                <c:pt idx="4154">
                  <c:v>0.44295495103549781</c:v>
                </c:pt>
                <c:pt idx="4155">
                  <c:v>0.44398514617867751</c:v>
                </c:pt>
                <c:pt idx="4156">
                  <c:v>0.44500725106103345</c:v>
                </c:pt>
                <c:pt idx="4157">
                  <c:v>0.44602078661294847</c:v>
                </c:pt>
                <c:pt idx="4158">
                  <c:v>0.44702526335571297</c:v>
                </c:pt>
                <c:pt idx="4159">
                  <c:v>0.44802018142127231</c:v>
                </c:pt>
                <c:pt idx="4160">
                  <c:v>0.44900503058427577</c:v>
                </c:pt>
                <c:pt idx="4161">
                  <c:v>0.44997929030641232</c:v>
                </c:pt>
                <c:pt idx="4162">
                  <c:v>0.45094242979413818</c:v>
                </c:pt>
                <c:pt idx="4163">
                  <c:v>0.45189390806964175</c:v>
                </c:pt>
                <c:pt idx="4164">
                  <c:v>0.45283317405596257</c:v>
                </c:pt>
                <c:pt idx="4165">
                  <c:v>0.45375966667637929</c:v>
                </c:pt>
                <c:pt idx="4166">
                  <c:v>0.45467281496884615</c:v>
                </c:pt>
                <c:pt idx="4167">
                  <c:v>0.45557203821551889</c:v>
                </c:pt>
                <c:pt idx="4168">
                  <c:v>0.4564567460881882</c:v>
                </c:pt>
                <c:pt idx="4169">
                  <c:v>0.45732633880976387</c:v>
                </c:pt>
                <c:pt idx="4170">
                  <c:v>0.45818020733253234</c:v>
                </c:pt>
                <c:pt idx="4171">
                  <c:v>0.45901773353316416</c:v>
                </c:pt>
                <c:pt idx="4172">
                  <c:v>0.45983829042530311</c:v>
                </c:pt>
                <c:pt idx="4173">
                  <c:v>0.46064124238982335</c:v>
                </c:pt>
                <c:pt idx="4174">
                  <c:v>0.4614259454233553</c:v>
                </c:pt>
                <c:pt idx="4175">
                  <c:v>0.46219174740522972</c:v>
                </c:pt>
                <c:pt idx="4176">
                  <c:v>0.46293798838329936</c:v>
                </c:pt>
                <c:pt idx="4177">
                  <c:v>0.46366400087894188</c:v>
                </c:pt>
                <c:pt idx="4178">
                  <c:v>0.46436911021159011</c:v>
                </c:pt>
                <c:pt idx="4179">
                  <c:v>0.46505263484285347</c:v>
                </c:pt>
                <c:pt idx="4180">
                  <c:v>0.46571388674083281</c:v>
                </c:pt>
                <c:pt idx="4181">
                  <c:v>0.46635217176466748</c:v>
                </c:pt>
                <c:pt idx="4182">
                  <c:v>0.46696679006948888</c:v>
                </c:pt>
                <c:pt idx="4183">
                  <c:v>0.46755703653205433</c:v>
                </c:pt>
                <c:pt idx="4184">
                  <c:v>0.46812220119715542</c:v>
                </c:pt>
                <c:pt idx="4185">
                  <c:v>0.46866156974510881</c:v>
                </c:pt>
                <c:pt idx="4186">
                  <c:v>0.46917442397999998</c:v>
                </c:pt>
                <c:pt idx="4187">
                  <c:v>0.46966004233935515</c:v>
                </c:pt>
                <c:pt idx="4188">
                  <c:v>0.47011770042473439</c:v>
                </c:pt>
                <c:pt idx="4189">
                  <c:v>0.47054667155347701</c:v>
                </c:pt>
                <c:pt idx="4190">
                  <c:v>0.47094622733147345</c:v>
                </c:pt>
                <c:pt idx="4191">
                  <c:v>0.47131563824712031</c:v>
                </c:pt>
                <c:pt idx="4192">
                  <c:v>0.47165417428594836</c:v>
                </c:pt>
                <c:pt idx="4193">
                  <c:v>0.47196110556605381</c:v>
                </c:pt>
                <c:pt idx="4194">
                  <c:v>0.47223570299399359</c:v>
                </c:pt>
                <c:pt idx="4195">
                  <c:v>0.47247723894095373</c:v>
                </c:pt>
                <c:pt idx="4196">
                  <c:v>0.47268498793897729</c:v>
                </c:pt>
                <c:pt idx="4197">
                  <c:v>0.47285822739650596</c:v>
                </c:pt>
                <c:pt idx="4198">
                  <c:v>0.47299623833369081</c:v>
                </c:pt>
                <c:pt idx="4199">
                  <c:v>0.47309830613581166</c:v>
                </c:pt>
                <c:pt idx="4200">
                  <c:v>0.47316372132564788</c:v>
                </c:pt>
                <c:pt idx="4201">
                  <c:v>0.47319178035323328</c:v>
                </c:pt>
                <c:pt idx="4202">
                  <c:v>0.47318178640297076</c:v>
                </c:pt>
                <c:pt idx="4203">
                  <c:v>0.4731330502172359</c:v>
                </c:pt>
                <c:pt idx="4204">
                  <c:v>0.47304489093587443</c:v>
                </c:pt>
                <c:pt idx="4205">
                  <c:v>0.47291663695085551</c:v>
                </c:pt>
                <c:pt idx="4206">
                  <c:v>0.47274762677513243</c:v>
                </c:pt>
                <c:pt idx="4207">
                  <c:v>0.47253720992523146</c:v>
                </c:pt>
                <c:pt idx="4208">
                  <c:v>0.47228474781621027</c:v>
                </c:pt>
                <c:pt idx="4209">
                  <c:v>0.4719896146683053</c:v>
                </c:pt>
                <c:pt idx="4210">
                  <c:v>0.47165119842430575</c:v>
                </c:pt>
                <c:pt idx="4211">
                  <c:v>0.47126890167637231</c:v>
                </c:pt>
                <c:pt idx="4212">
                  <c:v>0.47084214260143525</c:v>
                </c:pt>
                <c:pt idx="4213">
                  <c:v>0.47037035590380294</c:v>
                </c:pt>
                <c:pt idx="4214">
                  <c:v>0.46985299376399603</c:v>
                </c:pt>
                <c:pt idx="4215">
                  <c:v>0.46928952679230701</c:v>
                </c:pt>
                <c:pt idx="4216">
                  <c:v>0.46867944498589681</c:v>
                </c:pt>
                <c:pt idx="4217">
                  <c:v>0.46802225868810776</c:v>
                </c:pt>
                <c:pt idx="4218">
                  <c:v>0.46731749954860985</c:v>
                </c:pt>
                <c:pt idx="4219">
                  <c:v>0.46656472148280115</c:v>
                </c:pt>
                <c:pt idx="4220">
                  <c:v>0.46576350162897295</c:v>
                </c:pt>
                <c:pt idx="4221">
                  <c:v>0.46491344130209616</c:v>
                </c:pt>
                <c:pt idx="4222">
                  <c:v>0.46401416694194447</c:v>
                </c:pt>
                <c:pt idx="4223">
                  <c:v>0.46306533105473041</c:v>
                </c:pt>
                <c:pt idx="4224">
                  <c:v>0.4620666131461823</c:v>
                </c:pt>
                <c:pt idx="4225">
                  <c:v>0.46101772064425423</c:v>
                </c:pt>
                <c:pt idx="4226">
                  <c:v>0.45991838981037997</c:v>
                </c:pt>
                <c:pt idx="4227">
                  <c:v>0.45876838663677511</c:v>
                </c:pt>
                <c:pt idx="4228">
                  <c:v>0.45756750772888882</c:v>
                </c:pt>
                <c:pt idx="4229">
                  <c:v>0.456315581170471</c:v>
                </c:pt>
                <c:pt idx="4230">
                  <c:v>0.45501246736994783</c:v>
                </c:pt>
                <c:pt idx="4231">
                  <c:v>0.45365805988617175</c:v>
                </c:pt>
                <c:pt idx="4232">
                  <c:v>0.45225228623200187</c:v>
                </c:pt>
                <c:pt idx="4233">
                  <c:v>0.45079510865326888</c:v>
                </c:pt>
                <c:pt idx="4234">
                  <c:v>0.44928652488222148</c:v>
                </c:pt>
                <c:pt idx="4235">
                  <c:v>0.44772656886289608</c:v>
                </c:pt>
                <c:pt idx="4236">
                  <c:v>0.44611531144720301</c:v>
                </c:pt>
                <c:pt idx="4237">
                  <c:v>0.44445286105937676</c:v>
                </c:pt>
                <c:pt idx="4238">
                  <c:v>0.44273936432775596</c:v>
                </c:pt>
                <c:pt idx="4239">
                  <c:v>0.44097500668147172</c:v>
                </c:pt>
                <c:pt idx="4240">
                  <c:v>0.43916001291070988</c:v>
                </c:pt>
                <c:pt idx="4241">
                  <c:v>0.43729464768903681</c:v>
                </c:pt>
                <c:pt idx="4242">
                  <c:v>0.43537921605552538</c:v>
                </c:pt>
                <c:pt idx="4243">
                  <c:v>0.43341406385583886</c:v>
                </c:pt>
                <c:pt idx="4244">
                  <c:v>0.43139957814021457</c:v>
                </c:pt>
                <c:pt idx="4245">
                  <c:v>0.42933618751698066</c:v>
                </c:pt>
                <c:pt idx="4246">
                  <c:v>0.42722436246027817</c:v>
                </c:pt>
                <c:pt idx="4247">
                  <c:v>0.42506461557033931</c:v>
                </c:pt>
                <c:pt idx="4248">
                  <c:v>0.42285750178535614</c:v>
                </c:pt>
                <c:pt idx="4249">
                  <c:v>0.42060361854327499</c:v>
                </c:pt>
                <c:pt idx="4250">
                  <c:v>0.41830360589262994</c:v>
                </c:pt>
                <c:pt idx="4251">
                  <c:v>0.41595814655118879</c:v>
                </c:pt>
                <c:pt idx="4252">
                  <c:v>0.41356796591148748</c:v>
                </c:pt>
                <c:pt idx="4253">
                  <c:v>0.41113383199195186</c:v>
                </c:pt>
                <c:pt idx="4254">
                  <c:v>0.40865655533333256</c:v>
                </c:pt>
                <c:pt idx="4255">
                  <c:v>0.40613698883916316</c:v>
                </c:pt>
                <c:pt idx="4256">
                  <c:v>0.40357602755975697</c:v>
                </c:pt>
                <c:pt idx="4257">
                  <c:v>0.40097460841939481</c:v>
                </c:pt>
                <c:pt idx="4258">
                  <c:v>0.39833370988575262</c:v>
                </c:pt>
                <c:pt idx="4259">
                  <c:v>0.39565435158169066</c:v>
                </c:pt>
                <c:pt idx="4260">
                  <c:v>0.39293759383882626</c:v>
                </c:pt>
                <c:pt idx="4261">
                  <c:v>0.39018453719293555</c:v>
                </c:pt>
                <c:pt idx="4262">
                  <c:v>0.38739632182095129</c:v>
                </c:pt>
                <c:pt idx="4263">
                  <c:v>0.38457412691989379</c:v>
                </c:pt>
                <c:pt idx="4264">
                  <c:v>0.38171917002767047</c:v>
                </c:pt>
                <c:pt idx="4265">
                  <c:v>0.37883270628633647</c:v>
                </c:pt>
                <c:pt idx="4266">
                  <c:v>0.37591602764792498</c:v>
                </c:pt>
                <c:pt idx="4267">
                  <c:v>0.37297046202369777</c:v>
                </c:pt>
                <c:pt idx="4268">
                  <c:v>0.36999737237734653</c:v>
                </c:pt>
                <c:pt idx="4269">
                  <c:v>0.36699815576287964</c:v>
                </c:pt>
                <c:pt idx="4270">
                  <c:v>0.3639742423083514</c:v>
                </c:pt>
                <c:pt idx="4271">
                  <c:v>0.3609270941460338</c:v>
                </c:pt>
                <c:pt idx="4272">
                  <c:v>0.35785820429081239</c:v>
                </c:pt>
                <c:pt idx="4273">
                  <c:v>0.35476909546731528</c:v>
                </c:pt>
                <c:pt idx="4274">
                  <c:v>0.3516613188878388</c:v>
                </c:pt>
                <c:pt idx="4275">
                  <c:v>0.34853645298218583</c:v>
                </c:pt>
                <c:pt idx="4276">
                  <c:v>0.34539610208110089</c:v>
                </c:pt>
                <c:pt idx="4277">
                  <c:v>0.3422418950550028</c:v>
                </c:pt>
                <c:pt idx="4278">
                  <c:v>0.33907548391000913</c:v>
                </c:pt>
                <c:pt idx="4279">
                  <c:v>0.33589854234281147</c:v>
                </c:pt>
                <c:pt idx="4280">
                  <c:v>0.33271276425691643</c:v>
                </c:pt>
                <c:pt idx="4281">
                  <c:v>0.32951986224193697</c:v>
                </c:pt>
                <c:pt idx="4282">
                  <c:v>0.32632156601830464</c:v>
                </c:pt>
                <c:pt idx="4283">
                  <c:v>0.32311962084978291</c:v>
                </c:pt>
                <c:pt idx="4284">
                  <c:v>0.31991578592609687</c:v>
                </c:pt>
                <c:pt idx="4285">
                  <c:v>0.31671183271797948</c:v>
                </c:pt>
                <c:pt idx="4286">
                  <c:v>0.31350954330752095</c:v>
                </c:pt>
                <c:pt idx="4287">
                  <c:v>0.31031070869594318</c:v>
                </c:pt>
                <c:pt idx="4288">
                  <c:v>0.30711712709193145</c:v>
                </c:pt>
                <c:pt idx="4289">
                  <c:v>0.30393060218284201</c:v>
                </c:pt>
                <c:pt idx="4290">
                  <c:v>0.30075294139170788</c:v>
                </c:pt>
                <c:pt idx="4291">
                  <c:v>0.29758595412295652</c:v>
                </c:pt>
                <c:pt idx="4292">
                  <c:v>0.29443144999928367</c:v>
                </c:pt>
                <c:pt idx="4293">
                  <c:v>0.29129123709306526</c:v>
                </c:pt>
                <c:pt idx="4294">
                  <c:v>0.28816712015472962</c:v>
                </c:pt>
                <c:pt idx="4295">
                  <c:v>0.2850608988412705</c:v>
                </c:pt>
                <c:pt idx="4296">
                  <c:v>0.28197436594757413</c:v>
                </c:pt>
                <c:pt idx="4297">
                  <c:v>0.27890930564377658</c:v>
                </c:pt>
                <c:pt idx="4298">
                  <c:v>0.27586749172122221</c:v>
                </c:pt>
                <c:pt idx="4299">
                  <c:v>0.27285068585009248</c:v>
                </c:pt>
                <c:pt idx="4300">
                  <c:v>0.26986063585154474</c:v>
                </c:pt>
                <c:pt idx="4301">
                  <c:v>0.26689907398718732</c:v>
                </c:pt>
                <c:pt idx="4302">
                  <c:v>0.2639677152687338</c:v>
                </c:pt>
                <c:pt idx="4303">
                  <c:v>0.26106825579041631</c:v>
                </c:pt>
                <c:pt idx="4304">
                  <c:v>0.25820237108723176</c:v>
                </c:pt>
                <c:pt idx="4305">
                  <c:v>0.25537171452137503</c:v>
                </c:pt>
                <c:pt idx="4306">
                  <c:v>0.25257791569953458</c:v>
                </c:pt>
                <c:pt idx="4307">
                  <c:v>0.24982257892375262</c:v>
                </c:pt>
                <c:pt idx="4308">
                  <c:v>0.24710728167812848</c:v>
                </c:pt>
                <c:pt idx="4309">
                  <c:v>0.24443357315383651</c:v>
                </c:pt>
                <c:pt idx="4310">
                  <c:v>0.24180297281473356</c:v>
                </c:pt>
                <c:pt idx="4311">
                  <c:v>0.23921696900590009</c:v>
                </c:pt>
                <c:pt idx="4312">
                  <c:v>0.23667701760709764</c:v>
                </c:pt>
                <c:pt idx="4313">
                  <c:v>0.2341845407332479</c:v>
                </c:pt>
                <c:pt idx="4314">
                  <c:v>0.23174092548379124</c:v>
                </c:pt>
                <c:pt idx="4315">
                  <c:v>0.22934752274289891</c:v>
                </c:pt>
                <c:pt idx="4316">
                  <c:v>0.22700564603210141</c:v>
                </c:pt>
                <c:pt idx="4317">
                  <c:v>0.22471657041699769</c:v>
                </c:pt>
                <c:pt idx="4318">
                  <c:v>0.22248153146954064</c:v>
                </c:pt>
                <c:pt idx="4319">
                  <c:v>0.22030172428721587</c:v>
                </c:pt>
                <c:pt idx="4320">
                  <c:v>0.21817830257042362</c:v>
                </c:pt>
                <c:pt idx="4321">
                  <c:v>0.21611237775908779</c:v>
                </c:pt>
                <c:pt idx="4322">
                  <c:v>0.21410501822961167</c:v>
                </c:pt>
                <c:pt idx="4323">
                  <c:v>0.21215724855291024</c:v>
                </c:pt>
                <c:pt idx="4324">
                  <c:v>0.21027004881432712</c:v>
                </c:pt>
                <c:pt idx="4325">
                  <c:v>0.20844435399611036</c:v>
                </c:pt>
                <c:pt idx="4326">
                  <c:v>0.20668105342273521</c:v>
                </c:pt>
                <c:pt idx="4327">
                  <c:v>0.20498099026961988</c:v>
                </c:pt>
                <c:pt idx="4328">
                  <c:v>0.20334496113540262</c:v>
                </c:pt>
                <c:pt idx="4329">
                  <c:v>0.20177371567774519</c:v>
                </c:pt>
                <c:pt idx="4330">
                  <c:v>0.20026795631283273</c:v>
                </c:pt>
                <c:pt idx="4331">
                  <c:v>0.19882833797825705</c:v>
                </c:pt>
                <c:pt idx="4332">
                  <c:v>0.19745546795910721</c:v>
                </c:pt>
                <c:pt idx="4333">
                  <c:v>0.19614990577676036</c:v>
                </c:pt>
                <c:pt idx="4334">
                  <c:v>0.19491216313993481</c:v>
                </c:pt>
                <c:pt idx="4335">
                  <c:v>0.19374270395734283</c:v>
                </c:pt>
                <c:pt idx="4336">
                  <c:v>0.19264194441117924</c:v>
                </c:pt>
                <c:pt idx="4337">
                  <c:v>0.19161025309061003</c:v>
                </c:pt>
                <c:pt idx="4338">
                  <c:v>0.19064795118426631</c:v>
                </c:pt>
                <c:pt idx="4339">
                  <c:v>0.18975531273066737</c:v>
                </c:pt>
                <c:pt idx="4340">
                  <c:v>0.18893256492547122</c:v>
                </c:pt>
                <c:pt idx="4341">
                  <c:v>0.18817988848420691</c:v>
                </c:pt>
                <c:pt idx="4342">
                  <c:v>0.1874974180591763</c:v>
                </c:pt>
                <c:pt idx="4343">
                  <c:v>0.18688524270908086</c:v>
                </c:pt>
                <c:pt idx="4344">
                  <c:v>0.18634340641986258</c:v>
                </c:pt>
                <c:pt idx="4345">
                  <c:v>0.1858719086751682</c:v>
                </c:pt>
                <c:pt idx="4346">
                  <c:v>0.18547070507473645</c:v>
                </c:pt>
                <c:pt idx="4347">
                  <c:v>0.18513970799900475</c:v>
                </c:pt>
                <c:pt idx="4348">
                  <c:v>0.1848787873181264</c:v>
                </c:pt>
                <c:pt idx="4349">
                  <c:v>0.18468777114356619</c:v>
                </c:pt>
                <c:pt idx="4350">
                  <c:v>0.18456644662046401</c:v>
                </c:pt>
                <c:pt idx="4351">
                  <c:v>0.18451456075852271</c:v>
                </c:pt>
                <c:pt idx="4352">
                  <c:v>0.18453182129984788</c:v>
                </c:pt>
                <c:pt idx="4353">
                  <c:v>0.18461789762142275</c:v>
                </c:pt>
                <c:pt idx="4354">
                  <c:v>0.18477242167024122</c:v>
                </c:pt>
                <c:pt idx="4355">
                  <c:v>0.18499498892914631</c:v>
                </c:pt>
                <c:pt idx="4356">
                  <c:v>0.18528515941115808</c:v>
                </c:pt>
                <c:pt idx="4357">
                  <c:v>0.18564245868015164</c:v>
                </c:pt>
                <c:pt idx="4358">
                  <c:v>0.18606637889598898</c:v>
                </c:pt>
                <c:pt idx="4359">
                  <c:v>0.18655637988172497</c:v>
                </c:pt>
                <c:pt idx="4360">
                  <c:v>0.18711189021098021</c:v>
                </c:pt>
                <c:pt idx="4361">
                  <c:v>0.1877323083133158</c:v>
                </c:pt>
                <c:pt idx="4362">
                  <c:v>0.1884170035954498</c:v>
                </c:pt>
                <c:pt idx="4363">
                  <c:v>0.18916531757622304</c:v>
                </c:pt>
                <c:pt idx="4364">
                  <c:v>0.18997656503356283</c:v>
                </c:pt>
                <c:pt idx="4365">
                  <c:v>0.19085003516085747</c:v>
                </c:pt>
                <c:pt idx="4366">
                  <c:v>0.19178499273127136</c:v>
                </c:pt>
                <c:pt idx="4367">
                  <c:v>0.19278067926769588</c:v>
                </c:pt>
                <c:pt idx="4368">
                  <c:v>0.19383631421658387</c:v>
                </c:pt>
                <c:pt idx="4369">
                  <c:v>0.19495109612349429</c:v>
                </c:pt>
                <c:pt idx="4370">
                  <c:v>0.19612420380897339</c:v>
                </c:pt>
                <c:pt idx="4371">
                  <c:v>0.19735479754237784</c:v>
                </c:pt>
                <c:pt idx="4372">
                  <c:v>0.19864202021232519</c:v>
                </c:pt>
                <c:pt idx="4373">
                  <c:v>0.19998499849188506</c:v>
                </c:pt>
                <c:pt idx="4374">
                  <c:v>0.20138284399672621</c:v>
                </c:pt>
                <c:pt idx="4375">
                  <c:v>0.20283465443496534</c:v>
                </c:pt>
                <c:pt idx="4376">
                  <c:v>0.20433951474673753</c:v>
                </c:pt>
                <c:pt idx="4377">
                  <c:v>0.20589649823230893</c:v>
                </c:pt>
                <c:pt idx="4378">
                  <c:v>0.20750466766724168</c:v>
                </c:pt>
                <c:pt idx="4379">
                  <c:v>0.20916307640305812</c:v>
                </c:pt>
                <c:pt idx="4380">
                  <c:v>0.21087076945247496</c:v>
                </c:pt>
                <c:pt idx="4381">
                  <c:v>0.21262678455755571</c:v>
                </c:pt>
                <c:pt idx="4382">
                  <c:v>0.21443015323981149</c:v>
                </c:pt>
                <c:pt idx="4383">
                  <c:v>0.21627990183128143</c:v>
                </c:pt>
                <c:pt idx="4384">
                  <c:v>0.21817505248521951</c:v>
                </c:pt>
                <c:pt idx="4385">
                  <c:v>0.22011462416569086</c:v>
                </c:pt>
                <c:pt idx="4386">
                  <c:v>0.22209763361498608</c:v>
                </c:pt>
                <c:pt idx="4387">
                  <c:v>0.22412309629824667</c:v>
                </c:pt>
                <c:pt idx="4388">
                  <c:v>0.22619002732415316</c:v>
                </c:pt>
                <c:pt idx="4389">
                  <c:v>0.22829744234137062</c:v>
                </c:pt>
                <c:pt idx="4390">
                  <c:v>0.23044435840981842</c:v>
                </c:pt>
                <c:pt idx="4391">
                  <c:v>0.23262979484630009</c:v>
                </c:pt>
                <c:pt idx="4392">
                  <c:v>0.23485277404394955</c:v>
                </c:pt>
                <c:pt idx="4393">
                  <c:v>0.2371123222650805</c:v>
                </c:pt>
                <c:pt idx="4394">
                  <c:v>0.23940747040690402</c:v>
                </c:pt>
                <c:pt idx="4395">
                  <c:v>0.24173725474005051</c:v>
                </c:pt>
                <c:pt idx="4396">
                  <c:v>0.24410071761921892</c:v>
                </c:pt>
                <c:pt idx="4397">
                  <c:v>0.2464969081661699</c:v>
                </c:pt>
                <c:pt idx="4398">
                  <c:v>0.24892488292457254</c:v>
                </c:pt>
                <c:pt idx="4399">
                  <c:v>0.25138370648670549</c:v>
                </c:pt>
                <c:pt idx="4400">
                  <c:v>0.25387245209208581</c:v>
                </c:pt>
                <c:pt idx="4401">
                  <c:v>0.25639020219762321</c:v>
                </c:pt>
                <c:pt idx="4402">
                  <c:v>0.25893604901993539</c:v>
                </c:pt>
                <c:pt idx="4403">
                  <c:v>0.26150909504926734</c:v>
                </c:pt>
                <c:pt idx="4404">
                  <c:v>0.26410845353573126</c:v>
                </c:pt>
                <c:pt idx="4405">
                  <c:v>0.26673324894752554</c:v>
                </c:pt>
                <c:pt idx="4406">
                  <c:v>0.26938261740171182</c:v>
                </c:pt>
                <c:pt idx="4407">
                  <c:v>0.27205570706767812</c:v>
                </c:pt>
                <c:pt idx="4408">
                  <c:v>0.27475167854350729</c:v>
                </c:pt>
                <c:pt idx="4409">
                  <c:v>0.27746970520576464</c:v>
                </c:pt>
                <c:pt idx="4410">
                  <c:v>0.28020897353272767</c:v>
                </c:pt>
                <c:pt idx="4411">
                  <c:v>0.2829686834018374</c:v>
                </c:pt>
                <c:pt idx="4412">
                  <c:v>0.28574804836160805</c:v>
                </c:pt>
                <c:pt idx="4413">
                  <c:v>0.28854629587822705</c:v>
                </c:pt>
                <c:pt idx="4414">
                  <c:v>0.29136266755770157</c:v>
                </c:pt>
                <c:pt idx="4415">
                  <c:v>0.29419641934379975</c:v>
                </c:pt>
                <c:pt idx="4416">
                  <c:v>0.29704682169231872</c:v>
                </c:pt>
                <c:pt idx="4417">
                  <c:v>0.29991315972214438</c:v>
                </c:pt>
                <c:pt idx="4418">
                  <c:v>0.30279473334396512</c:v>
                </c:pt>
                <c:pt idx="4419">
                  <c:v>0.30569085736663032</c:v>
                </c:pt>
                <c:pt idx="4420">
                  <c:v>0.30860086158234551</c:v>
                </c:pt>
                <c:pt idx="4421">
                  <c:v>0.31152409083080229</c:v>
                </c:pt>
                <c:pt idx="4422">
                  <c:v>0.31445990504299703</c:v>
                </c:pt>
                <c:pt idx="4423">
                  <c:v>0.31740767926558666</c:v>
                </c:pt>
                <c:pt idx="4424">
                  <c:v>0.32036680366584425</c:v>
                </c:pt>
                <c:pt idx="4425">
                  <c:v>0.32333668351823164</c:v>
                </c:pt>
                <c:pt idx="4426">
                  <c:v>0.32631673917326709</c:v>
                </c:pt>
                <c:pt idx="4427">
                  <c:v>0.32930640600877797</c:v>
                </c:pt>
                <c:pt idx="4428">
                  <c:v>0.3323051343648955</c:v>
                </c:pt>
                <c:pt idx="4429">
                  <c:v>0.33531238946254943</c:v>
                </c:pt>
                <c:pt idx="4430">
                  <c:v>0.33832765130687026</c:v>
                </c:pt>
                <c:pt idx="4431">
                  <c:v>0.34135041457567744</c:v>
                </c:pt>
                <c:pt idx="4432">
                  <c:v>0.34438018849348173</c:v>
                </c:pt>
                <c:pt idx="4433">
                  <c:v>0.34741649669209113</c:v>
                </c:pt>
                <c:pt idx="4434">
                  <c:v>0.35045887705811807</c:v>
                </c:pt>
                <c:pt idx="4435">
                  <c:v>0.35350688156774129</c:v>
                </c:pt>
                <c:pt idx="4436">
                  <c:v>0.3565600761098689</c:v>
                </c:pt>
                <c:pt idx="4437">
                  <c:v>0.35961804029760708</c:v>
                </c:pt>
                <c:pt idx="4438">
                  <c:v>0.36268036726916209</c:v>
                </c:pt>
                <c:pt idx="4439">
                  <c:v>0.36574666347824292</c:v>
                </c:pt>
                <c:pt idx="4440">
                  <c:v>0.36881654847472994</c:v>
                </c:pt>
                <c:pt idx="4441">
                  <c:v>0.37188965467618806</c:v>
                </c:pt>
                <c:pt idx="4442">
                  <c:v>0.37496562713049375</c:v>
                </c:pt>
                <c:pt idx="4443">
                  <c:v>0.37804412327011438</c:v>
                </c:pt>
                <c:pt idx="4444">
                  <c:v>0.38112481265876341</c:v>
                </c:pt>
                <c:pt idx="4445">
                  <c:v>0.38420737673050631</c:v>
                </c:pt>
                <c:pt idx="4446">
                  <c:v>0.3872915085219929</c:v>
                </c:pt>
                <c:pt idx="4447">
                  <c:v>0.3903769123982882</c:v>
                </c:pt>
                <c:pt idx="4448">
                  <c:v>0.39346330377240668</c:v>
                </c:pt>
                <c:pt idx="4449">
                  <c:v>0.39655040881932796</c:v>
                </c:pt>
                <c:pt idx="4450">
                  <c:v>0.399637964184618</c:v>
                </c:pt>
                <c:pt idx="4451">
                  <c:v>0.4027257166880408</c:v>
                </c:pt>
                <c:pt idx="4452">
                  <c:v>0.40581342302279588</c:v>
                </c:pt>
                <c:pt idx="4453">
                  <c:v>0.4089008494500353</c:v>
                </c:pt>
                <c:pt idx="4454">
                  <c:v>0.41198777148996446</c:v>
                </c:pt>
                <c:pt idx="4455">
                  <c:v>0.41507397360876824</c:v>
                </c:pt>
                <c:pt idx="4456">
                  <c:v>0.4181592489025987</c:v>
                </c:pt>
                <c:pt idx="4457">
                  <c:v>0.42124339877815004</c:v>
                </c:pt>
                <c:pt idx="4458">
                  <c:v>0.42432623263061042</c:v>
                </c:pt>
                <c:pt idx="4459">
                  <c:v>0.42740756751872488</c:v>
                </c:pt>
                <c:pt idx="4460">
                  <c:v>0.43048722783790033</c:v>
                </c:pt>
                <c:pt idx="4461">
                  <c:v>0.43356504499078841</c:v>
                </c:pt>
                <c:pt idx="4462">
                  <c:v>0.43664085705593181</c:v>
                </c:pt>
                <c:pt idx="4463">
                  <c:v>0.43971450845501531</c:v>
                </c:pt>
                <c:pt idx="4464">
                  <c:v>0.44278584961787881</c:v>
                </c:pt>
                <c:pt idx="4465">
                  <c:v>0.44585473664677922</c:v>
                </c:pt>
                <c:pt idx="4466">
                  <c:v>0.44892103097867248</c:v>
                </c:pt>
                <c:pt idx="4467">
                  <c:v>0.45198459904699856</c:v>
                </c:pt>
                <c:pt idx="4468">
                  <c:v>0.45504531194184289</c:v>
                </c:pt>
                <c:pt idx="4469">
                  <c:v>0.45810304506959826</c:v>
                </c:pt>
                <c:pt idx="4470">
                  <c:v>0.46115767781163508</c:v>
                </c:pt>
                <c:pt idx="4471">
                  <c:v>0.46420909318221132</c:v>
                </c:pt>
                <c:pt idx="4472">
                  <c:v>0.4672571774857443</c:v>
                </c:pt>
                <c:pt idx="4473">
                  <c:v>0.47030181997373438</c:v>
                </c:pt>
                <c:pt idx="4474">
                  <c:v>0.47334291250090998</c:v>
                </c:pt>
                <c:pt idx="4475">
                  <c:v>0.47638034918094879</c:v>
                </c:pt>
                <c:pt idx="4476">
                  <c:v>0.47941402604214584</c:v>
                </c:pt>
                <c:pt idx="4477">
                  <c:v>0.48244384068227836</c:v>
                </c:pt>
                <c:pt idx="4478">
                  <c:v>0.48546969192342765</c:v>
                </c:pt>
                <c:pt idx="4479">
                  <c:v>0.48849147946665</c:v>
                </c:pt>
                <c:pt idx="4480">
                  <c:v>0.49150910354592531</c:v>
                </c:pt>
                <c:pt idx="4481">
                  <c:v>0.49452246458260823</c:v>
                </c:pt>
                <c:pt idx="4482">
                  <c:v>0.49753146283888816</c:v>
                </c:pt>
                <c:pt idx="4483">
                  <c:v>0.50053599807164717</c:v>
                </c:pt>
                <c:pt idx="4484">
                  <c:v>0.50353596918596633</c:v>
                </c:pt>
                <c:pt idx="4485">
                  <c:v>0.50653127388843933</c:v>
                </c:pt>
                <c:pt idx="4486">
                  <c:v>0.50952180834028293</c:v>
                </c:pt>
                <c:pt idx="4487">
                  <c:v>0.51250746681058468</c:v>
                </c:pt>
                <c:pt idx="4488">
                  <c:v>0.51548814132903809</c:v>
                </c:pt>
                <c:pt idx="4489">
                  <c:v>0.51846372133902319</c:v>
                </c:pt>
                <c:pt idx="4490">
                  <c:v>0.5214340933499706</c:v>
                </c:pt>
                <c:pt idx="4491">
                  <c:v>0.52439914059047565</c:v>
                </c:pt>
                <c:pt idx="4492">
                  <c:v>0.52735874266043381</c:v>
                </c:pt>
                <c:pt idx="4493">
                  <c:v>0.53031277518389541</c:v>
                </c:pt>
                <c:pt idx="4494">
                  <c:v>0.53326110946125993</c:v>
                </c:pt>
                <c:pt idx="4495">
                  <c:v>0.53620361212206435</c:v>
                </c:pt>
                <c:pt idx="4496">
                  <c:v>0.53914014477731675</c:v>
                </c:pt>
                <c:pt idx="4497">
                  <c:v>0.54207056367212569</c:v>
                </c:pt>
                <c:pt idx="4498">
                  <c:v>0.54499471933839405</c:v>
                </c:pt>
                <c:pt idx="4499">
                  <c:v>0.54791245624761853</c:v>
                </c:pt>
                <c:pt idx="4500">
                  <c:v>0.55082361246401035</c:v>
                </c:pt>
                <c:pt idx="4501">
                  <c:v>0.55372801929782633</c:v>
                </c:pt>
                <c:pt idx="4502">
                  <c:v>0.55662550095905883</c:v>
                </c:pt>
                <c:pt idx="4503">
                  <c:v>0.55951587421145121</c:v>
                </c:pt>
                <c:pt idx="4504">
                  <c:v>0.56239894802721691</c:v>
                </c:pt>
                <c:pt idx="4505">
                  <c:v>0.56527452324218064</c:v>
                </c:pt>
                <c:pt idx="4506">
                  <c:v>0.56814239221192353</c:v>
                </c:pt>
                <c:pt idx="4507">
                  <c:v>0.57100233846840664</c:v>
                </c:pt>
                <c:pt idx="4508">
                  <c:v>0.57385413637775562</c:v>
                </c:pt>
                <c:pt idx="4509">
                  <c:v>0.5766975507994716</c:v>
                </c:pt>
                <c:pt idx="4510">
                  <c:v>0.57953233674620008</c:v>
                </c:pt>
                <c:pt idx="4511">
                  <c:v>0.58235823904565165</c:v>
                </c:pt>
                <c:pt idx="4512">
                  <c:v>0.58517499200383261</c:v>
                </c:pt>
                <c:pt idx="4513">
                  <c:v>0.58798231907004828</c:v>
                </c:pt>
                <c:pt idx="4514">
                  <c:v>0.5907799325041917</c:v>
                </c:pt>
                <c:pt idx="4515">
                  <c:v>0.59356753304590937</c:v>
                </c:pt>
                <c:pt idx="4516">
                  <c:v>0.596344809586839</c:v>
                </c:pt>
                <c:pt idx="4517">
                  <c:v>0.59911143884495488</c:v>
                </c:pt>
                <c:pt idx="4518">
                  <c:v>0.60186708504241471</c:v>
                </c:pt>
                <c:pt idx="4519">
                  <c:v>0.60461139958649857</c:v>
                </c:pt>
                <c:pt idx="4520">
                  <c:v>0.60734402075440885</c:v>
                </c:pt>
                <c:pt idx="4521">
                  <c:v>0.61006457338157372</c:v>
                </c:pt>
                <c:pt idx="4522">
                  <c:v>0.61277266855459034</c:v>
                </c:pt>
                <c:pt idx="4523">
                  <c:v>0.61546790330899681</c:v>
                </c:pt>
                <c:pt idx="4524">
                  <c:v>0.61814986033120811</c:v>
                </c:pt>
                <c:pt idx="4525">
                  <c:v>0.62081810766682943</c:v>
                </c:pt>
                <c:pt idx="4526">
                  <c:v>0.62347219843421642</c:v>
                </c:pt>
                <c:pt idx="4527">
                  <c:v>0.62611167054430095</c:v>
                </c:pt>
                <c:pt idx="4528">
                  <c:v>0.62873604642733461</c:v>
                </c:pt>
                <c:pt idx="4529">
                  <c:v>0.63134483276643805</c:v>
                </c:pt>
                <c:pt idx="4530">
                  <c:v>0.6339375202389953</c:v>
                </c:pt>
                <c:pt idx="4531">
                  <c:v>0.63651358326615248</c:v>
                </c:pt>
                <c:pt idx="4532">
                  <c:v>0.63907247977075721</c:v>
                </c:pt>
                <c:pt idx="4533">
                  <c:v>0.6416136509446948</c:v>
                </c:pt>
                <c:pt idx="4534">
                  <c:v>0.64413652102575358</c:v>
                </c:pt>
                <c:pt idx="4535">
                  <c:v>0.64664049708477866</c:v>
                </c:pt>
                <c:pt idx="4536">
                  <c:v>0.64912496882394688</c:v>
                </c:pt>
                <c:pt idx="4537">
                  <c:v>0.65158930838611562</c:v>
                </c:pt>
                <c:pt idx="4538">
                  <c:v>0.65403287017644363</c:v>
                </c:pt>
                <c:pt idx="4539">
                  <c:v>0.65645499069687974</c:v>
                </c:pt>
                <c:pt idx="4540">
                  <c:v>0.65885498839397338</c:v>
                </c:pt>
                <c:pt idx="4541">
                  <c:v>0.66123216352031844</c:v>
                </c:pt>
                <c:pt idx="4542">
                  <c:v>0.66358579801142681</c:v>
                </c:pt>
                <c:pt idx="4543">
                  <c:v>0.66591515537745383</c:v>
                </c:pt>
                <c:pt idx="4544">
                  <c:v>0.66821948061136272</c:v>
                </c:pt>
                <c:pt idx="4545">
                  <c:v>0.67049800011375804</c:v>
                </c:pt>
                <c:pt idx="4546">
                  <c:v>0.6727499216356847</c:v>
                </c:pt>
                <c:pt idx="4547">
                  <c:v>0.67497443423900161</c:v>
                </c:pt>
                <c:pt idx="4548">
                  <c:v>0.67717070827682879</c:v>
                </c:pt>
                <c:pt idx="4549">
                  <c:v>0.67933789539322664</c:v>
                </c:pt>
                <c:pt idx="4550">
                  <c:v>0.68147512854348735</c:v>
                </c:pt>
                <c:pt idx="4551">
                  <c:v>0.68358152203622657</c:v>
                </c:pt>
                <c:pt idx="4552">
                  <c:v>0.6856561715974937</c:v>
                </c:pt>
                <c:pt idx="4553">
                  <c:v>0.68769815445756655</c:v>
                </c:pt>
                <c:pt idx="4554">
                  <c:v>0.68970652946227506</c:v>
                </c:pt>
                <c:pt idx="4555">
                  <c:v>0.69168033720810873</c:v>
                </c:pt>
                <c:pt idx="4556">
                  <c:v>0.69361860020314314</c:v>
                </c:pt>
                <c:pt idx="4557">
                  <c:v>0.69552032305414924</c:v>
                </c:pt>
                <c:pt idx="4558">
                  <c:v>0.69738449268055225</c:v>
                </c:pt>
                <c:pt idx="4559">
                  <c:v>0.69921007855597961</c:v>
                </c:pt>
                <c:pt idx="4560">
                  <c:v>0.70099603297889523</c:v>
                </c:pt>
                <c:pt idx="4561">
                  <c:v>0.702741291371767</c:v>
                </c:pt>
                <c:pt idx="4562">
                  <c:v>0.70444477261097282</c:v>
                </c:pt>
                <c:pt idx="4563">
                  <c:v>0.70610537938706253</c:v>
                </c:pt>
                <c:pt idx="4564">
                  <c:v>0.70772199859680396</c:v>
                </c:pt>
                <c:pt idx="4565">
                  <c:v>0.70929350176726713</c:v>
                </c:pt>
                <c:pt idx="4566">
                  <c:v>0.71081874551320168</c:v>
                </c:pt>
                <c:pt idx="4567">
                  <c:v>0.7122965720275567</c:v>
                </c:pt>
                <c:pt idx="4568">
                  <c:v>0.71372580960669796</c:v>
                </c:pt>
                <c:pt idx="4569">
                  <c:v>0.71510527321008244</c:v>
                </c:pt>
                <c:pt idx="4570">
                  <c:v>0.71643376505599021</c:v>
                </c:pt>
                <c:pt idx="4571">
                  <c:v>0.71771007525264041</c:v>
                </c:pt>
                <c:pt idx="4572">
                  <c:v>0.71893298246631443</c:v>
                </c:pt>
                <c:pt idx="4573">
                  <c:v>0.72010125462631391</c:v>
                </c:pt>
                <c:pt idx="4574">
                  <c:v>0.72121364966758761</c:v>
                </c:pt>
                <c:pt idx="4575">
                  <c:v>0.72226891631108003</c:v>
                </c:pt>
                <c:pt idx="4576">
                  <c:v>0.72326579488241949</c:v>
                </c:pt>
                <c:pt idx="4577">
                  <c:v>0.72420301816923183</c:v>
                </c:pt>
                <c:pt idx="4578">
                  <c:v>0.72507931231729739</c:v>
                </c:pt>
                <c:pt idx="4579">
                  <c:v>0.72589339776550654</c:v>
                </c:pt>
                <c:pt idx="4580">
                  <c:v>0.72664399022031811</c:v>
                </c:pt>
                <c:pt idx="4581">
                  <c:v>0.72732980166935113</c:v>
                </c:pt>
                <c:pt idx="4582">
                  <c:v>0.72794954143437696</c:v>
                </c:pt>
                <c:pt idx="4583">
                  <c:v>0.72850191726336777</c:v>
                </c:pt>
                <c:pt idx="4584">
                  <c:v>0.72898563646195591</c:v>
                </c:pt>
                <c:pt idx="4585">
                  <c:v>0.72939940706379114</c:v>
                </c:pt>
                <c:pt idx="4586">
                  <c:v>0.7297419390394857</c:v>
                </c:pt>
                <c:pt idx="4587">
                  <c:v>0.73001194554431592</c:v>
                </c:pt>
                <c:pt idx="4588">
                  <c:v>0.73020814420363966</c:v>
                </c:pt>
                <c:pt idx="4589">
                  <c:v>0.73032925843592322</c:v>
                </c:pt>
                <c:pt idx="4590">
                  <c:v>0.73037401881273745</c:v>
                </c:pt>
                <c:pt idx="4591">
                  <c:v>0.73034116445505171</c:v>
                </c:pt>
                <c:pt idx="4592">
                  <c:v>0.73022944446514815</c:v>
                </c:pt>
                <c:pt idx="4593">
                  <c:v>0.73003761939317635</c:v>
                </c:pt>
                <c:pt idx="4594">
                  <c:v>0.72976446273751383</c:v>
                </c:pt>
                <c:pt idx="4595">
                  <c:v>0.72940876247795838</c:v>
                </c:pt>
                <c:pt idx="4596">
                  <c:v>0.72896932264069436</c:v>
                </c:pt>
                <c:pt idx="4597">
                  <c:v>0.72844496489343169</c:v>
                </c:pt>
                <c:pt idx="4598">
                  <c:v>0.72783453017008914</c:v>
                </c:pt>
                <c:pt idx="4599">
                  <c:v>0.7271368803228897</c:v>
                </c:pt>
                <c:pt idx="4600">
                  <c:v>0.72635089980099898</c:v>
                </c:pt>
                <c:pt idx="4601">
                  <c:v>0.72547549735356121</c:v>
                </c:pt>
                <c:pt idx="4602">
                  <c:v>0.7245096077558566</c:v>
                </c:pt>
                <c:pt idx="4603">
                  <c:v>0.72345219355661106</c:v>
                </c:pt>
                <c:pt idx="4604">
                  <c:v>0.72230224684428423</c:v>
                </c:pt>
                <c:pt idx="4605">
                  <c:v>0.7210587910309475</c:v>
                </c:pt>
                <c:pt idx="4606">
                  <c:v>0.71972088265090794</c:v>
                </c:pt>
                <c:pt idx="4607">
                  <c:v>0.7182876131726661</c:v>
                </c:pt>
                <c:pt idx="4608">
                  <c:v>0.71675811082112462</c:v>
                </c:pt>
                <c:pt idx="4609">
                  <c:v>0.71513154240812293</c:v>
                </c:pt>
                <c:pt idx="4610">
                  <c:v>0.71340711516881661</c:v>
                </c:pt>
                <c:pt idx="4611">
                  <c:v>0.71158407860098094</c:v>
                </c:pt>
                <c:pt idx="4612">
                  <c:v>0.70966172630507818</c:v>
                </c:pt>
                <c:pt idx="4613">
                  <c:v>0.70763939782154361</c:v>
                </c:pt>
                <c:pt idx="4614">
                  <c:v>0.70551648046361859</c:v>
                </c:pt>
                <c:pt idx="4615">
                  <c:v>0.70329241114146768</c:v>
                </c:pt>
                <c:pt idx="4616">
                  <c:v>0.7009666781755679</c:v>
                </c:pt>
                <c:pt idx="4617">
                  <c:v>0.6985388230958417</c:v>
                </c:pt>
                <c:pt idx="4618">
                  <c:v>0.69600844242371362</c:v>
                </c:pt>
                <c:pt idx="4619">
                  <c:v>0.69337518943336651</c:v>
                </c:pt>
                <c:pt idx="4620">
                  <c:v>0.69063877588941469</c:v>
                </c:pt>
                <c:pt idx="4621">
                  <c:v>0.68779897375771015</c:v>
                </c:pt>
                <c:pt idx="4622">
                  <c:v>0.6848556168851907</c:v>
                </c:pt>
                <c:pt idx="4623">
                  <c:v>0.68180860264644783</c:v>
                </c:pt>
                <c:pt idx="4624">
                  <c:v>0.67865789355277906</c:v>
                </c:pt>
                <c:pt idx="4625">
                  <c:v>0.67540351882040783</c:v>
                </c:pt>
                <c:pt idx="4626">
                  <c:v>0.67204557589476965</c:v>
                </c:pt>
                <c:pt idx="4627">
                  <c:v>0.66858423192653571</c:v>
                </c:pt>
                <c:pt idx="4628">
                  <c:v>0.66501972519717922</c:v>
                </c:pt>
                <c:pt idx="4629">
                  <c:v>0.66135236648924045</c:v>
                </c:pt>
                <c:pt idx="4630">
                  <c:v>0.65758254039825459</c:v>
                </c:pt>
                <c:pt idx="4631">
                  <c:v>0.65371070658341379</c:v>
                </c:pt>
                <c:pt idx="4632">
                  <c:v>0.64973740095289823</c:v>
                </c:pt>
                <c:pt idx="4633">
                  <c:v>0.6456632367802918</c:v>
                </c:pt>
                <c:pt idx="4634">
                  <c:v>0.64148890574949835</c:v>
                </c:pt>
                <c:pt idx="4635">
                  <c:v>0.63721517892399215</c:v>
                </c:pt>
                <c:pt idx="4636">
                  <c:v>0.63284290763787843</c:v>
                </c:pt>
                <c:pt idx="4637">
                  <c:v>0.62837302430468689</c:v>
                </c:pt>
                <c:pt idx="4638">
                  <c:v>0.62380654314193296</c:v>
                </c:pt>
                <c:pt idx="4639">
                  <c:v>0.61914456080725566</c:v>
                </c:pt>
                <c:pt idx="4640">
                  <c:v>0.61438825694399846</c:v>
                </c:pt>
                <c:pt idx="4641">
                  <c:v>0.60953889463325073</c:v>
                </c:pt>
                <c:pt idx="4642">
                  <c:v>0.60459782074917756</c:v>
                </c:pt>
                <c:pt idx="4643">
                  <c:v>0.5995664662158835</c:v>
                </c:pt>
                <c:pt idx="4644">
                  <c:v>0.59444634616260328</c:v>
                </c:pt>
                <c:pt idx="4645">
                  <c:v>0.58923905997533799</c:v>
                </c:pt>
                <c:pt idx="4646">
                  <c:v>0.58394629124271946</c:v>
                </c:pt>
                <c:pt idx="4647">
                  <c:v>0.57856980759400878</c:v>
                </c:pt>
                <c:pt idx="4648">
                  <c:v>0.5731114604275086</c:v>
                </c:pt>
                <c:pt idx="4649">
                  <c:v>0.56757318452765515</c:v>
                </c:pt>
                <c:pt idx="4650">
                  <c:v>0.56195699756944661</c:v>
                </c:pt>
                <c:pt idx="4651">
                  <c:v>0.55626499950880892</c:v>
                </c:pt>
                <c:pt idx="4652">
                  <c:v>0.55049937185804143</c:v>
                </c:pt>
                <c:pt idx="4653">
                  <c:v>0.5446623768450265</c:v>
                </c:pt>
                <c:pt idx="4654">
                  <c:v>0.53875635645618825</c:v>
                </c:pt>
                <c:pt idx="4655">
                  <c:v>0.53278373136212831</c:v>
                </c:pt>
                <c:pt idx="4656">
                  <c:v>0.52674699972615768</c:v>
                </c:pt>
                <c:pt idx="4657">
                  <c:v>0.5206487358955898</c:v>
                </c:pt>
                <c:pt idx="4658">
                  <c:v>0.51449158897591296</c:v>
                </c:pt>
                <c:pt idx="4659">
                  <c:v>0.5082782812885277</c:v>
                </c:pt>
                <c:pt idx="4660">
                  <c:v>0.50201160671256739</c:v>
                </c:pt>
                <c:pt idx="4661">
                  <c:v>0.49569442891202731</c:v>
                </c:pt>
                <c:pt idx="4662">
                  <c:v>0.48932967944889244</c:v>
                </c:pt>
                <c:pt idx="4663">
                  <c:v>0.48292035578431902</c:v>
                </c:pt>
                <c:pt idx="4664">
                  <c:v>0.47646951916901653</c:v>
                </c:pt>
                <c:pt idx="4665">
                  <c:v>0.4699802924251964</c:v>
                </c:pt>
                <c:pt idx="4666">
                  <c:v>0.46345585762179414</c:v>
                </c:pt>
                <c:pt idx="4667">
                  <c:v>0.45689945364575757</c:v>
                </c:pt>
                <c:pt idx="4668">
                  <c:v>0.45031437367185623</c:v>
                </c:pt>
                <c:pt idx="4669">
                  <c:v>0.44370396253390876</c:v>
                </c:pt>
                <c:pt idx="4670">
                  <c:v>0.4370716140005923</c:v>
                </c:pt>
                <c:pt idx="4671">
                  <c:v>0.43042076795903028</c:v>
                </c:pt>
                <c:pt idx="4672">
                  <c:v>0.42375490751007916</c:v>
                </c:pt>
                <c:pt idx="4673">
                  <c:v>0.41707755597850582</c:v>
                </c:pt>
                <c:pt idx="4674">
                  <c:v>0.41039227384265536</c:v>
                </c:pt>
                <c:pt idx="4675">
                  <c:v>0.40370265558747498</c:v>
                </c:pt>
                <c:pt idx="4676">
                  <c:v>0.39701232648531481</c:v>
                </c:pt>
                <c:pt idx="4677">
                  <c:v>0.39032493930903944</c:v>
                </c:pt>
                <c:pt idx="4678">
                  <c:v>0.38364417098253212</c:v>
                </c:pt>
                <c:pt idx="4679">
                  <c:v>0.37697371917300776</c:v>
                </c:pt>
                <c:pt idx="4680">
                  <c:v>0.37031729883074244</c:v>
                </c:pt>
                <c:pt idx="4681">
                  <c:v>0.36367863868109862</c:v>
                </c:pt>
                <c:pt idx="4682">
                  <c:v>0.35706147767433827</c:v>
                </c:pt>
                <c:pt idx="4683">
                  <c:v>0.35046956139875846</c:v>
                </c:pt>
                <c:pt idx="4684">
                  <c:v>0.34390663846282427</c:v>
                </c:pt>
                <c:pt idx="4685">
                  <c:v>0.33737645685176737</c:v>
                </c:pt>
                <c:pt idx="4686">
                  <c:v>0.3308827602648895</c:v>
                </c:pt>
                <c:pt idx="4687">
                  <c:v>0.32442928443890018</c:v>
                </c:pt>
                <c:pt idx="4688">
                  <c:v>0.31801975346384664</c:v>
                </c:pt>
                <c:pt idx="4689">
                  <c:v>0.3116578760971318</c:v>
                </c:pt>
                <c:pt idx="4690">
                  <c:v>0.30534734208187075</c:v>
                </c:pt>
                <c:pt idx="4691">
                  <c:v>0.29909181847575783</c:v>
                </c:pt>
                <c:pt idx="4692">
                  <c:v>0.29289494599609256</c:v>
                </c:pt>
                <c:pt idx="4693">
                  <c:v>0.28676033538757734</c:v>
                </c:pt>
                <c:pt idx="4694">
                  <c:v>0.28069156381841132</c:v>
                </c:pt>
                <c:pt idx="4695">
                  <c:v>0.27469217131099133</c:v>
                </c:pt>
                <c:pt idx="4696">
                  <c:v>0.26876565721288131</c:v>
                </c:pt>
                <c:pt idx="4697">
                  <c:v>0.26291547671426241</c:v>
                </c:pt>
                <c:pt idx="4698">
                  <c:v>0.25714503741739864</c:v>
                </c:pt>
                <c:pt idx="4699">
                  <c:v>0.25145769596377382</c:v>
                </c:pt>
                <c:pt idx="4700">
                  <c:v>0.2458567547247302</c:v>
                </c:pt>
                <c:pt idx="4701">
                  <c:v>0.24034545856089365</c:v>
                </c:pt>
                <c:pt idx="4702">
                  <c:v>0.2349269916557794</c:v>
                </c:pt>
                <c:pt idx="4703">
                  <c:v>0.22960447442861248</c:v>
                </c:pt>
                <c:pt idx="4704">
                  <c:v>0.2243809605316987</c:v>
                </c:pt>
                <c:pt idx="4705">
                  <c:v>0.21925943393689118</c:v>
                </c:pt>
                <c:pt idx="4706">
                  <c:v>0.21424280611593488</c:v>
                </c:pt>
                <c:pt idx="4707">
                  <c:v>0.20933391331924614</c:v>
                </c:pt>
                <c:pt idx="4708">
                  <c:v>0.20453551395722563</c:v>
                </c:pt>
                <c:pt idx="4709">
                  <c:v>0.19985028608831101</c:v>
                </c:pt>
                <c:pt idx="4710">
                  <c:v>0.19528082501744473</c:v>
                </c:pt>
                <c:pt idx="4711">
                  <c:v>0.19082964100876715</c:v>
                </c:pt>
                <c:pt idx="4712">
                  <c:v>0.1864991571156939</c:v>
                </c:pt>
                <c:pt idx="4713">
                  <c:v>0.18229170713159953</c:v>
                </c:pt>
                <c:pt idx="4714">
                  <c:v>0.17820953366386033</c:v>
                </c:pt>
                <c:pt idx="4715">
                  <c:v>0.17425478633405264</c:v>
                </c:pt>
                <c:pt idx="4716">
                  <c:v>0.17042952010641374</c:v>
                </c:pt>
                <c:pt idx="4717">
                  <c:v>0.16673569374679742</c:v>
                </c:pt>
                <c:pt idx="4718">
                  <c:v>0.16317516841383667</c:v>
                </c:pt>
                <c:pt idx="4719">
                  <c:v>0.15974970638385341</c:v>
                </c:pt>
                <c:pt idx="4720">
                  <c:v>0.1564609699108139</c:v>
                </c:pt>
                <c:pt idx="4721">
                  <c:v>0.15331052022218325</c:v>
                </c:pt>
                <c:pt idx="4722">
                  <c:v>0.15029981665153178</c:v>
                </c:pt>
                <c:pt idx="4723">
                  <c:v>0.14743021590812774</c:v>
                </c:pt>
                <c:pt idx="4724">
                  <c:v>0.14470297148384528</c:v>
                </c:pt>
                <c:pt idx="4725">
                  <c:v>0.14211923319709743</c:v>
                </c:pt>
                <c:pt idx="4726">
                  <c:v>0.13968004687347996</c:v>
                </c:pt>
                <c:pt idx="4727">
                  <c:v>0.13738635416242057</c:v>
                </c:pt>
                <c:pt idx="4728">
                  <c:v>0.13523899248896112</c:v>
                </c:pt>
                <c:pt idx="4729">
                  <c:v>0.13323869513934822</c:v>
                </c:pt>
                <c:pt idx="4730">
                  <c:v>0.13138609147917141</c:v>
                </c:pt>
                <c:pt idx="4731">
                  <c:v>0.12968170730219059</c:v>
                </c:pt>
                <c:pt idx="4732">
                  <c:v>0.12812596530804049</c:v>
                </c:pt>
                <c:pt idx="4733">
                  <c:v>0.12671918570660348</c:v>
                </c:pt>
                <c:pt idx="4734">
                  <c:v>0.12546158694663659</c:v>
                </c:pt>
                <c:pt idx="4735">
                  <c:v>0.12435328656614118</c:v>
                </c:pt>
                <c:pt idx="4736">
                  <c:v>0.12339430216157252</c:v>
                </c:pt>
                <c:pt idx="4737">
                  <c:v>0.12258455247293548</c:v>
                </c:pt>
                <c:pt idx="4738">
                  <c:v>0.12192385858156422</c:v>
                </c:pt>
                <c:pt idx="4739">
                  <c:v>0.12141194521720126</c:v>
                </c:pt>
                <c:pt idx="4740">
                  <c:v>0.12104844217085473</c:v>
                </c:pt>
                <c:pt idx="4741">
                  <c:v>0.12083288580973534</c:v>
                </c:pt>
                <c:pt idx="4742">
                  <c:v>0.1207647206904052</c:v>
                </c:pt>
                <c:pt idx="4743">
                  <c:v>0.1208433012661965</c:v>
                </c:pt>
                <c:pt idx="4744">
                  <c:v>0.12106789368479373</c:v>
                </c:pt>
                <c:pt idx="4745">
                  <c:v>0.12143767767177109</c:v>
                </c:pt>
                <c:pt idx="4746">
                  <c:v>0.12195174849573008</c:v>
                </c:pt>
                <c:pt idx="4747">
                  <c:v>0.12260911901072583</c:v>
                </c:pt>
                <c:pt idx="4748">
                  <c:v>0.12340872177141012</c:v>
                </c:pt>
                <c:pt idx="4749">
                  <c:v>0.1243494112164017</c:v>
                </c:pt>
                <c:pt idx="4750">
                  <c:v>0.1254299659153939</c:v>
                </c:pt>
                <c:pt idx="4751">
                  <c:v>0.12664909087506254</c:v>
                </c:pt>
                <c:pt idx="4752">
                  <c:v>0.12800541989946596</c:v>
                </c:pt>
                <c:pt idx="4753">
                  <c:v>0.12949751800004938</c:v>
                </c:pt>
                <c:pt idx="4754">
                  <c:v>0.13112388385055337</c:v>
                </c:pt>
                <c:pt idx="4755">
                  <c:v>0.13288295228226141</c:v>
                </c:pt>
                <c:pt idx="4756">
                  <c:v>0.13477309681481636</c:v>
                </c:pt>
                <c:pt idx="4757">
                  <c:v>0.13679263221793403</c:v>
                </c:pt>
                <c:pt idx="4758">
                  <c:v>0.13893981709952571</c:v>
                </c:pt>
                <c:pt idx="4759">
                  <c:v>0.14121285651549401</c:v>
                </c:pt>
                <c:pt idx="4760">
                  <c:v>0.14360990459681791</c:v>
                </c:pt>
                <c:pt idx="4761">
                  <c:v>0.14612906718941504</c:v>
                </c:pt>
                <c:pt idx="4762">
                  <c:v>0.14876840450239087</c:v>
                </c:pt>
                <c:pt idx="4763">
                  <c:v>0.15152593376029669</c:v>
                </c:pt>
                <c:pt idx="4764">
                  <c:v>0.15439963185546779</c:v>
                </c:pt>
                <c:pt idx="4765">
                  <c:v>0.15738743799584617</c:v>
                </c:pt>
                <c:pt idx="4766">
                  <c:v>0.16048725634473909</c:v>
                </c:pt>
                <c:pt idx="4767">
                  <c:v>0.16369695864830575</c:v>
                </c:pt>
                <c:pt idx="4768">
                  <c:v>0.16701438684706618</c:v>
                </c:pt>
                <c:pt idx="4769">
                  <c:v>0.17043735566768894</c:v>
                </c:pt>
                <c:pt idx="4770">
                  <c:v>0.17396365519173898</c:v>
                </c:pt>
                <c:pt idx="4771">
                  <c:v>0.17759105339756076</c:v>
                </c:pt>
                <c:pt idx="4772">
                  <c:v>0.18131729867238583</c:v>
                </c:pt>
                <c:pt idx="4773">
                  <c:v>0.18514012229131369</c:v>
                </c:pt>
                <c:pt idx="4774">
                  <c:v>0.18905724086015574</c:v>
                </c:pt>
                <c:pt idx="4775">
                  <c:v>0.19306635871940692</c:v>
                </c:pt>
                <c:pt idx="4776">
                  <c:v>0.1971651703064714</c:v>
                </c:pt>
                <c:pt idx="4777">
                  <c:v>0.20135136247360969</c:v>
                </c:pt>
                <c:pt idx="4778">
                  <c:v>0.20562261675934068</c:v>
                </c:pt>
                <c:pt idx="4779">
                  <c:v>0.20997661161068532</c:v>
                </c:pt>
                <c:pt idx="4780">
                  <c:v>0.21441102455456049</c:v>
                </c:pt>
                <c:pt idx="4781">
                  <c:v>0.21892353431601938</c:v>
                </c:pt>
                <c:pt idx="4782">
                  <c:v>0.22351182288156599</c:v>
                </c:pt>
                <c:pt idx="4783">
                  <c:v>0.22817357750613193</c:v>
                </c:pt>
                <c:pt idx="4784">
                  <c:v>0.23290649266183333</c:v>
                </c:pt>
                <c:pt idx="4785">
                  <c:v>0.23770827192742694</c:v>
                </c:pt>
                <c:pt idx="4786">
                  <c:v>0.24257662981700159</c:v>
                </c:pt>
                <c:pt idx="4787">
                  <c:v>0.24750929354716486</c:v>
                </c:pt>
                <c:pt idx="4788">
                  <c:v>0.25250400474136225</c:v>
                </c:pt>
                <c:pt idx="4789">
                  <c:v>0.25755852107084465</c:v>
                </c:pt>
                <c:pt idx="4790">
                  <c:v>0.26267061783155332</c:v>
                </c:pt>
                <c:pt idx="4791">
                  <c:v>0.26783808945635795</c:v>
                </c:pt>
                <c:pt idx="4792">
                  <c:v>0.27305875096220078</c:v>
                </c:pt>
                <c:pt idx="4793">
                  <c:v>0.27833043933206797</c:v>
                </c:pt>
                <c:pt idx="4794">
                  <c:v>0.28365101483139871</c:v>
                </c:pt>
                <c:pt idx="4795">
                  <c:v>0.28901836225919036</c:v>
                </c:pt>
                <c:pt idx="4796">
                  <c:v>0.29443039213350697</c:v>
                </c:pt>
                <c:pt idx="4797">
                  <c:v>0.29988504181207287</c:v>
                </c:pt>
                <c:pt idx="4798">
                  <c:v>0.3053802765478279</c:v>
                </c:pt>
                <c:pt idx="4799">
                  <c:v>0.31091409048011881</c:v>
                </c:pt>
                <c:pt idx="4800">
                  <c:v>0.31648450756193836</c:v>
                </c:pt>
                <c:pt idx="4801">
                  <c:v>0.32208958242373348</c:v>
                </c:pt>
                <c:pt idx="4802">
                  <c:v>0.3277274011748027</c:v>
                </c:pt>
                <c:pt idx="4803">
                  <c:v>0.33339608214248206</c:v>
                </c:pt>
                <c:pt idx="4804">
                  <c:v>0.33909377655069822</c:v>
                </c:pt>
                <c:pt idx="4805">
                  <c:v>0.34481866913807058</c:v>
                </c:pt>
                <c:pt idx="4806">
                  <c:v>0.35056897871716297</c:v>
                </c:pt>
                <c:pt idx="4807">
                  <c:v>0.35634295867557458</c:v>
                </c:pt>
                <c:pt idx="4808">
                  <c:v>0.36213889742012406</c:v>
                </c:pt>
                <c:pt idx="4809">
                  <c:v>0.36795511876546538</c:v>
                </c:pt>
                <c:pt idx="4810">
                  <c:v>0.37378998226791188</c:v>
                </c:pt>
                <c:pt idx="4811">
                  <c:v>0.37964188350614891</c:v>
                </c:pt>
                <c:pt idx="4812">
                  <c:v>0.38550925431026473</c:v>
                </c:pt>
                <c:pt idx="4813">
                  <c:v>0.39139056293968633</c:v>
                </c:pt>
                <c:pt idx="4814">
                  <c:v>0.39728431421241212</c:v>
                </c:pt>
                <c:pt idx="4815">
                  <c:v>0.40318904958619323</c:v>
                </c:pt>
                <c:pt idx="4816">
                  <c:v>0.40910334719355884</c:v>
                </c:pt>
                <c:pt idx="4817">
                  <c:v>0.41502582183163667</c:v>
                </c:pt>
                <c:pt idx="4818">
                  <c:v>0.42095512490906833</c:v>
                </c:pt>
                <c:pt idx="4819">
                  <c:v>0.42688994435041039</c:v>
                </c:pt>
                <c:pt idx="4820">
                  <c:v>0.43282900446065375</c:v>
                </c:pt>
                <c:pt idx="4821">
                  <c:v>0.43877106575037444</c:v>
                </c:pt>
                <c:pt idx="4822">
                  <c:v>0.44471492472364232</c:v>
                </c:pt>
                <c:pt idx="4823">
                  <c:v>0.45065941363014583</c:v>
                </c:pt>
                <c:pt idx="4824">
                  <c:v>0.45660340018256096</c:v>
                </c:pt>
                <c:pt idx="4825">
                  <c:v>0.46254578724107531</c:v>
                </c:pt>
                <c:pt idx="4826">
                  <c:v>0.46848551246671033</c:v>
                </c:pt>
                <c:pt idx="4827">
                  <c:v>0.47442154794417063</c:v>
                </c:pt>
                <c:pt idx="4828">
                  <c:v>0.4803528997766639</c:v>
                </c:pt>
                <c:pt idx="4829">
                  <c:v>0.48627860765299802</c:v>
                </c:pt>
                <c:pt idx="4830">
                  <c:v>0.49219774438950931</c:v>
                </c:pt>
                <c:pt idx="4831">
                  <c:v>0.49810941544747311</c:v>
                </c:pt>
                <c:pt idx="4832">
                  <c:v>0.50401275842732829</c:v>
                </c:pt>
                <c:pt idx="4833">
                  <c:v>0.50990694254160118</c:v>
                </c:pt>
                <c:pt idx="4834">
                  <c:v>0.51579116806752812</c:v>
                </c:pt>
                <c:pt idx="4835">
                  <c:v>0.52166466578029469</c:v>
                </c:pt>
                <c:pt idx="4836">
                  <c:v>0.52752669636903893</c:v>
                </c:pt>
                <c:pt idx="4837">
                  <c:v>0.53337654983571126</c:v>
                </c:pt>
                <c:pt idx="4838">
                  <c:v>0.53921354487923046</c:v>
                </c:pt>
                <c:pt idx="4839">
                  <c:v>0.54503702826485412</c:v>
                </c:pt>
                <c:pt idx="4840">
                  <c:v>0.55084637418081561</c:v>
                </c:pt>
                <c:pt idx="4841">
                  <c:v>0.55664098358292835</c:v>
                </c:pt>
                <c:pt idx="4842">
                  <c:v>0.5624202835282146</c:v>
                </c:pt>
                <c:pt idx="4843">
                  <c:v>0.56818372649843762</c:v>
                </c:pt>
                <c:pt idx="4844">
                  <c:v>0.57393078971499656</c:v>
                </c:pt>
                <c:pt idx="4845">
                  <c:v>0.57966097444563969</c:v>
                </c:pt>
                <c:pt idx="4846">
                  <c:v>0.58537380530403926</c:v>
                </c:pt>
                <c:pt idx="4847">
                  <c:v>0.59106882954331552</c:v>
                </c:pt>
                <c:pt idx="4848">
                  <c:v>0.59674561634384371</c:v>
                </c:pt>
                <c:pt idx="4849">
                  <c:v>0.60240375609675723</c:v>
                </c:pt>
                <c:pt idx="4850">
                  <c:v>0.60804285968347183</c:v>
                </c:pt>
                <c:pt idx="4851">
                  <c:v>0.61366255775185641</c:v>
                </c:pt>
                <c:pt idx="4852">
                  <c:v>0.61926249999052152</c:v>
                </c:pt>
                <c:pt idx="4853">
                  <c:v>0.62484235440051294</c:v>
                </c:pt>
                <c:pt idx="4854">
                  <c:v>0.63040180656656108</c:v>
                </c:pt>
                <c:pt idx="4855">
                  <c:v>0.63594055892702783</c:v>
                </c:pt>
                <c:pt idx="4856">
                  <c:v>0.64145833004448116</c:v>
                </c:pt>
                <c:pt idx="4857">
                  <c:v>0.64695485387602858</c:v>
                </c:pt>
                <c:pt idx="4858">
                  <c:v>0.65242987904506966</c:v>
                </c:pt>
                <c:pt idx="4859">
                  <c:v>0.65788316811396141</c:v>
                </c:pt>
                <c:pt idx="4860">
                  <c:v>0.66331449685891963</c:v>
                </c:pt>
                <c:pt idx="4861">
                  <c:v>0.66872365354688701</c:v>
                </c:pt>
                <c:pt idx="4862">
                  <c:v>0.67411043821436589</c:v>
                </c:pt>
                <c:pt idx="4863">
                  <c:v>0.67947466195032324</c:v>
                </c:pt>
                <c:pt idx="4864">
                  <c:v>0.68481614618085651</c:v>
                </c:pt>
                <c:pt idx="4865">
                  <c:v>0.69013472195832248</c:v>
                </c:pt>
                <c:pt idx="4866">
                  <c:v>0.69543022925332876</c:v>
                </c:pt>
                <c:pt idx="4867">
                  <c:v>0.70070251625144964</c:v>
                </c:pt>
                <c:pt idx="4868">
                  <c:v>0.70595143865305876</c:v>
                </c:pt>
                <c:pt idx="4869">
                  <c:v>0.711176858978257</c:v>
                </c:pt>
                <c:pt idx="4870">
                  <c:v>0.71637864587584654</c:v>
                </c:pt>
                <c:pt idx="4871">
                  <c:v>0.72155667343676599</c:v>
                </c:pt>
                <c:pt idx="4872">
                  <c:v>0.72671082051243863</c:v>
                </c:pt>
                <c:pt idx="4873">
                  <c:v>0.73184097003788096</c:v>
                </c:pt>
                <c:pt idx="4874">
                  <c:v>0.73694700835958182</c:v>
                </c:pt>
                <c:pt idx="4875">
                  <c:v>0.74202882456821784</c:v>
                </c:pt>
                <c:pt idx="4876">
                  <c:v>0.74708630983687896</c:v>
                </c:pt>
                <c:pt idx="4877">
                  <c:v>0.7521193567636697</c:v>
                </c:pt>
                <c:pt idx="4878">
                  <c:v>0.75712785871987365</c:v>
                </c:pt>
                <c:pt idx="4879">
                  <c:v>0.7621117092032057</c:v>
                </c:pt>
                <c:pt idx="4880">
                  <c:v>0.76707080119575077</c:v>
                </c:pt>
                <c:pt idx="4881">
                  <c:v>0.77200502652790481</c:v>
                </c:pt>
                <c:pt idx="4882">
                  <c:v>0.77691427524650303</c:v>
                </c:pt>
                <c:pt idx="4883">
                  <c:v>0.78179843498861201</c:v>
                </c:pt>
                <c:pt idx="4884">
                  <c:v>0.78665739036062232</c:v>
                </c:pt>
                <c:pt idx="4885">
                  <c:v>0.79149102232203694</c:v>
                </c:pt>
                <c:pt idx="4886">
                  <c:v>0.79629920757452521</c:v>
                </c:pt>
                <c:pt idx="4887">
                  <c:v>0.80108181795634192</c:v>
                </c:pt>
                <c:pt idx="4888">
                  <c:v>0.80583871984138222</c:v>
                </c:pt>
                <c:pt idx="4889">
                  <c:v>0.81056977354394355</c:v>
                </c:pt>
                <c:pt idx="4890">
                  <c:v>0.81527483272760393</c:v>
                </c:pt>
                <c:pt idx="4891">
                  <c:v>0.81995374382051067</c:v>
                </c:pt>
                <c:pt idx="4892">
                  <c:v>0.8246063454343896</c:v>
                </c:pt>
                <c:pt idx="4893">
                  <c:v>0.82923246778972948</c:v>
                </c:pt>
                <c:pt idx="4894">
                  <c:v>0.83383193214514673</c:v>
                </c:pt>
                <c:pt idx="4895">
                  <c:v>0.83840455023280802</c:v>
                </c:pt>
                <c:pt idx="4896">
                  <c:v>0.84295012369826872</c:v>
                </c:pt>
                <c:pt idx="4897">
                  <c:v>0.84746844354580975</c:v>
                </c:pt>
                <c:pt idx="4898">
                  <c:v>0.85195928958905165</c:v>
                </c:pt>
                <c:pt idx="4899">
                  <c:v>0.85642242990685058</c:v>
                </c:pt>
                <c:pt idx="4900">
                  <c:v>0.86085762030448043</c:v>
                </c:pt>
                <c:pt idx="4901">
                  <c:v>0.86526460378057712</c:v>
                </c:pt>
                <c:pt idx="4902">
                  <c:v>0.86964310999948302</c:v>
                </c:pt>
                <c:pt idx="4903">
                  <c:v>0.8739928547691872</c:v>
                </c:pt>
                <c:pt idx="4904">
                  <c:v>0.87831353952545577</c:v>
                </c:pt>
                <c:pt idx="4905">
                  <c:v>0.88260485082157913</c:v>
                </c:pt>
                <c:pt idx="4906">
                  <c:v>0.88686645982491463</c:v>
                </c:pt>
                <c:pt idx="4907">
                  <c:v>0.89109802181905251</c:v>
                </c:pt>
                <c:pt idx="4908">
                  <c:v>0.89529917571297957</c:v>
                </c:pt>
                <c:pt idx="4909">
                  <c:v>0.89946954355748787</c:v>
                </c:pt>
                <c:pt idx="4910">
                  <c:v>0.90360873006757514</c:v>
                </c:pt>
                <c:pt idx="4911">
                  <c:v>0.90771632215321651</c:v>
                </c:pt>
                <c:pt idx="4912">
                  <c:v>0.91179188845746462</c:v>
                </c:pt>
                <c:pt idx="4913">
                  <c:v>0.91583497890219367</c:v>
                </c:pt>
                <c:pt idx="4914">
                  <c:v>0.9198451242426936</c:v>
                </c:pt>
                <c:pt idx="4915">
                  <c:v>0.92382183563042009</c:v>
                </c:pt>
                <c:pt idx="4916">
                  <c:v>0.92776460418550644</c:v>
                </c:pt>
                <c:pt idx="4917">
                  <c:v>0.93167290057779995</c:v>
                </c:pt>
                <c:pt idx="4918">
                  <c:v>0.9355461746187177</c:v>
                </c:pt>
                <c:pt idx="4919">
                  <c:v>0.93938385486299381</c:v>
                </c:pt>
                <c:pt idx="4920">
                  <c:v>0.94318534822166944</c:v>
                </c:pt>
                <c:pt idx="4921">
                  <c:v>0.94695003958578894</c:v>
                </c:pt>
                <c:pt idx="4922">
                  <c:v>0.95067729146288804</c:v>
                </c:pt>
                <c:pt idx="4923">
                  <c:v>0.9543664436257987</c:v>
                </c:pt>
                <c:pt idx="4924">
                  <c:v>0.95801681277364614</c:v>
                </c:pt>
                <c:pt idx="4925">
                  <c:v>0.96162769220794342</c:v>
                </c:pt>
                <c:pt idx="4926">
                  <c:v>0.96519835152223743</c:v>
                </c:pt>
                <c:pt idx="4927">
                  <c:v>0.96872803630677706</c:v>
                </c:pt>
                <c:pt idx="4928">
                  <c:v>0.97221596786938169</c:v>
                </c:pt>
                <c:pt idx="4929">
                  <c:v>0.97566134297233598</c:v>
                </c:pt>
                <c:pt idx="4930">
                  <c:v>0.97906333358662323</c:v>
                </c:pt>
                <c:pt idx="4931">
                  <c:v>0.98242108666440464</c:v>
                </c:pt>
                <c:pt idx="4932">
                  <c:v>0.985733723929901</c:v>
                </c:pt>
                <c:pt idx="4933">
                  <c:v>0.98900034169014128</c:v>
                </c:pt>
                <c:pt idx="4934">
                  <c:v>0.99222001066616383</c:v>
                </c:pt>
                <c:pt idx="4935">
                  <c:v>0.99539177584522842</c:v>
                </c:pt>
                <c:pt idx="4936">
                  <c:v>0.99851465635589431</c:v>
                </c:pt>
                <c:pt idx="4937">
                  <c:v>1.0015876453655299</c:v>
                </c:pt>
                <c:pt idx="4938">
                  <c:v>1.004609710002307</c:v>
                </c:pt>
                <c:pt idx="4939">
                  <c:v>1.0075797913019853</c:v>
                </c:pt>
                <c:pt idx="4940">
                  <c:v>1.0104968041812561</c:v>
                </c:pt>
                <c:pt idx="4941">
                  <c:v>1.0133596374369802</c:v>
                </c:pt>
                <c:pt idx="4942">
                  <c:v>1.016167153774524</c:v>
                </c:pt>
                <c:pt idx="4943">
                  <c:v>1.0189181898644066</c:v>
                </c:pt>
                <c:pt idx="4944">
                  <c:v>1.0216115564293258</c:v>
                </c:pt>
                <c:pt idx="4945">
                  <c:v>1.0242460383619221</c:v>
                </c:pt>
                <c:pt idx="4946">
                  <c:v>1.0268203948752799</c:v>
                </c:pt>
                <c:pt idx="4947">
                  <c:v>1.0293333596855159</c:v>
                </c:pt>
                <c:pt idx="4948">
                  <c:v>1.031783641229989</c:v>
                </c:pt>
                <c:pt idx="4949">
                  <c:v>1.0341699229200181</c:v>
                </c:pt>
                <c:pt idx="4950">
                  <c:v>1.0364908634296757</c:v>
                </c:pt>
                <c:pt idx="4951">
                  <c:v>1.0387450970229604</c:v>
                </c:pt>
                <c:pt idx="4952">
                  <c:v>1.0409312339190282</c:v>
                </c:pt>
                <c:pt idx="4953">
                  <c:v>1.0430478606966274</c:v>
                </c:pt>
                <c:pt idx="4954">
                  <c:v>1.04509354074023</c:v>
                </c:pt>
                <c:pt idx="4955">
                  <c:v>1.0470668147267381</c:v>
                </c:pt>
                <c:pt idx="4956">
                  <c:v>1.0489662011554972</c:v>
                </c:pt>
                <c:pt idx="4957">
                  <c:v>1.0507901969221418</c:v>
                </c:pt>
                <c:pt idx="4958">
                  <c:v>1.0525372779370779</c:v>
                </c:pt>
                <c:pt idx="4959">
                  <c:v>1.054205899789272</c:v>
                </c:pt>
                <c:pt idx="4960">
                  <c:v>1.0557944984577039</c:v>
                </c:pt>
                <c:pt idx="4961">
                  <c:v>1.0573014910692338</c:v>
                </c:pt>
                <c:pt idx="4962">
                  <c:v>1.058725276706014</c:v>
                </c:pt>
                <c:pt idx="4963">
                  <c:v>1.0600642372615798</c:v>
                </c:pt>
                <c:pt idx="4964">
                  <c:v>1.0613167383473638</c:v>
                </c:pt>
                <c:pt idx="4965">
                  <c:v>1.0624811302500901</c:v>
                </c:pt>
                <c:pt idx="4966">
                  <c:v>1.0635557489412297</c:v>
                </c:pt>
                <c:pt idx="4967">
                  <c:v>1.0645389171379478</c:v>
                </c:pt>
                <c:pt idx="4968">
                  <c:v>1.065428945418246</c:v>
                </c:pt>
                <c:pt idx="4969">
                  <c:v>1.0662241333882527</c:v>
                </c:pt>
                <c:pt idx="4970">
                  <c:v>1.0669227709051818</c:v>
                </c:pt>
                <c:pt idx="4971">
                  <c:v>1.0675231393534155</c:v>
                </c:pt>
                <c:pt idx="4972">
                  <c:v>1.0680235129762523</c:v>
                </c:pt>
                <c:pt idx="4973">
                  <c:v>1.06842216026263</c:v>
                </c:pt>
                <c:pt idx="4974">
                  <c:v>1.0687173453894039</c:v>
                </c:pt>
                <c:pt idx="4975">
                  <c:v>1.068907329718922</c:v>
                </c:pt>
                <c:pt idx="4976">
                  <c:v>1.0689903733526378</c:v>
                </c:pt>
                <c:pt idx="4977">
                  <c:v>1.068964736739757</c:v>
                </c:pt>
                <c:pt idx="4978">
                  <c:v>1.0688286823421875</c:v>
                </c:pt>
                <c:pt idx="4979">
                  <c:v>1.0685804763537365</c:v>
                </c:pt>
                <c:pt idx="4980">
                  <c:v>1.068218390475022</c:v>
                </c:pt>
                <c:pt idx="4981">
                  <c:v>1.0677407037425022</c:v>
                </c:pt>
                <c:pt idx="4982">
                  <c:v>1.0671457044118169</c:v>
                </c:pt>
                <c:pt idx="4983">
                  <c:v>1.0664316918938759</c:v>
                </c:pt>
                <c:pt idx="4984">
                  <c:v>1.0655969787440658</c:v>
                </c:pt>
                <c:pt idx="4985">
                  <c:v>1.0646398927028478</c:v>
                </c:pt>
                <c:pt idx="4986">
                  <c:v>1.0635587787869141</c:v>
                </c:pt>
                <c:pt idx="4987">
                  <c:v>1.0623520014302279</c:v>
                </c:pt>
                <c:pt idx="4988">
                  <c:v>1.0610179466730805</c:v>
                </c:pt>
                <c:pt idx="4989">
                  <c:v>1.0595550243978389</c:v>
                </c:pt>
                <c:pt idx="4990">
                  <c:v>1.0579616706104134</c:v>
                </c:pt>
                <c:pt idx="4991">
                  <c:v>1.056236349765052</c:v>
                </c:pt>
                <c:pt idx="4992">
                  <c:v>1.0543775571313567</c:v>
                </c:pt>
                <c:pt idx="4993">
                  <c:v>1.0523838212008481</c:v>
                </c:pt>
                <c:pt idx="4994">
                  <c:v>1.0502537061314543</c:v>
                </c:pt>
                <c:pt idx="4995">
                  <c:v>1.047985814227822</c:v>
                </c:pt>
                <c:pt idx="4996">
                  <c:v>1.0455787884545182</c:v>
                </c:pt>
                <c:pt idx="4997">
                  <c:v>1.043031314979975</c:v>
                </c:pt>
                <c:pt idx="4998">
                  <c:v>1.040342125748891</c:v>
                </c:pt>
                <c:pt idx="4999">
                  <c:v>1.0375100010788381</c:v>
                </c:pt>
                <c:pt idx="5000">
                  <c:v>1.0345337722804018</c:v>
                </c:pt>
                <c:pt idx="5001">
                  <c:v>1.0314123242953241</c:v>
                </c:pt>
                <c:pt idx="5002">
                  <c:v>1.0281445983509994</c:v>
                </c:pt>
                <c:pt idx="5003">
                  <c:v>1.0247295946277015</c:v>
                </c:pt>
                <c:pt idx="5004">
                  <c:v>1.0211663749341058</c:v>
                </c:pt>
                <c:pt idx="5005">
                  <c:v>1.0174540653887145</c:v>
                </c:pt>
                <c:pt idx="5006">
                  <c:v>1.0135918591021933</c:v>
                </c:pt>
                <c:pt idx="5007">
                  <c:v>1.0095790188579064</c:v>
                </c:pt>
                <c:pt idx="5008">
                  <c:v>1.0054148797851379</c:v>
                </c:pt>
                <c:pt idx="5009">
                  <c:v>1.0010988520221784</c:v>
                </c:pt>
                <c:pt idx="5010">
                  <c:v>0.9966304233640344</c:v>
                </c:pt>
                <c:pt idx="5011">
                  <c:v>0.99200916189076671</c:v>
                </c:pt>
                <c:pt idx="5012">
                  <c:v>0.98723471857210487</c:v>
                </c:pt>
                <c:pt idx="5013">
                  <c:v>0.98230682984248829</c:v>
                </c:pt>
                <c:pt idx="5014">
                  <c:v>0.97722532014421271</c:v>
                </c:pt>
                <c:pt idx="5015">
                  <c:v>0.97199010443112632</c:v>
                </c:pt>
                <c:pt idx="5016">
                  <c:v>0.96660119062972305</c:v>
                </c:pt>
                <c:pt idx="5017">
                  <c:v>0.96105868205210865</c:v>
                </c:pt>
                <c:pt idx="5018">
                  <c:v>0.95536277975623485</c:v>
                </c:pt>
                <c:pt idx="5019">
                  <c:v>0.94951378484728965</c:v>
                </c:pt>
                <c:pt idx="5020">
                  <c:v>0.94351210071629277</c:v>
                </c:pt>
                <c:pt idx="5021">
                  <c:v>0.93735823521021633</c:v>
                </c:pt>
                <c:pt idx="5022">
                  <c:v>0.9310528027278917</c:v>
                </c:pt>
                <c:pt idx="5023">
                  <c:v>0.92459652623775956</c:v>
                </c:pt>
                <c:pt idx="5024">
                  <c:v>0.91799023921111422</c:v>
                </c:pt>
                <c:pt idx="5025">
                  <c:v>0.91123488746602266</c:v>
                </c:pt>
                <c:pt idx="5026">
                  <c:v>0.90433153091716756</c:v>
                </c:pt>
                <c:pt idx="5027">
                  <c:v>0.89728134522531511</c:v>
                </c:pt>
                <c:pt idx="5028">
                  <c:v>0.89008562334322561</c:v>
                </c:pt>
                <c:pt idx="5029">
                  <c:v>0.88274577695082468</c:v>
                </c:pt>
                <c:pt idx="5030">
                  <c:v>0.87526333777594756</c:v>
                </c:pt>
                <c:pt idx="5031">
                  <c:v>0.86763995879562961</c:v>
                </c:pt>
                <c:pt idx="5032">
                  <c:v>0.85987741531322504</c:v>
                </c:pt>
                <c:pt idx="5033">
                  <c:v>0.85197760590567673</c:v>
                </c:pt>
                <c:pt idx="5034">
                  <c:v>0.84394255323823075</c:v>
                </c:pt>
                <c:pt idx="5035">
                  <c:v>0.83577440474026599</c:v>
                </c:pt>
                <c:pt idx="5036">
                  <c:v>0.82747543313957728</c:v>
                </c:pt>
                <c:pt idx="5037">
                  <c:v>0.81904803684983341</c:v>
                </c:pt>
                <c:pt idx="5038">
                  <c:v>0.81049474020807244</c:v>
                </c:pt>
                <c:pt idx="5039">
                  <c:v>0.8018181935583597</c:v>
                </c:pt>
                <c:pt idx="5040">
                  <c:v>0.79302117317752663</c:v>
                </c:pt>
                <c:pt idx="5041">
                  <c:v>0.78410658104115827</c:v>
                </c:pt>
                <c:pt idx="5042">
                  <c:v>0.77507744442467308</c:v>
                </c:pt>
                <c:pt idx="5043">
                  <c:v>0.76593691533888475</c:v>
                </c:pt>
                <c:pt idx="5044">
                  <c:v>0.75668826979598869</c:v>
                </c:pt>
                <c:pt idx="5045">
                  <c:v>0.7473349069044376</c:v>
                </c:pt>
                <c:pt idx="5046">
                  <c:v>0.73788034779041212</c:v>
                </c:pt>
                <c:pt idx="5047">
                  <c:v>0.72832823434446026</c:v>
                </c:pt>
                <c:pt idx="5048">
                  <c:v>0.71868232779180752</c:v>
                </c:pt>
                <c:pt idx="5049">
                  <c:v>0.708946507085088</c:v>
                </c:pt>
                <c:pt idx="5050">
                  <c:v>0.69912476711926286</c:v>
                </c:pt>
                <c:pt idx="5051">
                  <c:v>0.6892212167676266</c:v>
                </c:pt>
                <c:pt idx="5052">
                  <c:v>0.67924007673978182</c:v>
                </c:pt>
                <c:pt idx="5053">
                  <c:v>0.66918567726060585</c:v>
                </c:pt>
                <c:pt idx="5054">
                  <c:v>0.65906245557234067</c:v>
                </c:pt>
                <c:pt idx="5055">
                  <c:v>0.64887495325932998</c:v>
                </c:pt>
                <c:pt idx="5056">
                  <c:v>0.63862781339804187</c:v>
                </c:pt>
                <c:pt idx="5057">
                  <c:v>0.62832577753312946</c:v>
                </c:pt>
                <c:pt idx="5058">
                  <c:v>0.61797368248231543</c:v>
                </c:pt>
                <c:pt idx="5059">
                  <c:v>0.6075764569722919</c:v>
                </c:pt>
                <c:pt idx="5060">
                  <c:v>0.59713911810826681</c:v>
                </c:pt>
                <c:pt idx="5061">
                  <c:v>0.58666676768116444</c:v>
                </c:pt>
                <c:pt idx="5062">
                  <c:v>0.5761645883148645</c:v>
                </c:pt>
                <c:pt idx="5063">
                  <c:v>0.56563783945872836</c:v>
                </c:pt>
                <c:pt idx="5064">
                  <c:v>0.55509185322878041</c:v>
                </c:pt>
                <c:pt idx="5065">
                  <c:v>0.54453203010287332</c:v>
                </c:pt>
                <c:pt idx="5066">
                  <c:v>0.53396383447443063</c:v>
                </c:pt>
                <c:pt idx="5067">
                  <c:v>0.52339279007049333</c:v>
                </c:pt>
                <c:pt idx="5068">
                  <c:v>0.5128244752396437</c:v>
                </c:pt>
                <c:pt idx="5069">
                  <c:v>0.50226451811604811</c:v>
                </c:pt>
                <c:pt idx="5070">
                  <c:v>0.49171859166578297</c:v>
                </c:pt>
                <c:pt idx="5071">
                  <c:v>0.48119240862233675</c:v>
                </c:pt>
                <c:pt idx="5072">
                  <c:v>0.47069171631845186</c:v>
                </c:pt>
                <c:pt idx="5073">
                  <c:v>0.46022229142101767</c:v>
                </c:pt>
                <c:pt idx="5074">
                  <c:v>0.4497899345775237</c:v>
                </c:pt>
                <c:pt idx="5075">
                  <c:v>0.43940046498099639</c:v>
                </c:pt>
                <c:pt idx="5076">
                  <c:v>0.42905971486221034</c:v>
                </c:pt>
                <c:pt idx="5077">
                  <c:v>0.41877352391682732</c:v>
                </c:pt>
                <c:pt idx="5078">
                  <c:v>0.40854773367680008</c:v>
                </c:pt>
                <c:pt idx="5079">
                  <c:v>0.39838818183382768</c:v>
                </c:pt>
                <c:pt idx="5080">
                  <c:v>0.38830069652469351</c:v>
                </c:pt>
                <c:pt idx="5081">
                  <c:v>0.37829109058672805</c:v>
                </c:pt>
                <c:pt idx="5082">
                  <c:v>0.36836515579303447</c:v>
                </c:pt>
                <c:pt idx="5083">
                  <c:v>0.35852865707659182</c:v>
                </c:pt>
                <c:pt idx="5084">
                  <c:v>0.34878732675278701</c:v>
                </c:pt>
                <c:pt idx="5085">
                  <c:v>0.33914685874948725</c:v>
                </c:pt>
                <c:pt idx="5086">
                  <c:v>0.32961290285462197</c:v>
                </c:pt>
                <c:pt idx="5087">
                  <c:v>0.32019105899025918</c:v>
                </c:pt>
                <c:pt idx="5088">
                  <c:v>0.31088687152329708</c:v>
                </c:pt>
                <c:pt idx="5089">
                  <c:v>0.3017058236216883</c:v>
                </c:pt>
                <c:pt idx="5090">
                  <c:v>0.29265333166609853</c:v>
                </c:pt>
                <c:pt idx="5091">
                  <c:v>0.28373473972622876</c:v>
                </c:pt>
                <c:pt idx="5092">
                  <c:v>0.27495531411099139</c:v>
                </c:pt>
                <c:pt idx="5093">
                  <c:v>0.26632023800205784</c:v>
                </c:pt>
                <c:pt idx="5094">
                  <c:v>0.25783460617952331</c:v>
                </c:pt>
                <c:pt idx="5095">
                  <c:v>0.24950341984882757</c:v>
                </c:pt>
                <c:pt idx="5096">
                  <c:v>0.24133158157740447</c:v>
                </c:pt>
                <c:pt idx="5097">
                  <c:v>0.23332389034998258</c:v>
                </c:pt>
                <c:pt idx="5098">
                  <c:v>0.22548503675050341</c:v>
                </c:pt>
                <c:pt idx="5099">
                  <c:v>0.21781959827881786</c:v>
                </c:pt>
                <c:pt idx="5100">
                  <c:v>0.21033203481017002</c:v>
                </c:pt>
                <c:pt idx="5101">
                  <c:v>0.20302668420471798</c:v>
                </c:pt>
                <c:pt idx="5102">
                  <c:v>0.1959077580745949</c:v>
                </c:pt>
                <c:pt idx="5103">
                  <c:v>0.18897933771515543</c:v>
                </c:pt>
                <c:pt idx="5104">
                  <c:v>0.18224537020736256</c:v>
                </c:pt>
                <c:pt idx="5105">
                  <c:v>0.17570966469722993</c:v>
                </c:pt>
                <c:pt idx="5106">
                  <c:v>0.16937588885838456</c:v>
                </c:pt>
                <c:pt idx="5107">
                  <c:v>0.1632475655432537</c:v>
                </c:pt>
                <c:pt idx="5108">
                  <c:v>0.15732806962799323</c:v>
                </c:pt>
                <c:pt idx="5109">
                  <c:v>0.15162062505582138</c:v>
                </c:pt>
                <c:pt idx="5110">
                  <c:v>0.14612830208315108</c:v>
                </c:pt>
                <c:pt idx="5111">
                  <c:v>0.14085401473248341</c:v>
                </c:pt>
                <c:pt idx="5112">
                  <c:v>0.13580051845538516</c:v>
                </c:pt>
                <c:pt idx="5113">
                  <c:v>0.13097040800871837</c:v>
                </c:pt>
                <c:pt idx="5114">
                  <c:v>0.12636611554665897</c:v>
                </c:pt>
                <c:pt idx="5115">
                  <c:v>0.12198990893074813</c:v>
                </c:pt>
                <c:pt idx="5116">
                  <c:v>0.11784389025963962</c:v>
                </c:pt>
                <c:pt idx="5117">
                  <c:v>0.11392999461979775</c:v>
                </c:pt>
                <c:pt idx="5118">
                  <c:v>0.1102499890580666</c:v>
                </c:pt>
                <c:pt idx="5119">
                  <c:v>0.10680547177636895</c:v>
                </c:pt>
                <c:pt idx="5120">
                  <c:v>0.10359787154859859</c:v>
                </c:pt>
                <c:pt idx="5121">
                  <c:v>0.10062844735907742</c:v>
                </c:pt>
                <c:pt idx="5122">
                  <c:v>9.78982882617455E-2</c:v>
                </c:pt>
                <c:pt idx="5123">
                  <c:v>9.5408313458612157E-2</c:v>
                </c:pt>
                <c:pt idx="5124">
                  <c:v>9.3159272595773487E-2</c:v>
                </c:pt>
                <c:pt idx="5125">
                  <c:v>9.1151746274706791E-2</c:v>
                </c:pt>
                <c:pt idx="5126">
                  <c:v>8.9386146776210512E-2</c:v>
                </c:pt>
                <c:pt idx="5127">
                  <c:v>8.7862718994063865E-2</c:v>
                </c:pt>
                <c:pt idx="5128">
                  <c:v>8.6581541574911491E-2</c:v>
                </c:pt>
                <c:pt idx="5129">
                  <c:v>8.554252826060299E-2</c:v>
                </c:pt>
                <c:pt idx="5130">
                  <c:v>8.474542942889704E-2</c:v>
                </c:pt>
                <c:pt idx="5131">
                  <c:v>8.4189833828008931E-2</c:v>
                </c:pt>
                <c:pt idx="5132">
                  <c:v>8.3875170500143356E-2</c:v>
                </c:pt>
                <c:pt idx="5133">
                  <c:v>8.3800710888943447E-2</c:v>
                </c:pt>
                <c:pt idx="5134">
                  <c:v>8.3965571125347568E-2</c:v>
                </c:pt>
                <c:pt idx="5135">
                  <c:v>8.4368714486153684E-2</c:v>
                </c:pt>
                <c:pt idx="5136">
                  <c:v>8.5008954019306013E-2</c:v>
                </c:pt>
                <c:pt idx="5137">
                  <c:v>8.5884955329611115E-2</c:v>
                </c:pt>
                <c:pt idx="5138">
                  <c:v>8.6995239518435963E-2</c:v>
                </c:pt>
                <c:pt idx="5139">
                  <c:v>8.833818627067852E-2</c:v>
                </c:pt>
                <c:pt idx="5140">
                  <c:v>8.9912037082121726E-2</c:v>
                </c:pt>
                <c:pt idx="5141">
                  <c:v>9.171489862008872E-2</c:v>
                </c:pt>
                <c:pt idx="5142">
                  <c:v>9.3744746210183263E-2</c:v>
                </c:pt>
                <c:pt idx="5143">
                  <c:v>9.5999427441722476E-2</c:v>
                </c:pt>
                <c:pt idx="5144">
                  <c:v>9.8476665884438513E-2</c:v>
                </c:pt>
                <c:pt idx="5145">
                  <c:v>0.10117406490879002</c:v>
                </c:pt>
                <c:pt idx="5146">
                  <c:v>0.10408911160223458</c:v>
                </c:pt>
                <c:pt idx="5147">
                  <c:v>0.10721918077378373</c:v>
                </c:pt>
                <c:pt idx="5148">
                  <c:v>0.1105615390390005</c:v>
                </c:pt>
                <c:pt idx="5149">
                  <c:v>0.11411334897765621</c:v>
                </c:pt>
                <c:pt idx="5150">
                  <c:v>0.11787167335637352</c:v>
                </c:pt>
                <c:pt idx="5151">
                  <c:v>0.12183347940820025</c:v>
                </c:pt>
                <c:pt idx="5152">
                  <c:v>0.12599564316163078</c:v>
                </c:pt>
                <c:pt idx="5153">
                  <c:v>0.13035495381122314</c:v>
                </c:pt>
                <c:pt idx="5154">
                  <c:v>0.13490811812217088</c:v>
                </c:pt>
                <c:pt idx="5155">
                  <c:v>0.13965176486129699</c:v>
                </c:pt>
                <c:pt idx="5156">
                  <c:v>0.14458244924703442</c:v>
                </c:pt>
                <c:pt idx="5157">
                  <c:v>0.14969665741089422</c:v>
                </c:pt>
                <c:pt idx="5158">
                  <c:v>0.15499081086337888</c:v>
                </c:pt>
                <c:pt idx="5159">
                  <c:v>0.16046127095710222</c:v>
                </c:pt>
                <c:pt idx="5160">
                  <c:v>0.16610434334023141</c:v>
                </c:pt>
                <c:pt idx="5161">
                  <c:v>0.17191628239351231</c:v>
                </c:pt>
                <c:pt idx="5162">
                  <c:v>0.17789329564419029</c:v>
                </c:pt>
                <c:pt idx="5163">
                  <c:v>0.18403154815038594</c:v>
                </c:pt>
                <c:pt idx="5164">
                  <c:v>0.19032716685003043</c:v>
                </c:pt>
                <c:pt idx="5165">
                  <c:v>0.19677624486777867</c:v>
                </c:pt>
                <c:pt idx="5166">
                  <c:v>0.20337484577468462</c:v>
                </c:pt>
                <c:pt idx="5167">
                  <c:v>0.21011900779467868</c:v>
                </c:pt>
                <c:pt idx="5168">
                  <c:v>0.2170047479527504</c:v>
                </c:pt>
                <c:pt idx="5169">
                  <c:v>0.22402806615941184</c:v>
                </c:pt>
                <c:pt idx="5170">
                  <c:v>0.23118494922713789</c:v>
                </c:pt>
                <c:pt idx="5171">
                  <c:v>0.23847137481344224</c:v>
                </c:pt>
                <c:pt idx="5172">
                  <c:v>0.24588331528682078</c:v>
                </c:pt>
                <c:pt idx="5173">
                  <c:v>0.25341674151122434</c:v>
                </c:pt>
                <c:pt idx="5174">
                  <c:v>0.26106762654500415</c:v>
                </c:pt>
                <c:pt idx="5175">
                  <c:v>0.26883194925119869</c:v>
                </c:pt>
                <c:pt idx="5176">
                  <c:v>0.27670569781531434</c:v>
                </c:pt>
                <c:pt idx="5177">
                  <c:v>0.28468487316778579</c:v>
                </c:pt>
                <c:pt idx="5178">
                  <c:v>0.29276549230836835</c:v>
                </c:pt>
                <c:pt idx="5179">
                  <c:v>0.3009435915295034</c:v>
                </c:pt>
                <c:pt idx="5180">
                  <c:v>0.30921522953683545</c:v>
                </c:pt>
                <c:pt idx="5181">
                  <c:v>0.31757649046447328</c:v>
                </c:pt>
                <c:pt idx="5182">
                  <c:v>0.32602348678312498</c:v>
                </c:pt>
                <c:pt idx="5183">
                  <c:v>0.3345523620999486</c:v>
                </c:pt>
                <c:pt idx="5184">
                  <c:v>0.34315929384824967</c:v>
                </c:pt>
                <c:pt idx="5185">
                  <c:v>0.35184049586642013</c:v>
                </c:pt>
                <c:pt idx="5186">
                  <c:v>0.36059222086471432</c:v>
                </c:pt>
                <c:pt idx="5187">
                  <c:v>0.36941076277994728</c:v>
                </c:pt>
                <c:pt idx="5188">
                  <c:v>0.37829245901698499</c:v>
                </c:pt>
                <c:pt idx="5189">
                  <c:v>0.38723369257712376</c:v>
                </c:pt>
                <c:pt idx="5190">
                  <c:v>0.39623089407356032</c:v>
                </c:pt>
                <c:pt idx="5191">
                  <c:v>0.40528054363386701</c:v>
                </c:pt>
                <c:pt idx="5192">
                  <c:v>0.41437917268985047</c:v>
                </c:pt>
                <c:pt idx="5193">
                  <c:v>0.42352336565572013</c:v>
                </c:pt>
                <c:pt idx="5194">
                  <c:v>0.43270976149492624</c:v>
                </c:pt>
                <c:pt idx="5195">
                  <c:v>0.44193505517694176</c:v>
                </c:pt>
                <c:pt idx="5196">
                  <c:v>0.45119599902476115</c:v>
                </c:pt>
                <c:pt idx="5197">
                  <c:v>0.46048940395470528</c:v>
                </c:pt>
                <c:pt idx="5198">
                  <c:v>0.46981214060977283</c:v>
                </c:pt>
                <c:pt idx="5199">
                  <c:v>0.47916114038791008</c:v>
                </c:pt>
                <c:pt idx="5200">
                  <c:v>0.48853339636736975</c:v>
                </c:pt>
                <c:pt idx="5201">
                  <c:v>0.49792596413010598</c:v>
                </c:pt>
                <c:pt idx="5202">
                  <c:v>0.50733596248641466</c:v>
                </c:pt>
                <c:pt idx="5203">
                  <c:v>0.51676057410114251</c:v>
                </c:pt>
                <c:pt idx="5204">
                  <c:v>0.52619704602535411</c:v>
                </c:pt>
                <c:pt idx="5205">
                  <c:v>0.5356426901342457</c:v>
                </c:pt>
                <c:pt idx="5206">
                  <c:v>0.54509488347427504</c:v>
                </c:pt>
                <c:pt idx="5207">
                  <c:v>0.55455106852187863</c:v>
                </c:pt>
                <c:pt idx="5208">
                  <c:v>0.56400875335576162</c:v>
                </c:pt>
                <c:pt idx="5209">
                  <c:v>0.57346551174604787</c:v>
                </c:pt>
                <c:pt idx="5210">
                  <c:v>0.58291898316174251</c:v>
                </c:pt>
                <c:pt idx="5211">
                  <c:v>0.59236687269978661</c:v>
                </c:pt>
                <c:pt idx="5212">
                  <c:v>0.60180695093878134</c:v>
                </c:pt>
                <c:pt idx="5213">
                  <c:v>0.6112370537183629</c:v>
                </c:pt>
                <c:pt idx="5214">
                  <c:v>0.62065508184892415</c:v>
                </c:pt>
                <c:pt idx="5215">
                  <c:v>0.63005900075274679</c:v>
                </c:pt>
                <c:pt idx="5216">
                  <c:v>0.63944684004040542</c:v>
                </c:pt>
                <c:pt idx="5217">
                  <c:v>0.64881669302390954</c:v>
                </c:pt>
                <c:pt idx="5218">
                  <c:v>0.65816671617094968</c:v>
                </c:pt>
                <c:pt idx="5219">
                  <c:v>0.66749512850090931</c:v>
                </c:pt>
                <c:pt idx="5220">
                  <c:v>0.67680021092722864</c:v>
                </c:pt>
                <c:pt idx="5221">
                  <c:v>0.68608030554739352</c:v>
                </c:pt>
                <c:pt idx="5222">
                  <c:v>0.69533381488374502</c:v>
                </c:pt>
                <c:pt idx="5223">
                  <c:v>0.70455920107821912</c:v>
                </c:pt>
                <c:pt idx="5224">
                  <c:v>0.71375498504214707</c:v>
                </c:pt>
                <c:pt idx="5225">
                  <c:v>0.7229197455651627</c:v>
                </c:pt>
                <c:pt idx="5226">
                  <c:v>0.73205211838508388</c:v>
                </c:pt>
                <c:pt idx="5227">
                  <c:v>0.7411507952208416</c:v>
                </c:pt>
                <c:pt idx="5228">
                  <c:v>0.75021452277190959</c:v>
                </c:pt>
                <c:pt idx="5229">
                  <c:v>0.75924210168510264</c:v>
                </c:pt>
                <c:pt idx="5230">
                  <c:v>0.7682323854926284</c:v>
                </c:pt>
                <c:pt idx="5231">
                  <c:v>0.77718427952283164</c:v>
                </c:pt>
                <c:pt idx="5232">
                  <c:v>0.78609673978536132</c:v>
                </c:pt>
                <c:pt idx="5233">
                  <c:v>0.79496877183396708</c:v>
                </c:pt>
                <c:pt idx="5234">
                  <c:v>0.80379942960877615</c:v>
                </c:pt>
                <c:pt idx="5235">
                  <c:v>0.81258781425878446</c:v>
                </c:pt>
                <c:pt idx="5236">
                  <c:v>0.82133307294874169</c:v>
                </c:pt>
                <c:pt idx="5237">
                  <c:v>0.83003439764994869</c:v>
                </c:pt>
                <c:pt idx="5238">
                  <c:v>0.8386910239191252</c:v>
                </c:pt>
                <c:pt idx="5239">
                  <c:v>0.84730222966492252</c:v>
                </c:pt>
                <c:pt idx="5240">
                  <c:v>0.85586733390529435</c:v>
                </c:pt>
                <c:pt idx="5241">
                  <c:v>0.86438569551693234</c:v>
                </c:pt>
                <c:pt idx="5242">
                  <c:v>0.87285671197815962</c:v>
                </c:pt>
                <c:pt idx="5243">
                  <c:v>0.88127981810647749</c:v>
                </c:pt>
                <c:pt idx="5244">
                  <c:v>0.88965448479317755</c:v>
                </c:pt>
                <c:pt idx="5245">
                  <c:v>0.89798021773564551</c:v>
                </c:pt>
                <c:pt idx="5246">
                  <c:v>0.9062565561684266</c:v>
                </c:pt>
                <c:pt idx="5247">
                  <c:v>0.91448307159519682</c:v>
                </c:pt>
                <c:pt idx="5248">
                  <c:v>0.92265936652175795</c:v>
                </c:pt>
                <c:pt idx="5249">
                  <c:v>0.93078507319208192</c:v>
                </c:pt>
                <c:pt idx="5250">
                  <c:v>0.93885985232786195</c:v>
                </c:pt>
                <c:pt idx="5251">
                  <c:v>0.9468833918724836</c:v>
                </c:pt>
                <c:pt idx="5252">
                  <c:v>0.95485540574126748</c:v>
                </c:pt>
                <c:pt idx="5253">
                  <c:v>0.9627756325769643</c:v>
                </c:pt>
                <c:pt idx="5254">
                  <c:v>0.97064383451402514</c:v>
                </c:pt>
                <c:pt idx="5255">
                  <c:v>0.97845979594923338</c:v>
                </c:pt>
                <c:pt idx="5256">
                  <c:v>0.98622332232230059</c:v>
                </c:pt>
                <c:pt idx="5257">
                  <c:v>0.99393423890500487</c:v>
                </c:pt>
                <c:pt idx="5258">
                  <c:v>1.0015923896006163</c:v>
                </c:pt>
                <c:pt idx="5259">
                  <c:v>1.0091976357530672</c:v>
                </c:pt>
                <c:pt idx="5260">
                  <c:v>1.0167498549681528</c:v>
                </c:pt>
                <c:pt idx="5261">
                  <c:v>1.0242489399453567</c:v>
                </c:pt>
                <c:pt idx="5262">
                  <c:v>1.0316947973206516</c:v>
                </c:pt>
                <c:pt idx="5263">
                  <c:v>1.0390873465234782</c:v>
                </c:pt>
                <c:pt idx="5264">
                  <c:v>1.0464265186438022</c:v>
                </c:pt>
                <c:pt idx="5265">
                  <c:v>1.0537122553136082</c:v>
                </c:pt>
                <c:pt idx="5266">
                  <c:v>1.060944507599838</c:v>
                </c:pt>
                <c:pt idx="5267">
                  <c:v>1.0681232349121377</c:v>
                </c:pt>
                <c:pt idx="5268">
                  <c:v>1.0752484039218715</c:v>
                </c:pt>
                <c:pt idx="5269">
                  <c:v>1.082319987496154</c:v>
                </c:pt>
                <c:pt idx="5270">
                  <c:v>1.0893379636446723</c:v>
                </c:pt>
                <c:pt idx="5271">
                  <c:v>1.0963023144800399</c:v>
                </c:pt>
                <c:pt idx="5272">
                  <c:v>1.1032130251919627</c:v>
                </c:pt>
                <c:pt idx="5273">
                  <c:v>1.1100700830352475</c:v>
                </c:pt>
                <c:pt idx="5274">
                  <c:v>1.1168734763309585</c:v>
                </c:pt>
                <c:pt idx="5275">
                  <c:v>1.1236231934815839</c:v>
                </c:pt>
                <c:pt idx="5276">
                  <c:v>1.1303192220000748</c:v>
                </c:pt>
                <c:pt idx="5277">
                  <c:v>1.1369615475517041</c:v>
                </c:pt>
                <c:pt idx="5278">
                  <c:v>1.1435501530102357</c:v>
                </c:pt>
                <c:pt idx="5279">
                  <c:v>1.1500850175271047</c:v>
                </c:pt>
                <c:pt idx="5280">
                  <c:v>1.1565661156139855</c:v>
                </c:pt>
                <c:pt idx="5281">
                  <c:v>1.1629934162391746</c:v>
                </c:pt>
                <c:pt idx="5282">
                  <c:v>1.1693668819363121</c:v>
                </c:pt>
                <c:pt idx="5283">
                  <c:v>1.1756864679265857</c:v>
                </c:pt>
                <c:pt idx="5284">
                  <c:v>1.1819521212543704</c:v>
                </c:pt>
                <c:pt idx="5285">
                  <c:v>1.1881637799353582</c:v>
                </c:pt>
                <c:pt idx="5286">
                  <c:v>1.1943213721170418</c:v>
                </c:pt>
                <c:pt idx="5287">
                  <c:v>1.2004248152530017</c:v>
                </c:pt>
                <c:pt idx="5288">
                  <c:v>1.2064740152885542</c:v>
                </c:pt>
                <c:pt idx="5289">
                  <c:v>1.2124688658603255</c:v>
                </c:pt>
                <c:pt idx="5290">
                  <c:v>1.2184092475063841</c:v>
                </c:pt>
                <c:pt idx="5291">
                  <c:v>1.2242950268912087</c:v>
                </c:pt>
                <c:pt idx="5292">
                  <c:v>1.230126056040457</c:v>
                </c:pt>
                <c:pt idx="5293">
                  <c:v>1.235902171590038</c:v>
                </c:pt>
                <c:pt idx="5294">
                  <c:v>1.2416231940458486</c:v>
                </c:pt>
                <c:pt idx="5295">
                  <c:v>1.247288927057109</c:v>
                </c:pt>
                <c:pt idx="5296">
                  <c:v>1.2528991567008918</c:v>
                </c:pt>
                <c:pt idx="5297">
                  <c:v>1.2584536507792234</c:v>
                </c:pt>
                <c:pt idx="5298">
                  <c:v>1.2639521581288322</c:v>
                </c:pt>
                <c:pt idx="5299">
                  <c:v>1.2693944079425612</c:v>
                </c:pt>
                <c:pt idx="5300">
                  <c:v>1.2747801091035982</c:v>
                </c:pt>
                <c:pt idx="5301">
                  <c:v>1.2801089495323623</c:v>
                </c:pt>
                <c:pt idx="5302">
                  <c:v>1.2853805955456659</c:v>
                </c:pt>
                <c:pt idx="5303">
                  <c:v>1.2905946912285691</c:v>
                </c:pt>
                <c:pt idx="5304">
                  <c:v>1.2957508578199448</c:v>
                </c:pt>
                <c:pt idx="5305">
                  <c:v>1.3008486931098644</c:v>
                </c:pt>
                <c:pt idx="5306">
                  <c:v>1.3058877708522241</c:v>
                </c:pt>
                <c:pt idx="5307">
                  <c:v>1.3108676401890504</c:v>
                </c:pt>
                <c:pt idx="5308">
                  <c:v>1.3157878250898929</c:v>
                </c:pt>
                <c:pt idx="5309">
                  <c:v>1.3206478238059196</c:v>
                </c:pt>
                <c:pt idx="5310">
                  <c:v>1.3254471083367076</c:v>
                </c:pt>
                <c:pt idx="5311">
                  <c:v>1.3301851239140887</c:v>
                </c:pt>
                <c:pt idx="5312">
                  <c:v>1.3348612885003914</c:v>
                </c:pt>
                <c:pt idx="5313">
                  <c:v>1.3394749923023033</c:v>
                </c:pt>
                <c:pt idx="5314">
                  <c:v>1.3440255973016184</c:v>
                </c:pt>
                <c:pt idx="5315">
                  <c:v>1.3485124368023704</c:v>
                </c:pt>
                <c:pt idx="5316">
                  <c:v>1.3529348149959577</c:v>
                </c:pt>
                <c:pt idx="5317">
                  <c:v>1.3572920065431464</c:v>
                </c:pt>
                <c:pt idx="5318">
                  <c:v>1.361583256175537</c:v>
                </c:pt>
                <c:pt idx="5319">
                  <c:v>1.3658077783160225</c:v>
                </c:pt>
                <c:pt idx="5320">
                  <c:v>1.369964756719096</c:v>
                </c:pt>
                <c:pt idx="5321">
                  <c:v>1.3740533441312492</c:v>
                </c:pt>
                <c:pt idx="5322">
                  <c:v>1.3780726619735784</c:v>
                </c:pt>
                <c:pt idx="5323">
                  <c:v>1.3820218000464914</c:v>
                </c:pt>
                <c:pt idx="5324">
                  <c:v>1.385899816255898</c:v>
                </c:pt>
                <c:pt idx="5325">
                  <c:v>1.3897057363653655</c:v>
                </c:pt>
                <c:pt idx="5326">
                  <c:v>1.3934385537715013</c:v>
                </c:pt>
                <c:pt idx="5327">
                  <c:v>1.3970972293052069</c:v>
                </c:pt>
                <c:pt idx="5328">
                  <c:v>1.400680691060133</c:v>
                </c:pt>
                <c:pt idx="5329">
                  <c:v>1.4041878342476415</c:v>
                </c:pt>
                <c:pt idx="5330">
                  <c:v>1.4076175210810709</c:v>
                </c:pt>
                <c:pt idx="5331">
                  <c:v>1.4109685806895258</c:v>
                </c:pt>
                <c:pt idx="5332">
                  <c:v>1.4142398090619759</c:v>
                </c:pt>
                <c:pt idx="5333">
                  <c:v>1.4174299690235697</c:v>
                </c:pt>
                <c:pt idx="5334">
                  <c:v>1.420537790244395</c:v>
                </c:pt>
                <c:pt idx="5335">
                  <c:v>1.4235619692823738</c:v>
                </c:pt>
                <c:pt idx="5336">
                  <c:v>1.4265011696618022</c:v>
                </c:pt>
                <c:pt idx="5337">
                  <c:v>1.4293540219876864</c:v>
                </c:pt>
                <c:pt idx="5338">
                  <c:v>1.4321191240980142</c:v>
                </c:pt>
                <c:pt idx="5339">
                  <c:v>1.434795041254413</c:v>
                </c:pt>
                <c:pt idx="5340">
                  <c:v>1.4373803063742179</c:v>
                </c:pt>
                <c:pt idx="5341">
                  <c:v>1.439873420301885</c:v>
                </c:pt>
                <c:pt idx="5342">
                  <c:v>1.4422728521246018</c:v>
                </c:pt>
                <c:pt idx="5343">
                  <c:v>1.4445770395312139</c:v>
                </c:pt>
                <c:pt idx="5344">
                  <c:v>1.4467843892163899</c:v>
                </c:pt>
                <c:pt idx="5345">
                  <c:v>1.4488932773310597</c:v>
                </c:pt>
                <c:pt idx="5346">
                  <c:v>1.4509020499816307</c:v>
                </c:pt>
                <c:pt idx="5347">
                  <c:v>1.452809023776052</c:v>
                </c:pt>
                <c:pt idx="5348">
                  <c:v>1.4546124864232495</c:v>
                </c:pt>
                <c:pt idx="5349">
                  <c:v>1.4563106973818845</c:v>
                </c:pt>
                <c:pt idx="5350">
                  <c:v>1.4579018885626398</c:v>
                </c:pt>
                <c:pt idx="5351">
                  <c:v>1.4593842650853226</c:v>
                </c:pt>
                <c:pt idx="5352">
                  <c:v>1.46075600609079</c:v>
                </c:pt>
                <c:pt idx="5353">
                  <c:v>1.4620152656093359</c:v>
                </c:pt>
                <c:pt idx="5354">
                  <c:v>1.4631601734876758</c:v>
                </c:pt>
                <c:pt idx="5355">
                  <c:v>1.4641888363743671</c:v>
                </c:pt>
                <c:pt idx="5356">
                  <c:v>1.4650993387651368</c:v>
                </c:pt>
                <c:pt idx="5357">
                  <c:v>1.4658897441100338</c:v>
                </c:pt>
                <c:pt idx="5358">
                  <c:v>1.4665580959829978</c:v>
                </c:pt>
                <c:pt idx="5359">
                  <c:v>1.4671024193133382</c:v>
                </c:pt>
                <c:pt idx="5360">
                  <c:v>1.4675207216836452</c:v>
                </c:pt>
                <c:pt idx="5361">
                  <c:v>1.4678109946905842</c:v>
                </c:pt>
                <c:pt idx="5362">
                  <c:v>1.4679712153736539</c:v>
                </c:pt>
                <c:pt idx="5363">
                  <c:v>1.4679993477092625</c:v>
                </c:pt>
                <c:pt idx="5364">
                  <c:v>1.467893344172887</c:v>
                </c:pt>
                <c:pt idx="5365">
                  <c:v>1.4676511473694307</c:v>
                </c:pt>
                <c:pt idx="5366">
                  <c:v>1.4672706917324474</c:v>
                </c:pt>
                <c:pt idx="5367">
                  <c:v>1.4667499052912167</c:v>
                </c:pt>
                <c:pt idx="5368">
                  <c:v>1.4660867115095457</c:v>
                </c:pt>
                <c:pt idx="5369">
                  <c:v>1.46527903119184</c:v>
                </c:pt>
                <c:pt idx="5370">
                  <c:v>1.4643247844616052</c:v>
                </c:pt>
                <c:pt idx="5371">
                  <c:v>1.4632218928081071</c:v>
                </c:pt>
                <c:pt idx="5372">
                  <c:v>1.4619682812040053</c:v>
                </c:pt>
                <c:pt idx="5373">
                  <c:v>1.4605618802926827</c:v>
                </c:pt>
                <c:pt idx="5374">
                  <c:v>1.4590006286453958</c:v>
                </c:pt>
                <c:pt idx="5375">
                  <c:v>1.4572824750870255</c:v>
                </c:pt>
                <c:pt idx="5376">
                  <c:v>1.4554053810915122</c:v>
                </c:pt>
                <c:pt idx="5377">
                  <c:v>1.4533673232441926</c:v>
                </c:pt>
                <c:pt idx="5378">
                  <c:v>1.4511662957727114</c:v>
                </c:pt>
                <c:pt idx="5379">
                  <c:v>1.4488003131426612</c:v>
                </c:pt>
                <c:pt idx="5380">
                  <c:v>1.4462674127201258</c:v>
                </c:pt>
                <c:pt idx="5381">
                  <c:v>1.4435656574963902</c:v>
                </c:pt>
                <c:pt idx="5382">
                  <c:v>1.4406931388770978</c:v>
                </c:pt>
                <c:pt idx="5383">
                  <c:v>1.4376479795308021</c:v>
                </c:pt>
                <c:pt idx="5384">
                  <c:v>1.4344283362974546</c:v>
                </c:pt>
                <c:pt idx="5385">
                  <c:v>1.431032403154324</c:v>
                </c:pt>
                <c:pt idx="5386">
                  <c:v>1.427458414236592</c:v>
                </c:pt>
                <c:pt idx="5387">
                  <c:v>1.4237046469118564</c:v>
                </c:pt>
                <c:pt idx="5388">
                  <c:v>1.4197694249041959</c:v>
                </c:pt>
                <c:pt idx="5389">
                  <c:v>1.4156511214667515</c:v>
                </c:pt>
                <c:pt idx="5390">
                  <c:v>1.4113481625992779</c:v>
                </c:pt>
                <c:pt idx="5391">
                  <c:v>1.4068590303078374</c:v>
                </c:pt>
                <c:pt idx="5392">
                  <c:v>1.402182265903358</c:v>
                </c:pt>
                <c:pt idx="5393">
                  <c:v>1.397316473336158</c:v>
                </c:pt>
                <c:pt idx="5394">
                  <c:v>1.3922603225616081</c:v>
                </c:pt>
                <c:pt idx="5395">
                  <c:v>1.3870125529354591</c:v>
                </c:pt>
                <c:pt idx="5396">
                  <c:v>1.3815719766321131</c:v>
                </c:pt>
                <c:pt idx="5397">
                  <c:v>1.3759374820839698</c:v>
                </c:pt>
                <c:pt idx="5398">
                  <c:v>1.3701080374368961</c:v>
                </c:pt>
                <c:pt idx="5399">
                  <c:v>1.3640826940159041</c:v>
                </c:pt>
                <c:pt idx="5400">
                  <c:v>1.3578605897993248</c:v>
                </c:pt>
                <c:pt idx="5401">
                  <c:v>1.3514409528935731</c:v>
                </c:pt>
                <c:pt idx="5402">
                  <c:v>1.344823105005124</c:v>
                </c:pt>
                <c:pt idx="5403">
                  <c:v>1.3380064649047612</c:v>
                </c:pt>
                <c:pt idx="5404">
                  <c:v>1.3309905518773042</c:v>
                </c:pt>
                <c:pt idx="5405">
                  <c:v>1.3237749891528519</c:v>
                </c:pt>
                <c:pt idx="5406">
                  <c:v>1.316359507312522</c:v>
                </c:pt>
                <c:pt idx="5407">
                  <c:v>1.3087439476641964</c:v>
                </c:pt>
                <c:pt idx="5408">
                  <c:v>1.3009282655810284</c:v>
                </c:pt>
                <c:pt idx="5409">
                  <c:v>1.2929125337974565</c:v>
                </c:pt>
                <c:pt idx="5410">
                  <c:v>1.2846969456561179</c:v>
                </c:pt>
                <c:pt idx="5411">
                  <c:v>1.2762818182995537</c:v>
                </c:pt>
                <c:pt idx="5412">
                  <c:v>1.2676675958002033</c:v>
                </c:pt>
                <c:pt idx="5413">
                  <c:v>1.2588548522213598</c:v>
                </c:pt>
                <c:pt idx="5414">
                  <c:v>1.2498442946047377</c:v>
                </c:pt>
                <c:pt idx="5415">
                  <c:v>1.2406367658746806</c:v>
                </c:pt>
                <c:pt idx="5416">
                  <c:v>1.2312332476552201</c:v>
                </c:pt>
                <c:pt idx="5417">
                  <c:v>1.221634862991037</c:v>
                </c:pt>
                <c:pt idx="5418">
                  <c:v>1.2118428789675426</c:v>
                </c:pt>
                <c:pt idx="5419">
                  <c:v>1.2018587092208544</c:v>
                </c:pt>
                <c:pt idx="5420">
                  <c:v>1.1916839163328141</c:v>
                </c:pt>
                <c:pt idx="5421">
                  <c:v>1.1813202141034858</c:v>
                </c:pt>
                <c:pt idx="5422">
                  <c:v>1.1707694696936042</c:v>
                </c:pt>
                <c:pt idx="5423">
                  <c:v>1.1600337056317789</c:v>
                </c:pt>
                <c:pt idx="5424">
                  <c:v>1.1491151016780481</c:v>
                </c:pt>
                <c:pt idx="5425">
                  <c:v>1.1380159965383145</c:v>
                </c:pt>
                <c:pt idx="5426">
                  <c:v>1.1267388894228851</c:v>
                </c:pt>
                <c:pt idx="5427">
                  <c:v>1.1152864414418266</c:v>
                </c:pt>
                <c:pt idx="5428">
                  <c:v>1.1036614768326378</c:v>
                </c:pt>
                <c:pt idx="5429">
                  <c:v>1.0918669840122139</c:v>
                </c:pt>
                <c:pt idx="5430">
                  <c:v>1.0799061164476216</c:v>
                </c:pt>
                <c:pt idx="5431">
                  <c:v>1.0677821933411109</c:v>
                </c:pt>
                <c:pt idx="5432">
                  <c:v>1.0554987001222158</c:v>
                </c:pt>
                <c:pt idx="5433">
                  <c:v>1.0430592887418206</c:v>
                </c:pt>
                <c:pt idx="5434">
                  <c:v>1.0304677777642135</c:v>
                </c:pt>
                <c:pt idx="5435">
                  <c:v>1.0177281522504893</c:v>
                </c:pt>
                <c:pt idx="5436">
                  <c:v>1.0048445634305079</c:v>
                </c:pt>
                <c:pt idx="5437">
                  <c:v>0.99182132815721147</c:v>
                </c:pt>
                <c:pt idx="5438">
                  <c:v>0.97866292814118361</c:v>
                </c:pt>
                <c:pt idx="5439">
                  <c:v>0.96537400896022851</c:v>
                </c:pt>
                <c:pt idx="5440">
                  <c:v>0.9519593788413826</c:v>
                </c:pt>
                <c:pt idx="5441">
                  <c:v>0.93842400721273522</c:v>
                </c:pt>
                <c:pt idx="5442">
                  <c:v>0.92477302302107234</c:v>
                </c:pt>
                <c:pt idx="5443">
                  <c:v>0.91101171281507864</c:v>
                </c:pt>
                <c:pt idx="5444">
                  <c:v>0.89714551859053504</c:v>
                </c:pt>
                <c:pt idx="5445">
                  <c:v>0.8831800353973096</c:v>
                </c:pt>
                <c:pt idx="5446">
                  <c:v>0.86912100870652642</c:v>
                </c:pt>
                <c:pt idx="5447">
                  <c:v>0.85497433153781144</c:v>
                </c:pt>
                <c:pt idx="5448">
                  <c:v>0.84074604134654185</c:v>
                </c:pt>
                <c:pt idx="5449">
                  <c:v>0.82644231667094981</c:v>
                </c:pt>
                <c:pt idx="5450">
                  <c:v>0.81206947354105841</c:v>
                </c:pt>
                <c:pt idx="5451">
                  <c:v>0.79763396164971667</c:v>
                </c:pt>
                <c:pt idx="5452">
                  <c:v>0.78314236028855633</c:v>
                </c:pt>
                <c:pt idx="5453">
                  <c:v>0.76860137405019413</c:v>
                </c:pt>
                <c:pt idx="5454">
                  <c:v>0.75401782830105168</c:v>
                </c:pt>
                <c:pt idx="5455">
                  <c:v>0.73939866442628266</c:v>
                </c:pt>
                <c:pt idx="5456">
                  <c:v>0.72475093485253761</c:v>
                </c:pt>
                <c:pt idx="5457">
                  <c:v>0.7100817978515177</c:v>
                </c:pt>
                <c:pt idx="5458">
                  <c:v>0.69539851213015769</c:v>
                </c:pt>
                <c:pt idx="5459">
                  <c:v>0.68070843121238633</c:v>
                </c:pt>
                <c:pt idx="5460">
                  <c:v>0.66601899761828665</c:v>
                </c:pt>
                <c:pt idx="5461">
                  <c:v>0.65133773684763052</c:v>
                </c:pt>
                <c:pt idx="5462">
                  <c:v>0.63667225117373638</c:v>
                </c:pt>
                <c:pt idx="5463">
                  <c:v>0.62203021325596985</c:v>
                </c:pt>
                <c:pt idx="5464">
                  <c:v>0.60741935957797666</c:v>
                </c:pt>
                <c:pt idx="5465">
                  <c:v>0.59284748372052443</c:v>
                </c:pt>
                <c:pt idx="5466">
                  <c:v>0.57832242947710877</c:v>
                </c:pt>
                <c:pt idx="5467">
                  <c:v>0.56385208382196883</c:v>
                </c:pt>
                <c:pt idx="5468">
                  <c:v>0.54944436973985655</c:v>
                </c:pt>
                <c:pt idx="5469">
                  <c:v>0.53510723892760681</c:v>
                </c:pt>
                <c:pt idx="5470">
                  <c:v>0.52084866437789989</c:v>
                </c:pt>
                <c:pt idx="5471">
                  <c:v>0.50667663285569331</c:v>
                </c:pt>
                <c:pt idx="5472">
                  <c:v>0.49259913727915627</c:v>
                </c:pt>
                <c:pt idx="5473">
                  <c:v>0.47862416901510252</c:v>
                </c:pt>
                <c:pt idx="5474">
                  <c:v>0.46475971010242711</c:v>
                </c:pt>
                <c:pt idx="5475">
                  <c:v>0.45101372541373974</c:v>
                </c:pt>
                <c:pt idx="5476">
                  <c:v>0.4373941547687315</c:v>
                </c:pt>
                <c:pt idx="5477">
                  <c:v>0.42390890501089595</c:v>
                </c:pt>
                <c:pt idx="5478">
                  <c:v>0.41056584206062885</c:v>
                </c:pt>
                <c:pt idx="5479">
                  <c:v>0.39737278295729894</c:v>
                </c:pt>
                <c:pt idx="5480">
                  <c:v>0.38433748790344219</c:v>
                </c:pt>
                <c:pt idx="5481">
                  <c:v>0.37146765232388307</c:v>
                </c:pt>
                <c:pt idx="5482">
                  <c:v>0.35877089895292402</c:v>
                </c:pt>
                <c:pt idx="5483">
                  <c:v>0.34625476996282412</c:v>
                </c:pt>
                <c:pt idx="5484">
                  <c:v>0.33392671914692557</c:v>
                </c:pt>
                <c:pt idx="5485">
                  <c:v>0.32179410417009935</c:v>
                </c:pt>
                <c:pt idx="5486">
                  <c:v>0.30986417890017204</c:v>
                </c:pt>
                <c:pt idx="5487">
                  <c:v>0.29814408583287616</c:v>
                </c:pt>
                <c:pt idx="5488">
                  <c:v>0.28664084862373629</c:v>
                </c:pt>
                <c:pt idx="5489">
                  <c:v>0.27536136473919332</c:v>
                </c:pt>
                <c:pt idx="5490">
                  <c:v>0.26431239823992642</c:v>
                </c:pt>
                <c:pt idx="5491">
                  <c:v>0.25350057270858828</c:v>
                </c:pt>
                <c:pt idx="5492">
                  <c:v>0.24293236433416804</c:v>
                </c:pt>
                <c:pt idx="5493">
                  <c:v>0.2326140951649554</c:v>
                </c:pt>
                <c:pt idx="5494">
                  <c:v>0.2225519265416202</c:v>
                </c:pt>
                <c:pt idx="5495">
                  <c:v>0.21275185272175098</c:v>
                </c:pt>
                <c:pt idx="5496">
                  <c:v>0.20321969470666593</c:v>
                </c:pt>
                <c:pt idx="5497">
                  <c:v>0.19396109428131494</c:v>
                </c:pt>
                <c:pt idx="5498">
                  <c:v>0.18498150827716689</c:v>
                </c:pt>
                <c:pt idx="5499">
                  <c:v>0.17628620306786744</c:v>
                </c:pt>
                <c:pt idx="5500">
                  <c:v>0.16788024930705961</c:v>
                </c:pt>
                <c:pt idx="5501">
                  <c:v>0.15976851691699939</c:v>
                </c:pt>
                <c:pt idx="5502">
                  <c:v>0.15195567033637611</c:v>
                </c:pt>
                <c:pt idx="5503">
                  <c:v>0.14444616403501098</c:v>
                </c:pt>
                <c:pt idx="5504">
                  <c:v>0.13724423830278662</c:v>
                </c:pt>
                <c:pt idx="5505">
                  <c:v>0.13035391531944565</c:v>
                </c:pt>
                <c:pt idx="5506">
                  <c:v>0.12377899551131893</c:v>
                </c:pt>
                <c:pt idx="5507">
                  <c:v>0.11752305420062588</c:v>
                </c:pt>
                <c:pt idx="5508">
                  <c:v>0.11158943855225772</c:v>
                </c:pt>
                <c:pt idx="5509">
                  <c:v>0.10598126482229371</c:v>
                </c:pt>
                <c:pt idx="5510">
                  <c:v>0.10070141591207006</c:v>
                </c:pt>
                <c:pt idx="5511">
                  <c:v>9.575253923093871E-2</c:v>
                </c:pt>
                <c:pt idx="5512">
                  <c:v>9.113704487002551E-2</c:v>
                </c:pt>
                <c:pt idx="5513">
                  <c:v>8.6857104089027665E-2</c:v>
                </c:pt>
                <c:pt idx="5514">
                  <c:v>8.2914648117074219E-2</c:v>
                </c:pt>
                <c:pt idx="5515">
                  <c:v>7.9311367268412244E-2</c:v>
                </c:pt>
                <c:pt idx="5516">
                  <c:v>7.6048710372742204E-2</c:v>
                </c:pt>
                <c:pt idx="5517">
                  <c:v>7.3127884519553071E-2</c:v>
                </c:pt>
                <c:pt idx="5518">
                  <c:v>7.0549855115199803E-2</c:v>
                </c:pt>
                <c:pt idx="5519">
                  <c:v>6.8315346250771986E-2</c:v>
                </c:pt>
                <c:pt idx="5520">
                  <c:v>6.6424841378231653E-2</c:v>
                </c:pt>
                <c:pt idx="5521">
                  <c:v>6.4878584291733266E-2</c:v>
                </c:pt>
                <c:pt idx="5522">
                  <c:v>6.3676580410409342E-2</c:v>
                </c:pt>
                <c:pt idx="5523">
                  <c:v>6.2818598358319114E-2</c:v>
                </c:pt>
                <c:pt idx="5524">
                  <c:v>6.2304171836820348E-2</c:v>
                </c:pt>
                <c:pt idx="5525">
                  <c:v>6.2132601783911633E-2</c:v>
                </c:pt>
                <c:pt idx="5526">
                  <c:v>6.230295881466185E-2</c:v>
                </c:pt>
                <c:pt idx="5527">
                  <c:v>6.2814085936404473E-2</c:v>
                </c:pt>
                <c:pt idx="5528">
                  <c:v>6.3664601531757514E-2</c:v>
                </c:pt>
                <c:pt idx="5529">
                  <c:v>6.4852902602113224E-2</c:v>
                </c:pt>
                <c:pt idx="5530">
                  <c:v>6.6377168263882944E-2</c:v>
                </c:pt>
                <c:pt idx="5531">
                  <c:v>6.8235363489257364E-2</c:v>
                </c:pt>
                <c:pt idx="5532">
                  <c:v>7.0425243082884087E-2</c:v>
                </c:pt>
                <c:pt idx="5533">
                  <c:v>7.2944355885510986E-2</c:v>
                </c:pt>
                <c:pt idx="5534">
                  <c:v>7.5790049195317899E-2</c:v>
                </c:pt>
                <c:pt idx="5535">
                  <c:v>7.8959473397273772E-2</c:v>
                </c:pt>
                <c:pt idx="5536">
                  <c:v>8.2449586790631815E-2</c:v>
                </c:pt>
                <c:pt idx="5537">
                  <c:v>8.6257160604403707E-2</c:v>
                </c:pt>
                <c:pt idx="5538">
                  <c:v>9.0378784190346451E-2</c:v>
                </c:pt>
                <c:pt idx="5539">
                  <c:v>9.481087038291551E-2</c:v>
                </c:pt>
                <c:pt idx="5540">
                  <c:v>9.9549661015342794E-2</c:v>
                </c:pt>
                <c:pt idx="5541">
                  <c:v>0.10459123258087451</c:v>
                </c:pt>
                <c:pt idx="5542">
                  <c:v>0.10993150202815521</c:v>
                </c:pt>
                <c:pt idx="5543">
                  <c:v>0.11556623267947366</c:v>
                </c:pt>
                <c:pt idx="5544">
                  <c:v>0.12149104026077075</c:v>
                </c:pt>
                <c:pt idx="5545">
                  <c:v>0.12770139903201427</c:v>
                </c:pt>
                <c:pt idx="5546">
                  <c:v>0.13419264800665595</c:v>
                </c:pt>
                <c:pt idx="5547">
                  <c:v>0.14095999724891253</c:v>
                </c:pt>
                <c:pt idx="5548">
                  <c:v>0.14799853423761788</c:v>
                </c:pt>
                <c:pt idx="5549">
                  <c:v>0.15530323028536447</c:v>
                </c:pt>
                <c:pt idx="5550">
                  <c:v>0.16286894700205826</c:v>
                </c:pt>
                <c:pt idx="5551">
                  <c:v>0.17069044279151718</c:v>
                </c:pt>
                <c:pt idx="5552">
                  <c:v>0.17876237937065395</c:v>
                </c:pt>
                <c:pt idx="5553">
                  <c:v>0.18707932830026208</c:v>
                </c:pt>
                <c:pt idx="5554">
                  <c:v>0.1956357775169984</c:v>
                </c:pt>
                <c:pt idx="5555">
                  <c:v>0.20442613785618075</c:v>
                </c:pt>
                <c:pt idx="5556">
                  <c:v>0.21344474955538056</c:v>
                </c:pt>
                <c:pt idx="5557">
                  <c:v>0.22268588872875197</c:v>
                </c:pt>
                <c:pt idx="5558">
                  <c:v>0.23214377380270909</c:v>
                </c:pt>
                <c:pt idx="5559">
                  <c:v>0.2418125719034383</c:v>
                </c:pt>
                <c:pt idx="5560">
                  <c:v>0.25168640518716057</c:v>
                </c:pt>
                <c:pt idx="5561">
                  <c:v>0.26175935710460591</c:v>
                </c:pt>
                <c:pt idx="5562">
                  <c:v>0.27202547859094911</c:v>
                </c:pt>
                <c:pt idx="5563">
                  <c:v>0.28247879417313398</c:v>
                </c:pt>
                <c:pt idx="5564">
                  <c:v>0.29311330798719648</c:v>
                </c:pt>
                <c:pt idx="5565">
                  <c:v>0.30392300969741665</c:v>
                </c:pt>
                <c:pt idx="5566">
                  <c:v>0.31490188031086702</c:v>
                </c:pt>
                <c:pt idx="5567">
                  <c:v>0.32604389788028054</c:v>
                </c:pt>
                <c:pt idx="5568">
                  <c:v>0.33734304308896645</c:v>
                </c:pt>
                <c:pt idx="5569">
                  <c:v>0.34879330471159026</c:v>
                </c:pt>
                <c:pt idx="5570">
                  <c:v>0.36038868494576509</c:v>
                </c:pt>
                <c:pt idx="5571">
                  <c:v>0.37212320460837695</c:v>
                </c:pt>
                <c:pt idx="5572">
                  <c:v>0.38399090819239245</c:v>
                </c:pt>
                <c:pt idx="5573">
                  <c:v>0.39598586877972258</c:v>
                </c:pt>
                <c:pt idx="5574">
                  <c:v>0.40810219280537091</c:v>
                </c:pt>
                <c:pt idx="5575">
                  <c:v>0.42033402466996544</c:v>
                </c:pt>
                <c:pt idx="5576">
                  <c:v>0.43267555119688594</c:v>
                </c:pt>
                <c:pt idx="5577">
                  <c:v>0.44512100593083642</c:v>
                </c:pt>
                <c:pt idx="5578">
                  <c:v>0.45766467327598293</c:v>
                </c:pt>
                <c:pt idx="5579">
                  <c:v>0.47030089247041584</c:v>
                </c:pt>
                <c:pt idx="5580">
                  <c:v>0.48302406139606907</c:v>
                </c:pt>
                <c:pt idx="5581">
                  <c:v>0.49582864022196654</c:v>
                </c:pt>
                <c:pt idx="5582">
                  <c:v>0.50870915487948365</c:v>
                </c:pt>
                <c:pt idx="5583">
                  <c:v>0.52166020036952665</c:v>
                </c:pt>
                <c:pt idx="5584">
                  <c:v>0.53467644390028579</c:v>
                </c:pt>
                <c:pt idx="5585">
                  <c:v>0.54775262785605849</c:v>
                </c:pt>
                <c:pt idx="5586">
                  <c:v>0.56088357259642174</c:v>
                </c:pt>
                <c:pt idx="5587">
                  <c:v>0.57406417908744656</c:v>
                </c:pt>
                <c:pt idx="5588">
                  <c:v>0.58728943136446388</c:v>
                </c:pt>
                <c:pt idx="5589">
                  <c:v>0.60055439882752759</c:v>
                </c:pt>
                <c:pt idx="5590">
                  <c:v>0.61385423837200193</c:v>
                </c:pt>
                <c:pt idx="5591">
                  <c:v>0.62718419635430522</c:v>
                </c:pt>
                <c:pt idx="5592">
                  <c:v>0.6405396103951092</c:v>
                </c:pt>
                <c:pt idx="5593">
                  <c:v>0.65391591102258984</c:v>
                </c:pt>
                <c:pt idx="5594">
                  <c:v>0.6673086231570291</c:v>
                </c:pt>
                <c:pt idx="5595">
                  <c:v>0.68071336743976596</c:v>
                </c:pt>
                <c:pt idx="5596">
                  <c:v>0.69412586140877186</c:v>
                </c:pt>
                <c:pt idx="5597">
                  <c:v>0.70754192052404263</c:v>
                </c:pt>
                <c:pt idx="5598">
                  <c:v>0.72095745904563291</c:v>
                </c:pt>
                <c:pt idx="5599">
                  <c:v>0.73436849076690458</c:v>
                </c:pt>
                <c:pt idx="5600">
                  <c:v>0.74777112960752279</c:v>
                </c:pt>
                <c:pt idx="5601">
                  <c:v>0.76116159006805062</c:v>
                </c:pt>
                <c:pt idx="5602">
                  <c:v>0.77453618755137987</c:v>
                </c:pt>
                <c:pt idx="5603">
                  <c:v>0.78789133855270765</c:v>
                </c:pt>
                <c:pt idx="5604">
                  <c:v>0.80122356072402856</c:v>
                </c:pt>
                <c:pt idx="5605">
                  <c:v>0.81452947281490451</c:v>
                </c:pt>
                <c:pt idx="5606">
                  <c:v>0.82780579449465763</c:v>
                </c:pt>
                <c:pt idx="5607">
                  <c:v>0.84104934605966364</c:v>
                </c:pt>
                <c:pt idx="5608">
                  <c:v>0.85425704802953994</c:v>
                </c:pt>
                <c:pt idx="5609">
                  <c:v>0.86742592063697699</c:v>
                </c:pt>
                <c:pt idx="5610">
                  <c:v>0.88055308321428127</c:v>
                </c:pt>
                <c:pt idx="5611">
                  <c:v>0.89363575348127622</c:v>
                </c:pt>
                <c:pt idx="5612">
                  <c:v>0.90667124673973842</c:v>
                </c:pt>
                <c:pt idx="5613">
                  <c:v>0.91965697497603049</c:v>
                </c:pt>
                <c:pt idx="5614">
                  <c:v>0.932590445878689</c:v>
                </c:pt>
                <c:pt idx="5615">
                  <c:v>0.94546926177339752</c:v>
                </c:pt>
                <c:pt idx="5616">
                  <c:v>0.95829111848062765</c:v>
                </c:pt>
                <c:pt idx="5617">
                  <c:v>0.97105380409819853</c:v>
                </c:pt>
                <c:pt idx="5618">
                  <c:v>0.9837551977157466</c:v>
                </c:pt>
                <c:pt idx="5619">
                  <c:v>0.99639326806164585</c:v>
                </c:pt>
                <c:pt idx="5620">
                  <c:v>1.0089660720893345</c:v>
                </c:pt>
                <c:pt idx="5621">
                  <c:v>1.0214717535050337</c:v>
                </c:pt>
                <c:pt idx="5622">
                  <c:v>1.0339085412412101</c:v>
                </c:pt>
                <c:pt idx="5623">
                  <c:v>1.0462747478805452</c:v>
                </c:pt>
                <c:pt idx="5624">
                  <c:v>1.058568768031946</c:v>
                </c:pt>
                <c:pt idx="5625">
                  <c:v>1.0707890766643446</c:v>
                </c:pt>
                <c:pt idx="5626">
                  <c:v>1.0829342274009977</c:v>
                </c:pt>
                <c:pt idx="5627">
                  <c:v>1.0950028507771119</c:v>
                </c:pt>
                <c:pt idx="5628">
                  <c:v>1.1069936524655808</c:v>
                </c:pt>
                <c:pt idx="5629">
                  <c:v>1.1189054114722981</c:v>
                </c:pt>
                <c:pt idx="5630">
                  <c:v>1.1307369783062531</c:v>
                </c:pt>
                <c:pt idx="5631">
                  <c:v>1.1424872731259581</c:v>
                </c:pt>
                <c:pt idx="5632">
                  <c:v>1.1541552838653701</c:v>
                </c:pt>
                <c:pt idx="5633">
                  <c:v>1.1657400643431499</c:v>
                </c:pt>
                <c:pt idx="5634">
                  <c:v>1.1772407323576473</c:v>
                </c:pt>
                <c:pt idx="5635">
                  <c:v>1.1886564677686184</c:v>
                </c:pt>
                <c:pt idx="5636">
                  <c:v>1.1999865105720409</c:v>
                </c:pt>
                <c:pt idx="5637">
                  <c:v>1.2112301589655579</c:v>
                </c:pt>
                <c:pt idx="5638">
                  <c:v>1.2223867674120348</c:v>
                </c:pt>
                <c:pt idx="5639">
                  <c:v>1.2334557446993304</c:v>
                </c:pt>
                <c:pt idx="5640">
                  <c:v>1.2444365520006375</c:v>
                </c:pt>
                <c:pt idx="5641">
                  <c:v>1.2553287009376246</c:v>
                </c:pt>
                <c:pt idx="5642">
                  <c:v>1.2661317516468185</c:v>
                </c:pt>
                <c:pt idx="5643">
                  <c:v>1.2768453108521882</c:v>
                </c:pt>
                <c:pt idx="5644">
                  <c:v>1.2874690299456899</c:v>
                </c:pt>
                <c:pt idx="5645">
                  <c:v>1.2980026030773999</c:v>
                </c:pt>
                <c:pt idx="5646">
                  <c:v>1.308445765255932</c:v>
                </c:pt>
                <c:pt idx="5647">
                  <c:v>1.3187982904622404</c:v>
                </c:pt>
                <c:pt idx="5648">
                  <c:v>1.329059989776237</c:v>
                </c:pt>
                <c:pt idx="5649">
                  <c:v>1.3392307095192475</c:v>
                </c:pt>
                <c:pt idx="5650">
                  <c:v>1.3493103294128999</c:v>
                </c:pt>
                <c:pt idx="5651">
                  <c:v>1.3592987607542102</c:v>
                </c:pt>
                <c:pt idx="5652">
                  <c:v>1.3691959446113788</c:v>
                </c:pt>
                <c:pt idx="5653">
                  <c:v>1.3790018500359964</c:v>
                </c:pt>
                <c:pt idx="5654">
                  <c:v>1.38871647229843</c:v>
                </c:pt>
                <c:pt idx="5655">
                  <c:v>1.3983398311419353</c:v>
                </c:pt>
                <c:pt idx="5656">
                  <c:v>1.407871969060001</c:v>
                </c:pt>
                <c:pt idx="5657">
                  <c:v>1.4173129495950745</c:v>
                </c:pt>
                <c:pt idx="5658">
                  <c:v>1.4266628556611374</c:v>
                </c:pt>
                <c:pt idx="5659">
                  <c:v>1.4359217878881394</c:v>
                </c:pt>
                <c:pt idx="5660">
                  <c:v>1.4450898629923912</c:v>
                </c:pt>
                <c:pt idx="5661">
                  <c:v>1.4541672121697582</c:v>
                </c:pt>
                <c:pt idx="5662">
                  <c:v>1.4631539795125121</c:v>
                </c:pt>
                <c:pt idx="5663">
                  <c:v>1.4720503204541555</c:v>
                </c:pt>
                <c:pt idx="5664">
                  <c:v>1.4808564002352289</c:v>
                </c:pt>
                <c:pt idx="5665">
                  <c:v>1.4895723923976227</c:v>
                </c:pt>
                <c:pt idx="5666">
                  <c:v>1.4981984773012442</c:v>
                </c:pt>
                <c:pt idx="5667">
                  <c:v>1.506734840669077</c:v>
                </c:pt>
                <c:pt idx="5668">
                  <c:v>1.5151816721542741</c:v>
                </c:pt>
                <c:pt idx="5669">
                  <c:v>1.5235391639350817</c:v>
                </c:pt>
                <c:pt idx="5670">
                  <c:v>1.5318075093339381</c:v>
                </c:pt>
                <c:pt idx="5671">
                  <c:v>1.5399869014615295</c:v>
                </c:pt>
                <c:pt idx="5672">
                  <c:v>1.5480775318863513</c:v>
                </c:pt>
                <c:pt idx="5673">
                  <c:v>1.5560795893293908</c:v>
                </c:pt>
                <c:pt idx="5674">
                  <c:v>1.5639932583827425</c:v>
                </c:pt>
                <c:pt idx="5675">
                  <c:v>1.5718187182531338</c:v>
                </c:pt>
                <c:pt idx="5676">
                  <c:v>1.5795561415306021</c:v>
                </c:pt>
                <c:pt idx="5677">
                  <c:v>1.5872056929797758</c:v>
                </c:pt>
                <c:pt idx="5678">
                  <c:v>1.5947675283562512</c:v>
                </c:pt>
                <c:pt idx="5679">
                  <c:v>1.6022417932464639</c:v>
                </c:pt>
                <c:pt idx="5680">
                  <c:v>1.609628621930234</c:v>
                </c:pt>
                <c:pt idx="5681">
                  <c:v>1.6169281362677577</c:v>
                </c:pt>
                <c:pt idx="5682">
                  <c:v>1.6241404446082595</c:v>
                </c:pt>
                <c:pt idx="5683">
                  <c:v>1.6312656407214861</c:v>
                </c:pt>
                <c:pt idx="5684">
                  <c:v>1.6383038027526675</c:v>
                </c:pt>
                <c:pt idx="5685">
                  <c:v>1.6452549921987141</c:v>
                </c:pt>
                <c:pt idx="5686">
                  <c:v>1.6521192529058994</c:v>
                </c:pt>
                <c:pt idx="5687">
                  <c:v>1.6588966100905858</c:v>
                </c:pt>
                <c:pt idx="5688">
                  <c:v>1.6655870693796713</c:v>
                </c:pt>
                <c:pt idx="5689">
                  <c:v>1.672190615874477</c:v>
                </c:pt>
                <c:pt idx="5690">
                  <c:v>1.6787072132329202</c:v>
                </c:pt>
                <c:pt idx="5691">
                  <c:v>1.6851368027756717</c:v>
                </c:pt>
                <c:pt idx="5692">
                  <c:v>1.691479302609749</c:v>
                </c:pt>
                <c:pt idx="5693">
                  <c:v>1.6977346067760017</c:v>
                </c:pt>
                <c:pt idx="5694">
                  <c:v>1.7039025844140638</c:v>
                </c:pt>
                <c:pt idx="5695">
                  <c:v>1.7099830789495538</c:v>
                </c:pt>
                <c:pt idx="5696">
                  <c:v>1.7159759073015342</c:v>
                </c:pt>
                <c:pt idx="5697">
                  <c:v>1.7218808591086399</c:v>
                </c:pt>
                <c:pt idx="5698">
                  <c:v>1.7276976959775832</c:v>
                </c:pt>
                <c:pt idx="5699">
                  <c:v>1.7334261507504534</c:v>
                </c:pt>
                <c:pt idx="5700">
                  <c:v>1.739065926792668</c:v>
                </c:pt>
                <c:pt idx="5701">
                  <c:v>1.7446166973022104</c:v>
                </c:pt>
                <c:pt idx="5702">
                  <c:v>1.7500781046379901</c:v>
                </c:pt>
                <c:pt idx="5703">
                  <c:v>1.7554497596697212</c:v>
                </c:pt>
                <c:pt idx="5704">
                  <c:v>1.7607312411491773</c:v>
                </c:pt>
                <c:pt idx="5705">
                  <c:v>1.7659220951008714</c:v>
                </c:pt>
                <c:pt idx="5706">
                  <c:v>1.7710218342365751</c:v>
                </c:pt>
                <c:pt idx="5707">
                  <c:v>1.7760299373890138</c:v>
                </c:pt>
                <c:pt idx="5708">
                  <c:v>1.7809458489690737</c:v>
                </c:pt>
                <c:pt idx="5709">
                  <c:v>1.785768978446022</c:v>
                </c:pt>
                <c:pt idx="5710">
                  <c:v>1.7904986998481498</c:v>
                </c:pt>
                <c:pt idx="5711">
                  <c:v>1.7951343512893279</c:v>
                </c:pt>
                <c:pt idx="5712">
                  <c:v>1.7996752345181775</c:v>
                </c:pt>
                <c:pt idx="5713">
                  <c:v>1.8041206144915221</c:v>
                </c:pt>
                <c:pt idx="5714">
                  <c:v>1.8084697189733392</c:v>
                </c:pt>
                <c:pt idx="5715">
                  <c:v>1.8127217381587042</c:v>
                </c:pt>
                <c:pt idx="5716">
                  <c:v>1.8168758243252821</c:v>
                </c:pt>
                <c:pt idx="5717">
                  <c:v>1.8209310915099899</c:v>
                </c:pt>
                <c:pt idx="5718">
                  <c:v>1.8248866152148988</c:v>
                </c:pt>
                <c:pt idx="5719">
                  <c:v>1.82874143214155</c:v>
                </c:pt>
                <c:pt idx="5720">
                  <c:v>1.8324945399544839</c:v>
                </c:pt>
                <c:pt idx="5721">
                  <c:v>1.8361448970743042</c:v>
                </c:pt>
                <c:pt idx="5722">
                  <c:v>1.8396914225038576</c:v>
                </c:pt>
                <c:pt idx="5723">
                  <c:v>1.8431329956857581</c:v>
                </c:pt>
                <c:pt idx="5724">
                  <c:v>1.8464684563918721</c:v>
                </c:pt>
                <c:pt idx="5725">
                  <c:v>1.8496966046498178</c:v>
                </c:pt>
                <c:pt idx="5726">
                  <c:v>1.8528162007027189</c:v>
                </c:pt>
                <c:pt idx="5727">
                  <c:v>1.8558259650063866</c:v>
                </c:pt>
                <c:pt idx="5728">
                  <c:v>1.8587245782644581</c:v>
                </c:pt>
                <c:pt idx="5729">
                  <c:v>1.861510681501602</c:v>
                </c:pt>
                <c:pt idx="5730">
                  <c:v>1.8641828761775887</c:v>
                </c:pt>
                <c:pt idx="5731">
                  <c:v>1.8667397243427353</c:v>
                </c:pt>
                <c:pt idx="5732">
                  <c:v>1.8691797488358057</c:v>
                </c:pt>
                <c:pt idx="5733">
                  <c:v>1.871501433525979</c:v>
                </c:pt>
                <c:pt idx="5734">
                  <c:v>1.8737032236003071</c:v>
                </c:pt>
                <c:pt idx="5735">
                  <c:v>1.8757835258976601</c:v>
                </c:pt>
                <c:pt idx="5736">
                  <c:v>1.8777407092914373</c:v>
                </c:pt>
                <c:pt idx="5737">
                  <c:v>1.8795731051210323</c:v>
                </c:pt>
                <c:pt idx="5738">
                  <c:v>1.8812790076746611</c:v>
                </c:pt>
                <c:pt idx="5739">
                  <c:v>1.8828566747240782</c:v>
                </c:pt>
                <c:pt idx="5740">
                  <c:v>1.884304328114857</c:v>
                </c:pt>
                <c:pt idx="5741">
                  <c:v>1.8856201544092008</c:v>
                </c:pt>
                <c:pt idx="5742">
                  <c:v>1.8868023055877401</c:v>
                </c:pt>
                <c:pt idx="5743">
                  <c:v>1.8878488998085727</c:v>
                </c:pt>
                <c:pt idx="5744">
                  <c:v>1.8887580222265183</c:v>
                </c:pt>
                <c:pt idx="5745">
                  <c:v>1.8895277258721568</c:v>
                </c:pt>
                <c:pt idx="5746">
                  <c:v>1.8901560325959421</c:v>
                </c:pt>
                <c:pt idx="5747">
                  <c:v>1.890640934072592</c:v>
                </c:pt>
                <c:pt idx="5748">
                  <c:v>1.8909803928749718</c:v>
                </c:pt>
                <c:pt idx="5749">
                  <c:v>1.8911723436116294</c:v>
                </c:pt>
                <c:pt idx="5750">
                  <c:v>1.8912146941331498</c:v>
                </c:pt>
                <c:pt idx="5751">
                  <c:v>1.8911053268089892</c:v>
                </c:pt>
                <c:pt idx="5752">
                  <c:v>1.8908420998740401</c:v>
                </c:pt>
                <c:pt idx="5753">
                  <c:v>1.8904228488467749</c:v>
                </c:pt>
                <c:pt idx="5754">
                  <c:v>1.8898453880217181</c:v>
                </c:pt>
                <c:pt idx="5755">
                  <c:v>1.8891075120350664</c:v>
                </c:pt>
                <c:pt idx="5756">
                  <c:v>1.8882069975059899</c:v>
                </c:pt>
                <c:pt idx="5757">
                  <c:v>1.8871416047544038</c:v>
                </c:pt>
                <c:pt idx="5758">
                  <c:v>1.8859090795964017</c:v>
                </c:pt>
                <c:pt idx="5759">
                  <c:v>1.8845071552162709</c:v>
                </c:pt>
                <c:pt idx="5760">
                  <c:v>1.882933554120056</c:v>
                </c:pt>
                <c:pt idx="5761">
                  <c:v>1.8811859901658441</c:v>
                </c:pt>
                <c:pt idx="5762">
                  <c:v>1.8792621706771895</c:v>
                </c:pt>
                <c:pt idx="5763">
                  <c:v>1.8771597986349788</c:v>
                </c:pt>
                <c:pt idx="5764">
                  <c:v>1.8748765749515968</c:v>
                </c:pt>
                <c:pt idx="5765">
                  <c:v>1.8724102008267527</c:v>
                </c:pt>
                <c:pt idx="5766">
                  <c:v>1.8697583801850852</c:v>
                </c:pt>
                <c:pt idx="5767">
                  <c:v>1.8669188221938231</c:v>
                </c:pt>
                <c:pt idx="5768">
                  <c:v>1.8638892438654118</c:v>
                </c:pt>
                <c:pt idx="5769">
                  <c:v>1.860667372737548</c:v>
                </c:pt>
                <c:pt idx="5770">
                  <c:v>1.8572509496384917</c:v>
                </c:pt>
                <c:pt idx="5771">
                  <c:v>1.8536377315298567</c:v>
                </c:pt>
                <c:pt idx="5772">
                  <c:v>1.8498254944308794</c:v>
                </c:pt>
                <c:pt idx="5773">
                  <c:v>1.8458120364217407</c:v>
                </c:pt>
                <c:pt idx="5774">
                  <c:v>1.8415951807251778</c:v>
                </c:pt>
                <c:pt idx="5775">
                  <c:v>1.8371727788647318</c:v>
                </c:pt>
                <c:pt idx="5776">
                  <c:v>1.8325427138996062</c:v>
                </c:pt>
                <c:pt idx="5777">
                  <c:v>1.8277029037327273</c:v>
                </c:pt>
                <c:pt idx="5778">
                  <c:v>1.8226513044930615</c:v>
                </c:pt>
                <c:pt idx="5779">
                  <c:v>1.817385913986505</c:v>
                </c:pt>
                <c:pt idx="5780">
                  <c:v>1.8119047752177353</c:v>
                </c:pt>
                <c:pt idx="5781">
                  <c:v>1.8062059799765089</c:v>
                </c:pt>
                <c:pt idx="5782">
                  <c:v>1.8002876724896626</c:v>
                </c:pt>
                <c:pt idx="5783">
                  <c:v>1.7941480531327541</c:v>
                </c:pt>
                <c:pt idx="5784">
                  <c:v>1.7877853822012142</c:v>
                </c:pt>
                <c:pt idx="5785">
                  <c:v>1.781197983736112</c:v>
                </c:pt>
                <c:pt idx="5786">
                  <c:v>1.7743842494020958</c:v>
                </c:pt>
                <c:pt idx="5787">
                  <c:v>1.7673426424136718</c:v>
                </c:pt>
                <c:pt idx="5788">
                  <c:v>1.7600717015062191</c:v>
                </c:pt>
                <c:pt idx="5789">
                  <c:v>1.7525700449469068</c:v>
                </c:pt>
                <c:pt idx="5790">
                  <c:v>1.7448363745828732</c:v>
                </c:pt>
                <c:pt idx="5791">
                  <c:v>1.736869479920657</c:v>
                </c:pt>
                <c:pt idx="5792">
                  <c:v>1.7286682422330557</c:v>
                </c:pt>
                <c:pt idx="5793">
                  <c:v>1.7202316386886705</c:v>
                </c:pt>
                <c:pt idx="5794">
                  <c:v>1.7115587464975459</c:v>
                </c:pt>
                <c:pt idx="5795">
                  <c:v>1.7026487470702962</c:v>
                </c:pt>
                <c:pt idx="5796">
                  <c:v>1.6935009301818063</c:v>
                </c:pt>
                <c:pt idx="5797">
                  <c:v>1.684114698136518</c:v>
                </c:pt>
                <c:pt idx="5798">
                  <c:v>1.674489569928105</c:v>
                </c:pt>
                <c:pt idx="5799">
                  <c:v>1.664625185386768</c:v>
                </c:pt>
                <c:pt idx="5800">
                  <c:v>1.6545213093089859</c:v>
                </c:pt>
                <c:pt idx="5801">
                  <c:v>1.6441778355625774</c:v>
                </c:pt>
                <c:pt idx="5802">
                  <c:v>1.633594791159515</c:v>
                </c:pt>
                <c:pt idx="5803">
                  <c:v>1.6227723402914345</c:v>
                </c:pt>
                <c:pt idx="5804">
                  <c:v>1.6117107883180288</c:v>
                </c:pt>
                <c:pt idx="5805">
                  <c:v>1.6004105857034563</c:v>
                </c:pt>
                <c:pt idx="5806">
                  <c:v>1.5888723318920861</c:v>
                </c:pt>
                <c:pt idx="5807">
                  <c:v>1.5770967791160375</c:v>
                </c:pt>
                <c:pt idx="5808">
                  <c:v>1.5650848361264824</c:v>
                </c:pt>
                <c:pt idx="5809">
                  <c:v>1.5528375718423131</c:v>
                </c:pt>
                <c:pt idx="5810">
                  <c:v>1.540356218905726</c:v>
                </c:pt>
                <c:pt idx="5811">
                  <c:v>1.527642177138989</c:v>
                </c:pt>
                <c:pt idx="5812">
                  <c:v>1.5146970168932619</c:v>
                </c:pt>
                <c:pt idx="5813">
                  <c:v>1.5015224822799047</c:v>
                </c:pt>
                <c:pt idx="5814">
                  <c:v>1.4881204942795694</c:v>
                </c:pt>
                <c:pt idx="5815">
                  <c:v>1.4744931537164638</c:v>
                </c:pt>
                <c:pt idx="5816">
                  <c:v>1.4606427440926848</c:v>
                </c:pt>
                <c:pt idx="5817">
                  <c:v>1.4465717342723499</c:v>
                </c:pt>
                <c:pt idx="5818">
                  <c:v>1.4322827810089023</c:v>
                </c:pt>
                <c:pt idx="5819">
                  <c:v>1.4177787313057932</c:v>
                </c:pt>
                <c:pt idx="5820">
                  <c:v>1.4030626246028526</c:v>
                </c:pt>
                <c:pt idx="5821">
                  <c:v>1.3881376947809883</c:v>
                </c:pt>
                <c:pt idx="5822">
                  <c:v>1.3730073719757085</c:v>
                </c:pt>
                <c:pt idx="5823">
                  <c:v>1.3576752841930908</c:v>
                </c:pt>
                <c:pt idx="5824">
                  <c:v>1.3421452587195488</c:v>
                </c:pt>
                <c:pt idx="5825">
                  <c:v>1.3264213233177553</c:v>
                </c:pt>
                <c:pt idx="5826">
                  <c:v>1.3105077072017215</c:v>
                </c:pt>
                <c:pt idx="5827">
                  <c:v>1.2944088417835167</c:v>
                </c:pt>
                <c:pt idx="5828">
                  <c:v>1.2781293611854858</c:v>
                </c:pt>
                <c:pt idx="5829">
                  <c:v>1.2616741025097538</c:v>
                </c:pt>
                <c:pt idx="5830">
                  <c:v>1.245048105859488</c:v>
                </c:pt>
                <c:pt idx="5831">
                  <c:v>1.2282566141063449</c:v>
                </c:pt>
                <c:pt idx="5832">
                  <c:v>1.2113050723973218</c:v>
                </c:pt>
                <c:pt idx="5833">
                  <c:v>1.19419912739538</c:v>
                </c:pt>
                <c:pt idx="5834">
                  <c:v>1.1769446262503163</c:v>
                </c:pt>
                <c:pt idx="5835">
                  <c:v>1.1595476152929194</c:v>
                </c:pt>
                <c:pt idx="5836">
                  <c:v>1.1420143384504367</c:v>
                </c:pt>
                <c:pt idx="5837">
                  <c:v>1.1243512353772063</c:v>
                </c:pt>
                <c:pt idx="5838">
                  <c:v>1.1065649392992041</c:v>
                </c:pt>
                <c:pt idx="5839">
                  <c:v>1.0886622745678229</c:v>
                </c:pt>
                <c:pt idx="5840">
                  <c:v>1.0706502539211957</c:v>
                </c:pt>
                <c:pt idx="5841">
                  <c:v>1.0525360754516428</c:v>
                </c:pt>
                <c:pt idx="5842">
                  <c:v>1.0343271192760775</c:v>
                </c:pt>
                <c:pt idx="5843">
                  <c:v>1.0160309439107396</c:v>
                </c:pt>
                <c:pt idx="5844">
                  <c:v>0.99765528234792444</c:v>
                </c:pt>
                <c:pt idx="5845">
                  <c:v>0.97920803783624333</c:v>
                </c:pt>
                <c:pt idx="5846">
                  <c:v>0.96069727936469518</c:v>
                </c:pt>
                <c:pt idx="5847">
                  <c:v>0.94213123685172795</c:v>
                </c:pt>
                <c:pt idx="5848">
                  <c:v>0.9235182960420989</c:v>
                </c:pt>
                <c:pt idx="5849">
                  <c:v>0.9048669931130624</c:v>
                </c:pt>
                <c:pt idx="5850">
                  <c:v>0.88618600899418376</c:v>
                </c:pt>
                <c:pt idx="5851">
                  <c:v>0.86748416340384971</c:v>
                </c:pt>
                <c:pt idx="5852">
                  <c:v>0.84877040860748498</c:v>
                </c:pt>
                <c:pt idx="5853">
                  <c:v>0.83005382290195717</c:v>
                </c:pt>
                <c:pt idx="5854">
                  <c:v>0.81134360383298676</c:v>
                </c:pt>
                <c:pt idx="5855">
                  <c:v>0.79264906115054712</c:v>
                </c:pt>
                <c:pt idx="5856">
                  <c:v>0.7739796095106366</c:v>
                </c:pt>
                <c:pt idx="5857">
                  <c:v>0.75534476092979874</c:v>
                </c:pt>
                <c:pt idx="5858">
                  <c:v>0.73675411700175764</c:v>
                </c:pt>
                <c:pt idx="5859">
                  <c:v>0.71821736088428756</c:v>
                </c:pt>
                <c:pt idx="5860">
                  <c:v>0.69974424906573873</c:v>
                </c:pt>
                <c:pt idx="5861">
                  <c:v>0.68134460292207888</c:v>
                </c:pt>
                <c:pt idx="5862">
                  <c:v>0.66302830007380098</c:v>
                </c:pt>
                <c:pt idx="5863">
                  <c:v>0.64480526555502182</c:v>
                </c:pt>
                <c:pt idx="5864">
                  <c:v>0.62668546280571513</c:v>
                </c:pt>
                <c:pt idx="5865">
                  <c:v>0.60867888449980434</c:v>
                </c:pt>
                <c:pt idx="5866">
                  <c:v>0.59079554322149441</c:v>
                </c:pt>
                <c:pt idx="5867">
                  <c:v>0.57304546200306494</c:v>
                </c:pt>
                <c:pt idx="5868">
                  <c:v>0.55543866473810311</c:v>
                </c:pt>
                <c:pt idx="5869">
                  <c:v>0.5379851664839006</c:v>
                </c:pt>
                <c:pt idx="5870">
                  <c:v>0.52069496366781065</c:v>
                </c:pt>
                <c:pt idx="5871">
                  <c:v>0.50357802421188014</c:v>
                </c:pt>
                <c:pt idx="5872">
                  <c:v>0.4866442775919565</c:v>
                </c:pt>
                <c:pt idx="5873">
                  <c:v>0.46990360484531257</c:v>
                </c:pt>
                <c:pt idx="5874">
                  <c:v>0.45336582854435881</c:v>
                </c:pt>
                <c:pt idx="5875">
                  <c:v>0.43704070275060652</c:v>
                </c:pt>
                <c:pt idx="5876">
                  <c:v>0.4209379029667295</c:v>
                </c:pt>
                <c:pt idx="5877">
                  <c:v>0.40506701610184026</c:v>
                </c:pt>
                <c:pt idx="5878">
                  <c:v>0.38943753046754381</c:v>
                </c:pt>
                <c:pt idx="5879">
                  <c:v>0.37405882582052447</c:v>
                </c:pt>
                <c:pt idx="5880">
                  <c:v>0.35894016346905366</c:v>
                </c:pt>
                <c:pt idx="5881">
                  <c:v>0.34409067645978497</c:v>
                </c:pt>
                <c:pt idx="5882">
                  <c:v>0.32951935986125186</c:v>
                </c:pt>
                <c:pt idx="5883">
                  <c:v>0.31523506116123828</c:v>
                </c:pt>
                <c:pt idx="5884">
                  <c:v>0.30124647079429107</c:v>
                </c:pt>
                <c:pt idx="5885">
                  <c:v>0.28756211281542898</c:v>
                </c:pt>
                <c:pt idx="5886">
                  <c:v>0.27419033573685597</c:v>
                </c:pt>
                <c:pt idx="5887">
                  <c:v>0.26113930354294734</c:v>
                </c:pt>
                <c:pt idx="5888">
                  <c:v>0.24841698689985986</c:v>
                </c:pt>
                <c:pt idx="5889">
                  <c:v>0.2360311545746572</c:v>
                </c:pt>
                <c:pt idx="5890">
                  <c:v>0.22398936507925271</c:v>
                </c:pt>
                <c:pt idx="5891">
                  <c:v>0.21229895855383682</c:v>
                </c:pt>
                <c:pt idx="5892">
                  <c:v>0.20096704890387801</c:v>
                </c:pt>
                <c:pt idx="5893">
                  <c:v>0.19000051620480624</c:v>
                </c:pt>
                <c:pt idx="5894">
                  <c:v>0.17940599938743473</c:v>
                </c:pt>
                <c:pt idx="5895">
                  <c:v>0.16918988921703129</c:v>
                </c:pt>
                <c:pt idx="5896">
                  <c:v>0.15935832157827406</c:v>
                </c:pt>
                <c:pt idx="5897">
                  <c:v>0.14991717107782757</c:v>
                </c:pt>
                <c:pt idx="5898">
                  <c:v>0.14087204497551287</c:v>
                </c:pt>
                <c:pt idx="5899">
                  <c:v>0.13222827745451488</c:v>
                </c:pt>
                <c:pt idx="5900">
                  <c:v>0.12399092424042071</c:v>
                </c:pt>
                <c:pt idx="5901">
                  <c:v>0.11616475757810761</c:v>
                </c:pt>
                <c:pt idx="5902">
                  <c:v>0.10875426157486857</c:v>
                </c:pt>
                <c:pt idx="5903">
                  <c:v>0.10176362791733341</c:v>
                </c:pt>
                <c:pt idx="5904">
                  <c:v>9.5196751969177235E-2</c:v>
                </c:pt>
                <c:pt idx="5905">
                  <c:v>8.9057229255603235E-2</c:v>
                </c:pt>
                <c:pt idx="5906">
                  <c:v>8.3348352339950263E-2</c:v>
                </c:pt>
                <c:pt idx="5907">
                  <c:v>7.8073108097033272E-2</c:v>
                </c:pt>
                <c:pt idx="5908">
                  <c:v>7.3234175386864803E-2</c:v>
                </c:pt>
                <c:pt idx="5909">
                  <c:v>6.8833923131701044E-2</c:v>
                </c:pt>
                <c:pt idx="5910">
                  <c:v>6.4874408798517885E-2</c:v>
                </c:pt>
                <c:pt idx="5911">
                  <c:v>6.1357377288284165E-2</c:v>
                </c:pt>
                <c:pt idx="5912">
                  <c:v>5.8284260232372063E-2</c:v>
                </c:pt>
                <c:pt idx="5913">
                  <c:v>5.5656175695906869E-2</c:v>
                </c:pt>
                <c:pt idx="5914">
                  <c:v>5.3473928286774546E-2</c:v>
                </c:pt>
                <c:pt idx="5915">
                  <c:v>5.1738009668456146E-2</c:v>
                </c:pt>
                <c:pt idx="5916">
                  <c:v>5.0448599473872216E-2</c:v>
                </c:pt>
                <c:pt idx="5917">
                  <c:v>4.9605566616689446E-2</c:v>
                </c:pt>
                <c:pt idx="5918">
                  <c:v>4.9208470995845133E-2</c:v>
                </c:pt>
                <c:pt idx="5919">
                  <c:v>4.9256565588173006E-2</c:v>
                </c:pt>
                <c:pt idx="5920">
                  <c:v>4.9748798923343406E-2</c:v>
                </c:pt>
                <c:pt idx="5921">
                  <c:v>5.0683817934609923E-2</c:v>
                </c:pt>
                <c:pt idx="5922">
                  <c:v>5.2059971178118801E-2</c:v>
                </c:pt>
                <c:pt idx="5923">
                  <c:v>5.3875312412847945E-2</c:v>
                </c:pt>
                <c:pt idx="5924">
                  <c:v>5.6127604532715564E-2</c:v>
                </c:pt>
                <c:pt idx="5925">
                  <c:v>5.8814323841573528E-2</c:v>
                </c:pt>
                <c:pt idx="5926">
                  <c:v>6.193266466132135E-2</c:v>
                </c:pt>
                <c:pt idx="5927">
                  <c:v>6.5479544262821598E-2</c:v>
                </c:pt>
                <c:pt idx="5928">
                  <c:v>6.9451608108721405E-2</c:v>
                </c:pt>
                <c:pt idx="5929">
                  <c:v>7.3845235396668846E-2</c:v>
                </c:pt>
                <c:pt idx="5930">
                  <c:v>7.8656544891171992E-2</c:v>
                </c:pt>
                <c:pt idx="5931">
                  <c:v>8.3881401031690228E-2</c:v>
                </c:pt>
                <c:pt idx="5932">
                  <c:v>8.9515420304202634E-2</c:v>
                </c:pt>
                <c:pt idx="5933">
                  <c:v>9.5553977863171213E-2</c:v>
                </c:pt>
                <c:pt idx="5934">
                  <c:v>0.10199221439041961</c:v>
                </c:pt>
                <c:pt idx="5935">
                  <c:v>0.10882504317713977</c:v>
                </c:pt>
                <c:pt idx="5936">
                  <c:v>0.11604715741502682</c:v>
                </c:pt>
                <c:pt idx="5937">
                  <c:v>0.12365303768224956</c:v>
                </c:pt>
                <c:pt idx="5938">
                  <c:v>0.13163695960975316</c:v>
                </c:pt>
                <c:pt idx="5939">
                  <c:v>0.13999300171334644</c:v>
                </c:pt>
                <c:pt idx="5940">
                  <c:v>0.14871505337679197</c:v>
                </c:pt>
                <c:pt idx="5941">
                  <c:v>0.15779682297097133</c:v>
                </c:pt>
                <c:pt idx="5942">
                  <c:v>0.16723184609444341</c:v>
                </c:pt>
                <c:pt idx="5943">
                  <c:v>0.17701349392023344</c:v>
                </c:pt>
                <c:pt idx="5944">
                  <c:v>0.18713498163417741</c:v>
                </c:pt>
                <c:pt idx="5945">
                  <c:v>0.19758937694996709</c:v>
                </c:pt>
                <c:pt idx="5946">
                  <c:v>0.20836960868594659</c:v>
                </c:pt>
                <c:pt idx="5947">
                  <c:v>0.21946847538931369</c:v>
                </c:pt>
                <c:pt idx="5948">
                  <c:v>0.23087865399311588</c:v>
                </c:pt>
                <c:pt idx="5949">
                  <c:v>0.24259270849159709</c:v>
                </c:pt>
                <c:pt idx="5950">
                  <c:v>0.25460309862029429</c:v>
                </c:pt>
                <c:pt idx="5951">
                  <c:v>0.26690218852640318</c:v>
                </c:pt>
                <c:pt idx="5952">
                  <c:v>0.2794822554163075</c:v>
                </c:pt>
                <c:pt idx="5953">
                  <c:v>0.29233549816686577</c:v>
                </c:pt>
                <c:pt idx="5954">
                  <c:v>0.30545404588739689</c:v>
                </c:pt>
                <c:pt idx="5955">
                  <c:v>0.31882996641984285</c:v>
                </c:pt>
                <c:pt idx="5956">
                  <c:v>0.33245527476495396</c:v>
                </c:pt>
                <c:pt idx="5957">
                  <c:v>0.34632194142213868</c:v>
                </c:pt>
                <c:pt idx="5958">
                  <c:v>0.36042190063233631</c:v>
                </c:pt>
                <c:pt idx="5959">
                  <c:v>0.37474705851194495</c:v>
                </c:pt>
                <c:pt idx="5960">
                  <c:v>0.38928930106790754</c:v>
                </c:pt>
                <c:pt idx="5961">
                  <c:v>0.40404050208342718</c:v>
                </c:pt>
                <c:pt idx="5962">
                  <c:v>0.41899253086466354</c:v>
                </c:pt>
                <c:pt idx="5963">
                  <c:v>0.43413725983901907</c:v>
                </c:pt>
                <c:pt idx="5964">
                  <c:v>0.44946657199696644</c:v>
                </c:pt>
                <c:pt idx="5965">
                  <c:v>0.46497236816802701</c:v>
                </c:pt>
                <c:pt idx="5966">
                  <c:v>0.48064657412409934</c:v>
                </c:pt>
                <c:pt idx="5967">
                  <c:v>0.49648114750264494</c:v>
                </c:pt>
                <c:pt idx="5968">
                  <c:v>0.51246808454262782</c:v>
                </c:pt>
                <c:pt idx="5969">
                  <c:v>0.52859942662715464</c:v>
                </c:pt>
                <c:pt idx="5970">
                  <c:v>0.54486726662778562</c:v>
                </c:pt>
                <c:pt idx="5971">
                  <c:v>0.5612637550439723</c:v>
                </c:pt>
                <c:pt idx="5972">
                  <c:v>0.57778110593387411</c:v>
                </c:pt>
                <c:pt idx="5973">
                  <c:v>0.59441160263249093</c:v>
                </c:pt>
                <c:pt idx="5974">
                  <c:v>0.61114760325234985</c:v>
                </c:pt>
                <c:pt idx="5975">
                  <c:v>0.62798154596485112</c:v>
                </c:pt>
                <c:pt idx="5976">
                  <c:v>0.64490595405872375</c:v>
                </c:pt>
                <c:pt idx="5977">
                  <c:v>0.66191344077326508</c:v>
                </c:pt>
                <c:pt idx="5978">
                  <c:v>0.67899671390564043</c:v>
                </c:pt>
                <c:pt idx="5979">
                  <c:v>0.69614858018939485</c:v>
                </c:pt>
                <c:pt idx="5980">
                  <c:v>0.7133619494447262</c:v>
                </c:pt>
                <c:pt idx="5981">
                  <c:v>0.73062983849968022</c:v>
                </c:pt>
                <c:pt idx="5982">
                  <c:v>0.74794537488126434</c:v>
                </c:pt>
                <c:pt idx="5983">
                  <c:v>0.76530180027914085</c:v>
                </c:pt>
                <c:pt idx="5984">
                  <c:v>0.78269247378035578</c:v>
                </c:pt>
                <c:pt idx="5985">
                  <c:v>0.80011087487801813</c:v>
                </c:pt>
                <c:pt idx="5986">
                  <c:v>0.81755060625436182</c:v>
                </c:pt>
                <c:pt idx="5987">
                  <c:v>0.8350053963416656</c:v>
                </c:pt>
                <c:pt idx="5988">
                  <c:v>0.85246910166157963</c:v>
                </c:pt>
                <c:pt idx="5989">
                  <c:v>0.86993570894621786</c:v>
                </c:pt>
                <c:pt idx="5990">
                  <c:v>0.88739933704500362</c:v>
                </c:pt>
                <c:pt idx="5991">
                  <c:v>0.90485423861866066</c:v>
                </c:pt>
                <c:pt idx="5992">
                  <c:v>0.92229480162501365</c:v>
                </c:pt>
                <c:pt idx="5993">
                  <c:v>0.93971555060019818</c:v>
                </c:pt>
                <c:pt idx="5994">
                  <c:v>0.9571111477393115</c:v>
                </c:pt>
                <c:pt idx="5995">
                  <c:v>0.97447639378050133</c:v>
                </c:pt>
                <c:pt idx="5996">
                  <c:v>0.99180622869692758</c:v>
                </c:pt>
                <c:pt idx="5997">
                  <c:v>1.0090957322018255</c:v>
                </c:pt>
                <c:pt idx="5998">
                  <c:v>1.0263401240709842</c:v>
                </c:pt>
                <c:pt idx="5999">
                  <c:v>1.0435347642873758</c:v>
                </c:pt>
                <c:pt idx="6000">
                  <c:v>1.0606751530141458</c:v>
                </c:pt>
                <c:pt idx="6001">
                  <c:v>1.0777569303992425</c:v>
                </c:pt>
                <c:pt idx="6002">
                  <c:v>1.0947758762201365</c:v>
                </c:pt>
                <c:pt idx="6003">
                  <c:v>1.1117279093700791</c:v>
                </c:pt>
                <c:pt idx="6004">
                  <c:v>1.1286090871959258</c:v>
                </c:pt>
                <c:pt idx="6005">
                  <c:v>1.1454156046888766</c:v>
                </c:pt>
                <c:pt idx="6006">
                  <c:v>1.1621437935367671</c:v>
                </c:pt>
                <c:pt idx="6007">
                  <c:v>1.1787901210424703</c:v>
                </c:pt>
                <c:pt idx="6008">
                  <c:v>1.1953511889138861</c:v>
                </c:pt>
                <c:pt idx="6009">
                  <c:v>1.2118237319324652</c:v>
                </c:pt>
                <c:pt idx="6010">
                  <c:v>1.2282046165043798</c:v>
                </c:pt>
                <c:pt idx="6011">
                  <c:v>1.24449083910063</c:v>
                </c:pt>
                <c:pt idx="6012">
                  <c:v>1.2606795245936571</c:v>
                </c:pt>
                <c:pt idx="6013">
                  <c:v>1.2767679244922869</c:v>
                </c:pt>
                <c:pt idx="6014">
                  <c:v>1.2927534150844662</c:v>
                </c:pt>
                <c:pt idx="6015">
                  <c:v>1.3086334954907928</c:v>
                </c:pt>
                <c:pt idx="6016">
                  <c:v>1.3244057856366511</c:v>
                </c:pt>
                <c:pt idx="6017">
                  <c:v>1.3400680241443379</c:v>
                </c:pt>
                <c:pt idx="6018">
                  <c:v>1.3556180661567712</c:v>
                </c:pt>
                <c:pt idx="6019">
                  <c:v>1.3710538810909749</c:v>
                </c:pt>
                <c:pt idx="6020">
                  <c:v>1.3863735503328165</c:v>
                </c:pt>
                <c:pt idx="6021">
                  <c:v>1.4015752648733562</c:v>
                </c:pt>
                <c:pt idx="6022">
                  <c:v>1.416657322894288</c:v>
                </c:pt>
                <c:pt idx="6023">
                  <c:v>1.4316181273074078</c:v>
                </c:pt>
                <c:pt idx="6024">
                  <c:v>1.4464561832504559</c:v>
                </c:pt>
                <c:pt idx="6025">
                  <c:v>1.461170095546972</c:v>
                </c:pt>
                <c:pt idx="6026">
                  <c:v>1.4757585661325221</c:v>
                </c:pt>
                <c:pt idx="6027">
                  <c:v>1.4902203914522538</c:v>
                </c:pt>
                <c:pt idx="6028">
                  <c:v>1.5045544598352329</c:v>
                </c:pt>
                <c:pt idx="6029">
                  <c:v>1.5187597488458151</c:v>
                </c:pt>
                <c:pt idx="6030">
                  <c:v>1.53283532262135</c:v>
                </c:pt>
                <c:pt idx="6031">
                  <c:v>1.5467803291962827</c:v>
                </c:pt>
                <c:pt idx="6032">
                  <c:v>1.56059399781566</c:v>
                </c:pt>
                <c:pt idx="6033">
                  <c:v>1.5742756362454</c:v>
                </c:pt>
                <c:pt idx="6034">
                  <c:v>1.5878246280797952</c:v>
                </c:pt>
                <c:pt idx="6035">
                  <c:v>1.6012404300482539</c:v>
                </c:pt>
                <c:pt idx="6036">
                  <c:v>1.61452256932917</c:v>
                </c:pt>
                <c:pt idx="6037">
                  <c:v>1.627670640867279</c:v>
                </c:pt>
                <c:pt idx="6038">
                  <c:v>1.6406843047038575</c:v>
                </c:pt>
                <c:pt idx="6039">
                  <c:v>1.6535632833176177</c:v>
                </c:pt>
                <c:pt idx="6040">
                  <c:v>1.6663073589802595</c:v>
                </c:pt>
                <c:pt idx="6041">
                  <c:v>1.6789163711304851</c:v>
                </c:pt>
                <c:pt idx="6042">
                  <c:v>1.6913902137665093</c:v>
                </c:pt>
                <c:pt idx="6043">
                  <c:v>1.7037288328597462</c:v>
                </c:pt>
                <c:pt idx="6044">
                  <c:v>1.7159322237927224</c:v>
                </c:pt>
                <c:pt idx="6045">
                  <c:v>1.7280004288221891</c:v>
                </c:pt>
                <c:pt idx="6046">
                  <c:v>1.739933534568024</c:v>
                </c:pt>
                <c:pt idx="6047">
                  <c:v>1.7517316695323186</c:v>
                </c:pt>
                <c:pt idx="6048">
                  <c:v>1.7633950016467301</c:v>
                </c:pt>
                <c:pt idx="6049">
                  <c:v>1.7749237358517265</c:v>
                </c:pt>
                <c:pt idx="6050">
                  <c:v>1.7863181117089444</c:v>
                </c:pt>
                <c:pt idx="6051">
                  <c:v>1.7975784010453393</c:v>
                </c:pt>
                <c:pt idx="6052">
                  <c:v>1.8087049056341382</c:v>
                </c:pt>
                <c:pt idx="6053">
                  <c:v>1.819697954908404</c:v>
                </c:pt>
                <c:pt idx="6054">
                  <c:v>1.8305579037134048</c:v>
                </c:pt>
                <c:pt idx="6055">
                  <c:v>1.8412851300937227</c:v>
                </c:pt>
                <c:pt idx="6056">
                  <c:v>1.8518800331191758</c:v>
                </c:pt>
                <c:pt idx="6057">
                  <c:v>1.8623430307480229</c:v>
                </c:pt>
                <c:pt idx="6058">
                  <c:v>1.8726745577286419</c:v>
                </c:pt>
                <c:pt idx="6059">
                  <c:v>1.8828750635386806</c:v>
                </c:pt>
                <c:pt idx="6060">
                  <c:v>1.892945010366194</c:v>
                </c:pt>
                <c:pt idx="6061">
                  <c:v>1.9028848711269473</c:v>
                </c:pt>
                <c:pt idx="6062">
                  <c:v>1.9126951275203383</c:v>
                </c:pt>
                <c:pt idx="6063">
                  <c:v>1.922376268129272</c:v>
                </c:pt>
                <c:pt idx="6064">
                  <c:v>1.931928786553107</c:v>
                </c:pt>
                <c:pt idx="6065">
                  <c:v>1.9413531795852301</c:v>
                </c:pt>
                <c:pt idx="6066">
                  <c:v>1.9506499454247701</c:v>
                </c:pt>
                <c:pt idx="6067">
                  <c:v>1.9598195819323163</c:v>
                </c:pt>
                <c:pt idx="6068">
                  <c:v>1.9688625849192598</c:v>
                </c:pt>
                <c:pt idx="6069">
                  <c:v>1.9777794464797029</c:v>
                </c:pt>
                <c:pt idx="6070">
                  <c:v>1.9865706533580241</c:v>
                </c:pt>
                <c:pt idx="6071">
                  <c:v>1.9952366853548975</c:v>
                </c:pt>
                <c:pt idx="6072">
                  <c:v>2.0037780137708778</c:v>
                </c:pt>
                <c:pt idx="6073">
                  <c:v>2.0121950998874798</c:v>
                </c:pt>
                <c:pt idx="6074">
                  <c:v>2.0204883934839621</c:v>
                </c:pt>
                <c:pt idx="6075">
                  <c:v>2.0286583313906799</c:v>
                </c:pt>
                <c:pt idx="6076">
                  <c:v>2.0367053360790512</c:v>
                </c:pt>
                <c:pt idx="6077">
                  <c:v>2.0446298142855897</c:v>
                </c:pt>
                <c:pt idx="6078">
                  <c:v>2.0524321556716734</c:v>
                </c:pt>
                <c:pt idx="6079">
                  <c:v>2.0601127315176759</c:v>
                </c:pt>
                <c:pt idx="6080">
                  <c:v>2.067671893450123</c:v>
                </c:pt>
                <c:pt idx="6081">
                  <c:v>2.07510997220459</c:v>
                </c:pt>
                <c:pt idx="6082">
                  <c:v>2.0824272764188017</c:v>
                </c:pt>
                <c:pt idx="6083">
                  <c:v>2.0896240914595441</c:v>
                </c:pt>
                <c:pt idx="6084">
                  <c:v>2.0967006782828741</c:v>
                </c:pt>
                <c:pt idx="6085">
                  <c:v>2.1036572723242792</c:v>
                </c:pt>
                <c:pt idx="6086">
                  <c:v>2.1104940824206282</c:v>
                </c:pt>
                <c:pt idx="6087">
                  <c:v>2.1172112897633446</c:v>
                </c:pt>
                <c:pt idx="6088">
                  <c:v>2.1238090468812989</c:v>
                </c:pt>
                <c:pt idx="6089">
                  <c:v>2.1302874766552677</c:v>
                </c:pt>
                <c:pt idx="6090">
                  <c:v>2.1366466713598182</c:v>
                </c:pt>
                <c:pt idx="6091">
                  <c:v>2.1428866917378118</c:v>
                </c:pt>
                <c:pt idx="6092">
                  <c:v>2.1490075661001637</c:v>
                </c:pt>
                <c:pt idx="6093">
                  <c:v>2.155009289458786</c:v>
                </c:pt>
                <c:pt idx="6094">
                  <c:v>2.160891822684488</c:v>
                </c:pt>
                <c:pt idx="6095">
                  <c:v>2.166655091695588</c:v>
                </c:pt>
                <c:pt idx="6096">
                  <c:v>2.1722989866748303</c:v>
                </c:pt>
                <c:pt idx="6097">
                  <c:v>2.1778233613127282</c:v>
                </c:pt>
                <c:pt idx="6098">
                  <c:v>2.1832280320816686</c:v>
                </c:pt>
                <c:pt idx="6099">
                  <c:v>2.1885127775362676</c:v>
                </c:pt>
                <c:pt idx="6100">
                  <c:v>2.1936773376420731</c:v>
                </c:pt>
                <c:pt idx="6101">
                  <c:v>2.1987214131338413</c:v>
                </c:pt>
                <c:pt idx="6102">
                  <c:v>2.2036446649007404</c:v>
                </c:pt>
                <c:pt idx="6103">
                  <c:v>2.2084467133997228</c:v>
                </c:pt>
                <c:pt idx="6104">
                  <c:v>2.2131271380993249</c:v>
                </c:pt>
                <c:pt idx="6105">
                  <c:v>2.2176854769498937</c:v>
                </c:pt>
                <c:pt idx="6106">
                  <c:v>2.2221212258860996</c:v>
                </c:pt>
                <c:pt idx="6107">
                  <c:v>2.2264338383553954</c:v>
                </c:pt>
                <c:pt idx="6108">
                  <c:v>2.2306227248786437</c:v>
                </c:pt>
                <c:pt idx="6109">
                  <c:v>2.234687252641717</c:v>
                </c:pt>
                <c:pt idx="6110">
                  <c:v>2.2386267451143418</c:v>
                </c:pt>
                <c:pt idx="6111">
                  <c:v>2.2424404817042478</c:v>
                </c:pt>
                <c:pt idx="6112">
                  <c:v>2.2461276974414672</c:v>
                </c:pt>
                <c:pt idx="6113">
                  <c:v>2.2496875826944005</c:v>
                </c:pt>
                <c:pt idx="6114">
                  <c:v>2.2531192829207658</c:v>
                </c:pt>
                <c:pt idx="6115">
                  <c:v>2.2564218984510482</c:v>
                </c:pt>
                <c:pt idx="6116">
                  <c:v>2.2595944843082938</c:v>
                </c:pt>
                <c:pt idx="6117">
                  <c:v>2.262636050061575</c:v>
                </c:pt>
                <c:pt idx="6118">
                  <c:v>2.2655455597170517</c:v>
                </c:pt>
                <c:pt idx="6119">
                  <c:v>2.2683219316469656</c:v>
                </c:pt>
                <c:pt idx="6120">
                  <c:v>2.2709640385558951</c:v>
                </c:pt>
                <c:pt idx="6121">
                  <c:v>2.2734707074862612</c:v>
                </c:pt>
                <c:pt idx="6122">
                  <c:v>2.2758407198657067</c:v>
                </c:pt>
                <c:pt idx="6123">
                  <c:v>2.2780728115955844</c:v>
                </c:pt>
                <c:pt idx="6124">
                  <c:v>2.2801656731801909</c:v>
                </c:pt>
                <c:pt idx="6125">
                  <c:v>2.2821179499036148</c:v>
                </c:pt>
                <c:pt idx="6126">
                  <c:v>2.2839282420485207</c:v>
                </c:pt>
                <c:pt idx="6127">
                  <c:v>2.2855951051631949</c:v>
                </c:pt>
                <c:pt idx="6128">
                  <c:v>2.2871170503759242</c:v>
                </c:pt>
                <c:pt idx="6129">
                  <c:v>2.2884925447583839</c:v>
                </c:pt>
                <c:pt idx="6130">
                  <c:v>2.2897200117393859</c:v>
                </c:pt>
                <c:pt idx="6131">
                  <c:v>2.2907978315713056</c:v>
                </c:pt>
                <c:pt idx="6132">
                  <c:v>2.2917243418491644</c:v>
                </c:pt>
                <c:pt idx="6133">
                  <c:v>2.2924978380844236</c:v>
                </c:pt>
                <c:pt idx="6134">
                  <c:v>2.2931165743363593</c:v>
                </c:pt>
                <c:pt idx="6135">
                  <c:v>2.2935787638990606</c:v>
                </c:pt>
                <c:pt idx="6136">
                  <c:v>2.2938825800503482</c:v>
                </c:pt>
                <c:pt idx="6137">
                  <c:v>2.2940261568592772</c:v>
                </c:pt>
                <c:pt idx="6138">
                  <c:v>2.2940075900574799</c:v>
                </c:pt>
                <c:pt idx="6139">
                  <c:v>2.2938249379731435</c:v>
                </c:pt>
                <c:pt idx="6140">
                  <c:v>2.2934762225330005</c:v>
                </c:pt>
                <c:pt idx="6141">
                  <c:v>2.2929594303276737</c:v>
                </c:pt>
                <c:pt idx="6142">
                  <c:v>2.2922725137484647</c:v>
                </c:pt>
                <c:pt idx="6143">
                  <c:v>2.2914133921930877</c:v>
                </c:pt>
                <c:pt idx="6144">
                  <c:v>2.2903799533430944</c:v>
                </c:pt>
                <c:pt idx="6145">
                  <c:v>2.2891700545138511</c:v>
                </c:pt>
                <c:pt idx="6146">
                  <c:v>2.2877815240808754</c:v>
                </c:pt>
                <c:pt idx="6147">
                  <c:v>2.2862121629780781</c:v>
                </c:pt>
                <c:pt idx="6148">
                  <c:v>2.2844597462787481</c:v>
                </c:pt>
                <c:pt idx="6149">
                  <c:v>2.2825220248508518</c:v>
                </c:pt>
                <c:pt idx="6150">
                  <c:v>2.2803967270930232</c:v>
                </c:pt>
                <c:pt idx="6151">
                  <c:v>2.2780815607538591</c:v>
                </c:pt>
                <c:pt idx="6152">
                  <c:v>2.2755742148314675</c:v>
                </c:pt>
                <c:pt idx="6153">
                  <c:v>2.272872361556515</c:v>
                </c:pt>
                <c:pt idx="6154">
                  <c:v>2.2699736584615451</c:v>
                </c:pt>
                <c:pt idx="6155">
                  <c:v>2.2668757505334844</c:v>
                </c:pt>
                <c:pt idx="6156">
                  <c:v>2.2635762724541575</c:v>
                </c:pt>
                <c:pt idx="6157">
                  <c:v>2.2600728509270085</c:v>
                </c:pt>
                <c:pt idx="6158">
                  <c:v>2.2563631070928087</c:v>
                </c:pt>
                <c:pt idx="6159">
                  <c:v>2.2524446590313065</c:v>
                </c:pt>
                <c:pt idx="6160">
                  <c:v>2.2483151243559609</c:v>
                </c:pt>
                <c:pt idx="6161">
                  <c:v>2.2439721228926111</c:v>
                </c:pt>
                <c:pt idx="6162">
                  <c:v>2.2394132794531627</c:v>
                </c:pt>
                <c:pt idx="6163">
                  <c:v>2.2346362266943123</c:v>
                </c:pt>
                <c:pt idx="6164">
                  <c:v>2.2296386080685302</c:v>
                </c:pt>
                <c:pt idx="6165">
                  <c:v>2.2244180808635798</c:v>
                </c:pt>
                <c:pt idx="6166">
                  <c:v>2.2189723193316198</c:v>
                </c:pt>
                <c:pt idx="6167">
                  <c:v>2.2132990179053418</c:v>
                </c:pt>
                <c:pt idx="6168">
                  <c:v>2.2073958945050158</c:v>
                </c:pt>
                <c:pt idx="6169">
                  <c:v>2.2012606939286168</c:v>
                </c:pt>
                <c:pt idx="6170">
                  <c:v>2.1948911913325015</c:v>
                </c:pt>
                <c:pt idx="6171">
                  <c:v>2.1882851957934317</c:v>
                </c:pt>
                <c:pt idx="6172">
                  <c:v>2.1814405539561355</c:v>
                </c:pt>
                <c:pt idx="6173">
                  <c:v>2.1743551537617667</c:v>
                </c:pt>
                <c:pt idx="6174">
                  <c:v>2.1670269282578611</c:v>
                </c:pt>
                <c:pt idx="6175">
                  <c:v>2.1594538594846004</c:v>
                </c:pt>
                <c:pt idx="6176">
                  <c:v>2.1516339824393382</c:v>
                </c:pt>
                <c:pt idx="6177">
                  <c:v>2.1435653891124349</c:v>
                </c:pt>
                <c:pt idx="6178">
                  <c:v>2.1352462325963542</c:v>
                </c:pt>
                <c:pt idx="6179">
                  <c:v>2.1266747312599632</c:v>
                </c:pt>
                <c:pt idx="6180">
                  <c:v>2.1178491729910736</c:v>
                </c:pt>
                <c:pt idx="6181">
                  <c:v>2.1087679194969526</c:v>
                </c:pt>
                <c:pt idx="6182">
                  <c:v>2.0994294106665139</c:v>
                </c:pt>
                <c:pt idx="6183">
                  <c:v>2.0898321689835342</c:v>
                </c:pt>
                <c:pt idx="6184">
                  <c:v>2.0799748039914392</c:v>
                </c:pt>
                <c:pt idx="6185">
                  <c:v>2.0698560168035125</c:v>
                </c:pt>
                <c:pt idx="6186">
                  <c:v>2.0594746046542163</c:v>
                </c:pt>
                <c:pt idx="6187">
                  <c:v>2.0488294654863521</c:v>
                </c:pt>
                <c:pt idx="6188">
                  <c:v>2.0379196025701036</c:v>
                </c:pt>
                <c:pt idx="6189">
                  <c:v>2.0267441291470827</c:v>
                </c:pt>
                <c:pt idx="6190">
                  <c:v>2.0153022730945933</c:v>
                </c:pt>
                <c:pt idx="6191">
                  <c:v>2.0035933816051195</c:v>
                </c:pt>
                <c:pt idx="6192">
                  <c:v>1.9916169258724661</c:v>
                </c:pt>
                <c:pt idx="6193">
                  <c:v>1.9793725057816074</c:v>
                </c:pt>
                <c:pt idx="6194">
                  <c:v>1.9668598545914449</c:v>
                </c:pt>
                <c:pt idx="6195">
                  <c:v>1.9540788436082104</c:v>
                </c:pt>
                <c:pt idx="6196">
                  <c:v>1.941029486838491</c:v>
                </c:pt>
                <c:pt idx="6197">
                  <c:v>1.9277119456168903</c:v>
                </c:pt>
                <c:pt idx="6198">
                  <c:v>1.9141265332006387</c:v>
                </c:pt>
                <c:pt idx="6199">
                  <c:v>1.9002737193215706</c:v>
                </c:pt>
                <c:pt idx="6200">
                  <c:v>1.8861541346898929</c:v>
                </c:pt>
                <c:pt idx="6201">
                  <c:v>1.8717685754407019</c:v>
                </c:pt>
                <c:pt idx="6202">
                  <c:v>1.8571180075131939</c:v>
                </c:pt>
                <c:pt idx="6203">
                  <c:v>1.8422035709583549</c:v>
                </c:pt>
                <c:pt idx="6204">
                  <c:v>1.8270265841604758</c:v>
                </c:pt>
                <c:pt idx="6205">
                  <c:v>1.8115885479693838</c:v>
                </c:pt>
                <c:pt idx="6206">
                  <c:v>1.7958911497306538</c:v>
                </c:pt>
                <c:pt idx="6207">
                  <c:v>1.7799362672067236</c:v>
                </c:pt>
                <c:pt idx="6208">
                  <c:v>1.7637259723781984</c:v>
                </c:pt>
                <c:pt idx="6209">
                  <c:v>1.7472625351176621</c:v>
                </c:pt>
                <c:pt idx="6210">
                  <c:v>1.7305484267250781</c:v>
                </c:pt>
                <c:pt idx="6211">
                  <c:v>1.7135863233163375</c:v>
                </c:pt>
                <c:pt idx="6212">
                  <c:v>1.6963791090556519</c:v>
                </c:pt>
                <c:pt idx="6213">
                  <c:v>1.6789298792205725</c:v>
                </c:pt>
                <c:pt idx="6214">
                  <c:v>1.6612419430933101</c:v>
                </c:pt>
                <c:pt idx="6215">
                  <c:v>1.6433188266656589</c:v>
                </c:pt>
                <c:pt idx="6216">
                  <c:v>1.625164275149922</c:v>
                </c:pt>
                <c:pt idx="6217">
                  <c:v>1.606782255285724</c:v>
                </c:pt>
                <c:pt idx="6218">
                  <c:v>1.5881769574345992</c:v>
                </c:pt>
                <c:pt idx="6219">
                  <c:v>1.5693527974520058</c:v>
                </c:pt>
                <c:pt idx="6220">
                  <c:v>1.5503144183272344</c:v>
                </c:pt>
                <c:pt idx="6221">
                  <c:v>1.5310666915853264</c:v>
                </c:pt>
                <c:pt idx="6222">
                  <c:v>1.5116147184377202</c:v>
                </c:pt>
                <c:pt idx="6223">
                  <c:v>1.4919638306782299</c:v>
                </c:pt>
                <c:pt idx="6224">
                  <c:v>1.472119591312</c:v>
                </c:pt>
                <c:pt idx="6225">
                  <c:v>1.4520877949119106</c:v>
                </c:pt>
                <c:pt idx="6226">
                  <c:v>1.431874467693782</c:v>
                </c:pt>
                <c:pt idx="6227">
                  <c:v>1.411485867302918</c:v>
                </c:pt>
                <c:pt idx="6228">
                  <c:v>1.3909284823067487</c:v>
                </c:pt>
                <c:pt idx="6229">
                  <c:v>1.3702090313837938</c:v>
                </c:pt>
                <c:pt idx="6230">
                  <c:v>1.3493344622052719</c:v>
                </c:pt>
                <c:pt idx="6231">
                  <c:v>1.328311950003028</c:v>
                </c:pt>
                <c:pt idx="6232">
                  <c:v>1.3071488958177659</c:v>
                </c:pt>
                <c:pt idx="6233">
                  <c:v>1.2858529244223749</c:v>
                </c:pt>
                <c:pt idx="6234">
                  <c:v>1.2644318819182327</c:v>
                </c:pt>
                <c:pt idx="6235">
                  <c:v>1.2428938329966939</c:v>
                </c:pt>
                <c:pt idx="6236">
                  <c:v>1.2212470578669388</c:v>
                </c:pt>
                <c:pt idx="6237">
                  <c:v>1.1995000488429453</c:v>
                </c:pt>
                <c:pt idx="6238">
                  <c:v>1.1776615065913181</c:v>
                </c:pt>
                <c:pt idx="6239">
                  <c:v>1.1557403360351084</c:v>
                </c:pt>
                <c:pt idx="6240">
                  <c:v>1.1337456419148753</c:v>
                </c:pt>
                <c:pt idx="6241">
                  <c:v>1.1116867240056161</c:v>
                </c:pt>
                <c:pt idx="6242">
                  <c:v>1.0895730719898586</c:v>
                </c:pt>
                <c:pt idx="6243">
                  <c:v>1.0674143599883719</c:v>
                </c:pt>
                <c:pt idx="6244">
                  <c:v>1.0452204407494792</c:v>
                </c:pt>
                <c:pt idx="6245">
                  <c:v>1.0230013395001905</c:v>
                </c:pt>
                <c:pt idx="6246">
                  <c:v>1.0007672474612956</c:v>
                </c:pt>
                <c:pt idx="6247">
                  <c:v>0.97852851503077964</c:v>
                </c:pt>
                <c:pt idx="6248">
                  <c:v>0.95629564464005201</c:v>
                </c:pt>
                <c:pt idx="6249">
                  <c:v>0.93407928328768464</c:v>
                </c:pt>
                <c:pt idx="6250">
                  <c:v>0.91189021475735599</c:v>
                </c:pt>
                <c:pt idx="6251">
                  <c:v>0.88973935152619532</c:v>
                </c:pt>
                <c:pt idx="6252">
                  <c:v>0.8676377263711863</c:v>
                </c:pt>
                <c:pt idx="6253">
                  <c:v>0.84559648368136187</c:v>
                </c:pt>
                <c:pt idx="6254">
                  <c:v>0.82362687048574101</c:v>
                </c:pt>
                <c:pt idx="6255">
                  <c:v>0.80174022720496962</c:v>
                </c:pt>
                <c:pt idx="6256">
                  <c:v>0.77994797813890482</c:v>
                </c:pt>
                <c:pt idx="6257">
                  <c:v>0.758261621699307</c:v>
                </c:pt>
                <c:pt idx="6258">
                  <c:v>0.73669272040083689</c:v>
                </c:pt>
                <c:pt idx="6259">
                  <c:v>0.71525289062200281</c:v>
                </c:pt>
                <c:pt idx="6260">
                  <c:v>0.69395379214899189</c:v>
                </c:pt>
                <c:pt idx="6261">
                  <c:v>0.6728071175168806</c:v>
                </c:pt>
                <c:pt idx="6262">
                  <c:v>0.65182458116133724</c:v>
                </c:pt>
                <c:pt idx="6263">
                  <c:v>0.63101790839686722</c:v>
                </c:pt>
                <c:pt idx="6264">
                  <c:v>0.61039882423629455</c:v>
                </c:pt>
                <c:pt idx="6265">
                  <c:v>0.58997904206781782</c:v>
                </c:pt>
                <c:pt idx="6266">
                  <c:v>0.56977025220612998</c:v>
                </c:pt>
                <c:pt idx="6267">
                  <c:v>0.54978411033451591</c:v>
                </c:pt>
                <c:pt idx="6268">
                  <c:v>0.53003222585525722</c:v>
                </c:pt>
                <c:pt idx="6269">
                  <c:v>0.51052615016665626</c:v>
                </c:pt>
                <c:pt idx="6270">
                  <c:v>0.49127736488436696</c:v>
                </c:pt>
                <c:pt idx="6271">
                  <c:v>0.47229727002564287</c:v>
                </c:pt>
                <c:pt idx="6272">
                  <c:v>0.45359717217617423</c:v>
                </c:pt>
                <c:pt idx="6273">
                  <c:v>0.43518827265709997</c:v>
                </c:pt>
                <c:pt idx="6274">
                  <c:v>0.41708165571337052</c:v>
                </c:pt>
                <c:pt idx="6275">
                  <c:v>0.39928827674112438</c:v>
                </c:pt>
                <c:pt idx="6276">
                  <c:v>0.3818189505752515</c:v>
                </c:pt>
                <c:pt idx="6277">
                  <c:v>0.36468433985581827</c:v>
                </c:pt>
                <c:pt idx="6278">
                  <c:v>0.34789494349355876</c:v>
                </c:pt>
                <c:pt idx="6279">
                  <c:v>0.33146108525406548</c:v>
                </c:pt>
                <c:pt idx="6280">
                  <c:v>0.31539290248031632</c:v>
                </c:pt>
                <c:pt idx="6281">
                  <c:v>0.29970033497330167</c:v>
                </c:pt>
                <c:pt idx="6282">
                  <c:v>0.28439311404958845</c:v>
                </c:pt>
                <c:pt idx="6283">
                  <c:v>0.26948075179566422</c:v>
                </c:pt>
                <c:pt idx="6284">
                  <c:v>0.25497253053798596</c:v>
                </c:pt>
                <c:pt idx="6285">
                  <c:v>0.24087749254664914</c:v>
                </c:pt>
                <c:pt idx="6286">
                  <c:v>0.22720442999199136</c:v>
                </c:pt>
                <c:pt idx="6287">
                  <c:v>0.21396187517127768</c:v>
                </c:pt>
                <c:pt idx="6288">
                  <c:v>0.20115809102342591</c:v>
                </c:pt>
                <c:pt idx="6289">
                  <c:v>0.18880106194863075</c:v>
                </c:pt>
                <c:pt idx="6290">
                  <c:v>0.17689848494918878</c:v>
                </c:pt>
                <c:pt idx="6291">
                  <c:v>0.16545776110785623</c:v>
                </c:pt>
                <c:pt idx="6292">
                  <c:v>0.15448598741862582</c:v>
                </c:pt>
                <c:pt idx="6293">
                  <c:v>0.1439899489849597</c:v>
                </c:pt>
                <c:pt idx="6294">
                  <c:v>0.13397611159923783</c:v>
                </c:pt>
                <c:pt idx="6295">
                  <c:v>0.12445061471674734</c:v>
                </c:pt>
                <c:pt idx="6296">
                  <c:v>0.1154192648367645</c:v>
                </c:pt>
                <c:pt idx="6297">
                  <c:v>0.10688752930253211</c:v>
                </c:pt>
                <c:pt idx="6298">
                  <c:v>9.886053053086355E-2</c:v>
                </c:pt>
                <c:pt idx="6299">
                  <c:v>9.1343040681636803E-2</c:v>
                </c:pt>
                <c:pt idx="6300">
                  <c:v>8.4339476776301534E-2</c:v>
                </c:pt>
                <c:pt idx="6301">
                  <c:v>7.7853896273745393E-2</c:v>
                </c:pt>
                <c:pt idx="6302">
                  <c:v>7.1889993110903522E-2</c:v>
                </c:pt>
                <c:pt idx="6303">
                  <c:v>6.6451094214627721E-2</c:v>
                </c:pt>
                <c:pt idx="6304">
                  <c:v>6.154015649032428E-2</c:v>
                </c:pt>
                <c:pt idx="6305">
                  <c:v>5.7159764291948023E-2</c:v>
                </c:pt>
                <c:pt idx="6306">
                  <c:v>5.3312127376960422E-2</c:v>
                </c:pt>
                <c:pt idx="6307">
                  <c:v>4.999907934887287E-2</c:v>
                </c:pt>
                <c:pt idx="6308">
                  <c:v>4.7222076589076727E-2</c:v>
                </c:pt>
                <c:pt idx="6309">
                  <c:v>4.4982197678554506E-2</c:v>
                </c:pt>
                <c:pt idx="6310">
                  <c:v>4.3280143309219025E-2</c:v>
                </c:pt>
                <c:pt idx="6311">
                  <c:v>4.2116236683612251E-2</c:v>
                </c:pt>
                <c:pt idx="6312">
                  <c:v>4.1490424400633545E-2</c:v>
                </c:pt>
                <c:pt idx="6313">
                  <c:v>4.1402277824151831E-2</c:v>
                </c:pt>
                <c:pt idx="6314">
                  <c:v>4.1850994930270696E-2</c:v>
                </c:pt>
                <c:pt idx="6315">
                  <c:v>4.2835402628193783E-2</c:v>
                </c:pt>
                <c:pt idx="6316">
                  <c:v>4.4353959548622666E-2</c:v>
                </c:pt>
                <c:pt idx="6317">
                  <c:v>4.6404759292777958E-2</c:v>
                </c:pt>
                <c:pt idx="6318">
                  <c:v>4.8985534134235391E-2</c:v>
                </c:pt>
                <c:pt idx="6319">
                  <c:v>5.2093659164919433E-2</c:v>
                </c:pt>
                <c:pt idx="6320">
                  <c:v>5.5726156875737093E-2</c:v>
                </c:pt>
                <c:pt idx="6321">
                  <c:v>5.9879702161614166E-2</c:v>
                </c:pt>
                <c:pt idx="6322">
                  <c:v>6.4550627739826685E-2</c:v>
                </c:pt>
                <c:pt idx="6323">
                  <c:v>6.9734929969803114E-2</c:v>
                </c:pt>
                <c:pt idx="6324">
                  <c:v>7.5428275062007263E-2</c:v>
                </c:pt>
                <c:pt idx="6325">
                  <c:v>8.1626005662595078E-2</c:v>
                </c:pt>
                <c:pt idx="6326">
                  <c:v>8.8323147800108359E-2</c:v>
                </c:pt>
                <c:pt idx="6327">
                  <c:v>9.5514418179790672E-2</c:v>
                </c:pt>
                <c:pt idx="6328">
                  <c:v>0.10319423181062945</c:v>
                </c:pt>
                <c:pt idx="6329">
                  <c:v>0.1113567099495162</c:v>
                </c:pt>
                <c:pt idx="6330">
                  <c:v>0.11999568834675936</c:v>
                </c:pt>
                <c:pt idx="6331">
                  <c:v>0.12910472577650117</c:v>
                </c:pt>
                <c:pt idx="6332">
                  <c:v>0.13867711283525627</c:v>
                </c:pt>
                <c:pt idx="6333">
                  <c:v>0.14870588099155721</c:v>
                </c:pt>
                <c:pt idx="6334">
                  <c:v>0.15918381186928529</c:v>
                </c:pt>
                <c:pt idx="6335">
                  <c:v>0.17010344674702702</c:v>
                </c:pt>
                <c:pt idx="6336">
                  <c:v>0.18145709625566447</c:v>
                </c:pt>
                <c:pt idx="6337">
                  <c:v>0.1932368502561719</c:v>
                </c:pt>
                <c:pt idx="6338">
                  <c:v>0.20543458787937674</c:v>
                </c:pt>
                <c:pt idx="6339">
                  <c:v>0.218041987709711</c:v>
                </c:pt>
                <c:pt idx="6340">
                  <c:v>0.23105053809450282</c:v>
                </c:pt>
                <c:pt idx="6341">
                  <c:v>0.24445154756068549</c:v>
                </c:pt>
                <c:pt idx="6342">
                  <c:v>0.2582361553207827</c:v>
                </c:pt>
                <c:pt idx="6343">
                  <c:v>0.27239534184995901</c:v>
                </c:pt>
                <c:pt idx="6344">
                  <c:v>0.28691993951633515</c:v>
                </c:pt>
                <c:pt idx="6345">
                  <c:v>0.30180064324687872</c:v>
                </c:pt>
                <c:pt idx="6346">
                  <c:v>0.31702802121094276</c:v>
                </c:pt>
                <c:pt idx="6347">
                  <c:v>0.33259252550458146</c:v>
                </c:pt>
                <c:pt idx="6348">
                  <c:v>0.34848450281853616</c:v>
                </c:pt>
                <c:pt idx="6349">
                  <c:v>0.36469420507274103</c:v>
                </c:pt>
                <c:pt idx="6350">
                  <c:v>0.38121180000195476</c:v>
                </c:pt>
                <c:pt idx="6351">
                  <c:v>0.3980273816754531</c:v>
                </c:pt>
                <c:pt idx="6352">
                  <c:v>0.415130980936051</c:v>
                </c:pt>
                <c:pt idx="6353">
                  <c:v>0.4325125757430468</c:v>
                </c:pt>
                <c:pt idx="6354">
                  <c:v>0.45016210140432383</c:v>
                </c:pt>
                <c:pt idx="6355">
                  <c:v>0.46806946068381738</c:v>
                </c:pt>
                <c:pt idx="6356">
                  <c:v>0.48622453377051039</c:v>
                </c:pt>
                <c:pt idx="6357">
                  <c:v>0.50461718809542633</c:v>
                </c:pt>
                <c:pt idx="6358">
                  <c:v>0.52323728798518043</c:v>
                </c:pt>
                <c:pt idx="6359">
                  <c:v>0.54207470413888315</c:v>
                </c:pt>
                <c:pt idx="6360">
                  <c:v>0.56111932291773159</c:v>
                </c:pt>
                <c:pt idx="6361">
                  <c:v>0.5803610554365235</c:v>
                </c:pt>
                <c:pt idx="6362">
                  <c:v>0.59978984644628142</c:v>
                </c:pt>
                <c:pt idx="6363">
                  <c:v>0.61939568299885195</c:v>
                </c:pt>
                <c:pt idx="6364">
                  <c:v>0.63916860288508692</c:v>
                </c:pt>
                <c:pt idx="6365">
                  <c:v>0.65909870283677086</c:v>
                </c:pt>
                <c:pt idx="6366">
                  <c:v>0.67917614648606484</c:v>
                </c:pt>
                <c:pt idx="6367">
                  <c:v>0.69939117207508483</c:v>
                </c:pt>
                <c:pt idx="6368">
                  <c:v>0.71973409990824821</c:v>
                </c:pt>
                <c:pt idx="6369">
                  <c:v>0.74019533954255445</c:v>
                </c:pt>
                <c:pt idx="6370">
                  <c:v>0.76076539671108978</c:v>
                </c:pt>
                <c:pt idx="6371">
                  <c:v>0.78143487997360528</c:v>
                </c:pt>
                <c:pt idx="6372">
                  <c:v>0.80219450709136719</c:v>
                </c:pt>
                <c:pt idx="6373">
                  <c:v>0.82303511112339212</c:v>
                </c:pt>
                <c:pt idx="6374">
                  <c:v>0.84394764623975194</c:v>
                </c:pt>
                <c:pt idx="6375">
                  <c:v>0.86492319325168165</c:v>
                </c:pt>
                <c:pt idx="6376">
                  <c:v>0.88595296485577757</c:v>
                </c:pt>
                <c:pt idx="6377">
                  <c:v>0.90702831059124911</c:v>
                </c:pt>
                <c:pt idx="6378">
                  <c:v>0.92814072151101801</c:v>
                </c:pt>
                <c:pt idx="6379">
                  <c:v>0.94928183456518456</c:v>
                </c:pt>
                <c:pt idx="6380">
                  <c:v>0.97044343669843958</c:v>
                </c:pt>
                <c:pt idx="6381">
                  <c:v>0.99161746866323797</c:v>
                </c:pt>
                <c:pt idx="6382">
                  <c:v>1.0127960285478597</c:v>
                </c:pt>
                <c:pt idx="6383">
                  <c:v>1.0339713750249757</c:v>
                </c:pt>
                <c:pt idx="6384">
                  <c:v>1.0551359303202037</c:v>
                </c:pt>
                <c:pt idx="6385">
                  <c:v>1.0762822829054706</c:v>
                </c:pt>
                <c:pt idx="6386">
                  <c:v>1.0974031899193875</c:v>
                </c:pt>
                <c:pt idx="6387">
                  <c:v>1.1184915793198882</c:v>
                </c:pt>
                <c:pt idx="6388">
                  <c:v>1.13954055177209</c:v>
                </c:pt>
                <c:pt idx="6389">
                  <c:v>1.1605433822752993</c:v>
                </c:pt>
                <c:pt idx="6390">
                  <c:v>1.1814935215367233</c:v>
                </c:pt>
                <c:pt idx="6391">
                  <c:v>1.2023845970936906</c:v>
                </c:pt>
                <c:pt idx="6392">
                  <c:v>1.2232104141922366</c:v>
                </c:pt>
                <c:pt idx="6393">
                  <c:v>1.2439649564261486</c:v>
                </c:pt>
                <c:pt idx="6394">
                  <c:v>1.2646423861441092</c:v>
                </c:pt>
                <c:pt idx="6395">
                  <c:v>1.2852370446292061</c:v>
                </c:pt>
                <c:pt idx="6396">
                  <c:v>1.3057434520585702</c:v>
                </c:pt>
                <c:pt idx="6397">
                  <c:v>1.3261563072490694</c:v>
                </c:pt>
                <c:pt idx="6398">
                  <c:v>1.3464704871962963</c:v>
                </c:pt>
                <c:pt idx="6399">
                  <c:v>1.3666810464122701</c:v>
                </c:pt>
                <c:pt idx="6400">
                  <c:v>1.386783216071882</c:v>
                </c:pt>
                <c:pt idx="6401">
                  <c:v>1.4067724029699906</c:v>
                </c:pt>
                <c:pt idx="6402">
                  <c:v>1.4266441883033818</c:v>
                </c:pt>
                <c:pt idx="6403">
                  <c:v>1.44639432627707</c:v>
                </c:pt>
                <c:pt idx="6404">
                  <c:v>1.4660187425495999</c:v>
                </c:pt>
                <c:pt idx="6405">
                  <c:v>1.4855135325180868</c:v>
                </c:pt>
                <c:pt idx="6406">
                  <c:v>1.5048749594552371</c:v>
                </c:pt>
                <c:pt idx="6407">
                  <c:v>1.5240994525033018</c:v>
                </c:pt>
                <c:pt idx="6408">
                  <c:v>1.543183604531986</c:v>
                </c:pt>
                <c:pt idx="6409">
                  <c:v>1.5621241698701245</c:v>
                </c:pt>
                <c:pt idx="6410">
                  <c:v>1.58091806191448</c:v>
                </c:pt>
                <c:pt idx="6411">
                  <c:v>1.5995623506257879</c:v>
                </c:pt>
                <c:pt idx="6412">
                  <c:v>1.6180542599194641</c:v>
                </c:pt>
                <c:pt idx="6413">
                  <c:v>1.6363911649540905</c:v>
                </c:pt>
                <c:pt idx="6414">
                  <c:v>1.6545705893300295</c:v>
                </c:pt>
                <c:pt idx="6415">
                  <c:v>1.6725902022000918</c:v>
                </c:pt>
                <c:pt idx="6416">
                  <c:v>1.6904478153034261</c:v>
                </c:pt>
                <c:pt idx="6417">
                  <c:v>1.7081413799235061</c:v>
                </c:pt>
                <c:pt idx="6418">
                  <c:v>1.7256689837843682</c:v>
                </c:pt>
                <c:pt idx="6419">
                  <c:v>1.7430288478825058</c:v>
                </c:pt>
                <c:pt idx="6420">
                  <c:v>1.760219323268952</c:v>
                </c:pt>
                <c:pt idx="6421">
                  <c:v>1.7772388877812988</c:v>
                </c:pt>
                <c:pt idx="6422">
                  <c:v>1.7940861427348651</c:v>
                </c:pt>
                <c:pt idx="6423">
                  <c:v>1.8107598095782755</c:v>
                </c:pt>
                <c:pt idx="6424">
                  <c:v>1.8272587265166942</c:v>
                </c:pt>
                <c:pt idx="6425">
                  <c:v>1.8435818451114918</c:v>
                </c:pt>
                <c:pt idx="6426">
                  <c:v>1.8597282268592292</c:v>
                </c:pt>
                <c:pt idx="6427">
                  <c:v>1.8756970397546424</c:v>
                </c:pt>
                <c:pt idx="6428">
                  <c:v>1.8914875548456649</c:v>
                </c:pt>
                <c:pt idx="6429">
                  <c:v>1.9070991427786599</c:v>
                </c:pt>
                <c:pt idx="6430">
                  <c:v>1.92253127034652</c:v>
                </c:pt>
                <c:pt idx="6431">
                  <c:v>1.937783497037677</c:v>
                </c:pt>
                <c:pt idx="6432">
                  <c:v>1.9528554715910234</c:v>
                </c:pt>
                <c:pt idx="6433">
                  <c:v>1.9677469285635596</c:v>
                </c:pt>
                <c:pt idx="6434">
                  <c:v>1.9824576849127211</c:v>
                </c:pt>
                <c:pt idx="6435">
                  <c:v>1.9969876365936281</c:v>
                </c:pt>
                <c:pt idx="6436">
                  <c:v>2.0113367551824974</c:v>
                </c:pt>
                <c:pt idx="6437">
                  <c:v>2.0255050845185427</c:v>
                </c:pt>
                <c:pt idx="6438">
                  <c:v>2.03949273737926</c:v>
                </c:pt>
                <c:pt idx="6439">
                  <c:v>2.0532998921814487</c:v>
                </c:pt>
                <c:pt idx="6440">
                  <c:v>2.0669267897167942</c:v>
                </c:pt>
                <c:pt idx="6441">
                  <c:v>2.0803737299225054</c:v>
                </c:pt>
                <c:pt idx="6442">
                  <c:v>2.093641068689434</c:v>
                </c:pt>
                <c:pt idx="6443">
                  <c:v>2.1067292147089738</c:v>
                </c:pt>
                <c:pt idx="6444">
                  <c:v>2.1196386263617528</c:v>
                </c:pt>
                <c:pt idx="6445">
                  <c:v>2.1323698086506355</c:v>
                </c:pt>
                <c:pt idx="6446">
                  <c:v>2.1449233101769623</c:v>
                </c:pt>
                <c:pt idx="6447">
                  <c:v>2.15729972016352</c:v>
                </c:pt>
                <c:pt idx="6448">
                  <c:v>2.1694996655262235</c:v>
                </c:pt>
                <c:pt idx="6449">
                  <c:v>2.181523807992868</c:v>
                </c:pt>
                <c:pt idx="6450">
                  <c:v>2.193372841273391</c:v>
                </c:pt>
                <c:pt idx="6451">
                  <c:v>2.2050474882800111</c:v>
                </c:pt>
                <c:pt idx="6452">
                  <c:v>2.2165484983999191</c:v>
                </c:pt>
                <c:pt idx="6453">
                  <c:v>2.2278766448183882</c:v>
                </c:pt>
                <c:pt idx="6454">
                  <c:v>2.2390327218972392</c:v>
                </c:pt>
                <c:pt idx="6455">
                  <c:v>2.250017542604752</c:v>
                </c:pt>
                <c:pt idx="6456">
                  <c:v>2.2608319360001072</c:v>
                </c:pt>
                <c:pt idx="6457">
                  <c:v>2.2714767447718476</c:v>
                </c:pt>
                <c:pt idx="6458">
                  <c:v>2.2819528228302914</c:v>
                </c:pt>
                <c:pt idx="6459">
                  <c:v>2.2922610329524571</c:v>
                </c:pt>
                <c:pt idx="6460">
                  <c:v>2.3024022444854797</c:v>
                </c:pt>
                <c:pt idx="6461">
                  <c:v>2.3123773310998001</c:v>
                </c:pt>
                <c:pt idx="6462">
                  <c:v>2.322187168596725</c:v>
                </c:pt>
                <c:pt idx="6463">
                  <c:v>2.3318326327730907</c:v>
                </c:pt>
                <c:pt idx="6464">
                  <c:v>2.3413145973350238</c:v>
                </c:pt>
                <c:pt idx="6465">
                  <c:v>2.3506339318684204</c:v>
                </c:pt>
                <c:pt idx="6466">
                  <c:v>2.3597914998574447</c:v>
                </c:pt>
                <c:pt idx="6467">
                  <c:v>2.3687881567615698</c:v>
                </c:pt>
                <c:pt idx="6468">
                  <c:v>2.3776247481370598</c:v>
                </c:pt>
                <c:pt idx="6469">
                  <c:v>2.3863021078155269</c:v>
                </c:pt>
                <c:pt idx="6470">
                  <c:v>2.3948210561297945</c:v>
                </c:pt>
                <c:pt idx="6471">
                  <c:v>2.4031823981897751</c:v>
                </c:pt>
                <c:pt idx="6472">
                  <c:v>2.4113869222086484</c:v>
                </c:pt>
                <c:pt idx="6473">
                  <c:v>2.4194353978775172</c:v>
                </c:pt>
                <c:pt idx="6474">
                  <c:v>2.427328574787273</c:v>
                </c:pt>
                <c:pt idx="6475">
                  <c:v>2.4350671808968536</c:v>
                </c:pt>
                <c:pt idx="6476">
                  <c:v>2.4426519210513473</c:v>
                </c:pt>
                <c:pt idx="6477">
                  <c:v>2.4500834755414878</c:v>
                </c:pt>
                <c:pt idx="6478">
                  <c:v>2.4573624987115807</c:v>
                </c:pt>
                <c:pt idx="6479">
                  <c:v>2.4644896176097864</c:v>
                </c:pt>
                <c:pt idx="6480">
                  <c:v>2.4714654306826436</c:v>
                </c:pt>
                <c:pt idx="6481">
                  <c:v>2.4782905065144312</c:v>
                </c:pt>
                <c:pt idx="6482">
                  <c:v>2.4849653826043983</c:v>
                </c:pt>
                <c:pt idx="6483">
                  <c:v>2.491490564189315</c:v>
                </c:pt>
                <c:pt idx="6484">
                  <c:v>2.4978665231060373</c:v>
                </c:pt>
                <c:pt idx="6485">
                  <c:v>2.5040936966941181</c:v>
                </c:pt>
                <c:pt idx="6486">
                  <c:v>2.5101724867370661</c:v>
                </c:pt>
                <c:pt idx="6487">
                  <c:v>2.5161032584446446</c:v>
                </c:pt>
                <c:pt idx="6488">
                  <c:v>2.5218863394713598</c:v>
                </c:pt>
                <c:pt idx="6489">
                  <c:v>2.5275220189762799</c:v>
                </c:pt>
                <c:pt idx="6490">
                  <c:v>2.5330105467154089</c:v>
                </c:pt>
                <c:pt idx="6491">
                  <c:v>2.538352132177172</c:v>
                </c:pt>
                <c:pt idx="6492">
                  <c:v>2.5435469437480247</c:v>
                </c:pt>
                <c:pt idx="6493">
                  <c:v>2.5485951079204616</c:v>
                </c:pt>
                <c:pt idx="6494">
                  <c:v>2.5534967085321849</c:v>
                </c:pt>
                <c:pt idx="6495">
                  <c:v>2.5582517860426441</c:v>
                </c:pt>
                <c:pt idx="6496">
                  <c:v>2.5628603368466387</c:v>
                </c:pt>
                <c:pt idx="6497">
                  <c:v>2.5673223126188036</c:v>
                </c:pt>
                <c:pt idx="6498">
                  <c:v>2.5716376196982185</c:v>
                </c:pt>
                <c:pt idx="6499">
                  <c:v>2.5758061185042189</c:v>
                </c:pt>
                <c:pt idx="6500">
                  <c:v>2.579827622987477</c:v>
                </c:pt>
                <c:pt idx="6501">
                  <c:v>2.5837019001180885</c:v>
                </c:pt>
                <c:pt idx="6502">
                  <c:v>2.5874286694069975</c:v>
                </c:pt>
                <c:pt idx="6503">
                  <c:v>2.5910076024613593</c:v>
                </c:pt>
                <c:pt idx="6504">
                  <c:v>2.5944383225779419</c:v>
                </c:pt>
                <c:pt idx="6505">
                  <c:v>2.5977204043682587</c:v>
                </c:pt>
                <c:pt idx="6506">
                  <c:v>2.6008533734243677</c:v>
                </c:pt>
                <c:pt idx="6507">
                  <c:v>2.6038367060151417</c:v>
                </c:pt>
                <c:pt idx="6508">
                  <c:v>2.6066698288223966</c:v>
                </c:pt>
                <c:pt idx="6509">
                  <c:v>2.6093521187146314</c:v>
                </c:pt>
                <c:pt idx="6510">
                  <c:v>2.6118829025539965</c:v>
                </c:pt>
                <c:pt idx="6511">
                  <c:v>2.6142614570452518</c:v>
                </c:pt>
                <c:pt idx="6512">
                  <c:v>2.6164870086220442</c:v>
                </c:pt>
                <c:pt idx="6513">
                  <c:v>2.6185587333713372</c:v>
                </c:pt>
                <c:pt idx="6514">
                  <c:v>2.620475756999364</c:v>
                </c:pt>
                <c:pt idx="6515">
                  <c:v>2.6222371548368102</c:v>
                </c:pt>
                <c:pt idx="6516">
                  <c:v>2.6238419518875675</c:v>
                </c:pt>
                <c:pt idx="6517">
                  <c:v>2.6252891229175201</c:v>
                </c:pt>
                <c:pt idx="6518">
                  <c:v>2.6265775925886152</c:v>
                </c:pt>
                <c:pt idx="6519">
                  <c:v>2.6277062356370067</c:v>
                </c:pt>
                <c:pt idx="6520">
                  <c:v>2.6286738770963627</c:v>
                </c:pt>
                <c:pt idx="6521">
                  <c:v>2.6294792925671571</c:v>
                </c:pt>
                <c:pt idx="6522">
                  <c:v>2.6301212085351215</c:v>
                </c:pt>
                <c:pt idx="6523">
                  <c:v>2.630598302738461</c:v>
                </c:pt>
                <c:pt idx="6524">
                  <c:v>2.6309092045827422</c:v>
                </c:pt>
                <c:pt idx="6525">
                  <c:v>2.6310524956105557</c:v>
                </c:pt>
                <c:pt idx="6526">
                  <c:v>2.6310267100224851</c:v>
                </c:pt>
                <c:pt idx="6527">
                  <c:v>2.6308303352510629</c:v>
                </c:pt>
                <c:pt idx="6528">
                  <c:v>2.6304618125922672</c:v>
                </c:pt>
                <c:pt idx="6529">
                  <c:v>2.6299195378924596</c:v>
                </c:pt>
                <c:pt idx="6530">
                  <c:v>2.6292018622938809</c:v>
                </c:pt>
                <c:pt idx="6531">
                  <c:v>2.6283070930401005</c:v>
                </c:pt>
                <c:pt idx="6532">
                  <c:v>2.6272334943433009</c:v>
                </c:pt>
                <c:pt idx="6533">
                  <c:v>2.6259792883126396</c:v>
                </c:pt>
                <c:pt idx="6534">
                  <c:v>2.6245426559496754</c:v>
                </c:pt>
                <c:pt idx="6535">
                  <c:v>2.6229217382059189</c:v>
                </c:pt>
                <c:pt idx="6536">
                  <c:v>2.6211146371113241</c:v>
                </c:pt>
                <c:pt idx="6537">
                  <c:v>2.6191194169698675</c:v>
                </c:pt>
                <c:pt idx="6538">
                  <c:v>2.6169341056250985</c:v>
                </c:pt>
                <c:pt idx="6539">
                  <c:v>2.6145566957986683</c:v>
                </c:pt>
                <c:pt idx="6540">
                  <c:v>2.6119851465032107</c:v>
                </c:pt>
                <c:pt idx="6541">
                  <c:v>2.6092173845270947</c:v>
                </c:pt>
                <c:pt idx="6542">
                  <c:v>2.6062513059990802</c:v>
                </c:pt>
                <c:pt idx="6543">
                  <c:v>2.6030847780284145</c:v>
                </c:pt>
                <c:pt idx="6544">
                  <c:v>2.5997156404264246</c:v>
                </c:pt>
                <c:pt idx="6545">
                  <c:v>2.5961417075061362</c:v>
                </c:pt>
                <c:pt idx="6546">
                  <c:v>2.5923607699679452</c:v>
                </c:pt>
                <c:pt idx="6547">
                  <c:v>2.5883705968623585</c:v>
                </c:pt>
                <c:pt idx="6548">
                  <c:v>2.5841689376457593</c:v>
                </c:pt>
                <c:pt idx="6549">
                  <c:v>2.5797535243145902</c:v>
                </c:pt>
                <c:pt idx="6550">
                  <c:v>2.5751220736293829</c:v>
                </c:pt>
                <c:pt idx="6551">
                  <c:v>2.5702722894275336</c:v>
                </c:pt>
                <c:pt idx="6552">
                  <c:v>2.5652018650240191</c:v>
                </c:pt>
                <c:pt idx="6553">
                  <c:v>2.5599084857011944</c:v>
                </c:pt>
                <c:pt idx="6554">
                  <c:v>2.5543898312904894</c:v>
                </c:pt>
                <c:pt idx="6555">
                  <c:v>2.5486435788445152</c:v>
                </c:pt>
                <c:pt idx="6556">
                  <c:v>2.542667405400846</c:v>
                </c:pt>
                <c:pt idx="6557">
                  <c:v>2.5364589908385629</c:v>
                </c:pt>
                <c:pt idx="6558">
                  <c:v>2.5300160208273992</c:v>
                </c:pt>
                <c:pt idx="6559">
                  <c:v>2.5233361898678042</c:v>
                </c:pt>
                <c:pt idx="6560">
                  <c:v>2.5164172044278867</c:v>
                </c:pt>
                <c:pt idx="6561">
                  <c:v>2.5092567861677786</c:v>
                </c:pt>
                <c:pt idx="6562">
                  <c:v>2.5018526752613113</c:v>
                </c:pt>
                <c:pt idx="6563">
                  <c:v>2.4942026338065144</c:v>
                </c:pt>
                <c:pt idx="6564">
                  <c:v>2.4863044493289181</c:v>
                </c:pt>
                <c:pt idx="6565">
                  <c:v>2.4781559383761467</c:v>
                </c:pt>
                <c:pt idx="6566">
                  <c:v>2.4697549502013363</c:v>
                </c:pt>
                <c:pt idx="6567">
                  <c:v>2.4610993705352273</c:v>
                </c:pt>
                <c:pt idx="6568">
                  <c:v>2.4521871254481784</c:v>
                </c:pt>
                <c:pt idx="6569">
                  <c:v>2.4430161852931067</c:v>
                </c:pt>
                <c:pt idx="6570">
                  <c:v>2.4335845687389939</c:v>
                </c:pt>
                <c:pt idx="6571">
                  <c:v>2.4238903468814157</c:v>
                </c:pt>
                <c:pt idx="6572">
                  <c:v>2.4139316474365753</c:v>
                </c:pt>
                <c:pt idx="6573">
                  <c:v>2.403706659010858</c:v>
                </c:pt>
                <c:pt idx="6574">
                  <c:v>2.3932136354479985</c:v>
                </c:pt>
                <c:pt idx="6575">
                  <c:v>2.3824509002458223</c:v>
                </c:pt>
                <c:pt idx="6576">
                  <c:v>2.371416851045113</c:v>
                </c:pt>
                <c:pt idx="6577">
                  <c:v>2.3601099641818797</c:v>
                </c:pt>
                <c:pt idx="6578">
                  <c:v>2.3485287993045008</c:v>
                </c:pt>
                <c:pt idx="6579">
                  <c:v>2.3366720040462261</c:v>
                </c:pt>
                <c:pt idx="6580">
                  <c:v>2.3245383187556392</c:v>
                </c:pt>
                <c:pt idx="6581">
                  <c:v>2.3121265812735761</c:v>
                </c:pt>
                <c:pt idx="6582">
                  <c:v>2.2994357317592833</c:v>
                </c:pt>
                <c:pt idx="6583">
                  <c:v>2.2864648175529196</c:v>
                </c:pt>
                <c:pt idx="6584">
                  <c:v>2.2732129980770681</c:v>
                </c:pt>
                <c:pt idx="6585">
                  <c:v>2.2596795497654711</c:v>
                </c:pt>
                <c:pt idx="6586">
                  <c:v>2.2458638710176593</c:v>
                </c:pt>
                <c:pt idx="6587">
                  <c:v>2.2317654871703283</c:v>
                </c:pt>
                <c:pt idx="6588">
                  <c:v>2.217384055482555</c:v>
                </c:pt>
                <c:pt idx="6589">
                  <c:v>2.2027193701239631</c:v>
                </c:pt>
                <c:pt idx="6590">
                  <c:v>2.1877713671633092</c:v>
                </c:pt>
                <c:pt idx="6591">
                  <c:v>2.1725401295488931</c:v>
                </c:pt>
                <c:pt idx="6592">
                  <c:v>2.1570258920708079</c:v>
                </c:pt>
                <c:pt idx="6593">
                  <c:v>2.1412290463036192</c:v>
                </c:pt>
                <c:pt idx="6594">
                  <c:v>2.1251501455144202</c:v>
                </c:pt>
                <c:pt idx="6595">
                  <c:v>2.1087899095339515</c:v>
                </c:pt>
                <c:pt idx="6596">
                  <c:v>2.0921492295798378</c:v>
                </c:pt>
                <c:pt idx="6597">
                  <c:v>2.0752291730233927</c:v>
                </c:pt>
                <c:pt idx="6598">
                  <c:v>2.0580309880930447</c:v>
                </c:pt>
                <c:pt idx="6599">
                  <c:v>2.0405561085027246</c:v>
                </c:pt>
                <c:pt idx="6600">
                  <c:v>2.0228061579988337</c:v>
                </c:pt>
                <c:pt idx="6601">
                  <c:v>2.004782954815421</c:v>
                </c:pt>
                <c:pt idx="6602">
                  <c:v>1.9864885160264627</c:v>
                </c:pt>
                <c:pt idx="6603">
                  <c:v>1.967925061790178</c:v>
                </c:pt>
                <c:pt idx="6604">
                  <c:v>1.9490950194689804</c:v>
                </c:pt>
                <c:pt idx="6605">
                  <c:v>1.9300010276222026</c:v>
                </c:pt>
                <c:pt idx="6606">
                  <c:v>1.9106459398561833</c:v>
                </c:pt>
                <c:pt idx="6607">
                  <c:v>1.8910328285253601</c:v>
                </c:pt>
                <c:pt idx="6608">
                  <c:v>1.8711649882711328</c:v>
                </c:pt>
                <c:pt idx="6609">
                  <c:v>1.8510459393917955</c:v>
                </c:pt>
                <c:pt idx="6610">
                  <c:v>1.8306794310297261</c:v>
                </c:pt>
                <c:pt idx="6611">
                  <c:v>1.8100694441678788</c:v>
                </c:pt>
                <c:pt idx="6612">
                  <c:v>1.7892201944265724</c:v>
                </c:pt>
                <c:pt idx="6613">
                  <c:v>1.7681361346453961</c:v>
                </c:pt>
                <c:pt idx="6614">
                  <c:v>1.7468219572467198</c:v>
                </c:pt>
                <c:pt idx="6615">
                  <c:v>1.725282596366372</c:v>
                </c:pt>
                <c:pt idx="6616">
                  <c:v>1.7035232297421894</c:v>
                </c:pt>
                <c:pt idx="6617">
                  <c:v>1.6815492803521619</c:v>
                </c:pt>
                <c:pt idx="6618">
                  <c:v>1.6593664177920828</c:v>
                </c:pt>
                <c:pt idx="6619">
                  <c:v>1.6369805593823217</c:v>
                </c:pt>
                <c:pt idx="6620">
                  <c:v>1.6143978709955231</c:v>
                </c:pt>
                <c:pt idx="6621">
                  <c:v>1.5916247675964947</c:v>
                </c:pt>
                <c:pt idx="6622">
                  <c:v>1.5686679134839427</c:v>
                </c:pt>
                <c:pt idx="6623">
                  <c:v>1.5455342222290902</c:v>
                </c:pt>
                <c:pt idx="6624">
                  <c:v>1.5222308562991334</c:v>
                </c:pt>
                <c:pt idx="6625">
                  <c:v>1.4987652263609379</c:v>
                </c:pt>
                <c:pt idx="6626">
                  <c:v>1.475144990255979</c:v>
                </c:pt>
                <c:pt idx="6627">
                  <c:v>1.4513780516402788</c:v>
                </c:pt>
                <c:pt idx="6628">
                  <c:v>1.4274725582845258</c:v>
                </c:pt>
                <c:pt idx="6629">
                  <c:v>1.4034369000244638</c:v>
                </c:pt>
                <c:pt idx="6630">
                  <c:v>1.3792797063598252</c:v>
                </c:pt>
                <c:pt idx="6631">
                  <c:v>1.3550098436959326</c:v>
                </c:pt>
                <c:pt idx="6632">
                  <c:v>1.3306364122228098</c:v>
                </c:pt>
                <c:pt idx="6633">
                  <c:v>1.306168742428035</c:v>
                </c:pt>
                <c:pt idx="6634">
                  <c:v>1.281616391241726</c:v>
                </c:pt>
                <c:pt idx="6635">
                  <c:v>1.2569891378088465</c:v>
                </c:pt>
                <c:pt idx="6636">
                  <c:v>1.2322969788890719</c:v>
                </c:pt>
                <c:pt idx="6637">
                  <c:v>1.2075501238808859</c:v>
                </c:pt>
                <c:pt idx="6638">
                  <c:v>1.1827589894716253</c:v>
                </c:pt>
                <c:pt idx="6639">
                  <c:v>1.1579341939112888</c:v>
                </c:pt>
                <c:pt idx="6640">
                  <c:v>1.1330865509129766</c:v>
                </c:pt>
                <c:pt idx="6641">
                  <c:v>1.1082270631802804</c:v>
                </c:pt>
                <c:pt idx="6642">
                  <c:v>1.083366915564399</c:v>
                </c:pt>
                <c:pt idx="6643">
                  <c:v>1.0585174678546041</c:v>
                </c:pt>
                <c:pt idx="6644">
                  <c:v>1.033690247204837</c:v>
                </c:pt>
                <c:pt idx="6645">
                  <c:v>1.008896940202725</c:v>
                </c:pt>
                <c:pt idx="6646">
                  <c:v>0.9841493845849425</c:v>
                </c:pt>
                <c:pt idx="6647">
                  <c:v>0.95945956060605297</c:v>
                </c:pt>
                <c:pt idx="6648">
                  <c:v>0.93483958206849338</c:v>
                </c:pt>
                <c:pt idx="6649">
                  <c:v>0.9103016870197036</c:v>
                </c:pt>
                <c:pt idx="6650">
                  <c:v>0.88585822812787762</c:v>
                </c:pt>
                <c:pt idx="6651">
                  <c:v>0.86152166274322062</c:v>
                </c:pt>
                <c:pt idx="6652">
                  <c:v>0.83730454265680465</c:v>
                </c:pt>
                <c:pt idx="6653">
                  <c:v>0.8132195035673766</c:v>
                </c:pt>
                <c:pt idx="6654">
                  <c:v>0.78927925426817447</c:v>
                </c:pt>
                <c:pt idx="6655">
                  <c:v>0.76549656556653289</c:v>
                </c:pt>
                <c:pt idx="6656">
                  <c:v>0.7418842589493988</c:v>
                </c:pt>
                <c:pt idx="6657">
                  <c:v>0.7184551950093917</c:v>
                </c:pt>
                <c:pt idx="6658">
                  <c:v>0.69522226164557388</c:v>
                </c:pt>
                <c:pt idx="6659">
                  <c:v>0.67219836205551331</c:v>
                </c:pt>
                <c:pt idx="6660">
                  <c:v>0.64939640253342101</c:v>
                </c:pt>
                <c:pt idx="6661">
                  <c:v>0.62682928009306094</c:v>
                </c:pt>
                <c:pt idx="6662">
                  <c:v>0.60450986993105149</c:v>
                </c:pt>
                <c:pt idx="6663">
                  <c:v>0.58245101275000977</c:v>
                </c:pt>
                <c:pt idx="6664">
                  <c:v>0.56066550195952269</c:v>
                </c:pt>
                <c:pt idx="6665">
                  <c:v>0.53916607077412371</c:v>
                </c:pt>
                <c:pt idx="6666">
                  <c:v>0.51796537922826957</c:v>
                </c:pt>
                <c:pt idx="6667">
                  <c:v>0.49707600112760347</c:v>
                </c:pt>
                <c:pt idx="6668">
                  <c:v>0.47651041095781388</c:v>
                </c:pt>
                <c:pt idx="6669">
                  <c:v>0.45628097077124447</c:v>
                </c:pt>
                <c:pt idx="6670">
                  <c:v>0.43639991707281989</c:v>
                </c:pt>
                <c:pt idx="6671">
                  <c:v>0.41687934772609608</c:v>
                </c:pt>
                <c:pt idx="6672">
                  <c:v>0.39773120890184666</c:v>
                </c:pt>
                <c:pt idx="6673">
                  <c:v>0.37896728208991787</c:v>
                </c:pt>
                <c:pt idx="6674">
                  <c:v>0.36059917119738727</c:v>
                </c:pt>
                <c:pt idx="6675">
                  <c:v>0.3426382897537219</c:v>
                </c:pt>
                <c:pt idx="6676">
                  <c:v>0.32509584824603183</c:v>
                </c:pt>
                <c:pt idx="6677">
                  <c:v>0.30798284160556666</c:v>
                </c:pt>
                <c:pt idx="6678">
                  <c:v>0.29131003686765689</c:v>
                </c:pt>
                <c:pt idx="6679">
                  <c:v>0.27508796102660238</c:v>
                </c:pt>
                <c:pt idx="6680">
                  <c:v>0.25932688910727786</c:v>
                </c:pt>
                <c:pt idx="6681">
                  <c:v>0.24403683247446695</c:v>
                </c:pt>
                <c:pt idx="6682">
                  <c:v>0.22922752740083288</c:v>
                </c:pt>
                <c:pt idx="6683">
                  <c:v>0.21490842391423023</c:v>
                </c:pt>
                <c:pt idx="6684">
                  <c:v>0.20108867494493105</c:v>
                </c:pt>
                <c:pt idx="6685">
                  <c:v>0.18777712579158171</c:v>
                </c:pt>
                <c:pt idx="6686">
                  <c:v>0.17498230392613079</c:v>
                </c:pt>
                <c:pt idx="6687">
                  <c:v>0.16271240915565413</c:v>
                </c:pt>
                <c:pt idx="6688">
                  <c:v>0.15097530415963564</c:v>
                </c:pt>
                <c:pt idx="6689">
                  <c:v>0.13977850541988485</c:v>
                </c:pt>
                <c:pt idx="6690">
                  <c:v>0.1291291745597955</c:v>
                </c:pt>
                <c:pt idx="6691">
                  <c:v>0.11903411010913223</c:v>
                </c:pt>
                <c:pt idx="6692">
                  <c:v>0.10949973970928595</c:v>
                </c:pt>
                <c:pt idx="6693">
                  <c:v>0.10053211277366245</c:v>
                </c:pt>
                <c:pt idx="6694">
                  <c:v>9.2136893616512172E-2</c:v>
                </c:pt>
                <c:pt idx="6695">
                  <c:v>8.4319355062873497E-2</c:v>
                </c:pt>
                <c:pt idx="6696">
                  <c:v>7.7084372551384339E-2</c:v>
                </c:pt>
                <c:pt idx="6697">
                  <c:v>7.0436418740762022E-2</c:v>
                </c:pt>
                <c:pt idx="6698">
                  <c:v>6.4379558629470063E-2</c:v>
                </c:pt>
                <c:pt idx="6699">
                  <c:v>5.891744519761289E-2</c:v>
                </c:pt>
                <c:pt idx="6700">
                  <c:v>5.4053315578536397E-2</c:v>
                </c:pt>
                <c:pt idx="6701">
                  <c:v>4.9789987766943419E-2</c:v>
                </c:pt>
                <c:pt idx="6702">
                  <c:v>4.6129857868990258E-2</c:v>
                </c:pt>
                <c:pt idx="6703">
                  <c:v>4.3074897898970108E-2</c:v>
                </c:pt>
                <c:pt idx="6704">
                  <c:v>4.0626654125902904E-2</c:v>
                </c:pt>
                <c:pt idx="6705">
                  <c:v>3.8786245972397798E-2</c:v>
                </c:pt>
                <c:pt idx="6706">
                  <c:v>3.7554365466936017E-2</c:v>
                </c:pt>
                <c:pt idx="6707">
                  <c:v>3.6931277249685361E-2</c:v>
                </c:pt>
                <c:pt idx="6708">
                  <c:v>3.6916819130837074E-2</c:v>
                </c:pt>
                <c:pt idx="6709">
                  <c:v>3.7510403199295231E-2</c:v>
                </c:pt>
                <c:pt idx="6710">
                  <c:v>3.8711017478520092E-2</c:v>
                </c:pt>
                <c:pt idx="6711">
                  <c:v>4.0517228125277714E-2</c:v>
                </c:pt>
                <c:pt idx="6712">
                  <c:v>4.2927182165812885E-2</c:v>
                </c:pt>
                <c:pt idx="6713">
                  <c:v>4.5938610763125193E-2</c:v>
                </c:pt>
                <c:pt idx="6714">
                  <c:v>4.9548833007787708E-2</c:v>
                </c:pt>
                <c:pt idx="6715">
                  <c:v>5.3754760223940691E-2</c:v>
                </c:pt>
                <c:pt idx="6716">
                  <c:v>5.8552900780910473E-2</c:v>
                </c:pt>
                <c:pt idx="6717">
                  <c:v>6.3939365400076401E-2</c:v>
                </c:pt>
                <c:pt idx="6718">
                  <c:v>6.9909872945636595E-2</c:v>
                </c:pt>
                <c:pt idx="6719">
                  <c:v>7.6459756687025066E-2</c:v>
                </c:pt>
                <c:pt idx="6720">
                  <c:v>8.3583971019881964E-2</c:v>
                </c:pt>
                <c:pt idx="6721">
                  <c:v>9.1277098631629847E-2</c:v>
                </c:pt>
                <c:pt idx="6722">
                  <c:v>9.9533358096991112E-2</c:v>
                </c:pt>
                <c:pt idx="6723">
                  <c:v>0.10834661188784661</c:v>
                </c:pt>
                <c:pt idx="6724">
                  <c:v>0.11771037478156579</c:v>
                </c:pt>
                <c:pt idx="6725">
                  <c:v>0.12761782265064667</c:v>
                </c:pt>
                <c:pt idx="6726">
                  <c:v>0.13806180161646991</c:v>
                </c:pt>
                <c:pt idx="6727">
                  <c:v>0.14903483754908059</c:v>
                </c:pt>
                <c:pt idx="6728">
                  <c:v>0.16052914589459491</c:v>
                </c:pt>
                <c:pt idx="6729">
                  <c:v>0.17253664181101111</c:v>
                </c:pt>
                <c:pt idx="6730">
                  <c:v>0.18504895059328846</c:v>
                </c:pt>
                <c:pt idx="6731">
                  <c:v>0.19805741836792531</c:v>
                </c:pt>
                <c:pt idx="6732">
                  <c:v>0.21155312303663573</c:v>
                </c:pt>
                <c:pt idx="6733">
                  <c:v>0.22552688544911126</c:v>
                </c:pt>
                <c:pt idx="6734">
                  <c:v>0.23996928078427368</c:v>
                </c:pt>
                <c:pt idx="6735">
                  <c:v>0.25487065011899368</c:v>
                </c:pt>
                <c:pt idx="6736">
                  <c:v>0.27022111216382594</c:v>
                </c:pt>
                <c:pt idx="6737">
                  <c:v>0.2860105751446928</c:v>
                </c:pt>
                <c:pt idx="6738">
                  <c:v>0.30222874880923262</c:v>
                </c:pt>
                <c:pt idx="6739">
                  <c:v>0.31886515653774677</c:v>
                </c:pt>
                <c:pt idx="6740">
                  <c:v>0.33590914753702733</c:v>
                </c:pt>
                <c:pt idx="6741">
                  <c:v>0.35334990909713482</c:v>
                </c:pt>
                <c:pt idx="6742">
                  <c:v>0.37117647889013428</c:v>
                </c:pt>
                <c:pt idx="6743">
                  <c:v>0.38937775729070301</c:v>
                </c:pt>
                <c:pt idx="6744">
                  <c:v>0.40794251969856848</c:v>
                </c:pt>
                <c:pt idx="6745">
                  <c:v>0.42685942884338091</c:v>
                </c:pt>
                <c:pt idx="6746">
                  <c:v>0.44611704705189575</c:v>
                </c:pt>
                <c:pt idx="6747">
                  <c:v>0.46570384845925433</c:v>
                </c:pt>
                <c:pt idx="6748">
                  <c:v>0.48560823114568641</c:v>
                </c:pt>
                <c:pt idx="6749">
                  <c:v>0.50581852917984049</c:v>
                </c:pt>
                <c:pt idx="6750">
                  <c:v>0.52632302455256652</c:v>
                </c:pt>
                <c:pt idx="6751">
                  <c:v>0.54710995898223957</c:v>
                </c:pt>
                <c:pt idx="6752">
                  <c:v>0.56816754557690818</c:v>
                </c:pt>
                <c:pt idx="6753">
                  <c:v>0.58948398033594807</c:v>
                </c:pt>
                <c:pt idx="6754">
                  <c:v>0.6110474534766821</c:v>
                </c:pt>
                <c:pt idx="6755">
                  <c:v>0.632846160570951</c:v>
                </c:pt>
                <c:pt idx="6756">
                  <c:v>0.65486831347789121</c:v>
                </c:pt>
                <c:pt idx="6757">
                  <c:v>0.6771021510584172</c:v>
                </c:pt>
                <c:pt idx="6758">
                  <c:v>0.69953594966094057</c:v>
                </c:pt>
                <c:pt idx="6759">
                  <c:v>0.72215803336353057</c:v>
                </c:pt>
                <c:pt idx="6760">
                  <c:v>0.7449567839635115</c:v>
                </c:pt>
                <c:pt idx="6761">
                  <c:v>0.76792065070296767</c:v>
                </c:pt>
                <c:pt idx="6762">
                  <c:v>0.79103815971972158</c:v>
                </c:pt>
                <c:pt idx="6763">
                  <c:v>0.81429792321584271</c:v>
                </c:pt>
                <c:pt idx="6764">
                  <c:v>0.83768864833491263</c:v>
                </c:pt>
                <c:pt idx="6765">
                  <c:v>0.86119914573961454</c:v>
                </c:pt>
                <c:pt idx="6766">
                  <c:v>0.88481833788361508</c:v>
                </c:pt>
                <c:pt idx="6767">
                  <c:v>0.90853526697203357</c:v>
                </c:pt>
                <c:pt idx="6768">
                  <c:v>0.93233910260307806</c:v>
                </c:pt>
                <c:pt idx="6769">
                  <c:v>0.95621914908775618</c:v>
                </c:pt>
                <c:pt idx="6770">
                  <c:v>0.9801648524444676</c:v>
                </c:pt>
                <c:pt idx="6771">
                  <c:v>1.0041658070622297</c:v>
                </c:pt>
                <c:pt idx="6772">
                  <c:v>1.0282117620324402</c:v>
                </c:pt>
                <c:pt idx="6773">
                  <c:v>1.0522926271473159</c:v>
                </c:pt>
                <c:pt idx="6774">
                  <c:v>1.0763984785609944</c:v>
                </c:pt>
                <c:pt idx="6775">
                  <c:v>1.1005195641167154</c:v>
                </c:pt>
                <c:pt idx="6776">
                  <c:v>1.1246463083367015</c:v>
                </c:pt>
                <c:pt idx="6777">
                  <c:v>1.1487693170769098</c:v>
                </c:pt>
                <c:pt idx="6778">
                  <c:v>1.172879381848698</c:v>
                </c:pt>
                <c:pt idx="6779">
                  <c:v>1.1969674838066446</c:v>
                </c:pt>
                <c:pt idx="6780">
                  <c:v>1.2210247974074659</c:v>
                </c:pt>
                <c:pt idx="6781">
                  <c:v>1.245042693743059</c:v>
                </c:pt>
                <c:pt idx="6782">
                  <c:v>1.2690127435473015</c:v>
                </c:pt>
                <c:pt idx="6783">
                  <c:v>1.2929267198861194</c:v>
                </c:pt>
                <c:pt idx="6784">
                  <c:v>1.3167766005307546</c:v>
                </c:pt>
                <c:pt idx="6785">
                  <c:v>1.3405545700217969</c:v>
                </c:pt>
                <c:pt idx="6786">
                  <c:v>1.3642530214266788</c:v>
                </c:pt>
                <c:pt idx="6787">
                  <c:v>1.387864557799769</c:v>
                </c:pt>
                <c:pt idx="6788">
                  <c:v>1.411381993347945</c:v>
                </c:pt>
                <c:pt idx="6789">
                  <c:v>1.4347983543082858</c:v>
                </c:pt>
                <c:pt idx="6790">
                  <c:v>1.4581068795485741</c:v>
                </c:pt>
                <c:pt idx="6791">
                  <c:v>1.4813010208910213</c:v>
                </c:pt>
                <c:pt idx="6792">
                  <c:v>1.5043744431722996</c:v>
                </c:pt>
                <c:pt idx="6793">
                  <c:v>1.5273210240441843</c:v>
                </c:pt>
                <c:pt idx="6794">
                  <c:v>1.5501348535236159</c:v>
                </c:pt>
                <c:pt idx="6795">
                  <c:v>1.572810233300002</c:v>
                </c:pt>
                <c:pt idx="6796">
                  <c:v>1.5953416758078363</c:v>
                </c:pt>
                <c:pt idx="6797">
                  <c:v>1.6177239030724619</c:v>
                </c:pt>
                <c:pt idx="6798">
                  <c:v>1.6399518453388133</c:v>
                </c:pt>
                <c:pt idx="6799">
                  <c:v>1.6620206394888344</c:v>
                </c:pt>
                <c:pt idx="6800">
                  <c:v>1.6839256272604357</c:v>
                </c:pt>
                <c:pt idx="6801">
                  <c:v>1.7056623532704802</c:v>
                </c:pt>
                <c:pt idx="6802">
                  <c:v>1.727226562858726</c:v>
                </c:pt>
                <c:pt idx="6803">
                  <c:v>1.748614199751654</c:v>
                </c:pt>
                <c:pt idx="6804">
                  <c:v>1.7698214035651645</c:v>
                </c:pt>
                <c:pt idx="6805">
                  <c:v>1.7908445071455104</c:v>
                </c:pt>
                <c:pt idx="6806">
                  <c:v>1.8116800337635695</c:v>
                </c:pt>
                <c:pt idx="6807">
                  <c:v>1.8323246941682219</c:v>
                </c:pt>
                <c:pt idx="6808">
                  <c:v>1.8527753835075926</c:v>
                </c:pt>
                <c:pt idx="6809">
                  <c:v>1.8730291781285264</c:v>
                </c:pt>
                <c:pt idx="6810">
                  <c:v>1.8930833322590079</c:v>
                </c:pt>
                <c:pt idx="6811">
                  <c:v>1.9129352745846968</c:v>
                </c:pt>
                <c:pt idx="6812">
                  <c:v>1.9325826047288734</c:v>
                </c:pt>
                <c:pt idx="6813">
                  <c:v>1.9520230896379041</c:v>
                </c:pt>
                <c:pt idx="6814">
                  <c:v>1.9712546598882521</c:v>
                </c:pt>
                <c:pt idx="6815">
                  <c:v>1.9902754059149059</c:v>
                </c:pt>
                <c:pt idx="6816">
                  <c:v>2.009083574176139</c:v>
                </c:pt>
                <c:pt idx="6817">
                  <c:v>2.0276775632534099</c:v>
                </c:pt>
                <c:pt idx="6818">
                  <c:v>2.0460559199041484</c:v>
                </c:pt>
                <c:pt idx="6819">
                  <c:v>2.064217335062807</c:v>
                </c:pt>
                <c:pt idx="6820">
                  <c:v>2.0821606398075239</c:v>
                </c:pt>
                <c:pt idx="6821">
                  <c:v>2.0998848012917182</c:v>
                </c:pt>
                <c:pt idx="6822">
                  <c:v>2.1173889186492003</c:v>
                </c:pt>
                <c:pt idx="6823">
                  <c:v>2.1346722188830389</c:v>
                </c:pt>
                <c:pt idx="6824">
                  <c:v>2.1517340527345357</c:v>
                </c:pt>
                <c:pt idx="6825">
                  <c:v>2.1685738905491512</c:v>
                </c:pt>
                <c:pt idx="6826">
                  <c:v>2.1851913181371589</c:v>
                </c:pt>
                <c:pt idx="6827">
                  <c:v>2.2015860326367358</c:v>
                </c:pt>
                <c:pt idx="6828">
                  <c:v>2.2177578383871892</c:v>
                </c:pt>
                <c:pt idx="6829">
                  <c:v>2.2337066428105246</c:v>
                </c:pt>
                <c:pt idx="6830">
                  <c:v>2.2494324523137421</c:v>
                </c:pt>
                <c:pt idx="6831">
                  <c:v>2.2649353682117783</c:v>
                </c:pt>
                <c:pt idx="6832">
                  <c:v>2.2802155826741681</c:v>
                </c:pt>
                <c:pt idx="6833">
                  <c:v>2.2952733747039193</c:v>
                </c:pt>
                <c:pt idx="6834">
                  <c:v>2.3101091061494534</c:v>
                </c:pt>
                <c:pt idx="6835">
                  <c:v>2.3247232177510249</c:v>
                </c:pt>
                <c:pt idx="6836">
                  <c:v>2.3391162252313196</c:v>
                </c:pt>
                <c:pt idx="6837">
                  <c:v>2.3532887154247066</c:v>
                </c:pt>
                <c:pt idx="6838">
                  <c:v>2.3672413424578762</c:v>
                </c:pt>
                <c:pt idx="6839">
                  <c:v>2.3809748239751438</c:v>
                </c:pt>
                <c:pt idx="6840">
                  <c:v>2.3944899374171986</c:v>
                </c:pt>
                <c:pt idx="6841">
                  <c:v>2.4077875163532658</c:v>
                </c:pt>
                <c:pt idx="6842">
                  <c:v>2.4208684468696777</c:v>
                </c:pt>
                <c:pt idx="6843">
                  <c:v>2.4337336640149512</c:v>
                </c:pt>
                <c:pt idx="6844">
                  <c:v>2.4463841483042441</c:v>
                </c:pt>
                <c:pt idx="6845">
                  <c:v>2.4588209222876136</c:v>
                </c:pt>
                <c:pt idx="6846">
                  <c:v>2.4710450471774603</c:v>
                </c:pt>
                <c:pt idx="6847">
                  <c:v>2.4830576195409582</c:v>
                </c:pt>
                <c:pt idx="6848">
                  <c:v>2.4948597680581237</c:v>
                </c:pt>
                <c:pt idx="6849">
                  <c:v>2.5064526503440838</c:v>
                </c:pt>
                <c:pt idx="6850">
                  <c:v>2.5178374498391687</c:v>
                </c:pt>
                <c:pt idx="6851">
                  <c:v>2.5290153727649312</c:v>
                </c:pt>
                <c:pt idx="6852">
                  <c:v>2.5399876451497354</c:v>
                </c:pt>
                <c:pt idx="6853">
                  <c:v>2.5507555099191261</c:v>
                </c:pt>
                <c:pt idx="6854">
                  <c:v>2.5613202240588557</c:v>
                </c:pt>
                <c:pt idx="6855">
                  <c:v>2.5716830558417536</c:v>
                </c:pt>
                <c:pt idx="6856">
                  <c:v>2.5818452821268263</c:v>
                </c:pt>
                <c:pt idx="6857">
                  <c:v>2.5918081857249637</c:v>
                </c:pt>
                <c:pt idx="6858">
                  <c:v>2.6015730528329759</c:v>
                </c:pt>
                <c:pt idx="6859">
                  <c:v>2.6111411705343772</c:v>
                </c:pt>
                <c:pt idx="6860">
                  <c:v>2.6205138243723556</c:v>
                </c:pt>
                <c:pt idx="6861">
                  <c:v>2.6296922959844582</c:v>
                </c:pt>
                <c:pt idx="6862">
                  <c:v>2.6386778608057742</c:v>
                </c:pt>
                <c:pt idx="6863">
                  <c:v>2.64747178584145</c:v>
                </c:pt>
                <c:pt idx="6864">
                  <c:v>2.6560753274989048</c:v>
                </c:pt>
                <c:pt idx="6865">
                  <c:v>2.6644897294916152</c:v>
                </c:pt>
                <c:pt idx="6866">
                  <c:v>2.6727162207985975</c:v>
                </c:pt>
                <c:pt idx="6867">
                  <c:v>2.6807560136977049</c:v>
                </c:pt>
                <c:pt idx="6868">
                  <c:v>2.6886103018504302</c:v>
                </c:pt>
                <c:pt idx="6869">
                  <c:v>2.6962802584568002</c:v>
                </c:pt>
                <c:pt idx="6870">
                  <c:v>2.7037670344675941</c:v>
                </c:pt>
                <c:pt idx="6871">
                  <c:v>2.7110717568549405</c:v>
                </c:pt>
                <c:pt idx="6872">
                  <c:v>2.7181955269443887</c:v>
                </c:pt>
                <c:pt idx="6873">
                  <c:v>2.7251394188051399</c:v>
                </c:pt>
                <c:pt idx="6874">
                  <c:v>2.7319044776938788</c:v>
                </c:pt>
                <c:pt idx="6875">
                  <c:v>2.7384917185580666</c:v>
                </c:pt>
                <c:pt idx="6876">
                  <c:v>2.7449021245931267</c:v>
                </c:pt>
                <c:pt idx="6877">
                  <c:v>2.7511366458534052</c:v>
                </c:pt>
                <c:pt idx="6878">
                  <c:v>2.7571961979160275</c:v>
                </c:pt>
                <c:pt idx="6879">
                  <c:v>2.7630816605973503</c:v>
                </c:pt>
                <c:pt idx="6880">
                  <c:v>2.7687938767203768</c:v>
                </c:pt>
                <c:pt idx="6881">
                  <c:v>2.7743336509341572</c:v>
                </c:pt>
                <c:pt idx="6882">
                  <c:v>2.7797017485789408</c:v>
                </c:pt>
                <c:pt idx="6883">
                  <c:v>2.7848988946016475</c:v>
                </c:pt>
                <c:pt idx="6884">
                  <c:v>2.789925772521141</c:v>
                </c:pt>
                <c:pt idx="6885">
                  <c:v>2.7947830234374731</c:v>
                </c:pt>
                <c:pt idx="6886">
                  <c:v>2.7994712450867545</c:v>
                </c:pt>
                <c:pt idx="6887">
                  <c:v>2.8039909909445182</c:v>
                </c:pt>
                <c:pt idx="6888">
                  <c:v>2.8083427693690863</c:v>
                </c:pt>
                <c:pt idx="6889">
                  <c:v>2.8125270427938984</c:v>
                </c:pt>
                <c:pt idx="6890">
                  <c:v>2.8165442269579231</c:v>
                </c:pt>
                <c:pt idx="6891">
                  <c:v>2.82039469018342</c:v>
                </c:pt>
                <c:pt idx="6892">
                  <c:v>2.8240787526907845</c:v>
                </c:pt>
                <c:pt idx="6893">
                  <c:v>2.8275966859606942</c:v>
                </c:pt>
                <c:pt idx="6894">
                  <c:v>2.8309487121319301</c:v>
                </c:pt>
                <c:pt idx="6895">
                  <c:v>2.8341350034425217</c:v>
                </c:pt>
                <c:pt idx="6896">
                  <c:v>2.8371556817126669</c:v>
                </c:pt>
                <c:pt idx="6897">
                  <c:v>2.8400108178632104</c:v>
                </c:pt>
                <c:pt idx="6898">
                  <c:v>2.8427004314800977</c:v>
                </c:pt>
                <c:pt idx="6899">
                  <c:v>2.8452244904131185</c:v>
                </c:pt>
                <c:pt idx="6900">
                  <c:v>2.847582910415988</c:v>
                </c:pt>
                <c:pt idx="6901">
                  <c:v>2.8497755548280828</c:v>
                </c:pt>
                <c:pt idx="6902">
                  <c:v>2.8518022342928941</c:v>
                </c:pt>
                <c:pt idx="6903">
                  <c:v>2.8536627065165447</c:v>
                </c:pt>
                <c:pt idx="6904">
                  <c:v>2.8553566760676548</c:v>
                </c:pt>
                <c:pt idx="6905">
                  <c:v>2.8568837942139664</c:v>
                </c:pt>
                <c:pt idx="6906">
                  <c:v>2.8582436588037963</c:v>
                </c:pt>
                <c:pt idx="6907">
                  <c:v>2.8594358141833096</c:v>
                </c:pt>
                <c:pt idx="6908">
                  <c:v>2.8604597511565402</c:v>
                </c:pt>
                <c:pt idx="6909">
                  <c:v>2.8613149069887607</c:v>
                </c:pt>
                <c:pt idx="6910">
                  <c:v>2.8620006654463772</c:v>
                </c:pt>
                <c:pt idx="6911">
                  <c:v>2.8625163568837988</c:v>
                </c:pt>
                <c:pt idx="6912">
                  <c:v>2.8628612583728383</c:v>
                </c:pt>
                <c:pt idx="6913">
                  <c:v>2.863034593872344</c:v>
                </c:pt>
                <c:pt idx="6914">
                  <c:v>2.8630355344458041</c:v>
                </c:pt>
                <c:pt idx="6915">
                  <c:v>2.8628631985217177</c:v>
                </c:pt>
                <c:pt idx="6916">
                  <c:v>2.86251665220226</c:v>
                </c:pt>
                <c:pt idx="6917">
                  <c:v>2.8619949096152375</c:v>
                </c:pt>
                <c:pt idx="6918">
                  <c:v>2.8612969333174667</c:v>
                </c:pt>
                <c:pt idx="6919">
                  <c:v>2.8604216347453093</c:v>
                </c:pt>
                <c:pt idx="6920">
                  <c:v>2.8593678747148292</c:v>
                </c:pt>
                <c:pt idx="6921">
                  <c:v>2.8581344639728772</c:v>
                </c:pt>
                <c:pt idx="6922">
                  <c:v>2.8567201638012572</c:v>
                </c:pt>
                <c:pt idx="6923">
                  <c:v>2.8551236866742427</c:v>
                </c:pt>
                <c:pt idx="6924">
                  <c:v>2.8533436969681367</c:v>
                </c:pt>
                <c:pt idx="6925">
                  <c:v>2.8513788117291989</c:v>
                </c:pt>
                <c:pt idx="6926">
                  <c:v>2.8492276014988427</c:v>
                </c:pt>
                <c:pt idx="6927">
                  <c:v>2.8468885911941464</c:v>
                </c:pt>
                <c:pt idx="6928">
                  <c:v>2.8443602610517882</c:v>
                </c:pt>
                <c:pt idx="6929">
                  <c:v>2.8416410476310636</c:v>
                </c:pt>
                <c:pt idx="6930">
                  <c:v>2.8387293448792135</c:v>
                </c:pt>
                <c:pt idx="6931">
                  <c:v>2.8356235052614571</c:v>
                </c:pt>
                <c:pt idx="6932">
                  <c:v>2.8323218409571091</c:v>
                </c:pt>
                <c:pt idx="6933">
                  <c:v>2.8288226251202828</c:v>
                </c:pt>
                <c:pt idx="6934">
                  <c:v>2.8251240932120272</c:v>
                </c:pt>
                <c:pt idx="6935">
                  <c:v>2.8212244443979242</c:v>
                </c:pt>
                <c:pt idx="6936">
                  <c:v>2.817121843022055</c:v>
                </c:pt>
                <c:pt idx="6937">
                  <c:v>2.8128144201486132</c:v>
                </c:pt>
                <c:pt idx="6938">
                  <c:v>2.8083002751815886</c:v>
                </c:pt>
                <c:pt idx="6939">
                  <c:v>2.8035774775560678</c:v>
                </c:pt>
                <c:pt idx="6940">
                  <c:v>2.7986440685108982</c:v>
                </c:pt>
                <c:pt idx="6941">
                  <c:v>2.7934980629351451</c:v>
                </c:pt>
                <c:pt idx="6942">
                  <c:v>2.7881374512965698</c:v>
                </c:pt>
                <c:pt idx="6943">
                  <c:v>2.782560201650254</c:v>
                </c:pt>
                <c:pt idx="6944">
                  <c:v>2.7767642617297099</c:v>
                </c:pt>
                <c:pt idx="6945">
                  <c:v>2.7707475611196979</c:v>
                </c:pt>
                <c:pt idx="6946">
                  <c:v>2.7645080135168971</c:v>
                </c:pt>
                <c:pt idx="6947">
                  <c:v>2.7580435190690937</c:v>
                </c:pt>
                <c:pt idx="6948">
                  <c:v>2.7513519668105282</c:v>
                </c:pt>
                <c:pt idx="6949">
                  <c:v>2.7444312371760535</c:v>
                </c:pt>
                <c:pt idx="6950">
                  <c:v>2.737279204606188</c:v>
                </c:pt>
                <c:pt idx="6951">
                  <c:v>2.7298937402432082</c:v>
                </c:pt>
                <c:pt idx="6952">
                  <c:v>2.7222727147141197</c:v>
                </c:pt>
                <c:pt idx="6953">
                  <c:v>2.7144140010044566</c:v>
                </c:pt>
                <c:pt idx="6954">
                  <c:v>2.7063154774224412</c:v>
                </c:pt>
                <c:pt idx="6955">
                  <c:v>2.697975030654292</c:v>
                </c:pt>
                <c:pt idx="6956">
                  <c:v>2.6893905589098583</c:v>
                </c:pt>
                <c:pt idx="6957">
                  <c:v>2.6805599751589817</c:v>
                </c:pt>
                <c:pt idx="6958">
                  <c:v>2.6714812104610242</c:v>
                </c:pt>
                <c:pt idx="6959">
                  <c:v>2.6621522173798597</c:v>
                </c:pt>
                <c:pt idx="6960">
                  <c:v>2.6525709734960077</c:v>
                </c:pt>
                <c:pt idx="6961">
                  <c:v>2.6427354850011997</c:v>
                </c:pt>
                <c:pt idx="6962">
                  <c:v>2.6326437903877067</c:v>
                </c:pt>
                <c:pt idx="6963">
                  <c:v>2.6222939642217704</c:v>
                </c:pt>
                <c:pt idx="6964">
                  <c:v>2.611684121004862</c:v>
                </c:pt>
                <c:pt idx="6965">
                  <c:v>2.6008124191217994</c:v>
                </c:pt>
                <c:pt idx="6966">
                  <c:v>2.589677064870525</c:v>
                </c:pt>
                <c:pt idx="6967">
                  <c:v>2.5782763165755447</c:v>
                </c:pt>
                <c:pt idx="6968">
                  <c:v>2.5666084887827707</c:v>
                </c:pt>
                <c:pt idx="6969">
                  <c:v>2.5546719565281153</c:v>
                </c:pt>
                <c:pt idx="6970">
                  <c:v>2.5424651596883847</c:v>
                </c:pt>
                <c:pt idx="6971">
                  <c:v>2.5299866073995743</c:v>
                </c:pt>
                <c:pt idx="6972">
                  <c:v>2.5172348825494213</c:v>
                </c:pt>
                <c:pt idx="6973">
                  <c:v>2.5042086463342828</c:v>
                </c:pt>
                <c:pt idx="6974">
                  <c:v>2.4909066428825994</c:v>
                </c:pt>
                <c:pt idx="6975">
                  <c:v>2.4773277039360044</c:v>
                </c:pt>
                <c:pt idx="6976">
                  <c:v>2.4634707535901441</c:v>
                </c:pt>
                <c:pt idx="6977">
                  <c:v>2.4493348130844179</c:v>
                </c:pt>
                <c:pt idx="6978">
                  <c:v>2.4349190056427932</c:v>
                </c:pt>
                <c:pt idx="6979">
                  <c:v>2.420222561355204</c:v>
                </c:pt>
                <c:pt idx="6980">
                  <c:v>2.4052448221004386</c:v>
                </c:pt>
                <c:pt idx="6981">
                  <c:v>2.3899852464987994</c:v>
                </c:pt>
                <c:pt idx="6982">
                  <c:v>2.3744434148969775</c:v>
                </c:pt>
                <c:pt idx="6983">
                  <c:v>2.3586190343700757</c:v>
                </c:pt>
                <c:pt idx="6984">
                  <c:v>2.3425119437445345</c:v>
                </c:pt>
                <c:pt idx="6985">
                  <c:v>2.3261221186268597</c:v>
                </c:pt>
                <c:pt idx="6986">
                  <c:v>2.3094496764393577</c:v>
                </c:pt>
                <c:pt idx="6987">
                  <c:v>2.292494881448774</c:v>
                </c:pt>
                <c:pt idx="6988">
                  <c:v>2.2752581497878062</c:v>
                </c:pt>
                <c:pt idx="6989">
                  <c:v>2.2577400544563755</c:v>
                </c:pt>
                <c:pt idx="6990">
                  <c:v>2.2399413302979712</c:v>
                </c:pt>
                <c:pt idx="6991">
                  <c:v>2.2218628789441501</c:v>
                </c:pt>
                <c:pt idx="6992">
                  <c:v>2.2035057737149231</c:v>
                </c:pt>
                <c:pt idx="6993">
                  <c:v>2.1848712644724446</c:v>
                </c:pt>
                <c:pt idx="6994">
                  <c:v>2.1659607824142002</c:v>
                </c:pt>
                <c:pt idx="6995">
                  <c:v>2.1467759448003383</c:v>
                </c:pt>
                <c:pt idx="6996">
                  <c:v>2.1273185596047322</c:v>
                </c:pt>
                <c:pt idx="6997">
                  <c:v>2.1075906300805642</c:v>
                </c:pt>
                <c:pt idx="6998">
                  <c:v>2.0875943592320594</c:v>
                </c:pt>
                <c:pt idx="6999">
                  <c:v>2.0673321541811953</c:v>
                </c:pt>
                <c:pt idx="7000">
                  <c:v>2.0468066304215848</c:v>
                </c:pt>
                <c:pt idx="7001">
                  <c:v>2.0260206159481609</c:v>
                </c:pt>
                <c:pt idx="7002">
                  <c:v>2.0049771552529094</c:v>
                </c:pt>
                <c:pt idx="7003">
                  <c:v>1.9836795131782621</c:v>
                </c:pt>
                <c:pt idx="7004">
                  <c:v>1.9621311786142213</c:v>
                </c:pt>
                <c:pt idx="7005">
                  <c:v>1.9403358680339604</c:v>
                </c:pt>
                <c:pt idx="7006">
                  <c:v>1.9182975288525375</c:v>
                </c:pt>
                <c:pt idx="7007">
                  <c:v>1.8960203426028797</c:v>
                </c:pt>
                <c:pt idx="7008">
                  <c:v>1.8735087279139717</c:v>
                </c:pt>
                <c:pt idx="7009">
                  <c:v>1.8507673432865164</c:v>
                </c:pt>
                <c:pt idx="7010">
                  <c:v>1.8278010896496439</c:v>
                </c:pt>
                <c:pt idx="7011">
                  <c:v>1.8046151126923764</c:v>
                </c:pt>
                <c:pt idx="7012">
                  <c:v>1.7812148049602121</c:v>
                </c:pt>
                <c:pt idx="7013">
                  <c:v>1.7576058077016836</c:v>
                </c:pt>
                <c:pt idx="7014">
                  <c:v>1.7337940124614917</c:v>
                </c:pt>
                <c:pt idx="7015">
                  <c:v>1.7097855624057625</c:v>
                </c:pt>
                <c:pt idx="7016">
                  <c:v>1.6855868533706762</c:v>
                </c:pt>
                <c:pt idx="7017">
                  <c:v>1.6612045346261803</c:v>
                </c:pt>
                <c:pt idx="7018">
                  <c:v>1.6366455093455003</c:v>
                </c:pt>
                <c:pt idx="7019">
                  <c:v>1.6119169347700519</c:v>
                </c:pt>
                <c:pt idx="7020">
                  <c:v>1.5870262220618152</c:v>
                </c:pt>
                <c:pt idx="7021">
                  <c:v>1.5619810358361557</c:v>
                </c:pt>
                <c:pt idx="7022">
                  <c:v>1.5367892933642973</c:v>
                </c:pt>
                <c:pt idx="7023">
                  <c:v>1.5114591634418046</c:v>
                </c:pt>
                <c:pt idx="7024">
                  <c:v>1.4859990649115071</c:v>
                </c:pt>
                <c:pt idx="7025">
                  <c:v>1.4604176648375204</c:v>
                </c:pt>
                <c:pt idx="7026">
                  <c:v>1.4347238763221744</c:v>
                </c:pt>
                <c:pt idx="7027">
                  <c:v>1.4089268559607981</c:v>
                </c:pt>
                <c:pt idx="7028">
                  <c:v>1.383036000930542</c:v>
                </c:pt>
                <c:pt idx="7029">
                  <c:v>1.3570609457042475</c:v>
                </c:pt>
                <c:pt idx="7030">
                  <c:v>1.3310115583901612</c:v>
                </c:pt>
                <c:pt idx="7031">
                  <c:v>1.3048979366913886</c:v>
                </c:pt>
                <c:pt idx="7032">
                  <c:v>1.278730403482593</c:v>
                </c:pt>
                <c:pt idx="7033">
                  <c:v>1.2525195020008493</c:v>
                </c:pt>
                <c:pt idx="7034">
                  <c:v>1.226275990652208</c:v>
                </c:pt>
                <c:pt idx="7035">
                  <c:v>1.2000108374282115</c:v>
                </c:pt>
                <c:pt idx="7036">
                  <c:v>1.1737352139373078</c:v>
                </c:pt>
                <c:pt idx="7037">
                  <c:v>1.1474604890475164</c:v>
                </c:pt>
                <c:pt idx="7038">
                  <c:v>1.1211982221449981</c:v>
                </c:pt>
                <c:pt idx="7039">
                  <c:v>1.0949601560083366</c:v>
                </c:pt>
                <c:pt idx="7040">
                  <c:v>1.0687582093024717</c:v>
                </c:pt>
                <c:pt idx="7041">
                  <c:v>1.0426044686962361</c:v>
                </c:pt>
                <c:pt idx="7042">
                  <c:v>1.0165111806070779</c:v>
                </c:pt>
                <c:pt idx="7043">
                  <c:v>0.99049074257955261</c:v>
                </c:pt>
                <c:pt idx="7044">
                  <c:v>0.96455569430193422</c:v>
                </c:pt>
                <c:pt idx="7045">
                  <c:v>0.93871870827095449</c:v>
                </c:pt>
                <c:pt idx="7046">
                  <c:v>0.91299258010870932</c:v>
                </c:pt>
                <c:pt idx="7047">
                  <c:v>0.88739021854359756</c:v>
                </c:pt>
                <c:pt idx="7048">
                  <c:v>0.86192463506349215</c:v>
                </c:pt>
                <c:pt idx="7049">
                  <c:v>0.8366089332510227</c:v>
                </c:pt>
                <c:pt idx="7050">
                  <c:v>0.81145629781326889</c:v>
                </c:pt>
                <c:pt idx="7051">
                  <c:v>0.78647998331731817</c:v>
                </c:pt>
                <c:pt idx="7052">
                  <c:v>0.76169330264411506</c:v>
                </c:pt>
                <c:pt idx="7053">
                  <c:v>0.73710961517526674</c:v>
                </c:pt>
                <c:pt idx="7054">
                  <c:v>0.71274231472575522</c:v>
                </c:pt>
                <c:pt idx="7055">
                  <c:v>0.68860481723902256</c:v>
                </c:pt>
                <c:pt idx="7056">
                  <c:v>0.66471054825965892</c:v>
                </c:pt>
                <c:pt idx="7057">
                  <c:v>0.64107293020016964</c:v>
                </c:pt>
                <c:pt idx="7058">
                  <c:v>0.6177053694194663</c:v>
                </c:pt>
                <c:pt idx="7059">
                  <c:v>0.59462124313127185</c:v>
                </c:pt>
                <c:pt idx="7060">
                  <c:v>0.57183388615958286</c:v>
                </c:pt>
                <c:pt idx="7061">
                  <c:v>0.5493565775628958</c:v>
                </c:pt>
                <c:pt idx="7062">
                  <c:v>0.52720252714409488</c:v>
                </c:pt>
                <c:pt idx="7063">
                  <c:v>0.50538486186862008</c:v>
                </c:pt>
                <c:pt idx="7064">
                  <c:v>0.48391661221021876</c:v>
                </c:pt>
                <c:pt idx="7065">
                  <c:v>0.46281069844606332</c:v>
                </c:pt>
                <c:pt idx="7066">
                  <c:v>0.44207991692302234</c:v>
                </c:pt>
                <c:pt idx="7067">
                  <c:v>0.42173692631640947</c:v>
                </c:pt>
                <c:pt idx="7068">
                  <c:v>0.40179423390422181</c:v>
                </c:pt>
                <c:pt idx="7069">
                  <c:v>0.38226418187864947</c:v>
                </c:pt>
                <c:pt idx="7070">
                  <c:v>0.36315893371860974</c:v>
                </c:pt>
                <c:pt idx="7071">
                  <c:v>0.34449046064505406</c:v>
                </c:pt>
                <c:pt idx="7072">
                  <c:v>0.32627052818313218</c:v>
                </c:pt>
                <c:pt idx="7073">
                  <c:v>0.30851068285336991</c:v>
                </c:pt>
                <c:pt idx="7074">
                  <c:v>0.29122223901608596</c:v>
                </c:pt>
                <c:pt idx="7075">
                  <c:v>0.27441626589057927</c:v>
                </c:pt>
                <c:pt idx="7076">
                  <c:v>0.25810357477360912</c:v>
                </c:pt>
                <c:pt idx="7077">
                  <c:v>0.2422947064786192</c:v>
                </c:pt>
                <c:pt idx="7078">
                  <c:v>0.22699991901919617</c:v>
                </c:pt>
                <c:pt idx="7079">
                  <c:v>0.2122291755583158</c:v>
                </c:pt>
                <c:pt idx="7080">
                  <c:v>0.19799213264594145</c:v>
                </c:pt>
                <c:pt idx="7081">
                  <c:v>0.18429812876614107</c:v>
                </c:pt>
                <c:pt idx="7082">
                  <c:v>0.17115617321479648</c:v>
                </c:pt>
                <c:pt idx="7083">
                  <c:v>0.1585749353286954</c:v>
                </c:pt>
                <c:pt idx="7084">
                  <c:v>0.14656273408635881</c:v>
                </c:pt>
                <c:pt idx="7085">
                  <c:v>0.13512752809923137</c:v>
                </c:pt>
                <c:pt idx="7086">
                  <c:v>0.12427690601299757</c:v>
                </c:pt>
                <c:pt idx="7087">
                  <c:v>0.11401807733648742</c:v>
                </c:pt>
                <c:pt idx="7088">
                  <c:v>0.10435786371585623</c:v>
                </c:pt>
                <c:pt idx="7089">
                  <c:v>9.5302690670543616E-2</c:v>
                </c:pt>
                <c:pt idx="7090">
                  <c:v>8.6858579806644964E-2</c:v>
                </c:pt>
                <c:pt idx="7091">
                  <c:v>7.903114152270159E-2</c:v>
                </c:pt>
                <c:pt idx="7092">
                  <c:v>7.1825568221740368E-2</c:v>
                </c:pt>
                <c:pt idx="7093">
                  <c:v>6.5246628042596705E-2</c:v>
                </c:pt>
                <c:pt idx="7094">
                  <c:v>5.9298659122427197E-2</c:v>
                </c:pt>
                <c:pt idx="7095">
                  <c:v>5.3985564401467075E-2</c:v>
                </c:pt>
                <c:pt idx="7096">
                  <c:v>4.9310806979806471E-2</c:v>
                </c:pt>
                <c:pt idx="7097">
                  <c:v>4.5277406035186964E-2</c:v>
                </c:pt>
                <c:pt idx="7098">
                  <c:v>4.1887933309302031E-2</c:v>
                </c:pt>
                <c:pt idx="7099">
                  <c:v>3.9144510169389017E-2</c:v>
                </c:pt>
                <c:pt idx="7100">
                  <c:v>3.7048805250450692E-2</c:v>
                </c:pt>
                <c:pt idx="7101">
                  <c:v>3.5602032682417364E-2</c:v>
                </c:pt>
                <c:pt idx="7102">
                  <c:v>3.4804950905361759E-2</c:v>
                </c:pt>
                <c:pt idx="7103">
                  <c:v>3.4657862074712352E-2</c:v>
                </c:pt>
                <c:pt idx="7104">
                  <c:v>3.5160612057228084E-2</c:v>
                </c:pt>
                <c:pt idx="7105">
                  <c:v>3.6312591017290473E-2</c:v>
                </c:pt>
                <c:pt idx="7106">
                  <c:v>3.8112734591907234E-2</c:v>
                </c:pt>
                <c:pt idx="7107">
                  <c:v>4.0559525651673263E-2</c:v>
                </c:pt>
                <c:pt idx="7108">
                  <c:v>4.3650996643711103E-2</c:v>
                </c:pt>
                <c:pt idx="7109">
                  <c:v>4.7384732511481932E-2</c:v>
                </c:pt>
                <c:pt idx="7110">
                  <c:v>5.1757874185232304E-2</c:v>
                </c:pt>
                <c:pt idx="7111">
                  <c:v>5.6767122635722464E-2</c:v>
                </c:pt>
                <c:pt idx="7112">
                  <c:v>6.2408743482746637E-2</c:v>
                </c:pt>
                <c:pt idx="7113">
                  <c:v>6.8678572148897082E-2</c:v>
                </c:pt>
                <c:pt idx="7114">
                  <c:v>7.5572019547948857E-2</c:v>
                </c:pt>
                <c:pt idx="7115">
                  <c:v>8.3084078296373737E-2</c:v>
                </c:pt>
                <c:pt idx="7116">
                  <c:v>9.1209329435185879E-2</c:v>
                </c:pt>
                <c:pt idx="7117">
                  <c:v>9.9941949648715195E-2</c:v>
                </c:pt>
                <c:pt idx="7118">
                  <c:v>0.10927571896580597</c:v>
                </c:pt>
                <c:pt idx="7119">
                  <c:v>0.11920402892801572</c:v>
                </c:pt>
                <c:pt idx="7120">
                  <c:v>0.12971989120875885</c:v>
                </c:pt>
                <c:pt idx="7121">
                  <c:v>0.14081594666637687</c:v>
                </c:pt>
                <c:pt idx="7122">
                  <c:v>0.15248447481337463</c:v>
                </c:pt>
                <c:pt idx="7123">
                  <c:v>0.16471740368341006</c:v>
                </c:pt>
                <c:pt idx="7124">
                  <c:v>0.17750632007725556</c:v>
                </c:pt>
                <c:pt idx="7125">
                  <c:v>0.19084248016766062</c:v>
                </c:pt>
                <c:pt idx="7126">
                  <c:v>0.20471682044325198</c:v>
                </c:pt>
                <c:pt idx="7127">
                  <c:v>0.21911996897061681</c:v>
                </c:pt>
                <c:pt idx="7128">
                  <c:v>0.23404225695366201</c:v>
                </c:pt>
                <c:pt idx="7129">
                  <c:v>0.24947373056850092</c:v>
                </c:pt>
                <c:pt idx="7130">
                  <c:v>0.26540416305201353</c:v>
                </c:pt>
                <c:pt idx="7131">
                  <c:v>0.28182306702267179</c:v>
                </c:pt>
                <c:pt idx="7132">
                  <c:v>0.29871970701003991</c:v>
                </c:pt>
                <c:pt idx="7133">
                  <c:v>0.31608311217169932</c:v>
                </c:pt>
                <c:pt idx="7134">
                  <c:v>0.33390208917439529</c:v>
                </c:pt>
                <c:pt idx="7135">
                  <c:v>0.35216523521672122</c:v>
                </c:pt>
                <c:pt idx="7136">
                  <c:v>0.37086095117105633</c:v>
                </c:pt>
                <c:pt idx="7137">
                  <c:v>0.38997745482191498</c:v>
                </c:pt>
                <c:pt idx="7138">
                  <c:v>0.40950279417815266</c:v>
                </c:pt>
                <c:pt idx="7139">
                  <c:v>0.42942486083689063</c:v>
                </c:pt>
                <c:pt idx="7140">
                  <c:v>0.4497314033769117</c:v>
                </c:pt>
                <c:pt idx="7141">
                  <c:v>0.47041004075986675</c:v>
                </c:pt>
                <c:pt idx="7142">
                  <c:v>0.49144827571735605</c:v>
                </c:pt>
                <c:pt idx="7143">
                  <c:v>0.51283350810296569</c:v>
                </c:pt>
                <c:pt idx="7144">
                  <c:v>0.53455304818807814</c:v>
                </c:pt>
                <c:pt idx="7145">
                  <c:v>0.55659412988195789</c:v>
                </c:pt>
                <c:pt idx="7146">
                  <c:v>0.57894392385470494</c:v>
                </c:pt>
                <c:pt idx="7147">
                  <c:v>0.60158955054494012</c:v>
                </c:pt>
                <c:pt idx="7148">
                  <c:v>0.62451809303290706</c:v>
                </c:pt>
                <c:pt idx="7149">
                  <c:v>0.64771660976018663</c:v>
                </c:pt>
                <c:pt idx="7150">
                  <c:v>0.67117214707994521</c:v>
                </c:pt>
                <c:pt idx="7151">
                  <c:v>0.6948717516179066</c:v>
                </c:pt>
                <c:pt idx="7152">
                  <c:v>0.71880248243110179</c:v>
                </c:pt>
                <c:pt idx="7153">
                  <c:v>0.74295142294555871</c:v>
                </c:pt>
                <c:pt idx="7154">
                  <c:v>0.76730569265989634</c:v>
                </c:pt>
                <c:pt idx="7155">
                  <c:v>0.79185245860038722</c:v>
                </c:pt>
                <c:pt idx="7156">
                  <c:v>0.81657894651329965</c:v>
                </c:pt>
                <c:pt idx="7157">
                  <c:v>0.84147245178141106</c:v>
                </c:pt>
                <c:pt idx="7158">
                  <c:v>0.86652035005559691</c:v>
                </c:pt>
                <c:pt idx="7159">
                  <c:v>0.89171010758602398</c:v>
                </c:pt>
                <c:pt idx="7160">
                  <c:v>0.9170292912460567</c:v>
                </c:pt>
                <c:pt idx="7161">
                  <c:v>0.94246557823843902</c:v>
                </c:pt>
                <c:pt idx="7162">
                  <c:v>0.96800676547369569</c:v>
                </c:pt>
                <c:pt idx="7163">
                  <c:v>0.99364077861412337</c:v>
                </c:pt>
                <c:pt idx="7164">
                  <c:v>1.0193556807775259</c:v>
                </c:pt>
                <c:pt idx="7165">
                  <c:v>1.0451396808899052</c:v>
                </c:pt>
                <c:pt idx="7166">
                  <c:v>1.0709811416871682</c:v>
                </c:pt>
                <c:pt idx="7167">
                  <c:v>1.096868587357698</c:v>
                </c:pt>
                <c:pt idx="7168">
                  <c:v>1.1227907108219606</c:v>
                </c:pt>
                <c:pt idx="7169">
                  <c:v>1.1487363806467521</c:v>
                </c:pt>
                <c:pt idx="7170">
                  <c:v>1.1746946475932984</c:v>
                </c:pt>
                <c:pt idx="7171">
                  <c:v>1.2006547507933965</c:v>
                </c:pt>
                <c:pt idx="7172">
                  <c:v>1.2266061235563301</c:v>
                </c:pt>
                <c:pt idx="7173">
                  <c:v>1.2525383988059591</c:v>
                </c:pt>
                <c:pt idx="7174">
                  <c:v>1.278441414145262</c:v>
                </c:pt>
                <c:pt idx="7175">
                  <c:v>1.3043052165542315</c:v>
                </c:pt>
                <c:pt idx="7176">
                  <c:v>1.330120066719094</c:v>
                </c:pt>
                <c:pt idx="7177">
                  <c:v>1.3558764429963706</c:v>
                </c:pt>
                <c:pt idx="7178">
                  <c:v>1.3815650450177075</c:v>
                </c:pt>
                <c:pt idx="7179">
                  <c:v>1.4071767969323714</c:v>
                </c:pt>
                <c:pt idx="7180">
                  <c:v>1.4327028502989803</c:v>
                </c:pt>
                <c:pt idx="7181">
                  <c:v>1.4581345866273259</c:v>
                </c:pt>
                <c:pt idx="7182">
                  <c:v>1.4834636195745952</c:v>
                </c:pt>
                <c:pt idx="7183">
                  <c:v>1.5086817968051802</c:v>
                </c:pt>
                <c:pt idx="7184">
                  <c:v>1.5337812015163754</c:v>
                </c:pt>
                <c:pt idx="7185">
                  <c:v>1.55875415364032</c:v>
                </c:pt>
                <c:pt idx="7186">
                  <c:v>1.5835932107245629</c:v>
                </c:pt>
                <c:pt idx="7187">
                  <c:v>1.608291168504369</c:v>
                </c:pt>
                <c:pt idx="7188">
                  <c:v>1.6328410611693989</c:v>
                </c:pt>
                <c:pt idx="7189">
                  <c:v>1.6572361613331321</c:v>
                </c:pt>
                <c:pt idx="7190">
                  <c:v>1.6814699797197421</c:v>
                </c:pt>
                <c:pt idx="7191">
                  <c:v>1.7055362645668979</c:v>
                </c:pt>
                <c:pt idx="7192">
                  <c:v>1.7294290007611777</c:v>
                </c:pt>
                <c:pt idx="7193">
                  <c:v>1.7531424087116683</c:v>
                </c:pt>
                <c:pt idx="7194">
                  <c:v>1.7766709429720902</c:v>
                </c:pt>
                <c:pt idx="7195">
                  <c:v>1.800009290619403</c:v>
                </c:pt>
                <c:pt idx="7196">
                  <c:v>1.8231523693998652</c:v>
                </c:pt>
                <c:pt idx="7197">
                  <c:v>1.8460953256513344</c:v>
                </c:pt>
                <c:pt idx="7198">
                  <c:v>1.8688335320115741</c:v>
                </c:pt>
                <c:pt idx="7199">
                  <c:v>1.8913625849219295</c:v>
                </c:pt>
                <c:pt idx="7200">
                  <c:v>1.9136783019377073</c:v>
                </c:pt>
                <c:pt idx="7201">
                  <c:v>1.9357767188506219</c:v>
                </c:pt>
                <c:pt idx="7202">
                  <c:v>1.9576540866412724</c:v>
                </c:pt>
                <c:pt idx="7203">
                  <c:v>1.9793068682601747</c:v>
                </c:pt>
                <c:pt idx="7204">
                  <c:v>2.000731735259119</c:v>
                </c:pt>
                <c:pt idx="7205">
                  <c:v>2.0219255642713483</c:v>
                </c:pt>
                <c:pt idx="7206">
                  <c:v>2.0428854333583359</c:v>
                </c:pt>
                <c:pt idx="7207">
                  <c:v>2.0636086182278079</c:v>
                </c:pt>
                <c:pt idx="7208">
                  <c:v>2.0840925883347832</c:v>
                </c:pt>
                <c:pt idx="7209">
                  <c:v>2.1043350028739409</c:v>
                </c:pt>
                <c:pt idx="7210">
                  <c:v>2.1243337066712957</c:v>
                </c:pt>
                <c:pt idx="7211">
                  <c:v>2.1440867259854959</c:v>
                </c:pt>
                <c:pt idx="7212">
                  <c:v>2.1635922642289556</c:v>
                </c:pt>
                <c:pt idx="7213">
                  <c:v>2.1828486976110137</c:v>
                </c:pt>
                <c:pt idx="7214">
                  <c:v>2.201854570720831</c:v>
                </c:pt>
                <c:pt idx="7215">
                  <c:v>2.2206085920488667</c:v>
                </c:pt>
                <c:pt idx="7216">
                  <c:v>2.2391096294631656</c:v>
                </c:pt>
                <c:pt idx="7217">
                  <c:v>2.2573567056393489</c:v>
                </c:pt>
                <c:pt idx="7218">
                  <c:v>2.275348993461868</c:v>
                </c:pt>
                <c:pt idx="7219">
                  <c:v>2.2930858113930088</c:v>
                </c:pt>
                <c:pt idx="7220">
                  <c:v>2.3105666188267238</c:v>
                </c:pt>
                <c:pt idx="7221">
                  <c:v>2.3277910114266156</c:v>
                </c:pt>
                <c:pt idx="7222">
                  <c:v>2.3447587164568477</c:v>
                </c:pt>
                <c:pt idx="7223">
                  <c:v>2.3614695881175898</c:v>
                </c:pt>
                <c:pt idx="7224">
                  <c:v>2.3779236028783548</c:v>
                </c:pt>
                <c:pt idx="7225">
                  <c:v>2.3941208548295645</c:v>
                </c:pt>
                <c:pt idx="7226">
                  <c:v>2.4100615510479027</c:v>
                </c:pt>
                <c:pt idx="7227">
                  <c:v>2.4257460069843799</c:v>
                </c:pt>
                <c:pt idx="7228">
                  <c:v>2.4411746418815587</c:v>
                </c:pt>
                <c:pt idx="7229">
                  <c:v>2.4563479742182781</c:v>
                </c:pt>
                <c:pt idx="7230">
                  <c:v>2.4712666171962585</c:v>
                </c:pt>
                <c:pt idx="7231">
                  <c:v>2.4859312742648747</c:v>
                </c:pt>
                <c:pt idx="7232">
                  <c:v>2.5003427346887657</c:v>
                </c:pt>
                <c:pt idx="7233">
                  <c:v>2.5145018691682597</c:v>
                </c:pt>
                <c:pt idx="7234">
                  <c:v>2.5284096255101227</c:v>
                </c:pt>
                <c:pt idx="7235">
                  <c:v>2.5420670243511574</c:v>
                </c:pt>
                <c:pt idx="7236">
                  <c:v>2.5554751549453703</c:v>
                </c:pt>
                <c:pt idx="7237">
                  <c:v>2.5686351710065645</c:v>
                </c:pt>
                <c:pt idx="7238">
                  <c:v>2.5815482866209072</c:v>
                </c:pt>
                <c:pt idx="7239">
                  <c:v>2.5942157722209012</c:v>
                </c:pt>
                <c:pt idx="7240">
                  <c:v>2.6066389506303111</c:v>
                </c:pt>
                <c:pt idx="7241">
                  <c:v>2.6188191931787923</c:v>
                </c:pt>
                <c:pt idx="7242">
                  <c:v>2.6307579158904066</c:v>
                </c:pt>
                <c:pt idx="7243">
                  <c:v>2.6424565757432807</c:v>
                </c:pt>
                <c:pt idx="7244">
                  <c:v>2.6539166670053986</c:v>
                </c:pt>
                <c:pt idx="7245">
                  <c:v>2.6651397176500846</c:v>
                </c:pt>
                <c:pt idx="7246">
                  <c:v>2.6761272858439726</c:v>
                </c:pt>
                <c:pt idx="7247">
                  <c:v>2.686880956516005</c:v>
                </c:pt>
                <c:pt idx="7248">
                  <c:v>2.6974023380064591</c:v>
                </c:pt>
                <c:pt idx="7249">
                  <c:v>2.7076930587935903</c:v>
                </c:pt>
                <c:pt idx="7250">
                  <c:v>2.7177547643016942</c:v>
                </c:pt>
                <c:pt idx="7251">
                  <c:v>2.7275891137884001</c:v>
                </c:pt>
                <c:pt idx="7252">
                  <c:v>2.7371977773149863</c:v>
                </c:pt>
                <c:pt idx="7253">
                  <c:v>2.7465824327926338</c:v>
                </c:pt>
                <c:pt idx="7254">
                  <c:v>2.7557447631144942</c:v>
                </c:pt>
                <c:pt idx="7255">
                  <c:v>2.7646864533638364</c:v>
                </c:pt>
                <c:pt idx="7256">
                  <c:v>2.7734091881033058</c:v>
                </c:pt>
                <c:pt idx="7257">
                  <c:v>2.7819146487450217</c:v>
                </c:pt>
                <c:pt idx="7258">
                  <c:v>2.7902045109971776</c:v>
                </c:pt>
                <c:pt idx="7259">
                  <c:v>2.7982804423888972</c:v>
                </c:pt>
                <c:pt idx="7260">
                  <c:v>2.8061440998770539</c:v>
                </c:pt>
                <c:pt idx="7261">
                  <c:v>2.8137971275242375</c:v>
                </c:pt>
                <c:pt idx="7262">
                  <c:v>2.8212411542537259</c:v>
                </c:pt>
                <c:pt idx="7263">
                  <c:v>2.8284777916843282</c:v>
                </c:pt>
                <c:pt idx="7264">
                  <c:v>2.8355086320330041</c:v>
                </c:pt>
                <c:pt idx="7265">
                  <c:v>2.8423352460953106</c:v>
                </c:pt>
                <c:pt idx="7266">
                  <c:v>2.8489591812927904</c:v>
                </c:pt>
                <c:pt idx="7267">
                  <c:v>2.8553819598001278</c:v>
                </c:pt>
                <c:pt idx="7268">
                  <c:v>2.8616050767300587</c:v>
                </c:pt>
                <c:pt idx="7269">
                  <c:v>2.8676299983980122</c:v>
                </c:pt>
                <c:pt idx="7270">
                  <c:v>2.8734581606484828</c:v>
                </c:pt>
                <c:pt idx="7271">
                  <c:v>2.879090967248942</c:v>
                </c:pt>
                <c:pt idx="7272">
                  <c:v>2.884529788347999</c:v>
                </c:pt>
                <c:pt idx="7273">
                  <c:v>2.8897759590003407</c:v>
                </c:pt>
                <c:pt idx="7274">
                  <c:v>2.8948307777512912</c:v>
                </c:pt>
                <c:pt idx="7275">
                  <c:v>2.8996955052840727</c:v>
                </c:pt>
                <c:pt idx="7276">
                  <c:v>2.9043713631285581</c:v>
                </c:pt>
                <c:pt idx="7277">
                  <c:v>2.9088595324272033</c:v>
                </c:pt>
                <c:pt idx="7278">
                  <c:v>2.9131611527599892</c:v>
                </c:pt>
                <c:pt idx="7279">
                  <c:v>2.9172773210256566</c:v>
                </c:pt>
                <c:pt idx="7280">
                  <c:v>2.9212090903792727</c:v>
                </c:pt>
                <c:pt idx="7281">
                  <c:v>2.9249574692251628</c:v>
                </c:pt>
                <c:pt idx="7282">
                  <c:v>2.9285234202605031</c:v>
                </c:pt>
                <c:pt idx="7283">
                  <c:v>2.9319078595725245</c:v>
                </c:pt>
                <c:pt idx="7284">
                  <c:v>2.9351116557895982</c:v>
                </c:pt>
                <c:pt idx="7285">
                  <c:v>2.9381356292801368</c:v>
                </c:pt>
                <c:pt idx="7286">
                  <c:v>2.9409805513998246</c:v>
                </c:pt>
                <c:pt idx="7287">
                  <c:v>2.9436471437922931</c:v>
                </c:pt>
                <c:pt idx="7288">
                  <c:v>2.9461360777303676</c:v>
                </c:pt>
                <c:pt idx="7289">
                  <c:v>2.94844797351276</c:v>
                </c:pt>
                <c:pt idx="7290">
                  <c:v>2.9505833998977384</c:v>
                </c:pt>
                <c:pt idx="7291">
                  <c:v>2.9525428735914776</c:v>
                </c:pt>
                <c:pt idx="7292">
                  <c:v>2.9543268587727596</c:v>
                </c:pt>
                <c:pt idx="7293">
                  <c:v>2.955935766668822</c:v>
                </c:pt>
                <c:pt idx="7294">
                  <c:v>2.957369955169892</c:v>
                </c:pt>
                <c:pt idx="7295">
                  <c:v>2.9586297284895982</c:v>
                </c:pt>
                <c:pt idx="7296">
                  <c:v>2.9597153368679932</c:v>
                </c:pt>
                <c:pt idx="7297">
                  <c:v>2.9606269763140998</c:v>
                </c:pt>
                <c:pt idx="7298">
                  <c:v>2.9613647883966889</c:v>
                </c:pt>
                <c:pt idx="7299">
                  <c:v>2.9619288600698637</c:v>
                </c:pt>
                <c:pt idx="7300">
                  <c:v>2.9623192235440627</c:v>
                </c:pt>
                <c:pt idx="7301">
                  <c:v>2.9625358561994082</c:v>
                </c:pt>
                <c:pt idx="7302">
                  <c:v>2.9625786805391332</c:v>
                </c:pt>
                <c:pt idx="7303">
                  <c:v>2.9624475641826873</c:v>
                </c:pt>
                <c:pt idx="7304">
                  <c:v>2.9621423199052344</c:v>
                </c:pt>
                <c:pt idx="7305">
                  <c:v>2.9616627057126097</c:v>
                </c:pt>
                <c:pt idx="7306">
                  <c:v>2.9610084249656925</c:v>
                </c:pt>
                <c:pt idx="7307">
                  <c:v>2.9601791265399711</c:v>
                </c:pt>
                <c:pt idx="7308">
                  <c:v>2.9591744050312423</c:v>
                </c:pt>
                <c:pt idx="7309">
                  <c:v>2.9579938010056592</c:v>
                </c:pt>
                <c:pt idx="7310">
                  <c:v>2.956636801287126</c:v>
                </c:pt>
                <c:pt idx="7311">
                  <c:v>2.9551028392954044</c:v>
                </c:pt>
                <c:pt idx="7312">
                  <c:v>2.9533912954260391</c:v>
                </c:pt>
                <c:pt idx="7313">
                  <c:v>2.9515014974731404</c:v>
                </c:pt>
                <c:pt idx="7314">
                  <c:v>2.9494327211010205</c:v>
                </c:pt>
                <c:pt idx="7315">
                  <c:v>2.9471841903606455</c:v>
                </c:pt>
                <c:pt idx="7316">
                  <c:v>2.9447550782546781</c:v>
                </c:pt>
                <c:pt idx="7317">
                  <c:v>2.9421445073491261</c:v>
                </c:pt>
                <c:pt idx="7318">
                  <c:v>2.93935155043392</c:v>
                </c:pt>
                <c:pt idx="7319">
                  <c:v>2.9363752312357927</c:v>
                </c:pt>
                <c:pt idx="7320">
                  <c:v>2.9332145251797987</c:v>
                </c:pt>
                <c:pt idx="7321">
                  <c:v>2.9298683602026125</c:v>
                </c:pt>
                <c:pt idx="7322">
                  <c:v>2.9263356176203712</c:v>
                </c:pt>
                <c:pt idx="7323">
                  <c:v>2.9226151330513317</c:v>
                </c:pt>
                <c:pt idx="7324">
                  <c:v>2.918705697389183</c:v>
                </c:pt>
                <c:pt idx="7325">
                  <c:v>2.9146060578383635</c:v>
                </c:pt>
                <c:pt idx="7326">
                  <c:v>2.9103149190046227</c:v>
                </c:pt>
                <c:pt idx="7327">
                  <c:v>2.9058309440428536</c:v>
                </c:pt>
                <c:pt idx="7328">
                  <c:v>2.9011527558679044</c:v>
                </c:pt>
                <c:pt idx="7329">
                  <c:v>2.8962789384253806</c:v>
                </c:pt>
                <c:pt idx="7330">
                  <c:v>2.8912080380241179</c:v>
                </c:pt>
                <c:pt idx="7331">
                  <c:v>2.8859385647332165</c:v>
                </c:pt>
                <c:pt idx="7332">
                  <c:v>2.8804689938471451</c:v>
                </c:pt>
                <c:pt idx="7333">
                  <c:v>2.8747977674109482</c:v>
                </c:pt>
                <c:pt idx="7334">
                  <c:v>2.8689232958201232</c:v>
                </c:pt>
                <c:pt idx="7335">
                  <c:v>2.8628439594839201</c:v>
                </c:pt>
                <c:pt idx="7336">
                  <c:v>2.8565581105631579</c:v>
                </c:pt>
                <c:pt idx="7337">
                  <c:v>2.8500640747765837</c:v>
                </c:pt>
                <c:pt idx="7338">
                  <c:v>2.8433601532815445</c:v>
                </c:pt>
                <c:pt idx="7339">
                  <c:v>2.8364446246276209</c:v>
                </c:pt>
                <c:pt idx="7340">
                  <c:v>2.8293157467876275</c:v>
                </c:pt>
                <c:pt idx="7341">
                  <c:v>2.821971759260995</c:v>
                </c:pt>
                <c:pt idx="7342">
                  <c:v>2.8144108852575047</c:v>
                </c:pt>
                <c:pt idx="7343">
                  <c:v>2.8066313339584661</c:v>
                </c:pt>
                <c:pt idx="7344">
                  <c:v>2.7986313028563994</c:v>
                </c:pt>
                <c:pt idx="7345">
                  <c:v>2.7904089801760081</c:v>
                </c:pt>
                <c:pt idx="7346">
                  <c:v>2.7819625473765592</c:v>
                </c:pt>
                <c:pt idx="7347">
                  <c:v>2.7732901817314994</c:v>
                </c:pt>
                <c:pt idx="7348">
                  <c:v>2.7643900589987838</c:v>
                </c:pt>
                <c:pt idx="7349">
                  <c:v>2.7552603561659983</c:v>
                </c:pt>
                <c:pt idx="7350">
                  <c:v>2.7458992542828353</c:v>
                </c:pt>
                <c:pt idx="7351">
                  <c:v>2.7363049413772491</c:v>
                </c:pt>
                <c:pt idx="7352">
                  <c:v>2.7264756154554437</c:v>
                </c:pt>
                <c:pt idx="7353">
                  <c:v>2.7164094875846931</c:v>
                </c:pt>
                <c:pt idx="7354">
                  <c:v>2.7061047850629167</c:v>
                </c:pt>
                <c:pt idx="7355">
                  <c:v>2.69555975466952</c:v>
                </c:pt>
                <c:pt idx="7356">
                  <c:v>2.6847726660029578</c:v>
                </c:pt>
                <c:pt idx="7357">
                  <c:v>2.6737418148980288</c:v>
                </c:pt>
                <c:pt idx="7358">
                  <c:v>2.6624655269318165</c:v>
                </c:pt>
                <c:pt idx="7359">
                  <c:v>2.650942161004</c:v>
                </c:pt>
                <c:pt idx="7360">
                  <c:v>2.6391701130068101</c:v>
                </c:pt>
                <c:pt idx="7361">
                  <c:v>2.6271478195681501</c:v>
                </c:pt>
                <c:pt idx="7362">
                  <c:v>2.6148737618786599</c:v>
                </c:pt>
                <c:pt idx="7363">
                  <c:v>2.602346469593972</c:v>
                </c:pt>
                <c:pt idx="7364">
                  <c:v>2.5895645248121775</c:v>
                </c:pt>
                <c:pt idx="7365">
                  <c:v>2.576526566129274</c:v>
                </c:pt>
                <c:pt idx="7366">
                  <c:v>2.5632312927616954</c:v>
                </c:pt>
                <c:pt idx="7367">
                  <c:v>2.5496774687421082</c:v>
                </c:pt>
                <c:pt idx="7368">
                  <c:v>2.5358639271834673</c:v>
                </c:pt>
                <c:pt idx="7369">
                  <c:v>2.5217895746018799</c:v>
                </c:pt>
                <c:pt idx="7370">
                  <c:v>2.5074533953103382</c:v>
                </c:pt>
                <c:pt idx="7371">
                  <c:v>2.4928544558628527</c:v>
                </c:pt>
                <c:pt idx="7372">
                  <c:v>2.4779919095593206</c:v>
                </c:pt>
                <c:pt idx="7373">
                  <c:v>2.4628650009994342</c:v>
                </c:pt>
                <c:pt idx="7374">
                  <c:v>2.4474730706852155</c:v>
                </c:pt>
                <c:pt idx="7375">
                  <c:v>2.4318155596664237</c:v>
                </c:pt>
                <c:pt idx="7376">
                  <c:v>2.4158920142278122</c:v>
                </c:pt>
                <c:pt idx="7377">
                  <c:v>2.3997020906070787</c:v>
                </c:pt>
                <c:pt idx="7378">
                  <c:v>2.3832455597468076</c:v>
                </c:pt>
                <c:pt idx="7379">
                  <c:v>2.3665223120672048</c:v>
                </c:pt>
                <c:pt idx="7380">
                  <c:v>2.3495323622614288</c:v>
                </c:pt>
                <c:pt idx="7381">
                  <c:v>2.3322758541009567</c:v>
                </c:pt>
                <c:pt idx="7382">
                  <c:v>2.3147530652532784</c:v>
                </c:pt>
                <c:pt idx="7383">
                  <c:v>2.2969644120951584</c:v>
                </c:pt>
                <c:pt idx="7384">
                  <c:v>2.2789104545263252</c:v>
                </c:pt>
                <c:pt idx="7385">
                  <c:v>2.2605919007675706</c:v>
                </c:pt>
                <c:pt idx="7386">
                  <c:v>2.2420096121427919</c:v>
                </c:pt>
                <c:pt idx="7387">
                  <c:v>2.2231646078323735</c:v>
                </c:pt>
                <c:pt idx="7388">
                  <c:v>2.2040580695966105</c:v>
                </c:pt>
                <c:pt idx="7389">
                  <c:v>2.1846913464550415</c:v>
                </c:pt>
                <c:pt idx="7390">
                  <c:v>2.165065959318226</c:v>
                </c:pt>
                <c:pt idx="7391">
                  <c:v>2.1451836055633295</c:v>
                </c:pt>
                <c:pt idx="7392">
                  <c:v>2.1250461635410827</c:v>
                </c:pt>
                <c:pt idx="7393">
                  <c:v>2.1046556970129142</c:v>
                </c:pt>
                <c:pt idx="7394">
                  <c:v>2.0840144595021295</c:v>
                </c:pt>
                <c:pt idx="7395">
                  <c:v>2.0631248985543649</c:v>
                </c:pt>
                <c:pt idx="7396">
                  <c:v>2.0419896598972902</c:v>
                </c:pt>
                <c:pt idx="7397">
                  <c:v>2.0206115914904195</c:v>
                </c:pt>
                <c:pt idx="7398">
                  <c:v>1.9989937474545298</c:v>
                </c:pt>
                <c:pt idx="7399">
                  <c:v>1.9771393918723064</c:v>
                </c:pt>
                <c:pt idx="7400">
                  <c:v>1.9550520024505169</c:v>
                </c:pt>
                <c:pt idx="7401">
                  <c:v>1.9327352740330621</c:v>
                </c:pt>
                <c:pt idx="7402">
                  <c:v>1.9101931219550765</c:v>
                </c:pt>
                <c:pt idx="7403">
                  <c:v>1.8874296852305186</c:v>
                </c:pt>
                <c:pt idx="7404">
                  <c:v>1.8644493295579285</c:v>
                </c:pt>
                <c:pt idx="7405">
                  <c:v>1.841256650141347</c:v>
                </c:pt>
                <c:pt idx="7406">
                  <c:v>1.8178564743100822</c:v>
                </c:pt>
                <c:pt idx="7407">
                  <c:v>1.794253863931794</c:v>
                </c:pt>
                <c:pt idx="7408">
                  <c:v>1.7704541176050448</c:v>
                </c:pt>
                <c:pt idx="7409">
                  <c:v>1.7464627726259778</c:v>
                </c:pt>
                <c:pt idx="7410">
                  <c:v>1.7222856067153141</c:v>
                </c:pt>
                <c:pt idx="7411">
                  <c:v>1.6979286394960549</c:v>
                </c:pt>
                <c:pt idx="7412">
                  <c:v>1.6733981337180739</c:v>
                </c:pt>
                <c:pt idx="7413">
                  <c:v>1.6487005962099879</c:v>
                </c:pt>
                <c:pt idx="7414">
                  <c:v>1.6238427785599299</c:v>
                </c:pt>
                <c:pt idx="7415">
                  <c:v>1.5988316775084781</c:v>
                </c:pt>
                <c:pt idx="7416">
                  <c:v>1.5736745350481838</c:v>
                </c:pt>
                <c:pt idx="7417">
                  <c:v>1.5483788382204065</c:v>
                </c:pt>
                <c:pt idx="7418">
                  <c:v>1.5229523186026817</c:v>
                </c:pt>
                <c:pt idx="7419">
                  <c:v>1.4974029514765399</c:v>
                </c:pt>
                <c:pt idx="7420">
                  <c:v>1.4717389546686448</c:v>
                </c:pt>
                <c:pt idx="7421">
                  <c:v>1.4459687870608573</c:v>
                </c:pt>
                <c:pt idx="7422">
                  <c:v>1.420101146757754</c:v>
                </c:pt>
                <c:pt idx="7423">
                  <c:v>1.3941449689105483</c:v>
                </c:pt>
                <c:pt idx="7424">
                  <c:v>1.3681094231867255</c:v>
                </c:pt>
                <c:pt idx="7425">
                  <c:v>1.3420039108838053</c:v>
                </c:pt>
                <c:pt idx="7426">
                  <c:v>1.3158380616799055</c:v>
                </c:pt>
                <c:pt idx="7427">
                  <c:v>1.2896217300179647</c:v>
                </c:pt>
                <c:pt idx="7428">
                  <c:v>1.2633649911215894</c:v>
                </c:pt>
                <c:pt idx="7429">
                  <c:v>1.2370781366342369</c:v>
                </c:pt>
                <c:pt idx="7430">
                  <c:v>1.2107716698855335</c:v>
                </c:pt>
                <c:pt idx="7431">
                  <c:v>1.1844563007791002</c:v>
                </c:pt>
                <c:pt idx="7432">
                  <c:v>1.1581429403014996</c:v>
                </c:pt>
                <c:pt idx="7433">
                  <c:v>1.1318426946515923</c:v>
                </c:pt>
                <c:pt idx="7434">
                  <c:v>1.1055668589926755</c:v>
                </c:pt>
                <c:pt idx="7435">
                  <c:v>1.0793269108240982</c:v>
                </c:pt>
                <c:pt idx="7436">
                  <c:v>1.0531345029791035</c:v>
                </c:pt>
                <c:pt idx="7437">
                  <c:v>1.027001456246913</c:v>
                </c:pt>
                <c:pt idx="7438">
                  <c:v>1.0009397516262057</c:v>
                </c:pt>
                <c:pt idx="7439">
                  <c:v>0.97496152221025578</c:v>
                </c:pt>
                <c:pt idx="7440">
                  <c:v>0.9490790447119104</c:v>
                </c:pt>
                <c:pt idx="7441">
                  <c:v>0.92330473063217877</c:v>
                </c:pt>
                <c:pt idx="7442">
                  <c:v>0.89765111707898904</c:v>
                </c:pt>
                <c:pt idx="7443">
                  <c:v>0.87213085724456685</c:v>
                </c:pt>
                <c:pt idx="7444">
                  <c:v>0.84675671054765878</c:v>
                </c:pt>
                <c:pt idx="7445">
                  <c:v>0.82154153245238004</c:v>
                </c:pt>
                <c:pt idx="7446">
                  <c:v>0.79649826396998069</c:v>
                </c:pt>
                <c:pt idx="7447">
                  <c:v>0.7716399208570317</c:v>
                </c:pt>
                <c:pt idx="7448">
                  <c:v>0.74697958251986984</c:v>
                </c:pt>
                <c:pt idx="7449">
                  <c:v>0.72253038063807873</c:v>
                </c:pt>
                <c:pt idx="7450">
                  <c:v>0.69830548751980248</c:v>
                </c:pt>
                <c:pt idx="7451">
                  <c:v>0.67431810420289451</c:v>
                </c:pt>
                <c:pt idx="7452">
                  <c:v>0.6505814483161515</c:v>
                </c:pt>
                <c:pt idx="7453">
                  <c:v>0.62710874171595343</c:v>
                </c:pt>
                <c:pt idx="7454">
                  <c:v>0.60391319791509201</c:v>
                </c:pt>
                <c:pt idx="7455">
                  <c:v>0.5810080093189387</c:v>
                </c:pt>
                <c:pt idx="7456">
                  <c:v>0.55840633428801811</c:v>
                </c:pt>
                <c:pt idx="7457">
                  <c:v>0.5361212840439139</c:v>
                </c:pt>
                <c:pt idx="7458">
                  <c:v>0.51416590943768059</c:v>
                </c:pt>
                <c:pt idx="7459">
                  <c:v>0.49255318760026917</c:v>
                </c:pt>
                <c:pt idx="7460">
                  <c:v>0.47129600849324621</c:v>
                </c:pt>
                <c:pt idx="7461">
                  <c:v>0.45040716138279041</c:v>
                </c:pt>
                <c:pt idx="7462">
                  <c:v>0.42989932125493774</c:v>
                </c:pt>
                <c:pt idx="7463">
                  <c:v>0.40978503519528331</c:v>
                </c:pt>
                <c:pt idx="7464">
                  <c:v>0.39007670875394268</c:v>
                </c:pt>
                <c:pt idx="7465">
                  <c:v>0.37078659231754191</c:v>
                </c:pt>
                <c:pt idx="7466">
                  <c:v>0.35192676751128776</c:v>
                </c:pt>
                <c:pt idx="7467">
                  <c:v>0.33350913365275464</c:v>
                </c:pt>
                <c:pt idx="7468">
                  <c:v>0.31554539428061051</c:v>
                </c:pt>
                <c:pt idx="7469">
                  <c:v>0.29804704378097657</c:v>
                </c:pt>
                <c:pt idx="7470">
                  <c:v>0.28102535413458735</c:v>
                </c:pt>
                <c:pt idx="7471">
                  <c:v>0.26449136180727795</c:v>
                </c:pt>
                <c:pt idx="7472">
                  <c:v>0.24845585480747975</c:v>
                </c:pt>
                <c:pt idx="7473">
                  <c:v>0.23292935993285294</c:v>
                </c:pt>
                <c:pt idx="7474">
                  <c:v>0.21792213022982598</c:v>
                </c:pt>
                <c:pt idx="7475">
                  <c:v>0.20344413268756456</c:v>
                </c:pt>
                <c:pt idx="7476">
                  <c:v>0.18950503618992556</c:v>
                </c:pt>
                <c:pt idx="7477">
                  <c:v>0.17611419974651471</c:v>
                </c:pt>
                <c:pt idx="7478">
                  <c:v>0.163280661025448</c:v>
                </c:pt>
                <c:pt idx="7479">
                  <c:v>0.15101312520848773</c:v>
                </c:pt>
                <c:pt idx="7480">
                  <c:v>0.13931995419017118</c:v>
                </c:pt>
                <c:pt idx="7481">
                  <c:v>0.12820915614083533</c:v>
                </c:pt>
                <c:pt idx="7482">
                  <c:v>0.11768837545357209</c:v>
                </c:pt>
                <c:pt idx="7483">
                  <c:v>0.10776488309442143</c:v>
                </c:pt>
                <c:pt idx="7484">
                  <c:v>9.8445567374528697E-2</c:v>
                </c:pt>
                <c:pt idx="7485">
                  <c:v>8.9736925161716052E-2</c:v>
                </c:pt>
                <c:pt idx="7486">
                  <c:v>8.1645053549068564E-2</c:v>
                </c:pt>
                <c:pt idx="7487">
                  <c:v>7.4175641996540934E-2</c:v>
                </c:pt>
                <c:pt idx="7488">
                  <c:v>6.7333964961215367E-2</c:v>
                </c:pt>
                <c:pt idx="7489">
                  <c:v>6.1124875030698217E-2</c:v>
                </c:pt>
                <c:pt idx="7490">
                  <c:v>5.5552796573327963E-2</c:v>
                </c:pt>
                <c:pt idx="7491">
                  <c:v>5.0621719917882627E-2</c:v>
                </c:pt>
                <c:pt idx="7492">
                  <c:v>4.633519607437657E-2</c:v>
                </c:pt>
                <c:pt idx="7493">
                  <c:v>4.2696332006748432E-2</c:v>
                </c:pt>
                <c:pt idx="7494">
                  <c:v>3.9707786466779443E-2</c:v>
                </c:pt>
                <c:pt idx="7495">
                  <c:v>3.7371766397892484E-2</c:v>
                </c:pt>
                <c:pt idx="7496">
                  <c:v>3.5690023916058883E-2</c:v>
                </c:pt>
                <c:pt idx="7497">
                  <c:v>3.4663853874176406E-2</c:v>
                </c:pt>
                <c:pt idx="7498">
                  <c:v>3.4294092014766658E-2</c:v>
                </c:pt>
                <c:pt idx="7499">
                  <c:v>3.4581113715078389E-2</c:v>
                </c:pt>
                <c:pt idx="7500">
                  <c:v>3.5524833327196262E-2</c:v>
                </c:pt>
                <c:pt idx="7501">
                  <c:v>3.7124704114697885E-2</c:v>
                </c:pt>
                <c:pt idx="7502">
                  <c:v>3.9379718786154018E-2</c:v>
                </c:pt>
                <c:pt idx="7503">
                  <c:v>4.2288410624662612E-2</c:v>
                </c:pt>
                <c:pt idx="7504">
                  <c:v>4.5848855211278107E-2</c:v>
                </c:pt>
                <c:pt idx="7505">
                  <c:v>5.0058672739146139E-2</c:v>
                </c:pt>
                <c:pt idx="7506">
                  <c:v>5.4915030913837933E-2</c:v>
                </c:pt>
                <c:pt idx="7507">
                  <c:v>6.0414648434354672E-2</c:v>
                </c:pt>
                <c:pt idx="7508">
                  <c:v>6.6553799048023457E-2</c:v>
                </c:pt>
                <c:pt idx="7509">
                  <c:v>7.3328316171376098E-2</c:v>
                </c:pt>
                <c:pt idx="7510">
                  <c:v>8.0733598068010226E-2</c:v>
                </c:pt>
                <c:pt idx="7511">
                  <c:v>8.8764613573442286E-2</c:v>
                </c:pt>
                <c:pt idx="7512">
                  <c:v>9.741590835565242E-2</c:v>
                </c:pt>
                <c:pt idx="7513">
                  <c:v>0.10668161169933595</c:v>
                </c:pt>
                <c:pt idx="7514">
                  <c:v>0.11655544380037758</c:v>
                </c:pt>
                <c:pt idx="7515">
                  <c:v>0.12703072355692754</c:v>
                </c:pt>
                <c:pt idx="7516">
                  <c:v>0.13810037684147339</c:v>
                </c:pt>
                <c:pt idx="7517">
                  <c:v>0.14975694523832578</c:v>
                </c:pt>
                <c:pt idx="7518">
                  <c:v>0.16199259522969553</c:v>
                </c:pt>
                <c:pt idx="7519">
                  <c:v>0.17479912781263351</c:v>
                </c:pt>
                <c:pt idx="7520">
                  <c:v>0.18816798852870681</c:v>
                </c:pt>
                <c:pt idx="7521">
                  <c:v>0.20209027788740894</c:v>
                </c:pt>
                <c:pt idx="7522">
                  <c:v>0.21655676216344194</c:v>
                </c:pt>
                <c:pt idx="7523">
                  <c:v>0.23155788454767082</c:v>
                </c:pt>
                <c:pt idx="7524">
                  <c:v>0.24708377663128228</c:v>
                </c:pt>
                <c:pt idx="7525">
                  <c:v>0.26312427020147838</c:v>
                </c:pt>
                <c:pt idx="7526">
                  <c:v>0.27966890932696675</c:v>
                </c:pt>
                <c:pt idx="7527">
                  <c:v>0.29670696271139596</c:v>
                </c:pt>
                <c:pt idx="7528">
                  <c:v>0.31422743629235694</c:v>
                </c:pt>
                <c:pt idx="7529">
                  <c:v>0.33221908606282202</c:v>
                </c:pt>
                <c:pt idx="7530">
                  <c:v>0.35067043109231572</c:v>
                </c:pt>
                <c:pt idx="7531">
                  <c:v>0.36956976672540437</c:v>
                </c:pt>
                <c:pt idx="7532">
                  <c:v>0.38890517793308715</c:v>
                </c:pt>
                <c:pt idx="7533">
                  <c:v>0.40866455279482561</c:v>
                </c:pt>
                <c:pt idx="7534">
                  <c:v>0.42883559608784877</c:v>
                </c:pt>
                <c:pt idx="7535">
                  <c:v>0.44940584296031205</c:v>
                </c:pt>
                <c:pt idx="7536">
                  <c:v>0.47036267266571996</c:v>
                </c:pt>
                <c:pt idx="7537">
                  <c:v>0.49169332233532276</c:v>
                </c:pt>
                <c:pt idx="7538">
                  <c:v>0.5133849007661565</c:v>
                </c:pt>
                <c:pt idx="7539">
                  <c:v>0.53542440220247622</c:v>
                </c:pt>
                <c:pt idx="7540">
                  <c:v>0.55779872008789255</c:v>
                </c:pt>
                <c:pt idx="7541">
                  <c:v>0.58049466076793543</c:v>
                </c:pt>
                <c:pt idx="7542">
                  <c:v>0.60349895711991164</c:v>
                </c:pt>
                <c:pt idx="7543">
                  <c:v>0.62679828209116673</c:v>
                </c:pt>
                <c:pt idx="7544">
                  <c:v>0.65037926212340824</c:v>
                </c:pt>
                <c:pt idx="7545">
                  <c:v>0.67422849044617861</c:v>
                </c:pt>
                <c:pt idx="7546">
                  <c:v>0.6983325402168139</c:v>
                </c:pt>
                <c:pt idx="7547">
                  <c:v>0.72267797749086549</c:v>
                </c:pt>
                <c:pt idx="7548">
                  <c:v>0.74725137400457164</c:v>
                </c:pt>
                <c:pt idx="7549">
                  <c:v>0.77203931975057871</c:v>
                </c:pt>
                <c:pt idx="7550">
                  <c:v>0.79702843533322365</c:v>
                </c:pt>
                <c:pt idx="7551">
                  <c:v>0.82220538408396537</c:v>
                </c:pt>
                <c:pt idx="7552">
                  <c:v>0.8475568839250025</c:v>
                </c:pt>
                <c:pt idx="7553">
                  <c:v>0.87306971896469521</c:v>
                </c:pt>
                <c:pt idx="7554">
                  <c:v>0.89873075081186826</c:v>
                </c:pt>
                <c:pt idx="7555">
                  <c:v>0.92452692959666505</c:v>
                </c:pt>
                <c:pt idx="7556">
                  <c:v>0.95044530468587718</c:v>
                </c:pt>
                <c:pt idx="7557">
                  <c:v>0.97647303507932004</c:v>
                </c:pt>
                <c:pt idx="7558">
                  <c:v>1.0025973994819755</c:v>
                </c:pt>
                <c:pt idx="7559">
                  <c:v>1.0288058060364167</c:v>
                </c:pt>
                <c:pt idx="7560">
                  <c:v>1.0550858017117304</c:v>
                </c:pt>
                <c:pt idx="7561">
                  <c:v>1.0814250813386246</c:v>
                </c:pt>
                <c:pt idx="7562">
                  <c:v>1.1078114962838976</c:v>
                </c:pt>
                <c:pt idx="7563">
                  <c:v>1.1342330627582802</c:v>
                </c:pt>
                <c:pt idx="7564">
                  <c:v>1.1606779697548995</c:v>
                </c:pt>
                <c:pt idx="7565">
                  <c:v>1.1871345866080161</c:v>
                </c:pt>
                <c:pt idx="7566">
                  <c:v>1.213591470174241</c:v>
                </c:pt>
                <c:pt idx="7567">
                  <c:v>1.2400373716317488</c:v>
                </c:pt>
                <c:pt idx="7568">
                  <c:v>1.2664612428914404</c:v>
                </c:pt>
                <c:pt idx="7569">
                  <c:v>1.2928522426248628</c:v>
                </c:pt>
                <c:pt idx="7570">
                  <c:v>1.31919974190491</c:v>
                </c:pt>
                <c:pt idx="7571">
                  <c:v>1.345493329458864</c:v>
                </c:pt>
                <c:pt idx="7572">
                  <c:v>1.3717228165360433</c:v>
                </c:pt>
                <c:pt idx="7573">
                  <c:v>1.3978782413929181</c:v>
                </c:pt>
                <c:pt idx="7574">
                  <c:v>1.4239498733932157</c:v>
                </c:pt>
                <c:pt idx="7575">
                  <c:v>1.4499282167329481</c:v>
                </c:pt>
                <c:pt idx="7576">
                  <c:v>1.4758040137861852</c:v>
                </c:pt>
                <c:pt idx="7577">
                  <c:v>1.5015682480816492</c:v>
                </c:pt>
                <c:pt idx="7578">
                  <c:v>1.5272121469138416</c:v>
                </c:pt>
                <c:pt idx="7579">
                  <c:v>1.5527271835884764</c:v>
                </c:pt>
                <c:pt idx="7580">
                  <c:v>1.5781050793167557</c:v>
                </c:pt>
                <c:pt idx="7581">
                  <c:v>1.6033378047581133</c:v>
                </c:pt>
                <c:pt idx="7582">
                  <c:v>1.6284175812201727</c:v>
                </c:pt>
                <c:pt idx="7583">
                  <c:v>1.6533368815241478</c:v>
                </c:pt>
                <c:pt idx="7584">
                  <c:v>1.6780884305412638</c:v>
                </c:pt>
                <c:pt idx="7585">
                  <c:v>1.702665205410169</c:v>
                </c:pt>
                <c:pt idx="7586">
                  <c:v>1.7270604354407393</c:v>
                </c:pt>
                <c:pt idx="7587">
                  <c:v>1.7512676017176299</c:v>
                </c:pt>
                <c:pt idx="7588">
                  <c:v>1.775280436407632</c:v>
                </c:pt>
                <c:pt idx="7589">
                  <c:v>1.7990929217802225</c:v>
                </c:pt>
                <c:pt idx="7590">
                  <c:v>1.8226992889572982</c:v>
                </c:pt>
                <c:pt idx="7591">
                  <c:v>1.846094016392269</c:v>
                </c:pt>
                <c:pt idx="7592">
                  <c:v>1.8692718280946328</c:v>
                </c:pt>
                <c:pt idx="7593">
                  <c:v>1.892227691607907</c:v>
                </c:pt>
                <c:pt idx="7594">
                  <c:v>1.9149568157518275</c:v>
                </c:pt>
                <c:pt idx="7595">
                  <c:v>1.9374546481367383</c:v>
                </c:pt>
                <c:pt idx="7596">
                  <c:v>1.9597168724637741</c:v>
                </c:pt>
                <c:pt idx="7597">
                  <c:v>1.9817394056181439</c:v>
                </c:pt>
                <c:pt idx="7598">
                  <c:v>2.0035183945678243</c:v>
                </c:pt>
                <c:pt idx="7599">
                  <c:v>2.0250502130759305</c:v>
                </c:pt>
                <c:pt idx="7600">
                  <c:v>2.0463314582408652</c:v>
                </c:pt>
                <c:pt idx="7601">
                  <c:v>2.0673589468672042</c:v>
                </c:pt>
                <c:pt idx="7602">
                  <c:v>2.088129711688997</c:v>
                </c:pt>
                <c:pt idx="7603">
                  <c:v>2.1086409974412867</c:v>
                </c:pt>
                <c:pt idx="7604">
                  <c:v>2.1288902568044596</c:v>
                </c:pt>
                <c:pt idx="7605">
                  <c:v>2.1488751462184861</c:v>
                </c:pt>
                <c:pt idx="7606">
                  <c:v>2.168593521586927</c:v>
                </c:pt>
                <c:pt idx="7607">
                  <c:v>2.1880434338725596</c:v>
                </c:pt>
                <c:pt idx="7608">
                  <c:v>2.2072231246008331</c:v>
                </c:pt>
                <c:pt idx="7609">
                  <c:v>2.2261310212748606</c:v>
                </c:pt>
                <c:pt idx="7610">
                  <c:v>2.2447657327145181</c:v>
                </c:pt>
                <c:pt idx="7611">
                  <c:v>2.263126044325567</c:v>
                </c:pt>
                <c:pt idx="7612">
                  <c:v>2.2812109133137657</c:v>
                </c:pt>
                <c:pt idx="7613">
                  <c:v>2.2990194638414874</c:v>
                </c:pt>
                <c:pt idx="7614">
                  <c:v>2.3165509821484647</c:v>
                </c:pt>
                <c:pt idx="7615">
                  <c:v>2.3338049116314732</c:v>
                </c:pt>
                <c:pt idx="7616">
                  <c:v>2.3507808479035743</c:v>
                </c:pt>
                <c:pt idx="7617">
                  <c:v>2.3674785338274997</c:v>
                </c:pt>
                <c:pt idx="7618">
                  <c:v>2.3838978545425991</c:v>
                </c:pt>
                <c:pt idx="7619">
                  <c:v>2.4000388324822275</c:v>
                </c:pt>
                <c:pt idx="7620">
                  <c:v>2.4159016223958396</c:v>
                </c:pt>
                <c:pt idx="7621">
                  <c:v>2.431486506378139</c:v>
                </c:pt>
                <c:pt idx="7622">
                  <c:v>2.4467938889101584</c:v>
                </c:pt>
                <c:pt idx="7623">
                  <c:v>2.4618242919280435</c:v>
                </c:pt>
                <c:pt idx="7624">
                  <c:v>2.4765783499069021</c:v>
                </c:pt>
                <c:pt idx="7625">
                  <c:v>2.4910568049857167</c:v>
                </c:pt>
                <c:pt idx="7626">
                  <c:v>2.5052605021232193</c:v>
                </c:pt>
                <c:pt idx="7627">
                  <c:v>2.5191903842970311</c:v>
                </c:pt>
                <c:pt idx="7628">
                  <c:v>2.5328474877503178</c:v>
                </c:pt>
                <c:pt idx="7629">
                  <c:v>2.5462329372836421</c:v>
                </c:pt>
                <c:pt idx="7630">
                  <c:v>2.5593479416077631</c:v>
                </c:pt>
                <c:pt idx="7631">
                  <c:v>2.5721937887506519</c:v>
                </c:pt>
                <c:pt idx="7632">
                  <c:v>2.5847718415257246</c:v>
                </c:pt>
                <c:pt idx="7633">
                  <c:v>2.5970835330684938</c:v>
                </c:pt>
                <c:pt idx="7634">
                  <c:v>2.6091303624392053</c:v>
                </c:pt>
                <c:pt idx="7635">
                  <c:v>2.6209138902957552</c:v>
                </c:pt>
                <c:pt idx="7636">
                  <c:v>2.6324357346434377</c:v>
                </c:pt>
                <c:pt idx="7637">
                  <c:v>2.6436975666555607</c:v>
                </c:pt>
                <c:pt idx="7638">
                  <c:v>2.6547011065784405</c:v>
                </c:pt>
                <c:pt idx="7639">
                  <c:v>2.6654481197113897</c:v>
                </c:pt>
                <c:pt idx="7640">
                  <c:v>2.6759404124706676</c:v>
                </c:pt>
                <c:pt idx="7641">
                  <c:v>2.6861798285359644</c:v>
                </c:pt>
                <c:pt idx="7642">
                  <c:v>2.6961682450838889</c:v>
                </c:pt>
                <c:pt idx="7643">
                  <c:v>2.7059075691031542</c:v>
                </c:pt>
                <c:pt idx="7644">
                  <c:v>2.7153997337984981</c:v>
                </c:pt>
                <c:pt idx="7645">
                  <c:v>2.7246466950849197</c:v>
                </c:pt>
                <c:pt idx="7646">
                  <c:v>2.7336504281641787</c:v>
                </c:pt>
                <c:pt idx="7647">
                  <c:v>2.7424129241935806</c:v>
                </c:pt>
                <c:pt idx="7648">
                  <c:v>2.7509361870442888</c:v>
                </c:pt>
                <c:pt idx="7649">
                  <c:v>2.7592222301447467</c:v>
                </c:pt>
                <c:pt idx="7650">
                  <c:v>2.7672730734169759</c:v>
                </c:pt>
                <c:pt idx="7651">
                  <c:v>2.7750907402983356</c:v>
                </c:pt>
                <c:pt idx="7652">
                  <c:v>2.7826772548559591</c:v>
                </c:pt>
                <c:pt idx="7653">
                  <c:v>2.7900346389831148</c:v>
                </c:pt>
                <c:pt idx="7654">
                  <c:v>2.7971649096893123</c:v>
                </c:pt>
                <c:pt idx="7655">
                  <c:v>2.804070076474523</c:v>
                </c:pt>
                <c:pt idx="7656">
                  <c:v>2.8107521387888559</c:v>
                </c:pt>
                <c:pt idx="7657">
                  <c:v>2.8172130835802141</c:v>
                </c:pt>
                <c:pt idx="7658">
                  <c:v>2.8234548829245778</c:v>
                </c:pt>
                <c:pt idx="7659">
                  <c:v>2.8294794917397521</c:v>
                </c:pt>
                <c:pt idx="7660">
                  <c:v>2.835288845585747</c:v>
                </c:pt>
                <c:pt idx="7661">
                  <c:v>2.8408848585416866</c:v>
                </c:pt>
                <c:pt idx="7662">
                  <c:v>2.8462694211634716</c:v>
                </c:pt>
                <c:pt idx="7663">
                  <c:v>2.8514443985268341</c:v>
                </c:pt>
                <c:pt idx="7664">
                  <c:v>2.85641162834097</c:v>
                </c:pt>
                <c:pt idx="7665">
                  <c:v>2.8611729191437854</c:v>
                </c:pt>
                <c:pt idx="7666">
                  <c:v>2.8657300485680048</c:v>
                </c:pt>
                <c:pt idx="7667">
                  <c:v>2.8700847616898315</c:v>
                </c:pt>
                <c:pt idx="7668">
                  <c:v>2.8742387694385743</c:v>
                </c:pt>
                <c:pt idx="7669">
                  <c:v>2.8781937470880692</c:v>
                </c:pt>
                <c:pt idx="7670">
                  <c:v>2.8819513328134185</c:v>
                </c:pt>
                <c:pt idx="7671">
                  <c:v>2.8855131263159484</c:v>
                </c:pt>
                <c:pt idx="7672">
                  <c:v>2.8888806875162709</c:v>
                </c:pt>
                <c:pt idx="7673">
                  <c:v>2.8920555353146744</c:v>
                </c:pt>
                <c:pt idx="7674">
                  <c:v>2.8950391464131853</c:v>
                </c:pt>
                <c:pt idx="7675">
                  <c:v>2.8978329542028547</c:v>
                </c:pt>
                <c:pt idx="7676">
                  <c:v>2.9004383477111202</c:v>
                </c:pt>
                <c:pt idx="7677">
                  <c:v>2.9028566706115981</c:v>
                </c:pt>
                <c:pt idx="7678">
                  <c:v>2.9050892202905887</c:v>
                </c:pt>
                <c:pt idx="7679">
                  <c:v>2.907137246972082</c:v>
                </c:pt>
                <c:pt idx="7680">
                  <c:v>2.9090019529001871</c:v>
                </c:pt>
                <c:pt idx="7681">
                  <c:v>2.9106844915772729</c:v>
                </c:pt>
                <c:pt idx="7682">
                  <c:v>2.9121859670527779</c:v>
                </c:pt>
                <c:pt idx="7683">
                  <c:v>2.91350743326714</c:v>
                </c:pt>
                <c:pt idx="7684">
                  <c:v>2.91464989344942</c:v>
                </c:pt>
                <c:pt idx="7685">
                  <c:v>2.9156142995624714</c:v>
                </c:pt>
                <c:pt idx="7686">
                  <c:v>2.9164015517974597</c:v>
                </c:pt>
                <c:pt idx="7687">
                  <c:v>2.9170124981222223</c:v>
                </c:pt>
                <c:pt idx="7688">
                  <c:v>2.9174479338683503</c:v>
                </c:pt>
                <c:pt idx="7689">
                  <c:v>2.9177086013757232</c:v>
                </c:pt>
                <c:pt idx="7690">
                  <c:v>2.9177951896727277</c:v>
                </c:pt>
                <c:pt idx="7691">
                  <c:v>2.9177083342104835</c:v>
                </c:pt>
                <c:pt idx="7692">
                  <c:v>2.9174486166349167</c:v>
                </c:pt>
                <c:pt idx="7693">
                  <c:v>2.9170165646081774</c:v>
                </c:pt>
                <c:pt idx="7694">
                  <c:v>2.9164126516678528</c:v>
                </c:pt>
                <c:pt idx="7695">
                  <c:v>2.9156372971335838</c:v>
                </c:pt>
                <c:pt idx="7696">
                  <c:v>2.9146908660538977</c:v>
                </c:pt>
                <c:pt idx="7697">
                  <c:v>2.9135736691925151</c:v>
                </c:pt>
                <c:pt idx="7698">
                  <c:v>2.9122859630628741</c:v>
                </c:pt>
                <c:pt idx="7699">
                  <c:v>2.9108279499958867</c:v>
                </c:pt>
                <c:pt idx="7700">
                  <c:v>2.9091997782529235</c:v>
                </c:pt>
                <c:pt idx="7701">
                  <c:v>2.9074015421803612</c:v>
                </c:pt>
                <c:pt idx="7702">
                  <c:v>2.9054332824019902</c:v>
                </c:pt>
                <c:pt idx="7703">
                  <c:v>2.9032949860533157</c:v>
                </c:pt>
                <c:pt idx="7704">
                  <c:v>2.9009865870573988</c:v>
                </c:pt>
                <c:pt idx="7705">
                  <c:v>2.8985079664384044</c:v>
                </c:pt>
                <c:pt idx="7706">
                  <c:v>2.8958589526810479</c:v>
                </c:pt>
                <c:pt idx="7707">
                  <c:v>2.8930393221257247</c:v>
                </c:pt>
                <c:pt idx="7708">
                  <c:v>2.890048799408103</c:v>
                </c:pt>
                <c:pt idx="7709">
                  <c:v>2.8868870579405854</c:v>
                </c:pt>
                <c:pt idx="7710">
                  <c:v>2.8835537204325039</c:v>
                </c:pt>
                <c:pt idx="7711">
                  <c:v>2.880048359456254</c:v>
                </c:pt>
                <c:pt idx="7712">
                  <c:v>2.876370498055858</c:v>
                </c:pt>
                <c:pt idx="7713">
                  <c:v>2.8725196103968424</c:v>
                </c:pt>
                <c:pt idx="7714">
                  <c:v>2.8684951224619057</c:v>
                </c:pt>
                <c:pt idx="7715">
                  <c:v>2.8642964127904142</c:v>
                </c:pt>
                <c:pt idx="7716">
                  <c:v>2.8599228132654764</c:v>
                </c:pt>
                <c:pt idx="7717">
                  <c:v>2.855373609943102</c:v>
                </c:pt>
                <c:pt idx="7718">
                  <c:v>2.8506480439316912</c:v>
                </c:pt>
                <c:pt idx="7719">
                  <c:v>2.8457453123180363</c:v>
                </c:pt>
                <c:pt idx="7720">
                  <c:v>2.8406645691419499</c:v>
                </c:pt>
                <c:pt idx="7721">
                  <c:v>2.835404926419407</c:v>
                </c:pt>
                <c:pt idx="7722">
                  <c:v>2.8299654552176037</c:v>
                </c:pt>
                <c:pt idx="7723">
                  <c:v>2.8243451867818337</c:v>
                </c:pt>
                <c:pt idx="7724">
                  <c:v>2.8185431137106693</c:v>
                </c:pt>
                <c:pt idx="7725">
                  <c:v>2.8125581911894533</c:v>
                </c:pt>
                <c:pt idx="7726">
                  <c:v>2.806389338276118</c:v>
                </c:pt>
                <c:pt idx="7727">
                  <c:v>2.8000354392404234</c:v>
                </c:pt>
                <c:pt idx="7728">
                  <c:v>2.7934953449631159</c:v>
                </c:pt>
                <c:pt idx="7729">
                  <c:v>2.7867678743906472</c:v>
                </c:pt>
                <c:pt idx="7730">
                  <c:v>2.7798518160473451</c:v>
                </c:pt>
                <c:pt idx="7731">
                  <c:v>2.7727459296098345</c:v>
                </c:pt>
                <c:pt idx="7732">
                  <c:v>2.7654489475412065</c:v>
                </c:pt>
                <c:pt idx="7733">
                  <c:v>2.7579595767849092</c:v>
                </c:pt>
                <c:pt idx="7734">
                  <c:v>2.7502765005245102</c:v>
                </c:pt>
                <c:pt idx="7735">
                  <c:v>2.7423983800050236</c:v>
                </c:pt>
                <c:pt idx="7736">
                  <c:v>2.7343238564205437</c:v>
                </c:pt>
                <c:pt idx="7737">
                  <c:v>2.726051552866132</c:v>
                </c:pt>
                <c:pt idx="7738">
                  <c:v>2.7175800763579399</c:v>
                </c:pt>
                <c:pt idx="7739">
                  <c:v>2.7089080199194235</c:v>
                </c:pt>
                <c:pt idx="7740">
                  <c:v>2.700033964738263</c:v>
                </c:pt>
                <c:pt idx="7741">
                  <c:v>2.6909564823899013</c:v>
                </c:pt>
                <c:pt idx="7742">
                  <c:v>2.6816741371325139</c:v>
                </c:pt>
                <c:pt idx="7743">
                  <c:v>2.6721854882726888</c:v>
                </c:pt>
                <c:pt idx="7744">
                  <c:v>2.6624890926035603</c:v>
                </c:pt>
                <c:pt idx="7745">
                  <c:v>2.652583506911625</c:v>
                </c:pt>
                <c:pt idx="7746">
                  <c:v>2.6424672905604814</c:v>
                </c:pt>
                <c:pt idx="7747">
                  <c:v>2.6321390081418614</c:v>
                </c:pt>
                <c:pt idx="7748">
                  <c:v>2.6215972322060246</c:v>
                </c:pt>
                <c:pt idx="7749">
                  <c:v>2.6108405460609747</c:v>
                </c:pt>
                <c:pt idx="7750">
                  <c:v>2.5998675466452772</c:v>
                </c:pt>
                <c:pt idx="7751">
                  <c:v>2.5886768474768052</c:v>
                </c:pt>
                <c:pt idx="7752">
                  <c:v>2.577267081673579</c:v>
                </c:pt>
                <c:pt idx="7753">
                  <c:v>2.5656369050461336</c:v>
                </c:pt>
                <c:pt idx="7754">
                  <c:v>2.5537849992655031</c:v>
                </c:pt>
                <c:pt idx="7755">
                  <c:v>2.5417100751001671</c:v>
                </c:pt>
                <c:pt idx="7756">
                  <c:v>2.5294108757276792</c:v>
                </c:pt>
                <c:pt idx="7757">
                  <c:v>2.5168861801136981</c:v>
                </c:pt>
                <c:pt idx="7758">
                  <c:v>2.5041348064646209</c:v>
                </c:pt>
                <c:pt idx="7759">
                  <c:v>2.4911556157446348</c:v>
                </c:pt>
                <c:pt idx="7760">
                  <c:v>2.4779475152644421</c:v>
                </c:pt>
                <c:pt idx="7761">
                  <c:v>2.4645094623316339</c:v>
                </c:pt>
                <c:pt idx="7762">
                  <c:v>2.4508404679693383</c:v>
                </c:pt>
                <c:pt idx="7763">
                  <c:v>2.4369396006947062</c:v>
                </c:pt>
                <c:pt idx="7764">
                  <c:v>2.4228059903579982</c:v>
                </c:pt>
                <c:pt idx="7765">
                  <c:v>2.4084388320426395</c:v>
                </c:pt>
                <c:pt idx="7766">
                  <c:v>2.3938373900170582</c:v>
                </c:pt>
                <c:pt idx="7767">
                  <c:v>2.3790010017428775</c:v>
                </c:pt>
                <c:pt idx="7768">
                  <c:v>2.3639290819338434</c:v>
                </c:pt>
                <c:pt idx="7769">
                  <c:v>2.3486211266573966</c:v>
                </c:pt>
                <c:pt idx="7770">
                  <c:v>2.3330767174884119</c:v>
                </c:pt>
                <c:pt idx="7771">
                  <c:v>2.3172955256957657</c:v>
                </c:pt>
                <c:pt idx="7772">
                  <c:v>2.3012773164715776</c:v>
                </c:pt>
                <c:pt idx="7773">
                  <c:v>2.2850219531903222</c:v>
                </c:pt>
                <c:pt idx="7774">
                  <c:v>2.2685294016986441</c:v>
                </c:pt>
                <c:pt idx="7775">
                  <c:v>2.2517997346277392</c:v>
                </c:pt>
                <c:pt idx="7776">
                  <c:v>2.2348331357290827</c:v>
                </c:pt>
                <c:pt idx="7777">
                  <c:v>2.2176299042212682</c:v>
                </c:pt>
                <c:pt idx="7778">
                  <c:v>2.2001904591501482</c:v>
                </c:pt>
                <c:pt idx="7779">
                  <c:v>2.1825153437511831</c:v>
                </c:pt>
                <c:pt idx="7780">
                  <c:v>2.1646052298133958</c:v>
                </c:pt>
                <c:pt idx="7781">
                  <c:v>2.146460922032698</c:v>
                </c:pt>
                <c:pt idx="7782">
                  <c:v>2.1280833623588435</c:v>
                </c:pt>
                <c:pt idx="7783">
                  <c:v>2.1094736343152243</c:v>
                </c:pt>
                <c:pt idx="7784">
                  <c:v>2.0906329673018189</c:v>
                </c:pt>
                <c:pt idx="7785">
                  <c:v>2.0715627408584218</c:v>
                </c:pt>
                <c:pt idx="7786">
                  <c:v>2.0522644888944308</c:v>
                </c:pt>
                <c:pt idx="7787">
                  <c:v>2.032739903868118</c:v>
                </c:pt>
                <c:pt idx="7788">
                  <c:v>2.0129908409160051</c:v>
                </c:pt>
                <c:pt idx="7789">
                  <c:v>1.9930193219186085</c:v>
                </c:pt>
                <c:pt idx="7790">
                  <c:v>1.9728275394976778</c:v>
                </c:pt>
                <c:pt idx="7791">
                  <c:v>1.9524178609385026</c:v>
                </c:pt>
                <c:pt idx="7792">
                  <c:v>1.9317928320237769</c:v>
                </c:pt>
                <c:pt idx="7793">
                  <c:v>1.9109551807787883</c:v>
                </c:pt>
                <c:pt idx="7794">
                  <c:v>1.8899078211110483</c:v>
                </c:pt>
                <c:pt idx="7795">
                  <c:v>1.8686538563418753</c:v>
                </c:pt>
                <c:pt idx="7796">
                  <c:v>1.8471965826195678</c:v>
                </c:pt>
                <c:pt idx="7797">
                  <c:v>1.8255394922029622</c:v>
                </c:pt>
                <c:pt idx="7798">
                  <c:v>1.803686276610778</c:v>
                </c:pt>
                <c:pt idx="7799">
                  <c:v>1.7816408296235475</c:v>
                </c:pt>
                <c:pt idx="7800">
                  <c:v>1.7594072501326965</c:v>
                </c:pt>
                <c:pt idx="7801">
                  <c:v>1.7369898448253827</c:v>
                </c:pt>
                <c:pt idx="7802">
                  <c:v>1.7143931306944706</c:v>
                </c:pt>
                <c:pt idx="7803">
                  <c:v>1.691621837371545</c:v>
                </c:pt>
                <c:pt idx="7804">
                  <c:v>1.6686809092631709</c:v>
                </c:pt>
                <c:pt idx="7805">
                  <c:v>1.6455755074907761</c:v>
                </c:pt>
                <c:pt idx="7806">
                  <c:v>1.6223110116197881</c:v>
                </c:pt>
                <c:pt idx="7807">
                  <c:v>1.5988930211711443</c:v>
                </c:pt>
                <c:pt idx="7808">
                  <c:v>1.5753273569037827</c:v>
                </c:pt>
                <c:pt idx="7809">
                  <c:v>1.5516200618645892</c:v>
                </c:pt>
                <c:pt idx="7810">
                  <c:v>1.5277774021899928</c:v>
                </c:pt>
                <c:pt idx="7811">
                  <c:v>1.5038058676555432</c:v>
                </c:pt>
                <c:pt idx="7812">
                  <c:v>1.4797121719660877</c:v>
                </c:pt>
                <c:pt idx="7813">
                  <c:v>1.4555032527719136</c:v>
                </c:pt>
                <c:pt idx="7814">
                  <c:v>1.431186271411544</c:v>
                </c:pt>
                <c:pt idx="7815">
                  <c:v>1.4067686123671246</c:v>
                </c:pt>
                <c:pt idx="7816">
                  <c:v>1.3822578824272485</c:v>
                </c:pt>
                <c:pt idx="7817">
                  <c:v>1.357661909549932</c:v>
                </c:pt>
                <c:pt idx="7818">
                  <c:v>1.3329887414215413</c:v>
                </c:pt>
                <c:pt idx="7819">
                  <c:v>1.3082466437001736</c:v>
                </c:pt>
                <c:pt idx="7820">
                  <c:v>1.2834440979413586</c:v>
                </c:pt>
                <c:pt idx="7821">
                  <c:v>1.2585897992010566</c:v>
                </c:pt>
                <c:pt idx="7822">
                  <c:v>1.2336926533068207</c:v>
                </c:pt>
                <c:pt idx="7823">
                  <c:v>1.2087617737978875</c:v>
                </c:pt>
                <c:pt idx="7824">
                  <c:v>1.1838064785248608</c:v>
                </c:pt>
                <c:pt idx="7825">
                  <c:v>1.158836285909651</c:v>
                </c:pt>
                <c:pt idx="7826">
                  <c:v>1.1338609108590019</c:v>
                </c:pt>
                <c:pt idx="7827">
                  <c:v>1.1088902603317961</c:v>
                </c:pt>
                <c:pt idx="7828">
                  <c:v>1.0839344285585708</c:v>
                </c:pt>
                <c:pt idx="7829">
                  <c:v>1.0590036919067831</c:v>
                </c:pt>
                <c:pt idx="7830">
                  <c:v>1.0341085033985908</c:v>
                </c:pt>
                <c:pt idx="7831">
                  <c:v>1.0092594868759091</c:v>
                </c:pt>
                <c:pt idx="7832">
                  <c:v>0.98446743081476706</c:v>
                </c:pt>
                <c:pt idx="7833">
                  <c:v>0.95974328179012292</c:v>
                </c:pt>
                <c:pt idx="7834">
                  <c:v>0.93509813759474403</c:v>
                </c:pt>
                <c:pt idx="7835">
                  <c:v>0.91054324001162801</c:v>
                </c:pt>
                <c:pt idx="7836">
                  <c:v>0.88608996724640454</c:v>
                </c:pt>
                <c:pt idx="7837">
                  <c:v>0.86174982602285388</c:v>
                </c:pt>
                <c:pt idx="7838">
                  <c:v>0.83753444334559202</c:v>
                </c:pt>
                <c:pt idx="7839">
                  <c:v>0.81345555793689861</c:v>
                </c:pt>
                <c:pt idx="7840">
                  <c:v>0.789525011353435</c:v>
                </c:pt>
                <c:pt idx="7841">
                  <c:v>0.76575473879067713</c:v>
                </c:pt>
                <c:pt idx="7842">
                  <c:v>0.74215675958139982</c:v>
                </c:pt>
                <c:pt idx="7843">
                  <c:v>0.71874316739970778</c:v>
                </c:pt>
                <c:pt idx="7844">
                  <c:v>0.69552612017707971</c:v>
                </c:pt>
                <c:pt idx="7845">
                  <c:v>0.67251782974357366</c:v>
                </c:pt>
                <c:pt idx="7846">
                  <c:v>0.64973055120265344</c:v>
                </c:pt>
                <c:pt idx="7847">
                  <c:v>0.62717657205309174</c:v>
                </c:pt>
                <c:pt idx="7848">
                  <c:v>0.60486820107038142</c:v>
                </c:pt>
                <c:pt idx="7849">
                  <c:v>0.58281775695958893</c:v>
                </c:pt>
                <c:pt idx="7850">
                  <c:v>0.56103755679526479</c:v>
                </c:pt>
                <c:pt idx="7851">
                  <c:v>0.53953990426202958</c:v>
                </c:pt>
                <c:pt idx="7852">
                  <c:v>0.51833707771132653</c:v>
                </c:pt>
                <c:pt idx="7853">
                  <c:v>0.49744131805062197</c:v>
                </c:pt>
                <c:pt idx="7854">
                  <c:v>0.47686481648129686</c:v>
                </c:pt>
                <c:pt idx="7855">
                  <c:v>0.45661970210265246</c:v>
                </c:pt>
                <c:pt idx="7856">
                  <c:v>0.43671802939969989</c:v>
                </c:pt>
                <c:pt idx="7857">
                  <c:v>0.41717176563296887</c:v>
                </c:pt>
                <c:pt idx="7858">
                  <c:v>0.397992778149451</c:v>
                </c:pt>
                <c:pt idx="7859">
                  <c:v>0.37919282163380397</c:v>
                </c:pt>
                <c:pt idx="7860">
                  <c:v>0.36078352531906643</c:v>
                </c:pt>
                <c:pt idx="7861">
                  <c:v>0.3427763801781239</c:v>
                </c:pt>
                <c:pt idx="7862">
                  <c:v>0.32518272611513516</c:v>
                </c:pt>
                <c:pt idx="7863">
                  <c:v>0.30801373917881963</c:v>
                </c:pt>
                <c:pt idx="7864">
                  <c:v>0.29128041881785827</c:v>
                </c:pt>
                <c:pt idx="7865">
                  <c:v>0.27499357520012607</c:v>
                </c:pt>
                <c:pt idx="7866">
                  <c:v>0.25916381661716476</c:v>
                </c:pt>
                <c:pt idx="7867">
                  <c:v>0.24380153699537818</c:v>
                </c:pt>
                <c:pt idx="7868">
                  <c:v>0.22891690353584751</c:v>
                </c:pt>
                <c:pt idx="7869">
                  <c:v>0.21451984450404998</c:v>
                </c:pt>
                <c:pt idx="7870">
                  <c:v>0.20062003719180521</c:v>
                </c:pt>
                <c:pt idx="7871">
                  <c:v>0.18722689607247525</c:v>
                </c:pt>
                <c:pt idx="7872">
                  <c:v>0.17434956117129438</c:v>
                </c:pt>
                <c:pt idx="7873">
                  <c:v>0.16199688667187981</c:v>
                </c:pt>
                <c:pt idx="7874">
                  <c:v>0.1501774297803404</c:v>
                </c:pt>
                <c:pt idx="7875">
                  <c:v>0.13889943986730749</c:v>
                </c:pt>
                <c:pt idx="7876">
                  <c:v>0.12817084790893549</c:v>
                </c:pt>
                <c:pt idx="7877">
                  <c:v>0.11799925624637241</c:v>
                </c:pt>
                <c:pt idx="7878">
                  <c:v>0.10839192868389019</c:v>
                </c:pt>
                <c:pt idx="7879">
                  <c:v>9.9355780944240912E-2</c:v>
                </c:pt>
                <c:pt idx="7880">
                  <c:v>9.0897371500482993E-2</c:v>
                </c:pt>
                <c:pt idx="7881">
                  <c:v>8.3022892801800016E-2</c:v>
                </c:pt>
                <c:pt idx="7882">
                  <c:v>7.5738162910823512E-2</c:v>
                </c:pt>
                <c:pt idx="7883">
                  <c:v>6.904861756926485E-2</c:v>
                </c:pt>
                <c:pt idx="7884">
                  <c:v>6.2959302707813497E-2</c:v>
                </c:pt>
                <c:pt idx="7885">
                  <c:v>5.7474867415227324E-2</c:v>
                </c:pt>
                <c:pt idx="7886">
                  <c:v>5.2599557381322604E-2</c:v>
                </c:pt>
                <c:pt idx="7887">
                  <c:v>4.8337208827169083E-2</c:v>
                </c:pt>
                <c:pt idx="7888">
                  <c:v>4.4691242935138271E-2</c:v>
                </c:pt>
                <c:pt idx="7889">
                  <c:v>4.1664660790552692E-2</c:v>
                </c:pt>
                <c:pt idx="7890">
                  <c:v>3.9260038845577799E-2</c:v>
                </c:pt>
                <c:pt idx="7891">
                  <c:v>3.7479524915125094E-2</c:v>
                </c:pt>
                <c:pt idx="7892">
                  <c:v>3.632483471344658E-2</c:v>
                </c:pt>
                <c:pt idx="7893">
                  <c:v>3.5797248939131415E-2</c:v>
                </c:pt>
                <c:pt idx="7894">
                  <c:v>3.5897610914985854E-2</c:v>
                </c:pt>
                <c:pt idx="7895">
                  <c:v>3.6626324788399611E-2</c:v>
                </c:pt>
                <c:pt idx="7896">
                  <c:v>3.7983354296458077E-2</c:v>
                </c:pt>
                <c:pt idx="7897">
                  <c:v>3.9968222099266308E-2</c:v>
                </c:pt>
                <c:pt idx="7898">
                  <c:v>4.2580009683330679E-2</c:v>
                </c:pt>
                <c:pt idx="7899">
                  <c:v>4.5817357836279889E-2</c:v>
                </c:pt>
                <c:pt idx="7900">
                  <c:v>4.9678467692570762E-2</c:v>
                </c:pt>
                <c:pt idx="7901">
                  <c:v>5.4161102349019941E-2</c:v>
                </c:pt>
                <c:pt idx="7902">
                  <c:v>5.9262589047589534E-2</c:v>
                </c:pt>
                <c:pt idx="7903">
                  <c:v>6.4979821922020814E-2</c:v>
                </c:pt>
                <c:pt idx="7904">
                  <c:v>7.1309265303439839E-2</c:v>
                </c:pt>
                <c:pt idx="7905">
                  <c:v>7.8246957579314907E-2</c:v>
                </c:pt>
                <c:pt idx="7906">
                  <c:v>8.5788515598573492E-2</c:v>
                </c:pt>
                <c:pt idx="7907">
                  <c:v>9.3929139615203577E-2</c:v>
                </c:pt>
                <c:pt idx="7908">
                  <c:v>0.10266361876102999</c:v>
                </c:pt>
                <c:pt idx="7909">
                  <c:v>0.11198633703763873</c:v>
                </c:pt>
                <c:pt idx="7910">
                  <c:v>0.12189127981630059</c:v>
                </c:pt>
                <c:pt idx="7911">
                  <c:v>0.13237204083393253</c:v>
                </c:pt>
                <c:pt idx="7912">
                  <c:v>0.14342182967179989</c:v>
                </c:pt>
                <c:pt idx="7913">
                  <c:v>0.15503347970330922</c:v>
                </c:pt>
                <c:pt idx="7914">
                  <c:v>0.16719945649553083</c:v>
                </c:pt>
                <c:pt idx="7915">
                  <c:v>0.17991186664954878</c:v>
                </c:pt>
                <c:pt idx="7916">
                  <c:v>0.19316246706224854</c:v>
                </c:pt>
                <c:pt idx="7917">
                  <c:v>0.20694267459307208</c:v>
                </c:pt>
                <c:pt idx="7918">
                  <c:v>0.22124357611726372</c:v>
                </c:pt>
                <c:pt idx="7919">
                  <c:v>0.23605593894725693</c:v>
                </c:pt>
                <c:pt idx="7920">
                  <c:v>0.25137022160281824</c:v>
                </c:pt>
                <c:pt idx="7921">
                  <c:v>0.26717658491048712</c:v>
                </c:pt>
                <c:pt idx="7922">
                  <c:v>0.28346490341136027</c:v>
                </c:pt>
                <c:pt idx="7923">
                  <c:v>0.30022477705693362</c:v>
                </c:pt>
                <c:pt idx="7924">
                  <c:v>0.31744554317197671</c:v>
                </c:pt>
                <c:pt idx="7925">
                  <c:v>0.33511628866249343</c:v>
                </c:pt>
                <c:pt idx="7926">
                  <c:v>0.35322586244666482</c:v>
                </c:pt>
                <c:pt idx="7927">
                  <c:v>0.37176288808781066</c:v>
                </c:pt>
                <c:pt idx="7928">
                  <c:v>0.39071577660583423</c:v>
                </c:pt>
                <c:pt idx="7929">
                  <c:v>0.41007273944557848</c:v>
                </c:pt>
                <c:pt idx="7930">
                  <c:v>0.42982180157878391</c:v>
                </c:pt>
                <c:pt idx="7931">
                  <c:v>0.4499508147184843</c:v>
                </c:pt>
                <c:pt idx="7932">
                  <c:v>0.47044747062173076</c:v>
                </c:pt>
                <c:pt idx="7933">
                  <c:v>0.49129931445888825</c:v>
                </c:pt>
                <c:pt idx="7934">
                  <c:v>0.51249375822800713</c:v>
                </c:pt>
                <c:pt idx="7935">
                  <c:v>0.5340180941905317</c:v>
                </c:pt>
                <c:pt idx="7936">
                  <c:v>0.555859508307879</c:v>
                </c:pt>
                <c:pt idx="7937">
                  <c:v>0.57800509365645691</c:v>
                </c:pt>
                <c:pt idx="7938">
                  <c:v>0.600441863799964</c:v>
                </c:pt>
                <c:pt idx="7939">
                  <c:v>0.62315676609840964</c:v>
                </c:pt>
                <c:pt idx="7940">
                  <c:v>0.64613669493246551</c:v>
                </c:pt>
                <c:pt idx="7941">
                  <c:v>0.66936850482477805</c:v>
                </c:pt>
                <c:pt idx="7942">
                  <c:v>0.69283902343602655</c:v>
                </c:pt>
                <c:pt idx="7943">
                  <c:v>0.71653506441973935</c:v>
                </c:pt>
                <c:pt idx="7944">
                  <c:v>0.74044344011423524</c:v>
                </c:pt>
                <c:pt idx="7945">
                  <c:v>0.76455097405742245</c:v>
                </c:pt>
                <c:pt idx="7946">
                  <c:v>0.78884451330333838</c:v>
                </c:pt>
                <c:pt idx="7947">
                  <c:v>0.81331094052637298</c:v>
                </c:pt>
                <c:pt idx="7948">
                  <c:v>0.83793718589760635</c:v>
                </c:pt>
                <c:pt idx="7949">
                  <c:v>0.86271023871501651</c:v>
                </c:pt>
                <c:pt idx="7950">
                  <c:v>0.88761715877748659</c:v>
                </c:pt>
                <c:pt idx="7951">
                  <c:v>0.91264508748495432</c:v>
                </c:pt>
                <c:pt idx="7952">
                  <c:v>0.93778125865392303</c:v>
                </c:pt>
                <c:pt idx="7953">
                  <c:v>0.96301300903611908</c:v>
                </c:pt>
                <c:pt idx="7954">
                  <c:v>0.98832778852752079</c:v>
                </c:pt>
                <c:pt idx="7955">
                  <c:v>1.0137131700593978</c:v>
                </c:pt>
                <c:pt idx="7956">
                  <c:v>1.0391568591600362</c:v>
                </c:pt>
                <c:pt idx="7957">
                  <c:v>1.0646467031773919</c:v>
                </c:pt>
                <c:pt idx="7958">
                  <c:v>1.09017070015841</c:v>
                </c:pt>
                <c:pt idx="7959">
                  <c:v>1.1157170073729057</c:v>
                </c:pt>
                <c:pt idx="7960">
                  <c:v>1.1412739494786774</c:v>
                </c:pt>
                <c:pt idx="7961">
                  <c:v>1.166830026322434</c:v>
                </c:pt>
                <c:pt idx="7962">
                  <c:v>1.1923739203688184</c:v>
                </c:pt>
                <c:pt idx="7963">
                  <c:v>1.2178945037564233</c:v>
                </c:pt>
                <c:pt idx="7964">
                  <c:v>1.2433808449776445</c:v>
                </c:pt>
                <c:pt idx="7965">
                  <c:v>1.2688222151767752</c:v>
                </c:pt>
                <c:pt idx="7966">
                  <c:v>1.294208094068126</c:v>
                </c:pt>
                <c:pt idx="7967">
                  <c:v>1.3195281754727066</c:v>
                </c:pt>
                <c:pt idx="7968">
                  <c:v>1.3447723724704295</c:v>
                </c:pt>
                <c:pt idx="7969">
                  <c:v>1.3699308221719573</c:v>
                </c:pt>
                <c:pt idx="7970">
                  <c:v>1.3949938901110848</c:v>
                </c:pt>
                <c:pt idx="7971">
                  <c:v>1.419952174255888</c:v>
                </c:pt>
                <c:pt idx="7972">
                  <c:v>1.4447965086457013</c:v>
                </c:pt>
                <c:pt idx="7973">
                  <c:v>1.4695179666562903</c:v>
                </c:pt>
                <c:pt idx="7974">
                  <c:v>1.4941078638926188</c:v>
                </c:pt>
                <c:pt idx="7975">
                  <c:v>1.5185577607215826</c:v>
                </c:pt>
                <c:pt idx="7976">
                  <c:v>1.5428594644417624</c:v>
                </c:pt>
                <c:pt idx="7977">
                  <c:v>1.5670050311003449</c:v>
                </c:pt>
                <c:pt idx="7978">
                  <c:v>1.5909867669641919</c:v>
                </c:pt>
                <c:pt idx="7979">
                  <c:v>1.614797229644914</c:v>
                </c:pt>
                <c:pt idx="7980">
                  <c:v>1.6384292288938704</c:v>
                </c:pt>
                <c:pt idx="7981">
                  <c:v>1.6618758270676506</c:v>
                </c:pt>
                <c:pt idx="7982">
                  <c:v>1.6851303392752142</c:v>
                </c:pt>
                <c:pt idx="7983">
                  <c:v>1.708186333212625</c:v>
                </c:pt>
                <c:pt idx="7984">
                  <c:v>1.7310376286965701</c:v>
                </c:pt>
                <c:pt idx="7985">
                  <c:v>1.7536782969026257</c:v>
                </c:pt>
                <c:pt idx="7986">
                  <c:v>1.776102659318048</c:v>
                </c:pt>
                <c:pt idx="7987">
                  <c:v>1.7983052864217521</c:v>
                </c:pt>
                <c:pt idx="7988">
                  <c:v>1.8202809960950941</c:v>
                </c:pt>
                <c:pt idx="7989">
                  <c:v>1.8420248517757181</c:v>
                </c:pt>
                <c:pt idx="7990">
                  <c:v>1.8635321603691013</c:v>
                </c:pt>
                <c:pt idx="7991">
                  <c:v>1.8847984699188649</c:v>
                </c:pt>
                <c:pt idx="7992">
                  <c:v>1.9058195670528182</c:v>
                </c:pt>
                <c:pt idx="7993">
                  <c:v>1.9265914742126062</c:v>
                </c:pt>
                <c:pt idx="7994">
                  <c:v>1.9471104466773801</c:v>
                </c:pt>
                <c:pt idx="7995">
                  <c:v>1.9673729693908633</c:v>
                </c:pt>
                <c:pt idx="7996">
                  <c:v>1.9873757536047503</c:v>
                </c:pt>
                <c:pt idx="7997">
                  <c:v>2.0071157333456942</c:v>
                </c:pt>
                <c:pt idx="7998">
                  <c:v>2.0265900617186698</c:v>
                </c:pt>
                <c:pt idx="7999">
                  <c:v>2.0457961070543544</c:v>
                </c:pt>
                <c:pt idx="8000">
                  <c:v>2.0647314489152966</c:v>
                </c:pt>
                <c:pt idx="8001">
                  <c:v>2.0833938739629221</c:v>
                </c:pt>
                <c:pt idx="8002">
                  <c:v>2.1017813717069678</c:v>
                </c:pt>
                <c:pt idx="8003">
                  <c:v>2.1198921301333522</c:v>
                </c:pt>
                <c:pt idx="8004">
                  <c:v>2.1377245312344266</c:v>
                </c:pt>
                <c:pt idx="8005">
                  <c:v>2.1552771464386278</c:v>
                </c:pt>
                <c:pt idx="8006">
                  <c:v>2.1725487319582411</c:v>
                </c:pt>
                <c:pt idx="8007">
                  <c:v>2.1895382240579715</c:v>
                </c:pt>
                <c:pt idx="8008">
                  <c:v>2.2062447342589371</c:v>
                </c:pt>
                <c:pt idx="8009">
                  <c:v>2.2226675444820252</c:v>
                </c:pt>
                <c:pt idx="8010">
                  <c:v>2.2388061021425631</c:v>
                </c:pt>
                <c:pt idx="8011">
                  <c:v>2.2546600152015448</c:v>
                </c:pt>
                <c:pt idx="8012">
                  <c:v>2.2702290471874558</c:v>
                </c:pt>
                <c:pt idx="8013">
                  <c:v>2.2855131121865555</c:v>
                </c:pt>
                <c:pt idx="8014">
                  <c:v>2.3005122698221836</c:v>
                </c:pt>
                <c:pt idx="8015">
                  <c:v>2.3152267202164047</c:v>
                </c:pt>
                <c:pt idx="8016">
                  <c:v>2.3296567989564041</c:v>
                </c:pt>
                <c:pt idx="8017">
                  <c:v>2.3438029720559044</c:v>
                </c:pt>
                <c:pt idx="8018">
                  <c:v>2.3576658309346601</c:v>
                </c:pt>
                <c:pt idx="8019">
                  <c:v>2.3712460874074708</c:v>
                </c:pt>
                <c:pt idx="8020">
                  <c:v>2.3845445687017088</c:v>
                </c:pt>
                <c:pt idx="8021">
                  <c:v>2.3975622124997189</c:v>
                </c:pt>
                <c:pt idx="8022">
                  <c:v>2.4103000620145192</c:v>
                </c:pt>
                <c:pt idx="8023">
                  <c:v>2.4227592611098148</c:v>
                </c:pt>
                <c:pt idx="8024">
                  <c:v>2.4349410494568504</c:v>
                </c:pt>
                <c:pt idx="8025">
                  <c:v>2.4468467577454156</c:v>
                </c:pt>
                <c:pt idx="8026">
                  <c:v>2.4584778029461232</c:v>
                </c:pt>
                <c:pt idx="8027">
                  <c:v>2.4698356836306337</c:v>
                </c:pt>
                <c:pt idx="8028">
                  <c:v>2.4809219753542648</c:v>
                </c:pt>
                <c:pt idx="8029">
                  <c:v>2.4917383260994765</c:v>
                </c:pt>
                <c:pt idx="8030">
                  <c:v>2.5022864517938563</c:v>
                </c:pt>
                <c:pt idx="8031">
                  <c:v>2.5125681318957596</c:v>
                </c:pt>
                <c:pt idx="8032">
                  <c:v>2.5225852050535638</c:v>
                </c:pt>
                <c:pt idx="8033">
                  <c:v>2.5323395648460112</c:v>
                </c:pt>
                <c:pt idx="8034">
                  <c:v>2.5418331555990745</c:v>
                </c:pt>
                <c:pt idx="8035">
                  <c:v>2.5510679682845745</c:v>
                </c:pt>
                <c:pt idx="8036">
                  <c:v>2.5600460365049926</c:v>
                </c:pt>
                <c:pt idx="8037">
                  <c:v>2.5687694325599155</c:v>
                </c:pt>
                <c:pt idx="8038">
                  <c:v>2.5772402636038096</c:v>
                </c:pt>
                <c:pt idx="8039">
                  <c:v>2.5854606678890475</c:v>
                </c:pt>
                <c:pt idx="8040">
                  <c:v>2.5934328110994898</c:v>
                </c:pt>
                <c:pt idx="8041">
                  <c:v>2.6011588827739978</c:v>
                </c:pt>
                <c:pt idx="8042">
                  <c:v>2.6086410928238197</c:v>
                </c:pt>
                <c:pt idx="8043">
                  <c:v>2.6158816681376118</c:v>
                </c:pt>
                <c:pt idx="8044">
                  <c:v>2.6228828492809209</c:v>
                </c:pt>
                <c:pt idx="8045">
                  <c:v>2.6296468872906269</c:v>
                </c:pt>
                <c:pt idx="8046">
                  <c:v>2.6361760405575438</c:v>
                </c:pt>
                <c:pt idx="8047">
                  <c:v>2.6424725718035669</c:v>
                </c:pt>
                <c:pt idx="8048">
                  <c:v>2.6485387451534961</c:v>
                </c:pt>
                <c:pt idx="8049">
                  <c:v>2.6543768232954559</c:v>
                </c:pt>
                <c:pt idx="8050">
                  <c:v>2.6599890647353992</c:v>
                </c:pt>
                <c:pt idx="8051">
                  <c:v>2.6653777211414247</c:v>
                </c:pt>
                <c:pt idx="8052">
                  <c:v>2.6705450347818567</c:v>
                </c:pt>
                <c:pt idx="8053">
                  <c:v>2.67549323604768</c:v>
                </c:pt>
                <c:pt idx="8054">
                  <c:v>2.6802245410688252</c:v>
                </c:pt>
                <c:pt idx="8055">
                  <c:v>2.6847411494171762</c:v>
                </c:pt>
                <c:pt idx="8056">
                  <c:v>2.6890452418947572</c:v>
                </c:pt>
                <c:pt idx="8057">
                  <c:v>2.6931389784107846</c:v>
                </c:pt>
                <c:pt idx="8058">
                  <c:v>2.6970244959421552</c:v>
                </c:pt>
                <c:pt idx="8059">
                  <c:v>2.7007039065745442</c:v>
                </c:pt>
                <c:pt idx="8060">
                  <c:v>2.7041792956344195</c:v>
                </c:pt>
                <c:pt idx="8061">
                  <c:v>2.7074527198921081</c:v>
                </c:pt>
                <c:pt idx="8062">
                  <c:v>2.710526205848824</c:v>
                </c:pt>
                <c:pt idx="8063">
                  <c:v>2.7134017481051811</c:v>
                </c:pt>
                <c:pt idx="8064">
                  <c:v>2.7160813078005122</c:v>
                </c:pt>
                <c:pt idx="8065">
                  <c:v>2.7185668111317955</c:v>
                </c:pt>
                <c:pt idx="8066">
                  <c:v>2.7208601479430801</c:v>
                </c:pt>
                <c:pt idx="8067">
                  <c:v>2.7229631703927826</c:v>
                </c:pt>
                <c:pt idx="8068">
                  <c:v>2.7248776916841781</c:v>
                </c:pt>
                <c:pt idx="8069">
                  <c:v>2.7266054848724162</c:v>
                </c:pt>
                <c:pt idx="8070">
                  <c:v>2.7281482817350402</c:v>
                </c:pt>
                <c:pt idx="8071">
                  <c:v>2.7295077717103786</c:v>
                </c:pt>
                <c:pt idx="8072">
                  <c:v>2.7306856008998892</c:v>
                </c:pt>
                <c:pt idx="8073">
                  <c:v>2.731683371135595</c:v>
                </c:pt>
                <c:pt idx="8074">
                  <c:v>2.7325026391074134</c:v>
                </c:pt>
                <c:pt idx="8075">
                  <c:v>2.7331449155516752</c:v>
                </c:pt>
                <c:pt idx="8076">
                  <c:v>2.7336116644983401</c:v>
                </c:pt>
                <c:pt idx="8077">
                  <c:v>2.7339043025776393</c:v>
                </c:pt>
                <c:pt idx="8078">
                  <c:v>2.7340241983791582</c:v>
                </c:pt>
                <c:pt idx="8079">
                  <c:v>2.7339726718684192</c:v>
                </c:pt>
                <c:pt idx="8080">
                  <c:v>2.7337509938566837</c:v>
                </c:pt>
                <c:pt idx="8081">
                  <c:v>2.7333603855238371</c:v>
                </c:pt>
                <c:pt idx="8082">
                  <c:v>2.7328020179886829</c:v>
                </c:pt>
                <c:pt idx="8083">
                  <c:v>2.7320770119315232</c:v>
                </c:pt>
                <c:pt idx="8084">
                  <c:v>2.7311864372675236</c:v>
                </c:pt>
                <c:pt idx="8085">
                  <c:v>2.7301313128637146</c:v>
                </c:pt>
                <c:pt idx="8086">
                  <c:v>2.7289126063031084</c:v>
                </c:pt>
                <c:pt idx="8087">
                  <c:v>2.72753123369794</c:v>
                </c:pt>
                <c:pt idx="8088">
                  <c:v>2.7259880595405281</c:v>
                </c:pt>
                <c:pt idx="8089">
                  <c:v>2.7242838966070746</c:v>
                </c:pt>
                <c:pt idx="8090">
                  <c:v>2.7224195058930469</c:v>
                </c:pt>
                <c:pt idx="8091">
                  <c:v>2.7203955966020605</c:v>
                </c:pt>
                <c:pt idx="8092">
                  <c:v>2.7182128261656833</c:v>
                </c:pt>
                <c:pt idx="8093">
                  <c:v>2.7158718003119642</c:v>
                </c:pt>
                <c:pt idx="8094">
                  <c:v>2.7133730731679515</c:v>
                </c:pt>
                <c:pt idx="8095">
                  <c:v>2.7107171474051985</c:v>
                </c:pt>
                <c:pt idx="8096">
                  <c:v>2.7079044744227359</c:v>
                </c:pt>
                <c:pt idx="8097">
                  <c:v>2.7049354545666082</c:v>
                </c:pt>
                <c:pt idx="8098">
                  <c:v>2.7018104373931466</c:v>
                </c:pt>
                <c:pt idx="8099">
                  <c:v>2.6985297219628648</c:v>
                </c:pt>
                <c:pt idx="8100">
                  <c:v>2.6950935571755119</c:v>
                </c:pt>
                <c:pt idx="8101">
                  <c:v>2.6915021421433032</c:v>
                </c:pt>
                <c:pt idx="8102">
                  <c:v>2.687755626598531</c:v>
                </c:pt>
                <c:pt idx="8103">
                  <c:v>2.6838541113395245</c:v>
                </c:pt>
                <c:pt idx="8104">
                  <c:v>2.6797976487132451</c:v>
                </c:pt>
                <c:pt idx="8105">
                  <c:v>2.6755862431338873</c:v>
                </c:pt>
                <c:pt idx="8106">
                  <c:v>2.6712198516421557</c:v>
                </c:pt>
                <c:pt idx="8107">
                  <c:v>2.6666983844959478</c:v>
                </c:pt>
                <c:pt idx="8108">
                  <c:v>2.6620217058026721</c:v>
                </c:pt>
                <c:pt idx="8109">
                  <c:v>2.657189634188859</c:v>
                </c:pt>
                <c:pt idx="8110">
                  <c:v>2.6522019435044077</c:v>
                </c:pt>
                <c:pt idx="8111">
                  <c:v>2.6470583635677079</c:v>
                </c:pt>
                <c:pt idx="8112">
                  <c:v>2.6417585809505741</c:v>
                </c:pt>
                <c:pt idx="8113">
                  <c:v>2.6363022397977707</c:v>
                </c:pt>
                <c:pt idx="8114">
                  <c:v>2.6306889426901519</c:v>
                </c:pt>
                <c:pt idx="8115">
                  <c:v>2.6249182515448082</c:v>
                </c:pt>
                <c:pt idx="8116">
                  <c:v>2.6189896885588997</c:v>
                </c:pt>
                <c:pt idx="8117">
                  <c:v>2.6129027371907636</c:v>
                </c:pt>
                <c:pt idx="8118">
                  <c:v>2.6066568431856467</c:v>
                </c:pt>
                <c:pt idx="8119">
                  <c:v>2.6002514156425205</c:v>
                </c:pt>
                <c:pt idx="8120">
                  <c:v>2.5936858281250887</c:v>
                </c:pt>
                <c:pt idx="8121">
                  <c:v>2.5869594198146872</c:v>
                </c:pt>
                <c:pt idx="8122">
                  <c:v>2.5800714967086007</c:v>
                </c:pt>
                <c:pt idx="8123">
                  <c:v>2.5730213328658236</c:v>
                </c:pt>
                <c:pt idx="8124">
                  <c:v>2.5658081716940004</c:v>
                </c:pt>
                <c:pt idx="8125">
                  <c:v>2.5584312272884699</c:v>
                </c:pt>
                <c:pt idx="8126">
                  <c:v>2.5508896858148873</c:v>
                </c:pt>
                <c:pt idx="8127">
                  <c:v>2.5431827069428636</c:v>
                </c:pt>
                <c:pt idx="8128">
                  <c:v>2.5353094253277177</c:v>
                </c:pt>
                <c:pt idx="8129">
                  <c:v>2.5272689521425686</c:v>
                </c:pt>
                <c:pt idx="8130">
                  <c:v>2.5190603766612187</c:v>
                </c:pt>
                <c:pt idx="8131">
                  <c:v>2.5106827678919594</c:v>
                </c:pt>
                <c:pt idx="8132">
                  <c:v>2.5021351762667687</c:v>
                </c:pt>
                <c:pt idx="8133">
                  <c:v>2.4934166353793734</c:v>
                </c:pt>
                <c:pt idx="8134">
                  <c:v>2.4845261637807661</c:v>
                </c:pt>
                <c:pt idx="8135">
                  <c:v>2.475462766828437</c:v>
                </c:pt>
                <c:pt idx="8136">
                  <c:v>2.4662254385905662</c:v>
                </c:pt>
                <c:pt idx="8137">
                  <c:v>2.4568131638064439</c:v>
                </c:pt>
                <c:pt idx="8138">
                  <c:v>2.4472249199046607</c:v>
                </c:pt>
                <c:pt idx="8139">
                  <c:v>2.4374596790765075</c:v>
                </c:pt>
                <c:pt idx="8140">
                  <c:v>2.4275164104107469</c:v>
                </c:pt>
                <c:pt idx="8141">
                  <c:v>2.4173940820822755</c:v>
                </c:pt>
                <c:pt idx="8142">
                  <c:v>2.407091663602134</c:v>
                </c:pt>
                <c:pt idx="8143">
                  <c:v>2.396608128127641</c:v>
                </c:pt>
                <c:pt idx="8144">
                  <c:v>2.3859424548300336</c:v>
                </c:pt>
                <c:pt idx="8145">
                  <c:v>2.3750936313211337</c:v>
                </c:pt>
                <c:pt idx="8146">
                  <c:v>2.3640606561429518</c:v>
                </c:pt>
                <c:pt idx="8147">
                  <c:v>2.3528425413128584</c:v>
                </c:pt>
                <c:pt idx="8148">
                  <c:v>2.3414383149329678</c:v>
                </c:pt>
                <c:pt idx="8149">
                  <c:v>2.3298470238558457</c:v>
                </c:pt>
                <c:pt idx="8150">
                  <c:v>2.3180677364101308</c:v>
                </c:pt>
                <c:pt idx="8151">
                  <c:v>2.3060995451866471</c:v>
                </c:pt>
                <c:pt idx="8152">
                  <c:v>2.2939415698827741</c:v>
                </c:pt>
                <c:pt idx="8153">
                  <c:v>2.2815929602029374</c:v>
                </c:pt>
                <c:pt idx="8154">
                  <c:v>2.2690528988189942</c:v>
                </c:pt>
                <c:pt idx="8155">
                  <c:v>2.2563206043849293</c:v>
                </c:pt>
                <c:pt idx="8156">
                  <c:v>2.2433953346088487</c:v>
                </c:pt>
                <c:pt idx="8157">
                  <c:v>2.230276389377603</c:v>
                </c:pt>
                <c:pt idx="8158">
                  <c:v>2.2169631139370134</c:v>
                </c:pt>
                <c:pt idx="8159">
                  <c:v>2.2034549021202041</c:v>
                </c:pt>
                <c:pt idx="8160">
                  <c:v>2.1897511996309582</c:v>
                </c:pt>
                <c:pt idx="8161">
                  <c:v>2.1758515073700559</c:v>
                </c:pt>
                <c:pt idx="8162">
                  <c:v>2.1617553848132864</c:v>
                </c:pt>
                <c:pt idx="8163">
                  <c:v>2.1474624534306122</c:v>
                </c:pt>
                <c:pt idx="8164">
                  <c:v>2.1329724001485784</c:v>
                </c:pt>
                <c:pt idx="8165">
                  <c:v>2.1182849808541837</c:v>
                </c:pt>
                <c:pt idx="8166">
                  <c:v>2.1034000239332644</c:v>
                </c:pt>
                <c:pt idx="8167">
                  <c:v>2.0883174338456132</c:v>
                </c:pt>
                <c:pt idx="8168">
                  <c:v>2.0730371947318993</c:v>
                </c:pt>
                <c:pt idx="8169">
                  <c:v>2.0575593740458538</c:v>
                </c:pt>
                <c:pt idx="8170">
                  <c:v>2.0418841262165941</c:v>
                </c:pt>
                <c:pt idx="8171">
                  <c:v>2.0260116963281387</c:v>
                </c:pt>
                <c:pt idx="8172">
                  <c:v>2.009942423819469</c:v>
                </c:pt>
                <c:pt idx="8173">
                  <c:v>1.9936767461968525</c:v>
                </c:pt>
                <c:pt idx="8174">
                  <c:v>1.977215202757685</c:v>
                </c:pt>
                <c:pt idx="8175">
                  <c:v>1.9605584383168586</c:v>
                </c:pt>
                <c:pt idx="8176">
                  <c:v>1.9437072069382086</c:v>
                </c:pt>
                <c:pt idx="8177">
                  <c:v>1.926662375658212</c:v>
                </c:pt>
                <c:pt idx="8178">
                  <c:v>1.9094249282036868</c:v>
                </c:pt>
                <c:pt idx="8179">
                  <c:v>1.891995968693154</c:v>
                </c:pt>
                <c:pt idx="8180">
                  <c:v>1.8743767253223327</c:v>
                </c:pt>
                <c:pt idx="8181">
                  <c:v>1.8565685540200121</c:v>
                </c:pt>
                <c:pt idx="8182">
                  <c:v>1.8385729420791939</c:v>
                </c:pt>
                <c:pt idx="8183">
                  <c:v>1.8203915117460241</c:v>
                </c:pt>
                <c:pt idx="8184">
                  <c:v>1.8020260237719561</c:v>
                </c:pt>
                <c:pt idx="8185">
                  <c:v>1.783478380911744</c:v>
                </c:pt>
                <c:pt idx="8186">
                  <c:v>1.7647506313705221</c:v>
                </c:pt>
                <c:pt idx="8187">
                  <c:v>1.7458449721854556</c:v>
                </c:pt>
                <c:pt idx="8188">
                  <c:v>1.7267637525429584</c:v>
                </c:pt>
                <c:pt idx="8189">
                  <c:v>1.7075094770163073</c:v>
                </c:pt>
                <c:pt idx="8190">
                  <c:v>1.6880848087222622</c:v>
                </c:pt>
                <c:pt idx="8191">
                  <c:v>1.6684925723898423</c:v>
                </c:pt>
                <c:pt idx="8192">
                  <c:v>1.6487357573280392</c:v>
                </c:pt>
                <c:pt idx="8193">
                  <c:v>1.6288175202926543</c:v>
                </c:pt>
                <c:pt idx="8194">
                  <c:v>1.6087411882389362</c:v>
                </c:pt>
                <c:pt idx="8195">
                  <c:v>1.5885102609547048</c:v>
                </c:pt>
                <c:pt idx="8196">
                  <c:v>1.5681284135669782</c:v>
                </c:pt>
                <c:pt idx="8197">
                  <c:v>1.5475994989126582</c:v>
                </c:pt>
                <c:pt idx="8198">
                  <c:v>1.5269275497659329</c:v>
                </c:pt>
                <c:pt idx="8199">
                  <c:v>1.506116780915137</c:v>
                </c:pt>
                <c:pt idx="8200">
                  <c:v>1.485171591081307</c:v>
                </c:pt>
                <c:pt idx="8201">
                  <c:v>1.4640965646696689</c:v>
                </c:pt>
                <c:pt idx="8202">
                  <c:v>1.4428964733447998</c:v>
                </c:pt>
                <c:pt idx="8203">
                  <c:v>1.421576277427925</c:v>
                </c:pt>
                <c:pt idx="8204">
                  <c:v>1.400141127098568</c:v>
                </c:pt>
                <c:pt idx="8205">
                  <c:v>1.3785963634026339</c:v>
                </c:pt>
                <c:pt idx="8206">
                  <c:v>1.3569475190527125</c:v>
                </c:pt>
                <c:pt idx="8207">
                  <c:v>1.3352003190162087</c:v>
                </c:pt>
                <c:pt idx="8208">
                  <c:v>1.3133606808826193</c:v>
                </c:pt>
                <c:pt idx="8209">
                  <c:v>1.2914347150037186</c:v>
                </c:pt>
                <c:pt idx="8210">
                  <c:v>1.2694287243989382</c:v>
                </c:pt>
                <c:pt idx="8211">
                  <c:v>1.2473492044179215</c:v>
                </c:pt>
                <c:pt idx="8212">
                  <c:v>1.2252028421575278</c:v>
                </c:pt>
                <c:pt idx="8213">
                  <c:v>1.2029965156207958</c:v>
                </c:pt>
                <c:pt idx="8214">
                  <c:v>1.180737292618214</c:v>
                </c:pt>
                <c:pt idx="8215">
                  <c:v>1.1584324294004007</c:v>
                </c:pt>
                <c:pt idx="8216">
                  <c:v>1.1360893690192073</c:v>
                </c:pt>
                <c:pt idx="8217">
                  <c:v>1.1137157394106096</c:v>
                </c:pt>
                <c:pt idx="8218">
                  <c:v>1.0913193511969992</c:v>
                </c:pt>
                <c:pt idx="8219">
                  <c:v>1.0689081952005348</c:v>
                </c:pt>
                <c:pt idx="8220">
                  <c:v>1.0464904396666461</c:v>
                </c:pt>
                <c:pt idx="8221">
                  <c:v>1.0240744271924402</c:v>
                </c:pt>
                <c:pt idx="8222">
                  <c:v>1.0016686713573741</c:v>
                </c:pt>
                <c:pt idx="8223">
                  <c:v>0.97928185305316184</c:v>
                </c:pt>
                <c:pt idx="8224">
                  <c:v>0.95692281651030631</c:v>
                </c:pt>
                <c:pt idx="8225">
                  <c:v>0.9346005650201108</c:v>
                </c:pt>
                <c:pt idx="8226">
                  <c:v>0.9123242563500733</c:v>
                </c:pt>
                <c:pt idx="8227">
                  <c:v>0.89010319785246106</c:v>
                </c:pt>
                <c:pt idx="8228">
                  <c:v>0.8679468412670801</c:v>
                </c:pt>
                <c:pt idx="8229">
                  <c:v>0.8458647772143133</c:v>
                </c:pt>
                <c:pt idx="8230">
                  <c:v>0.8238667293854034</c:v>
                </c:pt>
                <c:pt idx="8231">
                  <c:v>0.80196254842716053</c:v>
                </c:pt>
                <c:pt idx="8232">
                  <c:v>0.7801622055245867</c:v>
                </c:pt>
                <c:pt idx="8233">
                  <c:v>0.75847578568440754</c:v>
                </c:pt>
                <c:pt idx="8234">
                  <c:v>0.73691348072356655</c:v>
                </c:pt>
                <c:pt idx="8235">
                  <c:v>0.71548558196513268</c:v>
                </c:pt>
                <c:pt idx="8236">
                  <c:v>0.69420247264812496</c:v>
                </c:pt>
                <c:pt idx="8237">
                  <c:v>0.6730746200557266</c:v>
                </c:pt>
                <c:pt idx="8238">
                  <c:v>0.65211256736836676</c:v>
                </c:pt>
                <c:pt idx="8239">
                  <c:v>0.63132692524818135</c:v>
                </c:pt>
                <c:pt idx="8240">
                  <c:v>0.61072836316264767</c:v>
                </c:pt>
                <c:pt idx="8241">
                  <c:v>0.59032760045579002</c:v>
                </c:pt>
                <c:pt idx="8242">
                  <c:v>0.57013539717436679</c:v>
                </c:pt>
                <c:pt idx="8243">
                  <c:v>0.55016254466097081</c:v>
                </c:pt>
                <c:pt idx="8244">
                  <c:v>0.53041985592147933</c:v>
                </c:pt>
                <c:pt idx="8245">
                  <c:v>0.51091815578009547</c:v>
                </c:pt>
                <c:pt idx="8246">
                  <c:v>0.49166827083159681</c:v>
                </c:pt>
                <c:pt idx="8247">
                  <c:v>0.47268101920391498</c:v>
                </c:pt>
                <c:pt idx="8248">
                  <c:v>0.45396720014371378</c:v>
                </c:pt>
                <c:pt idx="8249">
                  <c:v>0.43553758343767507</c:v>
                </c:pt>
                <c:pt idx="8250">
                  <c:v>0.41740289868400926</c:v>
                </c:pt>
                <c:pt idx="8251">
                  <c:v>0.39957382442862666</c:v>
                </c:pt>
                <c:pt idx="8252">
                  <c:v>0.382060977180533</c:v>
                </c:pt>
                <c:pt idx="8253">
                  <c:v>0.36487490032254716</c:v>
                </c:pt>
                <c:pt idx="8254">
                  <c:v>0.34802605293307831</c:v>
                </c:pt>
                <c:pt idx="8255">
                  <c:v>0.33152479853543093</c:v>
                </c:pt>
                <c:pt idx="8256">
                  <c:v>0.31538139379201163</c:v>
                </c:pt>
                <c:pt idx="8257">
                  <c:v>0.29960597716011739</c:v>
                </c:pt>
                <c:pt idx="8258">
                  <c:v>0.28420855752762181</c:v>
                </c:pt>
                <c:pt idx="8259">
                  <c:v>0.26919900284660514</c:v>
                </c:pt>
                <c:pt idx="8260">
                  <c:v>0.25458702878259076</c:v>
                </c:pt>
                <c:pt idx="8261">
                  <c:v>0.24038218739922626</c:v>
                </c:pt>
                <c:pt idx="8262">
                  <c:v>0.22659385589597719</c:v>
                </c:pt>
                <c:pt idx="8263">
                  <c:v>0.21323122541903516</c:v>
                </c:pt>
                <c:pt idx="8264">
                  <c:v>0.20030328996381042</c:v>
                </c:pt>
                <c:pt idx="8265">
                  <c:v>0.18781883538870206</c:v>
                </c:pt>
                <c:pt idx="8266">
                  <c:v>0.17578642855935842</c:v>
                </c:pt>
                <c:pt idx="8267">
                  <c:v>0.16421440664287948</c:v>
                </c:pt>
                <c:pt idx="8268">
                  <c:v>0.15311086657121784</c:v>
                </c:pt>
                <c:pt idx="8269">
                  <c:v>0.14248365469293386</c:v>
                </c:pt>
                <c:pt idx="8270">
                  <c:v>0.13234035663268179</c:v>
                </c:pt>
                <c:pt idx="8271">
                  <c:v>0.12268828737702586</c:v>
                </c:pt>
                <c:pt idx="8272">
                  <c:v>0.11353448160563442</c:v>
                </c:pt>
                <c:pt idx="8273">
                  <c:v>0.10488568428595917</c:v>
                </c:pt>
                <c:pt idx="8274">
                  <c:v>9.6748341549911243E-2</c:v>
                </c:pt>
                <c:pt idx="8275">
                  <c:v>8.9128591869899715E-2</c:v>
                </c:pt>
                <c:pt idx="8276">
                  <c:v>8.2032257551943349E-2</c:v>
                </c:pt>
                <c:pt idx="8277">
                  <c:v>7.546483656243419E-2</c:v>
                </c:pt>
                <c:pt idx="8278">
                  <c:v>6.9431494705329555E-2</c:v>
                </c:pt>
                <c:pt idx="8279">
                  <c:v>6.3937058165138963E-2</c:v>
                </c:pt>
                <c:pt idx="8280">
                  <c:v>5.8986006431479963E-2</c:v>
                </c:pt>
                <c:pt idx="8281">
                  <c:v>5.4582465619497714E-2</c:v>
                </c:pt>
                <c:pt idx="8282">
                  <c:v>5.0730202200182012E-2</c:v>
                </c:pt>
                <c:pt idx="8283">
                  <c:v>4.7432617153908195E-2</c:v>
                </c:pt>
                <c:pt idx="8284">
                  <c:v>4.4692740559723533E-2</c:v>
                </c:pt>
                <c:pt idx="8285">
                  <c:v>4.2513226631947058E-2</c:v>
                </c:pt>
                <c:pt idx="8286">
                  <c:v>4.0896349215155732E-2</c:v>
                </c:pt>
                <c:pt idx="8287">
                  <c:v>3.9843997747555072E-2</c:v>
                </c:pt>
                <c:pt idx="8288">
                  <c:v>3.9357673701888279E-2</c:v>
                </c:pt>
                <c:pt idx="8289">
                  <c:v>3.9438487512222328E-2</c:v>
                </c:pt>
                <c:pt idx="8290">
                  <c:v>4.0087155993899976E-2</c:v>
                </c:pt>
                <c:pt idx="8291">
                  <c:v>4.1304000263074875E-2</c:v>
                </c:pt>
                <c:pt idx="8292">
                  <c:v>4.3088944161253202E-2</c:v>
                </c:pt>
                <c:pt idx="8293">
                  <c:v>4.5441513189288879E-2</c:v>
                </c:pt>
                <c:pt idx="8294">
                  <c:v>4.8360833954200967E-2</c:v>
                </c:pt>
                <c:pt idx="8295">
                  <c:v>5.1845634131307723E-2</c:v>
                </c:pt>
                <c:pt idx="8296">
                  <c:v>5.5894242942937163E-2</c:v>
                </c:pt>
                <c:pt idx="8297">
                  <c:v>6.0504592154259816E-2</c:v>
                </c:pt>
                <c:pt idx="8298">
                  <c:v>6.567421758533197E-2</c:v>
                </c:pt>
                <c:pt idx="8299">
                  <c:v>7.1400261137784832E-2</c:v>
                </c:pt>
                <c:pt idx="8300">
                  <c:v>7.7679473333389107E-2</c:v>
                </c:pt>
                <c:pt idx="8301">
                  <c:v>8.4508216360658861E-2</c:v>
                </c:pt>
                <c:pt idx="8302">
                  <c:v>9.1882467624686021E-2</c:v>
                </c:pt>
                <c:pt idx="8303">
                  <c:v>9.9797823794533752E-2</c:v>
                </c:pt>
                <c:pt idx="8304">
                  <c:v>0.10824950534117662</c:v>
                </c:pt>
                <c:pt idx="8305">
                  <c:v>0.11723236155840004</c:v>
                </c:pt>
                <c:pt idx="8306">
                  <c:v>0.1267408760577329</c:v>
                </c:pt>
                <c:pt idx="8307">
                  <c:v>0.13676917272790512</c:v>
                </c:pt>
                <c:pt idx="8308">
                  <c:v>0.14731102214813221</c:v>
                </c:pt>
                <c:pt idx="8309">
                  <c:v>0.15835984844383913</c:v>
                </c:pt>
                <c:pt idx="8310">
                  <c:v>0.16990873657223149</c:v>
                </c:pt>
                <c:pt idx="8311">
                  <c:v>0.18195044002504812</c:v>
                </c:pt>
                <c:pt idx="8312">
                  <c:v>0.19447738893401972</c:v>
                </c:pt>
                <c:pt idx="8313">
                  <c:v>0.20748169856477144</c:v>
                </c:pt>
                <c:pt idx="8314">
                  <c:v>0.22095517818321955</c:v>
                </c:pt>
                <c:pt idx="8315">
                  <c:v>0.23488934027916614</c:v>
                </c:pt>
                <c:pt idx="8316">
                  <c:v>0.24927541012950541</c:v>
                </c:pt>
                <c:pt idx="8317">
                  <c:v>0.2641043356843138</c:v>
                </c:pt>
                <c:pt idx="8318">
                  <c:v>0.27936679775775058</c:v>
                </c:pt>
                <c:pt idx="8319">
                  <c:v>0.29505322050534533</c:v>
                </c:pt>
                <c:pt idx="8320">
                  <c:v>0.31115378216891681</c:v>
                </c:pt>
                <c:pt idx="8321">
                  <c:v>0.32765842607015633</c:v>
                </c:pt>
                <c:pt idx="8322">
                  <c:v>0.34455687183269545</c:v>
                </c:pt>
                <c:pt idx="8323">
                  <c:v>0.3618386268131028</c:v>
                </c:pt>
                <c:pt idx="8324">
                  <c:v>0.37949299772102046</c:v>
                </c:pt>
                <c:pt idx="8325">
                  <c:v>0.39750910240765652</c:v>
                </c:pt>
                <c:pt idx="8326">
                  <c:v>0.41587588180157248</c:v>
                </c:pt>
                <c:pt idx="8327">
                  <c:v>0.43458211197251451</c:v>
                </c:pt>
                <c:pt idx="8328">
                  <c:v>0.45361641630153093</c:v>
                </c:pt>
                <c:pt idx="8329">
                  <c:v>0.47296727773685965</c:v>
                </c:pt>
                <c:pt idx="8330">
                  <c:v>0.49262305111485083</c:v>
                </c:pt>
                <c:pt idx="8331">
                  <c:v>0.51257197552626221</c:v>
                </c:pt>
                <c:pt idx="8332">
                  <c:v>0.5328021867059124</c:v>
                </c:pt>
                <c:pt idx="8333">
                  <c:v>0.55330172942676148</c:v>
                </c:pt>
                <c:pt idx="8334">
                  <c:v>0.57405856987760451</c:v>
                </c:pt>
                <c:pt idx="8335">
                  <c:v>0.59506060800505289</c:v>
                </c:pt>
                <c:pt idx="8336">
                  <c:v>0.61629568980038674</c:v>
                </c:pt>
                <c:pt idx="8337">
                  <c:v>0.63775161951145898</c:v>
                </c:pt>
                <c:pt idx="8338">
                  <c:v>0.65941617176197798</c:v>
                </c:pt>
                <c:pt idx="8339">
                  <c:v>0.68127710355906923</c:v>
                </c:pt>
                <c:pt idx="8340">
                  <c:v>0.7033221661715261</c:v>
                </c:pt>
                <c:pt idx="8341">
                  <c:v>0.72553911686239303</c:v>
                </c:pt>
                <c:pt idx="8342">
                  <c:v>0.74791573045682413</c:v>
                </c:pt>
                <c:pt idx="8343">
                  <c:v>0.77043981073192325</c:v>
                </c:pt>
                <c:pt idx="8344">
                  <c:v>0.79309920161018843</c:v>
                </c:pt>
                <c:pt idx="8345">
                  <c:v>0.81588179814442563</c:v>
                </c:pt>
                <c:pt idx="8346">
                  <c:v>0.83877555727660102</c:v>
                </c:pt>
                <c:pt idx="8347">
                  <c:v>0.86176850835949081</c:v>
                </c:pt>
                <c:pt idx="8348">
                  <c:v>0.88484876342773933</c:v>
                </c:pt>
                <c:pt idx="8349">
                  <c:v>0.90800452720381575</c:v>
                </c:pt>
                <c:pt idx="8350">
                  <c:v>0.9312241068316075</c:v>
                </c:pt>
                <c:pt idx="8351">
                  <c:v>0.95449592132208982</c:v>
                </c:pt>
                <c:pt idx="8352">
                  <c:v>0.97780851070411745</c:v>
                </c:pt>
                <c:pt idx="8353">
                  <c:v>1.0011505448701441</c:v>
                </c:pt>
                <c:pt idx="8354">
                  <c:v>1.0245108321079659</c:v>
                </c:pt>
                <c:pt idx="8355">
                  <c:v>1.0478783273110706</c:v>
                </c:pt>
                <c:pt idx="8356">
                  <c:v>1.0712421398611089</c:v>
                </c:pt>
                <c:pt idx="8357">
                  <c:v>1.0945915411733464</c:v>
                </c:pt>
                <c:pt idx="8358">
                  <c:v>1.117915971905296</c:v>
                </c:pt>
                <c:pt idx="8359">
                  <c:v>1.1412050488170351</c:v>
                </c:pt>
                <c:pt idx="8360">
                  <c:v>1.1644485712842703</c:v>
                </c:pt>
                <c:pt idx="8361">
                  <c:v>1.1876365274590699</c:v>
                </c:pt>
                <c:pt idx="8362">
                  <c:v>1.2107591000748839</c:v>
                </c:pt>
                <c:pt idx="8363">
                  <c:v>1.2338066718953284</c:v>
                </c:pt>
                <c:pt idx="8364">
                  <c:v>1.2567698308067321</c:v>
                </c:pt>
                <c:pt idx="8365">
                  <c:v>1.2796393745502519</c:v>
                </c:pt>
                <c:pt idx="8366">
                  <c:v>1.3024063150978238</c:v>
                </c:pt>
                <c:pt idx="8367">
                  <c:v>1.325061882672053</c:v>
                </c:pt>
                <c:pt idx="8368">
                  <c:v>1.3475975294090741</c:v>
                </c:pt>
                <c:pt idx="8369">
                  <c:v>1.3700049326695569</c:v>
                </c:pt>
                <c:pt idx="8370">
                  <c:v>1.3922759980009529</c:v>
                </c:pt>
                <c:pt idx="8371">
                  <c:v>1.4144028617511537</c:v>
                </c:pt>
                <c:pt idx="8372">
                  <c:v>1.436377893340542</c:v>
                </c:pt>
                <c:pt idx="8373">
                  <c:v>1.4581936971970968</c:v>
                </c:pt>
                <c:pt idx="8374">
                  <c:v>1.4798431143558815</c:v>
                </c:pt>
                <c:pt idx="8375">
                  <c:v>1.5013192237344939</c:v>
                </c:pt>
                <c:pt idx="8376">
                  <c:v>1.5226153430845719</c:v>
                </c:pt>
                <c:pt idx="8377">
                  <c:v>1.5437250296286806</c:v>
                </c:pt>
                <c:pt idx="8378">
                  <c:v>1.5646420803916641</c:v>
                </c:pt>
                <c:pt idx="8379">
                  <c:v>1.5853605322265145</c:v>
                </c:pt>
                <c:pt idx="8380">
                  <c:v>1.6058746615509618</c:v>
                </c:pt>
                <c:pt idx="8381">
                  <c:v>1.6261789837971485</c:v>
                </c:pt>
                <c:pt idx="8382">
                  <c:v>1.6462682525837793</c:v>
                </c:pt>
                <c:pt idx="8383">
                  <c:v>1.6661374586200188</c:v>
                </c:pt>
                <c:pt idx="8384">
                  <c:v>1.685781828349538</c:v>
                </c:pt>
                <c:pt idx="8385">
                  <c:v>1.7051968223431708</c:v>
                </c:pt>
                <c:pt idx="8386">
                  <c:v>1.7243781334495021</c:v>
                </c:pt>
                <c:pt idx="8387">
                  <c:v>1.7433216847141781</c:v>
                </c:pt>
                <c:pt idx="8388">
                  <c:v>1.7620236270748224</c:v>
                </c:pt>
                <c:pt idx="8389">
                  <c:v>1.7804803368416124</c:v>
                </c:pt>
                <c:pt idx="8390">
                  <c:v>1.7986884129770062</c:v>
                </c:pt>
                <c:pt idx="8391">
                  <c:v>1.8166446741791478</c:v>
                </c:pt>
                <c:pt idx="8392">
                  <c:v>1.8343461557799419</c:v>
                </c:pt>
                <c:pt idx="8393">
                  <c:v>1.8517901064717703</c:v>
                </c:pt>
                <c:pt idx="8394">
                  <c:v>1.8689739848671063</c:v>
                </c:pt>
                <c:pt idx="8395">
                  <c:v>1.8858954559032264</c:v>
                </c:pt>
                <c:pt idx="8396">
                  <c:v>1.9025523871034071</c:v>
                </c:pt>
                <c:pt idx="8397">
                  <c:v>1.9189428447013106</c:v>
                </c:pt>
                <c:pt idx="8398">
                  <c:v>1.9350650896399459</c:v>
                </c:pt>
                <c:pt idx="8399">
                  <c:v>1.950917573454046</c:v>
                </c:pt>
                <c:pt idx="8400">
                  <c:v>1.9664989340468571</c:v>
                </c:pt>
                <c:pt idx="8401">
                  <c:v>1.9818079913661282</c:v>
                </c:pt>
                <c:pt idx="8402">
                  <c:v>1.9968437429972616</c:v>
                </c:pt>
                <c:pt idx="8403">
                  <c:v>2.011605359669681</c:v>
                </c:pt>
                <c:pt idx="8404">
                  <c:v>2.0260921807000787</c:v>
                </c:pt>
                <c:pt idx="8405">
                  <c:v>2.040303709367643</c:v>
                </c:pt>
                <c:pt idx="8406">
                  <c:v>2.0542396082397305</c:v>
                </c:pt>
                <c:pt idx="8407">
                  <c:v>2.0678996944493084</c:v>
                </c:pt>
                <c:pt idx="8408">
                  <c:v>2.0812839349375674</c:v>
                </c:pt>
                <c:pt idx="8409">
                  <c:v>2.0943924416662072</c:v>
                </c:pt>
                <c:pt idx="8410">
                  <c:v>2.1072254668073667</c:v>
                </c:pt>
                <c:pt idx="8411">
                  <c:v>2.1197833979184741</c:v>
                </c:pt>
                <c:pt idx="8412">
                  <c:v>2.1320667531131687</c:v>
                </c:pt>
                <c:pt idx="8413">
                  <c:v>2.1440761762258598</c:v>
                </c:pt>
                <c:pt idx="8414">
                  <c:v>2.1558124319887062</c:v>
                </c:pt>
                <c:pt idx="8415">
                  <c:v>2.1672764012147026</c:v>
                </c:pt>
                <c:pt idx="8416">
                  <c:v>2.1784690760060825</c:v>
                </c:pt>
                <c:pt idx="8417">
                  <c:v>2.1893915549800629</c:v>
                </c:pt>
                <c:pt idx="8418">
                  <c:v>2.2000450385306354</c:v>
                </c:pt>
                <c:pt idx="8419">
                  <c:v>2.2104308241201629</c:v>
                </c:pt>
                <c:pt idx="8420">
                  <c:v>2.2205503016164805</c:v>
                </c:pt>
                <c:pt idx="8421">
                  <c:v>2.2304049486710489</c:v>
                </c:pt>
                <c:pt idx="8422">
                  <c:v>2.2399963261475682</c:v>
                </c:pt>
                <c:pt idx="8423">
                  <c:v>2.2493260736071989</c:v>
                </c:pt>
                <c:pt idx="8424">
                  <c:v>2.2583959048473941</c:v>
                </c:pt>
                <c:pt idx="8425">
                  <c:v>2.2672076035055362</c:v>
                </c:pt>
                <c:pt idx="8426">
                  <c:v>2.2757630187255375</c:v>
                </c:pt>
                <c:pt idx="8427">
                  <c:v>2.2840640608955609</c:v>
                </c:pt>
                <c:pt idx="8428">
                  <c:v>2.2921126974547237</c:v>
                </c:pt>
                <c:pt idx="8429">
                  <c:v>2.2999109487743685</c:v>
                </c:pt>
                <c:pt idx="8430">
                  <c:v>2.3074608841173849</c:v>
                </c:pt>
                <c:pt idx="8431">
                  <c:v>2.3147646176757797</c:v>
                </c:pt>
                <c:pt idx="8432">
                  <c:v>2.3218243046886582</c:v>
                </c:pt>
                <c:pt idx="8433">
                  <c:v>2.328642137645021</c:v>
                </c:pt>
                <c:pt idx="8434">
                  <c:v>2.3352203425702629</c:v>
                </c:pt>
                <c:pt idx="8435">
                  <c:v>2.341561175398577</c:v>
                </c:pt>
                <c:pt idx="8436">
                  <c:v>2.3476669184340198</c:v>
                </c:pt>
                <c:pt idx="8437">
                  <c:v>2.3535398768981248</c:v>
                </c:pt>
                <c:pt idx="8438">
                  <c:v>2.3591823755700787</c:v>
                </c:pt>
                <c:pt idx="8439">
                  <c:v>2.3645967555142122</c:v>
                </c:pt>
                <c:pt idx="8440">
                  <c:v>2.3697853708994505</c:v>
                </c:pt>
                <c:pt idx="8441">
                  <c:v>2.3747505859089597</c:v>
                </c:pt>
                <c:pt idx="8442">
                  <c:v>2.3794947717445432</c:v>
                </c:pt>
                <c:pt idx="8443">
                  <c:v>2.3840203037169982</c:v>
                </c:pt>
                <c:pt idx="8444">
                  <c:v>2.3883295584315545</c:v>
                </c:pt>
                <c:pt idx="8445">
                  <c:v>2.3924249110643392</c:v>
                </c:pt>
                <c:pt idx="8446">
                  <c:v>2.3963087327288299</c:v>
                </c:pt>
                <c:pt idx="8447">
                  <c:v>2.3999833879314192</c:v>
                </c:pt>
                <c:pt idx="8448">
                  <c:v>2.4034512321198878</c:v>
                </c:pt>
                <c:pt idx="8449">
                  <c:v>2.4067146093184877</c:v>
                </c:pt>
                <c:pt idx="8450">
                  <c:v>2.4097758498521786</c:v>
                </c:pt>
                <c:pt idx="8451">
                  <c:v>2.4126372681575892</c:v>
                </c:pt>
                <c:pt idx="8452">
                  <c:v>2.4153011606840065</c:v>
                </c:pt>
                <c:pt idx="8453">
                  <c:v>2.4177698038737567</c:v>
                </c:pt>
                <c:pt idx="8454">
                  <c:v>2.4200454522328307</c:v>
                </c:pt>
                <c:pt idx="8455">
                  <c:v>2.422130336481545</c:v>
                </c:pt>
                <c:pt idx="8456">
                  <c:v>2.4240266617878152</c:v>
                </c:pt>
                <c:pt idx="8457">
                  <c:v>2.4257366060817551</c:v>
                </c:pt>
                <c:pt idx="8458">
                  <c:v>2.4272623184487707</c:v>
                </c:pt>
                <c:pt idx="8459">
                  <c:v>2.4286059176006667</c:v>
                </c:pt>
                <c:pt idx="8460">
                  <c:v>2.4297694904251976</c:v>
                </c:pt>
                <c:pt idx="8461">
                  <c:v>2.4307550906079607</c:v>
                </c:pt>
                <c:pt idx="8462">
                  <c:v>2.4315647373283542</c:v>
                </c:pt>
                <c:pt idx="8463">
                  <c:v>2.4322004140304498</c:v>
                </c:pt>
                <c:pt idx="8464">
                  <c:v>2.4326640672608</c:v>
                </c:pt>
                <c:pt idx="8465">
                  <c:v>2.4329576055778328</c:v>
                </c:pt>
                <c:pt idx="8466">
                  <c:v>2.4330828985257233</c:v>
                </c:pt>
                <c:pt idx="8467">
                  <c:v>2.4330417756803353</c:v>
                </c:pt>
                <c:pt idx="8468">
                  <c:v>2.4328360257501953</c:v>
                </c:pt>
                <c:pt idx="8469">
                  <c:v>2.4324673957496619</c:v>
                </c:pt>
                <c:pt idx="8470">
                  <c:v>2.4319375902279408</c:v>
                </c:pt>
                <c:pt idx="8471">
                  <c:v>2.4312482705589131</c:v>
                </c:pt>
                <c:pt idx="8472">
                  <c:v>2.4304010542895114</c:v>
                </c:pt>
                <c:pt idx="8473">
                  <c:v>2.4293975145454079</c:v>
                </c:pt>
                <c:pt idx="8474">
                  <c:v>2.4282391794918943</c:v>
                </c:pt>
                <c:pt idx="8475">
                  <c:v>2.4269275318471992</c:v>
                </c:pt>
                <c:pt idx="8476">
                  <c:v>2.4254640084499881</c:v>
                </c:pt>
                <c:pt idx="8477">
                  <c:v>2.4238499998775538</c:v>
                </c:pt>
                <c:pt idx="8478">
                  <c:v>2.4220868501128794</c:v>
                </c:pt>
                <c:pt idx="8479">
                  <c:v>2.4201758562608102</c:v>
                </c:pt>
                <c:pt idx="8480">
                  <c:v>2.4181182683112379</c:v>
                </c:pt>
                <c:pt idx="8481">
                  <c:v>2.4159152889494249</c:v>
                </c:pt>
                <c:pt idx="8482">
                  <c:v>2.4135680734077267</c:v>
                </c:pt>
                <c:pt idx="8483">
                  <c:v>2.411077729363202</c:v>
                </c:pt>
                <c:pt idx="8484">
                  <c:v>2.4084453168790678</c:v>
                </c:pt>
                <c:pt idx="8485">
                  <c:v>2.4056718483847419</c:v>
                </c:pt>
                <c:pt idx="8486">
                  <c:v>2.4027582886957877</c:v>
                </c:pt>
                <c:pt idx="8487">
                  <c:v>2.3997055550783504</c:v>
                </c:pt>
                <c:pt idx="8488">
                  <c:v>2.3965145173442637</c:v>
                </c:pt>
                <c:pt idx="8489">
                  <c:v>2.3931859979919952</c:v>
                </c:pt>
                <c:pt idx="8490">
                  <c:v>2.3897207723762599</c:v>
                </c:pt>
                <c:pt idx="8491">
                  <c:v>2.3861195689220036</c:v>
                </c:pt>
                <c:pt idx="8492">
                  <c:v>2.3823830693656158</c:v>
                </c:pt>
                <c:pt idx="8493">
                  <c:v>2.3785119090377345</c:v>
                </c:pt>
                <c:pt idx="8494">
                  <c:v>2.3745066771749519</c:v>
                </c:pt>
                <c:pt idx="8495">
                  <c:v>2.3703679172684669</c:v>
                </c:pt>
                <c:pt idx="8496">
                  <c:v>2.3660961274438539</c:v>
                </c:pt>
                <c:pt idx="8497">
                  <c:v>2.3616917608729353</c:v>
                </c:pt>
                <c:pt idx="8498">
                  <c:v>2.3571552262217237</c:v>
                </c:pt>
                <c:pt idx="8499">
                  <c:v>2.3524868881244791</c:v>
                </c:pt>
                <c:pt idx="8500">
                  <c:v>2.3476870676936112</c:v>
                </c:pt>
                <c:pt idx="8501">
                  <c:v>2.3427560430591727</c:v>
                </c:pt>
                <c:pt idx="8502">
                  <c:v>2.3376940499404948</c:v>
                </c:pt>
                <c:pt idx="8503">
                  <c:v>2.3325012822472155</c:v>
                </c:pt>
                <c:pt idx="8504">
                  <c:v>2.3271778927130775</c:v>
                </c:pt>
                <c:pt idx="8505">
                  <c:v>2.3217239935585527</c:v>
                </c:pt>
                <c:pt idx="8506">
                  <c:v>2.3161396571877604</c:v>
                </c:pt>
                <c:pt idx="8507">
                  <c:v>2.310424916912031</c:v>
                </c:pt>
                <c:pt idx="8508">
                  <c:v>2.3045797677073621</c:v>
                </c:pt>
                <c:pt idx="8509">
                  <c:v>2.2986041670037136</c:v>
                </c:pt>
                <c:pt idx="8510">
                  <c:v>2.2924980355026534</c:v>
                </c:pt>
                <c:pt idx="8511">
                  <c:v>2.2862612580286377</c:v>
                </c:pt>
                <c:pt idx="8512">
                  <c:v>2.2798936844133268</c:v>
                </c:pt>
                <c:pt idx="8513">
                  <c:v>2.2733951304095181</c:v>
                </c:pt>
                <c:pt idx="8514">
                  <c:v>2.2667653786387914</c:v>
                </c:pt>
                <c:pt idx="8515">
                  <c:v>2.2600041795724266</c:v>
                </c:pt>
                <c:pt idx="8516">
                  <c:v>2.2531112525456973</c:v>
                </c:pt>
                <c:pt idx="8517">
                  <c:v>2.2460862868046942</c:v>
                </c:pt>
                <c:pt idx="8518">
                  <c:v>2.2389289425879997</c:v>
                </c:pt>
                <c:pt idx="8519">
                  <c:v>2.2316388522438566</c:v>
                </c:pt>
                <c:pt idx="8520">
                  <c:v>2.2242156213813482</c:v>
                </c:pt>
                <c:pt idx="8521">
                  <c:v>2.2166588300574777</c:v>
                </c:pt>
                <c:pt idx="8522">
                  <c:v>2.2089680340003071</c:v>
                </c:pt>
                <c:pt idx="8523">
                  <c:v>2.2011427658701952</c:v>
                </c:pt>
                <c:pt idx="8524">
                  <c:v>2.1931825365553523</c:v>
                </c:pt>
                <c:pt idx="8525">
                  <c:v>2.1850868365090372</c:v>
                </c:pt>
                <c:pt idx="8526">
                  <c:v>2.1768551371217999</c:v>
                </c:pt>
                <c:pt idx="8527">
                  <c:v>2.1684868921343639</c:v>
                </c:pt>
                <c:pt idx="8528">
                  <c:v>2.1599815390900701</c:v>
                </c:pt>
                <c:pt idx="8529">
                  <c:v>2.1513385008266752</c:v>
                </c:pt>
                <c:pt idx="8530">
                  <c:v>2.142557187009182</c:v>
                </c:pt>
                <c:pt idx="8531">
                  <c:v>2.1336369957035464</c:v>
                </c:pt>
                <c:pt idx="8532">
                  <c:v>2.1245773149923162</c:v>
                </c:pt>
                <c:pt idx="8533">
                  <c:v>2.115377524632243</c:v>
                </c:pt>
                <c:pt idx="8534">
                  <c:v>2.1060369977538778</c:v>
                </c:pt>
                <c:pt idx="8535">
                  <c:v>2.0965551026058864</c:v>
                </c:pt>
                <c:pt idx="8536">
                  <c:v>2.086931204340444</c:v>
                </c:pt>
                <c:pt idx="8537">
                  <c:v>2.0771646668443586</c:v>
                </c:pt>
                <c:pt idx="8538">
                  <c:v>2.0672548546128899</c:v>
                </c:pt>
                <c:pt idx="8539">
                  <c:v>2.0572011346691017</c:v>
                </c:pt>
                <c:pt idx="8540">
                  <c:v>2.0470028785278349</c:v>
                </c:pt>
                <c:pt idx="8541">
                  <c:v>2.0366594642021125</c:v>
                </c:pt>
                <c:pt idx="8542">
                  <c:v>2.0261702782572644</c:v>
                </c:pt>
                <c:pt idx="8543">
                  <c:v>2.0155347179092802</c:v>
                </c:pt>
                <c:pt idx="8544">
                  <c:v>2.0047521931674077</c:v>
                </c:pt>
                <c:pt idx="8545">
                  <c:v>1.9938221290211324</c:v>
                </c:pt>
                <c:pt idx="8546">
                  <c:v>1.9827439676740113</c:v>
                </c:pt>
                <c:pt idx="8547">
                  <c:v>1.9715171708189345</c:v>
                </c:pt>
                <c:pt idx="8548">
                  <c:v>1.960141221960424</c:v>
                </c:pt>
                <c:pt idx="8549">
                  <c:v>1.9486156287789338</c:v>
                </c:pt>
                <c:pt idx="8550">
                  <c:v>1.9369399255374491</c:v>
                </c:pt>
                <c:pt idx="8551">
                  <c:v>1.925113675533022</c:v>
                </c:pt>
                <c:pt idx="8552">
                  <c:v>1.9131364735894478</c:v>
                </c:pt>
                <c:pt idx="8553">
                  <c:v>1.9010079485888609</c:v>
                </c:pt>
                <c:pt idx="8554">
                  <c:v>1.8887277660466153</c:v>
                </c:pt>
                <c:pt idx="8555">
                  <c:v>1.8762956307225411</c:v>
                </c:pt>
                <c:pt idx="8556">
                  <c:v>1.8637112892720689</c:v>
                </c:pt>
                <c:pt idx="8557">
                  <c:v>1.85097453293228</c:v>
                </c:pt>
                <c:pt idx="8558">
                  <c:v>1.838085200245388</c:v>
                </c:pt>
                <c:pt idx="8559">
                  <c:v>1.8250431798125168</c:v>
                </c:pt>
                <c:pt idx="8560">
                  <c:v>1.8118484130837889</c:v>
                </c:pt>
                <c:pt idx="8561">
                  <c:v>1.7985008971737177</c:v>
                </c:pt>
                <c:pt idx="8562">
                  <c:v>1.7850006877092666</c:v>
                </c:pt>
                <c:pt idx="8563">
                  <c:v>1.7713479017012057</c:v>
                </c:pt>
                <c:pt idx="8564">
                  <c:v>1.7575427204398326</c:v>
                </c:pt>
                <c:pt idx="8565">
                  <c:v>1.7435853924130977</c:v>
                </c:pt>
                <c:pt idx="8566">
                  <c:v>1.729476236242512</c:v>
                </c:pt>
                <c:pt idx="8567">
                  <c:v>1.715215643635609</c:v>
                </c:pt>
                <c:pt idx="8568">
                  <c:v>1.7008040823526458</c:v>
                </c:pt>
                <c:pt idx="8569">
                  <c:v>1.686242099180757</c:v>
                </c:pt>
                <c:pt idx="8570">
                  <c:v>1.6715303229197707</c:v>
                </c:pt>
                <c:pt idx="8571">
                  <c:v>1.6566694673670999</c:v>
                </c:pt>
                <c:pt idx="8572">
                  <c:v>1.6416603343065697</c:v>
                </c:pt>
                <c:pt idx="8573">
                  <c:v>1.6265038164910068</c:v>
                </c:pt>
                <c:pt idx="8574">
                  <c:v>1.6112009006203887</c:v>
                </c:pt>
                <c:pt idx="8575">
                  <c:v>1.595752670305522</c:v>
                </c:pt>
                <c:pt idx="8576">
                  <c:v>1.580160309020179</c:v>
                </c:pt>
                <c:pt idx="8577">
                  <c:v>1.5644251030299932</c:v>
                </c:pt>
                <c:pt idx="8578">
                  <c:v>1.5485484442999742</c:v>
                </c:pt>
                <c:pt idx="8579">
                  <c:v>1.5325318333713001</c:v>
                </c:pt>
                <c:pt idx="8580">
                  <c:v>1.516376882206798</c:v>
                </c:pt>
                <c:pt idx="8581">
                  <c:v>1.5000853169950696</c:v>
                </c:pt>
                <c:pt idx="8582">
                  <c:v>1.4836589809149126</c:v>
                </c:pt>
                <c:pt idx="8583">
                  <c:v>1.4670998368469716</c:v>
                </c:pt>
                <c:pt idx="8584">
                  <c:v>1.4504099700360786</c:v>
                </c:pt>
                <c:pt idx="8585">
                  <c:v>1.4335915906893471</c:v>
                </c:pt>
                <c:pt idx="8586">
                  <c:v>1.416647036513456</c:v>
                </c:pt>
                <c:pt idx="8587">
                  <c:v>1.3995787751779394</c:v>
                </c:pt>
                <c:pt idx="8588">
                  <c:v>1.3823894067053157</c:v>
                </c:pt>
                <c:pt idx="8589">
                  <c:v>1.3650816657755229</c:v>
                </c:pt>
                <c:pt idx="8590">
                  <c:v>1.3476584239441847</c:v>
                </c:pt>
                <c:pt idx="8591">
                  <c:v>1.3301226917662707</c:v>
                </c:pt>
                <c:pt idx="8592">
                  <c:v>1.3124776208178051</c:v>
                </c:pt>
                <c:pt idx="8593">
                  <c:v>1.2947265056124584</c:v>
                </c:pt>
                <c:pt idx="8594">
                  <c:v>1.2768727854040678</c:v>
                </c:pt>
                <c:pt idx="8595">
                  <c:v>1.2589200458696397</c:v>
                </c:pt>
                <c:pt idx="8596">
                  <c:v>1.2408720206678321</c:v>
                </c:pt>
                <c:pt idx="8597">
                  <c:v>1.2227325928638475</c:v>
                </c:pt>
                <c:pt idx="8598">
                  <c:v>1.204505796217167</c:v>
                </c:pt>
                <c:pt idx="8599">
                  <c:v>1.1861958163236541</c:v>
                </c:pt>
                <c:pt idx="8600">
                  <c:v>1.1678069916071558</c:v>
                </c:pt>
                <c:pt idx="8601">
                  <c:v>1.1493438141538515</c:v>
                </c:pt>
                <c:pt idx="8602">
                  <c:v>1.1308109303815086</c:v>
                </c:pt>
                <c:pt idx="8603">
                  <c:v>1.1122131415417951</c:v>
                </c:pt>
                <c:pt idx="8604">
                  <c:v>1.0935554040440501</c:v>
                </c:pt>
                <c:pt idx="8605">
                  <c:v>1.0748428295988006</c:v>
                </c:pt>
                <c:pt idx="8606">
                  <c:v>1.0560806851730085</c:v>
                </c:pt>
                <c:pt idx="8607">
                  <c:v>1.0372743927525849</c:v>
                </c:pt>
                <c:pt idx="8608">
                  <c:v>1.0184295289053145</c:v>
                </c:pt>
                <c:pt idx="8609">
                  <c:v>0.99955182413998078</c:v>
                </c:pt>
                <c:pt idx="8610">
                  <c:v>0.98064716205607083</c:v>
                </c:pt>
                <c:pt idx="8611">
                  <c:v>0.96172157827828852</c:v>
                </c:pt>
                <c:pt idx="8612">
                  <c:v>0.94278125917335531</c:v>
                </c:pt>
                <c:pt idx="8613">
                  <c:v>0.92383254034115758</c:v>
                </c:pt>
                <c:pt idx="8614">
                  <c:v>0.90488190487970621</c:v>
                </c:pt>
                <c:pt idx="8615">
                  <c:v>0.88593598141744057</c:v>
                </c:pt>
                <c:pt idx="8616">
                  <c:v>0.86700154190974854</c:v>
                </c:pt>
                <c:pt idx="8617">
                  <c:v>0.84808549919662568</c:v>
                </c:pt>
                <c:pt idx="8618">
                  <c:v>0.8291949043192397</c:v>
                </c:pt>
                <c:pt idx="8619">
                  <c:v>0.81033694359118269</c:v>
                </c:pt>
                <c:pt idx="8620">
                  <c:v>0.79151893542272822</c:v>
                </c:pt>
                <c:pt idx="8621">
                  <c:v>0.77274832689738471</c:v>
                </c:pt>
                <c:pt idx="8622">
                  <c:v>0.75403269009705387</c:v>
                </c:pt>
                <c:pt idx="8623">
                  <c:v>0.73537971817734071</c:v>
                </c:pt>
                <c:pt idx="8624">
                  <c:v>0.71679722118981193</c:v>
                </c:pt>
                <c:pt idx="8625">
                  <c:v>0.69829312165328661</c:v>
                </c:pt>
                <c:pt idx="8626">
                  <c:v>0.67987544987248183</c:v>
                </c:pt>
                <c:pt idx="8627">
                  <c:v>0.66155233900692567</c:v>
                </c:pt>
                <c:pt idx="8628">
                  <c:v>0.6433320198899225</c:v>
                </c:pt>
                <c:pt idx="8629">
                  <c:v>0.62522281559903803</c:v>
                </c:pt>
                <c:pt idx="8630">
                  <c:v>0.60723313578234717</c:v>
                </c:pt>
                <c:pt idx="8631">
                  <c:v>0.58937147074148344</c:v>
                </c:pt>
                <c:pt idx="8632">
                  <c:v>0.57164638527562739</c:v>
                </c:pt>
                <c:pt idx="8633">
                  <c:v>0.55406651228993653</c:v>
                </c:pt>
                <c:pt idx="8634">
                  <c:v>0.53664054617391344</c:v>
                </c:pt>
                <c:pt idx="8635">
                  <c:v>0.51937723595316987</c:v>
                </c:pt>
                <c:pt idx="8636">
                  <c:v>0.50228537822174457</c:v>
                </c:pt>
                <c:pt idx="8637">
                  <c:v>0.48537380985981093</c:v>
                </c:pt>
                <c:pt idx="8638">
                  <c:v>0.46865140054462634</c:v>
                </c:pt>
                <c:pt idx="8639">
                  <c:v>0.45212704506080958</c:v>
                </c:pt>
                <c:pt idx="8640">
                  <c:v>0.43580965541887273</c:v>
                </c:pt>
                <c:pt idx="8641">
                  <c:v>0.41970815278975437</c:v>
                </c:pt>
                <c:pt idx="8642">
                  <c:v>0.40383145926415731</c:v>
                </c:pt>
                <c:pt idx="8643">
                  <c:v>0.38818848944677253</c:v>
                </c:pt>
                <c:pt idx="8644">
                  <c:v>0.37278814189469239</c:v>
                </c:pt>
                <c:pt idx="8645">
                  <c:v>0.35763929041094145</c:v>
                </c:pt>
                <c:pt idx="8646">
                  <c:v>0.34275077520418606</c:v>
                </c:pt>
                <c:pt idx="8647">
                  <c:v>0.32813139392547425</c:v>
                </c:pt>
                <c:pt idx="8648">
                  <c:v>0.31378989259519952</c:v>
                </c:pt>
                <c:pt idx="8649">
                  <c:v>0.29973495643129827</c:v>
                </c:pt>
                <c:pt idx="8650">
                  <c:v>0.28597520059282566</c:v>
                </c:pt>
                <c:pt idx="8651">
                  <c:v>0.27251916085147748</c:v>
                </c:pt>
                <c:pt idx="8652">
                  <c:v>0.25937528420479561</c:v>
                </c:pt>
                <c:pt idx="8653">
                  <c:v>0.24655191944574642</c:v>
                </c:pt>
                <c:pt idx="8654">
                  <c:v>0.23405730770229649</c:v>
                </c:pt>
                <c:pt idx="8655">
                  <c:v>0.22189957296220686</c:v>
                </c:pt>
                <c:pt idx="8656">
                  <c:v>0.21008671259819586</c:v>
                </c:pt>
                <c:pt idx="8657">
                  <c:v>0.19862658790828244</c:v>
                </c:pt>
                <c:pt idx="8658">
                  <c:v>0.18752691468744798</c:v>
                </c:pt>
                <c:pt idx="8659">
                  <c:v>0.17679525384593567</c:v>
                </c:pt>
                <c:pt idx="8660">
                  <c:v>0.16643900209021056</c:v>
                </c:pt>
                <c:pt idx="8661">
                  <c:v>0.15646538268288646</c:v>
                </c:pt>
                <c:pt idx="8662">
                  <c:v>0.14688143629722625</c:v>
                </c:pt>
                <c:pt idx="8663">
                  <c:v>0.13769401198305617</c:v>
                </c:pt>
                <c:pt idx="8664">
                  <c:v>0.12890975825985715</c:v>
                </c:pt>
                <c:pt idx="8665">
                  <c:v>0.12053511435334723</c:v>
                </c:pt>
                <c:pt idx="8666">
                  <c:v>0.11257630159197947</c:v>
                </c:pt>
                <c:pt idx="8667">
                  <c:v>0.10503931497903253</c:v>
                </c:pt>
                <c:pt idx="8668">
                  <c:v>9.7929914956581321E-2</c:v>
                </c:pt>
                <c:pt idx="8669">
                  <c:v>9.1253619376842968E-2</c:v>
                </c:pt>
                <c:pt idx="8670">
                  <c:v>8.5015695696721225E-2</c:v>
                </c:pt>
                <c:pt idx="8671">
                  <c:v>7.9221153410575076E-2</c:v>
                </c:pt>
                <c:pt idx="8672">
                  <c:v>7.3874736736565791E-2</c:v>
                </c:pt>
                <c:pt idx="8673">
                  <c:v>6.8980917570903882E-2</c:v>
                </c:pt>
                <c:pt idx="8674">
                  <c:v>6.454388872467047E-2</c:v>
                </c:pt>
                <c:pt idx="8675">
                  <c:v>6.0567557456861265E-2</c:v>
                </c:pt>
                <c:pt idx="8676">
                  <c:v>5.7055539317307634E-2</c:v>
                </c:pt>
                <c:pt idx="8677">
                  <c:v>5.4011152312322362E-2</c:v>
                </c:pt>
                <c:pt idx="8678">
                  <c:v>5.1437411405726871E-2</c:v>
                </c:pt>
                <c:pt idx="8679">
                  <c:v>4.9337023366940125E-2</c:v>
                </c:pt>
                <c:pt idx="8680">
                  <c:v>4.7712381977727918E-2</c:v>
                </c:pt>
                <c:pt idx="8681">
                  <c:v>4.6565563608150798E-2</c:v>
                </c:pt>
                <c:pt idx="8682">
                  <c:v>4.5898323171807094E-2</c:v>
                </c:pt>
                <c:pt idx="8683">
                  <c:v>4.571209046982639E-2</c:v>
                </c:pt>
                <c:pt idx="8684">
                  <c:v>4.6007966932288133E-2</c:v>
                </c:pt>
                <c:pt idx="8685">
                  <c:v>4.6786722764918236E-2</c:v>
                </c:pt>
                <c:pt idx="8686">
                  <c:v>4.8048794508371302E-2</c:v>
                </c:pt>
                <c:pt idx="8687">
                  <c:v>4.9794283016443008E-2</c:v>
                </c:pt>
                <c:pt idx="8688">
                  <c:v>5.2022951858840205E-2</c:v>
                </c:pt>
                <c:pt idx="8689">
                  <c:v>5.4734226153334585E-2</c:v>
                </c:pt>
                <c:pt idx="8690">
                  <c:v>5.7927191831185866E-2</c:v>
                </c:pt>
                <c:pt idx="8691">
                  <c:v>6.1600595339000551E-2</c:v>
                </c:pt>
                <c:pt idx="8692">
                  <c:v>6.5752843779234252E-2</c:v>
                </c:pt>
                <c:pt idx="8693">
                  <c:v>7.0382005490782329E-2</c:v>
                </c:pt>
                <c:pt idx="8694">
                  <c:v>7.548581107004193E-2</c:v>
                </c:pt>
                <c:pt idx="8695">
                  <c:v>8.1061654832215113E-2</c:v>
                </c:pt>
                <c:pt idx="8696">
                  <c:v>8.7106596711386527E-2</c:v>
                </c:pt>
                <c:pt idx="8697">
                  <c:v>9.3617364597513492E-2</c:v>
                </c:pt>
                <c:pt idx="8698">
                  <c:v>0.10059035710697593</c:v>
                </c:pt>
                <c:pt idx="8699">
                  <c:v>0.10802164678303963</c:v>
                </c:pt>
                <c:pt idx="8700">
                  <c:v>0.11590698372134949</c:v>
                </c:pt>
                <c:pt idx="8701">
                  <c:v>0.1242417996148662</c:v>
                </c:pt>
                <c:pt idx="8702">
                  <c:v>0.13302121221169211</c:v>
                </c:pt>
                <c:pt idx="8703">
                  <c:v>0.14224003017866388</c:v>
                </c:pt>
                <c:pt idx="8704">
                  <c:v>0.15189275836241553</c:v>
                </c:pt>
                <c:pt idx="8705">
                  <c:v>0.161973603439205</c:v>
                </c:pt>
                <c:pt idx="8706">
                  <c:v>0.17247647994356588</c:v>
                </c:pt>
                <c:pt idx="8707">
                  <c:v>0.18339501666570521</c:v>
                </c:pt>
                <c:pt idx="8708">
                  <c:v>0.1947225634062402</c:v>
                </c:pt>
                <c:pt idx="8709">
                  <c:v>0.20645219807670923</c:v>
                </c:pt>
                <c:pt idx="8710">
                  <c:v>0.21857673413287876</c:v>
                </c:pt>
                <c:pt idx="8711">
                  <c:v>0.2310887283285491</c:v>
                </c:pt>
                <c:pt idx="8712">
                  <c:v>0.24398048877527079</c:v>
                </c:pt>
                <c:pt idx="8713">
                  <c:v>0.25724408329437976</c:v>
                </c:pt>
                <c:pt idx="8714">
                  <c:v>0.27087134804587731</c:v>
                </c:pt>
                <c:pt idx="8715">
                  <c:v>0.28485389641987907</c:v>
                </c:pt>
                <c:pt idx="8716">
                  <c:v>0.299183128173649</c:v>
                </c:pt>
                <c:pt idx="8717">
                  <c:v>0.31385023879912088</c:v>
                </c:pt>
                <c:pt idx="8718">
                  <c:v>0.32884622910376515</c:v>
                </c:pt>
                <c:pt idx="8719">
                  <c:v>0.34416191498824511</c:v>
                </c:pt>
                <c:pt idx="8720">
                  <c:v>0.35978793740358295</c:v>
                </c:pt>
                <c:pt idx="8721">
                  <c:v>0.37571477247076296</c:v>
                </c:pt>
                <c:pt idx="8722">
                  <c:v>0.39193274174473303</c:v>
                </c:pt>
                <c:pt idx="8723">
                  <c:v>0.40843202260518124</c:v>
                </c:pt>
                <c:pt idx="8724">
                  <c:v>0.42520265875691943</c:v>
                </c:pt>
                <c:pt idx="8725">
                  <c:v>0.44223457082113904</c:v>
                </c:pt>
                <c:pt idx="8726">
                  <c:v>0.45951756699950441</c:v>
                </c:pt>
                <c:pt idx="8727">
                  <c:v>0.47704135379428758</c:v>
                </c:pt>
                <c:pt idx="8728">
                  <c:v>0.49479554676543624</c:v>
                </c:pt>
                <c:pt idx="8729">
                  <c:v>0.51276968130755751</c:v>
                </c:pt>
                <c:pt idx="8730">
                  <c:v>0.53095322342853912</c:v>
                </c:pt>
                <c:pt idx="8731">
                  <c:v>0.54933558051346554</c:v>
                </c:pt>
                <c:pt idx="8732">
                  <c:v>0.56790611205526287</c:v>
                </c:pt>
                <c:pt idx="8733">
                  <c:v>0.58665414033604857</c:v>
                </c:pt>
                <c:pt idx="8734">
                  <c:v>0.60556896104207469</c:v>
                </c:pt>
                <c:pt idx="8735">
                  <c:v>0.62463985379613041</c:v>
                </c:pt>
                <c:pt idx="8736">
                  <c:v>0.64385609259119347</c:v>
                </c:pt>
                <c:pt idx="8737">
                  <c:v>0.66320695611012248</c:v>
                </c:pt>
                <c:pt idx="8738">
                  <c:v>0.68268173791559172</c:v>
                </c:pt>
                <c:pt idx="8739">
                  <c:v>0.70226975649617074</c:v>
                </c:pt>
                <c:pt idx="8740">
                  <c:v>0.72196036515388062</c:v>
                </c:pt>
                <c:pt idx="8741">
                  <c:v>0.74174296172024301</c:v>
                </c:pt>
                <c:pt idx="8742">
                  <c:v>0.76160699808624543</c:v>
                </c:pt>
                <c:pt idx="8743">
                  <c:v>0.7815419895352127</c:v>
                </c:pt>
                <c:pt idx="8744">
                  <c:v>0.80153752386505017</c:v>
                </c:pt>
                <c:pt idx="8745">
                  <c:v>0.82158327029025657</c:v>
                </c:pt>
                <c:pt idx="8746">
                  <c:v>0.84166898811017665</c:v>
                </c:pt>
                <c:pt idx="8747">
                  <c:v>0.86178453513595243</c:v>
                </c:pt>
                <c:pt idx="8748">
                  <c:v>0.88191987586553233</c:v>
                </c:pt>
                <c:pt idx="8749">
                  <c:v>0.90206508939623131</c:v>
                </c:pt>
                <c:pt idx="8750">
                  <c:v>0.9222103770704595</c:v>
                </c:pt>
                <c:pt idx="8751">
                  <c:v>0.94234606984245906</c:v>
                </c:pt>
                <c:pt idx="8752">
                  <c:v>0.9624626353623168</c:v>
                </c:pt>
                <c:pt idx="8753">
                  <c:v>0.98255068476981755</c:v>
                </c:pt>
                <c:pt idx="8754">
                  <c:v>1.0026009791924946</c:v>
                </c:pt>
                <c:pt idx="8755">
                  <c:v>1.0226044359430655</c:v>
                </c:pt>
                <c:pt idx="8756">
                  <c:v>1.0425521344129847</c:v>
                </c:pt>
                <c:pt idx="8757">
                  <c:v>1.0624353216554887</c:v>
                </c:pt>
                <c:pt idx="8758">
                  <c:v>1.0822454176598229</c:v>
                </c:pt>
                <c:pt idx="8759">
                  <c:v>1.1019740203102595</c:v>
                </c:pt>
                <c:pt idx="8760">
                  <c:v>1.121612910030406</c:v>
                </c:pt>
                <c:pt idx="8761">
                  <c:v>1.1411540541116181</c:v>
                </c:pt>
                <c:pt idx="8762">
                  <c:v>1.1605896107240639</c:v>
                </c:pt>
                <c:pt idx="8763">
                  <c:v>1.1799119326118617</c:v>
                </c:pt>
                <c:pt idx="8764">
                  <c:v>1.1991135704737077</c:v>
                </c:pt>
                <c:pt idx="8765">
                  <c:v>1.2181872760272781</c:v>
                </c:pt>
                <c:pt idx="8766">
                  <c:v>1.2371260047628498</c:v>
                </c:pt>
                <c:pt idx="8767">
                  <c:v>1.2559229183880098</c:v>
                </c:pt>
                <c:pt idx="8768">
                  <c:v>1.2745713869639537</c:v>
                </c:pt>
                <c:pt idx="8769">
                  <c:v>1.2930649907392913</c:v>
                </c:pt>
                <c:pt idx="8770">
                  <c:v>1.3113975216860918</c:v>
                </c:pt>
                <c:pt idx="8771">
                  <c:v>1.3295629847396562</c:v>
                </c:pt>
                <c:pt idx="8772">
                  <c:v>1.3475555987490215</c:v>
                </c:pt>
                <c:pt idx="8773">
                  <c:v>1.3653697971442962</c:v>
                </c:pt>
                <c:pt idx="8774">
                  <c:v>1.3830002283228224</c:v>
                </c:pt>
                <c:pt idx="8775">
                  <c:v>1.4004417557660989</c:v>
                </c:pt>
                <c:pt idx="8776">
                  <c:v>1.4176894578872796</c:v>
                </c:pt>
                <c:pt idx="8777">
                  <c:v>1.4347386276215315</c:v>
                </c:pt>
                <c:pt idx="8778">
                  <c:v>1.451584771764193</c:v>
                </c:pt>
                <c:pt idx="8779">
                  <c:v>1.4682236100614841</c:v>
                </c:pt>
                <c:pt idx="8780">
                  <c:v>1.4846510740662342</c:v>
                </c:pt>
                <c:pt idx="8781">
                  <c:v>1.5008633057639316</c:v>
                </c:pt>
                <c:pt idx="8782">
                  <c:v>1.5168566559755698</c:v>
                </c:pt>
                <c:pt idx="8783">
                  <c:v>1.5326276825483558</c:v>
                </c:pt>
                <c:pt idx="8784">
                  <c:v>1.5481731483411765</c:v>
                </c:pt>
                <c:pt idx="8785">
                  <c:v>1.5634900190129239</c:v>
                </c:pt>
                <c:pt idx="8786">
                  <c:v>1.5785754606233788</c:v>
                </c:pt>
                <c:pt idx="8787">
                  <c:v>1.5934268370545734</c:v>
                </c:pt>
                <c:pt idx="8788">
                  <c:v>1.6080417072621802</c:v>
                </c:pt>
                <c:pt idx="8789">
                  <c:v>1.6224178223626455</c:v>
                </c:pt>
                <c:pt idx="8790">
                  <c:v>1.6365531225710437</c:v>
                </c:pt>
                <c:pt idx="8791">
                  <c:v>1.6504457339923451</c:v>
                </c:pt>
                <c:pt idx="8792">
                  <c:v>1.6640939652768969</c:v>
                </c:pt>
                <c:pt idx="8793">
                  <c:v>1.67749630415101</c:v>
                </c:pt>
                <c:pt idx="8794">
                  <c:v>1.6906514138287967</c:v>
                </c:pt>
                <c:pt idx="8795">
                  <c:v>1.7035581293141857</c:v>
                </c:pt>
                <c:pt idx="8796">
                  <c:v>1.7162154536033167</c:v>
                </c:pt>
                <c:pt idx="8797">
                  <c:v>1.7286225537941065</c:v>
                </c:pt>
                <c:pt idx="8798">
                  <c:v>1.7407787571122406</c:v>
                </c:pt>
                <c:pt idx="8799">
                  <c:v>1.7526835468612572</c:v>
                </c:pt>
                <c:pt idx="8800">
                  <c:v>1.7643365583056276</c:v>
                </c:pt>
                <c:pt idx="8801">
                  <c:v>1.7757375744929806</c:v>
                </c:pt>
                <c:pt idx="8802">
                  <c:v>1.7868865220276828</c:v>
                </c:pt>
                <c:pt idx="8803">
                  <c:v>1.797783466794896</c:v>
                </c:pt>
                <c:pt idx="8804">
                  <c:v>1.808428609654281</c:v>
                </c:pt>
                <c:pt idx="8805">
                  <c:v>1.8188222820988518</c:v>
                </c:pt>
                <c:pt idx="8806">
                  <c:v>1.8289649418944454</c:v>
                </c:pt>
                <c:pt idx="8807">
                  <c:v>1.8388571687018296</c:v>
                </c:pt>
                <c:pt idx="8808">
                  <c:v>1.8484996596911252</c:v>
                </c:pt>
                <c:pt idx="8809">
                  <c:v>1.857893225152806</c:v>
                </c:pt>
                <c:pt idx="8810">
                  <c:v>1.8670387841126717</c:v>
                </c:pt>
                <c:pt idx="8811">
                  <c:v>1.8759373599551978</c:v>
                </c:pt>
                <c:pt idx="8812">
                  <c:v>1.8845900760640519</c:v>
                </c:pt>
                <c:pt idx="8813">
                  <c:v>1.8929981514810721</c:v>
                </c:pt>
                <c:pt idx="8814">
                  <c:v>1.9011628965934591</c:v>
                </c:pt>
                <c:pt idx="8815">
                  <c:v>1.9090857088489841</c:v>
                </c:pt>
                <c:pt idx="8816">
                  <c:v>1.9167680685110244</c:v>
                </c:pt>
                <c:pt idx="8817">
                  <c:v>1.9242115344489163</c:v>
                </c:pt>
                <c:pt idx="8818">
                  <c:v>1.931417739977809</c:v>
                </c:pt>
                <c:pt idx="8819">
                  <c:v>1.9383883887421081</c:v>
                </c:pt>
                <c:pt idx="8820">
                  <c:v>1.9451252506563379</c:v>
                </c:pt>
                <c:pt idx="8821">
                  <c:v>1.9516301578982806</c:v>
                </c:pt>
                <c:pt idx="8822">
                  <c:v>1.9579050009622081</c:v>
                </c:pt>
                <c:pt idx="8823">
                  <c:v>1.9639517247773561</c:v>
                </c:pt>
                <c:pt idx="8824">
                  <c:v>1.9697723248875949</c:v>
                </c:pt>
                <c:pt idx="8825">
                  <c:v>1.975368843702072</c:v>
                </c:pt>
                <c:pt idx="8826">
                  <c:v>1.9807433668151577</c:v>
                </c:pt>
                <c:pt idx="8827">
                  <c:v>1.9858980194001576</c:v>
                </c:pt>
                <c:pt idx="8828">
                  <c:v>1.9908349626779365</c:v>
                </c:pt>
                <c:pt idx="8829">
                  <c:v>1.9955563904597449</c:v>
                </c:pt>
                <c:pt idx="8830">
                  <c:v>2.0000645257723262</c:v>
                </c:pt>
                <c:pt idx="8831">
                  <c:v>2.0043616175601651</c:v>
                </c:pt>
                <c:pt idx="8832">
                  <c:v>2.0084499374689644</c:v>
                </c:pt>
                <c:pt idx="8833">
                  <c:v>2.0123317767128195</c:v>
                </c:pt>
                <c:pt idx="8834">
                  <c:v>2.0160094430231825</c:v>
                </c:pt>
                <c:pt idx="8835">
                  <c:v>2.019485257681735</c:v>
                </c:pt>
                <c:pt idx="8836">
                  <c:v>2.0227615526386282</c:v>
                </c:pt>
                <c:pt idx="8837">
                  <c:v>2.025840667713684</c:v>
                </c:pt>
                <c:pt idx="8838">
                  <c:v>2.0287249478855456</c:v>
                </c:pt>
                <c:pt idx="8839">
                  <c:v>2.0314167406635439</c:v>
                </c:pt>
                <c:pt idx="8840">
                  <c:v>2.0339183935454908</c:v>
                </c:pt>
                <c:pt idx="8841">
                  <c:v>2.0362322515611258</c:v>
                </c:pt>
                <c:pt idx="8842">
                  <c:v>2.0383606549012248</c:v>
                </c:pt>
                <c:pt idx="8843">
                  <c:v>2.0403059366283331</c:v>
                </c:pt>
                <c:pt idx="8844">
                  <c:v>2.0420704204741025</c:v>
                </c:pt>
                <c:pt idx="8845">
                  <c:v>2.04365641871965</c:v>
                </c:pt>
                <c:pt idx="8846">
                  <c:v>2.045066230157802</c:v>
                </c:pt>
                <c:pt idx="8847">
                  <c:v>2.0463021381374453</c:v>
                </c:pt>
                <c:pt idx="8848">
                  <c:v>2.0473664086897392</c:v>
                </c:pt>
                <c:pt idx="8849">
                  <c:v>2.0482612887333995</c:v>
                </c:pt>
                <c:pt idx="8850">
                  <c:v>2.0489890043603336</c:v>
                </c:pt>
                <c:pt idx="8851">
                  <c:v>2.0495517591971062</c:v>
                </c:pt>
                <c:pt idx="8852">
                  <c:v>2.0499517328470569</c:v>
                </c:pt>
                <c:pt idx="8853">
                  <c:v>2.0501910794031235</c:v>
                </c:pt>
                <c:pt idx="8854">
                  <c:v>2.0502719260399775</c:v>
                </c:pt>
                <c:pt idx="8855">
                  <c:v>2.0501963716755802</c:v>
                </c:pt>
                <c:pt idx="8856">
                  <c:v>2.0499664857060638</c:v>
                </c:pt>
                <c:pt idx="8857">
                  <c:v>2.0495843068118602</c:v>
                </c:pt>
                <c:pt idx="8858">
                  <c:v>2.0490518418307078</c:v>
                </c:pt>
                <c:pt idx="8859">
                  <c:v>2.0483710646986153</c:v>
                </c:pt>
                <c:pt idx="8860">
                  <c:v>2.0475439154599542</c:v>
                </c:pt>
                <c:pt idx="8861">
                  <c:v>2.0465722993376403</c:v>
                </c:pt>
                <c:pt idx="8862">
                  <c:v>2.0454580858689297</c:v>
                </c:pt>
                <c:pt idx="8863">
                  <c:v>2.0442031081029501</c:v>
                </c:pt>
                <c:pt idx="8864">
                  <c:v>2.0428091618576372</c:v>
                </c:pt>
                <c:pt idx="8865">
                  <c:v>2.0412780050354864</c:v>
                </c:pt>
                <c:pt idx="8866">
                  <c:v>2.0396113569959602</c:v>
                </c:pt>
                <c:pt idx="8867">
                  <c:v>2.0378108979857266</c:v>
                </c:pt>
                <c:pt idx="8868">
                  <c:v>2.0358782686188173</c:v>
                </c:pt>
                <c:pt idx="8869">
                  <c:v>2.033815069414223</c:v>
                </c:pt>
                <c:pt idx="8870">
                  <c:v>2.0316228603820972</c:v>
                </c:pt>
                <c:pt idx="8871">
                  <c:v>2.0293031606598047</c:v>
                </c:pt>
                <c:pt idx="8872">
                  <c:v>2.0268574481965516</c:v>
                </c:pt>
                <c:pt idx="8873">
                  <c:v>2.0242871594866894</c:v>
                </c:pt>
                <c:pt idx="8874">
                  <c:v>2.0215936893462203</c:v>
                </c:pt>
                <c:pt idx="8875">
                  <c:v>2.0187783907350125</c:v>
                </c:pt>
                <c:pt idx="8876">
                  <c:v>2.0158425746219786</c:v>
                </c:pt>
                <c:pt idx="8877">
                  <c:v>2.0127875098922807</c:v>
                </c:pt>
                <c:pt idx="8878">
                  <c:v>2.0096144232937858</c:v>
                </c:pt>
                <c:pt idx="8879">
                  <c:v>2.0063244994243821</c:v>
                </c:pt>
                <c:pt idx="8880">
                  <c:v>2.0029188807567309</c:v>
                </c:pt>
                <c:pt idx="8881">
                  <c:v>1.9993986677009938</c:v>
                </c:pt>
                <c:pt idx="8882">
                  <c:v>1.9957649187016504</c:v>
                </c:pt>
                <c:pt idx="8883">
                  <c:v>1.9920186503704744</c:v>
                </c:pt>
                <c:pt idx="8884">
                  <c:v>1.988160837654676</c:v>
                </c:pt>
                <c:pt idx="8885">
                  <c:v>1.9841924140367158</c:v>
                </c:pt>
                <c:pt idx="8886">
                  <c:v>1.9801142717642781</c:v>
                </c:pt>
                <c:pt idx="8887">
                  <c:v>1.9759272621166979</c:v>
                </c:pt>
                <c:pt idx="8888">
                  <c:v>1.9716321956960021</c:v>
                </c:pt>
                <c:pt idx="8889">
                  <c:v>1.9672298427524098</c:v>
                </c:pt>
                <c:pt idx="8890">
                  <c:v>1.9627209335347295</c:v>
                </c:pt>
                <c:pt idx="8891">
                  <c:v>1.9581061586730195</c:v>
                </c:pt>
                <c:pt idx="8892">
                  <c:v>1.9533861695843941</c:v>
                </c:pt>
                <c:pt idx="8893">
                  <c:v>1.9485615789107316</c:v>
                </c:pt>
                <c:pt idx="8894">
                  <c:v>1.9436329609785647</c:v>
                </c:pt>
                <c:pt idx="8895">
                  <c:v>1.9386008522876099</c:v>
                </c:pt>
                <c:pt idx="8896">
                  <c:v>1.9334657520240892</c:v>
                </c:pt>
                <c:pt idx="8897">
                  <c:v>1.9282281225979001</c:v>
                </c:pt>
                <c:pt idx="8898">
                  <c:v>1.9228883902075591</c:v>
                </c:pt>
                <c:pt idx="8899">
                  <c:v>1.9174469454264755</c:v>
                </c:pt>
                <c:pt idx="8900">
                  <c:v>1.9119041438148474</c:v>
                </c:pt>
                <c:pt idx="8901">
                  <c:v>1.9062603065557173</c:v>
                </c:pt>
                <c:pt idx="8902">
                  <c:v>1.9005157211141701</c:v>
                </c:pt>
                <c:pt idx="8903">
                  <c:v>1.8946706419201869</c:v>
                </c:pt>
                <c:pt idx="8904">
                  <c:v>1.8887252910751102</c:v>
                </c:pt>
                <c:pt idx="8905">
                  <c:v>1.8826798590813665</c:v>
                </c:pt>
                <c:pt idx="8906">
                  <c:v>1.8765345055963429</c:v>
                </c:pt>
                <c:pt idx="8907">
                  <c:v>1.8702893602081485</c:v>
                </c:pt>
                <c:pt idx="8908">
                  <c:v>1.8639445232353664</c:v>
                </c:pt>
                <c:pt idx="8909">
                  <c:v>1.8575000665519121</c:v>
                </c:pt>
                <c:pt idx="8910">
                  <c:v>1.8509560344324321</c:v>
                </c:pt>
                <c:pt idx="8911">
                  <c:v>1.8443124444228149</c:v>
                </c:pt>
                <c:pt idx="8912">
                  <c:v>1.8375692882363095</c:v>
                </c:pt>
                <c:pt idx="8913">
                  <c:v>1.8307265326701794</c:v>
                </c:pt>
                <c:pt idx="8914">
                  <c:v>1.823784120549192</c:v>
                </c:pt>
                <c:pt idx="8915">
                  <c:v>1.8167419716921331</c:v>
                </c:pt>
                <c:pt idx="8916">
                  <c:v>1.8095999839045358</c:v>
                </c:pt>
                <c:pt idx="8917">
                  <c:v>1.8023580339943361</c:v>
                </c:pt>
                <c:pt idx="8918">
                  <c:v>1.7950159788141749</c:v>
                </c:pt>
                <c:pt idx="8919">
                  <c:v>1.7875736563287192</c:v>
                </c:pt>
                <c:pt idx="8920">
                  <c:v>1.7800308867084764</c:v>
                </c:pt>
                <c:pt idx="8921">
                  <c:v>1.7723874734485328</c:v>
                </c:pt>
                <c:pt idx="8922">
                  <c:v>1.7646432045142311</c:v>
                </c:pt>
                <c:pt idx="8923">
                  <c:v>1.7567978535153776</c:v>
                </c:pt>
                <c:pt idx="8924">
                  <c:v>1.7488511809037861</c:v>
                </c:pt>
                <c:pt idx="8925">
                  <c:v>1.7408029352026309</c:v>
                </c:pt>
                <c:pt idx="8926">
                  <c:v>1.732652854260176</c:v>
                </c:pt>
                <c:pt idx="8927">
                  <c:v>1.7244006665335527</c:v>
                </c:pt>
                <c:pt idx="8928">
                  <c:v>1.7160460924004144</c:v>
                </c:pt>
                <c:pt idx="8929">
                  <c:v>1.7075888454988435</c:v>
                </c:pt>
                <c:pt idx="8930">
                  <c:v>1.6990286340974274</c:v>
                </c:pt>
                <c:pt idx="8931">
                  <c:v>1.6903651624928009</c:v>
                </c:pt>
                <c:pt idx="8932">
                  <c:v>1.6815981324391038</c:v>
                </c:pt>
                <c:pt idx="8933">
                  <c:v>1.6727272446049413</c:v>
                </c:pt>
                <c:pt idx="8934">
                  <c:v>1.663752200061416</c:v>
                </c:pt>
                <c:pt idx="8935">
                  <c:v>1.6546727018007323</c:v>
                </c:pt>
                <c:pt idx="8936">
                  <c:v>1.6454884562837662</c:v>
                </c:pt>
                <c:pt idx="8937">
                  <c:v>1.6361991750189606</c:v>
                </c:pt>
                <c:pt idx="8938">
                  <c:v>1.6268045761714884</c:v>
                </c:pt>
                <c:pt idx="8939">
                  <c:v>1.6173043862024972</c:v>
                </c:pt>
                <c:pt idx="8940">
                  <c:v>1.6076983415396422</c:v>
                </c:pt>
                <c:pt idx="8941">
                  <c:v>1.5979861902760772</c:v>
                </c:pt>
                <c:pt idx="8942">
                  <c:v>1.5881676939020966</c:v>
                </c:pt>
                <c:pt idx="8943">
                  <c:v>1.5782426290647442</c:v>
                </c:pt>
                <c:pt idx="8944">
                  <c:v>1.5682107893588666</c:v>
                </c:pt>
                <c:pt idx="8945">
                  <c:v>1.5580719871455093</c:v>
                </c:pt>
                <c:pt idx="8946">
                  <c:v>1.5478260554021606</c:v>
                </c:pt>
                <c:pt idx="8947">
                  <c:v>1.5374728495987786</c:v>
                </c:pt>
                <c:pt idx="8948">
                  <c:v>1.5270122496039626</c:v>
                </c:pt>
                <c:pt idx="8949">
                  <c:v>1.5164441616182704</c:v>
                </c:pt>
                <c:pt idx="8950">
                  <c:v>1.5057685201328384</c:v>
                </c:pt>
                <c:pt idx="8951">
                  <c:v>1.4949852899162122</c:v>
                </c:pt>
                <c:pt idx="8952">
                  <c:v>1.4840944680258228</c:v>
                </c:pt>
                <c:pt idx="8953">
                  <c:v>1.4730960858422568</c:v>
                </c:pt>
                <c:pt idx="8954">
                  <c:v>1.4619902111294225</c:v>
                </c:pt>
                <c:pt idx="8955">
                  <c:v>1.4507769501140433</c:v>
                </c:pt>
                <c:pt idx="8956">
                  <c:v>1.439456449588786</c:v>
                </c:pt>
                <c:pt idx="8957">
                  <c:v>1.4280288990327519</c:v>
                </c:pt>
                <c:pt idx="8958">
                  <c:v>1.4164945327521064</c:v>
                </c:pt>
                <c:pt idx="8959">
                  <c:v>1.4048536320354978</c:v>
                </c:pt>
                <c:pt idx="8960">
                  <c:v>1.3931065273267997</c:v>
                </c:pt>
                <c:pt idx="8961">
                  <c:v>1.38125360040858</c:v>
                </c:pt>
                <c:pt idx="8962">
                  <c:v>1.3692952865992978</c:v>
                </c:pt>
                <c:pt idx="8963">
                  <c:v>1.3572320769587647</c:v>
                </c:pt>
                <c:pt idx="8964">
                  <c:v>1.3450645205012781</c:v>
                </c:pt>
                <c:pt idx="8965">
                  <c:v>1.3327932264141904</c:v>
                </c:pt>
                <c:pt idx="8966">
                  <c:v>1.3204188662795096</c:v>
                </c:pt>
                <c:pt idx="8967">
                  <c:v>1.307942176295126</c:v>
                </c:pt>
                <c:pt idx="8968">
                  <c:v>1.2953639594954578</c:v>
                </c:pt>
                <c:pt idx="8969">
                  <c:v>1.2826850879651499</c:v>
                </c:pt>
                <c:pt idx="8970">
                  <c:v>1.2699065050486422</c:v>
                </c:pt>
                <c:pt idx="8971">
                  <c:v>1.2570292275453594</c:v>
                </c:pt>
                <c:pt idx="8972">
                  <c:v>1.2440543478946298</c:v>
                </c:pt>
                <c:pt idx="8973">
                  <c:v>1.2309830363422181</c:v>
                </c:pt>
                <c:pt idx="8974">
                  <c:v>1.2178165430879413</c:v>
                </c:pt>
                <c:pt idx="8975">
                  <c:v>1.204556200409201</c:v>
                </c:pt>
                <c:pt idx="8976">
                  <c:v>1.1912034247589987</c:v>
                </c:pt>
                <c:pt idx="8977">
                  <c:v>1.1777597188323194</c:v>
                </c:pt>
                <c:pt idx="8978">
                  <c:v>1.1642266735996536</c:v>
                </c:pt>
                <c:pt idx="8979">
                  <c:v>1.1506059703017231</c:v>
                </c:pt>
                <c:pt idx="8980">
                  <c:v>1.1368993824036226</c:v>
                </c:pt>
                <c:pt idx="8981">
                  <c:v>1.1231087775017645</c:v>
                </c:pt>
                <c:pt idx="8982">
                  <c:v>1.1092361191824318</c:v>
                </c:pt>
                <c:pt idx="8983">
                  <c:v>1.0952834688248547</c:v>
                </c:pt>
                <c:pt idx="8984">
                  <c:v>1.0812529873478265</c:v>
                </c:pt>
                <c:pt idx="8985">
                  <c:v>1.0671469368914093</c:v>
                </c:pt>
                <c:pt idx="8986">
                  <c:v>1.0529676824334686</c:v>
                </c:pt>
                <c:pt idx="8987">
                  <c:v>1.038717693332933</c:v>
                </c:pt>
                <c:pt idx="8988">
                  <c:v>1.0243995447989471</c:v>
                </c:pt>
                <c:pt idx="8989">
                  <c:v>1.010015919276795</c:v>
                </c:pt>
                <c:pt idx="8990">
                  <c:v>0.99556960775029457</c:v>
                </c:pt>
                <c:pt idx="8991">
                  <c:v>0.98106351095365196</c:v>
                </c:pt>
                <c:pt idx="8992">
                  <c:v>0.96650064048749063</c:v>
                </c:pt>
                <c:pt idx="8993">
                  <c:v>0.95188411983676857</c:v>
                </c:pt>
                <c:pt idx="8994">
                  <c:v>0.93721718528338449</c:v>
                </c:pt>
                <c:pt idx="8995">
                  <c:v>0.92250318670994202</c:v>
                </c:pt>
                <c:pt idx="8996">
                  <c:v>0.90774558829001661</c:v>
                </c:pt>
                <c:pt idx="8997">
                  <c:v>0.89294796905950069</c:v>
                </c:pt>
                <c:pt idx="8998">
                  <c:v>0.87811402336504962</c:v>
                </c:pt>
                <c:pt idx="8999">
                  <c:v>0.86324756118443702</c:v>
                </c:pt>
                <c:pt idx="9000">
                  <c:v>0.8483525083149851</c:v>
                </c:pt>
                <c:pt idx="9001">
                  <c:v>0.83343290642476353</c:v>
                </c:pt>
                <c:pt idx="9002">
                  <c:v>0.8184929129617956</c:v>
                </c:pt>
                <c:pt idx="9003">
                  <c:v>0.80353680091931357</c:v>
                </c:pt>
                <c:pt idx="9004">
                  <c:v>0.78856895844937469</c:v>
                </c:pt>
                <c:pt idx="9005">
                  <c:v>0.77359388832334364</c:v>
                </c:pt>
                <c:pt idx="9006">
                  <c:v>0.75861620723405965</c:v>
                </c:pt>
                <c:pt idx="9007">
                  <c:v>0.74364064493683502</c:v>
                </c:pt>
                <c:pt idx="9008">
                  <c:v>0.72867204322400392</c:v>
                </c:pt>
                <c:pt idx="9009">
                  <c:v>0.71371535473126779</c:v>
                </c:pt>
                <c:pt idx="9010">
                  <c:v>0.69877564157172978</c:v>
                </c:pt>
                <c:pt idx="9011">
                  <c:v>0.68385807379381403</c:v>
                </c:pt>
                <c:pt idx="9012">
                  <c:v>0.66896792766244961</c:v>
                </c:pt>
                <c:pt idx="9013">
                  <c:v>0.6541105837576191</c:v>
                </c:pt>
                <c:pt idx="9014">
                  <c:v>0.63929152489114571</c:v>
                </c:pt>
                <c:pt idx="9015">
                  <c:v>0.62451633383731842</c:v>
                </c:pt>
                <c:pt idx="9016">
                  <c:v>0.60979069087625382</c:v>
                </c:pt>
                <c:pt idx="9017">
                  <c:v>0.59512037114852867</c:v>
                </c:pt>
                <c:pt idx="9018">
                  <c:v>0.58051124182007219</c:v>
                </c:pt>
                <c:pt idx="9019">
                  <c:v>0.5659692590554366</c:v>
                </c:pt>
                <c:pt idx="9020">
                  <c:v>0.55150046479928649</c:v>
                </c:pt>
                <c:pt idx="9021">
                  <c:v>0.53711098336658902</c:v>
                </c:pt>
                <c:pt idx="9022">
                  <c:v>0.52280701783989603</c:v>
                </c:pt>
                <c:pt idx="9023">
                  <c:v>0.50859484627581664</c:v>
                </c:pt>
                <c:pt idx="9024">
                  <c:v>0.4944808177202521</c:v>
                </c:pt>
                <c:pt idx="9025">
                  <c:v>0.4804713480341003</c:v>
                </c:pt>
                <c:pt idx="9026">
                  <c:v>0.46657291553076946</c:v>
                </c:pt>
                <c:pt idx="9027">
                  <c:v>0.45279205642766646</c:v>
                </c:pt>
                <c:pt idx="9028">
                  <c:v>0.43913536011410881</c:v>
                </c:pt>
                <c:pt idx="9029">
                  <c:v>0.42560946423735302</c:v>
                </c:pt>
                <c:pt idx="9030">
                  <c:v>0.4122210496116655</c:v>
                </c:pt>
                <c:pt idx="9031">
                  <c:v>0.3989768349525708</c:v>
                </c:pt>
                <c:pt idx="9032">
                  <c:v>0.38588357144104901</c:v>
                </c:pt>
                <c:pt idx="9033">
                  <c:v>0.3729480371216734</c:v>
                </c:pt>
                <c:pt idx="9034">
                  <c:v>0.36017703114011634</c:v>
                </c:pt>
                <c:pt idx="9035">
                  <c:v>0.34757736782466736</c:v>
                </c:pt>
                <c:pt idx="9036">
                  <c:v>0.33515587061828395</c:v>
                </c:pt>
                <c:pt idx="9037">
                  <c:v>0.32291936586642139</c:v>
                </c:pt>
                <c:pt idx="9038">
                  <c:v>0.3108746764681759</c:v>
                </c:pt>
                <c:pt idx="9039">
                  <c:v>0.29902861539700326</c:v>
                </c:pt>
                <c:pt idx="9040">
                  <c:v>0.2873879790988087</c:v>
                </c:pt>
                <c:pt idx="9041">
                  <c:v>0.27595954077546131</c:v>
                </c:pt>
                <c:pt idx="9042">
                  <c:v>0.26475004356104204</c:v>
                </c:pt>
                <c:pt idx="9043">
                  <c:v>0.2537661936009728</c:v>
                </c:pt>
                <c:pt idx="9044">
                  <c:v>0.243014653041422</c:v>
                </c:pt>
                <c:pt idx="9045">
                  <c:v>0.23250203293958202</c:v>
                </c:pt>
                <c:pt idx="9046">
                  <c:v>0.22223488610396108</c:v>
                </c:pt>
                <c:pt idx="9047">
                  <c:v>0.21221969987482842</c:v>
                </c:pt>
                <c:pt idx="9048">
                  <c:v>0.20246288885554209</c:v>
                </c:pt>
                <c:pt idx="9049">
                  <c:v>0.192970787604899</c:v>
                </c:pt>
                <c:pt idx="9050">
                  <c:v>0.18374964330224061</c:v>
                </c:pt>
                <c:pt idx="9051">
                  <c:v>0.17480560839594592</c:v>
                </c:pt>
                <c:pt idx="9052">
                  <c:v>0.16614473324712647</c:v>
                </c:pt>
                <c:pt idx="9053">
                  <c:v>0.15777295878044073</c:v>
                </c:pt>
                <c:pt idx="9054">
                  <c:v>0.14969610915361942</c:v>
                </c:pt>
                <c:pt idx="9055">
                  <c:v>0.14191988445816353</c:v>
                </c:pt>
                <c:pt idx="9056">
                  <c:v>0.13444985346332186</c:v>
                </c:pt>
                <c:pt idx="9057">
                  <c:v>0.12729144641595941</c:v>
                </c:pt>
                <c:pt idx="9058">
                  <c:v>0.12044994790869436</c:v>
                </c:pt>
                <c:pt idx="9059">
                  <c:v>0.1139304898290214</c:v>
                </c:pt>
                <c:pt idx="9060">
                  <c:v>0.10773804440203151</c:v>
                </c:pt>
                <c:pt idx="9061">
                  <c:v>0.10187741733949732</c:v>
                </c:pt>
                <c:pt idx="9062">
                  <c:v>9.6353241107867998E-2</c:v>
                </c:pt>
                <c:pt idx="9063">
                  <c:v>9.1169968327972611E-2</c:v>
                </c:pt>
                <c:pt idx="9064">
                  <c:v>8.633186531886422E-2</c:v>
                </c:pt>
                <c:pt idx="9065">
                  <c:v>8.184300579830471E-2</c:v>
                </c:pt>
                <c:pt idx="9066">
                  <c:v>7.7707264752321328E-2</c:v>
                </c:pt>
                <c:pt idx="9067">
                  <c:v>7.3928312485823752E-2</c:v>
                </c:pt>
                <c:pt idx="9068">
                  <c:v>7.0509608866442169E-2</c:v>
                </c:pt>
                <c:pt idx="9069">
                  <c:v>6.7454397773198921E-2</c:v>
                </c:pt>
                <c:pt idx="9070">
                  <c:v>6.476570176159635E-2</c:v>
                </c:pt>
                <c:pt idx="9071">
                  <c:v>6.2446316956247361E-2</c:v>
                </c:pt>
                <c:pt idx="9072">
                  <c:v>6.0498808182063053E-2</c:v>
                </c:pt>
                <c:pt idx="9073">
                  <c:v>5.892550434435305E-2</c:v>
                </c:pt>
                <c:pt idx="9074">
                  <c:v>5.7728494068200749E-2</c:v>
                </c:pt>
                <c:pt idx="9075">
                  <c:v>5.690962160671003E-2</c:v>
                </c:pt>
                <c:pt idx="9076">
                  <c:v>5.647048302757729E-2</c:v>
                </c:pt>
                <c:pt idx="9077">
                  <c:v>5.6412422686717582E-2</c:v>
                </c:pt>
                <c:pt idx="9078">
                  <c:v>5.6736529997499424E-2</c:v>
                </c:pt>
                <c:pt idx="9079">
                  <c:v>5.7443636503243439E-2</c:v>
                </c:pt>
                <c:pt idx="9080">
                  <c:v>5.8534313260536083E-2</c:v>
                </c:pt>
                <c:pt idx="9081">
                  <c:v>6.0008868539974856E-2</c:v>
                </c:pt>
                <c:pt idx="9082">
                  <c:v>6.1867345850565074E-2</c:v>
                </c:pt>
                <c:pt idx="9083">
                  <c:v>6.4109522293450683E-2</c:v>
                </c:pt>
                <c:pt idx="9084">
                  <c:v>6.6734907249892242E-2</c:v>
                </c:pt>
                <c:pt idx="9085">
                  <c:v>6.9742741407841716E-2</c:v>
                </c:pt>
                <c:pt idx="9086">
                  <c:v>7.3131996130810104E-2</c:v>
                </c:pt>
                <c:pt idx="9087">
                  <c:v>7.6901373172090587E-2</c:v>
                </c:pt>
                <c:pt idx="9088">
                  <c:v>8.104930473670563E-2</c:v>
                </c:pt>
                <c:pt idx="9089">
                  <c:v>8.5573953892740806E-2</c:v>
                </c:pt>
                <c:pt idx="9090">
                  <c:v>9.0473215333019927E-2</c:v>
                </c:pt>
                <c:pt idx="9091">
                  <c:v>9.5744716487509735E-2</c:v>
                </c:pt>
                <c:pt idx="9092">
                  <c:v>0.10138581898590046</c:v>
                </c:pt>
                <c:pt idx="9093">
                  <c:v>0.10739362046944748</c:v>
                </c:pt>
                <c:pt idx="9094">
                  <c:v>0.11376495675005754</c:v>
                </c:pt>
                <c:pt idx="9095">
                  <c:v>0.12049640431424526</c:v>
                </c:pt>
                <c:pt idx="9096">
                  <c:v>0.12758428316859591</c:v>
                </c:pt>
                <c:pt idx="9097">
                  <c:v>0.13502466002308694</c:v>
                </c:pt>
                <c:pt idx="9098">
                  <c:v>0.1428133518073397</c:v>
                </c:pt>
                <c:pt idx="9099">
                  <c:v>0.15094592951472852</c:v>
                </c:pt>
                <c:pt idx="9100">
                  <c:v>0.15941772236849147</c:v>
                </c:pt>
                <c:pt idx="9101">
                  <c:v>0.16822382230301852</c:v>
                </c:pt>
                <c:pt idx="9102">
                  <c:v>0.17735908875328221</c:v>
                </c:pt>
                <c:pt idx="9103">
                  <c:v>0.186818153744504</c:v>
                </c:pt>
                <c:pt idx="9104">
                  <c:v>0.19659542727363508</c:v>
                </c:pt>
                <c:pt idx="9105">
                  <c:v>0.20668510297369658</c:v>
                </c:pt>
                <c:pt idx="9106">
                  <c:v>0.21708116405116881</c:v>
                </c:pt>
                <c:pt idx="9107">
                  <c:v>0.22777738948660523</c:v>
                </c:pt>
                <c:pt idx="9108">
                  <c:v>0.23876736048782254</c:v>
                </c:pt>
                <c:pt idx="9109">
                  <c:v>0.25004446718431583</c:v>
                </c:pt>
                <c:pt idx="9110">
                  <c:v>0.26160191555147683</c:v>
                </c:pt>
                <c:pt idx="9111">
                  <c:v>0.2734327345529623</c:v>
                </c:pt>
                <c:pt idx="9112">
                  <c:v>0.28552978348818031</c:v>
                </c:pt>
                <c:pt idx="9113">
                  <c:v>0.29788575953272828</c:v>
                </c:pt>
                <c:pt idx="9114">
                  <c:v>0.31049320545831993</c:v>
                </c:pt>
                <c:pt idx="9115">
                  <c:v>0.32334451751925336</c:v>
                </c:pt>
                <c:pt idx="9116">
                  <c:v>0.3364319534912163</c:v>
                </c:pt>
                <c:pt idx="9117">
                  <c:v>0.34974764084897375</c:v>
                </c:pt>
                <c:pt idx="9118">
                  <c:v>0.36328358506877922</c:v>
                </c:pt>
                <c:pt idx="9119">
                  <c:v>0.3770316780411142</c:v>
                </c:pt>
                <c:pt idx="9120">
                  <c:v>0.39098370657946679</c:v>
                </c:pt>
                <c:pt idx="9121">
                  <c:v>0.40513136101095981</c:v>
                </c:pt>
                <c:pt idx="9122">
                  <c:v>0.41946624383362252</c:v>
                </c:pt>
                <c:pt idx="9123">
                  <c:v>0.43397987842638397</c:v>
                </c:pt>
                <c:pt idx="9124">
                  <c:v>0.44866371779701342</c:v>
                </c:pt>
                <c:pt idx="9125">
                  <c:v>0.4635091533537643</c:v>
                </c:pt>
                <c:pt idx="9126">
                  <c:v>0.47850752368534688</c:v>
                </c:pt>
                <c:pt idx="9127">
                  <c:v>0.49365012333635738</c:v>
                </c:pt>
                <c:pt idx="9128">
                  <c:v>0.50892821156297463</c:v>
                </c:pt>
                <c:pt idx="9129">
                  <c:v>0.52433302105504986</c:v>
                </c:pt>
                <c:pt idx="9130">
                  <c:v>0.53985576661110368</c:v>
                </c:pt>
                <c:pt idx="9131">
                  <c:v>0.55548765375271936</c:v>
                </c:pt>
                <c:pt idx="9132">
                  <c:v>0.57121988726451078</c:v>
                </c:pt>
                <c:pt idx="9133">
                  <c:v>0.587043679647274</c:v>
                </c:pt>
                <c:pt idx="9134">
                  <c:v>0.60295025947127723</c:v>
                </c:pt>
                <c:pt idx="9135">
                  <c:v>0.61893087961759996</c:v>
                </c:pt>
                <c:pt idx="9136">
                  <c:v>0.63497682539537703</c:v>
                </c:pt>
                <c:pt idx="9137">
                  <c:v>0.65107942252353368</c:v>
                </c:pt>
                <c:pt idx="9138">
                  <c:v>0.6672300449657278</c:v>
                </c:pt>
                <c:pt idx="9139">
                  <c:v>0.6834201226079879</c:v>
                </c:pt>
                <c:pt idx="9140">
                  <c:v>0.69964114876850714</c:v>
                </c:pt>
                <c:pt idx="9141">
                  <c:v>0.71588468753027645</c:v>
                </c:pt>
                <c:pt idx="9142">
                  <c:v>0.73214238088652039</c:v>
                </c:pt>
                <c:pt idx="9143">
                  <c:v>0.74840595569115331</c:v>
                </c:pt>
                <c:pt idx="9144">
                  <c:v>0.76466723040464712</c:v>
                </c:pt>
                <c:pt idx="9145">
                  <c:v>0.78091812162952789</c:v>
                </c:pt>
                <c:pt idx="9146">
                  <c:v>0.79715065042564404</c:v>
                </c:pt>
                <c:pt idx="9147">
                  <c:v>0.81335694840083339</c:v>
                </c:pt>
                <c:pt idx="9148">
                  <c:v>0.82952926357029089</c:v>
                </c:pt>
                <c:pt idx="9149">
                  <c:v>0.84565996597724158</c:v>
                </c:pt>
                <c:pt idx="9150">
                  <c:v>0.86174155307349887</c:v>
                </c:pt>
                <c:pt idx="9151">
                  <c:v>0.87776665485171379</c:v>
                </c:pt>
                <c:pt idx="9152">
                  <c:v>0.89372803872741113</c:v>
                </c:pt>
                <c:pt idx="9153">
                  <c:v>0.90961861416768774</c:v>
                </c:pt>
                <c:pt idx="9154">
                  <c:v>0.92543143706200004</c:v>
                </c:pt>
                <c:pt idx="9155">
                  <c:v>0.94115971383514863</c:v>
                </c:pt>
                <c:pt idx="9156">
                  <c:v>0.9567968052988951</c:v>
                </c:pt>
                <c:pt idx="9157">
                  <c:v>0.97233623024093108</c:v>
                </c:pt>
                <c:pt idx="9158">
                  <c:v>0.98777166875258815</c:v>
                </c:pt>
                <c:pt idx="9159">
                  <c:v>1.0030969652928037</c:v>
                </c:pt>
                <c:pt idx="9160">
                  <c:v>1.0183061314897563</c:v>
                </c:pt>
                <c:pt idx="9161">
                  <c:v>1.0333933486815758</c:v>
                </c:pt>
                <c:pt idx="9162">
                  <c:v>1.0483529701953656</c:v>
                </c:pt>
                <c:pt idx="9163">
                  <c:v>1.0631795233691332</c:v>
                </c:pt>
                <c:pt idx="9164">
                  <c:v>1.0778677113170378</c:v>
                </c:pt>
                <c:pt idx="9165">
                  <c:v>1.0924124144402145</c:v>
                </c:pt>
                <c:pt idx="9166">
                  <c:v>1.1068086916879958</c:v>
                </c:pt>
                <c:pt idx="9167">
                  <c:v>1.1210517815719829</c:v>
                </c:pt>
                <c:pt idx="9168">
                  <c:v>1.1351371029364274</c:v>
                </c:pt>
                <c:pt idx="9169">
                  <c:v>1.1490602554895928</c:v>
                </c:pt>
                <c:pt idx="9170">
                  <c:v>1.1628170201017436</c:v>
                </c:pt>
                <c:pt idx="9171">
                  <c:v>1.1764033588723153</c:v>
                </c:pt>
                <c:pt idx="9172">
                  <c:v>1.1898154149734801</c:v>
                </c:pt>
                <c:pt idx="9173">
                  <c:v>1.2030495122751856</c:v>
                </c:pt>
                <c:pt idx="9174">
                  <c:v>1.2161021547557795</c:v>
                </c:pt>
                <c:pt idx="9175">
                  <c:v>1.2289700257078142</c:v>
                </c:pt>
                <c:pt idx="9176">
                  <c:v>1.2416499867405819</c:v>
                </c:pt>
                <c:pt idx="9177">
                  <c:v>1.2541390765898639</c:v>
                </c:pt>
                <c:pt idx="9178">
                  <c:v>1.2664345097404102</c:v>
                </c:pt>
                <c:pt idx="9179">
                  <c:v>1.2785336748650797</c:v>
                </c:pt>
                <c:pt idx="9180">
                  <c:v>1.2904341330917923</c:v>
                </c:pt>
                <c:pt idx="9181">
                  <c:v>1.3021336161043571</c:v>
                </c:pt>
                <c:pt idx="9182">
                  <c:v>1.3136300240809586</c:v>
                </c:pt>
                <c:pt idx="9183">
                  <c:v>1.3249214234820894</c:v>
                </c:pt>
                <c:pt idx="9184">
                  <c:v>1.3360060446930229</c:v>
                </c:pt>
                <c:pt idx="9185">
                  <c:v>1.3468822795275961</c:v>
                </c:pt>
                <c:pt idx="9186">
                  <c:v>1.3575486786027087</c:v>
                </c:pt>
                <c:pt idx="9187">
                  <c:v>1.3680039485893905</c:v>
                </c:pt>
                <c:pt idx="9188">
                  <c:v>1.3782469493488667</c:v>
                </c:pt>
                <c:pt idx="9189">
                  <c:v>1.3882766909590016</c:v>
                </c:pt>
                <c:pt idx="9190">
                  <c:v>1.3980923306427568</c:v>
                </c:pt>
                <c:pt idx="9191">
                  <c:v>1.4076931696013959</c:v>
                </c:pt>
                <c:pt idx="9192">
                  <c:v>1.41707864976174</c:v>
                </c:pt>
                <c:pt idx="9193">
                  <c:v>1.4262483504460235</c:v>
                </c:pt>
                <c:pt idx="9194">
                  <c:v>1.4352019849687161</c:v>
                </c:pt>
                <c:pt idx="9195">
                  <c:v>1.4439393971696599</c:v>
                </c:pt>
                <c:pt idx="9196">
                  <c:v>1.4524605578885894</c:v>
                </c:pt>
                <c:pt idx="9197">
                  <c:v>1.4607655613905455</c:v>
                </c:pt>
                <c:pt idx="9198">
                  <c:v>1.4688546217449798</c:v>
                </c:pt>
                <c:pt idx="9199">
                  <c:v>1.4767280691689586</c:v>
                </c:pt>
                <c:pt idx="9200">
                  <c:v>1.4843863463381464</c:v>
                </c:pt>
                <c:pt idx="9201">
                  <c:v>1.4918300046727873</c:v>
                </c:pt>
                <c:pt idx="9202">
                  <c:v>1.4990597006063588</c:v>
                </c:pt>
                <c:pt idx="9203">
                  <c:v>1.5060761918376484</c:v>
                </c:pt>
                <c:pt idx="9204">
                  <c:v>1.5128803335801886</c:v>
                </c:pt>
                <c:pt idx="9205">
                  <c:v>1.5194730748055121</c:v>
                </c:pt>
                <c:pt idx="9206">
                  <c:v>1.5258554544931708</c:v>
                </c:pt>
                <c:pt idx="9207">
                  <c:v>1.5320285978868393</c:v>
                </c:pt>
                <c:pt idx="9208">
                  <c:v>1.5379937127669412</c:v>
                </c:pt>
                <c:pt idx="9209">
                  <c:v>1.5437520857389844</c:v>
                </c:pt>
                <c:pt idx="9210">
                  <c:v>1.5493050785468661</c:v>
                </c:pt>
                <c:pt idx="9211">
                  <c:v>1.554654124411881</c:v>
                </c:pt>
                <c:pt idx="9212">
                  <c:v>1.559800724405062</c:v>
                </c:pt>
                <c:pt idx="9213">
                  <c:v>1.564746443852941</c:v>
                </c:pt>
                <c:pt idx="9214">
                  <c:v>1.5694929087846179</c:v>
                </c:pt>
                <c:pt idx="9215">
                  <c:v>1.5740418024191734</c:v>
                </c:pt>
                <c:pt idx="9216">
                  <c:v>1.5783948617020975</c:v>
                </c:pt>
                <c:pt idx="9217">
                  <c:v>1.5825538738876643</c:v>
                </c:pt>
                <c:pt idx="9218">
                  <c:v>1.5865206731768762</c:v>
                </c:pt>
                <c:pt idx="9219">
                  <c:v>1.5902971374064279</c:v>
                </c:pt>
                <c:pt idx="9220">
                  <c:v>1.5938851847993829</c:v>
                </c:pt>
                <c:pt idx="9221">
                  <c:v>1.597286770772135</c:v>
                </c:pt>
                <c:pt idx="9222">
                  <c:v>1.6005038848050819</c:v>
                </c:pt>
                <c:pt idx="9223">
                  <c:v>1.6035385473774764</c:v>
                </c:pt>
                <c:pt idx="9224">
                  <c:v>1.6063928069669262</c:v>
                </c:pt>
                <c:pt idx="9225">
                  <c:v>1.6090687371164718</c:v>
                </c:pt>
                <c:pt idx="9226">
                  <c:v>1.6115684335715805</c:v>
                </c:pt>
                <c:pt idx="9227">
                  <c:v>1.6138940114862779</c:v>
                </c:pt>
                <c:pt idx="9228">
                  <c:v>1.6160476027010209</c:v>
                </c:pt>
                <c:pt idx="9229">
                  <c:v>1.6180313530917441</c:v>
                </c:pt>
                <c:pt idx="9230">
                  <c:v>1.6198474199933051</c:v>
                </c:pt>
                <c:pt idx="9231">
                  <c:v>1.6214979696962808</c:v>
                </c:pt>
                <c:pt idx="9232">
                  <c:v>1.6229851750165587</c:v>
                </c:pt>
                <c:pt idx="9233">
                  <c:v>1.6243112129414279</c:v>
                </c:pt>
                <c:pt idx="9234">
                  <c:v>1.6254782623494242</c:v>
                </c:pt>
                <c:pt idx="9235">
                  <c:v>1.6264885018051389</c:v>
                </c:pt>
                <c:pt idx="9236">
                  <c:v>1.6273441074290318</c:v>
                </c:pt>
                <c:pt idx="9237">
                  <c:v>1.6280472508417831</c:v>
                </c:pt>
                <c:pt idx="9238">
                  <c:v>1.6286000971840471</c:v>
                </c:pt>
                <c:pt idx="9239">
                  <c:v>1.6290048032097619</c:v>
                </c:pt>
                <c:pt idx="9240">
                  <c:v>1.6292635154525497</c:v>
                </c:pt>
                <c:pt idx="9241">
                  <c:v>1.6293783684669321</c:v>
                </c:pt>
                <c:pt idx="9242">
                  <c:v>1.629351483141678</c:v>
                </c:pt>
                <c:pt idx="9243">
                  <c:v>1.6291849650840615</c:v>
                </c:pt>
                <c:pt idx="9244">
                  <c:v>1.6288809030760882</c:v>
                </c:pt>
                <c:pt idx="9245">
                  <c:v>1.62844136760203</c:v>
                </c:pt>
                <c:pt idx="9246">
                  <c:v>1.6278684094434137</c:v>
                </c:pt>
                <c:pt idx="9247">
                  <c:v>1.6271640583439002</c:v>
                </c:pt>
                <c:pt idx="9248">
                  <c:v>1.6263303217407548</c:v>
                </c:pt>
                <c:pt idx="9249">
                  <c:v>1.6253691835634199</c:v>
                </c:pt>
                <c:pt idx="9250">
                  <c:v>1.6242826030965483</c:v>
                </c:pt>
                <c:pt idx="9251">
                  <c:v>1.6230725139069826</c:v>
                </c:pt>
                <c:pt idx="9252">
                  <c:v>1.6217408228351244</c:v>
                </c:pt>
                <c:pt idx="9253">
                  <c:v>1.6202894090450242</c:v>
                </c:pt>
                <c:pt idx="9254">
                  <c:v>1.61872012313795</c:v>
                </c:pt>
                <c:pt idx="9255">
                  <c:v>1.6170347863221464</c:v>
                </c:pt>
                <c:pt idx="9256">
                  <c:v>1.6152351896421366</c:v>
                </c:pt>
                <c:pt idx="9257">
                  <c:v>1.6133230932641975</c:v>
                </c:pt>
                <c:pt idx="9258">
                  <c:v>1.611300225815264</c:v>
                </c:pt>
                <c:pt idx="9259">
                  <c:v>1.6091682837773078</c:v>
                </c:pt>
                <c:pt idx="9260">
                  <c:v>1.6069289309335959</c:v>
                </c:pt>
                <c:pt idx="9261">
                  <c:v>1.6045837978651174</c:v>
                </c:pt>
                <c:pt idx="9262">
                  <c:v>1.602134481496684</c:v>
                </c:pt>
                <c:pt idx="9263">
                  <c:v>1.5995825446922836</c:v>
                </c:pt>
                <c:pt idx="9264">
                  <c:v>1.5969295158961812</c:v>
                </c:pt>
                <c:pt idx="9265">
                  <c:v>1.5941768888197709</c:v>
                </c:pt>
                <c:pt idx="9266">
                  <c:v>1.5913261221724786</c:v>
                </c:pt>
                <c:pt idx="9267">
                  <c:v>1.5883786394366661</c:v>
                </c:pt>
                <c:pt idx="9268">
                  <c:v>1.585335828681472</c:v>
                </c:pt>
                <c:pt idx="9269">
                  <c:v>1.5821990424197718</c:v>
                </c:pt>
                <c:pt idx="9270">
                  <c:v>1.5789695975028413</c:v>
                </c:pt>
                <c:pt idx="9271">
                  <c:v>1.5756487750520796</c:v>
                </c:pt>
                <c:pt idx="9272">
                  <c:v>1.5722378204281435</c:v>
                </c:pt>
                <c:pt idx="9273">
                  <c:v>1.5687379432357302</c:v>
                </c:pt>
                <c:pt idx="9274">
                  <c:v>1.5651503173616412</c:v>
                </c:pt>
                <c:pt idx="9275">
                  <c:v>1.5614760810461816</c:v>
                </c:pt>
                <c:pt idx="9276">
                  <c:v>1.5577163369870002</c:v>
                </c:pt>
                <c:pt idx="9277">
                  <c:v>1.5538721524733439</c:v>
                </c:pt>
                <c:pt idx="9278">
                  <c:v>1.549944559549763</c:v>
                </c:pt>
                <c:pt idx="9279">
                  <c:v>1.545934555209455</c:v>
                </c:pt>
                <c:pt idx="9280">
                  <c:v>1.5418431016150547</c:v>
                </c:pt>
                <c:pt idx="9281">
                  <c:v>1.5376711263467056</c:v>
                </c:pt>
                <c:pt idx="9282">
                  <c:v>1.5334195226753391</c:v>
                </c:pt>
                <c:pt idx="9283">
                  <c:v>1.5290891498613661</c:v>
                </c:pt>
                <c:pt idx="9284">
                  <c:v>1.5246808334786623</c:v>
                </c:pt>
                <c:pt idx="9285">
                  <c:v>1.5201953657617528</c:v>
                </c:pt>
                <c:pt idx="9286">
                  <c:v>1.5156335059736796</c:v>
                </c:pt>
                <c:pt idx="9287">
                  <c:v>1.5109959807998539</c:v>
                </c:pt>
                <c:pt idx="9288">
                  <c:v>1.506283484759338</c:v>
                </c:pt>
                <c:pt idx="9289">
                  <c:v>1.501496680640229</c:v>
                </c:pt>
                <c:pt idx="9290">
                  <c:v>1.4966361999522799</c:v>
                </c:pt>
                <c:pt idx="9291">
                  <c:v>1.4917026434023313</c:v>
                </c:pt>
                <c:pt idx="9292">
                  <c:v>1.4866965813848778</c:v>
                </c:pt>
                <c:pt idx="9293">
                  <c:v>1.4816185544953284</c:v>
                </c:pt>
                <c:pt idx="9294">
                  <c:v>1.4764690740584554</c:v>
                </c:pt>
                <c:pt idx="9295">
                  <c:v>1.4712486226761097</c:v>
                </c:pt>
                <c:pt idx="9296">
                  <c:v>1.4659576547913262</c:v>
                </c:pt>
                <c:pt idx="9297">
                  <c:v>1.4605965972699011</c:v>
                </c:pt>
                <c:pt idx="9298">
                  <c:v>1.4551658499992055</c:v>
                </c:pt>
                <c:pt idx="9299">
                  <c:v>1.4496657865021088</c:v>
                </c:pt>
                <c:pt idx="9300">
                  <c:v>1.4440967545681924</c:v>
                </c:pt>
                <c:pt idx="9301">
                  <c:v>1.4384590769003687</c:v>
                </c:pt>
                <c:pt idx="9302">
                  <c:v>1.4327530517774634</c:v>
                </c:pt>
                <c:pt idx="9303">
                  <c:v>1.4269789537322388</c:v>
                </c:pt>
                <c:pt idx="9304">
                  <c:v>1.4211370342451199</c:v>
                </c:pt>
                <c:pt idx="9305">
                  <c:v>1.4152275224526738</c:v>
                </c:pt>
                <c:pt idx="9306">
                  <c:v>1.4092506258731479</c:v>
                </c:pt>
                <c:pt idx="9307">
                  <c:v>1.4032065311446884</c:v>
                </c:pt>
                <c:pt idx="9308">
                  <c:v>1.397095404780466</c:v>
                </c:pt>
                <c:pt idx="9309">
                  <c:v>1.3909173939398101</c:v>
                </c:pt>
                <c:pt idx="9310">
                  <c:v>1.3846726272124137</c:v>
                </c:pt>
                <c:pt idx="9311">
                  <c:v>1.3783612154188603</c:v>
                </c:pt>
                <c:pt idx="9312">
                  <c:v>1.371983252427927</c:v>
                </c:pt>
                <c:pt idx="9313">
                  <c:v>1.365538815986822</c:v>
                </c:pt>
                <c:pt idx="9314">
                  <c:v>1.3590279685688569</c:v>
                </c:pt>
                <c:pt idx="9315">
                  <c:v>1.3524507582357221</c:v>
                </c:pt>
                <c:pt idx="9316">
                  <c:v>1.3458072195165021</c:v>
                </c:pt>
                <c:pt idx="9317">
                  <c:v>1.3390973743015981</c:v>
                </c:pt>
                <c:pt idx="9318">
                  <c:v>1.3323212327530838</c:v>
                </c:pt>
                <c:pt idx="9319">
                  <c:v>1.3254787942315045</c:v>
                </c:pt>
                <c:pt idx="9320">
                  <c:v>1.3185700482387577</c:v>
                </c:pt>
                <c:pt idx="9321">
                  <c:v>1.3115949753772298</c:v>
                </c:pt>
                <c:pt idx="9322">
                  <c:v>1.3045535483256441</c:v>
                </c:pt>
                <c:pt idx="9323">
                  <c:v>1.2974457328329139</c:v>
                </c:pt>
                <c:pt idx="9324">
                  <c:v>1.2902714887260887</c:v>
                </c:pt>
                <c:pt idx="9325">
                  <c:v>1.2830307709387463</c:v>
                </c:pt>
                <c:pt idx="9326">
                  <c:v>1.2757235305539179</c:v>
                </c:pt>
                <c:pt idx="9327">
                  <c:v>1.2683497158659887</c:v>
                </c:pt>
                <c:pt idx="9328">
                  <c:v>1.2609092734590739</c:v>
                </c:pt>
                <c:pt idx="9329">
                  <c:v>1.2534021493037673</c:v>
                </c:pt>
                <c:pt idx="9330">
                  <c:v>1.2458282898706763</c:v>
                </c:pt>
                <c:pt idx="9331">
                  <c:v>1.2381876432624019</c:v>
                </c:pt>
                <c:pt idx="9332">
                  <c:v>1.230480160362672</c:v>
                </c:pt>
                <c:pt idx="9333">
                  <c:v>1.2227057960039678</c:v>
                </c:pt>
                <c:pt idx="9334">
                  <c:v>1.2148645101517539</c:v>
                </c:pt>
                <c:pt idx="9335">
                  <c:v>1.2069562691082241</c:v>
                </c:pt>
                <c:pt idx="9336">
                  <c:v>1.1989810467318027</c:v>
                </c:pt>
                <c:pt idx="9337">
                  <c:v>1.1909388256758977</c:v>
                </c:pt>
                <c:pt idx="9338">
                  <c:v>1.182829598643804</c:v>
                </c:pt>
                <c:pt idx="9339">
                  <c:v>1.1746533696621244</c:v>
                </c:pt>
                <c:pt idx="9340">
                  <c:v>1.1664101553706641</c:v>
                </c:pt>
                <c:pt idx="9341">
                  <c:v>1.1580999863288184</c:v>
                </c:pt>
                <c:pt idx="9342">
                  <c:v>1.1497229083395939</c:v>
                </c:pt>
                <c:pt idx="9343">
                  <c:v>1.1412789837892339</c:v>
                </c:pt>
                <c:pt idx="9344">
                  <c:v>1.132768293003094</c:v>
                </c:pt>
                <c:pt idx="9345">
                  <c:v>1.1241909356161719</c:v>
                </c:pt>
                <c:pt idx="9346">
                  <c:v>1.1155470319603307</c:v>
                </c:pt>
                <c:pt idx="9347">
                  <c:v>1.1068367244639301</c:v>
                </c:pt>
                <c:pt idx="9348">
                  <c:v>1.0980601790669666</c:v>
                </c:pt>
                <c:pt idx="9349">
                  <c:v>1.0892175866488687</c:v>
                </c:pt>
                <c:pt idx="9350">
                  <c:v>1.0803091644681633</c:v>
                </c:pt>
                <c:pt idx="9351">
                  <c:v>1.0713351576150514</c:v>
                </c:pt>
                <c:pt idx="9352">
                  <c:v>1.0622958404743452</c:v>
                </c:pt>
                <c:pt idx="9353">
                  <c:v>1.0531915181980638</c:v>
                </c:pt>
                <c:pt idx="9354">
                  <c:v>1.0440225281877842</c:v>
                </c:pt>
                <c:pt idx="9355">
                  <c:v>1.0347892415841138</c:v>
                </c:pt>
                <c:pt idx="9356">
                  <c:v>1.0254920647640329</c:v>
                </c:pt>
                <c:pt idx="9357">
                  <c:v>1.0161314408428308</c:v>
                </c:pt>
                <c:pt idx="9358">
                  <c:v>1.0067078511815541</c:v>
                </c:pt>
                <c:pt idx="9359">
                  <c:v>0.99722181689641864</c:v>
                </c:pt>
                <c:pt idx="9360">
                  <c:v>0.98767390037112512</c:v>
                </c:pt>
                <c:pt idx="9361">
                  <c:v>0.97806470676806412</c:v>
                </c:pt>
                <c:pt idx="9362">
                  <c:v>0.96839488553885411</c:v>
                </c:pt>
                <c:pt idx="9363">
                  <c:v>0.95866513193181402</c:v>
                </c:pt>
                <c:pt idx="9364">
                  <c:v>0.94887618849436151</c:v>
                </c:pt>
                <c:pt idx="9365">
                  <c:v>0.93902884656892693</c:v>
                </c:pt>
                <c:pt idx="9366">
                  <c:v>0.92912394778054552</c:v>
                </c:pt>
                <c:pt idx="9367">
                  <c:v>0.91916238551343277</c:v>
                </c:pt>
                <c:pt idx="9368">
                  <c:v>0.90914510637589296</c:v>
                </c:pt>
                <c:pt idx="9369">
                  <c:v>0.8990731116493561</c:v>
                </c:pt>
                <c:pt idx="9370">
                  <c:v>0.88894745872217962</c:v>
                </c:pt>
                <c:pt idx="9371">
                  <c:v>0.87876926250249421</c:v>
                </c:pt>
                <c:pt idx="9372">
                  <c:v>0.8685396968111827</c:v>
                </c:pt>
                <c:pt idx="9373">
                  <c:v>0.85825999574932887</c:v>
                </c:pt>
                <c:pt idx="9374">
                  <c:v>0.84793145504083511</c:v>
                </c:pt>
                <c:pt idx="9375">
                  <c:v>0.8375554333441807</c:v>
                </c:pt>
                <c:pt idx="9376">
                  <c:v>0.82713335353444284</c:v>
                </c:pt>
                <c:pt idx="9377">
                  <c:v>0.81666670394889063</c:v>
                </c:pt>
                <c:pt idx="9378">
                  <c:v>0.80615703959707963</c:v>
                </c:pt>
                <c:pt idx="9379">
                  <c:v>0.7956059833295952</c:v>
                </c:pt>
                <c:pt idx="9380">
                  <c:v>0.78501522696479464</c:v>
                </c:pt>
                <c:pt idx="9381">
                  <c:v>0.77438653236884591</c:v>
                </c:pt>
                <c:pt idx="9382">
                  <c:v>0.7637217324875496</c:v>
                </c:pt>
                <c:pt idx="9383">
                  <c:v>0.75302273232534023</c:v>
                </c:pt>
                <c:pt idx="9384">
                  <c:v>0.74229150987049564</c:v>
                </c:pt>
                <c:pt idx="9385">
                  <c:v>0.73153011696061676</c:v>
                </c:pt>
                <c:pt idx="9386">
                  <c:v>0.72074068008805114</c:v>
                </c:pt>
                <c:pt idx="9387">
                  <c:v>0.70992540113975122</c:v>
                </c:pt>
                <c:pt idx="9388">
                  <c:v>0.69908655807057862</c:v>
                </c:pt>
                <c:pt idx="9389">
                  <c:v>0.68822650550433651</c:v>
                </c:pt>
                <c:pt idx="9390">
                  <c:v>0.67734767526160666</c:v>
                </c:pt>
                <c:pt idx="9391">
                  <c:v>0.66645257680978331</c:v>
                </c:pt>
                <c:pt idx="9392">
                  <c:v>0.65554379763252368</c:v>
                </c:pt>
                <c:pt idx="9393">
                  <c:v>0.64462400351545157</c:v>
                </c:pt>
                <c:pt idx="9394">
                  <c:v>0.63369593874482066</c:v>
                </c:pt>
                <c:pt idx="9395">
                  <c:v>0.62276242621598865</c:v>
                </c:pt>
                <c:pt idx="9396">
                  <c:v>0.61182636744881003</c:v>
                </c:pt>
                <c:pt idx="9397">
                  <c:v>0.60089074250641006</c:v>
                </c:pt>
                <c:pt idx="9398">
                  <c:v>0.58995860981490289</c:v>
                </c:pt>
                <c:pt idx="9399">
                  <c:v>0.57903310588056933</c:v>
                </c:pt>
                <c:pt idx="9400">
                  <c:v>0.56811744490210758</c:v>
                </c:pt>
                <c:pt idx="9401">
                  <c:v>0.55721491827490921</c:v>
                </c:pt>
                <c:pt idx="9402">
                  <c:v>0.54632889398412665</c:v>
                </c:pt>
                <c:pt idx="9403">
                  <c:v>0.53546281588556</c:v>
                </c:pt>
                <c:pt idx="9404">
                  <c:v>0.52462020286957689</c:v>
                </c:pt>
                <c:pt idx="9405">
                  <c:v>0.5138046479077587</c:v>
                </c:pt>
                <c:pt idx="9406">
                  <c:v>0.50301981697863651</c:v>
                </c:pt>
                <c:pt idx="9407">
                  <c:v>0.49226944787138383</c:v>
                </c:pt>
                <c:pt idx="9408">
                  <c:v>0.48155734886460061</c:v>
                </c:pt>
                <c:pt idx="9409">
                  <c:v>0.47088739727916262</c:v>
                </c:pt>
                <c:pt idx="9410">
                  <c:v>0.46026353790315927</c:v>
                </c:pt>
                <c:pt idx="9411">
                  <c:v>0.44968978128715065</c:v>
                </c:pt>
                <c:pt idx="9412">
                  <c:v>0.43917020190949335</c:v>
                </c:pt>
                <c:pt idx="9413">
                  <c:v>0.42870893620921796</c:v>
                </c:pt>
                <c:pt idx="9414">
                  <c:v>0.41831018048703361</c:v>
                </c:pt>
                <c:pt idx="9415">
                  <c:v>0.40797818867276053</c:v>
                </c:pt>
                <c:pt idx="9416">
                  <c:v>0.3977172699592339</c:v>
                </c:pt>
                <c:pt idx="9417">
                  <c:v>0.38753178630243268</c:v>
                </c:pt>
                <c:pt idx="9418">
                  <c:v>0.37742614978809658</c:v>
                </c:pt>
                <c:pt idx="9419">
                  <c:v>0.3674048198644731</c:v>
                </c:pt>
                <c:pt idx="9420">
                  <c:v>0.35747230044237238</c:v>
                </c:pt>
                <c:pt idx="9421">
                  <c:v>0.34763313686340225</c:v>
                </c:pt>
                <c:pt idx="9422">
                  <c:v>0.33789191273672181</c:v>
                </c:pt>
                <c:pt idx="9423">
                  <c:v>0.32825324664667155</c:v>
                </c:pt>
                <c:pt idx="9424">
                  <c:v>0.31872178873207785</c:v>
                </c:pt>
                <c:pt idx="9425">
                  <c:v>0.30930221713976641</c:v>
                </c:pt>
                <c:pt idx="9426">
                  <c:v>0.29999923435402431</c:v>
                </c:pt>
                <c:pt idx="9427">
                  <c:v>0.29081756340498227</c:v>
                </c:pt>
                <c:pt idx="9428">
                  <c:v>0.28176194395859122</c:v>
                </c:pt>
                <c:pt idx="9429">
                  <c:v>0.27283712829087031</c:v>
                </c:pt>
                <c:pt idx="9430">
                  <c:v>0.26404787715057781</c:v>
                </c:pt>
                <c:pt idx="9431">
                  <c:v>0.25539895551355696</c:v>
                </c:pt>
                <c:pt idx="9432">
                  <c:v>0.24689512823293774</c:v>
                </c:pt>
                <c:pt idx="9433">
                  <c:v>0.23854115558935146</c:v>
                </c:pt>
                <c:pt idx="9434">
                  <c:v>0.23034178874608091</c:v>
                </c:pt>
                <c:pt idx="9435">
                  <c:v>0.22230176511382768</c:v>
                </c:pt>
                <c:pt idx="9436">
                  <c:v>0.21442580363055785</c:v>
                </c:pt>
                <c:pt idx="9437">
                  <c:v>0.20671859996150771</c:v>
                </c:pt>
                <c:pt idx="9438">
                  <c:v>0.19918482162578363</c:v>
                </c:pt>
                <c:pt idx="9439">
                  <c:v>0.19182910305508818</c:v>
                </c:pt>
                <c:pt idx="9440">
                  <c:v>0.18465604059117749</c:v>
                </c:pt>
                <c:pt idx="9441">
                  <c:v>0.17767018742876095</c:v>
                </c:pt>
                <c:pt idx="9442">
                  <c:v>0.17087604851039126</c:v>
                </c:pt>
                <c:pt idx="9443">
                  <c:v>0.16427807538090808</c:v>
                </c:pt>
                <c:pt idx="9444">
                  <c:v>0.15788066100841011</c:v>
                </c:pt>
                <c:pt idx="9445">
                  <c:v>0.15168813457965299</c:v>
                </c:pt>
                <c:pt idx="9446">
                  <c:v>0.14570475627745474</c:v>
                </c:pt>
                <c:pt idx="9447">
                  <c:v>0.13993471204820856</c:v>
                </c:pt>
                <c:pt idx="9448">
                  <c:v>0.1343821083677732</c:v>
                </c:pt>
                <c:pt idx="9449">
                  <c:v>0.12905096701385357</c:v>
                </c:pt>
                <c:pt idx="9450">
                  <c:v>0.12394521985378106</c:v>
                </c:pt>
                <c:pt idx="9451">
                  <c:v>0.11906870365591513</c:v>
                </c:pt>
                <c:pt idx="9452">
                  <c:v>0.11442515493376026</c:v>
                </c:pt>
                <c:pt idx="9453">
                  <c:v>0.11001820483158239</c:v>
                </c:pt>
                <c:pt idx="9454">
                  <c:v>0.10585137406040614</c:v>
                </c:pt>
                <c:pt idx="9455">
                  <c:v>0.10192806789356423</c:v>
                </c:pt>
                <c:pt idx="9456">
                  <c:v>9.8251571230786858E-2</c:v>
                </c:pt>
                <c:pt idx="9457">
                  <c:v>9.4825043739936596E-2</c:v>
                </c:pt>
                <c:pt idx="9458">
                  <c:v>9.1651515085571594E-2</c:v>
                </c:pt>
                <c:pt idx="9459">
                  <c:v>8.8733880253312275E-2</c:v>
                </c:pt>
                <c:pt idx="9460">
                  <c:v>8.6074894979114192E-2</c:v>
                </c:pt>
                <c:pt idx="9461">
                  <c:v>8.3677171292524458E-2</c:v>
                </c:pt>
                <c:pt idx="9462">
                  <c:v>8.1543173182622442E-2</c:v>
                </c:pt>
                <c:pt idx="9463">
                  <c:v>7.9675212395668951E-2</c:v>
                </c:pt>
                <c:pt idx="9464">
                  <c:v>7.8075444372997169E-2</c:v>
                </c:pt>
                <c:pt idx="9465">
                  <c:v>7.6745864337665337E-2</c:v>
                </c:pt>
                <c:pt idx="9466">
                  <c:v>7.5688303538358204E-2</c:v>
                </c:pt>
                <c:pt idx="9467">
                  <c:v>7.4904425658480767E-2</c:v>
                </c:pt>
                <c:pt idx="9468">
                  <c:v>7.4395723398591337E-2</c:v>
                </c:pt>
                <c:pt idx="9469">
                  <c:v>7.4163515239708586E-2</c:v>
                </c:pt>
                <c:pt idx="9470">
                  <c:v>7.4208942395045871E-2</c:v>
                </c:pt>
                <c:pt idx="9471">
                  <c:v>7.4532965957200048E-2</c:v>
                </c:pt>
                <c:pt idx="9472">
                  <c:v>7.5136364247850335E-2</c:v>
                </c:pt>
                <c:pt idx="9473">
                  <c:v>7.6019730376212472E-2</c:v>
                </c:pt>
                <c:pt idx="9474">
                  <c:v>7.7183470012740715E-2</c:v>
                </c:pt>
                <c:pt idx="9475">
                  <c:v>7.8627799383630972E-2</c:v>
                </c:pt>
                <c:pt idx="9476">
                  <c:v>8.0352743491797662E-2</c:v>
                </c:pt>
                <c:pt idx="9477">
                  <c:v>8.2358134569159497E-2</c:v>
                </c:pt>
                <c:pt idx="9478">
                  <c:v>8.4643610765118116E-2</c:v>
                </c:pt>
                <c:pt idx="9479">
                  <c:v>8.7208615075165488E-2</c:v>
                </c:pt>
                <c:pt idx="9480">
                  <c:v>9.0052394513651934E-2</c:v>
                </c:pt>
                <c:pt idx="9481">
                  <c:v>9.3173999533838828E-2</c:v>
                </c:pt>
                <c:pt idx="9482">
                  <c:v>9.6572283698124789E-2</c:v>
                </c:pt>
                <c:pt idx="9483">
                  <c:v>0.10024590360088678</c:v>
                </c:pt>
                <c:pt idx="9484">
                  <c:v>0.10419331904577142</c:v>
                </c:pt>
                <c:pt idx="9485">
                  <c:v>0.10841279347879076</c:v>
                </c:pt>
                <c:pt idx="9486">
                  <c:v>0.1129023946781135</c:v>
                </c:pt>
                <c:pt idx="9487">
                  <c:v>0.11765999570094564</c:v>
                </c:pt>
                <c:pt idx="9488">
                  <c:v>0.12268327608743564</c:v>
                </c:pt>
                <c:pt idx="9489">
                  <c:v>0.12796972332076711</c:v>
                </c:pt>
                <c:pt idx="9490">
                  <c:v>0.13351663454243665</c:v>
                </c:pt>
                <c:pt idx="9491">
                  <c:v>0.13932111852096171</c:v>
                </c:pt>
                <c:pt idx="9492">
                  <c:v>0.14538009787175549</c:v>
                </c:pt>
                <c:pt idx="9493">
                  <c:v>0.15169031152562903</c:v>
                </c:pt>
                <c:pt idx="9494">
                  <c:v>0.15824831744249129</c:v>
                </c:pt>
                <c:pt idx="9495">
                  <c:v>0.16505049556670229</c:v>
                </c:pt>
                <c:pt idx="9496">
                  <c:v>0.17209305101960901</c:v>
                </c:pt>
                <c:pt idx="9497">
                  <c:v>0.17937201752494872</c:v>
                </c:pt>
                <c:pt idx="9498">
                  <c:v>0.18688326106157088</c:v>
                </c:pt>
                <c:pt idx="9499">
                  <c:v>0.19462248373790092</c:v>
                </c:pt>
                <c:pt idx="9500">
                  <c:v>0.20258522788231323</c:v>
                </c:pt>
                <c:pt idx="9501">
                  <c:v>0.21076688034252353</c:v>
                </c:pt>
                <c:pt idx="9502">
                  <c:v>0.2191626769871852</c:v>
                </c:pt>
                <c:pt idx="9503">
                  <c:v>0.22776770740241759</c:v>
                </c:pt>
                <c:pt idx="9504">
                  <c:v>0.23657691977532944</c:v>
                </c:pt>
                <c:pt idx="9505">
                  <c:v>0.2455851259566742</c:v>
                </c:pt>
                <c:pt idx="9506">
                  <c:v>0.25478700669365134</c:v>
                </c:pt>
                <c:pt idx="9507">
                  <c:v>0.26417711702472718</c:v>
                </c:pt>
                <c:pt idx="9508">
                  <c:v>0.27374989182683485</c:v>
                </c:pt>
                <c:pt idx="9509">
                  <c:v>0.28349965150586481</c:v>
                </c:pt>
                <c:pt idx="9510">
                  <c:v>0.29342060782032825</c:v>
                </c:pt>
                <c:pt idx="9511">
                  <c:v>0.30350686982913372</c:v>
                </c:pt>
                <c:pt idx="9512">
                  <c:v>0.31375244995234552</c:v>
                </c:pt>
                <c:pt idx="9513">
                  <c:v>0.32415127013541911</c:v>
                </c:pt>
                <c:pt idx="9514">
                  <c:v>0.33469716810588318</c:v>
                </c:pt>
                <c:pt idx="9515">
                  <c:v>0.34538390371243838</c:v>
                </c:pt>
                <c:pt idx="9516">
                  <c:v>0.35620516533505503</c:v>
                </c:pt>
                <c:pt idx="9517">
                  <c:v>0.36715457635581189</c:v>
                </c:pt>
                <c:pt idx="9518">
                  <c:v>0.37822570167943814</c:v>
                </c:pt>
                <c:pt idx="9519">
                  <c:v>0.38941205429250647</c:v>
                </c:pt>
                <c:pt idx="9520">
                  <c:v>0.40070710185046948</c:v>
                </c:pt>
                <c:pt idx="9521">
                  <c:v>0.41210427328191407</c:v>
                </c:pt>
                <c:pt idx="9522">
                  <c:v>0.42359696539850089</c:v>
                </c:pt>
                <c:pt idx="9523">
                  <c:v>0.43517854950047086</c:v>
                </c:pt>
                <c:pt idx="9524">
                  <c:v>0.44684237796672077</c:v>
                </c:pt>
                <c:pt idx="9525">
                  <c:v>0.45858179081911576</c:v>
                </c:pt>
                <c:pt idx="9526">
                  <c:v>0.47039012224987098</c:v>
                </c:pt>
                <c:pt idx="9527">
                  <c:v>0.48226070710289393</c:v>
                </c:pt>
                <c:pt idx="9528">
                  <c:v>0.49418688729802551</c:v>
                </c:pt>
                <c:pt idx="9529">
                  <c:v>0.50616201818877693</c:v>
                </c:pt>
                <c:pt idx="9530">
                  <c:v>0.51817947484366655</c:v>
                </c:pt>
                <c:pt idx="9531">
                  <c:v>0.53023265824228516</c:v>
                </c:pt>
                <c:pt idx="9532">
                  <c:v>0.54231500137610533</c:v>
                </c:pt>
                <c:pt idx="9533">
                  <c:v>0.5544199752461515</c:v>
                </c:pt>
                <c:pt idx="9534">
                  <c:v>0.56654109474815462</c:v>
                </c:pt>
                <c:pt idx="9535">
                  <c:v>0.5786719244376487</c:v>
                </c:pt>
                <c:pt idx="9536">
                  <c:v>0.59080608416680569</c:v>
                </c:pt>
                <c:pt idx="9537">
                  <c:v>0.60293725458551684</c:v>
                </c:pt>
                <c:pt idx="9538">
                  <c:v>0.61505918249964431</c:v>
                </c:pt>
                <c:pt idx="9539">
                  <c:v>0.62716568607953238</c:v>
                </c:pt>
                <c:pt idx="9540">
                  <c:v>0.63925065991259988</c:v>
                </c:pt>
                <c:pt idx="9541">
                  <c:v>0.65130807989396167</c:v>
                </c:pt>
                <c:pt idx="9542">
                  <c:v>0.66333200794911995</c:v>
                </c:pt>
                <c:pt idx="9543">
                  <c:v>0.67531659658410481</c:v>
                </c:pt>
                <c:pt idx="9544">
                  <c:v>0.68725609325779202</c:v>
                </c:pt>
                <c:pt idx="9545">
                  <c:v>0.6991448445727616</c:v>
                </c:pt>
                <c:pt idx="9546">
                  <c:v>0.71097730027955641</c:v>
                </c:pt>
                <c:pt idx="9547">
                  <c:v>0.72274801709186964</c:v>
                </c:pt>
                <c:pt idx="9548">
                  <c:v>0.73445166230987236</c:v>
                </c:pt>
                <c:pt idx="9549">
                  <c:v>0.74608301724688075</c:v>
                </c:pt>
                <c:pt idx="9550">
                  <c:v>0.75763698046062555</c:v>
                </c:pt>
                <c:pt idx="9551">
                  <c:v>0.76910857078376194</c:v>
                </c:pt>
                <c:pt idx="9552">
                  <c:v>0.78049293015439525</c:v>
                </c:pt>
                <c:pt idx="9553">
                  <c:v>0.79178532624524767</c:v>
                </c:pt>
                <c:pt idx="9554">
                  <c:v>0.80298115489008581</c:v>
                </c:pt>
                <c:pt idx="9555">
                  <c:v>0.81407594230847591</c:v>
                </c:pt>
                <c:pt idx="9556">
                  <c:v>0.82506534712804469</c:v>
                </c:pt>
                <c:pt idx="9557">
                  <c:v>0.83594516220507264</c:v>
                </c:pt>
                <c:pt idx="9558">
                  <c:v>0.84671131624469675</c:v>
                </c:pt>
                <c:pt idx="9559">
                  <c:v>0.85735987522199264</c:v>
                </c:pt>
                <c:pt idx="9560">
                  <c:v>0.86788704360494062</c:v>
                </c:pt>
                <c:pt idx="9561">
                  <c:v>0.87828916538286639</c:v>
                </c:pt>
                <c:pt idx="9562">
                  <c:v>0.88856272490008659</c:v>
                </c:pt>
                <c:pt idx="9563">
                  <c:v>0.8987043475004457</c:v>
                </c:pt>
                <c:pt idx="9564">
                  <c:v>0.90871079998374937</c:v>
                </c:pt>
                <c:pt idx="9565">
                  <c:v>0.91857899087734263</c:v>
                </c:pt>
                <c:pt idx="9566">
                  <c:v>0.92830597052715869</c:v>
                </c:pt>
                <c:pt idx="9567">
                  <c:v>0.93788893101257131</c:v>
                </c:pt>
                <c:pt idx="9568">
                  <c:v>0.9473252058867081</c:v>
                </c:pt>
                <c:pt idx="9569">
                  <c:v>0.9566122697485957</c:v>
                </c:pt>
                <c:pt idx="9570">
                  <c:v>0.96574773765177102</c:v>
                </c:pt>
                <c:pt idx="9571">
                  <c:v>0.97472936435198432</c:v>
                </c:pt>
                <c:pt idx="9572">
                  <c:v>0.98355504340058464</c:v>
                </c:pt>
                <c:pt idx="9573">
                  <c:v>0.99222280608870594</c:v>
                </c:pt>
                <c:pt idx="9574">
                  <c:v>1.00073082024533</c:v>
                </c:pt>
                <c:pt idx="9575">
                  <c:v>1.0090773888980735</c:v>
                </c:pt>
                <c:pt idx="9576">
                  <c:v>1.0172609487978215</c:v>
                </c:pt>
                <c:pt idx="9577">
                  <c:v>1.0252800688164239</c:v>
                </c:pt>
                <c:pt idx="9578">
                  <c:v>1.0331334482220418</c:v>
                </c:pt>
                <c:pt idx="9579">
                  <c:v>1.0408199148352058</c:v>
                </c:pt>
                <c:pt idx="9580">
                  <c:v>1.0483384230754891</c:v>
                </c:pt>
                <c:pt idx="9581">
                  <c:v>1.0556880519026308</c:v>
                </c:pt>
                <c:pt idx="9582">
                  <c:v>1.0628680026565565</c:v>
                </c:pt>
                <c:pt idx="9583">
                  <c:v>1.0698775968045677</c:v>
                </c:pt>
                <c:pt idx="9584">
                  <c:v>1.076716273600548</c:v>
                </c:pt>
                <c:pt idx="9585">
                  <c:v>1.0833835876612381</c:v>
                </c:pt>
                <c:pt idx="9586">
                  <c:v>1.0898792064668275</c:v>
                </c:pt>
                <c:pt idx="9587">
                  <c:v>1.0962029077908584</c:v>
                </c:pt>
                <c:pt idx="9588">
                  <c:v>1.1023545770651966</c:v>
                </c:pt>
                <c:pt idx="9589">
                  <c:v>1.1083342046854037</c:v>
                </c:pt>
                <c:pt idx="9590">
                  <c:v>1.1141418832636301</c:v>
                </c:pt>
                <c:pt idx="9591">
                  <c:v>1.1197778048329421</c:v>
                </c:pt>
                <c:pt idx="9592">
                  <c:v>1.1252422580088204</c:v>
                </c:pt>
                <c:pt idx="9593">
                  <c:v>1.1305356251142904</c:v>
                </c:pt>
                <c:pt idx="9594">
                  <c:v>1.1356583792727162</c:v>
                </c:pt>
                <c:pt idx="9595">
                  <c:v>1.1406110814741046</c:v>
                </c:pt>
                <c:pt idx="9596">
                  <c:v>1.1453943776194211</c:v>
                </c:pt>
                <c:pt idx="9597">
                  <c:v>1.150008995549002</c:v>
                </c:pt>
                <c:pt idx="9598">
                  <c:v>1.1544557420581987</c:v>
                </c:pt>
                <c:pt idx="9599">
                  <c:v>1.1587354999060526</c:v>
                </c:pt>
                <c:pt idx="9600">
                  <c:v>1.1628492248213185</c:v>
                </c:pt>
                <c:pt idx="9601">
                  <c:v>1.1667979425099275</c:v>
                </c:pt>
                <c:pt idx="9602">
                  <c:v>1.1705827456689035</c:v>
                </c:pt>
                <c:pt idx="9603">
                  <c:v>1.1742047910087481</c:v>
                </c:pt>
                <c:pt idx="9604">
                  <c:v>1.1776652962916638</c:v>
                </c:pt>
                <c:pt idx="9605">
                  <c:v>1.1809655373854655</c:v>
                </c:pt>
                <c:pt idx="9606">
                  <c:v>1.1841068453402421</c:v>
                </c:pt>
                <c:pt idx="9607">
                  <c:v>1.1870906034879458</c:v>
                </c:pt>
                <c:pt idx="9608">
                  <c:v>1.1899182445720871</c:v>
                </c:pt>
                <c:pt idx="9609">
                  <c:v>1.192591247906106</c:v>
                </c:pt>
                <c:pt idx="9610">
                  <c:v>1.1951111365679115</c:v>
                </c:pt>
                <c:pt idx="9611">
                  <c:v>1.1974794746288273</c:v>
                </c:pt>
                <c:pt idx="9612">
                  <c:v>1.1996978644244385</c:v>
                </c:pt>
                <c:pt idx="9613">
                  <c:v>1.2017679438650326</c:v>
                </c:pt>
                <c:pt idx="9614">
                  <c:v>1.2036913837918601</c:v>
                </c:pt>
                <c:pt idx="9615">
                  <c:v>1.2054698853782804</c:v>
                </c:pt>
                <c:pt idx="9616">
                  <c:v>1.2071051775808626</c:v>
                </c:pt>
                <c:pt idx="9617">
                  <c:v>1.2085990146386258</c:v>
                </c:pt>
                <c:pt idx="9618">
                  <c:v>1.2099531736260765</c:v>
                </c:pt>
                <c:pt idx="9619">
                  <c:v>1.2111694520574996</c:v>
                </c:pt>
                <c:pt idx="9620">
                  <c:v>1.2122496655479957</c:v>
                </c:pt>
                <c:pt idx="9621">
                  <c:v>1.2131956455292086</c:v>
                </c:pt>
                <c:pt idx="9622">
                  <c:v>1.2140092370222182</c:v>
                </c:pt>
                <c:pt idx="9623">
                  <c:v>1.2146922964694498</c:v>
                </c:pt>
                <c:pt idx="9624">
                  <c:v>1.2152466896240395</c:v>
                </c:pt>
                <c:pt idx="9625">
                  <c:v>1.2156742894996961</c:v>
                </c:pt>
                <c:pt idx="9626">
                  <c:v>1.2159769743807181</c:v>
                </c:pt>
                <c:pt idx="9627">
                  <c:v>1.2161566258924819</c:v>
                </c:pt>
                <c:pt idx="9628">
                  <c:v>1.2162151271331358</c:v>
                </c:pt>
                <c:pt idx="9629">
                  <c:v>1.216154360865723</c:v>
                </c:pt>
                <c:pt idx="9630">
                  <c:v>1.2159762077729976</c:v>
                </c:pt>
                <c:pt idx="9631">
                  <c:v>1.2156825447729105</c:v>
                </c:pt>
                <c:pt idx="9632">
                  <c:v>1.2152752433950023</c:v>
                </c:pt>
                <c:pt idx="9633">
                  <c:v>1.2147561682190928</c:v>
                </c:pt>
                <c:pt idx="9634">
                  <c:v>1.214127175373874</c:v>
                </c:pt>
                <c:pt idx="9635">
                  <c:v>1.213390111097068</c:v>
                </c:pt>
                <c:pt idx="9636">
                  <c:v>1.2125468103546786</c:v>
                </c:pt>
                <c:pt idx="9637">
                  <c:v>1.211599095520606</c:v>
                </c:pt>
                <c:pt idx="9638">
                  <c:v>1.2105487751157045</c:v>
                </c:pt>
                <c:pt idx="9639">
                  <c:v>1.2093976426049133</c:v>
                </c:pt>
                <c:pt idx="9640">
                  <c:v>1.2081474752515784</c:v>
                </c:pt>
                <c:pt idx="9641">
                  <c:v>1.2068000330302662</c:v>
                </c:pt>
                <c:pt idx="9642">
                  <c:v>1.2053570575953076</c:v>
                </c:pt>
                <c:pt idx="9643">
                  <c:v>1.2038202713039265</c:v>
                </c:pt>
                <c:pt idx="9644">
                  <c:v>1.2021913762947758</c:v>
                </c:pt>
                <c:pt idx="9645">
                  <c:v>1.2004720536203277</c:v>
                </c:pt>
                <c:pt idx="9646">
                  <c:v>1.1986639624311104</c:v>
                </c:pt>
                <c:pt idx="9647">
                  <c:v>1.1967687392119488</c:v>
                </c:pt>
                <c:pt idx="9648">
                  <c:v>1.1947879970686157</c:v>
                </c:pt>
                <c:pt idx="9649">
                  <c:v>1.1927233250644158</c:v>
                </c:pt>
                <c:pt idx="9650">
                  <c:v>1.1905762876047157</c:v>
                </c:pt>
                <c:pt idx="9651">
                  <c:v>1.1883484238686786</c:v>
                </c:pt>
                <c:pt idx="9652">
                  <c:v>1.186041247288363</c:v>
                </c:pt>
                <c:pt idx="9653">
                  <c:v>1.1836562450708406</c:v>
                </c:pt>
                <c:pt idx="9654">
                  <c:v>1.1811948777663026</c:v>
                </c:pt>
                <c:pt idx="9655">
                  <c:v>1.1786585788773007</c:v>
                </c:pt>
                <c:pt idx="9656">
                  <c:v>1.1760487545106644</c:v>
                </c:pt>
                <c:pt idx="9657">
                  <c:v>1.1733667830693895</c:v>
                </c:pt>
                <c:pt idx="9658">
                  <c:v>1.1706140149833963</c:v>
                </c:pt>
                <c:pt idx="9659">
                  <c:v>1.167791772479045</c:v>
                </c:pt>
                <c:pt idx="9660">
                  <c:v>1.164901349385562</c:v>
                </c:pt>
                <c:pt idx="9661">
                  <c:v>1.16194401097683</c:v>
                </c:pt>
                <c:pt idx="9662">
                  <c:v>1.15892099384757</c:v>
                </c:pt>
                <c:pt idx="9663">
                  <c:v>1.1558335058241478</c:v>
                </c:pt>
                <c:pt idx="9664">
                  <c:v>1.1526827259068537</c:v>
                </c:pt>
                <c:pt idx="9665">
                  <c:v>1.1494698042436879</c:v>
                </c:pt>
                <c:pt idx="9666">
                  <c:v>1.146195862134372</c:v>
                </c:pt>
                <c:pt idx="9667">
                  <c:v>1.142861992064135</c:v>
                </c:pt>
                <c:pt idx="9668">
                  <c:v>1.139469257764133</c:v>
                </c:pt>
                <c:pt idx="9669">
                  <c:v>1.1360186943005459</c:v>
                </c:pt>
                <c:pt idx="9670">
                  <c:v>1.1325113081891578</c:v>
                </c:pt>
                <c:pt idx="9671">
                  <c:v>1.1289480775345349</c:v>
                </c:pt>
                <c:pt idx="9672">
                  <c:v>1.125329952193872</c:v>
                </c:pt>
                <c:pt idx="9673">
                  <c:v>1.1216578539642861</c:v>
                </c:pt>
                <c:pt idx="9674">
                  <c:v>1.1179326767916669</c:v>
                </c:pt>
                <c:pt idx="9675">
                  <c:v>1.1141552870016445</c:v>
                </c:pt>
                <c:pt idx="9676">
                  <c:v>1.110326523550804</c:v>
                </c:pt>
                <c:pt idx="9677">
                  <c:v>1.1064471982976949</c:v>
                </c:pt>
                <c:pt idx="9678">
                  <c:v>1.1025180962927161</c:v>
                </c:pt>
                <c:pt idx="9679">
                  <c:v>1.0985399760862917</c:v>
                </c:pt>
                <c:pt idx="9680">
                  <c:v>1.0945135700544979</c:v>
                </c:pt>
                <c:pt idx="9681">
                  <c:v>1.0904395847415169</c:v>
                </c:pt>
                <c:pt idx="9682">
                  <c:v>1.0863187012178737</c:v>
                </c:pt>
                <c:pt idx="9683">
                  <c:v>1.0821515754539155</c:v>
                </c:pt>
                <c:pt idx="9684">
                  <c:v>1.0779388387087101</c:v>
                </c:pt>
                <c:pt idx="9685">
                  <c:v>1.0736810979331897</c:v>
                </c:pt>
                <c:pt idx="9686">
                  <c:v>1.0693789361852075</c:v>
                </c:pt>
                <c:pt idx="9687">
                  <c:v>1.065032913060483</c:v>
                </c:pt>
                <c:pt idx="9688">
                  <c:v>1.0606435651332042</c:v>
                </c:pt>
                <c:pt idx="9689">
                  <c:v>1.0562114064113322</c:v>
                </c:pt>
                <c:pt idx="9690">
                  <c:v>1.0517369288010638</c:v>
                </c:pt>
                <c:pt idx="9691">
                  <c:v>1.0472206025853372</c:v>
                </c:pt>
                <c:pt idx="9692">
                  <c:v>1.0426628769098341</c:v>
                </c:pt>
                <c:pt idx="9693">
                  <c:v>1.0380641802826638</c:v>
                </c:pt>
                <c:pt idx="9694">
                  <c:v>1.0334249210819699</c:v>
                </c:pt>
                <c:pt idx="9695">
                  <c:v>1.0287454880744265</c:v>
                </c:pt>
                <c:pt idx="9696">
                  <c:v>1.0240262509426887</c:v>
                </c:pt>
                <c:pt idx="9697">
                  <c:v>1.0192675608221862</c:v>
                </c:pt>
                <c:pt idx="9698">
                  <c:v>1.0144697508475538</c:v>
                </c:pt>
                <c:pt idx="9699">
                  <c:v>1.0096331367068161</c:v>
                </c:pt>
                <c:pt idx="9700">
                  <c:v>1.0047580172048298</c:v>
                </c:pt>
                <c:pt idx="9701">
                  <c:v>0.99984467483514472</c:v>
                </c:pt>
                <c:pt idx="9702">
                  <c:v>0.99489337635979092</c:v>
                </c:pt>
                <c:pt idx="9703">
                  <c:v>0.98990437339739124</c:v>
                </c:pt>
                <c:pt idx="9704">
                  <c:v>0.98487790301936851</c:v>
                </c:pt>
                <c:pt idx="9705">
                  <c:v>0.97981418835362266</c:v>
                </c:pt>
                <c:pt idx="9706">
                  <c:v>0.97471343919686915</c:v>
                </c:pt>
                <c:pt idx="9707">
                  <c:v>0.9695758526339141</c:v>
                </c:pt>
                <c:pt idx="9708">
                  <c:v>0.96440161366468957</c:v>
                </c:pt>
                <c:pt idx="9709">
                  <c:v>0.95919089583998174</c:v>
                </c:pt>
                <c:pt idx="9710">
                  <c:v>0.95394386190360125</c:v>
                </c:pt>
                <c:pt idx="9711">
                  <c:v>0.94866066444246067</c:v>
                </c:pt>
                <c:pt idx="9712">
                  <c:v>0.94334144654505803</c:v>
                </c:pt>
                <c:pt idx="9713">
                  <c:v>0.93798634246663337</c:v>
                </c:pt>
                <c:pt idx="9714">
                  <c:v>0.9325954783027085</c:v>
                </c:pt>
                <c:pt idx="9715">
                  <c:v>0.92716897266945464</c:v>
                </c:pt>
                <c:pt idx="9716">
                  <c:v>0.9217069373933473</c:v>
                </c:pt>
                <c:pt idx="9717">
                  <c:v>0.91620947820658594</c:v>
                </c:pt>
                <c:pt idx="9718">
                  <c:v>0.91067669545166618</c:v>
                </c:pt>
                <c:pt idx="9719">
                  <c:v>0.90510868479345408</c:v>
                </c:pt>
                <c:pt idx="9720">
                  <c:v>0.89950553793902677</c:v>
                </c:pt>
                <c:pt idx="9721">
                  <c:v>0.89386734336525731</c:v>
                </c:pt>
                <c:pt idx="9722">
                  <c:v>0.8881941870544483</c:v>
                </c:pt>
                <c:pt idx="9723">
                  <c:v>0.8824861532385555</c:v>
                </c:pt>
                <c:pt idx="9724">
                  <c:v>0.87674332514982956</c:v>
                </c:pt>
                <c:pt idx="9725">
                  <c:v>0.8709657857814076</c:v>
                </c:pt>
                <c:pt idx="9726">
                  <c:v>0.86515361865415996</c:v>
                </c:pt>
                <c:pt idx="9727">
                  <c:v>0.8593069085929721</c:v>
                </c:pt>
                <c:pt idx="9728">
                  <c:v>0.85342574250983116</c:v>
                </c:pt>
                <c:pt idx="9729">
                  <c:v>0.84751021019590267</c:v>
                </c:pt>
                <c:pt idx="9730">
                  <c:v>0.84156040512082553</c:v>
                </c:pt>
                <c:pt idx="9731">
                  <c:v>0.83557642524031051</c:v>
                </c:pt>
                <c:pt idx="9732">
                  <c:v>0.82955837381111552</c:v>
                </c:pt>
                <c:pt idx="9733">
                  <c:v>0.82350636021459023</c:v>
                </c:pt>
                <c:pt idx="9734">
                  <c:v>0.81742050078659989</c:v>
                </c:pt>
                <c:pt idx="9735">
                  <c:v>0.81130091965637174</c:v>
                </c:pt>
                <c:pt idx="9736">
                  <c:v>0.80514774959133717</c:v>
                </c:pt>
                <c:pt idx="9737">
                  <c:v>0.79896113285027215</c:v>
                </c:pt>
                <c:pt idx="9738">
                  <c:v>0.79274122204250652</c:v>
                </c:pt>
                <c:pt idx="9739">
                  <c:v>0.78648818099451956</c:v>
                </c:pt>
                <c:pt idx="9740">
                  <c:v>0.78020218562277488</c:v>
                </c:pt>
                <c:pt idx="9741">
                  <c:v>0.77388342481254513</c:v>
                </c:pt>
                <c:pt idx="9742">
                  <c:v>0.76753210130294358</c:v>
                </c:pt>
                <c:pt idx="9743">
                  <c:v>0.76114843257736275</c:v>
                </c:pt>
                <c:pt idx="9744">
                  <c:v>0.75473265175920967</c:v>
                </c:pt>
                <c:pt idx="9745">
                  <c:v>0.74828500851168644</c:v>
                </c:pt>
                <c:pt idx="9746">
                  <c:v>0.74180576994315461</c:v>
                </c:pt>
                <c:pt idx="9747">
                  <c:v>0.73529522151468585</c:v>
                </c:pt>
                <c:pt idx="9748">
                  <c:v>0.72875366795222607</c:v>
                </c:pt>
                <c:pt idx="9749">
                  <c:v>0.72218143416065661</c:v>
                </c:pt>
                <c:pt idx="9750">
                  <c:v>0.71557886613988975</c:v>
                </c:pt>
                <c:pt idx="9751">
                  <c:v>0.7089463319029411</c:v>
                </c:pt>
                <c:pt idx="9752">
                  <c:v>0.70228422239418509</c:v>
                </c:pt>
                <c:pt idx="9753">
                  <c:v>0.69559295240763352</c:v>
                </c:pt>
                <c:pt idx="9754">
                  <c:v>0.68887296150488841</c:v>
                </c:pt>
                <c:pt idx="9755">
                  <c:v>0.68212471493030069</c:v>
                </c:pt>
                <c:pt idx="9756">
                  <c:v>0.6753487045251706</c:v>
                </c:pt>
                <c:pt idx="9757">
                  <c:v>0.66854544963695095</c:v>
                </c:pt>
                <c:pt idx="9758">
                  <c:v>0.66171549802523333</c:v>
                </c:pt>
                <c:pt idx="9759">
                  <c:v>0.65485942676131925</c:v>
                </c:pt>
                <c:pt idx="9760">
                  <c:v>0.64797784312223705</c:v>
                </c:pt>
                <c:pt idx="9761">
                  <c:v>0.64107138547612874</c:v>
                </c:pt>
                <c:pt idx="9762">
                  <c:v>0.63414072415966261</c:v>
                </c:pt>
                <c:pt idx="9763">
                  <c:v>0.62718656234497305</c:v>
                </c:pt>
                <c:pt idx="9764">
                  <c:v>0.62020963689552944</c:v>
                </c:pt>
                <c:pt idx="9765">
                  <c:v>0.61321071920954784</c:v>
                </c:pt>
                <c:pt idx="9766">
                  <c:v>0.6061906160493189</c:v>
                </c:pt>
                <c:pt idx="9767">
                  <c:v>0.59915017035520357</c:v>
                </c:pt>
                <c:pt idx="9768">
                  <c:v>0.59209026204322934</c:v>
                </c:pt>
                <c:pt idx="9769">
                  <c:v>0.58501180878389014</c:v>
                </c:pt>
                <c:pt idx="9770">
                  <c:v>0.57791576676200551</c:v>
                </c:pt>
                <c:pt idx="9771">
                  <c:v>0.57080313141441463</c:v>
                </c:pt>
                <c:pt idx="9772">
                  <c:v>0.56367493814550984</c:v>
                </c:pt>
                <c:pt idx="9773">
                  <c:v>0.55653226301747649</c:v>
                </c:pt>
                <c:pt idx="9774">
                  <c:v>0.5493762234150813</c:v>
                </c:pt>
                <c:pt idx="9775">
                  <c:v>0.54220797868161019</c:v>
                </c:pt>
                <c:pt idx="9776">
                  <c:v>0.5350287307261089</c:v>
                </c:pt>
                <c:pt idx="9777">
                  <c:v>0.5278397245980565</c:v>
                </c:pt>
                <c:pt idx="9778">
                  <c:v>0.52064224902958711</c:v>
                </c:pt>
                <c:pt idx="9779">
                  <c:v>0.51343763694207878</c:v>
                </c:pt>
                <c:pt idx="9780">
                  <c:v>0.5062272659159891</c:v>
                </c:pt>
                <c:pt idx="9781">
                  <c:v>0.49901255862164845</c:v>
                </c:pt>
                <c:pt idx="9782">
                  <c:v>0.49179498320947207</c:v>
                </c:pt>
                <c:pt idx="9783">
                  <c:v>0.48457605365705986</c:v>
                </c:pt>
                <c:pt idx="9784">
                  <c:v>0.47735733007261677</c:v>
                </c:pt>
                <c:pt idx="9785">
                  <c:v>0.47014041895065956</c:v>
                </c:pt>
                <c:pt idx="9786">
                  <c:v>0.46292697338032329</c:v>
                </c:pt>
                <c:pt idx="9787">
                  <c:v>0.45571869320255626</c:v>
                </c:pt>
                <c:pt idx="9788">
                  <c:v>0.44851732511571318</c:v>
                </c:pt>
                <c:pt idx="9789">
                  <c:v>0.44132466272632881</c:v>
                </c:pt>
                <c:pt idx="9790">
                  <c:v>0.43414254654439877</c:v>
                </c:pt>
                <c:pt idx="9791">
                  <c:v>0.4269728639202901</c:v>
                </c:pt>
                <c:pt idx="9792">
                  <c:v>0.41981754892223538</c:v>
                </c:pt>
                <c:pt idx="9793">
                  <c:v>0.41267858215205222</c:v>
                </c:pt>
                <c:pt idx="9794">
                  <c:v>0.405557990497522</c:v>
                </c:pt>
                <c:pt idx="9795">
                  <c:v>0.3984578468198457</c:v>
                </c:pt>
                <c:pt idx="9796">
                  <c:v>0.39138026957425298</c:v>
                </c:pt>
                <c:pt idx="9797">
                  <c:v>0.38432742236214873</c:v>
                </c:pt>
                <c:pt idx="9798">
                  <c:v>0.3773015134134689</c:v>
                </c:pt>
                <c:pt idx="9799">
                  <c:v>0.37030479499744651</c:v>
                </c:pt>
                <c:pt idx="9800">
                  <c:v>0.36333956276049906</c:v>
                </c:pt>
                <c:pt idx="9801">
                  <c:v>0.35640815499004141</c:v>
                </c:pt>
                <c:pt idx="9802">
                  <c:v>0.34951295180219066</c:v>
                </c:pt>
                <c:pt idx="9803">
                  <c:v>0.34265637425369438</c:v>
                </c:pt>
                <c:pt idx="9804">
                  <c:v>0.33584088337500251</c:v>
                </c:pt>
                <c:pt idx="9805">
                  <c:v>0.32906897912524546</c:v>
                </c:pt>
                <c:pt idx="9806">
                  <c:v>0.32234319926706195</c:v>
                </c:pt>
                <c:pt idx="9807">
                  <c:v>0.31566611816132034</c:v>
                </c:pt>
                <c:pt idx="9808">
                  <c:v>0.30904034548026488</c:v>
                </c:pt>
                <c:pt idx="9809">
                  <c:v>0.30246852483931191</c:v>
                </c:pt>
                <c:pt idx="9810">
                  <c:v>0.29595333234656634</c:v>
                </c:pt>
                <c:pt idx="9811">
                  <c:v>0.28949747506996804</c:v>
                </c:pt>
                <c:pt idx="9812">
                  <c:v>0.28310368942212766</c:v>
                </c:pt>
                <c:pt idx="9813">
                  <c:v>0.27677473946237752</c:v>
                </c:pt>
                <c:pt idx="9814">
                  <c:v>0.27051341511672022</c:v>
                </c:pt>
                <c:pt idx="9815">
                  <c:v>0.26432253031584402</c:v>
                </c:pt>
                <c:pt idx="9816">
                  <c:v>0.25820492105125276</c:v>
                </c:pt>
                <c:pt idx="9817">
                  <c:v>0.25216344335092322</c:v>
                </c:pt>
                <c:pt idx="9818">
                  <c:v>0.24620097117476919</c:v>
                </c:pt>
                <c:pt idx="9819">
                  <c:v>0.24032039423099491</c:v>
                </c:pt>
                <c:pt idx="9820">
                  <c:v>0.2345246157144924</c:v>
                </c:pt>
                <c:pt idx="9821">
                  <c:v>0.22881654996891715</c:v>
                </c:pt>
                <c:pt idx="9822">
                  <c:v>0.22319912007342294</c:v>
                </c:pt>
                <c:pt idx="9823">
                  <c:v>0.21767525535637136</c:v>
                </c:pt>
                <c:pt idx="9824">
                  <c:v>0.21224788883738918</c:v>
                </c:pt>
                <c:pt idx="9825">
                  <c:v>0.20691995460022833</c:v>
                </c:pt>
                <c:pt idx="9826">
                  <c:v>0.20169438509842488</c:v>
                </c:pt>
                <c:pt idx="9827">
                  <c:v>0.19657410839649681</c:v>
                </c:pt>
                <c:pt idx="9828">
                  <c:v>0.19156204534920079</c:v>
                </c:pt>
                <c:pt idx="9829">
                  <c:v>0.18666110672143332</c:v>
                </c:pt>
                <c:pt idx="9830">
                  <c:v>0.18187419025237977</c:v>
                </c:pt>
                <c:pt idx="9831">
                  <c:v>0.17720417766659904</c:v>
                </c:pt>
                <c:pt idx="9832">
                  <c:v>0.17265393163574497</c:v>
                </c:pt>
                <c:pt idx="9833">
                  <c:v>0.16822629269432138</c:v>
                </c:pt>
                <c:pt idx="9834">
                  <c:v>0.16392407611343934</c:v>
                </c:pt>
                <c:pt idx="9835">
                  <c:v>0.15975006873630287</c:v>
                </c:pt>
                <c:pt idx="9836">
                  <c:v>0.15570702577975321</c:v>
                </c:pt>
                <c:pt idx="9837">
                  <c:v>0.15179766760590546</c:v>
                </c:pt>
                <c:pt idx="9838">
                  <c:v>0.14802467646852857</c:v>
                </c:pt>
                <c:pt idx="9839">
                  <c:v>0.14439069323867268</c:v>
                </c:pt>
                <c:pt idx="9840">
                  <c:v>0.14089831411421391</c:v>
                </c:pt>
                <c:pt idx="9841">
                  <c:v>0.1375500873184024</c:v>
                </c:pt>
                <c:pt idx="9842">
                  <c:v>0.13434850979216953</c:v>
                </c:pt>
                <c:pt idx="9843">
                  <c:v>0.1312960238855734</c:v>
                </c:pt>
                <c:pt idx="9844">
                  <c:v>0.12839501405344839</c:v>
                </c:pt>
                <c:pt idx="9845">
                  <c:v>0.12564780356079136</c:v>
                </c:pt>
                <c:pt idx="9846">
                  <c:v>0.12305665120321499</c:v>
                </c:pt>
                <c:pt idx="9847">
                  <c:v>0.12062374804806505</c:v>
                </c:pt>
                <c:pt idx="9848">
                  <c:v>0.11835121420186182</c:v>
                </c:pt>
                <c:pt idx="9849">
                  <c:v>0.11624109560962767</c:v>
                </c:pt>
                <c:pt idx="9850">
                  <c:v>0.11429536089206044</c:v>
                </c:pt>
                <c:pt idx="9851">
                  <c:v>0.11251589822606781</c:v>
                </c:pt>
                <c:pt idx="9852">
                  <c:v>0.110904512274658</c:v>
                </c:pt>
                <c:pt idx="9853">
                  <c:v>0.1094629211719748</c:v>
                </c:pt>
                <c:pt idx="9854">
                  <c:v>0.10819275356919439</c:v>
                </c:pt>
                <c:pt idx="9855">
                  <c:v>0.10709554574721301</c:v>
                </c:pt>
                <c:pt idx="9856">
                  <c:v>0.10617273880187916</c:v>
                </c:pt>
                <c:pt idx="9857">
                  <c:v>0.10542567590741511</c:v>
                </c:pt>
                <c:pt idx="9858">
                  <c:v>0.10485559966389645</c:v>
                </c:pt>
                <c:pt idx="9859">
                  <c:v>0.10446364953422257</c:v>
                </c:pt>
                <c:pt idx="9860">
                  <c:v>0.10425085937617967</c:v>
                </c:pt>
                <c:pt idx="9861">
                  <c:v>0.10421815507512867</c:v>
                </c:pt>
                <c:pt idx="9862">
                  <c:v>0.10436635228243464</c:v>
                </c:pt>
                <c:pt idx="9863">
                  <c:v>0.1046961542650294</c:v>
                </c:pt>
                <c:pt idx="9864">
                  <c:v>0.10520814987106888</c:v>
                </c:pt>
                <c:pt idx="9865">
                  <c:v>0.10590281161652296</c:v>
                </c:pt>
                <c:pt idx="9866">
                  <c:v>0.10678049389760071</c:v>
                </c:pt>
                <c:pt idx="9867">
                  <c:v>0.10784143133336355</c:v>
                </c:pt>
                <c:pt idx="9868">
                  <c:v>0.10908573724299513</c:v>
                </c:pt>
                <c:pt idx="9869">
                  <c:v>0.11051340226182073</c:v>
                </c:pt>
                <c:pt idx="9870">
                  <c:v>0.11212429310001842</c:v>
                </c:pt>
                <c:pt idx="9871">
                  <c:v>0.11391815144760671</c:v>
                </c:pt>
                <c:pt idx="9872">
                  <c:v>0.11589459302938078</c:v>
                </c:pt>
                <c:pt idx="9873">
                  <c:v>0.11805310681257392</c:v>
                </c:pt>
                <c:pt idx="9874">
                  <c:v>0.12039305437063358</c:v>
                </c:pt>
                <c:pt idx="9875">
                  <c:v>0.12291366940526713</c:v>
                </c:pt>
                <c:pt idx="9876">
                  <c:v>0.12561405742952556</c:v>
                </c:pt>
                <c:pt idx="9877">
                  <c:v>0.12849319561353578</c:v>
                </c:pt>
                <c:pt idx="9878">
                  <c:v>0.13154993279509308</c:v>
                </c:pt>
                <c:pt idx="9879">
                  <c:v>0.13478298965604776</c:v>
                </c:pt>
                <c:pt idx="9880">
                  <c:v>0.13819095906602769</c:v>
                </c:pt>
                <c:pt idx="9881">
                  <c:v>0.1417723065939839</c:v>
                </c:pt>
                <c:pt idx="9882">
                  <c:v>0.14552537118808936</c:v>
                </c:pt>
                <c:pt idx="9883">
                  <c:v>0.14944836602417447</c:v>
                </c:pt>
                <c:pt idx="9884">
                  <c:v>0.15353937952246255</c:v>
                </c:pt>
                <c:pt idx="9885">
                  <c:v>0.15779637653199122</c:v>
                </c:pt>
                <c:pt idx="9886">
                  <c:v>0.16221719968181936</c:v>
                </c:pt>
                <c:pt idx="9887">
                  <c:v>0.16679957089787406</c:v>
                </c:pt>
                <c:pt idx="9888">
                  <c:v>0.17154109308381041</c:v>
                </c:pt>
                <c:pt idx="9889">
                  <c:v>0.17643925196397744</c:v>
                </c:pt>
                <c:pt idx="9890">
                  <c:v>0.18149141808620436</c:v>
                </c:pt>
                <c:pt idx="9891">
                  <c:v>0.18669484898192243</c:v>
                </c:pt>
                <c:pt idx="9892">
                  <c:v>0.19204669148056142</c:v>
                </c:pt>
                <c:pt idx="9893">
                  <c:v>0.19754398417525493</c:v>
                </c:pt>
                <c:pt idx="9894">
                  <c:v>0.20318366003604013</c:v>
                </c:pt>
                <c:pt idx="9895">
                  <c:v>0.20896254916687898</c:v>
                </c:pt>
                <c:pt idx="9896">
                  <c:v>0.21487738170217499</c:v>
                </c:pt>
                <c:pt idx="9897">
                  <c:v>0.22092479083872921</c:v>
                </c:pt>
                <c:pt idx="9898">
                  <c:v>0.22710131599793393</c:v>
                </c:pt>
                <c:pt idx="9899">
                  <c:v>0.23340340611344418</c:v>
                </c:pt>
                <c:pt idx="9900">
                  <c:v>0.23982742303928178</c:v>
                </c:pt>
                <c:pt idx="9901">
                  <c:v>0.24636964507248188</c:v>
                </c:pt>
                <c:pt idx="9902">
                  <c:v>0.25302627058484761</c:v>
                </c:pt>
                <c:pt idx="9903">
                  <c:v>0.25979342175778369</c:v>
                </c:pt>
                <c:pt idx="9904">
                  <c:v>0.26666714841394679</c:v>
                </c:pt>
                <c:pt idx="9905">
                  <c:v>0.27364343193977031</c:v>
                </c:pt>
                <c:pt idx="9906">
                  <c:v>0.28071818929162839</c:v>
                </c:pt>
                <c:pt idx="9907">
                  <c:v>0.28788727707973188</c:v>
                </c:pt>
                <c:pt idx="9908">
                  <c:v>0.29514649572250062</c:v>
                </c:pt>
                <c:pt idx="9909">
                  <c:v>0.30249159366464251</c:v>
                </c:pt>
                <c:pt idx="9910">
                  <c:v>0.30991827165149743</c:v>
                </c:pt>
                <c:pt idx="9911">
                  <c:v>0.31742218705330194</c:v>
                </c:pt>
                <c:pt idx="9912">
                  <c:v>0.32499895823124691</c:v>
                </c:pt>
                <c:pt idx="9913">
                  <c:v>0.33264416893870352</c:v>
                </c:pt>
                <c:pt idx="9914">
                  <c:v>0.34035337274983662</c:v>
                </c:pt>
                <c:pt idx="9915">
                  <c:v>0.34812209750877998</c:v>
                </c:pt>
                <c:pt idx="9916">
                  <c:v>0.35594584979136284</c:v>
                </c:pt>
                <c:pt idx="9917">
                  <c:v>0.36382011937267145</c:v>
                </c:pt>
                <c:pt idx="9918">
                  <c:v>0.37174038369273582</c:v>
                </c:pt>
                <c:pt idx="9919">
                  <c:v>0.37970211231329631</c:v>
                </c:pt>
                <c:pt idx="9920">
                  <c:v>0.38770077135818964</c:v>
                </c:pt>
                <c:pt idx="9921">
                  <c:v>0.39573182793075184</c:v>
                </c:pt>
                <c:pt idx="9922">
                  <c:v>0.40379075450047686</c:v>
                </c:pt>
                <c:pt idx="9923">
                  <c:v>0.41187303325263297</c:v>
                </c:pt>
                <c:pt idx="9924">
                  <c:v>0.4199741603937644</c:v>
                </c:pt>
                <c:pt idx="9925">
                  <c:v>0.42808965040685482</c:v>
                </c:pt>
                <c:pt idx="9926">
                  <c:v>0.43621504024856844</c:v>
                </c:pt>
                <c:pt idx="9927">
                  <c:v>0.4443458934837855</c:v>
                </c:pt>
                <c:pt idx="9928">
                  <c:v>0.45247780435017826</c:v>
                </c:pt>
                <c:pt idx="9929">
                  <c:v>0.46060640174723338</c:v>
                </c:pt>
                <c:pt idx="9930">
                  <c:v>0.4687273531440504</c:v>
                </c:pt>
                <c:pt idx="9931">
                  <c:v>0.47683636840059512</c:v>
                </c:pt>
                <c:pt idx="9932">
                  <c:v>0.48492920349653035</c:v>
                </c:pt>
                <c:pt idx="9933">
                  <c:v>0.49300166416333707</c:v>
                </c:pt>
                <c:pt idx="9934">
                  <c:v>0.50104960941428112</c:v>
                </c:pt>
                <c:pt idx="9935">
                  <c:v>0.50906895496833371</c:v>
                </c:pt>
                <c:pt idx="9936">
                  <c:v>0.51705567656311047</c:v>
                </c:pt>
                <c:pt idx="9937">
                  <c:v>0.52500581315345618</c:v>
                </c:pt>
                <c:pt idx="9938">
                  <c:v>0.53291546999151851</c:v>
                </c:pt>
                <c:pt idx="9939">
                  <c:v>0.54078082158508634</c:v>
                </c:pt>
                <c:pt idx="9940">
                  <c:v>0.54859811453097362</c:v>
                </c:pt>
                <c:pt idx="9941">
                  <c:v>0.55636367022066258</c:v>
                </c:pt>
                <c:pt idx="9942">
                  <c:v>0.56407388741557341</c:v>
                </c:pt>
                <c:pt idx="9943">
                  <c:v>0.5717252446896125</c:v>
                </c:pt>
                <c:pt idx="9944">
                  <c:v>0.57931430273699358</c:v>
                </c:pt>
                <c:pt idx="9945">
                  <c:v>0.58683770654436629</c:v>
                </c:pt>
                <c:pt idx="9946">
                  <c:v>0.59429218742412371</c:v>
                </c:pt>
                <c:pt idx="9947">
                  <c:v>0.60167456490970861</c:v>
                </c:pt>
                <c:pt idx="9948">
                  <c:v>0.60898174851136633</c:v>
                </c:pt>
                <c:pt idx="9949">
                  <c:v>0.61621073933053061</c:v>
                </c:pt>
                <c:pt idx="9950">
                  <c:v>0.62335863153540083</c:v>
                </c:pt>
                <c:pt idx="9951">
                  <c:v>0.63042261369465302</c:v>
                </c:pt>
                <c:pt idx="9952">
                  <c:v>0.63739996997162851</c:v>
                </c:pt>
                <c:pt idx="9953">
                  <c:v>0.64428808117890601</c:v>
                </c:pt>
                <c:pt idx="9954">
                  <c:v>0.65108442569370895</c:v>
                </c:pt>
                <c:pt idx="9955">
                  <c:v>0.65778658023594661</c:v>
                </c:pt>
                <c:pt idx="9956">
                  <c:v>0.66439222050957769</c:v>
                </c:pt>
                <c:pt idx="9957">
                  <c:v>0.67089912170892241</c:v>
                </c:pt>
                <c:pt idx="9958">
                  <c:v>0.6773051588920187</c:v>
                </c:pt>
                <c:pt idx="9959">
                  <c:v>0.68360830722268262</c:v>
                </c:pt>
                <c:pt idx="9960">
                  <c:v>0.68980664208354703</c:v>
                </c:pt>
                <c:pt idx="9961">
                  <c:v>0.6958983390627137</c:v>
                </c:pt>
                <c:pt idx="9962">
                  <c:v>0.70188167381578803</c:v>
                </c:pt>
                <c:pt idx="9963">
                  <c:v>0.7077550218072044</c:v>
                </c:pt>
                <c:pt idx="9964">
                  <c:v>0.71351685793306352</c:v>
                </c:pt>
                <c:pt idx="9965">
                  <c:v>0.71916575602842159</c:v>
                </c:pt>
                <c:pt idx="9966">
                  <c:v>0.72470038826243222</c:v>
                </c:pt>
                <c:pt idx="9967">
                  <c:v>0.73011952442571082</c:v>
                </c:pt>
                <c:pt idx="9968">
                  <c:v>0.73542203111120608</c:v>
                </c:pt>
                <c:pt idx="9969">
                  <c:v>0.74060687079424881</c:v>
                </c:pt>
                <c:pt idx="9970">
                  <c:v>0.74567310081456262</c:v>
                </c:pt>
                <c:pt idx="9971">
                  <c:v>0.7506198722642129</c:v>
                </c:pt>
                <c:pt idx="9972">
                  <c:v>0.7554464287850623</c:v>
                </c:pt>
                <c:pt idx="9973">
                  <c:v>0.7601521052804997</c:v>
                </c:pt>
                <c:pt idx="9974">
                  <c:v>0.76473632654401991</c:v>
                </c:pt>
                <c:pt idx="9975">
                  <c:v>0.76919860581094635</c:v>
                </c:pt>
                <c:pt idx="9976">
                  <c:v>0.77353854323454663</c:v>
                </c:pt>
                <c:pt idx="9977">
                  <c:v>0.77775582429319101</c:v>
                </c:pt>
                <c:pt idx="9978">
                  <c:v>0.78185021813209743</c:v>
                </c:pt>
                <c:pt idx="9979">
                  <c:v>0.78582157584162426</c:v>
                </c:pt>
                <c:pt idx="9980">
                  <c:v>0.78966982867980795</c:v>
                </c:pt>
                <c:pt idx="9981">
                  <c:v>0.79339498624132854</c:v>
                </c:pt>
                <c:pt idx="9982">
                  <c:v>0.79699713457641352</c:v>
                </c:pt>
                <c:pt idx="9983">
                  <c:v>0.80047643426512405</c:v>
                </c:pt>
                <c:pt idx="9984">
                  <c:v>0.80383311845113425</c:v>
                </c:pt>
                <c:pt idx="9985">
                  <c:v>0.80706749083748186</c:v>
                </c:pt>
                <c:pt idx="9986">
                  <c:v>0.81017992365007641</c:v>
                </c:pt>
                <c:pt idx="9987">
                  <c:v>0.81317085557202584</c:v>
                </c:pt>
                <c:pt idx="9988">
                  <c:v>0.81604078965244142</c:v>
                </c:pt>
                <c:pt idx="9989">
                  <c:v>0.81879029119372482</c:v>
                </c:pt>
                <c:pt idx="9990">
                  <c:v>0.82141998562175556</c:v>
                </c:pt>
                <c:pt idx="9991">
                  <c:v>0.82393055634157475</c:v>
                </c:pt>
                <c:pt idx="9992">
                  <c:v>0.82632274258216953</c:v>
                </c:pt>
                <c:pt idx="9993">
                  <c:v>0.82859733723502105</c:v>
                </c:pt>
                <c:pt idx="9994">
                  <c:v>0.83075518468812848</c:v>
                </c:pt>
                <c:pt idx="9995">
                  <c:v>0.83279717866027581</c:v>
                </c:pt>
                <c:pt idx="9996">
                  <c:v>0.83472426003715561</c:v>
                </c:pt>
                <c:pt idx="9997">
                  <c:v>0.83653741471429655</c:v>
                </c:pt>
                <c:pt idx="9998">
                  <c:v>0.8382376714479105</c:v>
                </c:pt>
                <c:pt idx="9999">
                  <c:v>0.83982609971746947</c:v>
                </c:pt>
                <c:pt idx="10000">
                  <c:v>0.84130380760275369</c:v>
                </c:pt>
                <c:pt idx="10001">
                  <c:v>0.84267193967751974</c:v>
                </c:pt>
                <c:pt idx="10002">
                  <c:v>0.84393167492287702</c:v>
                </c:pt>
                <c:pt idx="10003">
                  <c:v>0.84508422466177213</c:v>
                </c:pt>
                <c:pt idx="10004">
                  <c:v>0.84613083051837135</c:v>
                </c:pt>
                <c:pt idx="10005">
                  <c:v>0.8470727624026565</c:v>
                </c:pt>
                <c:pt idx="10006">
                  <c:v>0.84791131652394358</c:v>
                </c:pt>
                <c:pt idx="10007">
                  <c:v>0.84864781343373485</c:v>
                </c:pt>
                <c:pt idx="10008">
                  <c:v>0.8492835961011006</c:v>
                </c:pt>
                <c:pt idx="10009">
                  <c:v>0.84982002802110346</c:v>
                </c:pt>
                <c:pt idx="10010">
                  <c:v>0.85025849135870313</c:v>
                </c:pt>
                <c:pt idx="10011">
                  <c:v>0.85060038512836922</c:v>
                </c:pt>
                <c:pt idx="10012">
                  <c:v>0.85084712341256863</c:v>
                </c:pt>
                <c:pt idx="10013">
                  <c:v>0.85100013361834703</c:v>
                </c:pt>
                <c:pt idx="10014">
                  <c:v>0.85106085477465576</c:v>
                </c:pt>
                <c:pt idx="10015">
                  <c:v>0.8510307358705127</c:v>
                </c:pt>
                <c:pt idx="10016">
                  <c:v>0.85091123423550818</c:v>
                </c:pt>
                <c:pt idx="10017">
                  <c:v>0.85070381396235462</c:v>
                </c:pt>
                <c:pt idx="10018">
                  <c:v>0.85040994437420769</c:v>
                </c:pt>
                <c:pt idx="10019">
                  <c:v>0.85003109853440195</c:v>
                </c:pt>
                <c:pt idx="10020">
                  <c:v>0.84956875180259028</c:v>
                </c:pt>
                <c:pt idx="10021">
                  <c:v>0.84902438043444095</c:v>
                </c:pt>
                <c:pt idx="10022">
                  <c:v>0.84839946022710477</c:v>
                </c:pt>
                <c:pt idx="10023">
                  <c:v>0.84769546521083983</c:v>
                </c:pt>
                <c:pt idx="10024">
                  <c:v>0.84691386638513855</c:v>
                </c:pt>
                <c:pt idx="10025">
                  <c:v>0.84605613050132422</c:v>
                </c:pt>
                <c:pt idx="10026">
                  <c:v>0.84512371889098614</c:v>
                </c:pt>
                <c:pt idx="10027">
                  <c:v>0.84411808633957131</c:v>
                </c:pt>
                <c:pt idx="10028">
                  <c:v>0.84304068000614663</c:v>
                </c:pt>
                <c:pt idx="10029">
                  <c:v>0.84189293838732371</c:v>
                </c:pt>
                <c:pt idx="10030">
                  <c:v>0.84067629032749558</c:v>
                </c:pt>
                <c:pt idx="10031">
                  <c:v>0.83939215407303969</c:v>
                </c:pt>
                <c:pt idx="10032">
                  <c:v>0.83804193637048785</c:v>
                </c:pt>
                <c:pt idx="10033">
                  <c:v>0.83662703160922203</c:v>
                </c:pt>
                <c:pt idx="10034">
                  <c:v>0.83514882100704491</c:v>
                </c:pt>
                <c:pt idx="10035">
                  <c:v>0.83360867183870035</c:v>
                </c:pt>
                <c:pt idx="10036">
                  <c:v>0.83200793670626538</c:v>
                </c:pt>
                <c:pt idx="10037">
                  <c:v>0.8303479528512856</c:v>
                </c:pt>
                <c:pt idx="10038">
                  <c:v>0.82863004150791519</c:v>
                </c:pt>
                <c:pt idx="10039">
                  <c:v>0.8268555072962428</c:v>
                </c:pt>
                <c:pt idx="10040">
                  <c:v>0.82502563765427173</c:v>
                </c:pt>
                <c:pt idx="10041">
                  <c:v>0.8231417023098575</c:v>
                </c:pt>
                <c:pt idx="10042">
                  <c:v>0.82120495278965189</c:v>
                </c:pt>
                <c:pt idx="10043">
                  <c:v>0.81921662196521527</c:v>
                </c:pt>
                <c:pt idx="10044">
                  <c:v>0.81717792363540565</c:v>
                </c:pt>
                <c:pt idx="10045">
                  <c:v>0.8150900521445904</c:v>
                </c:pt>
                <c:pt idx="10046">
                  <c:v>0.81295418203479275</c:v>
                </c:pt>
                <c:pt idx="10047">
                  <c:v>0.81077146773179365</c:v>
                </c:pt>
                <c:pt idx="10048">
                  <c:v>0.8085430432637255</c:v>
                </c:pt>
                <c:pt idx="10049">
                  <c:v>0.8062700220122837</c:v>
                </c:pt>
                <c:pt idx="10050">
                  <c:v>0.803953496493794</c:v>
                </c:pt>
                <c:pt idx="10051">
                  <c:v>0.80159453817106707</c:v>
                </c:pt>
                <c:pt idx="10052">
                  <c:v>0.799194197294671</c:v>
                </c:pt>
                <c:pt idx="10053">
                  <c:v>0.7967535027713416</c:v>
                </c:pt>
                <c:pt idx="10054">
                  <c:v>0.7942734620610461</c:v>
                </c:pt>
                <c:pt idx="10055">
                  <c:v>0.79175506109953442</c:v>
                </c:pt>
                <c:pt idx="10056">
                  <c:v>0.7891992642467337</c:v>
                </c:pt>
                <c:pt idx="10057">
                  <c:v>0.78660701426021062</c:v>
                </c:pt>
                <c:pt idx="10058">
                  <c:v>0.78397923229154021</c:v>
                </c:pt>
                <c:pt idx="10059">
                  <c:v>0.7813168179062765</c:v>
                </c:pt>
                <c:pt idx="10060">
                  <c:v>0.77862064912582618</c:v>
                </c:pt>
                <c:pt idx="10061">
                  <c:v>0.77589158249040313</c:v>
                </c:pt>
                <c:pt idx="10062">
                  <c:v>0.77313045314191153</c:v>
                </c:pt>
                <c:pt idx="10063">
                  <c:v>0.77033807492738982</c:v>
                </c:pt>
                <c:pt idx="10064">
                  <c:v>0.76751524052015563</c:v>
                </c:pt>
                <c:pt idx="10065">
                  <c:v>0.76466272155936055</c:v>
                </c:pt>
                <c:pt idx="10066">
                  <c:v>0.76178126880651165</c:v>
                </c:pt>
                <c:pt idx="10067">
                  <c:v>0.75887161231874634</c:v>
                </c:pt>
                <c:pt idx="10068">
                  <c:v>0.75593446163693312</c:v>
                </c:pt>
                <c:pt idx="10069">
                  <c:v>0.75297050598956772</c:v>
                </c:pt>
                <c:pt idx="10070">
                  <c:v>0.74998041451062902</c:v>
                </c:pt>
                <c:pt idx="10071">
                  <c:v>0.74696483647061795</c:v>
                </c:pt>
                <c:pt idx="10072">
                  <c:v>0.74392440152056605</c:v>
                </c:pt>
                <c:pt idx="10073">
                  <c:v>0.74085971994884514</c:v>
                </c:pt>
                <c:pt idx="10074">
                  <c:v>0.73777138294880906</c:v>
                </c:pt>
                <c:pt idx="10075">
                  <c:v>0.7346599628977476</c:v>
                </c:pt>
                <c:pt idx="10076">
                  <c:v>0.73152601364647363</c:v>
                </c:pt>
                <c:pt idx="10077">
                  <c:v>0.72837007081842164</c:v>
                </c:pt>
                <c:pt idx="10078">
                  <c:v>0.72519265211809669</c:v>
                </c:pt>
                <c:pt idx="10079">
                  <c:v>0.7219942576486279</c:v>
                </c:pt>
                <c:pt idx="10080">
                  <c:v>0.71877537023720961</c:v>
                </c:pt>
                <c:pt idx="10081">
                  <c:v>0.71553645576874658</c:v>
                </c:pt>
                <c:pt idx="10082">
                  <c:v>0.71227796352659511</c:v>
                </c:pt>
                <c:pt idx="10083">
                  <c:v>0.7090003265401178</c:v>
                </c:pt>
                <c:pt idx="10084">
                  <c:v>0.7057039619392701</c:v>
                </c:pt>
                <c:pt idx="10085">
                  <c:v>0.70238927131521567</c:v>
                </c:pt>
                <c:pt idx="10086">
                  <c:v>0.69905664108560517</c:v>
                </c:pt>
                <c:pt idx="10087">
                  <c:v>0.69570644286730499</c:v>
                </c:pt>
                <c:pt idx="10088">
                  <c:v>0.69233903385197215</c:v>
                </c:pt>
                <c:pt idx="10089">
                  <c:v>0.68895475718824872</c:v>
                </c:pt>
                <c:pt idx="10090">
                  <c:v>0.6855539423668896</c:v>
                </c:pt>
                <c:pt idx="10091">
                  <c:v>0.68213690561160856</c:v>
                </c:pt>
                <c:pt idx="10092">
                  <c:v>0.6787039502720803</c:v>
                </c:pt>
                <c:pt idx="10093">
                  <c:v>0.67525536722228352</c:v>
                </c:pt>
                <c:pt idx="10094">
                  <c:v>0.67179143526123231</c:v>
                </c:pt>
                <c:pt idx="10095">
                  <c:v>0.66831242151733561</c:v>
                </c:pt>
                <c:pt idx="10096">
                  <c:v>0.66481858185577769</c:v>
                </c:pt>
                <c:pt idx="10097">
                  <c:v>0.66131016128859033</c:v>
                </c:pt>
                <c:pt idx="10098">
                  <c:v>0.6577873943878676</c:v>
                </c:pt>
                <c:pt idx="10099">
                  <c:v>0.6542505057010285</c:v>
                </c:pt>
                <c:pt idx="10100">
                  <c:v>0.65069971016879935</c:v>
                </c:pt>
                <c:pt idx="10101">
                  <c:v>0.64713521354541925</c:v>
                </c:pt>
                <c:pt idx="10102">
                  <c:v>0.64355721282113165</c:v>
                </c:pt>
                <c:pt idx="10103">
                  <c:v>0.63996589664661685</c:v>
                </c:pt>
                <c:pt idx="10104">
                  <c:v>0.63636144575957265</c:v>
                </c:pt>
                <c:pt idx="10105">
                  <c:v>0.63274403341291052</c:v>
                </c:pt>
                <c:pt idx="10106">
                  <c:v>0.62911382580559161</c:v>
                </c:pt>
                <c:pt idx="10107">
                  <c:v>0.62547098251428934</c:v>
                </c:pt>
                <c:pt idx="10108">
                  <c:v>0.62181565692726171</c:v>
                </c:pt>
                <c:pt idx="10109">
                  <c:v>0.6181479966803799</c:v>
                </c:pt>
                <c:pt idx="10110">
                  <c:v>0.61446814409402639</c:v>
                </c:pt>
                <c:pt idx="10111">
                  <c:v>0.61077623661192026</c:v>
                </c:pt>
                <c:pt idx="10112">
                  <c:v>0.60707240724209188</c:v>
                </c:pt>
                <c:pt idx="10113">
                  <c:v>0.60335678499861056</c:v>
                </c:pt>
                <c:pt idx="10114">
                  <c:v>0.59962949534560384</c:v>
                </c:pt>
                <c:pt idx="10115">
                  <c:v>0.5958906606422435</c:v>
                </c:pt>
                <c:pt idx="10116">
                  <c:v>0.59214040059013062</c:v>
                </c:pt>
                <c:pt idx="10117">
                  <c:v>0.58837883268117586</c:v>
                </c:pt>
                <c:pt idx="10118">
                  <c:v>0.58460607264779774</c:v>
                </c:pt>
                <c:pt idx="10119">
                  <c:v>0.58082223491450202</c:v>
                </c:pt>
                <c:pt idx="10120">
                  <c:v>0.57702743305081639</c:v>
                </c:pt>
                <c:pt idx="10121">
                  <c:v>0.57322178022576298</c:v>
                </c:pt>
                <c:pt idx="10122">
                  <c:v>0.56940538966387544</c:v>
                </c:pt>
                <c:pt idx="10123">
                  <c:v>0.56557837510300724</c:v>
                </c:pt>
                <c:pt idx="10124">
                  <c:v>0.56174085125267914</c:v>
                </c:pt>
                <c:pt idx="10125">
                  <c:v>0.55789293425508713</c:v>
                </c:pt>
                <c:pt idx="10126">
                  <c:v>0.55403474214634818</c:v>
                </c:pt>
                <c:pt idx="10127">
                  <c:v>0.55016639531995315</c:v>
                </c:pt>
                <c:pt idx="10128">
                  <c:v>0.54628801699094598</c:v>
                </c:pt>
                <c:pt idx="10129">
                  <c:v>0.54239973366176253</c:v>
                </c:pt>
                <c:pt idx="10130">
                  <c:v>0.53850167558891193</c:v>
                </c:pt>
                <c:pt idx="10131">
                  <c:v>0.53459397725089264</c:v>
                </c:pt>
                <c:pt idx="10132">
                  <c:v>0.53067677781708089</c:v>
                </c:pt>
                <c:pt idx="10133">
                  <c:v>0.52675022161781804</c:v>
                </c:pt>
                <c:pt idx="10134">
                  <c:v>0.52281445861466891</c:v>
                </c:pt>
                <c:pt idx="10135">
                  <c:v>0.51886964487208387</c:v>
                </c:pt>
                <c:pt idx="10136">
                  <c:v>0.51491594302909161</c:v>
                </c:pt>
                <c:pt idx="10137">
                  <c:v>0.51095352277148698</c:v>
                </c:pt>
                <c:pt idx="10138">
                  <c:v>0.50698256130445007</c:v>
                </c:pt>
                <c:pt idx="10139">
                  <c:v>0.50300324382501349</c:v>
                </c:pt>
                <c:pt idx="10140">
                  <c:v>0.49901576399436359</c:v>
                </c:pt>
                <c:pt idx="10141">
                  <c:v>0.49502032440982252</c:v>
                </c:pt>
                <c:pt idx="10142">
                  <c:v>0.49101713707613964</c:v>
                </c:pt>
                <c:pt idx="10143">
                  <c:v>0.48700642387614057</c:v>
                </c:pt>
                <c:pt idx="10144">
                  <c:v>0.48298841704000373</c:v>
                </c:pt>
                <c:pt idx="10145">
                  <c:v>0.47896335961301628</c:v>
                </c:pt>
                <c:pt idx="10146">
                  <c:v>0.47493150592218331</c:v>
                </c:pt>
                <c:pt idx="10147">
                  <c:v>0.47089312203977968</c:v>
                </c:pt>
                <c:pt idx="10148">
                  <c:v>0.46684848624549863</c:v>
                </c:pt>
                <c:pt idx="10149">
                  <c:v>0.46279788948518374</c:v>
                </c:pt>
                <c:pt idx="10150">
                  <c:v>0.45874163582637811</c:v>
                </c:pt>
                <c:pt idx="10151">
                  <c:v>0.45468004291062281</c:v>
                </c:pt>
                <c:pt idx="10152">
                  <c:v>0.45061344240136109</c:v>
                </c:pt>
                <c:pt idx="10153">
                  <c:v>0.446542180427487</c:v>
                </c:pt>
                <c:pt idx="10154">
                  <c:v>0.44246661802193327</c:v>
                </c:pt>
                <c:pt idx="10155">
                  <c:v>0.43838713155439973</c:v>
                </c:pt>
                <c:pt idx="10156">
                  <c:v>0.43430411315871775</c:v>
                </c:pt>
                <c:pt idx="10157">
                  <c:v>0.43021797115282989</c:v>
                </c:pt>
                <c:pt idx="10158">
                  <c:v>0.42612913045229944</c:v>
                </c:pt>
                <c:pt idx="10159">
                  <c:v>0.422038032975458</c:v>
                </c:pt>
                <c:pt idx="10160">
                  <c:v>0.41794513804075306</c:v>
                </c:pt>
                <c:pt idx="10161">
                  <c:v>0.4138509227544504</c:v>
                </c:pt>
                <c:pt idx="10162">
                  <c:v>0.40975588238911537</c:v>
                </c:pt>
                <c:pt idx="10163">
                  <c:v>0.40566053075143427</c:v>
                </c:pt>
                <c:pt idx="10164">
                  <c:v>0.40156540053904122</c:v>
                </c:pt>
                <c:pt idx="10165">
                  <c:v>0.39747104368556152</c:v>
                </c:pt>
                <c:pt idx="10166">
                  <c:v>0.39337803169293173</c:v>
                </c:pt>
                <c:pt idx="10167">
                  <c:v>0.38928695595045987</c:v>
                </c:pt>
                <c:pt idx="10168">
                  <c:v>0.38519842803982957</c:v>
                </c:pt>
                <c:pt idx="10169">
                  <c:v>0.38111308002492073</c:v>
                </c:pt>
                <c:pt idx="10170">
                  <c:v>0.37703156472624727</c:v>
                </c:pt>
                <c:pt idx="10171">
                  <c:v>0.3729545559783784</c:v>
                </c:pt>
                <c:pt idx="10172">
                  <c:v>0.36888274887036876</c:v>
                </c:pt>
                <c:pt idx="10173">
                  <c:v>0.36481685996724628</c:v>
                </c:pt>
                <c:pt idx="10174">
                  <c:v>0.36075762751315443</c:v>
                </c:pt>
                <c:pt idx="10175">
                  <c:v>0.35670581161347448</c:v>
                </c:pt>
                <c:pt idx="10176">
                  <c:v>0.35266219439692476</c:v>
                </c:pt>
                <c:pt idx="10177">
                  <c:v>0.34862758015489798</c:v>
                </c:pt>
                <c:pt idx="10178">
                  <c:v>0.34460279545872141</c:v>
                </c:pt>
                <c:pt idx="10179">
                  <c:v>0.34058868925274643</c:v>
                </c:pt>
                <c:pt idx="10180">
                  <c:v>0.33658613292310735</c:v>
                </c:pt>
                <c:pt idx="10181">
                  <c:v>0.33259602034076052</c:v>
                </c:pt>
                <c:pt idx="10182">
                  <c:v>0.32861926787827128</c:v>
                </c:pt>
                <c:pt idx="10183">
                  <c:v>0.32465681439891664</c:v>
                </c:pt>
                <c:pt idx="10184">
                  <c:v>0.32070962121810082</c:v>
                </c:pt>
                <c:pt idx="10185">
                  <c:v>0.31677867203489662</c:v>
                </c:pt>
                <c:pt idx="10186">
                  <c:v>0.31286497283421733</c:v>
                </c:pt>
                <c:pt idx="10187">
                  <c:v>0.30896955175753138</c:v>
                </c:pt>
                <c:pt idx="10188">
                  <c:v>0.3050934589423101</c:v>
                </c:pt>
                <c:pt idx="10189">
                  <c:v>0.30123776632842708</c:v>
                </c:pt>
                <c:pt idx="10190">
                  <c:v>0.29740356743147933</c:v>
                </c:pt>
                <c:pt idx="10191">
                  <c:v>0.29359197708168516</c:v>
                </c:pt>
                <c:pt idx="10192">
                  <c:v>0.28980413112798642</c:v>
                </c:pt>
                <c:pt idx="10193">
                  <c:v>0.28604118610630314</c:v>
                </c:pt>
                <c:pt idx="10194">
                  <c:v>0.28230431887144297</c:v>
                </c:pt>
                <c:pt idx="10195">
                  <c:v>0.2785947261919231</c:v>
                </c:pt>
                <c:pt idx="10196">
                  <c:v>0.27491362430712807</c:v>
                </c:pt>
                <c:pt idx="10197">
                  <c:v>0.27126224844611085</c:v>
                </c:pt>
                <c:pt idx="10198">
                  <c:v>0.26764185230761728</c:v>
                </c:pt>
                <c:pt idx="10199">
                  <c:v>0.26405370750071655</c:v>
                </c:pt>
                <c:pt idx="10200">
                  <c:v>0.26049910294573619</c:v>
                </c:pt>
                <c:pt idx="10201">
                  <c:v>0.25697934423502616</c:v>
                </c:pt>
                <c:pt idx="10202">
                  <c:v>0.25349575295301569</c:v>
                </c:pt>
                <c:pt idx="10203">
                  <c:v>0.25004966595595057</c:v>
                </c:pt>
                <c:pt idx="10204">
                  <c:v>0.24664243461003282</c:v>
                </c:pt>
                <c:pt idx="10205">
                  <c:v>0.24327542398896809</c:v>
                </c:pt>
                <c:pt idx="10206">
                  <c:v>0.23995001202987334</c:v>
                </c:pt>
                <c:pt idx="10207">
                  <c:v>0.23666758864831233</c:v>
                </c:pt>
                <c:pt idx="10208">
                  <c:v>0.23342955481179448</c:v>
                </c:pt>
                <c:pt idx="10209">
                  <c:v>0.23023732157256646</c:v>
                </c:pt>
                <c:pt idx="10210">
                  <c:v>0.227092309059366</c:v>
                </c:pt>
                <c:pt idx="10211">
                  <c:v>0.22399594542873499</c:v>
                </c:pt>
                <c:pt idx="10212">
                  <c:v>0.22094966577629707</c:v>
                </c:pt>
                <c:pt idx="10213">
                  <c:v>0.21795491100810399</c:v>
                </c:pt>
                <c:pt idx="10214">
                  <c:v>0.21501312667318459</c:v>
                </c:pt>
                <c:pt idx="10215">
                  <c:v>0.21212576175741948</c:v>
                </c:pt>
                <c:pt idx="10216">
                  <c:v>0.20929426743965784</c:v>
                </c:pt>
                <c:pt idx="10217">
                  <c:v>0.20652009581103234</c:v>
                </c:pt>
                <c:pt idx="10218">
                  <c:v>0.2038046985582298</c:v>
                </c:pt>
                <c:pt idx="10219">
                  <c:v>0.20114952561184019</c:v>
                </c:pt>
                <c:pt idx="10220">
                  <c:v>0.19855602376057568</c:v>
                </c:pt>
                <c:pt idx="10221">
                  <c:v>0.19602563523319211</c:v>
                </c:pt>
                <c:pt idx="10222">
                  <c:v>0.19355979624872688</c:v>
                </c:pt>
                <c:pt idx="10223">
                  <c:v>0.19115993553699046</c:v>
                </c:pt>
                <c:pt idx="10224">
                  <c:v>0.18882747283035081</c:v>
                </c:pt>
                <c:pt idx="10225">
                  <c:v>0.18656381732884628</c:v>
                </c:pt>
                <c:pt idx="10226">
                  <c:v>0.1843703661398805</c:v>
                </c:pt>
                <c:pt idx="10227">
                  <c:v>0.18224850269464454</c:v>
                </c:pt>
                <c:pt idx="10228">
                  <c:v>0.18019959514294107</c:v>
                </c:pt>
                <c:pt idx="10229">
                  <c:v>0.17822499472830863</c:v>
                </c:pt>
                <c:pt idx="10230">
                  <c:v>0.17632603414575171</c:v>
                </c:pt>
                <c:pt idx="10231">
                  <c:v>0.17450402588396074</c:v>
                </c:pt>
                <c:pt idx="10232">
                  <c:v>0.17276026055442975</c:v>
                </c:pt>
                <c:pt idx="10233">
                  <c:v>0.17109600520961765</c:v>
                </c:pt>
                <c:pt idx="10234">
                  <c:v>0.16951250165272541</c:v>
                </c:pt>
                <c:pt idx="10235">
                  <c:v>0.16801096474140675</c:v>
                </c:pt>
                <c:pt idx="10236">
                  <c:v>0.16659258068803798</c:v>
                </c:pt>
                <c:pt idx="10237">
                  <c:v>0.1652585053590768</c:v>
                </c:pt>
                <c:pt idx="10238">
                  <c:v>0.16400986257630351</c:v>
                </c:pt>
                <c:pt idx="10239">
                  <c:v>0.16284774242253888</c:v>
                </c:pt>
                <c:pt idx="10240">
                  <c:v>0.16177319955472014</c:v>
                </c:pt>
                <c:pt idx="10241">
                  <c:v>0.16078725152720658</c:v>
                </c:pt>
                <c:pt idx="10242">
                  <c:v>0.15989087712802522</c:v>
                </c:pt>
                <c:pt idx="10243">
                  <c:v>0.15908501473121844</c:v>
                </c:pt>
                <c:pt idx="10244">
                  <c:v>0.15837056066807015</c:v>
                </c:pt>
                <c:pt idx="10245">
                  <c:v>0.15774836762030231</c:v>
                </c:pt>
                <c:pt idx="10246">
                  <c:v>0.15721924303821908</c:v>
                </c:pt>
                <c:pt idx="10247">
                  <c:v>0.15678394758678743</c:v>
                </c:pt>
                <c:pt idx="10248">
                  <c:v>0.1564431936227727</c:v>
                </c:pt>
                <c:pt idx="10249">
                  <c:v>0.15619764370582337</c:v>
                </c:pt>
                <c:pt idx="10250">
                  <c:v>0.15604790914678376</c:v>
                </c:pt>
                <c:pt idx="10251">
                  <c:v>0.15599454859593764</c:v>
                </c:pt>
                <c:pt idx="10252">
                  <c:v>0.15603806667442782</c:v>
                </c:pt>
                <c:pt idx="10253">
                  <c:v>0.15617891265173472</c:v>
                </c:pt>
                <c:pt idx="10254">
                  <c:v>0.15641747917211493</c:v>
                </c:pt>
                <c:pt idx="10255">
                  <c:v>0.15675410103293469</c:v>
                </c:pt>
                <c:pt idx="10256">
                  <c:v>0.15718905401781327</c:v>
                </c:pt>
                <c:pt idx="10257">
                  <c:v>0.15772255378713002</c:v>
                </c:pt>
                <c:pt idx="10258">
                  <c:v>0.15835475482899591</c:v>
                </c:pt>
                <c:pt idx="10259">
                  <c:v>0.15908574947291929</c:v>
                </c:pt>
                <c:pt idx="10260">
                  <c:v>0.15991556696899717</c:v>
                </c:pt>
                <c:pt idx="10261">
                  <c:v>0.16084417263518119</c:v>
                </c:pt>
                <c:pt idx="10262">
                  <c:v>0.16187146707463312</c:v>
                </c:pt>
                <c:pt idx="10263">
                  <c:v>0.16299728546591827</c:v>
                </c:pt>
                <c:pt idx="10264">
                  <c:v>0.16422139692787521</c:v>
                </c:pt>
                <c:pt idx="10265">
                  <c:v>0.16554350396132206</c:v>
                </c:pt>
                <c:pt idx="10266">
                  <c:v>0.16696324196964946</c:v>
                </c:pt>
                <c:pt idx="10267">
                  <c:v>0.16848017885990366</c:v>
                </c:pt>
                <c:pt idx="10268">
                  <c:v>0.17009381472618681</c:v>
                </c:pt>
                <c:pt idx="10269">
                  <c:v>0.17180358161684942</c:v>
                </c:pt>
                <c:pt idx="10270">
                  <c:v>0.1736088433868628</c:v>
                </c:pt>
                <c:pt idx="10271">
                  <c:v>0.17550889563649158</c:v>
                </c:pt>
                <c:pt idx="10272">
                  <c:v>0.17750296573774546</c:v>
                </c:pt>
                <c:pt idx="10273">
                  <c:v>0.17959021294881877</c:v>
                </c:pt>
                <c:pt idx="10274">
                  <c:v>0.1817697286180591</c:v>
                </c:pt>
                <c:pt idx="10275">
                  <c:v>0.18404053647734597</c:v>
                </c:pt>
                <c:pt idx="10276">
                  <c:v>0.18640159302585171</c:v>
                </c:pt>
                <c:pt idx="10277">
                  <c:v>0.18885178800389041</c:v>
                </c:pt>
                <c:pt idx="10278">
                  <c:v>0.19138994495749617</c:v>
                </c:pt>
                <c:pt idx="10279">
                  <c:v>0.19401482189288083</c:v>
                </c:pt>
                <c:pt idx="10280">
                  <c:v>0.19672511202125395</c:v>
                </c:pt>
                <c:pt idx="10281">
                  <c:v>0.199519444592858</c:v>
                </c:pt>
                <c:pt idx="10282">
                  <c:v>0.20239638581978653</c:v>
                </c:pt>
                <c:pt idx="10283">
                  <c:v>0.20535443988691701</c:v>
                </c:pt>
                <c:pt idx="10284">
                  <c:v>0.20839205004959493</c:v>
                </c:pt>
                <c:pt idx="10285">
                  <c:v>0.21150759981699352</c:v>
                </c:pt>
                <c:pt idx="10286">
                  <c:v>0.21469941421983449</c:v>
                </c:pt>
                <c:pt idx="10287">
                  <c:v>0.21796576116059124</c:v>
                </c:pt>
                <c:pt idx="10288">
                  <c:v>0.22130485284488247</c:v>
                </c:pt>
                <c:pt idx="10289">
                  <c:v>0.22471484729171118</c:v>
                </c:pt>
                <c:pt idx="10290">
                  <c:v>0.22819384992056507</c:v>
                </c:pt>
                <c:pt idx="10291">
                  <c:v>0.2317399152133269</c:v>
                </c:pt>
                <c:pt idx="10292">
                  <c:v>0.23535104844817661</c:v>
                </c:pt>
                <c:pt idx="10293">
                  <c:v>0.23902520750339559</c:v>
                </c:pt>
                <c:pt idx="10294">
                  <c:v>0.24276030472793547</c:v>
                </c:pt>
                <c:pt idx="10295">
                  <c:v>0.24655420887610746</c:v>
                </c:pt>
                <c:pt idx="10296">
                  <c:v>0.25040474710317318</c:v>
                </c:pt>
                <c:pt idx="10297">
                  <c:v>0.25430970701918548</c:v>
                </c:pt>
                <c:pt idx="10298">
                  <c:v>0.25826683879720436</c:v>
                </c:pt>
                <c:pt idx="10299">
                  <c:v>0.26227385733282138</c:v>
                </c:pt>
                <c:pt idx="10300">
                  <c:v>0.26632844445167908</c:v>
                </c:pt>
                <c:pt idx="10301">
                  <c:v>0.27042825116107438</c:v>
                </c:pt>
                <c:pt idx="10302">
                  <c:v>0.27457089994216588</c:v>
                </c:pt>
                <c:pt idx="10303">
                  <c:v>0.27875398707901461</c:v>
                </c:pt>
                <c:pt idx="10304">
                  <c:v>0.28297508502056001</c:v>
                </c:pt>
                <c:pt idx="10305">
                  <c:v>0.28723174477183233</c:v>
                </c:pt>
                <c:pt idx="10306">
                  <c:v>0.291521498310088</c:v>
                </c:pt>
                <c:pt idx="10307">
                  <c:v>0.29584186102231352</c:v>
                </c:pt>
                <c:pt idx="10308">
                  <c:v>0.30019033415981677</c:v>
                </c:pt>
                <c:pt idx="10309">
                  <c:v>0.30456440730598155</c:v>
                </c:pt>
                <c:pt idx="10310">
                  <c:v>0.30896156085276183</c:v>
                </c:pt>
                <c:pt idx="10311">
                  <c:v>0.31337926848257303</c:v>
                </c:pt>
                <c:pt idx="10312">
                  <c:v>0.31781499965071486</c:v>
                </c:pt>
                <c:pt idx="10313">
                  <c:v>0.32226622206480893</c:v>
                </c:pt>
                <c:pt idx="10314">
                  <c:v>0.32673040415686366</c:v>
                </c:pt>
                <c:pt idx="10315">
                  <c:v>0.33120501754441495</c:v>
                </c:pt>
                <c:pt idx="10316">
                  <c:v>0.33568753947619367</c:v>
                </c:pt>
                <c:pt idx="10317">
                  <c:v>0.34017545525886961</c:v>
                </c:pt>
                <c:pt idx="10318">
                  <c:v>0.34466626066087375</c:v>
                </c:pt>
                <c:pt idx="10319">
                  <c:v>0.34915746428945116</c:v>
                </c:pt>
                <c:pt idx="10320">
                  <c:v>0.35364658993730613</c:v>
                </c:pt>
                <c:pt idx="10321">
                  <c:v>0.35813117889531626</c:v>
                </c:pt>
                <c:pt idx="10322">
                  <c:v>0.36260879222747311</c:v>
                </c:pt>
                <c:pt idx="10323">
                  <c:v>0.36707701300500556</c:v>
                </c:pt>
                <c:pt idx="10324">
                  <c:v>0.37153344849603565</c:v>
                </c:pt>
                <c:pt idx="10325">
                  <c:v>0.37597573230806725</c:v>
                </c:pt>
                <c:pt idx="10326">
                  <c:v>0.38040152647930708</c:v>
                </c:pt>
                <c:pt idx="10327">
                  <c:v>0.38480852351689593</c:v>
                </c:pt>
                <c:pt idx="10328">
                  <c:v>0.3891944483786674</c:v>
                </c:pt>
                <c:pt idx="10329">
                  <c:v>0.3935570603956704</c:v>
                </c:pt>
                <c:pt idx="10330">
                  <c:v>0.39789415513318516</c:v>
                </c:pt>
                <c:pt idx="10331">
                  <c:v>0.40220356618795688</c:v>
                </c:pt>
                <c:pt idx="10332">
                  <c:v>0.40648316691882197</c:v>
                </c:pt>
                <c:pt idx="10333">
                  <c:v>0.41073087210930947</c:v>
                </c:pt>
                <c:pt idx="10334">
                  <c:v>0.41494463955975402</c:v>
                </c:pt>
                <c:pt idx="10335">
                  <c:v>0.41912247160773713</c:v>
                </c:pt>
                <c:pt idx="10336">
                  <c:v>0.42326241657449842</c:v>
                </c:pt>
                <c:pt idx="10337">
                  <c:v>0.42736257013664691</c:v>
                </c:pt>
                <c:pt idx="10338">
                  <c:v>0.43142107662130152</c:v>
                </c:pt>
                <c:pt idx="10339">
                  <c:v>0.43543613022398731</c:v>
                </c:pt>
                <c:pt idx="10340">
                  <c:v>0.43940597614797794</c:v>
                </c:pt>
                <c:pt idx="10341">
                  <c:v>0.44332891166463045</c:v>
                </c:pt>
                <c:pt idx="10342">
                  <c:v>0.44720328709393375</c:v>
                </c:pt>
                <c:pt idx="10343">
                  <c:v>0.45102750670476471</c:v>
                </c:pt>
                <c:pt idx="10344">
                  <c:v>0.45480002953470766</c:v>
                </c:pt>
                <c:pt idx="10345">
                  <c:v>0.45851937012952448</c:v>
                </c:pt>
                <c:pt idx="10346">
                  <c:v>0.46218409920149628</c:v>
                </c:pt>
                <c:pt idx="10347">
                  <c:v>0.46579284420783418</c:v>
                </c:pt>
                <c:pt idx="10348">
                  <c:v>0.46934428984924487</c:v>
                </c:pt>
                <c:pt idx="10349">
                  <c:v>0.47283717848800655</c:v>
                </c:pt>
                <c:pt idx="10350">
                  <c:v>0.47627031048849355</c:v>
                </c:pt>
                <c:pt idx="10351">
                  <c:v>0.47964254447855575</c:v>
                </c:pt>
                <c:pt idx="10352">
                  <c:v>0.48295279753396692</c:v>
                </c:pt>
                <c:pt idx="10353">
                  <c:v>0.48620004528697242</c:v>
                </c:pt>
                <c:pt idx="10354">
                  <c:v>0.48938332195953466</c:v>
                </c:pt>
                <c:pt idx="10355">
                  <c:v>0.49250172032312745</c:v>
                </c:pt>
                <c:pt idx="10356">
                  <c:v>0.49555439158613868</c:v>
                </c:pt>
                <c:pt idx="10357">
                  <c:v>0.49854054521051083</c:v>
                </c:pt>
                <c:pt idx="10358">
                  <c:v>0.5014594486592856</c:v>
                </c:pt>
                <c:pt idx="10359">
                  <c:v>0.5043104270767893</c:v>
                </c:pt>
                <c:pt idx="10360">
                  <c:v>0.5070928629031296</c:v>
                </c:pt>
                <c:pt idx="10361">
                  <c:v>0.50980619542522487</c:v>
                </c:pt>
                <c:pt idx="10362">
                  <c:v>0.51244992026583491</c:v>
                </c:pt>
                <c:pt idx="10363">
                  <c:v>0.51502358881315058</c:v>
                </c:pt>
                <c:pt idx="10364">
                  <c:v>0.51752680759294889</c:v>
                </c:pt>
                <c:pt idx="10365">
                  <c:v>0.51995923758515306</c:v>
                </c:pt>
                <c:pt idx="10366">
                  <c:v>0.52232059348738213</c:v>
                </c:pt>
                <c:pt idx="10367">
                  <c:v>0.52461064292807313</c:v>
                </c:pt>
                <c:pt idx="10368">
                  <c:v>0.52682920563060065</c:v>
                </c:pt>
                <c:pt idx="10369">
                  <c:v>0.52897615253141583</c:v>
                </c:pt>
                <c:pt idx="10370">
                  <c:v>0.53105140485479962</c:v>
                </c:pt>
                <c:pt idx="10371">
                  <c:v>0.53305493314609853</c:v>
                </c:pt>
                <c:pt idx="10372">
                  <c:v>0.53498675626584591</c:v>
                </c:pt>
                <c:pt idx="10373">
                  <c:v>0.53684694034813552</c:v>
                </c:pt>
                <c:pt idx="10374">
                  <c:v>0.5386355977241819</c:v>
                </c:pt>
                <c:pt idx="10375">
                  <c:v>0.54035288581535457</c:v>
                </c:pt>
                <c:pt idx="10376">
                  <c:v>0.54199900599617712</c:v>
                </c:pt>
                <c:pt idx="10377">
                  <c:v>0.5435742024313297</c:v>
                </c:pt>
                <c:pt idx="10378">
                  <c:v>0.54507876088865259</c:v>
                </c:pt>
                <c:pt idx="10379">
                  <c:v>0.54651300752951382</c:v>
                </c:pt>
                <c:pt idx="10380">
                  <c:v>0.54787730768031762</c:v>
                </c:pt>
                <c:pt idx="10381">
                  <c:v>0.54917206458737122</c:v>
                </c:pt>
                <c:pt idx="10382">
                  <c:v>0.5503977181559625</c:v>
                </c:pt>
                <c:pt idx="10383">
                  <c:v>0.55155474367773316</c:v>
                </c:pt>
                <c:pt idx="10384">
                  <c:v>0.55264365054765363</c:v>
                </c:pt>
                <c:pt idx="10385">
                  <c:v>0.55366498097266437</c:v>
                </c:pt>
                <c:pt idx="10386">
                  <c:v>0.55461930867478171</c:v>
                </c:pt>
                <c:pt idx="10387">
                  <c:v>0.55550723759008003</c:v>
                </c:pt>
                <c:pt idx="10388">
                  <c:v>0.55632940056616464</c:v>
                </c:pt>
                <c:pt idx="10389">
                  <c:v>0.55708645805924051</c:v>
                </c:pt>
                <c:pt idx="10390">
                  <c:v>0.55777909683411675</c:v>
                </c:pt>
                <c:pt idx="10391">
                  <c:v>0.558408028667574</c:v>
                </c:pt>
                <c:pt idx="10392">
                  <c:v>0.55897398905747997</c:v>
                </c:pt>
                <c:pt idx="10393">
                  <c:v>0.55947773593976657</c:v>
                </c:pt>
                <c:pt idx="10394">
                  <c:v>0.55992004841403042</c:v>
                </c:pt>
                <c:pt idx="10395">
                  <c:v>0.56030172548034451</c:v>
                </c:pt>
                <c:pt idx="10396">
                  <c:v>0.56062358478778207</c:v>
                </c:pt>
                <c:pt idx="10397">
                  <c:v>0.5608864613971557</c:v>
                </c:pt>
                <c:pt idx="10398">
                  <c:v>0.56109120655847045</c:v>
                </c:pt>
                <c:pt idx="10399">
                  <c:v>0.56123868650484654</c:v>
                </c:pt>
                <c:pt idx="10400">
                  <c:v>0.56132978126409461</c:v>
                </c:pt>
                <c:pt idx="10401">
                  <c:v>0.56136538348895038</c:v>
                </c:pt>
                <c:pt idx="10402">
                  <c:v>0.56134639730758062</c:v>
                </c:pt>
                <c:pt idx="10403">
                  <c:v>0.56127373719415463</c:v>
                </c:pt>
                <c:pt idx="10404">
                  <c:v>0.56114832686230909</c:v>
                </c:pt>
                <c:pt idx="10405">
                  <c:v>0.56097109818052304</c:v>
                </c:pt>
                <c:pt idx="10406">
                  <c:v>0.5607429901115446</c:v>
                </c:pt>
                <c:pt idx="10407">
                  <c:v>0.56046494767560051</c:v>
                </c:pt>
                <c:pt idx="10408">
                  <c:v>0.56013792093919568</c:v>
                </c:pt>
                <c:pt idx="10409">
                  <c:v>0.55976286402895037</c:v>
                </c:pt>
                <c:pt idx="10410">
                  <c:v>0.55934073417205576</c:v>
                </c:pt>
                <c:pt idx="10411">
                  <c:v>0.55887249076269052</c:v>
                </c:pt>
                <c:pt idx="10412">
                  <c:v>0.55835909445606313</c:v>
                </c:pt>
                <c:pt idx="10413">
                  <c:v>0.55780150628967906</c:v>
                </c:pt>
                <c:pt idx="10414">
                  <c:v>0.5572006868319106</c:v>
                </c:pt>
                <c:pt idx="10415">
                  <c:v>0.55655759535908933</c:v>
                </c:pt>
                <c:pt idx="10416">
                  <c:v>0.55587318906039851</c:v>
                </c:pt>
                <c:pt idx="10417">
                  <c:v>0.55514842227082151</c:v>
                </c:pt>
                <c:pt idx="10418">
                  <c:v>0.5543842457329764</c:v>
                </c:pt>
                <c:pt idx="10419">
                  <c:v>0.55358160588650451</c:v>
                </c:pt>
                <c:pt idx="10420">
                  <c:v>0.5527414441867724</c:v>
                </c:pt>
                <c:pt idx="10421">
                  <c:v>0.55186469645100278</c:v>
                </c:pt>
                <c:pt idx="10422">
                  <c:v>0.5509522922329313</c:v>
                </c:pt>
                <c:pt idx="10423">
                  <c:v>0.55000515422579954</c:v>
                </c:pt>
                <c:pt idx="10424">
                  <c:v>0.54902419769248423</c:v>
                </c:pt>
                <c:pt idx="10425">
                  <c:v>0.54801032992372456</c:v>
                </c:pt>
                <c:pt idx="10426">
                  <c:v>0.54696444972364788</c:v>
                </c:pt>
                <c:pt idx="10427">
                  <c:v>0.54588744692225655</c:v>
                </c:pt>
                <c:pt idx="10428">
                  <c:v>0.54478020191471488</c:v>
                </c:pt>
                <c:pt idx="10429">
                  <c:v>0.54364358522672351</c:v>
                </c:pt>
                <c:pt idx="10430">
                  <c:v>0.54247845710626297</c:v>
                </c:pt>
                <c:pt idx="10431">
                  <c:v>0.54128566714077075</c:v>
                </c:pt>
                <c:pt idx="10432">
                  <c:v>0.54006605389921947</c:v>
                </c:pt>
                <c:pt idx="10433">
                  <c:v>0.53882044459905365</c:v>
                </c:pt>
                <c:pt idx="10434">
                  <c:v>0.53754965479743422</c:v>
                </c:pt>
                <c:pt idx="10435">
                  <c:v>0.53625448810602749</c:v>
                </c:pt>
                <c:pt idx="10436">
                  <c:v>0.5349357359288377</c:v>
                </c:pt>
                <c:pt idx="10437">
                  <c:v>0.53359417722281832</c:v>
                </c:pt>
                <c:pt idx="10438">
                  <c:v>0.53223057828069731</c:v>
                </c:pt>
                <c:pt idx="10439">
                  <c:v>0.53084569253537173</c:v>
                </c:pt>
                <c:pt idx="10440">
                  <c:v>0.52944026038478265</c:v>
                </c:pt>
                <c:pt idx="10441">
                  <c:v>0.52801500903784038</c:v>
                </c:pt>
                <c:pt idx="10442">
                  <c:v>0.5265706523799728</c:v>
                </c:pt>
                <c:pt idx="10443">
                  <c:v>0.52510789085767928</c:v>
                </c:pt>
                <c:pt idx="10444">
                  <c:v>0.52362741138188806</c:v>
                </c:pt>
                <c:pt idx="10445">
                  <c:v>0.52212988724961462</c:v>
                </c:pt>
                <c:pt idx="10446">
                  <c:v>0.52061597808273419</c:v>
                </c:pt>
                <c:pt idx="10447">
                  <c:v>0.51908632978369706</c:v>
                </c:pt>
                <c:pt idx="10448">
                  <c:v>0.51754157450759164</c:v>
                </c:pt>
                <c:pt idx="10449">
                  <c:v>0.5159823306499689</c:v>
                </c:pt>
                <c:pt idx="10450">
                  <c:v>0.51440920284952962</c:v>
                </c:pt>
                <c:pt idx="10451">
                  <c:v>0.51282278200533149</c:v>
                </c:pt>
                <c:pt idx="10452">
                  <c:v>0.5112236453082607</c:v>
                </c:pt>
                <c:pt idx="10453">
                  <c:v>0.5096123562852205</c:v>
                </c:pt>
                <c:pt idx="10454">
                  <c:v>0.50798946485668139</c:v>
                </c:pt>
                <c:pt idx="10455">
                  <c:v>0.50635550740610502</c:v>
                </c:pt>
                <c:pt idx="10456">
                  <c:v>0.504711006860875</c:v>
                </c:pt>
                <c:pt idx="10457">
                  <c:v>0.50305647278489762</c:v>
                </c:pt>
                <c:pt idx="10458">
                  <c:v>0.50139240148096709</c:v>
                </c:pt>
                <c:pt idx="10459">
                  <c:v>0.49971927610370592</c:v>
                </c:pt>
                <c:pt idx="10460">
                  <c:v>0.49803756678194766</c:v>
                </c:pt>
                <c:pt idx="10461">
                  <c:v>0.49634773074983507</c:v>
                </c:pt>
                <c:pt idx="10462">
                  <c:v>0.49465021248650926</c:v>
                </c:pt>
                <c:pt idx="10463">
                  <c:v>0.49294544386409972</c:v>
                </c:pt>
                <c:pt idx="10464">
                  <c:v>0.49123384430268752</c:v>
                </c:pt>
                <c:pt idx="10465">
                  <c:v>0.48951582093288026</c:v>
                </c:pt>
                <c:pt idx="10466">
                  <c:v>0.48779176876448332</c:v>
                </c:pt>
                <c:pt idx="10467">
                  <c:v>0.48606207086186187</c:v>
                </c:pt>
                <c:pt idx="10468">
                  <c:v>0.48432709852445394</c:v>
                </c:pt>
                <c:pt idx="10469">
                  <c:v>0.48258721147307088</c:v>
                </c:pt>
                <c:pt idx="10470">
                  <c:v>0.48084275804102883</c:v>
                </c:pt>
                <c:pt idx="10471">
                  <c:v>0.47909407536958587</c:v>
                </c:pt>
                <c:pt idx="10472">
                  <c:v>0.47734148960769207</c:v>
                </c:pt>
                <c:pt idx="10473">
                  <c:v>0.47558531611555932</c:v>
                </c:pt>
                <c:pt idx="10474">
                  <c:v>0.47382585967163127</c:v>
                </c:pt>
                <c:pt idx="10475">
                  <c:v>0.47206341468258212</c:v>
                </c:pt>
                <c:pt idx="10476">
                  <c:v>0.47029826539628333</c:v>
                </c:pt>
                <c:pt idx="10477">
                  <c:v>0.46853068611697218</c:v>
                </c:pt>
                <c:pt idx="10478">
                  <c:v>0.46676094142286734</c:v>
                </c:pt>
                <c:pt idx="10479">
                  <c:v>0.46498928638541404</c:v>
                </c:pt>
                <c:pt idx="10480">
                  <c:v>0.46321596679028498</c:v>
                </c:pt>
                <c:pt idx="10481">
                  <c:v>0.46144121935989907</c:v>
                </c:pt>
                <c:pt idx="10482">
                  <c:v>0.45966527197656021</c:v>
                </c:pt>
                <c:pt idx="10483">
                  <c:v>0.45788834390683447</c:v>
                </c:pt>
                <c:pt idx="10484">
                  <c:v>0.45611064602657414</c:v>
                </c:pt>
                <c:pt idx="10485">
                  <c:v>0.45433238104645657</c:v>
                </c:pt>
                <c:pt idx="10486">
                  <c:v>0.45255374373696428</c:v>
                </c:pt>
                <c:pt idx="10487">
                  <c:v>0.45077492115478796</c:v>
                </c:pt>
                <c:pt idx="10488">
                  <c:v>0.44899609286768516</c:v>
                </c:pt>
                <c:pt idx="10489">
                  <c:v>0.44721743118016433</c:v>
                </c:pt>
                <c:pt idx="10490">
                  <c:v>0.44543910135764053</c:v>
                </c:pt>
                <c:pt idx="10491">
                  <c:v>0.44366126185126492</c:v>
                </c:pt>
                <c:pt idx="10492">
                  <c:v>0.44188406452051326</c:v>
                </c:pt>
                <c:pt idx="10493">
                  <c:v>0.44010765485621517</c:v>
                </c:pt>
                <c:pt idx="10494">
                  <c:v>0.43833217220177673</c:v>
                </c:pt>
                <c:pt idx="10495">
                  <c:v>0.43655774997365004</c:v>
                </c:pt>
                <c:pt idx="10496">
                  <c:v>0.43478451588043104</c:v>
                </c:pt>
                <c:pt idx="10497">
                  <c:v>0.43301259214068716</c:v>
                </c:pt>
                <c:pt idx="10498">
                  <c:v>0.43124209569959882</c:v>
                </c:pt>
                <c:pt idx="10499">
                  <c:v>0.42947313844376356</c:v>
                </c:pt>
                <c:pt idx="10500">
                  <c:v>0.42770582741485197</c:v>
                </c:pt>
                <c:pt idx="10501">
                  <c:v>0.42594026502138382</c:v>
                </c:pt>
                <c:pt idx="10502">
                  <c:v>0.42417654924905951</c:v>
                </c:pt>
                <c:pt idx="10503">
                  <c:v>0.42241477386922327</c:v>
                </c:pt>
                <c:pt idx="10504">
                  <c:v>0.42065502864581394</c:v>
                </c:pt>
                <c:pt idx="10505">
                  <c:v>0.41889739954012861</c:v>
                </c:pt>
                <c:pt idx="10506">
                  <c:v>0.41714196891442373</c:v>
                </c:pt>
                <c:pt idx="10507">
                  <c:v>0.4153888157330059</c:v>
                </c:pt>
                <c:pt idx="10508">
                  <c:v>0.41363801576178649</c:v>
                </c:pt>
                <c:pt idx="10509">
                  <c:v>0.41188964176623782</c:v>
                </c:pt>
                <c:pt idx="10510">
                  <c:v>0.41014376370682082</c:v>
                </c:pt>
                <c:pt idx="10511">
                  <c:v>0.40840044893303801</c:v>
                </c:pt>
                <c:pt idx="10512">
                  <c:v>0.40665976237543089</c:v>
                </c:pt>
                <c:pt idx="10513">
                  <c:v>0.40492176673557712</c:v>
                </c:pt>
                <c:pt idx="10514">
                  <c:v>0.40318652267439742</c:v>
                </c:pt>
                <c:pt idx="10515">
                  <c:v>0.40145408899822527</c:v>
                </c:pt>
                <c:pt idx="10516">
                  <c:v>0.39972452284347804</c:v>
                </c:pt>
                <c:pt idx="10517">
                  <c:v>0.39799787985890567</c:v>
                </c:pt>
                <c:pt idx="10518">
                  <c:v>0.39627421438625515</c:v>
                </c:pt>
                <c:pt idx="10519">
                  <c:v>0.39455357963910442</c:v>
                </c:pt>
                <c:pt idx="10520">
                  <c:v>0.39283602787968086</c:v>
                </c:pt>
                <c:pt idx="10521">
                  <c:v>0.39112161059383782</c:v>
                </c:pt>
                <c:pt idx="10522">
                  <c:v>0.3894103786642551</c:v>
                </c:pt>
                <c:pt idx="10523">
                  <c:v>0.38770238254197331</c:v>
                </c:pt>
                <c:pt idx="10524">
                  <c:v>0.38599767241553928</c:v>
                </c:pt>
                <c:pt idx="10525">
                  <c:v>0.38429629837914453</c:v>
                </c:pt>
                <c:pt idx="10526">
                  <c:v>0.38259831059820232</c:v>
                </c:pt>
                <c:pt idx="10527">
                  <c:v>0.38090375947369232</c:v>
                </c:pt>
                <c:pt idx="10528">
                  <c:v>0.3792126958043443</c:v>
                </c:pt>
                <c:pt idx="10529">
                  <c:v>0.37752517094730847</c:v>
                </c:pt>
                <c:pt idx="10530">
                  <c:v>0.37584123697681238</c:v>
                </c:pt>
                <c:pt idx="10531">
                  <c:v>0.37416094684113854</c:v>
                </c:pt>
                <c:pt idx="10532">
                  <c:v>0.37248435451777862</c:v>
                </c:pt>
                <c:pt idx="10533">
                  <c:v>0.37081151516696503</c:v>
                </c:pt>
                <c:pt idx="10534">
                  <c:v>0.36914248528298527</c:v>
                </c:pt>
                <c:pt idx="10535">
                  <c:v>0.36747732284420837</c:v>
                </c:pt>
                <c:pt idx="10536">
                  <c:v>0.36581608746082861</c:v>
                </c:pt>
                <c:pt idx="10537">
                  <c:v>0.36415884052098385</c:v>
                </c:pt>
                <c:pt idx="10538">
                  <c:v>0.36250564533490065</c:v>
                </c:pt>
                <c:pt idx="10539">
                  <c:v>0.36085656727726034</c:v>
                </c:pt>
                <c:pt idx="10540">
                  <c:v>0.3592116739274438</c:v>
                </c:pt>
                <c:pt idx="10541">
                  <c:v>0.35757103520791439</c:v>
                </c:pt>
                <c:pt idx="10542">
                  <c:v>0.3559347235204709</c:v>
                </c:pt>
                <c:pt idx="10543">
                  <c:v>0.35430281388063789</c:v>
                </c:pt>
                <c:pt idx="10544">
                  <c:v>0.35267538404971815</c:v>
                </c:pt>
                <c:pt idx="10545">
                  <c:v>0.35105251466466875</c:v>
                </c:pt>
                <c:pt idx="10546">
                  <c:v>0.34943428936605453</c:v>
                </c:pt>
                <c:pt idx="10547">
                  <c:v>0.34782079492305068</c:v>
                </c:pt>
                <c:pt idx="10548">
                  <c:v>0.34621212135681312</c:v>
                </c:pt>
                <c:pt idx="10549">
                  <c:v>0.34460836206086715</c:v>
                </c:pt>
                <c:pt idx="10550">
                  <c:v>0.34300961391896723</c:v>
                </c:pt>
                <c:pt idx="10551">
                  <c:v>0.34141597742061064</c:v>
                </c:pt>
                <c:pt idx="10552">
                  <c:v>0.33982755677355903</c:v>
                </c:pt>
                <c:pt idx="10553">
                  <c:v>0.33824446001354364</c:v>
                </c:pt>
                <c:pt idx="10554">
                  <c:v>0.33666679911110292</c:v>
                </c:pt>
                <c:pt idx="10555">
                  <c:v>0.33509469007522696</c:v>
                </c:pt>
                <c:pt idx="10556">
                  <c:v>0.33352825305395728</c:v>
                </c:pt>
                <c:pt idx="10557">
                  <c:v>0.33196761243145978</c:v>
                </c:pt>
                <c:pt idx="10558">
                  <c:v>0.33041289692194947</c:v>
                </c:pt>
                <c:pt idx="10559">
                  <c:v>0.32886423965959588</c:v>
                </c:pt>
                <c:pt idx="10560">
                  <c:v>0.32732177828521269</c:v>
                </c:pt>
                <c:pt idx="10561">
                  <c:v>0.32578565502858731</c:v>
                </c:pt>
                <c:pt idx="10562">
                  <c:v>0.32425601678705673</c:v>
                </c:pt>
                <c:pt idx="10563">
                  <c:v>0.32273301519978681</c:v>
                </c:pt>
                <c:pt idx="10564">
                  <c:v>0.32121680671768416</c:v>
                </c:pt>
                <c:pt idx="10565">
                  <c:v>0.31970755266886031</c:v>
                </c:pt>
                <c:pt idx="10566">
                  <c:v>0.31820541931931773</c:v>
                </c:pt>
                <c:pt idx="10567">
                  <c:v>0.31671057792866936</c:v>
                </c:pt>
                <c:pt idx="10568">
                  <c:v>0.31522320480103683</c:v>
                </c:pt>
                <c:pt idx="10569">
                  <c:v>0.31374348133039037</c:v>
                </c:pt>
                <c:pt idx="10570">
                  <c:v>0.31227159404079768</c:v>
                </c:pt>
                <c:pt idx="10571">
                  <c:v>0.31080773462066813</c:v>
                </c:pt>
                <c:pt idx="10572">
                  <c:v>0.30935209995161639</c:v>
                </c:pt>
                <c:pt idx="10573">
                  <c:v>0.30790489213074274</c:v>
                </c:pt>
                <c:pt idx="10574">
                  <c:v>0.30646631848732758</c:v>
                </c:pt>
                <c:pt idx="10575">
                  <c:v>0.30503659159252128</c:v>
                </c:pt>
                <c:pt idx="10576">
                  <c:v>0.30361592926298392</c:v>
                </c:pt>
                <c:pt idx="10577">
                  <c:v>0.30220455455716178</c:v>
                </c:pt>
                <c:pt idx="10578">
                  <c:v>0.30080269576498042</c:v>
                </c:pt>
                <c:pt idx="10579">
                  <c:v>0.29941058639008927</c:v>
                </c:pt>
                <c:pt idx="10580">
                  <c:v>0.29802846512481834</c:v>
                </c:pt>
                <c:pt idx="10581">
                  <c:v>0.29665657581738614</c:v>
                </c:pt>
                <c:pt idx="10582">
                  <c:v>0.29529516743156625</c:v>
                </c:pt>
                <c:pt idx="10583">
                  <c:v>0.29394449399792305</c:v>
                </c:pt>
                <c:pt idx="10584">
                  <c:v>0.29260481455751602</c:v>
                </c:pt>
                <c:pt idx="10585">
                  <c:v>0.29127639309654546</c:v>
                </c:pt>
                <c:pt idx="10586">
                  <c:v>0.28995949847301311</c:v>
                </c:pt>
                <c:pt idx="10587">
                  <c:v>0.28865440433431888</c:v>
                </c:pt>
                <c:pt idx="10588">
                  <c:v>0.28736138902630848</c:v>
                </c:pt>
                <c:pt idx="10589">
                  <c:v>0.28608073549290242</c:v>
                </c:pt>
                <c:pt idx="10590">
                  <c:v>0.28481273116697553</c:v>
                </c:pt>
                <c:pt idx="10591">
                  <c:v>0.28355766785150482</c:v>
                </c:pt>
                <c:pt idx="10592">
                  <c:v>0.28231584159168782</c:v>
                </c:pt>
                <c:pt idx="10593">
                  <c:v>0.28108755253711026</c:v>
                </c:pt>
                <c:pt idx="10594">
                  <c:v>0.27987310479449823</c:v>
                </c:pt>
                <c:pt idx="10595">
                  <c:v>0.27867280627051488</c:v>
                </c:pt>
                <c:pt idx="10596">
                  <c:v>0.27748696850484333</c:v>
                </c:pt>
                <c:pt idx="10597">
                  <c:v>0.27631590649322402</c:v>
                </c:pt>
                <c:pt idx="10598">
                  <c:v>0.27515993850052667</c:v>
                </c:pt>
                <c:pt idx="10599">
                  <c:v>0.2740193858637644</c:v>
                </c:pt>
                <c:pt idx="10600">
                  <c:v>0.27289457278506835</c:v>
                </c:pt>
                <c:pt idx="10601">
                  <c:v>0.27178582611462831</c:v>
                </c:pt>
                <c:pt idx="10602">
                  <c:v>0.27069347512327868</c:v>
                </c:pt>
                <c:pt idx="10603">
                  <c:v>0.26961785126551252</c:v>
                </c:pt>
                <c:pt idx="10604">
                  <c:v>0.26855928793189832</c:v>
                </c:pt>
                <c:pt idx="10605">
                  <c:v>0.26751812019205895</c:v>
                </c:pt>
                <c:pt idx="10606">
                  <c:v>0.26649468452732522</c:v>
                </c:pt>
                <c:pt idx="10607">
                  <c:v>0.2654893185539513</c:v>
                </c:pt>
                <c:pt idx="10608">
                  <c:v>0.26450236073641997</c:v>
                </c:pt>
                <c:pt idx="10609">
                  <c:v>0.26353415009131204</c:v>
                </c:pt>
                <c:pt idx="10610">
                  <c:v>0.2625850258818283</c:v>
                </c:pt>
                <c:pt idx="10611">
                  <c:v>0.2616553273029758</c:v>
                </c:pt>
                <c:pt idx="10612">
                  <c:v>0.2607453931580338</c:v>
                </c:pt>
                <c:pt idx="10613">
                  <c:v>0.25985556152589906</c:v>
                </c:pt>
                <c:pt idx="10614">
                  <c:v>0.25898616942029945</c:v>
                </c:pt>
                <c:pt idx="10615">
                  <c:v>0.25813755244057174</c:v>
                </c:pt>
                <c:pt idx="10616">
                  <c:v>0.25731004441439126</c:v>
                </c:pt>
                <c:pt idx="10617">
                  <c:v>0.25650397703316036</c:v>
                </c:pt>
                <c:pt idx="10618">
                  <c:v>0.25571967947994673</c:v>
                </c:pt>
                <c:pt idx="10619">
                  <c:v>0.25495747805067881</c:v>
                </c:pt>
                <c:pt idx="10620">
                  <c:v>0.25421769576845898</c:v>
                </c:pt>
                <c:pt idx="10621">
                  <c:v>0.25350065199239508</c:v>
                </c:pt>
                <c:pt idx="10622">
                  <c:v>0.2528066620201363</c:v>
                </c:pt>
                <c:pt idx="10623">
                  <c:v>0.25213603668577428</c:v>
                </c:pt>
                <c:pt idx="10624">
                  <c:v>0.25148908195262315</c:v>
                </c:pt>
                <c:pt idx="10625">
                  <c:v>0.25086609850215047</c:v>
                </c:pt>
                <c:pt idx="10626">
                  <c:v>0.25026738131893705</c:v>
                </c:pt>
                <c:pt idx="10627">
                  <c:v>0.24969321927277671</c:v>
                </c:pt>
                <c:pt idx="10628">
                  <c:v>0.24914389469822079</c:v>
                </c:pt>
                <c:pt idx="10629">
                  <c:v>0.24861968297201667</c:v>
                </c:pt>
                <c:pt idx="10630">
                  <c:v>0.2481208520894064</c:v>
                </c:pt>
                <c:pt idx="10631">
                  <c:v>0.24764766223969731</c:v>
                </c:pt>
                <c:pt idx="10632">
                  <c:v>0.24720036538180584</c:v>
                </c:pt>
                <c:pt idx="10633">
                  <c:v>0.24677920482035451</c:v>
                </c:pt>
                <c:pt idx="10634">
                  <c:v>0.24638441478324993</c:v>
                </c:pt>
                <c:pt idx="10635">
                  <c:v>0.24601622000112208</c:v>
                </c:pt>
                <c:pt idx="10636">
                  <c:v>0.24567483528966486</c:v>
                </c:pt>
                <c:pt idx="10637">
                  <c:v>0.24536046513527099</c:v>
                </c:pt>
                <c:pt idx="10638">
                  <c:v>0.24507330328502591</c:v>
                </c:pt>
                <c:pt idx="10639">
                  <c:v>0.24481353234153971</c:v>
                </c:pt>
                <c:pt idx="10640">
                  <c:v>0.24458132336351718</c:v>
                </c:pt>
                <c:pt idx="10641">
                  <c:v>0.24437683547283012</c:v>
                </c:pt>
                <c:pt idx="10642">
                  <c:v>0.24420021546876358</c:v>
                </c:pt>
                <c:pt idx="10643">
                  <c:v>0.24405159745029381</c:v>
                </c:pt>
                <c:pt idx="10644">
                  <c:v>0.24393110244711236</c:v>
                </c:pt>
                <c:pt idx="10645">
                  <c:v>0.24383883806024814</c:v>
                </c:pt>
                <c:pt idx="10646">
                  <c:v>0.24377489811297956</c:v>
                </c:pt>
                <c:pt idx="10647">
                  <c:v>0.24373936231277402</c:v>
                </c:pt>
                <c:pt idx="10648">
                  <c:v>0.24373229592519499</c:v>
                </c:pt>
                <c:pt idx="10649">
                  <c:v>0.2437537494601773</c:v>
                </c:pt>
                <c:pt idx="10650">
                  <c:v>0.24380375837196691</c:v>
                </c:pt>
                <c:pt idx="10651">
                  <c:v>0.24388234277282317</c:v>
                </c:pt>
                <c:pt idx="10652">
                  <c:v>0.24398950716168499</c:v>
                </c:pt>
                <c:pt idx="10653">
                  <c:v>0.24412524016827342</c:v>
                </c:pt>
                <c:pt idx="10654">
                  <c:v>0.2442895143134132</c:v>
                </c:pt>
                <c:pt idx="10655">
                  <c:v>0.24448228578610734</c:v>
                </c:pt>
                <c:pt idx="10656">
                  <c:v>0.24470349423827809</c:v>
                </c:pt>
                <c:pt idx="10657">
                  <c:v>0.24495306259734057</c:v>
                </c:pt>
                <c:pt idx="10658">
                  <c:v>0.24523089689788938</c:v>
                </c:pt>
                <c:pt idx="10659">
                  <c:v>0.2455368861323248</c:v>
                </c:pt>
                <c:pt idx="10660">
                  <c:v>0.24587090212140467</c:v>
                </c:pt>
                <c:pt idx="10661">
                  <c:v>0.24623279940532802</c:v>
                </c:pt>
                <c:pt idx="10662">
                  <c:v>0.24662241515531139</c:v>
                </c:pt>
                <c:pt idx="10663">
                  <c:v>0.24703956910674821</c:v>
                </c:pt>
                <c:pt idx="10664">
                  <c:v>0.24748406351388624</c:v>
                </c:pt>
                <c:pt idx="10665">
                  <c:v>0.24795568312655081</c:v>
                </c:pt>
                <c:pt idx="10666">
                  <c:v>0.24845419518935552</c:v>
                </c:pt>
                <c:pt idx="10667">
                  <c:v>0.2489793494635768</c:v>
                </c:pt>
                <c:pt idx="10668">
                  <c:v>0.24953087827186884</c:v>
                </c:pt>
                <c:pt idx="10669">
                  <c:v>0.25010849656634843</c:v>
                </c:pt>
                <c:pt idx="10670">
                  <c:v>0.25071190201980448</c:v>
                </c:pt>
                <c:pt idx="10671">
                  <c:v>0.25134077514037556</c:v>
                </c:pt>
                <c:pt idx="10672">
                  <c:v>0.25199477941005882</c:v>
                </c:pt>
                <c:pt idx="10673">
                  <c:v>0.25267356144626901</c:v>
                </c:pt>
                <c:pt idx="10674">
                  <c:v>0.25337675118754716</c:v>
                </c:pt>
                <c:pt idx="10675">
                  <c:v>0.25410396210218011</c:v>
                </c:pt>
                <c:pt idx="10676">
                  <c:v>0.25485479142079892</c:v>
                </c:pt>
                <c:pt idx="10677">
                  <c:v>0.25562882039156981</c:v>
                </c:pt>
                <c:pt idx="10678">
                  <c:v>0.25642561455911078</c:v>
                </c:pt>
                <c:pt idx="10679">
                  <c:v>0.25724472406556703</c:v>
                </c:pt>
                <c:pt idx="10680">
                  <c:v>0.25808568397462661</c:v>
                </c:pt>
                <c:pt idx="10681">
                  <c:v>0.25894801461745398</c:v>
                </c:pt>
                <c:pt idx="10682">
                  <c:v>0.25983122196032471</c:v>
                </c:pt>
                <c:pt idx="10683">
                  <c:v>0.26073479799373134</c:v>
                </c:pt>
                <c:pt idx="10684">
                  <c:v>0.26165822114221227</c:v>
                </c:pt>
                <c:pt idx="10685">
                  <c:v>0.26260095669449318</c:v>
                </c:pt>
                <c:pt idx="10686">
                  <c:v>0.26356245725328281</c:v>
                </c:pt>
                <c:pt idx="10687">
                  <c:v>0.26454216320419738</c:v>
                </c:pt>
                <c:pt idx="10688">
                  <c:v>0.26553950320317549</c:v>
                </c:pt>
                <c:pt idx="10689">
                  <c:v>0.26655389468155133</c:v>
                </c:pt>
                <c:pt idx="10690">
                  <c:v>0.26758474436812091</c:v>
                </c:pt>
                <c:pt idx="10691">
                  <c:v>0.26863144882744072</c:v>
                </c:pt>
                <c:pt idx="10692">
                  <c:v>0.2696933950134483</c:v>
                </c:pt>
                <c:pt idx="10693">
                  <c:v>0.27076996083777427</c:v>
                </c:pt>
                <c:pt idx="10694">
                  <c:v>0.27186051575164738</c:v>
                </c:pt>
                <c:pt idx="10695">
                  <c:v>0.2729644213404418</c:v>
                </c:pt>
                <c:pt idx="10696">
                  <c:v>0.27408103193013184</c:v>
                </c:pt>
                <c:pt idx="10697">
                  <c:v>0.27520969520470617</c:v>
                </c:pt>
                <c:pt idx="10698">
                  <c:v>0.27634975283327484</c:v>
                </c:pt>
                <c:pt idx="10699">
                  <c:v>0.27750054110596106</c:v>
                </c:pt>
                <c:pt idx="10700">
                  <c:v>0.27866139157783432</c:v>
                </c:pt>
                <c:pt idx="10701">
                  <c:v>0.27983163171943637</c:v>
                </c:pt>
                <c:pt idx="10702">
                  <c:v>0.28101058557304598</c:v>
                </c:pt>
                <c:pt idx="10703">
                  <c:v>0.28219757441360377</c:v>
                </c:pt>
                <c:pt idx="10704">
                  <c:v>0.28339191741310854</c:v>
                </c:pt>
                <c:pt idx="10705">
                  <c:v>0.28459293230761423</c:v>
                </c:pt>
                <c:pt idx="10706">
                  <c:v>0.28579993606536325</c:v>
                </c:pt>
                <c:pt idx="10707">
                  <c:v>0.28701224555533655</c:v>
                </c:pt>
                <c:pt idx="10708">
                  <c:v>0.28822917821503152</c:v>
                </c:pt>
                <c:pt idx="10709">
                  <c:v>0.28945005271619595</c:v>
                </c:pt>
                <c:pt idx="10710">
                  <c:v>0.29067418962752395</c:v>
                </c:pt>
                <c:pt idx="10711">
                  <c:v>0.29190091207343338</c:v>
                </c:pt>
                <c:pt idx="10712">
                  <c:v>0.29312954638757882</c:v>
                </c:pt>
                <c:pt idx="10713">
                  <c:v>0.29435942276026117</c:v>
                </c:pt>
                <c:pt idx="10714">
                  <c:v>0.29558987587844426</c:v>
                </c:pt>
                <c:pt idx="10715">
                  <c:v>0.29682024555777453</c:v>
                </c:pt>
                <c:pt idx="10716">
                  <c:v>0.29804987736517496</c:v>
                </c:pt>
                <c:pt idx="10717">
                  <c:v>0.29927812323134623</c:v>
                </c:pt>
                <c:pt idx="10718">
                  <c:v>0.30050434205200116</c:v>
                </c:pt>
                <c:pt idx="10719">
                  <c:v>0.30172790027725804</c:v>
                </c:pt>
                <c:pt idx="10720">
                  <c:v>0.30294817248773931</c:v>
                </c:pt>
                <c:pt idx="10721">
                  <c:v>0.30416454195735265</c:v>
                </c:pt>
                <c:pt idx="10722">
                  <c:v>0.30537640120088849</c:v>
                </c:pt>
                <c:pt idx="10723">
                  <c:v>0.3065831525066503</c:v>
                </c:pt>
                <c:pt idx="10724">
                  <c:v>0.30778420845258131</c:v>
                </c:pt>
                <c:pt idx="10725">
                  <c:v>0.30897899240593862</c:v>
                </c:pt>
                <c:pt idx="10726">
                  <c:v>0.31016693900491937</c:v>
                </c:pt>
                <c:pt idx="10727">
                  <c:v>0.31134749462244338</c:v>
                </c:pt>
                <c:pt idx="10728">
                  <c:v>0.31252011781107047</c:v>
                </c:pt>
                <c:pt idx="10729">
                  <c:v>0.31368427972859192</c:v>
                </c:pt>
                <c:pt idx="10730">
                  <c:v>0.31483946454368239</c:v>
                </c:pt>
                <c:pt idx="10731">
                  <c:v>0.31598516982159602</c:v>
                </c:pt>
                <c:pt idx="10732">
                  <c:v>0.31712090688872596</c:v>
                </c:pt>
                <c:pt idx="10733">
                  <c:v>0.31824620117645241</c:v>
                </c:pt>
                <c:pt idx="10734">
                  <c:v>0.31936059254335647</c:v>
                </c:pt>
                <c:pt idx="10735">
                  <c:v>0.32046363557594215</c:v>
                </c:pt>
                <c:pt idx="10736">
                  <c:v>0.32155489986726166</c:v>
                </c:pt>
                <c:pt idx="10737">
                  <c:v>0.32263397027362839</c:v>
                </c:pt>
                <c:pt idx="10738">
                  <c:v>0.32370044714898388</c:v>
                </c:pt>
                <c:pt idx="10739">
                  <c:v>0.32475394655698225</c:v>
                </c:pt>
                <c:pt idx="10740">
                  <c:v>0.3257941004605811</c:v>
                </c:pt>
                <c:pt idx="10741">
                  <c:v>0.3268205568894374</c:v>
                </c:pt>
                <c:pt idx="10742">
                  <c:v>0.32783298008482109</c:v>
                </c:pt>
                <c:pt idx="10743">
                  <c:v>0.32883105062226081</c:v>
                </c:pt>
                <c:pt idx="10744">
                  <c:v>0.32981446551197108</c:v>
                </c:pt>
                <c:pt idx="10745">
                  <c:v>0.33078293827758387</c:v>
                </c:pt>
                <c:pt idx="10746">
                  <c:v>0.33173619901267293</c:v>
                </c:pt>
                <c:pt idx="10747">
                  <c:v>0.33267399441600987</c:v>
                </c:pt>
                <c:pt idx="10748">
                  <c:v>0.33359608780564987</c:v>
                </c:pt>
                <c:pt idx="10749">
                  <c:v>0.33450225911155262</c:v>
                </c:pt>
                <c:pt idx="10750">
                  <c:v>0.33539230484836063</c:v>
                </c:pt>
                <c:pt idx="10751">
                  <c:v>0.33626603806735733</c:v>
                </c:pt>
                <c:pt idx="10752">
                  <c:v>0.33712328828881838</c:v>
                </c:pt>
                <c:pt idx="10753">
                  <c:v>0.33796390141513438</c:v>
                </c:pt>
                <c:pt idx="10754">
                  <c:v>0.33878773962486564</c:v>
                </c:pt>
                <c:pt idx="10755">
                  <c:v>0.33959468124858827</c:v>
                </c:pt>
                <c:pt idx="10756">
                  <c:v>0.34038462062680136</c:v>
                </c:pt>
                <c:pt idx="10757">
                  <c:v>0.34115746795054497</c:v>
                </c:pt>
                <c:pt idx="10758">
                  <c:v>0.34191314908532155</c:v>
                </c:pt>
                <c:pt idx="10759">
                  <c:v>0.34265160537891748</c:v>
                </c:pt>
                <c:pt idx="10760">
                  <c:v>0.34337279345360361</c:v>
                </c:pt>
                <c:pt idx="10761">
                  <c:v>0.34407668498372096</c:v>
                </c:pt>
                <c:pt idx="10762">
                  <c:v>0.34476326645862526</c:v>
                </c:pt>
                <c:pt idx="10763">
                  <c:v>0.34543253893235298</c:v>
                </c:pt>
                <c:pt idx="10764">
                  <c:v>0.34608451776034227</c:v>
                </c:pt>
                <c:pt idx="10765">
                  <c:v>0.34671923232377683</c:v>
                </c:pt>
                <c:pt idx="10766">
                  <c:v>0.34733672574241875</c:v>
                </c:pt>
                <c:pt idx="10767">
                  <c:v>0.34793705457677621</c:v>
                </c:pt>
                <c:pt idx="10768">
                  <c:v>0.34852028851985412</c:v>
                </c:pt>
                <c:pt idx="10769">
                  <c:v>0.34908651007941188</c:v>
                </c:pt>
                <c:pt idx="10770">
                  <c:v>0.34963581425178075</c:v>
                </c:pt>
                <c:pt idx="10771">
                  <c:v>0.3501683081873283</c:v>
                </c:pt>
                <c:pt idx="10772">
                  <c:v>0.35068411084852641</c:v>
                </c:pt>
                <c:pt idx="10773">
                  <c:v>0.35118335266161577</c:v>
                </c:pt>
                <c:pt idx="10774">
                  <c:v>0.35166617516183557</c:v>
                </c:pt>
                <c:pt idx="10775">
                  <c:v>0.35213273063397527</c:v>
                </c:pt>
                <c:pt idx="10776">
                  <c:v>0.35258318174748177</c:v>
                </c:pt>
                <c:pt idx="10777">
                  <c:v>0.35301770118827852</c:v>
                </c:pt>
                <c:pt idx="10778">
                  <c:v>0.35343647128714539</c:v>
                </c:pt>
                <c:pt idx="10779">
                  <c:v>0.35383968364492102</c:v>
                </c:pt>
                <c:pt idx="10780">
                  <c:v>0.35422753875616875</c:v>
                </c:pt>
                <c:pt idx="10781">
                  <c:v>0.35460024563154707</c:v>
                </c:pt>
                <c:pt idx="10782">
                  <c:v>0.35495802141862498</c:v>
                </c:pt>
                <c:pt idx="10783">
                  <c:v>0.35530109102321317</c:v>
                </c:pt>
                <c:pt idx="10784">
                  <c:v>0.35562968673063888</c:v>
                </c:pt>
                <c:pt idx="10785">
                  <c:v>0.35594404782795003</c:v>
                </c:pt>
                <c:pt idx="10786">
                  <c:v>0.35624442022759245</c:v>
                </c:pt>
                <c:pt idx="10787">
                  <c:v>0.35653105609309815</c:v>
                </c:pt>
                <c:pt idx="10788">
                  <c:v>0.35680421346707392</c:v>
                </c:pt>
                <c:pt idx="10789">
                  <c:v>0.35706415590206741</c:v>
                </c:pt>
                <c:pt idx="10790">
                  <c:v>0.35731115209507552</c:v>
                </c:pt>
                <c:pt idx="10791">
                  <c:v>0.35754547552572408</c:v>
                </c:pt>
                <c:pt idx="10792">
                  <c:v>0.35776740409847851</c:v>
                </c:pt>
                <c:pt idx="10793">
                  <c:v>0.35797721978996117</c:v>
                </c:pt>
                <c:pt idx="10794">
                  <c:v>0.35817520830080435</c:v>
                </c:pt>
                <c:pt idx="10795">
                  <c:v>0.35836165871331166</c:v>
                </c:pt>
                <c:pt idx="10796">
                  <c:v>0.35853686315443273</c:v>
                </c:pt>
                <c:pt idx="10797">
                  <c:v>0.35870111646515213</c:v>
                </c:pt>
                <c:pt idx="10798">
                  <c:v>0.35885471587590501</c:v>
                </c:pt>
                <c:pt idx="10799">
                  <c:v>0.35899796068881956</c:v>
                </c:pt>
                <c:pt idx="10800">
                  <c:v>0.35913115196660367</c:v>
                </c:pt>
                <c:pt idx="10801">
                  <c:v>0.35925459222870931</c:v>
                </c:pt>
                <c:pt idx="10802">
                  <c:v>0.35936858515479148</c:v>
                </c:pt>
                <c:pt idx="10803">
                  <c:v>0.35947343529538001</c:v>
                </c:pt>
                <c:pt idx="10804">
                  <c:v>0.35956944779072081</c:v>
                </c:pt>
                <c:pt idx="10805">
                  <c:v>0.35965692809692484</c:v>
                </c:pt>
                <c:pt idx="10806">
                  <c:v>0.35973618172052085</c:v>
                </c:pt>
                <c:pt idx="10807">
                  <c:v>0.35980751396063254</c:v>
                </c:pt>
                <c:pt idx="10808">
                  <c:v>0.35987122965975954</c:v>
                </c:pt>
                <c:pt idx="10809">
                  <c:v>0.35992763296250213</c:v>
                </c:pt>
                <c:pt idx="10810">
                  <c:v>0.35997702708290275</c:v>
                </c:pt>
                <c:pt idx="10811">
                  <c:v>0.36001971407967476</c:v>
                </c:pt>
                <c:pt idx="10812">
                  <c:v>0.36005599464036225</c:v>
                </c:pt>
                <c:pt idx="10813">
                  <c:v>0.36008616787352987</c:v>
                </c:pt>
                <c:pt idx="10814">
                  <c:v>0.36011053110945179</c:v>
                </c:pt>
                <c:pt idx="10815">
                  <c:v>0.36012937970928155</c:v>
                </c:pt>
                <c:pt idx="10816">
                  <c:v>0.36014300688255818</c:v>
                </c:pt>
                <c:pt idx="10817">
                  <c:v>0.36015170351273484</c:v>
                </c:pt>
                <c:pt idx="10818">
                  <c:v>0.36015575799158472</c:v>
                </c:pt>
                <c:pt idx="10819">
                  <c:v>0.3601554560608991</c:v>
                </c:pt>
                <c:pt idx="10820">
                  <c:v>0.36015108066331813</c:v>
                </c:pt>
                <c:pt idx="10821">
                  <c:v>0.36014291180033531</c:v>
                </c:pt>
                <c:pt idx="10822">
                  <c:v>0.36013122639852424</c:v>
                </c:pt>
                <c:pt idx="10823">
                  <c:v>0.36011629818381402</c:v>
                </c:pt>
                <c:pt idx="10824">
                  <c:v>0.36009839756293116</c:v>
                </c:pt>
                <c:pt idx="10825">
                  <c:v>0.36007779151271813</c:v>
                </c:pt>
                <c:pt idx="10826">
                  <c:v>0.36005474347683786</c:v>
                </c:pt>
                <c:pt idx="10827">
                  <c:v>0.36002951326960947</c:v>
                </c:pt>
                <c:pt idx="10828">
                  <c:v>0.36000235698711236</c:v>
                </c:pt>
                <c:pt idx="10829">
                  <c:v>0.35997352692492107</c:v>
                </c:pt>
                <c:pt idx="10830">
                  <c:v>0.35994327150298117</c:v>
                </c:pt>
                <c:pt idx="10831">
                  <c:v>0.35991183519693071</c:v>
                </c:pt>
                <c:pt idx="10832">
                  <c:v>0.35987945847568342</c:v>
                </c:pt>
                <c:pt idx="10833">
                  <c:v>0.35984637774543504</c:v>
                </c:pt>
                <c:pt idx="10834">
                  <c:v>0.35981282529974301</c:v>
                </c:pt>
                <c:pt idx="10835">
                  <c:v>0.35977902927542038</c:v>
                </c:pt>
                <c:pt idx="10836">
                  <c:v>0.35974521361391804</c:v>
                </c:pt>
                <c:pt idx="10837">
                  <c:v>0.35971159802834407</c:v>
                </c:pt>
                <c:pt idx="10838">
                  <c:v>0.35967839797583301</c:v>
                </c:pt>
                <c:pt idx="10839">
                  <c:v>0.35964582463487282</c:v>
                </c:pt>
                <c:pt idx="10840">
                  <c:v>0.35961408488732532</c:v>
                </c:pt>
                <c:pt idx="10841">
                  <c:v>0.35958338130540762</c:v>
                </c:pt>
                <c:pt idx="10842">
                  <c:v>0.35955391214305982</c:v>
                </c:pt>
                <c:pt idx="10843">
                  <c:v>0.35952587133136316</c:v>
                </c:pt>
                <c:pt idx="10844">
                  <c:v>0.3594994484781191</c:v>
                </c:pt>
                <c:pt idx="10845">
                  <c:v>0.35947482887143539</c:v>
                </c:pt>
                <c:pt idx="10846">
                  <c:v>0.35945219348667834</c:v>
                </c:pt>
                <c:pt idx="10847">
                  <c:v>0.35943171899700066</c:v>
                </c:pt>
                <c:pt idx="10848">
                  <c:v>0.35941357778697663</c:v>
                </c:pt>
                <c:pt idx="10849">
                  <c:v>0.35939793796953173</c:v>
                </c:pt>
                <c:pt idx="10850">
                  <c:v>0.3593849634053416</c:v>
                </c:pt>
                <c:pt idx="10851">
                  <c:v>0.35937481372503194</c:v>
                </c:pt>
                <c:pt idx="10852">
                  <c:v>0.35936764435395546</c:v>
                </c:pt>
                <c:pt idx="10853">
                  <c:v>0.35936360653879884</c:v>
                </c:pt>
                <c:pt idx="10854">
                  <c:v>0.35936284737669222</c:v>
                </c:pt>
                <c:pt idx="10855">
                  <c:v>0.35936550984587362</c:v>
                </c:pt>
                <c:pt idx="10856">
                  <c:v>0.35937173283797286</c:v>
                </c:pt>
                <c:pt idx="10857">
                  <c:v>0.35938165119218285</c:v>
                </c:pt>
                <c:pt idx="10858">
                  <c:v>0.35939539573016882</c:v>
                </c:pt>
                <c:pt idx="10859">
                  <c:v>0.35941309329248317</c:v>
                </c:pt>
                <c:pt idx="10860">
                  <c:v>0.35943486677587344</c:v>
                </c:pt>
                <c:pt idx="10861">
                  <c:v>0.35946083517127791</c:v>
                </c:pt>
                <c:pt idx="10862">
                  <c:v>0.35949111360234182</c:v>
                </c:pt>
                <c:pt idx="10863">
                  <c:v>0.35952581336473494</c:v>
                </c:pt>
                <c:pt idx="10864">
                  <c:v>0.35956504196520273</c:v>
                </c:pt>
                <c:pt idx="10865">
                  <c:v>0.35960890316137778</c:v>
                </c:pt>
                <c:pt idx="10866">
                  <c:v>0.3596574970009353</c:v>
                </c:pt>
                <c:pt idx="10867">
                  <c:v>0.359710919861079</c:v>
                </c:pt>
                <c:pt idx="10868">
                  <c:v>0.35976926448735397</c:v>
                </c:pt>
                <c:pt idx="10869">
                  <c:v>0.35983262003213939</c:v>
                </c:pt>
                <c:pt idx="10870">
                  <c:v>0.35990107209264355</c:v>
                </c:pt>
                <c:pt idx="10871">
                  <c:v>0.35997470274788496</c:v>
                </c:pt>
                <c:pt idx="10872">
                  <c:v>0.36005359059502107</c:v>
                </c:pt>
                <c:pt idx="10873">
                  <c:v>0.36013781078461471</c:v>
                </c:pt>
                <c:pt idx="10874">
                  <c:v>0.36022743505479982</c:v>
                </c:pt>
                <c:pt idx="10875">
                  <c:v>0.36032253176416018</c:v>
                </c:pt>
                <c:pt idx="10876">
                  <c:v>0.36042316592334289</c:v>
                </c:pt>
                <c:pt idx="10877">
                  <c:v>0.36052939922517874</c:v>
                </c:pt>
                <c:pt idx="10878">
                  <c:v>0.36064129007319479</c:v>
                </c:pt>
                <c:pt idx="10879">
                  <c:v>0.3607588936085479</c:v>
                </c:pt>
                <c:pt idx="10880">
                  <c:v>0.36088226173509658</c:v>
                </c:pt>
                <c:pt idx="10881">
                  <c:v>0.36101144314283634</c:v>
                </c:pt>
                <c:pt idx="10882">
                  <c:v>0.36114648332910487</c:v>
                </c:pt>
                <c:pt idx="10883">
                  <c:v>0.3612874246178383</c:v>
                </c:pt>
                <c:pt idx="10884">
                  <c:v>0.36143430617700267</c:v>
                </c:pt>
                <c:pt idx="10885">
                  <c:v>0.36158716403372027</c:v>
                </c:pt>
                <c:pt idx="10886">
                  <c:v>0.36174603108654085</c:v>
                </c:pt>
                <c:pt idx="10887">
                  <c:v>0.36191093711662337</c:v>
                </c:pt>
                <c:pt idx="10888">
                  <c:v>0.36208190879535562</c:v>
                </c:pt>
                <c:pt idx="10889">
                  <c:v>0.36225896969032151</c:v>
                </c:pt>
                <c:pt idx="10890">
                  <c:v>0.36244214026823107</c:v>
                </c:pt>
                <c:pt idx="10891">
                  <c:v>0.36263143789601215</c:v>
                </c:pt>
                <c:pt idx="10892">
                  <c:v>0.36282687683841069</c:v>
                </c:pt>
                <c:pt idx="10893">
                  <c:v>0.36302846825379748</c:v>
                </c:pt>
                <c:pt idx="10894">
                  <c:v>0.36323622018690427</c:v>
                </c:pt>
                <c:pt idx="10895">
                  <c:v>0.36345013755894601</c:v>
                </c:pt>
                <c:pt idx="10896">
                  <c:v>0.36367022215506406</c:v>
                </c:pt>
                <c:pt idx="10897">
                  <c:v>0.36389647260898089</c:v>
                </c:pt>
                <c:pt idx="10898">
                  <c:v>0.36412888438507107</c:v>
                </c:pt>
                <c:pt idx="10899">
                  <c:v>0.36436744975740493</c:v>
                </c:pt>
                <c:pt idx="10900">
                  <c:v>0.36461215778630635</c:v>
                </c:pt>
                <c:pt idx="10901">
                  <c:v>0.36486299429191987</c:v>
                </c:pt>
                <c:pt idx="10902">
                  <c:v>0.36511994182514801</c:v>
                </c:pt>
                <c:pt idx="10903">
                  <c:v>0.36538297963578648</c:v>
                </c:pt>
                <c:pt idx="10904">
                  <c:v>0.36565208363784618</c:v>
                </c:pt>
                <c:pt idx="10905">
                  <c:v>0.36592722637220737</c:v>
                </c:pt>
                <c:pt idx="10906">
                  <c:v>0.36620837696664965</c:v>
                </c:pt>
                <c:pt idx="10907">
                  <c:v>0.36649550109299184</c:v>
                </c:pt>
                <c:pt idx="10908">
                  <c:v>0.36678856092164336</c:v>
                </c:pt>
                <c:pt idx="10909">
                  <c:v>0.36708751507380805</c:v>
                </c:pt>
                <c:pt idx="10910">
                  <c:v>0.36739231857066923</c:v>
                </c:pt>
                <c:pt idx="10911">
                  <c:v>0.367702922780272</c:v>
                </c:pt>
                <c:pt idx="10912">
                  <c:v>0.36801927536209378</c:v>
                </c:pt>
                <c:pt idx="10913">
                  <c:v>0.36834132020880062</c:v>
                </c:pt>
                <c:pt idx="10914">
                  <c:v>0.36866899738613107</c:v>
                </c:pt>
                <c:pt idx="10915">
                  <c:v>0.36900224306990698</c:v>
                </c:pt>
                <c:pt idx="10916">
                  <c:v>0.36934098948152283</c:v>
                </c:pt>
                <c:pt idx="10917">
                  <c:v>0.36968516482072389</c:v>
                </c:pt>
                <c:pt idx="10918">
                  <c:v>0.37003469319650206</c:v>
                </c:pt>
                <c:pt idx="10919">
                  <c:v>0.3703894945563318</c:v>
                </c:pt>
                <c:pt idx="10920">
                  <c:v>0.37074948461309509</c:v>
                </c:pt>
                <c:pt idx="10921">
                  <c:v>0.37111457477054244</c:v>
                </c:pt>
                <c:pt idx="10922">
                  <c:v>0.37148467204697494</c:v>
                </c:pt>
                <c:pt idx="10923">
                  <c:v>0.37185967899767297</c:v>
                </c:pt>
                <c:pt idx="10924">
                  <c:v>0.3722394936352928</c:v>
                </c:pt>
                <c:pt idx="10925">
                  <c:v>0.37262400934974943</c:v>
                </c:pt>
                <c:pt idx="10926">
                  <c:v>0.37301311482632871</c:v>
                </c:pt>
                <c:pt idx="10927">
                  <c:v>0.37340669396317955</c:v>
                </c:pt>
                <c:pt idx="10928">
                  <c:v>0.37380462578769741</c:v>
                </c:pt>
                <c:pt idx="10929">
                  <c:v>0.37420678437237703</c:v>
                </c:pt>
                <c:pt idx="10930">
                  <c:v>0.37461303874998986</c:v>
                </c:pt>
                <c:pt idx="10931">
                  <c:v>0.3750232528283306</c:v>
                </c:pt>
                <c:pt idx="10932">
                  <c:v>0.37543728530486709</c:v>
                </c:pt>
                <c:pt idx="10933">
                  <c:v>0.37585498958137464</c:v>
                </c:pt>
                <c:pt idx="10934">
                  <c:v>0.37627621367839581</c:v>
                </c:pt>
                <c:pt idx="10935">
                  <c:v>0.37670080015052632</c:v>
                </c:pt>
                <c:pt idx="10936">
                  <c:v>0.37712858600173088</c:v>
                </c:pt>
                <c:pt idx="10937">
                  <c:v>0.37755940260175735</c:v>
                </c:pt>
                <c:pt idx="10938">
                  <c:v>0.37799307560319201</c:v>
                </c:pt>
                <c:pt idx="10939">
                  <c:v>0.37842942485998243</c:v>
                </c:pt>
                <c:pt idx="10940">
                  <c:v>0.37886826434699994</c:v>
                </c:pt>
                <c:pt idx="10941">
                  <c:v>0.37930940208143188</c:v>
                </c:pt>
                <c:pt idx="10942">
                  <c:v>0.37975264004580683</c:v>
                </c:pt>
                <c:pt idx="10943">
                  <c:v>0.38019777411341538</c:v>
                </c:pt>
                <c:pt idx="10944">
                  <c:v>0.38064459397563777</c:v>
                </c:pt>
                <c:pt idx="10945">
                  <c:v>0.38109288307209044</c:v>
                </c:pt>
                <c:pt idx="10946">
                  <c:v>0.38154241852359311</c:v>
                </c:pt>
                <c:pt idx="10947">
                  <c:v>0.38199297106799662</c:v>
                </c:pt>
                <c:pt idx="10948">
                  <c:v>0.38244430499968218</c:v>
                </c:pt>
                <c:pt idx="10949">
                  <c:v>0.38289617811247834</c:v>
                </c:pt>
                <c:pt idx="10950">
                  <c:v>0.38334834164628739</c:v>
                </c:pt>
                <c:pt idx="10951">
                  <c:v>0.38380054023840104</c:v>
                </c:pt>
                <c:pt idx="10952">
                  <c:v>0.38425251187882048</c:v>
                </c:pt>
                <c:pt idx="10953">
                  <c:v>0.38470398787045695</c:v>
                </c:pt>
                <c:pt idx="10954">
                  <c:v>0.38515469279448244</c:v>
                </c:pt>
                <c:pt idx="10955">
                  <c:v>0.38560434448079567</c:v>
                </c:pt>
                <c:pt idx="10956">
                  <c:v>0.38605265398446237</c:v>
                </c:pt>
                <c:pt idx="10957">
                  <c:v>0.38649932556762601</c:v>
                </c:pt>
                <c:pt idx="10958">
                  <c:v>0.38694405668819343</c:v>
                </c:pt>
                <c:pt idx="10959">
                  <c:v>0.38738653799452827</c:v>
                </c:pt>
                <c:pt idx="10960">
                  <c:v>0.38782645332752802</c:v>
                </c:pt>
                <c:pt idx="10961">
                  <c:v>0.3882634797294533</c:v>
                </c:pt>
                <c:pt idx="10962">
                  <c:v>0.3886972874603678</c:v>
                </c:pt>
                <c:pt idx="10963">
                  <c:v>0.38912754002245337</c:v>
                </c:pt>
                <c:pt idx="10964">
                  <c:v>0.38955389419223102</c:v>
                </c:pt>
                <c:pt idx="10965">
                  <c:v>0.38997600006143984</c:v>
                </c:pt>
                <c:pt idx="10966">
                  <c:v>0.39039350108633025</c:v>
                </c:pt>
                <c:pt idx="10967">
                  <c:v>0.39080603414605491</c:v>
                </c:pt>
                <c:pt idx="10968">
                  <c:v>0.39121322961053884</c:v>
                </c:pt>
                <c:pt idx="10969">
                  <c:v>0.39161471141762566</c:v>
                </c:pt>
                <c:pt idx="10970">
                  <c:v>0.39201009716048069</c:v>
                </c:pt>
                <c:pt idx="10971">
                  <c:v>0.39239899818481649</c:v>
                </c:pt>
                <c:pt idx="10972">
                  <c:v>0.39278101969690637</c:v>
                </c:pt>
                <c:pt idx="10973">
                  <c:v>0.39315576088194643</c:v>
                </c:pt>
                <c:pt idx="10974">
                  <c:v>0.39352281503391651</c:v>
                </c:pt>
                <c:pt idx="10975">
                  <c:v>0.39388176969606736</c:v>
                </c:pt>
                <c:pt idx="10976">
                  <c:v>0.39423220681366067</c:v>
                </c:pt>
                <c:pt idx="10977">
                  <c:v>0.39457370289767479</c:v>
                </c:pt>
                <c:pt idx="10978">
                  <c:v>0.39490582920109041</c:v>
                </c:pt>
                <c:pt idx="10979">
                  <c:v>0.39522815190704652</c:v>
                </c:pt>
                <c:pt idx="10980">
                  <c:v>0.39554023232945279</c:v>
                </c:pt>
                <c:pt idx="10981">
                  <c:v>0.39584162712622994</c:v>
                </c:pt>
                <c:pt idx="10982">
                  <c:v>0.3961318885253336</c:v>
                </c:pt>
                <c:pt idx="10983">
                  <c:v>0.39641056456339796</c:v>
                </c:pt>
                <c:pt idx="10984">
                  <c:v>0.39667719933806533</c:v>
                </c:pt>
                <c:pt idx="10985">
                  <c:v>0.39693133327273611</c:v>
                </c:pt>
                <c:pt idx="10986">
                  <c:v>0.39717250339522436</c:v>
                </c:pt>
                <c:pt idx="10987">
                  <c:v>0.39740024362938592</c:v>
                </c:pt>
                <c:pt idx="10988">
                  <c:v>0.3976140851006259</c:v>
                </c:pt>
                <c:pt idx="10989">
                  <c:v>0.3978135564543645</c:v>
                </c:pt>
                <c:pt idx="10990">
                  <c:v>0.39799818418848826</c:v>
                </c:pt>
                <c:pt idx="10991">
                  <c:v>0.39816749299905341</c:v>
                </c:pt>
                <c:pt idx="10992">
                  <c:v>0.39832100613972815</c:v>
                </c:pt>
                <c:pt idx="10993">
                  <c:v>0.39845824579436823</c:v>
                </c:pt>
                <c:pt idx="10994">
                  <c:v>0.39857873346333861</c:v>
                </c:pt>
                <c:pt idx="10995">
                  <c:v>0.39868199036282548</c:v>
                </c:pt>
                <c:pt idx="10996">
                  <c:v>0.39876753783744379</c:v>
                </c:pt>
                <c:pt idx="10997">
                  <c:v>0.39883489778591114</c:v>
                </c:pt>
                <c:pt idx="10998">
                  <c:v>0.3988835930993937</c:v>
                </c:pt>
                <c:pt idx="10999">
                  <c:v>0.39891314811252698</c:v>
                </c:pt>
                <c:pt idx="11000">
                  <c:v>0.3989230890668532</c:v>
                </c:pt>
                <c:pt idx="11001">
                  <c:v>0.3989230890668532</c:v>
                </c:pt>
                <c:pt idx="11002">
                  <c:v>0.3989230890668532</c:v>
                </c:pt>
                <c:pt idx="11003">
                  <c:v>0.3989230890668532</c:v>
                </c:pt>
                <c:pt idx="11004">
                  <c:v>0.3989230890668532</c:v>
                </c:pt>
                <c:pt idx="11005">
                  <c:v>0.3989230890668532</c:v>
                </c:pt>
                <c:pt idx="11006">
                  <c:v>0.3989230890668532</c:v>
                </c:pt>
                <c:pt idx="11007">
                  <c:v>0.3989230890668532</c:v>
                </c:pt>
                <c:pt idx="11008">
                  <c:v>0.3989230890668532</c:v>
                </c:pt>
                <c:pt idx="11009">
                  <c:v>0.3989230890668532</c:v>
                </c:pt>
                <c:pt idx="11010">
                  <c:v>0.3989230890668532</c:v>
                </c:pt>
                <c:pt idx="11011">
                  <c:v>0.3989230890668532</c:v>
                </c:pt>
                <c:pt idx="11012">
                  <c:v>0.3989230890668532</c:v>
                </c:pt>
                <c:pt idx="11013">
                  <c:v>0.3989230890668532</c:v>
                </c:pt>
                <c:pt idx="11014">
                  <c:v>0.3989230890668532</c:v>
                </c:pt>
                <c:pt idx="11015">
                  <c:v>0.3989230890668532</c:v>
                </c:pt>
                <c:pt idx="11016">
                  <c:v>0.3989230890668532</c:v>
                </c:pt>
                <c:pt idx="11017">
                  <c:v>0.3989230890668532</c:v>
                </c:pt>
                <c:pt idx="11018">
                  <c:v>0.3989230890668532</c:v>
                </c:pt>
                <c:pt idx="11019">
                  <c:v>0.3989230890668532</c:v>
                </c:pt>
                <c:pt idx="11020">
                  <c:v>0.3989230890668532</c:v>
                </c:pt>
                <c:pt idx="11021">
                  <c:v>0.3989230890668532</c:v>
                </c:pt>
                <c:pt idx="11022">
                  <c:v>0.3989230890668532</c:v>
                </c:pt>
                <c:pt idx="11023">
                  <c:v>0.3989230890668532</c:v>
                </c:pt>
                <c:pt idx="11024">
                  <c:v>0.3989230890668532</c:v>
                </c:pt>
                <c:pt idx="11025">
                  <c:v>0.3989230890668532</c:v>
                </c:pt>
                <c:pt idx="11026">
                  <c:v>0.3989230890668532</c:v>
                </c:pt>
                <c:pt idx="11027">
                  <c:v>0.3989230890668532</c:v>
                </c:pt>
                <c:pt idx="11028">
                  <c:v>0.3989230890668532</c:v>
                </c:pt>
                <c:pt idx="11029">
                  <c:v>0.3989230890668532</c:v>
                </c:pt>
                <c:pt idx="11030">
                  <c:v>0.3989230890668532</c:v>
                </c:pt>
                <c:pt idx="11031">
                  <c:v>0.3989230890668532</c:v>
                </c:pt>
                <c:pt idx="11032">
                  <c:v>0.3989230890668532</c:v>
                </c:pt>
                <c:pt idx="11033">
                  <c:v>0.3989230890668532</c:v>
                </c:pt>
                <c:pt idx="11034">
                  <c:v>0.3989230890668532</c:v>
                </c:pt>
                <c:pt idx="11035">
                  <c:v>0.3989230890668532</c:v>
                </c:pt>
                <c:pt idx="11036">
                  <c:v>0.3989230890668532</c:v>
                </c:pt>
                <c:pt idx="11037">
                  <c:v>0.3989230890668532</c:v>
                </c:pt>
                <c:pt idx="11038">
                  <c:v>0.3989230890668532</c:v>
                </c:pt>
                <c:pt idx="11039">
                  <c:v>0.3989230890668532</c:v>
                </c:pt>
                <c:pt idx="11040">
                  <c:v>0.3989230890668532</c:v>
                </c:pt>
                <c:pt idx="11041">
                  <c:v>0.3989230890668532</c:v>
                </c:pt>
                <c:pt idx="11042">
                  <c:v>0.3989230890668532</c:v>
                </c:pt>
                <c:pt idx="11043">
                  <c:v>0.3989230890668532</c:v>
                </c:pt>
                <c:pt idx="11044">
                  <c:v>0.3989230890668532</c:v>
                </c:pt>
                <c:pt idx="11045">
                  <c:v>0.3989230890668532</c:v>
                </c:pt>
                <c:pt idx="11046">
                  <c:v>0.3989230890668532</c:v>
                </c:pt>
                <c:pt idx="11047">
                  <c:v>0.3989230890668532</c:v>
                </c:pt>
                <c:pt idx="11048">
                  <c:v>0.3989230890668532</c:v>
                </c:pt>
                <c:pt idx="11049">
                  <c:v>0.3989230890668532</c:v>
                </c:pt>
                <c:pt idx="11050">
                  <c:v>0.3989230890668532</c:v>
                </c:pt>
                <c:pt idx="11051">
                  <c:v>0.3989230890668532</c:v>
                </c:pt>
                <c:pt idx="11052">
                  <c:v>0.3989230890668532</c:v>
                </c:pt>
                <c:pt idx="11053">
                  <c:v>0.3989230890668532</c:v>
                </c:pt>
                <c:pt idx="11054">
                  <c:v>0.3989230890668532</c:v>
                </c:pt>
                <c:pt idx="11055">
                  <c:v>0.3989230890668532</c:v>
                </c:pt>
                <c:pt idx="11056">
                  <c:v>0.3989230890668532</c:v>
                </c:pt>
                <c:pt idx="11057">
                  <c:v>0.3989230890668532</c:v>
                </c:pt>
                <c:pt idx="11058">
                  <c:v>0.3989230890668532</c:v>
                </c:pt>
                <c:pt idx="11059">
                  <c:v>0.3989230890668532</c:v>
                </c:pt>
                <c:pt idx="11060">
                  <c:v>0.3989230890668532</c:v>
                </c:pt>
                <c:pt idx="11061">
                  <c:v>0.3989230890668532</c:v>
                </c:pt>
                <c:pt idx="11062">
                  <c:v>0.3989230890668532</c:v>
                </c:pt>
                <c:pt idx="11063">
                  <c:v>0.3989230890668532</c:v>
                </c:pt>
                <c:pt idx="11064">
                  <c:v>0.3989230890668532</c:v>
                </c:pt>
                <c:pt idx="11065">
                  <c:v>0.3989230890668532</c:v>
                </c:pt>
                <c:pt idx="11066">
                  <c:v>0.3989230890668532</c:v>
                </c:pt>
                <c:pt idx="11067">
                  <c:v>0.3989230890668532</c:v>
                </c:pt>
                <c:pt idx="11068">
                  <c:v>0.3989230890668532</c:v>
                </c:pt>
                <c:pt idx="11069">
                  <c:v>0.3989230890668532</c:v>
                </c:pt>
                <c:pt idx="11070">
                  <c:v>0.3989230890668532</c:v>
                </c:pt>
                <c:pt idx="11071">
                  <c:v>0.3989230890668532</c:v>
                </c:pt>
                <c:pt idx="11072">
                  <c:v>0.3989230890668532</c:v>
                </c:pt>
                <c:pt idx="11073">
                  <c:v>0.3989230890668532</c:v>
                </c:pt>
                <c:pt idx="11074">
                  <c:v>0.3989230890668532</c:v>
                </c:pt>
                <c:pt idx="11075">
                  <c:v>0.3989230890668532</c:v>
                </c:pt>
                <c:pt idx="11076">
                  <c:v>0.3989230890668532</c:v>
                </c:pt>
                <c:pt idx="11077">
                  <c:v>0.3989230890668532</c:v>
                </c:pt>
                <c:pt idx="11078">
                  <c:v>0.3989230890668532</c:v>
                </c:pt>
                <c:pt idx="11079">
                  <c:v>0.3989230890668532</c:v>
                </c:pt>
                <c:pt idx="11080">
                  <c:v>0.3989230890668532</c:v>
                </c:pt>
                <c:pt idx="11081">
                  <c:v>0.3989230890668532</c:v>
                </c:pt>
                <c:pt idx="11082">
                  <c:v>0.3989230890668532</c:v>
                </c:pt>
                <c:pt idx="11083">
                  <c:v>0.3989230890668532</c:v>
                </c:pt>
                <c:pt idx="11084">
                  <c:v>0.3989230890668532</c:v>
                </c:pt>
                <c:pt idx="11085">
                  <c:v>0.3989230890668532</c:v>
                </c:pt>
                <c:pt idx="11086">
                  <c:v>0.3989230890668532</c:v>
                </c:pt>
                <c:pt idx="11087">
                  <c:v>0.3989230890668532</c:v>
                </c:pt>
                <c:pt idx="11088">
                  <c:v>0.3989230890668532</c:v>
                </c:pt>
                <c:pt idx="11089">
                  <c:v>0.3989230890668532</c:v>
                </c:pt>
                <c:pt idx="11090">
                  <c:v>0.3989230890668532</c:v>
                </c:pt>
                <c:pt idx="11091">
                  <c:v>0.3989230890668532</c:v>
                </c:pt>
                <c:pt idx="11092">
                  <c:v>0.3989230890668532</c:v>
                </c:pt>
                <c:pt idx="11093">
                  <c:v>0.3989230890668532</c:v>
                </c:pt>
                <c:pt idx="11094">
                  <c:v>0.3989230890668532</c:v>
                </c:pt>
                <c:pt idx="11095">
                  <c:v>0.3989230890668532</c:v>
                </c:pt>
                <c:pt idx="11096">
                  <c:v>0.3989230890668532</c:v>
                </c:pt>
                <c:pt idx="11097">
                  <c:v>0.3989230890668532</c:v>
                </c:pt>
                <c:pt idx="11098">
                  <c:v>0.3989230890668532</c:v>
                </c:pt>
                <c:pt idx="11099">
                  <c:v>0.3989230890668532</c:v>
                </c:pt>
                <c:pt idx="11100">
                  <c:v>0.3989230890668532</c:v>
                </c:pt>
                <c:pt idx="11101">
                  <c:v>0.3989230890668532</c:v>
                </c:pt>
                <c:pt idx="11102">
                  <c:v>0.3989230890668532</c:v>
                </c:pt>
                <c:pt idx="11103">
                  <c:v>0.3989230890668532</c:v>
                </c:pt>
                <c:pt idx="11104">
                  <c:v>0.3989230890668532</c:v>
                </c:pt>
                <c:pt idx="11105">
                  <c:v>0.3989230890668532</c:v>
                </c:pt>
                <c:pt idx="11106">
                  <c:v>0.3989230890668532</c:v>
                </c:pt>
                <c:pt idx="11107">
                  <c:v>0.3989230890668532</c:v>
                </c:pt>
                <c:pt idx="11108">
                  <c:v>0.3989230890668532</c:v>
                </c:pt>
                <c:pt idx="11109">
                  <c:v>0.3989230890668532</c:v>
                </c:pt>
                <c:pt idx="11110">
                  <c:v>0.3989230890668532</c:v>
                </c:pt>
                <c:pt idx="11111">
                  <c:v>0.3989230890668532</c:v>
                </c:pt>
                <c:pt idx="11112">
                  <c:v>0.3989230890668532</c:v>
                </c:pt>
                <c:pt idx="11113">
                  <c:v>0.3989230890668532</c:v>
                </c:pt>
                <c:pt idx="11114">
                  <c:v>0.3989230890668532</c:v>
                </c:pt>
                <c:pt idx="11115">
                  <c:v>0.3989230890668532</c:v>
                </c:pt>
                <c:pt idx="11116">
                  <c:v>0.3989230890668532</c:v>
                </c:pt>
                <c:pt idx="11117">
                  <c:v>0.3989230890668532</c:v>
                </c:pt>
                <c:pt idx="11118">
                  <c:v>0.3989230890668532</c:v>
                </c:pt>
                <c:pt idx="11119">
                  <c:v>0.3989230890668532</c:v>
                </c:pt>
                <c:pt idx="11120">
                  <c:v>0.3989230890668532</c:v>
                </c:pt>
                <c:pt idx="11121">
                  <c:v>0.3989230890668532</c:v>
                </c:pt>
                <c:pt idx="11122">
                  <c:v>0.3989230890668532</c:v>
                </c:pt>
                <c:pt idx="11123">
                  <c:v>0.3989230890668532</c:v>
                </c:pt>
                <c:pt idx="11124">
                  <c:v>0.3989230890668532</c:v>
                </c:pt>
                <c:pt idx="11125">
                  <c:v>0.3989230890668532</c:v>
                </c:pt>
                <c:pt idx="11126">
                  <c:v>0.3989230890668532</c:v>
                </c:pt>
                <c:pt idx="11127">
                  <c:v>0.3989230890668532</c:v>
                </c:pt>
                <c:pt idx="11128">
                  <c:v>0.3989230890668532</c:v>
                </c:pt>
                <c:pt idx="11129">
                  <c:v>0.3989230890668532</c:v>
                </c:pt>
                <c:pt idx="11130">
                  <c:v>0.3989230890668532</c:v>
                </c:pt>
                <c:pt idx="11131">
                  <c:v>0.3989230890668532</c:v>
                </c:pt>
                <c:pt idx="11132">
                  <c:v>0.3989230890668532</c:v>
                </c:pt>
                <c:pt idx="11133">
                  <c:v>0.3989230890668532</c:v>
                </c:pt>
                <c:pt idx="11134">
                  <c:v>0.3989230890668532</c:v>
                </c:pt>
                <c:pt idx="11135">
                  <c:v>0.3989230890668532</c:v>
                </c:pt>
                <c:pt idx="11136">
                  <c:v>0.3989230890668532</c:v>
                </c:pt>
                <c:pt idx="11137">
                  <c:v>0.3989230890668532</c:v>
                </c:pt>
                <c:pt idx="11138">
                  <c:v>0.3989230890668532</c:v>
                </c:pt>
                <c:pt idx="11139">
                  <c:v>0.3989230890668532</c:v>
                </c:pt>
                <c:pt idx="11140">
                  <c:v>0.3989230890668532</c:v>
                </c:pt>
                <c:pt idx="11141">
                  <c:v>0.3989230890668532</c:v>
                </c:pt>
                <c:pt idx="11142">
                  <c:v>0.3989230890668532</c:v>
                </c:pt>
                <c:pt idx="11143">
                  <c:v>0.3989230890668532</c:v>
                </c:pt>
                <c:pt idx="11144">
                  <c:v>0.3989230890668532</c:v>
                </c:pt>
                <c:pt idx="11145">
                  <c:v>0.3989230890668532</c:v>
                </c:pt>
                <c:pt idx="11146">
                  <c:v>0.3989230890668532</c:v>
                </c:pt>
                <c:pt idx="11147">
                  <c:v>0.3989230890668532</c:v>
                </c:pt>
                <c:pt idx="11148">
                  <c:v>0.3989230890668532</c:v>
                </c:pt>
                <c:pt idx="11149">
                  <c:v>0.3989230890668532</c:v>
                </c:pt>
                <c:pt idx="11150">
                  <c:v>0.3989230890668532</c:v>
                </c:pt>
                <c:pt idx="11151">
                  <c:v>0.3989230890668532</c:v>
                </c:pt>
                <c:pt idx="11152">
                  <c:v>0.3989230890668532</c:v>
                </c:pt>
                <c:pt idx="11153">
                  <c:v>0.3989230890668532</c:v>
                </c:pt>
                <c:pt idx="11154">
                  <c:v>0.3989230890668532</c:v>
                </c:pt>
                <c:pt idx="11155">
                  <c:v>0.3989230890668532</c:v>
                </c:pt>
                <c:pt idx="11156">
                  <c:v>0.3989230890668532</c:v>
                </c:pt>
                <c:pt idx="11157">
                  <c:v>0.3989230890668532</c:v>
                </c:pt>
                <c:pt idx="11158">
                  <c:v>0.3989230890668532</c:v>
                </c:pt>
                <c:pt idx="11159">
                  <c:v>0.3989230890668532</c:v>
                </c:pt>
                <c:pt idx="11160">
                  <c:v>0.3989230890668532</c:v>
                </c:pt>
                <c:pt idx="11161">
                  <c:v>0.3989230890668532</c:v>
                </c:pt>
                <c:pt idx="11162">
                  <c:v>0.3989230890668532</c:v>
                </c:pt>
                <c:pt idx="11163">
                  <c:v>0.3989230890668532</c:v>
                </c:pt>
                <c:pt idx="11164">
                  <c:v>0.3989230890668532</c:v>
                </c:pt>
                <c:pt idx="11165">
                  <c:v>0.3989230890668532</c:v>
                </c:pt>
                <c:pt idx="11166">
                  <c:v>0.3989230890668532</c:v>
                </c:pt>
                <c:pt idx="11167">
                  <c:v>0.3989230890668532</c:v>
                </c:pt>
                <c:pt idx="11168">
                  <c:v>0.3989230890668532</c:v>
                </c:pt>
                <c:pt idx="11169">
                  <c:v>0.3989230890668532</c:v>
                </c:pt>
                <c:pt idx="11170">
                  <c:v>0.3989230890668532</c:v>
                </c:pt>
                <c:pt idx="11171">
                  <c:v>0.3989230890668532</c:v>
                </c:pt>
                <c:pt idx="11172">
                  <c:v>0.3989230890668532</c:v>
                </c:pt>
                <c:pt idx="11173">
                  <c:v>0.3989230890668532</c:v>
                </c:pt>
                <c:pt idx="11174">
                  <c:v>0.3989230890668532</c:v>
                </c:pt>
                <c:pt idx="11175">
                  <c:v>0.3989230890668532</c:v>
                </c:pt>
                <c:pt idx="11176">
                  <c:v>0.3989230890668532</c:v>
                </c:pt>
                <c:pt idx="11177">
                  <c:v>0.3989230890668532</c:v>
                </c:pt>
                <c:pt idx="11178">
                  <c:v>0.3989230890668532</c:v>
                </c:pt>
                <c:pt idx="11179">
                  <c:v>0.3989230890668532</c:v>
                </c:pt>
                <c:pt idx="11180">
                  <c:v>0.3989230890668532</c:v>
                </c:pt>
                <c:pt idx="11181">
                  <c:v>0.3989230890668532</c:v>
                </c:pt>
                <c:pt idx="11182">
                  <c:v>0.3989230890668532</c:v>
                </c:pt>
                <c:pt idx="11183">
                  <c:v>0.3989230890668532</c:v>
                </c:pt>
                <c:pt idx="11184">
                  <c:v>0.3989230890668532</c:v>
                </c:pt>
                <c:pt idx="11185">
                  <c:v>0.3989230890668532</c:v>
                </c:pt>
                <c:pt idx="11186">
                  <c:v>0.3989230890668532</c:v>
                </c:pt>
                <c:pt idx="11187">
                  <c:v>0.3989230890668532</c:v>
                </c:pt>
                <c:pt idx="11188">
                  <c:v>0.3989230890668532</c:v>
                </c:pt>
                <c:pt idx="11189">
                  <c:v>0.3989230890668532</c:v>
                </c:pt>
                <c:pt idx="11190">
                  <c:v>0.3989230890668532</c:v>
                </c:pt>
                <c:pt idx="11191">
                  <c:v>0.3989230890668532</c:v>
                </c:pt>
                <c:pt idx="11192">
                  <c:v>0.3989230890668532</c:v>
                </c:pt>
                <c:pt idx="11193">
                  <c:v>0.3989230890668532</c:v>
                </c:pt>
                <c:pt idx="11194">
                  <c:v>0.3989230890668532</c:v>
                </c:pt>
                <c:pt idx="11195">
                  <c:v>0.3989230890668532</c:v>
                </c:pt>
                <c:pt idx="11196">
                  <c:v>0.3989230890668532</c:v>
                </c:pt>
                <c:pt idx="11197">
                  <c:v>0.3989230890668532</c:v>
                </c:pt>
                <c:pt idx="11198">
                  <c:v>0.3989230890668532</c:v>
                </c:pt>
                <c:pt idx="11199">
                  <c:v>0.3989230890668532</c:v>
                </c:pt>
                <c:pt idx="11200">
                  <c:v>0.3989230890668532</c:v>
                </c:pt>
                <c:pt idx="11201">
                  <c:v>0.3989230890668532</c:v>
                </c:pt>
                <c:pt idx="11202">
                  <c:v>0.3989230890668532</c:v>
                </c:pt>
                <c:pt idx="11203">
                  <c:v>0.3989230890668532</c:v>
                </c:pt>
                <c:pt idx="11204">
                  <c:v>0.3989230890668532</c:v>
                </c:pt>
                <c:pt idx="11205">
                  <c:v>0.3989230890668532</c:v>
                </c:pt>
                <c:pt idx="11206">
                  <c:v>0.3989230890668532</c:v>
                </c:pt>
                <c:pt idx="11207">
                  <c:v>0.3989230890668532</c:v>
                </c:pt>
                <c:pt idx="11208">
                  <c:v>0.3989230890668532</c:v>
                </c:pt>
                <c:pt idx="11209">
                  <c:v>0.3989230890668532</c:v>
                </c:pt>
                <c:pt idx="11210">
                  <c:v>0.3989230890668532</c:v>
                </c:pt>
                <c:pt idx="11211">
                  <c:v>0.3989230890668532</c:v>
                </c:pt>
                <c:pt idx="11212">
                  <c:v>0.3989230890668532</c:v>
                </c:pt>
                <c:pt idx="11213">
                  <c:v>0.3989230890668532</c:v>
                </c:pt>
                <c:pt idx="11214">
                  <c:v>0.3989230890668532</c:v>
                </c:pt>
                <c:pt idx="11215">
                  <c:v>0.3989230890668532</c:v>
                </c:pt>
                <c:pt idx="11216">
                  <c:v>0.3989230890668532</c:v>
                </c:pt>
                <c:pt idx="11217">
                  <c:v>0.3989230890668532</c:v>
                </c:pt>
                <c:pt idx="11218">
                  <c:v>0.3989230890668532</c:v>
                </c:pt>
                <c:pt idx="11219">
                  <c:v>0.3989230890668532</c:v>
                </c:pt>
                <c:pt idx="11220">
                  <c:v>0.3989230890668532</c:v>
                </c:pt>
                <c:pt idx="11221">
                  <c:v>0.3989230890668532</c:v>
                </c:pt>
                <c:pt idx="11222">
                  <c:v>0.3989230890668532</c:v>
                </c:pt>
                <c:pt idx="11223">
                  <c:v>0.3989230890668532</c:v>
                </c:pt>
                <c:pt idx="11224">
                  <c:v>0.3989230890668532</c:v>
                </c:pt>
                <c:pt idx="11225">
                  <c:v>0.3989230890668532</c:v>
                </c:pt>
                <c:pt idx="11226">
                  <c:v>0.3989230890668532</c:v>
                </c:pt>
                <c:pt idx="11227">
                  <c:v>0.3989230890668532</c:v>
                </c:pt>
                <c:pt idx="11228">
                  <c:v>0.3989230890668532</c:v>
                </c:pt>
                <c:pt idx="11229">
                  <c:v>0.3989230890668532</c:v>
                </c:pt>
                <c:pt idx="11230">
                  <c:v>0.3989230890668532</c:v>
                </c:pt>
                <c:pt idx="11231">
                  <c:v>0.3989230890668532</c:v>
                </c:pt>
                <c:pt idx="11232">
                  <c:v>0.3989230890668532</c:v>
                </c:pt>
                <c:pt idx="11233">
                  <c:v>0.3989230890668532</c:v>
                </c:pt>
                <c:pt idx="11234">
                  <c:v>0.3989230890668532</c:v>
                </c:pt>
                <c:pt idx="11235">
                  <c:v>0.3989230890668532</c:v>
                </c:pt>
                <c:pt idx="11236">
                  <c:v>0.3989230890668532</c:v>
                </c:pt>
                <c:pt idx="11237">
                  <c:v>0.3989230890668532</c:v>
                </c:pt>
                <c:pt idx="11238">
                  <c:v>0.3989230890668532</c:v>
                </c:pt>
                <c:pt idx="11239">
                  <c:v>0.3989230890668532</c:v>
                </c:pt>
                <c:pt idx="11240">
                  <c:v>0.3989230890668532</c:v>
                </c:pt>
                <c:pt idx="11241">
                  <c:v>0.3989230890668532</c:v>
                </c:pt>
                <c:pt idx="11242">
                  <c:v>0.3989230890668532</c:v>
                </c:pt>
                <c:pt idx="11243">
                  <c:v>0.3989230890668532</c:v>
                </c:pt>
                <c:pt idx="11244">
                  <c:v>0.3989230890668532</c:v>
                </c:pt>
                <c:pt idx="11245">
                  <c:v>0.3989230890668532</c:v>
                </c:pt>
                <c:pt idx="11246">
                  <c:v>0.3989230890668532</c:v>
                </c:pt>
                <c:pt idx="11247">
                  <c:v>0.3989230890668532</c:v>
                </c:pt>
                <c:pt idx="11248">
                  <c:v>0.3989230890668532</c:v>
                </c:pt>
                <c:pt idx="11249">
                  <c:v>0.3989230890668532</c:v>
                </c:pt>
                <c:pt idx="11250">
                  <c:v>0.3989230890668532</c:v>
                </c:pt>
                <c:pt idx="11251">
                  <c:v>0.3989230890668532</c:v>
                </c:pt>
                <c:pt idx="11252">
                  <c:v>0.3989230890668532</c:v>
                </c:pt>
                <c:pt idx="11253">
                  <c:v>0.3989230890668532</c:v>
                </c:pt>
                <c:pt idx="11254">
                  <c:v>0.3989230890668532</c:v>
                </c:pt>
                <c:pt idx="11255">
                  <c:v>0.3989230890668532</c:v>
                </c:pt>
                <c:pt idx="11256">
                  <c:v>0.3989230890668532</c:v>
                </c:pt>
                <c:pt idx="11257">
                  <c:v>0.3989230890668532</c:v>
                </c:pt>
                <c:pt idx="11258">
                  <c:v>0.3989230890668532</c:v>
                </c:pt>
                <c:pt idx="11259">
                  <c:v>0.3989230890668532</c:v>
                </c:pt>
                <c:pt idx="11260">
                  <c:v>0.3989230890668532</c:v>
                </c:pt>
                <c:pt idx="11261">
                  <c:v>0.3989230890668532</c:v>
                </c:pt>
                <c:pt idx="11262">
                  <c:v>0.3989230890668532</c:v>
                </c:pt>
                <c:pt idx="11263">
                  <c:v>0.3989230890668532</c:v>
                </c:pt>
                <c:pt idx="11264">
                  <c:v>0.3989230890668532</c:v>
                </c:pt>
                <c:pt idx="11265">
                  <c:v>0.3989230890668532</c:v>
                </c:pt>
                <c:pt idx="11266">
                  <c:v>0.3989230890668532</c:v>
                </c:pt>
                <c:pt idx="11267">
                  <c:v>0.3989230890668532</c:v>
                </c:pt>
                <c:pt idx="11268">
                  <c:v>0.3989230890668532</c:v>
                </c:pt>
                <c:pt idx="11269">
                  <c:v>0.3989230890668532</c:v>
                </c:pt>
                <c:pt idx="11270">
                  <c:v>0.3989230890668532</c:v>
                </c:pt>
                <c:pt idx="11271">
                  <c:v>0.3989230890668532</c:v>
                </c:pt>
                <c:pt idx="11272">
                  <c:v>0.3989230890668532</c:v>
                </c:pt>
                <c:pt idx="11273">
                  <c:v>0.3989230890668532</c:v>
                </c:pt>
                <c:pt idx="11274">
                  <c:v>0.3989230890668532</c:v>
                </c:pt>
                <c:pt idx="11275">
                  <c:v>0.3989230890668532</c:v>
                </c:pt>
                <c:pt idx="11276">
                  <c:v>0.3989230890668532</c:v>
                </c:pt>
                <c:pt idx="11277">
                  <c:v>0.3989230890668532</c:v>
                </c:pt>
                <c:pt idx="11278">
                  <c:v>0.3989230890668532</c:v>
                </c:pt>
                <c:pt idx="11279">
                  <c:v>0.3989230890668532</c:v>
                </c:pt>
                <c:pt idx="11280">
                  <c:v>0.3989230890668532</c:v>
                </c:pt>
                <c:pt idx="11281">
                  <c:v>0.3989230890668532</c:v>
                </c:pt>
                <c:pt idx="11282">
                  <c:v>0.3989230890668532</c:v>
                </c:pt>
                <c:pt idx="11283">
                  <c:v>0.3989230890668532</c:v>
                </c:pt>
                <c:pt idx="11284">
                  <c:v>0.3989230890668532</c:v>
                </c:pt>
                <c:pt idx="11285">
                  <c:v>0.3989230890668532</c:v>
                </c:pt>
                <c:pt idx="11286">
                  <c:v>0.3989230890668532</c:v>
                </c:pt>
                <c:pt idx="11287">
                  <c:v>0.3989230890668532</c:v>
                </c:pt>
                <c:pt idx="11288">
                  <c:v>0.3989230890668532</c:v>
                </c:pt>
                <c:pt idx="11289">
                  <c:v>0.3989230890668532</c:v>
                </c:pt>
                <c:pt idx="11290">
                  <c:v>0.3989230890668532</c:v>
                </c:pt>
                <c:pt idx="11291">
                  <c:v>0.3989230890668532</c:v>
                </c:pt>
                <c:pt idx="11292">
                  <c:v>0.3989230890668532</c:v>
                </c:pt>
                <c:pt idx="11293">
                  <c:v>0.3989230890668532</c:v>
                </c:pt>
                <c:pt idx="11294">
                  <c:v>0.3989230890668532</c:v>
                </c:pt>
                <c:pt idx="11295">
                  <c:v>0.3989230890668532</c:v>
                </c:pt>
                <c:pt idx="11296">
                  <c:v>0.3989230890668532</c:v>
                </c:pt>
                <c:pt idx="11297">
                  <c:v>0.3989230890668532</c:v>
                </c:pt>
                <c:pt idx="11298">
                  <c:v>0.3989230890668532</c:v>
                </c:pt>
                <c:pt idx="11299">
                  <c:v>0.3989230890668532</c:v>
                </c:pt>
                <c:pt idx="11300">
                  <c:v>0.3989230890668532</c:v>
                </c:pt>
                <c:pt idx="11301">
                  <c:v>0.3989230890668532</c:v>
                </c:pt>
                <c:pt idx="11302">
                  <c:v>0.3989230890668532</c:v>
                </c:pt>
                <c:pt idx="11303">
                  <c:v>0.3989230890668532</c:v>
                </c:pt>
                <c:pt idx="11304">
                  <c:v>0.3989230890668532</c:v>
                </c:pt>
                <c:pt idx="11305">
                  <c:v>0.3989230890668532</c:v>
                </c:pt>
                <c:pt idx="11306">
                  <c:v>0.3989230890668532</c:v>
                </c:pt>
                <c:pt idx="11307">
                  <c:v>0.3989230890668532</c:v>
                </c:pt>
                <c:pt idx="11308">
                  <c:v>0.3989230890668532</c:v>
                </c:pt>
                <c:pt idx="11309">
                  <c:v>0.3989230890668532</c:v>
                </c:pt>
                <c:pt idx="11310">
                  <c:v>0.3989230890668532</c:v>
                </c:pt>
                <c:pt idx="11311">
                  <c:v>0.3989230890668532</c:v>
                </c:pt>
                <c:pt idx="11312">
                  <c:v>0.3989230890668532</c:v>
                </c:pt>
                <c:pt idx="11313">
                  <c:v>0.3989230890668532</c:v>
                </c:pt>
                <c:pt idx="11314">
                  <c:v>0.3989230890668532</c:v>
                </c:pt>
                <c:pt idx="11315">
                  <c:v>0.3989230890668532</c:v>
                </c:pt>
                <c:pt idx="11316">
                  <c:v>0.3989230890668532</c:v>
                </c:pt>
                <c:pt idx="11317">
                  <c:v>0.3989230890668532</c:v>
                </c:pt>
                <c:pt idx="11318">
                  <c:v>0.3989230890668532</c:v>
                </c:pt>
                <c:pt idx="11319">
                  <c:v>0.3989230890668532</c:v>
                </c:pt>
                <c:pt idx="11320">
                  <c:v>0.3989230890668532</c:v>
                </c:pt>
                <c:pt idx="11321">
                  <c:v>0.3989230890668532</c:v>
                </c:pt>
                <c:pt idx="11322">
                  <c:v>0.3989230890668532</c:v>
                </c:pt>
                <c:pt idx="11323">
                  <c:v>0.3989230890668532</c:v>
                </c:pt>
                <c:pt idx="11324">
                  <c:v>0.3989230890668532</c:v>
                </c:pt>
                <c:pt idx="11325">
                  <c:v>0.3989230890668532</c:v>
                </c:pt>
                <c:pt idx="11326">
                  <c:v>0.3989230890668532</c:v>
                </c:pt>
                <c:pt idx="11327">
                  <c:v>0.3989230890668532</c:v>
                </c:pt>
                <c:pt idx="11328">
                  <c:v>0.3989230890668532</c:v>
                </c:pt>
                <c:pt idx="11329">
                  <c:v>0.3989230890668532</c:v>
                </c:pt>
                <c:pt idx="11330">
                  <c:v>0.3989230890668532</c:v>
                </c:pt>
                <c:pt idx="11331">
                  <c:v>0.3989230890668532</c:v>
                </c:pt>
                <c:pt idx="11332">
                  <c:v>0.3989230890668532</c:v>
                </c:pt>
                <c:pt idx="11333">
                  <c:v>0.3989230890668532</c:v>
                </c:pt>
                <c:pt idx="11334">
                  <c:v>0.3989230890668532</c:v>
                </c:pt>
                <c:pt idx="11335">
                  <c:v>0.3989230890668532</c:v>
                </c:pt>
                <c:pt idx="11336">
                  <c:v>0.3989230890668532</c:v>
                </c:pt>
                <c:pt idx="11337">
                  <c:v>0.3989230890668532</c:v>
                </c:pt>
                <c:pt idx="11338">
                  <c:v>0.3989230890668532</c:v>
                </c:pt>
                <c:pt idx="11339">
                  <c:v>0.3989230890668532</c:v>
                </c:pt>
                <c:pt idx="11340">
                  <c:v>0.3989230890668532</c:v>
                </c:pt>
                <c:pt idx="11341">
                  <c:v>0.3989230890668532</c:v>
                </c:pt>
                <c:pt idx="11342">
                  <c:v>0.3989230890668532</c:v>
                </c:pt>
                <c:pt idx="11343">
                  <c:v>0.3989230890668532</c:v>
                </c:pt>
                <c:pt idx="11344">
                  <c:v>0.3989230890668532</c:v>
                </c:pt>
                <c:pt idx="11345">
                  <c:v>0.3989230890668532</c:v>
                </c:pt>
                <c:pt idx="11346">
                  <c:v>0.3989230890668532</c:v>
                </c:pt>
                <c:pt idx="11347">
                  <c:v>0.3989230890668532</c:v>
                </c:pt>
                <c:pt idx="11348">
                  <c:v>0.3989230890668532</c:v>
                </c:pt>
                <c:pt idx="11349">
                  <c:v>0.3989230890668532</c:v>
                </c:pt>
                <c:pt idx="11350">
                  <c:v>0.3989230890668532</c:v>
                </c:pt>
                <c:pt idx="11351">
                  <c:v>0.3989230890668532</c:v>
                </c:pt>
                <c:pt idx="11352">
                  <c:v>0.3989230890668532</c:v>
                </c:pt>
                <c:pt idx="11353">
                  <c:v>0.3989230890668532</c:v>
                </c:pt>
                <c:pt idx="11354">
                  <c:v>0.3989230890668532</c:v>
                </c:pt>
                <c:pt idx="11355">
                  <c:v>0.3989230890668532</c:v>
                </c:pt>
                <c:pt idx="11356">
                  <c:v>0.3989230890668532</c:v>
                </c:pt>
                <c:pt idx="11357">
                  <c:v>0.3989230890668532</c:v>
                </c:pt>
                <c:pt idx="11358">
                  <c:v>0.3989230890668532</c:v>
                </c:pt>
                <c:pt idx="11359">
                  <c:v>0.3989230890668532</c:v>
                </c:pt>
                <c:pt idx="11360">
                  <c:v>0.3989230890668532</c:v>
                </c:pt>
                <c:pt idx="11361">
                  <c:v>0.3989230890668532</c:v>
                </c:pt>
                <c:pt idx="11362">
                  <c:v>0.3989230890668532</c:v>
                </c:pt>
                <c:pt idx="11363">
                  <c:v>0.3989230890668532</c:v>
                </c:pt>
                <c:pt idx="11364">
                  <c:v>0.3989230890668532</c:v>
                </c:pt>
                <c:pt idx="11365">
                  <c:v>0.3989230890668532</c:v>
                </c:pt>
                <c:pt idx="11366">
                  <c:v>0.3989230890668532</c:v>
                </c:pt>
                <c:pt idx="11367">
                  <c:v>0.3989230890668532</c:v>
                </c:pt>
                <c:pt idx="11368">
                  <c:v>0.3989230890668532</c:v>
                </c:pt>
                <c:pt idx="11369">
                  <c:v>0.3989230890668532</c:v>
                </c:pt>
                <c:pt idx="11370">
                  <c:v>0.3989230890668532</c:v>
                </c:pt>
                <c:pt idx="11371">
                  <c:v>0.3989230890668532</c:v>
                </c:pt>
                <c:pt idx="11372">
                  <c:v>0.3989230890668532</c:v>
                </c:pt>
                <c:pt idx="11373">
                  <c:v>0.3989230890668532</c:v>
                </c:pt>
                <c:pt idx="11374">
                  <c:v>0.3989230890668532</c:v>
                </c:pt>
                <c:pt idx="11375">
                  <c:v>0.3989230890668532</c:v>
                </c:pt>
                <c:pt idx="11376">
                  <c:v>0.3989230890668532</c:v>
                </c:pt>
                <c:pt idx="11377">
                  <c:v>0.3989230890668532</c:v>
                </c:pt>
                <c:pt idx="11378">
                  <c:v>0.3989230890668532</c:v>
                </c:pt>
                <c:pt idx="11379">
                  <c:v>0.3989230890668532</c:v>
                </c:pt>
                <c:pt idx="11380">
                  <c:v>0.3989230890668532</c:v>
                </c:pt>
                <c:pt idx="11381">
                  <c:v>0.3989230890668532</c:v>
                </c:pt>
                <c:pt idx="11382">
                  <c:v>0.3989230890668532</c:v>
                </c:pt>
                <c:pt idx="11383">
                  <c:v>0.3989230890668532</c:v>
                </c:pt>
                <c:pt idx="11384">
                  <c:v>0.3989230890668532</c:v>
                </c:pt>
                <c:pt idx="11385">
                  <c:v>0.3989230890668532</c:v>
                </c:pt>
                <c:pt idx="11386">
                  <c:v>0.3989230890668532</c:v>
                </c:pt>
                <c:pt idx="11387">
                  <c:v>0.3989230890668532</c:v>
                </c:pt>
                <c:pt idx="11388">
                  <c:v>0.3989230890668532</c:v>
                </c:pt>
                <c:pt idx="11389">
                  <c:v>0.3989230890668532</c:v>
                </c:pt>
                <c:pt idx="11390">
                  <c:v>0.3989230890668532</c:v>
                </c:pt>
                <c:pt idx="11391">
                  <c:v>0.3989230890668532</c:v>
                </c:pt>
                <c:pt idx="11392">
                  <c:v>0.3989230890668532</c:v>
                </c:pt>
                <c:pt idx="11393">
                  <c:v>0.3989230890668532</c:v>
                </c:pt>
                <c:pt idx="11394">
                  <c:v>0.3989230890668532</c:v>
                </c:pt>
                <c:pt idx="11395">
                  <c:v>0.3989230890668532</c:v>
                </c:pt>
                <c:pt idx="11396">
                  <c:v>0.3989230890668532</c:v>
                </c:pt>
                <c:pt idx="11397">
                  <c:v>0.3989230890668532</c:v>
                </c:pt>
                <c:pt idx="11398">
                  <c:v>0.3989230890668532</c:v>
                </c:pt>
                <c:pt idx="11399">
                  <c:v>0.3989230890668532</c:v>
                </c:pt>
                <c:pt idx="11400">
                  <c:v>0.3989230890668532</c:v>
                </c:pt>
                <c:pt idx="11401">
                  <c:v>0.3989230890668532</c:v>
                </c:pt>
                <c:pt idx="11402">
                  <c:v>0.3989230890668532</c:v>
                </c:pt>
                <c:pt idx="11403">
                  <c:v>0.3989230890668532</c:v>
                </c:pt>
                <c:pt idx="11404">
                  <c:v>0.3989230890668532</c:v>
                </c:pt>
                <c:pt idx="11405">
                  <c:v>0.3989230890668532</c:v>
                </c:pt>
                <c:pt idx="11406">
                  <c:v>0.3989230890668532</c:v>
                </c:pt>
                <c:pt idx="11407">
                  <c:v>0.3989230890668532</c:v>
                </c:pt>
                <c:pt idx="11408">
                  <c:v>0.3989230890668532</c:v>
                </c:pt>
                <c:pt idx="11409">
                  <c:v>0.3989230890668532</c:v>
                </c:pt>
                <c:pt idx="11410">
                  <c:v>0.3989230890668532</c:v>
                </c:pt>
                <c:pt idx="11411">
                  <c:v>0.3989230890668532</c:v>
                </c:pt>
                <c:pt idx="11412">
                  <c:v>0.3989230890668532</c:v>
                </c:pt>
                <c:pt idx="11413">
                  <c:v>0.3989230890668532</c:v>
                </c:pt>
                <c:pt idx="11414">
                  <c:v>0.3989230890668532</c:v>
                </c:pt>
                <c:pt idx="11415">
                  <c:v>0.3989230890668532</c:v>
                </c:pt>
                <c:pt idx="11416">
                  <c:v>0.3989230890668532</c:v>
                </c:pt>
                <c:pt idx="11417">
                  <c:v>0.3989230890668532</c:v>
                </c:pt>
                <c:pt idx="11418">
                  <c:v>0.3989230890668532</c:v>
                </c:pt>
                <c:pt idx="11419">
                  <c:v>0.3989230890668532</c:v>
                </c:pt>
                <c:pt idx="11420">
                  <c:v>0.3989230890668532</c:v>
                </c:pt>
                <c:pt idx="11421">
                  <c:v>0.3989230890668532</c:v>
                </c:pt>
                <c:pt idx="11422">
                  <c:v>0.3989230890668532</c:v>
                </c:pt>
                <c:pt idx="11423">
                  <c:v>0.3989230890668532</c:v>
                </c:pt>
                <c:pt idx="11424">
                  <c:v>0.3989230890668532</c:v>
                </c:pt>
                <c:pt idx="11425">
                  <c:v>0.3989230890668532</c:v>
                </c:pt>
                <c:pt idx="11426">
                  <c:v>0.3989230890668532</c:v>
                </c:pt>
                <c:pt idx="11427">
                  <c:v>0.3989230890668532</c:v>
                </c:pt>
                <c:pt idx="11428">
                  <c:v>0.3989230890668532</c:v>
                </c:pt>
                <c:pt idx="11429">
                  <c:v>0.3989230890668532</c:v>
                </c:pt>
                <c:pt idx="11430">
                  <c:v>0.3989230890668532</c:v>
                </c:pt>
                <c:pt idx="11431">
                  <c:v>0.3989230890668532</c:v>
                </c:pt>
                <c:pt idx="11432">
                  <c:v>0.3989230890668532</c:v>
                </c:pt>
                <c:pt idx="11433">
                  <c:v>0.3989230890668532</c:v>
                </c:pt>
                <c:pt idx="11434">
                  <c:v>0.3989230890668532</c:v>
                </c:pt>
                <c:pt idx="11435">
                  <c:v>0.3989230890668532</c:v>
                </c:pt>
                <c:pt idx="11436">
                  <c:v>0.3989230890668532</c:v>
                </c:pt>
                <c:pt idx="11437">
                  <c:v>0.3989230890668532</c:v>
                </c:pt>
                <c:pt idx="11438">
                  <c:v>0.3989230890668532</c:v>
                </c:pt>
                <c:pt idx="11439">
                  <c:v>0.3989230890668532</c:v>
                </c:pt>
                <c:pt idx="11440">
                  <c:v>0.3989230890668532</c:v>
                </c:pt>
                <c:pt idx="11441">
                  <c:v>0.3989230890668532</c:v>
                </c:pt>
                <c:pt idx="11442">
                  <c:v>0.3989230890668532</c:v>
                </c:pt>
                <c:pt idx="11443">
                  <c:v>0.3989230890668532</c:v>
                </c:pt>
                <c:pt idx="11444">
                  <c:v>0.3989230890668532</c:v>
                </c:pt>
                <c:pt idx="11445">
                  <c:v>0.3989230890668532</c:v>
                </c:pt>
                <c:pt idx="11446">
                  <c:v>0.3989230890668532</c:v>
                </c:pt>
                <c:pt idx="11447">
                  <c:v>0.3989230890668532</c:v>
                </c:pt>
                <c:pt idx="11448">
                  <c:v>0.3989230890668532</c:v>
                </c:pt>
                <c:pt idx="11449">
                  <c:v>0.3989230890668532</c:v>
                </c:pt>
                <c:pt idx="11450">
                  <c:v>0.3989230890668532</c:v>
                </c:pt>
                <c:pt idx="11451">
                  <c:v>0.3989230890668532</c:v>
                </c:pt>
                <c:pt idx="11452">
                  <c:v>0.3989230890668532</c:v>
                </c:pt>
                <c:pt idx="11453">
                  <c:v>0.3989230890668532</c:v>
                </c:pt>
                <c:pt idx="11454">
                  <c:v>0.3989230890668532</c:v>
                </c:pt>
                <c:pt idx="11455">
                  <c:v>0.3989230890668532</c:v>
                </c:pt>
                <c:pt idx="11456">
                  <c:v>0.3989230890668532</c:v>
                </c:pt>
                <c:pt idx="11457">
                  <c:v>0.3989230890668532</c:v>
                </c:pt>
                <c:pt idx="11458">
                  <c:v>0.3989230890668532</c:v>
                </c:pt>
                <c:pt idx="11459">
                  <c:v>0.3989230890668532</c:v>
                </c:pt>
                <c:pt idx="11460">
                  <c:v>0.3989230890668532</c:v>
                </c:pt>
                <c:pt idx="11461">
                  <c:v>0.3989230890668532</c:v>
                </c:pt>
                <c:pt idx="11462">
                  <c:v>0.3989230890668532</c:v>
                </c:pt>
                <c:pt idx="11463">
                  <c:v>0.3989230890668532</c:v>
                </c:pt>
                <c:pt idx="11464">
                  <c:v>0.3989230890668532</c:v>
                </c:pt>
                <c:pt idx="11465">
                  <c:v>0.3989230890668532</c:v>
                </c:pt>
                <c:pt idx="11466">
                  <c:v>0.3989230890668532</c:v>
                </c:pt>
                <c:pt idx="11467">
                  <c:v>0.3989230890668532</c:v>
                </c:pt>
                <c:pt idx="11468">
                  <c:v>0.3989230890668532</c:v>
                </c:pt>
                <c:pt idx="11469">
                  <c:v>0.3989230890668532</c:v>
                </c:pt>
                <c:pt idx="11470">
                  <c:v>0.3989230890668532</c:v>
                </c:pt>
                <c:pt idx="11471">
                  <c:v>0.3989230890668532</c:v>
                </c:pt>
                <c:pt idx="11472">
                  <c:v>0.3989230890668532</c:v>
                </c:pt>
                <c:pt idx="11473">
                  <c:v>0.3989230890668532</c:v>
                </c:pt>
                <c:pt idx="11474">
                  <c:v>0.3989230890668532</c:v>
                </c:pt>
                <c:pt idx="11475">
                  <c:v>0.3989230890668532</c:v>
                </c:pt>
                <c:pt idx="11476">
                  <c:v>0.3989230890668532</c:v>
                </c:pt>
                <c:pt idx="11477">
                  <c:v>0.3989230890668532</c:v>
                </c:pt>
                <c:pt idx="11478">
                  <c:v>0.3989230890668532</c:v>
                </c:pt>
                <c:pt idx="11479">
                  <c:v>0.3989230890668532</c:v>
                </c:pt>
                <c:pt idx="11480">
                  <c:v>0.3989230890668532</c:v>
                </c:pt>
                <c:pt idx="11481">
                  <c:v>0.3989230890668532</c:v>
                </c:pt>
                <c:pt idx="11482">
                  <c:v>0.3989230890668532</c:v>
                </c:pt>
                <c:pt idx="11483">
                  <c:v>0.3989230890668532</c:v>
                </c:pt>
                <c:pt idx="11484">
                  <c:v>0.3989230890668532</c:v>
                </c:pt>
                <c:pt idx="11485">
                  <c:v>0.3989230890668532</c:v>
                </c:pt>
                <c:pt idx="11486">
                  <c:v>0.3989230890668532</c:v>
                </c:pt>
                <c:pt idx="11487">
                  <c:v>0.3989230890668532</c:v>
                </c:pt>
                <c:pt idx="11488">
                  <c:v>0.3989230890668532</c:v>
                </c:pt>
                <c:pt idx="11489">
                  <c:v>0.3989230890668532</c:v>
                </c:pt>
                <c:pt idx="11490">
                  <c:v>0.3989230890668532</c:v>
                </c:pt>
                <c:pt idx="11491">
                  <c:v>0.3989230890668532</c:v>
                </c:pt>
                <c:pt idx="11492">
                  <c:v>0.3989230890668532</c:v>
                </c:pt>
                <c:pt idx="11493">
                  <c:v>0.3989230890668532</c:v>
                </c:pt>
                <c:pt idx="11494">
                  <c:v>0.3989230890668532</c:v>
                </c:pt>
                <c:pt idx="11495">
                  <c:v>0.3989230890668532</c:v>
                </c:pt>
                <c:pt idx="11496">
                  <c:v>0.3989230890668532</c:v>
                </c:pt>
                <c:pt idx="11497">
                  <c:v>0.3989230890668532</c:v>
                </c:pt>
                <c:pt idx="11498">
                  <c:v>0.3989230890668532</c:v>
                </c:pt>
                <c:pt idx="11499">
                  <c:v>0.3989230890668532</c:v>
                </c:pt>
              </c:numCache>
            </c:numRef>
          </c:yVal>
          <c:smooth val="1"/>
          <c:extLst xmlns:c16r2="http://schemas.microsoft.com/office/drawing/2015/06/chart">
            <c:ext xmlns:c16="http://schemas.microsoft.com/office/drawing/2014/chart" uri="{C3380CC4-5D6E-409C-BE32-E72D297353CC}">
              <c16:uniqueId val="{00000000-76EB-46C7-BD6F-403517BBBEC0}"/>
            </c:ext>
          </c:extLst>
        </c:ser>
        <c:ser>
          <c:idx val="1"/>
          <c:order val="1"/>
          <c:spPr>
            <a:ln w="3175" cap="rnd">
              <a:solidFill>
                <a:srgbClr val="FF000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Sheet1!$C$1:$C$11711</c:f>
              <c:numCache>
                <c:formatCode>General</c:formatCode>
                <c:ptCount val="11711"/>
                <c:pt idx="0">
                  <c:v>1.6524334607701165</c:v>
                </c:pt>
                <c:pt idx="1">
                  <c:v>1.637843752886631</c:v>
                </c:pt>
                <c:pt idx="2">
                  <c:v>1.6232507873089173</c:v>
                </c:pt>
                <c:pt idx="3">
                  <c:v>1.6086558570340614</c:v>
                </c:pt>
                <c:pt idx="4">
                  <c:v>1.5940602552332404</c:v>
                </c:pt>
                <c:pt idx="5">
                  <c:v>1.5794652751371216</c:v>
                </c:pt>
                <c:pt idx="6">
                  <c:v>1.5648722099212942</c:v>
                </c:pt>
                <c:pt idx="7">
                  <c:v>1.5502823525916769</c:v>
                </c:pt>
                <c:pt idx="8">
                  <c:v>1.5356969958699536</c:v>
                </c:pt>
                <c:pt idx="9">
                  <c:v>1.5211174320790497</c:v>
                </c:pt>
                <c:pt idx="10">
                  <c:v>1.5065449530285928</c:v>
                </c:pt>
                <c:pt idx="11">
                  <c:v>1.4919808499004898</c:v>
                </c:pt>
                <c:pt idx="12">
                  <c:v>1.4774264131344934</c:v>
                </c:pt>
                <c:pt idx="13">
                  <c:v>1.4628829323138943</c:v>
                </c:pt>
                <c:pt idx="14">
                  <c:v>1.4483516960512202</c:v>
                </c:pt>
                <c:pt idx="15">
                  <c:v>1.4338339918740892</c:v>
                </c:pt>
                <c:pt idx="16">
                  <c:v>1.4193311061111298</c:v>
                </c:pt>
                <c:pt idx="17">
                  <c:v>1.4048443237779804</c:v>
                </c:pt>
                <c:pt idx="18">
                  <c:v>1.3903749284634661</c:v>
                </c:pt>
                <c:pt idx="19">
                  <c:v>1.3759242022158336</c:v>
                </c:pt>
                <c:pt idx="20">
                  <c:v>1.3614934254291908</c:v>
                </c:pt>
                <c:pt idx="21">
                  <c:v>1.3470838767300259</c:v>
                </c:pt>
                <c:pt idx="22">
                  <c:v>1.3326968328639379</c:v>
                </c:pt>
                <c:pt idx="23">
                  <c:v>1.3183335685825022</c:v>
                </c:pt>
                <c:pt idx="24">
                  <c:v>1.3039953565303264</c:v>
                </c:pt>
                <c:pt idx="25">
                  <c:v>1.2896834671322897</c:v>
                </c:pt>
                <c:pt idx="26">
                  <c:v>1.2753991684809638</c:v>
                </c:pt>
                <c:pt idx="27">
                  <c:v>1.2611437262242826</c:v>
                </c:pt>
                <c:pt idx="28">
                  <c:v>1.2469184034533691</c:v>
                </c:pt>
                <c:pt idx="29">
                  <c:v>1.2327244605906478</c:v>
                </c:pt>
                <c:pt idx="30">
                  <c:v>1.2185631552781413</c:v>
                </c:pt>
                <c:pt idx="31">
                  <c:v>1.2044357422660648</c:v>
                </c:pt>
                <c:pt idx="32">
                  <c:v>1.1903434733016203</c:v>
                </c:pt>
                <c:pt idx="33">
                  <c:v>1.1762875970181121</c:v>
                </c:pt>
                <c:pt idx="34">
                  <c:v>1.1622693588242994</c:v>
                </c:pt>
                <c:pt idx="35">
                  <c:v>1.1482900007940484</c:v>
                </c:pt>
                <c:pt idx="36">
                  <c:v>1.1343507615562918</c:v>
                </c:pt>
                <c:pt idx="37">
                  <c:v>1.1204528761852537</c:v>
                </c:pt>
                <c:pt idx="38">
                  <c:v>1.1065975760910538</c:v>
                </c:pt>
                <c:pt idx="39">
                  <c:v>1.0927860889105661</c:v>
                </c:pt>
                <c:pt idx="40">
                  <c:v>1.079019638398669</c:v>
                </c:pt>
                <c:pt idx="41">
                  <c:v>1.0652994443197978</c:v>
                </c:pt>
                <c:pt idx="42">
                  <c:v>1.0516267223398839</c:v>
                </c:pt>
                <c:pt idx="43">
                  <c:v>1.038002683918632</c:v>
                </c:pt>
                <c:pt idx="44">
                  <c:v>1.0244285362021737</c:v>
                </c:pt>
                <c:pt idx="45">
                  <c:v>1.0109054819161325</c:v>
                </c:pt>
                <c:pt idx="46">
                  <c:v>0.99743471925903049</c:v>
                </c:pt>
                <c:pt idx="47">
                  <c:v>0.98401744179614425</c:v>
                </c:pt>
                <c:pt idx="48">
                  <c:v>0.97065483835373512</c:v>
                </c:pt>
                <c:pt idx="49">
                  <c:v>0.95734809291372192</c:v>
                </c:pt>
                <c:pt idx="50">
                  <c:v>0.94409838450877182</c:v>
                </c:pt>
                <c:pt idx="51">
                  <c:v>0.93090688711783942</c:v>
                </c:pt>
                <c:pt idx="52">
                  <c:v>0.9177747695621371</c:v>
                </c:pt>
                <c:pt idx="53">
                  <c:v>0.90470319540158461</c:v>
                </c:pt>
                <c:pt idx="54">
                  <c:v>0.89169332283170144</c:v>
                </c:pt>
                <c:pt idx="55">
                  <c:v>0.87874630458098979</c:v>
                </c:pt>
                <c:pt idx="56">
                  <c:v>0.86586328780880584</c:v>
                </c:pt>
                <c:pt idx="57">
                  <c:v>0.85304541400370415</c:v>
                </c:pt>
                <c:pt idx="58">
                  <c:v>0.84029381888230625</c:v>
                </c:pt>
                <c:pt idx="59">
                  <c:v>0.82760963228866646</c:v>
                </c:pt>
                <c:pt idx="60">
                  <c:v>0.81499397809416751</c:v>
                </c:pt>
                <c:pt idx="61">
                  <c:v>0.80244797409793156</c:v>
                </c:pt>
                <c:pt idx="62">
                  <c:v>0.78997273192779649</c:v>
                </c:pt>
                <c:pt idx="63">
                  <c:v>0.77756935694180052</c:v>
                </c:pt>
                <c:pt idx="64">
                  <c:v>0.76523894813025051</c:v>
                </c:pt>
                <c:pt idx="65">
                  <c:v>0.75298259801836009</c:v>
                </c:pt>
                <c:pt idx="66">
                  <c:v>0.74080139256942346</c:v>
                </c:pt>
                <c:pt idx="67">
                  <c:v>0.72869641108861483</c:v>
                </c:pt>
                <c:pt idx="68">
                  <c:v>0.71666872612734367</c:v>
                </c:pt>
                <c:pt idx="69">
                  <c:v>0.70471940338823713</c:v>
                </c:pt>
                <c:pt idx="70">
                  <c:v>0.69284950163069436</c:v>
                </c:pt>
                <c:pt idx="71">
                  <c:v>0.681060072577097</c:v>
                </c:pt>
                <c:pt idx="72">
                  <c:v>0.66935216081960558</c:v>
                </c:pt>
                <c:pt idx="73">
                  <c:v>0.65772680372761261</c:v>
                </c:pt>
                <c:pt idx="74">
                  <c:v>0.64618503135583061</c:v>
                </c:pt>
                <c:pt idx="75">
                  <c:v>0.63472786635301159</c:v>
                </c:pt>
                <c:pt idx="76">
                  <c:v>0.62335632387135265</c:v>
                </c:pt>
                <c:pt idx="77">
                  <c:v>0.61207141147653876</c:v>
                </c:pt>
                <c:pt idx="78">
                  <c:v>0.60087412905847082</c:v>
                </c:pt>
                <c:pt idx="79">
                  <c:v>0.58976546874266733</c:v>
                </c:pt>
                <c:pt idx="80">
                  <c:v>0.57874641480237365</c:v>
                </c:pt>
                <c:pt idx="81">
                  <c:v>0.56781794357132531</c:v>
                </c:pt>
                <c:pt idx="82">
                  <c:v>0.55698102335726651</c:v>
                </c:pt>
                <c:pt idx="83">
                  <c:v>0.54623661435613724</c:v>
                </c:pt>
                <c:pt idx="84">
                  <c:v>0.53558566856700041</c:v>
                </c:pt>
                <c:pt idx="85">
                  <c:v>0.52502912970769722</c:v>
                </c:pt>
                <c:pt idx="86">
                  <c:v>0.51456793313121896</c:v>
                </c:pt>
                <c:pt idx="87">
                  <c:v>0.50420300574284216</c:v>
                </c:pt>
                <c:pt idx="88">
                  <c:v>0.49393526591798897</c:v>
                </c:pt>
                <c:pt idx="89">
                  <c:v>0.48376562342086682</c:v>
                </c:pt>
                <c:pt idx="90">
                  <c:v>0.4736949793238493</c:v>
                </c:pt>
                <c:pt idx="91">
                  <c:v>0.46372422592764828</c:v>
                </c:pt>
                <c:pt idx="92">
                  <c:v>0.45385424668224167</c:v>
                </c:pt>
                <c:pt idx="93">
                  <c:v>0.44408591610860076</c:v>
                </c:pt>
                <c:pt idx="94">
                  <c:v>0.43442009972121026</c:v>
                </c:pt>
                <c:pt idx="95">
                  <c:v>0.42485765395136488</c:v>
                </c:pt>
                <c:pt idx="96">
                  <c:v>0.41539942607130526</c:v>
                </c:pt>
                <c:pt idx="97">
                  <c:v>0.40604625411912654</c:v>
                </c:pt>
                <c:pt idx="98">
                  <c:v>0.39679896682454296</c:v>
                </c:pt>
                <c:pt idx="99">
                  <c:v>0.38765838353544141</c:v>
                </c:pt>
                <c:pt idx="100">
                  <c:v>0.37862531414530076</c:v>
                </c:pt>
                <c:pt idx="101">
                  <c:v>0.36970055902141935</c:v>
                </c:pt>
                <c:pt idx="102">
                  <c:v>0.36088490893400343</c:v>
                </c:pt>
                <c:pt idx="103">
                  <c:v>0.35217914498610453</c:v>
                </c:pt>
                <c:pt idx="104">
                  <c:v>0.34358403854440539</c:v>
                </c:pt>
                <c:pt idx="105">
                  <c:v>0.335100351170879</c:v>
                </c:pt>
                <c:pt idx="106">
                  <c:v>0.32672883455530322</c:v>
                </c:pt>
                <c:pt idx="107">
                  <c:v>0.31847023044866984</c:v>
                </c:pt>
                <c:pt idx="108">
                  <c:v>0.31032527059744847</c:v>
                </c:pt>
                <c:pt idx="109">
                  <c:v>0.30229467667876292</c:v>
                </c:pt>
                <c:pt idx="110">
                  <c:v>0.2943791602364394</c:v>
                </c:pt>
                <c:pt idx="111">
                  <c:v>0.28657942261796682</c:v>
                </c:pt>
                <c:pt idx="112">
                  <c:v>0.27889615491234832</c:v>
                </c:pt>
                <c:pt idx="113">
                  <c:v>0.27133003788887206</c:v>
                </c:pt>
                <c:pt idx="114">
                  <c:v>0.26388174193679381</c:v>
                </c:pt>
                <c:pt idx="115">
                  <c:v>0.25655192700593055</c:v>
                </c:pt>
                <c:pt idx="116">
                  <c:v>0.24934124254819751</c:v>
                </c:pt>
                <c:pt idx="117">
                  <c:v>0.2422503274600494</c:v>
                </c:pt>
                <c:pt idx="118">
                  <c:v>0.2352798100258871</c:v>
                </c:pt>
                <c:pt idx="119">
                  <c:v>0.2284303078623757</c:v>
                </c:pt>
                <c:pt idx="120">
                  <c:v>0.22170242786373121</c:v>
                </c:pt>
                <c:pt idx="121">
                  <c:v>0.21509676614794018</c:v>
                </c:pt>
                <c:pt idx="122">
                  <c:v>0.20861390800394319</c:v>
                </c:pt>
                <c:pt idx="123">
                  <c:v>0.20225442783978098</c:v>
                </c:pt>
                <c:pt idx="124">
                  <c:v>0.19601888913168974</c:v>
                </c:pt>
                <c:pt idx="125">
                  <c:v>0.18990784437418523</c:v>
                </c:pt>
                <c:pt idx="126">
                  <c:v>0.18392183503109932</c:v>
                </c:pt>
                <c:pt idx="127">
                  <c:v>0.17806139148761396</c:v>
                </c:pt>
                <c:pt idx="128">
                  <c:v>0.17232703300325761</c:v>
                </c:pt>
                <c:pt idx="129">
                  <c:v>0.16671926766590595</c:v>
                </c:pt>
                <c:pt idx="130">
                  <c:v>0.16123859234675381</c:v>
                </c:pt>
                <c:pt idx="131">
                  <c:v>0.15588549265629692</c:v>
                </c:pt>
                <c:pt idx="132">
                  <c:v>0.15066044290130362</c:v>
                </c:pt>
                <c:pt idx="133">
                  <c:v>0.14556390604278621</c:v>
                </c:pt>
                <c:pt idx="134">
                  <c:v>0.14059633365498631</c:v>
                </c:pt>
                <c:pt idx="135">
                  <c:v>0.13575816588535591</c:v>
                </c:pt>
                <c:pt idx="136">
                  <c:v>0.13104983141556731</c:v>
                </c:pt>
                <c:pt idx="137">
                  <c:v>0.12647174742352113</c:v>
                </c:pt>
                <c:pt idx="138">
                  <c:v>0.12202431954639129</c:v>
                </c:pt>
                <c:pt idx="139">
                  <c:v>0.11770794184467592</c:v>
                </c:pt>
                <c:pt idx="140">
                  <c:v>0.11352299676728893</c:v>
                </c:pt>
                <c:pt idx="141">
                  <c:v>0.10946985511766794</c:v>
                </c:pt>
                <c:pt idx="142">
                  <c:v>0.10554887602092203</c:v>
                </c:pt>
                <c:pt idx="143">
                  <c:v>0.10176040689201374</c:v>
                </c:pt>
                <c:pt idx="144">
                  <c:v>9.8104783404971627E-2</c:v>
                </c:pt>
                <c:pt idx="145">
                  <c:v>9.4582329463154008E-2</c:v>
                </c:pt>
                <c:pt idx="146">
                  <c:v>9.1193357170543554E-2</c:v>
                </c:pt>
                <c:pt idx="147">
                  <c:v>8.7938166804100423E-2</c:v>
                </c:pt>
                <c:pt idx="148">
                  <c:v>8.4817046787149797E-2</c:v>
                </c:pt>
                <c:pt idx="149">
                  <c:v>8.1830273663831693E-2</c:v>
                </c:pt>
                <c:pt idx="150">
                  <c:v>7.897811207459475E-2</c:v>
                </c:pt>
                <c:pt idx="151">
                  <c:v>7.6260814732749399E-2</c:v>
                </c:pt>
                <c:pt idx="152">
                  <c:v>7.3678622402075941E-2</c:v>
                </c:pt>
                <c:pt idx="153">
                  <c:v>7.1231763875492141E-2</c:v>
                </c:pt>
                <c:pt idx="154">
                  <c:v>6.8920455954781495E-2</c:v>
                </c:pt>
                <c:pt idx="155">
                  <c:v>6.6744903431382299E-2</c:v>
                </c:pt>
                <c:pt idx="156">
                  <c:v>6.4705299068244376E-2</c:v>
                </c:pt>
                <c:pt idx="157">
                  <c:v>6.2801823582747773E-2</c:v>
                </c:pt>
                <c:pt idx="158">
                  <c:v>6.10346456306914E-2</c:v>
                </c:pt>
                <c:pt idx="159">
                  <c:v>5.940392179134913E-2</c:v>
                </c:pt>
                <c:pt idx="160">
                  <c:v>5.7909796553595932E-2</c:v>
                </c:pt>
                <c:pt idx="161">
                  <c:v>5.6552402303106111E-2</c:v>
                </c:pt>
                <c:pt idx="162">
                  <c:v>5.5331859310623024E-2</c:v>
                </c:pt>
                <c:pt idx="163">
                  <c:v>5.4248275721302607E-2</c:v>
                </c:pt>
                <c:pt idx="164">
                  <c:v>5.3301747545131686E-2</c:v>
                </c:pt>
                <c:pt idx="165">
                  <c:v>5.2492358648420251E-2</c:v>
                </c:pt>
                <c:pt idx="166">
                  <c:v>5.1820180746371389E-2</c:v>
                </c:pt>
                <c:pt idx="167">
                  <c:v>5.1285273396726817E-2</c:v>
                </c:pt>
                <c:pt idx="168">
                  <c:v>5.0887683994489431E-2</c:v>
                </c:pt>
                <c:pt idx="169">
                  <c:v>5.0627447767724217E-2</c:v>
                </c:pt>
                <c:pt idx="170">
                  <c:v>5.0504587774437025E-2</c:v>
                </c:pt>
                <c:pt idx="171">
                  <c:v>5.0519114900531362E-2</c:v>
                </c:pt>
                <c:pt idx="172">
                  <c:v>5.0671027858843566E-2</c:v>
                </c:pt>
                <c:pt idx="173">
                  <c:v>5.0960313189257485E-2</c:v>
                </c:pt>
                <c:pt idx="174">
                  <c:v>5.1386945259896677E-2</c:v>
                </c:pt>
                <c:pt idx="175">
                  <c:v>5.1950886269395515E-2</c:v>
                </c:pt>
                <c:pt idx="176">
                  <c:v>5.2652086250248926E-2</c:v>
                </c:pt>
                <c:pt idx="177">
                  <c:v>5.3490483073238844E-2</c:v>
                </c:pt>
                <c:pt idx="178">
                  <c:v>5.4466002452940275E-2</c:v>
                </c:pt>
                <c:pt idx="179">
                  <c:v>5.557855795430211E-2</c:v>
                </c:pt>
                <c:pt idx="180">
                  <c:v>5.6828051000306919E-2</c:v>
                </c:pt>
                <c:pt idx="181">
                  <c:v>5.821437088070406E-2</c:v>
                </c:pt>
                <c:pt idx="182">
                  <c:v>5.973739476181987E-2</c:v>
                </c:pt>
                <c:pt idx="183">
                  <c:v>6.1396987697440487E-2</c:v>
                </c:pt>
                <c:pt idx="184">
                  <c:v>6.3193002640769783E-2</c:v>
                </c:pt>
                <c:pt idx="185">
                  <c:v>6.5125280457457371E-2</c:v>
                </c:pt>
                <c:pt idx="186">
                  <c:v>6.7193649939698744E-2</c:v>
                </c:pt>
                <c:pt idx="187">
                  <c:v>6.9397927821405053E-2</c:v>
                </c:pt>
                <c:pt idx="188">
                  <c:v>7.1737918794441344E-2</c:v>
                </c:pt>
                <c:pt idx="189">
                  <c:v>7.4213415525931831E-2</c:v>
                </c:pt>
                <c:pt idx="190">
                  <c:v>7.6824198676629776E-2</c:v>
                </c:pt>
                <c:pt idx="191">
                  <c:v>7.9570036920352818E-2</c:v>
                </c:pt>
                <c:pt idx="192">
                  <c:v>8.2450686964478423E-2</c:v>
                </c:pt>
                <c:pt idx="193">
                  <c:v>8.5465893571501028E-2</c:v>
                </c:pt>
                <c:pt idx="194">
                  <c:v>8.8615389581648329E-2</c:v>
                </c:pt>
                <c:pt idx="195">
                  <c:v>9.1898895936550276E-2</c:v>
                </c:pt>
                <c:pt idx="196">
                  <c:v>9.5316121703966444E-2</c:v>
                </c:pt>
                <c:pt idx="197">
                  <c:v>9.8866764103564264E-2</c:v>
                </c:pt>
                <c:pt idx="198">
                  <c:v>0.10255050853374488</c:v>
                </c:pt>
                <c:pt idx="199">
                  <c:v>0.10636702859952001</c:v>
                </c:pt>
                <c:pt idx="200">
                  <c:v>0.11031598614143051</c:v>
                </c:pt>
                <c:pt idx="201">
                  <c:v>0.11439703126550942</c:v>
                </c:pt>
                <c:pt idx="202">
                  <c:v>0.11860980237428359</c:v>
                </c:pt>
                <c:pt idx="203">
                  <c:v>0.12295392619881315</c:v>
                </c:pt>
                <c:pt idx="204">
                  <c:v>0.12742901783176494</c:v>
                </c:pt>
                <c:pt idx="205">
                  <c:v>0.1320346807615157</c:v>
                </c:pt>
                <c:pt idx="206">
                  <c:v>0.13677050690728537</c:v>
                </c:pt>
                <c:pt idx="207">
                  <c:v>0.14163607665529548</c:v>
                </c:pt>
                <c:pt idx="208">
                  <c:v>0.14663095889594718</c:v>
                </c:pt>
                <c:pt idx="209">
                  <c:v>0.15175471106201999</c:v>
                </c:pt>
                <c:pt idx="210">
                  <c:v>0.15700687916788594</c:v>
                </c:pt>
                <c:pt idx="211">
                  <c:v>0.16238699784973309</c:v>
                </c:pt>
                <c:pt idx="212">
                  <c:v>0.16789459040679924</c:v>
                </c:pt>
                <c:pt idx="213">
                  <c:v>0.17352916884361116</c:v>
                </c:pt>
                <c:pt idx="214">
                  <c:v>0.17929023391321999</c:v>
                </c:pt>
                <c:pt idx="215">
                  <c:v>0.18517727516143911</c:v>
                </c:pt>
                <c:pt idx="216">
                  <c:v>0.19118977097207088</c:v>
                </c:pt>
                <c:pt idx="217">
                  <c:v>0.19732718861312529</c:v>
                </c:pt>
                <c:pt idx="218">
                  <c:v>0.20358898428402131</c:v>
                </c:pt>
                <c:pt idx="219">
                  <c:v>0.20997460316376992</c:v>
                </c:pt>
                <c:pt idx="220">
                  <c:v>0.21648347946013488</c:v>
                </c:pt>
                <c:pt idx="221">
                  <c:v>0.22311503645976141</c:v>
                </c:pt>
                <c:pt idx="222">
                  <c:v>0.22986868657927806</c:v>
                </c:pt>
                <c:pt idx="223">
                  <c:v>0.23674383141735952</c:v>
                </c:pt>
                <c:pt idx="224">
                  <c:v>0.24373986180774374</c:v>
                </c:pt>
                <c:pt idx="225">
                  <c:v>0.25085615787320981</c:v>
                </c:pt>
                <c:pt idx="226">
                  <c:v>0.25809208908050102</c:v>
                </c:pt>
                <c:pt idx="227">
                  <c:v>0.26544701429619172</c:v>
                </c:pt>
                <c:pt idx="228">
                  <c:v>0.27292028184349665</c:v>
                </c:pt>
                <c:pt idx="229">
                  <c:v>0.28051122956000746</c:v>
                </c:pt>
                <c:pt idx="230">
                  <c:v>0.28821918485636977</c:v>
                </c:pt>
                <c:pt idx="231">
                  <c:v>0.29604346477587207</c:v>
                </c:pt>
                <c:pt idx="232">
                  <c:v>0.30398337605495929</c:v>
                </c:pt>
                <c:pt idx="233">
                  <c:v>0.31203821518466218</c:v>
                </c:pt>
                <c:pt idx="234">
                  <c:v>0.32020726847292647</c:v>
                </c:pt>
                <c:pt idx="235">
                  <c:v>0.32848981210785372</c:v>
                </c:pt>
                <c:pt idx="236">
                  <c:v>0.33688511222182776</c:v>
                </c:pt>
                <c:pt idx="237">
                  <c:v>0.34539242495654532</c:v>
                </c:pt>
                <c:pt idx="238">
                  <c:v>0.35401099652892082</c:v>
                </c:pt>
                <c:pt idx="239">
                  <c:v>0.36274006329787589</c:v>
                </c:pt>
                <c:pt idx="240">
                  <c:v>0.37157885183199918</c:v>
                </c:pt>
                <c:pt idx="241">
                  <c:v>0.38052657897807896</c:v>
                </c:pt>
                <c:pt idx="242">
                  <c:v>0.3895824519304924</c:v>
                </c:pt>
                <c:pt idx="243">
                  <c:v>0.39874566830144942</c:v>
                </c:pt>
                <c:pt idx="244">
                  <c:v>0.40801541619209036</c:v>
                </c:pt>
                <c:pt idx="245">
                  <c:v>0.41739087426442301</c:v>
                </c:pt>
                <c:pt idx="246">
                  <c:v>0.42687121181409315</c:v>
                </c:pt>
                <c:pt idx="247">
                  <c:v>0.43645558884399382</c:v>
                </c:pt>
                <c:pt idx="248">
                  <c:v>0.44614315613868943</c:v>
                </c:pt>
                <c:pt idx="249">
                  <c:v>0.45593305533966055</c:v>
                </c:pt>
                <c:pt idx="250">
                  <c:v>0.46582441902135607</c:v>
                </c:pt>
                <c:pt idx="251">
                  <c:v>0.47581637076805294</c:v>
                </c:pt>
                <c:pt idx="252">
                  <c:v>0.48590802525151144</c:v>
                </c:pt>
                <c:pt idx="253">
                  <c:v>0.49609848830941555</c:v>
                </c:pt>
                <c:pt idx="254">
                  <c:v>0.50638685702460051</c:v>
                </c:pt>
                <c:pt idx="255">
                  <c:v>0.5167722198050565</c:v>
                </c:pt>
                <c:pt idx="256">
                  <c:v>0.52725365646469913</c:v>
                </c:pt>
                <c:pt idx="257">
                  <c:v>0.5378302383048984</c:v>
                </c:pt>
                <c:pt idx="258">
                  <c:v>0.54850102819676938</c:v>
                </c:pt>
                <c:pt idx="259">
                  <c:v>0.55926508066420577</c:v>
                </c:pt>
                <c:pt idx="260">
                  <c:v>0.57012144196764836</c:v>
                </c:pt>
                <c:pt idx="261">
                  <c:v>0.58106915018859762</c:v>
                </c:pt>
                <c:pt idx="262">
                  <c:v>0.59210723531483445</c:v>
                </c:pt>
                <c:pt idx="263">
                  <c:v>0.60323471932637651</c:v>
                </c:pt>
                <c:pt idx="264">
                  <c:v>0.61445061628212705</c:v>
                </c:pt>
                <c:pt idx="265">
                  <c:v>0.62575393240723864</c:v>
                </c:pt>
                <c:pt idx="266">
                  <c:v>0.63714366618116536</c:v>
                </c:pt>
                <c:pt idx="267">
                  <c:v>0.64861880842639741</c:v>
                </c:pt>
                <c:pt idx="268">
                  <c:v>0.66017834239788276</c:v>
                </c:pt>
                <c:pt idx="269">
                  <c:v>0.67182124387311337</c:v>
                </c:pt>
                <c:pt idx="270">
                  <c:v>0.68354648124287376</c:v>
                </c:pt>
                <c:pt idx="271">
                  <c:v>0.6953530156026535</c:v>
                </c:pt>
                <c:pt idx="272">
                  <c:v>0.70723980084468752</c:v>
                </c:pt>
                <c:pt idx="273">
                  <c:v>0.71920578375064959</c:v>
                </c:pt>
                <c:pt idx="274">
                  <c:v>0.73124990408497903</c:v>
                </c:pt>
                <c:pt idx="275">
                  <c:v>0.7433710946888098</c:v>
                </c:pt>
                <c:pt idx="276">
                  <c:v>0.75556828157453304</c:v>
                </c:pt>
                <c:pt idx="277">
                  <c:v>0.76784038402095778</c:v>
                </c:pt>
                <c:pt idx="278">
                  <c:v>0.78018631466906152</c:v>
                </c:pt>
                <c:pt idx="279">
                  <c:v>0.79260497961834064</c:v>
                </c:pt>
                <c:pt idx="280">
                  <c:v>0.80509527852372675</c:v>
                </c:pt>
                <c:pt idx="281">
                  <c:v>0.81765610469309302</c:v>
                </c:pt>
                <c:pt idx="282">
                  <c:v>0.8302863451852992</c:v>
                </c:pt>
                <c:pt idx="283">
                  <c:v>0.84298488090881663</c:v>
                </c:pt>
                <c:pt idx="284">
                  <c:v>0.85575058672086868</c:v>
                </c:pt>
                <c:pt idx="285">
                  <c:v>0.86858233152713549</c:v>
                </c:pt>
                <c:pt idx="286">
                  <c:v>0.88147897838196876</c:v>
                </c:pt>
                <c:pt idx="287">
                  <c:v>0.89443938458913053</c:v>
                </c:pt>
                <c:pt idx="288">
                  <c:v>0.90746240180303839</c:v>
                </c:pt>
                <c:pt idx="289">
                  <c:v>0.92054687613051955</c:v>
                </c:pt>
                <c:pt idx="290">
                  <c:v>0.93369164823304462</c:v>
                </c:pt>
                <c:pt idx="291">
                  <c:v>0.94689555342945086</c:v>
                </c:pt>
                <c:pt idx="292">
                  <c:v>0.96015742179913999</c:v>
                </c:pt>
                <c:pt idx="293">
                  <c:v>0.97347607828573945</c:v>
                </c:pt>
                <c:pt idx="294">
                  <c:v>0.98685034280121042</c:v>
                </c:pt>
                <c:pt idx="295">
                  <c:v>1.0002790303304159</c:v>
                </c:pt>
                <c:pt idx="296">
                  <c:v>1.0137609510361134</c:v>
                </c:pt>
                <c:pt idx="297">
                  <c:v>1.0272949103643796</c:v>
                </c:pt>
                <c:pt idx="298">
                  <c:v>1.0408797091504598</c:v>
                </c:pt>
                <c:pt idx="299">
                  <c:v>1.0545141437250041</c:v>
                </c:pt>
                <c:pt idx="300">
                  <c:v>1.0681970060207349</c:v>
                </c:pt>
                <c:pt idx="301">
                  <c:v>1.081927083679471</c:v>
                </c:pt>
                <c:pt idx="302">
                  <c:v>1.0957031601595635</c:v>
                </c:pt>
                <c:pt idx="303">
                  <c:v>1.1095240148436694</c:v>
                </c:pt>
                <c:pt idx="304">
                  <c:v>1.1233884231469169</c:v>
                </c:pt>
                <c:pt idx="305">
                  <c:v>1.1372951566253977</c:v>
                </c:pt>
                <c:pt idx="306">
                  <c:v>1.1512429830850268</c:v>
                </c:pt>
                <c:pt idx="307">
                  <c:v>1.1652306666907029</c:v>
                </c:pt>
                <c:pt idx="308">
                  <c:v>1.1792569680758209</c:v>
                </c:pt>
                <c:pt idx="309">
                  <c:v>1.1933206444520779</c:v>
                </c:pt>
                <c:pt idx="310">
                  <c:v>1.2074204497195982</c:v>
                </c:pt>
                <c:pt idx="311">
                  <c:v>1.2215551345773323</c:v>
                </c:pt>
                <c:pt idx="312">
                  <c:v>1.2357234466337537</c:v>
                </c:pt>
                <c:pt idx="313">
                  <c:v>1.2499241305178277</c:v>
                </c:pt>
                <c:pt idx="314">
                  <c:v>1.2641559279902486</c:v>
                </c:pt>
                <c:pt idx="315">
                  <c:v>1.2784175780549043</c:v>
                </c:pt>
                <c:pt idx="316">
                  <c:v>1.2927078170706332</c:v>
                </c:pt>
                <c:pt idx="317">
                  <c:v>1.3070253788631676</c:v>
                </c:pt>
                <c:pt idx="318">
                  <c:v>1.3213689948373286</c:v>
                </c:pt>
                <c:pt idx="319">
                  <c:v>1.335737394089433</c:v>
                </c:pt>
                <c:pt idx="320">
                  <c:v>1.350129303519894</c:v>
                </c:pt>
                <c:pt idx="321">
                  <c:v>1.3645434479460277</c:v>
                </c:pt>
                <c:pt idx="322">
                  <c:v>1.3789785502150309</c:v>
                </c:pt>
                <c:pt idx="323">
                  <c:v>1.3934333313171576</c:v>
                </c:pt>
                <c:pt idx="324">
                  <c:v>1.4079065104990303</c:v>
                </c:pt>
                <c:pt idx="325">
                  <c:v>1.4223968053771312</c:v>
                </c:pt>
                <c:pt idx="326">
                  <c:v>1.4369029320514151</c:v>
                </c:pt>
                <c:pt idx="327">
                  <c:v>1.451423605219073</c:v>
                </c:pt>
                <c:pt idx="328">
                  <c:v>1.465957538288426</c:v>
                </c:pt>
                <c:pt idx="329">
                  <c:v>1.4805034434929019</c:v>
                </c:pt>
                <c:pt idx="330">
                  <c:v>1.4950600320051557</c:v>
                </c:pt>
                <c:pt idx="331">
                  <c:v>1.5096260140512539</c:v>
                </c:pt>
                <c:pt idx="332">
                  <c:v>1.5242000990249578</c:v>
                </c:pt>
                <c:pt idx="333">
                  <c:v>1.5387809956020739</c:v>
                </c:pt>
                <c:pt idx="334">
                  <c:v>1.5533674118548753</c:v>
                </c:pt>
                <c:pt idx="335">
                  <c:v>1.5679580553665668</c:v>
                </c:pt>
                <c:pt idx="336">
                  <c:v>1.5825516333458027</c:v>
                </c:pt>
                <c:pt idx="337">
                  <c:v>1.5971468527412291</c:v>
                </c:pt>
                <c:pt idx="338">
                  <c:v>1.6117424203560571</c:v>
                </c:pt>
                <c:pt idx="339">
                  <c:v>1.626337042962644</c:v>
                </c:pt>
                <c:pt idx="340">
                  <c:v>1.6409294274170794</c:v>
                </c:pt>
                <c:pt idx="341">
                  <c:v>1.6555182807737621</c:v>
                </c:pt>
                <c:pt idx="342">
                  <c:v>1.6701023103999579</c:v>
                </c:pt>
                <c:pt idx="343">
                  <c:v>1.6846802240903411</c:v>
                </c:pt>
                <c:pt idx="344">
                  <c:v>1.6992507301814761</c:v>
                </c:pt>
                <c:pt idx="345">
                  <c:v>1.7138125376662781</c:v>
                </c:pt>
                <c:pt idx="346">
                  <c:v>1.7283643563083866</c:v>
                </c:pt>
                <c:pt idx="347">
                  <c:v>1.7429048967565031</c:v>
                </c:pt>
                <c:pt idx="348">
                  <c:v>1.7574328706586191</c:v>
                </c:pt>
                <c:pt idx="349">
                  <c:v>1.771946990776172</c:v>
                </c:pt>
                <c:pt idx="350">
                  <c:v>1.7864459710981087</c:v>
                </c:pt>
                <c:pt idx="351">
                  <c:v>1.8009285269548141</c:v>
                </c:pt>
                <c:pt idx="352">
                  <c:v>1.8153933751319558</c:v>
                </c:pt>
                <c:pt idx="353">
                  <c:v>1.8298392339841756</c:v>
                </c:pt>
                <c:pt idx="354">
                  <c:v>1.8442648235486481</c:v>
                </c:pt>
                <c:pt idx="355">
                  <c:v>1.8586688656584849</c:v>
                </c:pt>
                <c:pt idx="356">
                  <c:v>1.873050084055996</c:v>
                </c:pt>
                <c:pt idx="357">
                  <c:v>1.8874072045057648</c:v>
                </c:pt>
                <c:pt idx="358">
                  <c:v>1.9017389549075541</c:v>
                </c:pt>
                <c:pt idx="359">
                  <c:v>1.9160440654090185</c:v>
                </c:pt>
                <c:pt idx="360">
                  <c:v>1.9303212685182149</c:v>
                </c:pt>
                <c:pt idx="361">
                  <c:v>1.944569299215912</c:v>
                </c:pt>
                <c:pt idx="362">
                  <c:v>1.958786895067677</c:v>
                </c:pt>
                <c:pt idx="363">
                  <c:v>1.9729727963357271</c:v>
                </c:pt>
                <c:pt idx="364">
                  <c:v>1.98712574609055</c:v>
                </c:pt>
                <c:pt idx="365">
                  <c:v>2.0012444903222768</c:v>
                </c:pt>
                <c:pt idx="366">
                  <c:v>2.0153277780517902</c:v>
                </c:pt>
                <c:pt idx="367">
                  <c:v>2.0293743614415605</c:v>
                </c:pt>
                <c:pt idx="368">
                  <c:v>2.0433829959062182</c:v>
                </c:pt>
                <c:pt idx="369">
                  <c:v>2.0573524402228229</c:v>
                </c:pt>
                <c:pt idx="370">
                  <c:v>2.0712814566408477</c:v>
                </c:pt>
                <c:pt idx="371">
                  <c:v>2.0851688109918447</c:v>
                </c:pt>
                <c:pt idx="372">
                  <c:v>2.0990132727987905</c:v>
                </c:pt>
                <c:pt idx="373">
                  <c:v>2.1128136153851207</c:v>
                </c:pt>
                <c:pt idx="374">
                  <c:v>2.1265686159834241</c:v>
                </c:pt>
                <c:pt idx="375">
                  <c:v>2.1402770558437698</c:v>
                </c:pt>
                <c:pt idx="376">
                  <c:v>2.1539377203417005</c:v>
                </c:pt>
                <c:pt idx="377">
                  <c:v>2.1675493990858508</c:v>
                </c:pt>
                <c:pt idx="378">
                  <c:v>2.1811108860252117</c:v>
                </c:pt>
                <c:pt idx="379">
                  <c:v>2.1946209795559541</c:v>
                </c:pt>
                <c:pt idx="380">
                  <c:v>2.208078482627934</c:v>
                </c:pt>
                <c:pt idx="381">
                  <c:v>2.2214822028507282</c:v>
                </c:pt>
                <c:pt idx="382">
                  <c:v>2.2348309525993031</c:v>
                </c:pt>
                <c:pt idx="383">
                  <c:v>2.2481235491192355</c:v>
                </c:pt>
                <c:pt idx="384">
                  <c:v>2.2613588146315049</c:v>
                </c:pt>
                <c:pt idx="385">
                  <c:v>2.2745355764368655</c:v>
                </c:pt>
                <c:pt idx="386">
                  <c:v>2.2876526670197332</c:v>
                </c:pt>
                <c:pt idx="387">
                  <c:v>2.3007089241516421</c:v>
                </c:pt>
                <c:pt idx="388">
                  <c:v>2.3137031909942269</c:v>
                </c:pt>
                <c:pt idx="389">
                  <c:v>2.3266343162017153</c:v>
                </c:pt>
                <c:pt idx="390">
                  <c:v>2.3395011540229396</c:v>
                </c:pt>
                <c:pt idx="391">
                  <c:v>2.3523025644028657</c:v>
                </c:pt>
                <c:pt idx="392">
                  <c:v>2.3650374130836029</c:v>
                </c:pt>
                <c:pt idx="393">
                  <c:v>2.3777045717049035</c:v>
                </c:pt>
                <c:pt idx="394">
                  <c:v>2.3903029179041235</c:v>
                </c:pt>
                <c:pt idx="395">
                  <c:v>2.4028313354157076</c:v>
                </c:pt>
                <c:pt idx="396">
                  <c:v>2.4152887141700567</c:v>
                </c:pt>
                <c:pt idx="397">
                  <c:v>2.4276739503918998</c:v>
                </c:pt>
                <c:pt idx="398">
                  <c:v>2.4399859466980978</c:v>
                </c:pt>
                <c:pt idx="399">
                  <c:v>2.4522236121948646</c:v>
                </c:pt>
                <c:pt idx="400">
                  <c:v>2.4643858625744439</c:v>
                </c:pt>
                <c:pt idx="401">
                  <c:v>2.4764716202111479</c:v>
                </c:pt>
                <c:pt idx="402">
                  <c:v>2.4884798142568885</c:v>
                </c:pt>
                <c:pt idx="403">
                  <c:v>2.5004093807360146</c:v>
                </c:pt>
                <c:pt idx="404">
                  <c:v>2.5122592626396067</c:v>
                </c:pt>
                <c:pt idx="405">
                  <c:v>2.5240284100191288</c:v>
                </c:pt>
                <c:pt idx="406">
                  <c:v>2.5357157800794647</c:v>
                </c:pt>
                <c:pt idx="407">
                  <c:v>2.5473203372712954</c:v>
                </c:pt>
                <c:pt idx="408">
                  <c:v>2.5588410533828636</c:v>
                </c:pt>
                <c:pt idx="409">
                  <c:v>2.5702769076310972</c:v>
                </c:pt>
                <c:pt idx="410">
                  <c:v>2.581626886752014</c:v>
                </c:pt>
                <c:pt idx="411">
                  <c:v>2.5928899850905283</c:v>
                </c:pt>
                <c:pt idx="412">
                  <c:v>2.6040652046895669</c:v>
                </c:pt>
                <c:pt idx="413">
                  <c:v>2.6151515553784579</c:v>
                </c:pt>
                <c:pt idx="414">
                  <c:v>2.6261480548606841</c:v>
                </c:pt>
                <c:pt idx="415">
                  <c:v>2.637053728800931</c:v>
                </c:pt>
                <c:pt idx="416">
                  <c:v>2.6478676109113852</c:v>
                </c:pt>
                <c:pt idx="417">
                  <c:v>2.6585887430373805</c:v>
                </c:pt>
                <c:pt idx="418">
                  <c:v>2.6692161752422772</c:v>
                </c:pt>
                <c:pt idx="419">
                  <c:v>2.6797489658916378</c:v>
                </c:pt>
                <c:pt idx="420">
                  <c:v>2.6901861817366592</c:v>
                </c:pt>
                <c:pt idx="421">
                  <c:v>2.7005268979968626</c:v>
                </c:pt>
                <c:pt idx="422">
                  <c:v>2.7107701984420252</c:v>
                </c:pt>
                <c:pt idx="423">
                  <c:v>2.7209151754733711</c:v>
                </c:pt>
                <c:pt idx="424">
                  <c:v>2.7309609302039877</c:v>
                </c:pt>
                <c:pt idx="425">
                  <c:v>2.7409065725384711</c:v>
                </c:pt>
                <c:pt idx="426">
                  <c:v>2.7507512212517788</c:v>
                </c:pt>
                <c:pt idx="427">
                  <c:v>2.7604940040673345</c:v>
                </c:pt>
                <c:pt idx="428">
                  <c:v>2.7701340577342859</c:v>
                </c:pt>
                <c:pt idx="429">
                  <c:v>2.779670528104023</c:v>
                </c:pt>
                <c:pt idx="430">
                  <c:v>2.7891025702058392</c:v>
                </c:pt>
                <c:pt idx="431">
                  <c:v>2.7984293483218012</c:v>
                </c:pt>
                <c:pt idx="432">
                  <c:v>2.8076500360607977</c:v>
                </c:pt>
                <c:pt idx="433">
                  <c:v>2.8167638164317768</c:v>
                </c:pt>
                <c:pt idx="434">
                  <c:v>2.8257698819161066</c:v>
                </c:pt>
                <c:pt idx="435">
                  <c:v>2.8346674345391425</c:v>
                </c:pt>
                <c:pt idx="436">
                  <c:v>2.8434556859409428</c:v>
                </c:pt>
                <c:pt idx="437">
                  <c:v>2.8521338574460842</c:v>
                </c:pt>
                <c:pt idx="438">
                  <c:v>2.8607011801326885</c:v>
                </c:pt>
                <c:pt idx="439">
                  <c:v>2.8691568949005397</c:v>
                </c:pt>
                <c:pt idx="440">
                  <c:v>2.8775002525383546</c:v>
                </c:pt>
                <c:pt idx="441">
                  <c:v>2.8857305137901319</c:v>
                </c:pt>
                <c:pt idx="442">
                  <c:v>2.8938469494207006</c:v>
                </c:pt>
                <c:pt idx="443">
                  <c:v>2.9018488402803078</c:v>
                </c:pt>
                <c:pt idx="444">
                  <c:v>2.9097354773683275</c:v>
                </c:pt>
                <c:pt idx="445">
                  <c:v>2.9175061618961071</c:v>
                </c:pt>
                <c:pt idx="446">
                  <c:v>2.9251602053488637</c:v>
                </c:pt>
                <c:pt idx="447">
                  <c:v>2.9326969295466983</c:v>
                </c:pt>
                <c:pt idx="448">
                  <c:v>2.9401156667046902</c:v>
                </c:pt>
                <c:pt idx="449">
                  <c:v>2.9474157594920412</c:v>
                </c:pt>
                <c:pt idx="450">
                  <c:v>2.9545965610903488</c:v>
                </c:pt>
                <c:pt idx="451">
                  <c:v>2.9616574352508955</c:v>
                </c:pt>
                <c:pt idx="452">
                  <c:v>2.9685977563510448</c:v>
                </c:pt>
                <c:pt idx="453">
                  <c:v>2.9754169094496317</c:v>
                </c:pt>
                <c:pt idx="454">
                  <c:v>2.982114290341515</c:v>
                </c:pt>
                <c:pt idx="455">
                  <c:v>2.9886893056110377</c:v>
                </c:pt>
                <c:pt idx="456">
                  <c:v>2.9951413726846674</c:v>
                </c:pt>
                <c:pt idx="457">
                  <c:v>3.0014699198825792</c:v>
                </c:pt>
                <c:pt idx="458">
                  <c:v>3.0076743864693318</c:v>
                </c:pt>
                <c:pt idx="459">
                  <c:v>3.0137542227035183</c:v>
                </c:pt>
                <c:pt idx="460">
                  <c:v>3.019708889886513</c:v>
                </c:pt>
                <c:pt idx="461">
                  <c:v>3.0255378604101848</c:v>
                </c:pt>
                <c:pt idx="462">
                  <c:v>3.0312406178036344</c:v>
                </c:pt>
                <c:pt idx="463">
                  <c:v>3.0368166567789863</c:v>
                </c:pt>
                <c:pt idx="464">
                  <c:v>3.0422654832761213</c:v>
                </c:pt>
                <c:pt idx="465">
                  <c:v>3.047586614506494</c:v>
                </c:pt>
                <c:pt idx="466">
                  <c:v>3.0527795789958585</c:v>
                </c:pt>
                <c:pt idx="467">
                  <c:v>3.0578439166260987</c:v>
                </c:pt>
                <c:pt idx="468">
                  <c:v>3.0627791786759593</c:v>
                </c:pt>
                <c:pt idx="469">
                  <c:v>3.0675849278608092</c:v>
                </c:pt>
                <c:pt idx="470">
                  <c:v>3.0722607383714045</c:v>
                </c:pt>
                <c:pt idx="471">
                  <c:v>3.0768061959115971</c:v>
                </c:pt>
                <c:pt idx="472">
                  <c:v>3.0812208977350592</c:v>
                </c:pt>
                <c:pt idx="473">
                  <c:v>3.085504452680949</c:v>
                </c:pt>
                <c:pt idx="474">
                  <c:v>3.0896564812085821</c:v>
                </c:pt>
                <c:pt idx="475">
                  <c:v>3.0936766154310735</c:v>
                </c:pt>
                <c:pt idx="476">
                  <c:v>3.0975644991479001</c:v>
                </c:pt>
                <c:pt idx="477">
                  <c:v>3.101319787876494</c:v>
                </c:pt>
                <c:pt idx="478">
                  <c:v>3.1049421488827389</c:v>
                </c:pt>
                <c:pt idx="479">
                  <c:v>3.1084312612104763</c:v>
                </c:pt>
                <c:pt idx="480">
                  <c:v>3.1117868157099191</c:v>
                </c:pt>
                <c:pt idx="481">
                  <c:v>3.1150085150650737</c:v>
                </c:pt>
                <c:pt idx="482">
                  <c:v>3.1180960738200532</c:v>
                </c:pt>
                <c:pt idx="483">
                  <c:v>3.1210492184043819</c:v>
                </c:pt>
                <c:pt idx="484">
                  <c:v>3.1238676871572402</c:v>
                </c:pt>
                <c:pt idx="485">
                  <c:v>3.1265512303506404</c:v>
                </c:pt>
                <c:pt idx="486">
                  <c:v>3.1290996102115622</c:v>
                </c:pt>
                <c:pt idx="487">
                  <c:v>3.1315126009430108</c:v>
                </c:pt>
                <c:pt idx="488">
                  <c:v>3.1337899887440299</c:v>
                </c:pt>
                <c:pt idx="489">
                  <c:v>3.1359315718286442</c:v>
                </c:pt>
                <c:pt idx="490">
                  <c:v>3.1379371604437387</c:v>
                </c:pt>
                <c:pt idx="491">
                  <c:v>3.1398065768858601</c:v>
                </c:pt>
                <c:pt idx="492">
                  <c:v>3.1415396555169974</c:v>
                </c:pt>
                <c:pt idx="493">
                  <c:v>3.143136242779204</c:v>
                </c:pt>
                <c:pt idx="494">
                  <c:v>3.144596197208247</c:v>
                </c:pt>
                <c:pt idx="495">
                  <c:v>3.1459193894461359</c:v>
                </c:pt>
                <c:pt idx="496">
                  <c:v>3.1471057022525657</c:v>
                </c:pt>
                <c:pt idx="497">
                  <c:v>3.1481550305153072</c:v>
                </c:pt>
                <c:pt idx="498">
                  <c:v>3.1490672812595459</c:v>
                </c:pt>
                <c:pt idx="499">
                  <c:v>3.1498423736560883</c:v>
                </c:pt>
                <c:pt idx="500">
                  <c:v>3.1504802390285525</c:v>
                </c:pt>
                <c:pt idx="501">
                  <c:v>3.1509808208594192</c:v>
                </c:pt>
                <c:pt idx="502">
                  <c:v>3.1513440747950714</c:v>
                </c:pt>
                <c:pt idx="503">
                  <c:v>3.1515699686497087</c:v>
                </c:pt>
                <c:pt idx="504">
                  <c:v>3.1516584824081981</c:v>
                </c:pt>
                <c:pt idx="505">
                  <c:v>3.1516096082278637</c:v>
                </c:pt>
                <c:pt idx="506">
                  <c:v>3.151423350439154</c:v>
                </c:pt>
                <c:pt idx="507">
                  <c:v>3.151099725545278</c:v>
                </c:pt>
                <c:pt idx="508">
                  <c:v>3.1506387622207401</c:v>
                </c:pt>
                <c:pt idx="509">
                  <c:v>3.1500405013087978</c:v>
                </c:pt>
                <c:pt idx="510">
                  <c:v>3.1493049958178432</c:v>
                </c:pt>
                <c:pt idx="511">
                  <c:v>3.1484323109167001</c:v>
                </c:pt>
                <c:pt idx="512">
                  <c:v>3.1474225239288627</c:v>
                </c:pt>
                <c:pt idx="513">
                  <c:v>3.1462757243256334</c:v>
                </c:pt>
                <c:pt idx="514">
                  <c:v>3.1449920137181975</c:v>
                </c:pt>
                <c:pt idx="515">
                  <c:v>3.1435715058486258</c:v>
                </c:pt>
                <c:pt idx="516">
                  <c:v>3.1420143265797829</c:v>
                </c:pt>
                <c:pt idx="517">
                  <c:v>3.1403206138841981</c:v>
                </c:pt>
                <c:pt idx="518">
                  <c:v>3.1384905178318152</c:v>
                </c:pt>
                <c:pt idx="519">
                  <c:v>3.136524200576714</c:v>
                </c:pt>
                <c:pt idx="520">
                  <c:v>3.1344218363427312</c:v>
                </c:pt>
                <c:pt idx="521">
                  <c:v>3.132183611408033</c:v>
                </c:pt>
                <c:pt idx="522">
                  <c:v>3.1298097240886067</c:v>
                </c:pt>
                <c:pt idx="523">
                  <c:v>3.1273003847206802</c:v>
                </c:pt>
                <c:pt idx="524">
                  <c:v>3.1246558156420976</c:v>
                </c:pt>
                <c:pt idx="525">
                  <c:v>3.1218762511726195</c:v>
                </c:pt>
                <c:pt idx="526">
                  <c:v>3.1189619375931428</c:v>
                </c:pt>
                <c:pt idx="527">
                  <c:v>3.1159131331239069</c:v>
                </c:pt>
                <c:pt idx="528">
                  <c:v>3.1127301079015988</c:v>
                </c:pt>
                <c:pt idx="529">
                  <c:v>3.1094131439554049</c:v>
                </c:pt>
                <c:pt idx="530">
                  <c:v>3.1059625351820532</c:v>
                </c:pt>
                <c:pt idx="531">
                  <c:v>3.1023785873197447</c:v>
                </c:pt>
                <c:pt idx="532">
                  <c:v>3.098661617921084</c:v>
                </c:pt>
                <c:pt idx="533">
                  <c:v>3.0948119563249272</c:v>
                </c:pt>
                <c:pt idx="534">
                  <c:v>3.0908299436272078</c:v>
                </c:pt>
                <c:pt idx="535">
                  <c:v>3.0867159326507192</c:v>
                </c:pt>
                <c:pt idx="536">
                  <c:v>3.0824702879138464</c:v>
                </c:pt>
                <c:pt idx="537">
                  <c:v>3.0780933855982635</c:v>
                </c:pt>
                <c:pt idx="538">
                  <c:v>3.0735856135156197</c:v>
                </c:pt>
                <c:pt idx="539">
                  <c:v>3.068947371073159</c:v>
                </c:pt>
                <c:pt idx="540">
                  <c:v>3.0641790692383397</c:v>
                </c:pt>
                <c:pt idx="541">
                  <c:v>3.0592811305024195</c:v>
                </c:pt>
                <c:pt idx="542">
                  <c:v>3.0542539888430245</c:v>
                </c:pt>
                <c:pt idx="543">
                  <c:v>3.049098089685697</c:v>
                </c:pt>
                <c:pt idx="544">
                  <c:v>3.0438138898644191</c:v>
                </c:pt>
                <c:pt idx="545">
                  <c:v>3.0384018575811402</c:v>
                </c:pt>
                <c:pt idx="546">
                  <c:v>3.0328624723643007</c:v>
                </c:pt>
                <c:pt idx="547">
                  <c:v>3.0271962250263469</c:v>
                </c:pt>
                <c:pt idx="548">
                  <c:v>3.0214036176202042</c:v>
                </c:pt>
                <c:pt idx="549">
                  <c:v>3.0154851633948523</c:v>
                </c:pt>
                <c:pt idx="550">
                  <c:v>3.0094413867498147</c:v>
                </c:pt>
                <c:pt idx="551">
                  <c:v>3.0032728231886781</c:v>
                </c:pt>
                <c:pt idx="552">
                  <c:v>2.9969800192716907</c:v>
                </c:pt>
                <c:pt idx="553">
                  <c:v>2.9905635325672959</c:v>
                </c:pt>
                <c:pt idx="554">
                  <c:v>2.9840239316027493</c:v>
                </c:pt>
                <c:pt idx="555">
                  <c:v>2.9773617958137346</c:v>
                </c:pt>
                <c:pt idx="556">
                  <c:v>2.9705777154930342</c:v>
                </c:pt>
                <c:pt idx="557">
                  <c:v>2.9636722917382121</c:v>
                </c:pt>
                <c:pt idx="558">
                  <c:v>2.9566461363983669</c:v>
                </c:pt>
                <c:pt idx="559">
                  <c:v>2.9494998720199246</c:v>
                </c:pt>
                <c:pt idx="560">
                  <c:v>2.9422341317914475</c:v>
                </c:pt>
                <c:pt idx="561">
                  <c:v>2.9348495594875663</c:v>
                </c:pt>
                <c:pt idx="562">
                  <c:v>2.9273468094119219</c:v>
                </c:pt>
                <c:pt idx="563">
                  <c:v>2.9197265463391959</c:v>
                </c:pt>
                <c:pt idx="564">
                  <c:v>2.9119894454562028</c:v>
                </c:pt>
                <c:pt idx="565">
                  <c:v>2.9041361923020808</c:v>
                </c:pt>
                <c:pt idx="566">
                  <c:v>2.896167482707523</c:v>
                </c:pt>
                <c:pt idx="567">
                  <c:v>2.8880840227331559</c:v>
                </c:pt>
                <c:pt idx="568">
                  <c:v>2.8798865286069555</c:v>
                </c:pt>
                <c:pt idx="569">
                  <c:v>2.8715757266607977</c:v>
                </c:pt>
                <c:pt idx="570">
                  <c:v>2.8631523532661038</c:v>
                </c:pt>
                <c:pt idx="571">
                  <c:v>2.854617154768579</c:v>
                </c:pt>
                <c:pt idx="572">
                  <c:v>2.8459708874221135</c:v>
                </c:pt>
                <c:pt idx="573">
                  <c:v>2.8372143173217346</c:v>
                </c:pt>
                <c:pt idx="574">
                  <c:v>2.8283482203357675</c:v>
                </c:pt>
                <c:pt idx="575">
                  <c:v>2.8193733820370674</c:v>
                </c:pt>
                <c:pt idx="576">
                  <c:v>2.8102905976334149</c:v>
                </c:pt>
                <c:pt idx="577">
                  <c:v>2.8011006718970672</c:v>
                </c:pt>
                <c:pt idx="578">
                  <c:v>2.7918044190934403</c:v>
                </c:pt>
                <c:pt idx="579">
                  <c:v>2.7824026629089804</c:v>
                </c:pt>
                <c:pt idx="580">
                  <c:v>2.7728962363781537</c:v>
                </c:pt>
                <c:pt idx="581">
                  <c:v>2.7632859818096636</c:v>
                </c:pt>
                <c:pt idx="582">
                  <c:v>2.7535727507118035</c:v>
                </c:pt>
                <c:pt idx="583">
                  <c:v>2.7437574037170087</c:v>
                </c:pt>
                <c:pt idx="584">
                  <c:v>2.7338408105056073</c:v>
                </c:pt>
                <c:pt idx="585">
                  <c:v>2.7238238497287699</c:v>
                </c:pt>
                <c:pt idx="586">
                  <c:v>2.7137074089306394</c:v>
                </c:pt>
                <c:pt idx="587">
                  <c:v>2.7034923844696941</c:v>
                </c:pt>
                <c:pt idx="588">
                  <c:v>2.6931796814393492</c:v>
                </c:pt>
                <c:pt idx="589">
                  <c:v>2.6827702135877294</c:v>
                </c:pt>
                <c:pt idx="590">
                  <c:v>2.6722649032367327</c:v>
                </c:pt>
                <c:pt idx="591">
                  <c:v>2.6616646812002953</c:v>
                </c:pt>
                <c:pt idx="592">
                  <c:v>2.6509704867019201</c:v>
                </c:pt>
                <c:pt idx="593">
                  <c:v>2.6401832672914618</c:v>
                </c:pt>
                <c:pt idx="594">
                  <c:v>2.6293039787611563</c:v>
                </c:pt>
                <c:pt idx="595">
                  <c:v>2.618333585060963</c:v>
                </c:pt>
                <c:pt idx="596">
                  <c:v>2.6072730582131212</c:v>
                </c:pt>
                <c:pt idx="597">
                  <c:v>2.5961233782260451</c:v>
                </c:pt>
                <c:pt idx="598">
                  <c:v>2.5848855330074838</c:v>
                </c:pt>
                <c:pt idx="599">
                  <c:v>2.5735605182769996</c:v>
                </c:pt>
                <c:pt idx="600">
                  <c:v>2.5621493374777118</c:v>
                </c:pt>
                <c:pt idx="601">
                  <c:v>2.5506530016874356</c:v>
                </c:pt>
                <c:pt idx="602">
                  <c:v>2.5390725295290526</c:v>
                </c:pt>
                <c:pt idx="603">
                  <c:v>2.5274089470802878</c:v>
                </c:pt>
                <c:pt idx="604">
                  <c:v>2.5156632877827683</c:v>
                </c:pt>
                <c:pt idx="605">
                  <c:v>2.5038365923504791</c:v>
                </c:pt>
                <c:pt idx="606">
                  <c:v>2.4919299086775348</c:v>
                </c:pt>
                <c:pt idx="607">
                  <c:v>2.4799442917453431</c:v>
                </c:pt>
                <c:pt idx="608">
                  <c:v>2.4678808035291269</c:v>
                </c:pt>
                <c:pt idx="609">
                  <c:v>2.4557405129038212</c:v>
                </c:pt>
                <c:pt idx="610">
                  <c:v>2.4435244955493811</c:v>
                </c:pt>
                <c:pt idx="611">
                  <c:v>2.4312338338554507</c:v>
                </c:pt>
                <c:pt idx="612">
                  <c:v>2.4188696168254777</c:v>
                </c:pt>
                <c:pt idx="613">
                  <c:v>2.4064329399802182</c:v>
                </c:pt>
                <c:pt idx="614">
                  <c:v>2.3939249052606706</c:v>
                </c:pt>
                <c:pt idx="615">
                  <c:v>2.3813466209304228</c:v>
                </c:pt>
                <c:pt idx="616">
                  <c:v>2.3686992014774844</c:v>
                </c:pt>
                <c:pt idx="617">
                  <c:v>2.3559837675155082</c:v>
                </c:pt>
                <c:pt idx="618">
                  <c:v>2.3432014456845245</c:v>
                </c:pt>
                <c:pt idx="619">
                  <c:v>2.3303533685511031</c:v>
                </c:pt>
                <c:pt idx="620">
                  <c:v>2.317440674508001</c:v>
                </c:pt>
                <c:pt idx="621">
                  <c:v>2.3044645076733143</c:v>
                </c:pt>
                <c:pt idx="622">
                  <c:v>2.2914260177890653</c:v>
                </c:pt>
                <c:pt idx="623">
                  <c:v>2.2783263601193817</c:v>
                </c:pt>
                <c:pt idx="624">
                  <c:v>2.2651666953480936</c:v>
                </c:pt>
                <c:pt idx="625">
                  <c:v>2.2519481894759177</c:v>
                </c:pt>
                <c:pt idx="626">
                  <c:v>2.2386720137171348</c:v>
                </c:pt>
                <c:pt idx="627">
                  <c:v>2.2253393443958092</c:v>
                </c:pt>
                <c:pt idx="628">
                  <c:v>2.2119513628415759</c:v>
                </c:pt>
                <c:pt idx="629">
                  <c:v>2.1985092552849559</c:v>
                </c:pt>
                <c:pt idx="630">
                  <c:v>2.185014212752264</c:v>
                </c:pt>
                <c:pt idx="631">
                  <c:v>2.1714674309600643</c:v>
                </c:pt>
                <c:pt idx="632">
                  <c:v>2.157870110209247</c:v>
                </c:pt>
                <c:pt idx="633">
                  <c:v>2.144223455278655</c:v>
                </c:pt>
                <c:pt idx="634">
                  <c:v>2.1305286753183381</c:v>
                </c:pt>
                <c:pt idx="635">
                  <c:v>2.1167869837424309</c:v>
                </c:pt>
                <c:pt idx="636">
                  <c:v>2.1029995981216292</c:v>
                </c:pt>
                <c:pt idx="637">
                  <c:v>2.0891677400753075</c:v>
                </c:pt>
                <c:pt idx="638">
                  <c:v>2.0752926351632759</c:v>
                </c:pt>
                <c:pt idx="639">
                  <c:v>2.0613755127772202</c:v>
                </c:pt>
                <c:pt idx="640">
                  <c:v>2.0474176060317175</c:v>
                </c:pt>
                <c:pt idx="641">
                  <c:v>2.0334201516550205</c:v>
                </c:pt>
                <c:pt idx="642">
                  <c:v>2.0193843898794714</c:v>
                </c:pt>
                <c:pt idx="643">
                  <c:v>2.0053115643316</c:v>
                </c:pt>
                <c:pt idx="644">
                  <c:v>1.991202921921938</c:v>
                </c:pt>
                <c:pt idx="645">
                  <c:v>1.9770597127345395</c:v>
                </c:pt>
                <c:pt idx="646">
                  <c:v>1.9628831899162276</c:v>
                </c:pt>
                <c:pt idx="647">
                  <c:v>1.9486746095655358</c:v>
                </c:pt>
                <c:pt idx="648">
                  <c:v>1.9344352306214381</c:v>
                </c:pt>
                <c:pt idx="649">
                  <c:v>1.9201663147517907</c:v>
                </c:pt>
                <c:pt idx="650">
                  <c:v>1.9058691262415373</c:v>
                </c:pt>
                <c:pt idx="651">
                  <c:v>1.8915449318806981</c:v>
                </c:pt>
                <c:pt idx="652">
                  <c:v>1.8771950008521259</c:v>
                </c:pt>
                <c:pt idx="653">
                  <c:v>1.8628206046190454</c:v>
                </c:pt>
                <c:pt idx="654">
                  <c:v>1.848423016812401</c:v>
                </c:pt>
                <c:pt idx="655">
                  <c:v>1.8340035131180041</c:v>
                </c:pt>
                <c:pt idx="656">
                  <c:v>1.8195633711635066</c:v>
                </c:pt>
                <c:pt idx="657">
                  <c:v>1.8051038704051958</c:v>
                </c:pt>
                <c:pt idx="658">
                  <c:v>1.7906262920146259</c:v>
                </c:pt>
                <c:pt idx="659">
                  <c:v>1.7761319187651132</c:v>
                </c:pt>
                <c:pt idx="660">
                  <c:v>1.7616220349180547</c:v>
                </c:pt>
                <c:pt idx="661">
                  <c:v>1.7470979261091577</c:v>
                </c:pt>
                <c:pt idx="662">
                  <c:v>1.7325608792345211</c:v>
                </c:pt>
                <c:pt idx="663">
                  <c:v>1.7180121823366081</c:v>
                </c:pt>
                <c:pt idx="664">
                  <c:v>1.7034531244901221</c:v>
                </c:pt>
                <c:pt idx="665">
                  <c:v>1.688884995687788</c:v>
                </c:pt>
                <c:pt idx="666">
                  <c:v>1.6743090867260575</c:v>
                </c:pt>
                <c:pt idx="667">
                  <c:v>1.6597266890907338</c:v>
                </c:pt>
                <c:pt idx="668">
                  <c:v>1.6451390948425475</c:v>
                </c:pt>
                <c:pt idx="669">
                  <c:v>1.6305475965026681</c:v>
                </c:pt>
                <c:pt idx="670">
                  <c:v>1.6159534869381806</c:v>
                </c:pt>
                <c:pt idx="671">
                  <c:v>1.601358059247542</c:v>
                </c:pt>
                <c:pt idx="672">
                  <c:v>1.5867626066459939</c:v>
                </c:pt>
                <c:pt idx="673">
                  <c:v>1.5721684223509924</c:v>
                </c:pt>
                <c:pt idx="674">
                  <c:v>1.5575767994676073</c:v>
                </c:pt>
                <c:pt idx="675">
                  <c:v>1.5429890308739673</c:v>
                </c:pt>
                <c:pt idx="676">
                  <c:v>1.528406409106686</c:v>
                </c:pt>
                <c:pt idx="677">
                  <c:v>1.5138302262463519</c:v>
                </c:pt>
                <c:pt idx="678">
                  <c:v>1.4992617738030378</c:v>
                </c:pt>
                <c:pt idx="679">
                  <c:v>1.4847023426018708</c:v>
                </c:pt>
                <c:pt idx="680">
                  <c:v>1.470153222668658</c:v>
                </c:pt>
                <c:pt idx="681">
                  <c:v>1.4556157031155839</c:v>
                </c:pt>
                <c:pt idx="682">
                  <c:v>1.4410910720269932</c:v>
                </c:pt>
                <c:pt idx="683">
                  <c:v>1.426580616345263</c:v>
                </c:pt>
                <c:pt idx="684">
                  <c:v>1.4120856217567639</c:v>
                </c:pt>
                <c:pt idx="685">
                  <c:v>1.3976073725779494</c:v>
                </c:pt>
                <c:pt idx="686">
                  <c:v>1.3831471516415701</c:v>
                </c:pt>
                <c:pt idx="687">
                  <c:v>1.3687062401829861</c:v>
                </c:pt>
                <c:pt idx="688">
                  <c:v>1.3542859177266746</c:v>
                </c:pt>
                <c:pt idx="689">
                  <c:v>1.3398874619728249</c:v>
                </c:pt>
                <c:pt idx="690">
                  <c:v>1.3255121486841555</c:v>
                </c:pt>
                <c:pt idx="691">
                  <c:v>1.3111612515728659</c:v>
                </c:pt>
                <c:pt idx="692">
                  <c:v>1.296836042187782</c:v>
                </c:pt>
                <c:pt idx="693">
                  <c:v>1.2825377898016901</c:v>
                </c:pt>
                <c:pt idx="694">
                  <c:v>1.2682677612988704</c:v>
                </c:pt>
                <c:pt idx="695">
                  <c:v>1.2540272210628547</c:v>
                </c:pt>
                <c:pt idx="696">
                  <c:v>1.2398174308643946</c:v>
                </c:pt>
                <c:pt idx="697">
                  <c:v>1.2256396497496556</c:v>
                </c:pt>
                <c:pt idx="698">
                  <c:v>1.2114951339286755</c:v>
                </c:pt>
                <c:pt idx="699">
                  <c:v>1.1973851366640369</c:v>
                </c:pt>
                <c:pt idx="700">
                  <c:v>1.1833109081598405</c:v>
                </c:pt>
                <c:pt idx="701">
                  <c:v>1.1692736954509315</c:v>
                </c:pt>
                <c:pt idx="702">
                  <c:v>1.1552747422924003</c:v>
                </c:pt>
                <c:pt idx="703">
                  <c:v>1.1413152890493798</c:v>
                </c:pt>
                <c:pt idx="704">
                  <c:v>1.1273965725871498</c:v>
                </c:pt>
                <c:pt idx="705">
                  <c:v>1.1135198261615413</c:v>
                </c:pt>
                <c:pt idx="706">
                  <c:v>1.0996862793096662</c:v>
                </c:pt>
                <c:pt idx="707">
                  <c:v>1.0858971577409806</c:v>
                </c:pt>
                <c:pt idx="708">
                  <c:v>1.0721536832286709</c:v>
                </c:pt>
                <c:pt idx="709">
                  <c:v>1.0584570735014083</c:v>
                </c:pt>
                <c:pt idx="710">
                  <c:v>1.0448085421354456</c:v>
                </c:pt>
                <c:pt idx="711">
                  <c:v>1.0312092984471015</c:v>
                </c:pt>
                <c:pt idx="712">
                  <c:v>1.0176605473856017</c:v>
                </c:pt>
                <c:pt idx="713">
                  <c:v>1.0041634894263101</c:v>
                </c:pt>
                <c:pt idx="714">
                  <c:v>0.99071932046437094</c:v>
                </c:pt>
                <c:pt idx="715">
                  <c:v>0.97732923170874764</c:v>
                </c:pt>
                <c:pt idx="716">
                  <c:v>0.96399440957667093</c:v>
                </c:pt>
                <c:pt idx="717">
                  <c:v>0.9507160355885208</c:v>
                </c:pt>
                <c:pt idx="718">
                  <c:v>0.93749528626313638</c:v>
                </c:pt>
                <c:pt idx="719">
                  <c:v>0.92433333301357712</c:v>
                </c:pt>
                <c:pt idx="720">
                  <c:v>0.91123134204332334</c:v>
                </c:pt>
                <c:pt idx="721">
                  <c:v>0.89819047424295251</c:v>
                </c:pt>
                <c:pt idx="722">
                  <c:v>0.88521188508727633</c:v>
                </c:pt>
                <c:pt idx="723">
                  <c:v>0.87229672453295826</c:v>
                </c:pt>
                <c:pt idx="724">
                  <c:v>0.85944613691662708</c:v>
                </c:pt>
                <c:pt idx="725">
                  <c:v>0.84666126085348314</c:v>
                </c:pt>
                <c:pt idx="726">
                  <c:v>0.83394322913640873</c:v>
                </c:pt>
                <c:pt idx="727">
                  <c:v>0.82129316863560553</c:v>
                </c:pt>
                <c:pt idx="728">
                  <c:v>0.80871220019873868</c:v>
                </c:pt>
                <c:pt idx="729">
                  <c:v>0.79620143855163461</c:v>
                </c:pt>
                <c:pt idx="730">
                  <c:v>0.78376199219950715</c:v>
                </c:pt>
                <c:pt idx="731">
                  <c:v>0.77139496332873914</c:v>
                </c:pt>
                <c:pt idx="732">
                  <c:v>0.75910144770922483</c:v>
                </c:pt>
                <c:pt idx="733">
                  <c:v>0.74688253459728282</c:v>
                </c:pt>
                <c:pt idx="734">
                  <c:v>0.73473930663913989</c:v>
                </c:pt>
                <c:pt idx="735">
                  <c:v>0.72267283977500263</c:v>
                </c:pt>
                <c:pt idx="736">
                  <c:v>0.71068420314373204</c:v>
                </c:pt>
                <c:pt idx="737">
                  <c:v>0.69877445898810431</c:v>
                </c:pt>
                <c:pt idx="738">
                  <c:v>0.68694466256069886</c:v>
                </c:pt>
                <c:pt idx="739">
                  <c:v>0.67519586203039494</c:v>
                </c:pt>
                <c:pt idx="740">
                  <c:v>0.66352909838949969</c:v>
                </c:pt>
                <c:pt idx="741">
                  <c:v>0.65194540536151391</c:v>
                </c:pt>
                <c:pt idx="742">
                  <c:v>0.64044580930953743</c:v>
                </c:pt>
                <c:pt idx="743">
                  <c:v>0.62903132914533066</c:v>
                </c:pt>
                <c:pt idx="744">
                  <c:v>0.61770297623903658</c:v>
                </c:pt>
                <c:pt idx="745">
                  <c:v>0.60646175432956184</c:v>
                </c:pt>
                <c:pt idx="746">
                  <c:v>0.59530865943565248</c:v>
                </c:pt>
                <c:pt idx="747">
                  <c:v>0.5842446797676315</c:v>
                </c:pt>
                <c:pt idx="748">
                  <c:v>0.57327079563984884</c:v>
                </c:pt>
                <c:pt idx="749">
                  <c:v>0.56238797938381269</c:v>
                </c:pt>
                <c:pt idx="750">
                  <c:v>0.55159719526204376</c:v>
                </c:pt>
                <c:pt idx="751">
                  <c:v>0.54089939938263654</c:v>
                </c:pt>
                <c:pt idx="752">
                  <c:v>0.53029553961453924</c:v>
                </c:pt>
                <c:pt idx="753">
                  <c:v>0.51978655550357333</c:v>
                </c:pt>
                <c:pt idx="754">
                  <c:v>0.5093733781891856</c:v>
                </c:pt>
                <c:pt idx="755">
                  <c:v>0.49905693032194542</c:v>
                </c:pt>
                <c:pt idx="756">
                  <c:v>0.48883812598179088</c:v>
                </c:pt>
                <c:pt idx="757">
                  <c:v>0.47871787059704107</c:v>
                </c:pt>
                <c:pt idx="758">
                  <c:v>0.46869706086416957</c:v>
                </c:pt>
                <c:pt idx="759">
                  <c:v>0.4587765846683548</c:v>
                </c:pt>
                <c:pt idx="760">
                  <c:v>0.44895732100480923</c:v>
                </c:pt>
                <c:pt idx="761">
                  <c:v>0.43924013990089422</c:v>
                </c:pt>
                <c:pt idx="762">
                  <c:v>0.42962590233903625</c:v>
                </c:pt>
                <c:pt idx="763">
                  <c:v>0.42011546018043788</c:v>
                </c:pt>
                <c:pt idx="764">
                  <c:v>0.41070965608959953</c:v>
                </c:pt>
                <c:pt idx="765">
                  <c:v>0.40140932345965752</c:v>
                </c:pt>
                <c:pt idx="766">
                  <c:v>0.39221528633853731</c:v>
                </c:pt>
                <c:pt idx="767">
                  <c:v>0.3831283593559463</c:v>
                </c:pt>
                <c:pt idx="768">
                  <c:v>0.37414934765118779</c:v>
                </c:pt>
                <c:pt idx="769">
                  <c:v>0.36527904680182827</c:v>
                </c:pt>
                <c:pt idx="770">
                  <c:v>0.35651824275320076</c:v>
                </c:pt>
                <c:pt idx="771">
                  <c:v>0.3478677117487694</c:v>
                </c:pt>
                <c:pt idx="772">
                  <c:v>0.33932822026135073</c:v>
                </c:pt>
                <c:pt idx="773">
                  <c:v>0.33090052492520072</c:v>
                </c:pt>
                <c:pt idx="774">
                  <c:v>0.32258537246897467</c:v>
                </c:pt>
                <c:pt idx="775">
                  <c:v>0.31438349964956397</c:v>
                </c:pt>
                <c:pt idx="776">
                  <c:v>0.30629563318681241</c:v>
                </c:pt>
                <c:pt idx="777">
                  <c:v>0.29832248969913422</c:v>
                </c:pt>
                <c:pt idx="778">
                  <c:v>0.2904647756400095</c:v>
                </c:pt>
                <c:pt idx="779">
                  <c:v>0.28272318723539502</c:v>
                </c:pt>
                <c:pt idx="780">
                  <c:v>0.27509841042203609</c:v>
                </c:pt>
                <c:pt idx="781">
                  <c:v>0.26759112078668484</c:v>
                </c:pt>
                <c:pt idx="782">
                  <c:v>0.26020198350624685</c:v>
                </c:pt>
                <c:pt idx="783">
                  <c:v>0.25293165328883749</c:v>
                </c:pt>
                <c:pt idx="784">
                  <c:v>0.24578077431577738</c:v>
                </c:pt>
                <c:pt idx="785">
                  <c:v>0.23874998018451257</c:v>
                </c:pt>
                <c:pt idx="786">
                  <c:v>0.23183989385247414</c:v>
                </c:pt>
                <c:pt idx="787">
                  <c:v>0.22505112758188403</c:v>
                </c:pt>
                <c:pt idx="788">
                  <c:v>0.21838428288550599</c:v>
                </c:pt>
                <c:pt idx="789">
                  <c:v>0.21183995047334644</c:v>
                </c:pt>
                <c:pt idx="790">
                  <c:v>0.20541871020031804</c:v>
                </c:pt>
                <c:pt idx="791">
                  <c:v>0.19912113101486056</c:v>
                </c:pt>
                <c:pt idx="792">
                  <c:v>0.19294777090853002</c:v>
                </c:pt>
                <c:pt idx="793">
                  <c:v>0.18689917686655844</c:v>
                </c:pt>
                <c:pt idx="794">
                  <c:v>0.18097588481938856</c:v>
                </c:pt>
                <c:pt idx="795">
                  <c:v>0.17517841959518821</c:v>
                </c:pt>
                <c:pt idx="796">
                  <c:v>0.16950729487334881</c:v>
                </c:pt>
                <c:pt idx="797">
                  <c:v>0.16396301313897041</c:v>
                </c:pt>
                <c:pt idx="798">
                  <c:v>0.15854606563834028</c:v>
                </c:pt>
                <c:pt idx="799">
                  <c:v>0.15325693233540552</c:v>
                </c:pt>
                <c:pt idx="800">
                  <c:v>0.14809608186924744</c:v>
                </c:pt>
                <c:pt idx="801">
                  <c:v>0.1430639715125567</c:v>
                </c:pt>
                <c:pt idx="802">
                  <c:v>0.13816104713111899</c:v>
                </c:pt>
                <c:pt idx="803">
                  <c:v>0.13338774314430796</c:v>
                </c:pt>
                <c:pt idx="804">
                  <c:v>0.12874448248659429</c:v>
                </c:pt>
                <c:pt idx="805">
                  <c:v>0.12423167657007135</c:v>
                </c:pt>
                <c:pt idx="806">
                  <c:v>0.11984972524800398</c:v>
                </c:pt>
                <c:pt idx="807">
                  <c:v>0.11559901677939848</c:v>
                </c:pt>
                <c:pt idx="808">
                  <c:v>0.11147992779460195</c:v>
                </c:pt>
                <c:pt idx="809">
                  <c:v>0.10749282326193062</c:v>
                </c:pt>
                <c:pt idx="810">
                  <c:v>0.10363805645533215</c:v>
                </c:pt>
                <c:pt idx="811">
                  <c:v>9.9915968923085421E-2</c:v>
                </c:pt>
                <c:pt idx="812">
                  <c:v>9.6326890457536229E-2</c:v>
                </c:pt>
                <c:pt idx="813">
                  <c:v>9.2871139065877253E-2</c:v>
                </c:pt>
                <c:pt idx="814">
                  <c:v>8.9549020941971369E-2</c:v>
                </c:pt>
                <c:pt idx="815">
                  <c:v>8.636083043922102E-2</c:v>
                </c:pt>
                <c:pt idx="816">
                  <c:v>8.3306850044488109E-2</c:v>
                </c:pt>
                <c:pt idx="817">
                  <c:v>8.0387350353063297E-2</c:v>
                </c:pt>
                <c:pt idx="818">
                  <c:v>7.7602590044691486E-2</c:v>
                </c:pt>
                <c:pt idx="819">
                  <c:v>7.4952815860650654E-2</c:v>
                </c:pt>
                <c:pt idx="820">
                  <c:v>7.2438262581890539E-2</c:v>
                </c:pt>
                <c:pt idx="821">
                  <c:v>7.0059153008228986E-2</c:v>
                </c:pt>
                <c:pt idx="822">
                  <c:v>6.7815697938611919E-2</c:v>
                </c:pt>
                <c:pt idx="823">
                  <c:v>6.5708096152434836E-2</c:v>
                </c:pt>
                <c:pt idx="824">
                  <c:v>6.3736534391931013E-2</c:v>
                </c:pt>
                <c:pt idx="825">
                  <c:v>6.1901187345624713E-2</c:v>
                </c:pt>
                <c:pt idx="826">
                  <c:v>6.0202217632853397E-2</c:v>
                </c:pt>
                <c:pt idx="827">
                  <c:v>5.8639775789358688E-2</c:v>
                </c:pt>
                <c:pt idx="828">
                  <c:v>5.7214000253948807E-2</c:v>
                </c:pt>
                <c:pt idx="829">
                  <c:v>5.5925017356231344E-2</c:v>
                </c:pt>
                <c:pt idx="830">
                  <c:v>5.4772941305421124E-2</c:v>
                </c:pt>
                <c:pt idx="831">
                  <c:v>5.3757874180219899E-2</c:v>
                </c:pt>
                <c:pt idx="832">
                  <c:v>5.2879905919772506E-2</c:v>
                </c:pt>
                <c:pt idx="833">
                  <c:v>5.2139114315696983E-2</c:v>
                </c:pt>
                <c:pt idx="834">
                  <c:v>5.1535565005192525E-2</c:v>
                </c:pt>
                <c:pt idx="835">
                  <c:v>5.1069311465223949E-2</c:v>
                </c:pt>
                <c:pt idx="836">
                  <c:v>5.0740395007782629E-2</c:v>
                </c:pt>
                <c:pt idx="837">
                  <c:v>5.0548844776226787E-2</c:v>
                </c:pt>
                <c:pt idx="838">
                  <c:v>5.0494677742699091E-2</c:v>
                </c:pt>
                <c:pt idx="839">
                  <c:v>5.0577898706622403E-2</c:v>
                </c:pt>
                <c:pt idx="840">
                  <c:v>5.0798500294275635E-2</c:v>
                </c:pt>
                <c:pt idx="841">
                  <c:v>5.1156462959445544E-2</c:v>
                </c:pt>
                <c:pt idx="842">
                  <c:v>5.1651754985160066E-2</c:v>
                </c:pt>
                <c:pt idx="843">
                  <c:v>5.2284332486497706E-2</c:v>
                </c:pt>
                <c:pt idx="844">
                  <c:v>5.3054139414476072E-2</c:v>
                </c:pt>
                <c:pt idx="845">
                  <c:v>5.3961107561018254E-2</c:v>
                </c:pt>
                <c:pt idx="846">
                  <c:v>5.5005156564996244E-2</c:v>
                </c:pt>
                <c:pt idx="847">
                  <c:v>5.6186193919351111E-2</c:v>
                </c:pt>
                <c:pt idx="848">
                  <c:v>5.7504114979289769E-2</c:v>
                </c:pt>
                <c:pt idx="849">
                  <c:v>5.8958802971556618E-2</c:v>
                </c:pt>
                <c:pt idx="850">
                  <c:v>6.0550129004780712E-2</c:v>
                </c:pt>
                <c:pt idx="851">
                  <c:v>6.2277952080895274E-2</c:v>
                </c:pt>
                <c:pt idx="852">
                  <c:v>6.4142119107631457E-2</c:v>
                </c:pt>
                <c:pt idx="853">
                  <c:v>6.6142464912082033E-2</c:v>
                </c:pt>
                <c:pt idx="854">
                  <c:v>6.8278812255337759E-2</c:v>
                </c:pt>
                <c:pt idx="855">
                  <c:v>7.0550971848190425E-2</c:v>
                </c:pt>
                <c:pt idx="856">
                  <c:v>7.2958742367904256E-2</c:v>
                </c:pt>
                <c:pt idx="857">
                  <c:v>7.5501910476055659E-2</c:v>
                </c:pt>
                <c:pt idx="858">
                  <c:v>7.8180250837434129E-2</c:v>
                </c:pt>
                <c:pt idx="859">
                  <c:v>8.0993526140009056E-2</c:v>
                </c:pt>
                <c:pt idx="860">
                  <c:v>8.3941487115955532E-2</c:v>
                </c:pt>
                <c:pt idx="861">
                  <c:v>8.7023872563741542E-2</c:v>
                </c:pt>
                <c:pt idx="862">
                  <c:v>9.0240409371271063E-2</c:v>
                </c:pt>
                <c:pt idx="863">
                  <c:v>9.3590812540082405E-2</c:v>
                </c:pt>
                <c:pt idx="864">
                  <c:v>9.7074785210600964E-2</c:v>
                </c:pt>
                <c:pt idx="865">
                  <c:v>0.10069201868844227</c:v>
                </c:pt>
                <c:pt idx="866">
                  <c:v>0.10444219247176313</c:v>
                </c:pt>
                <c:pt idx="867">
                  <c:v>0.10832497427965952</c:v>
                </c:pt>
                <c:pt idx="868">
                  <c:v>0.11234002008160766</c:v>
                </c:pt>
                <c:pt idx="869">
                  <c:v>0.11648697412794798</c:v>
                </c:pt>
                <c:pt idx="870">
                  <c:v>0.12076546898140431</c:v>
                </c:pt>
                <c:pt idx="871">
                  <c:v>0.12517512554964103</c:v>
                </c:pt>
                <c:pt idx="872">
                  <c:v>0.12971555311885297</c:v>
                </c:pt>
                <c:pt idx="873">
                  <c:v>0.13438634938838234</c:v>
                </c:pt>
                <c:pt idx="874">
                  <c:v>0.13918710050636679</c:v>
                </c:pt>
                <c:pt idx="875">
                  <c:v>0.14411738110640593</c:v>
                </c:pt>
                <c:pt idx="876">
                  <c:v>0.14917675434525177</c:v>
                </c:pt>
                <c:pt idx="877">
                  <c:v>0.15436477194151568</c:v>
                </c:pt>
                <c:pt idx="878">
                  <c:v>0.15968097421538588</c:v>
                </c:pt>
                <c:pt idx="879">
                  <c:v>0.16512489012935935</c:v>
                </c:pt>
                <c:pt idx="880">
                  <c:v>0.1706960373299749</c:v>
                </c:pt>
                <c:pt idx="881">
                  <c:v>0.17639392219055455</c:v>
                </c:pt>
                <c:pt idx="882">
                  <c:v>0.18221803985493926</c:v>
                </c:pt>
                <c:pt idx="883">
                  <c:v>0.18816787428222095</c:v>
                </c:pt>
                <c:pt idx="884">
                  <c:v>0.19424289829246749</c:v>
                </c:pt>
                <c:pt idx="885">
                  <c:v>0.20044257361343121</c:v>
                </c:pt>
                <c:pt idx="886">
                  <c:v>0.20676635092824369</c:v>
                </c:pt>
                <c:pt idx="887">
                  <c:v>0.21321366992408586</c:v>
                </c:pt>
                <c:pt idx="888">
                  <c:v>0.21978395934183581</c:v>
                </c:pt>
                <c:pt idx="889">
                  <c:v>0.22647663702668278</c:v>
                </c:pt>
                <c:pt idx="890">
                  <c:v>0.23329110997971006</c:v>
                </c:pt>
                <c:pt idx="891">
                  <c:v>0.24022677441043644</c:v>
                </c:pt>
                <c:pt idx="892">
                  <c:v>0.24728301579031478</c:v>
                </c:pt>
                <c:pt idx="893">
                  <c:v>0.25445920890718127</c:v>
                </c:pt>
                <c:pt idx="894">
                  <c:v>0.26175471792065325</c:v>
                </c:pt>
                <c:pt idx="895">
                  <c:v>0.26916889641846431</c:v>
                </c:pt>
                <c:pt idx="896">
                  <c:v>0.27670108747374283</c:v>
                </c:pt>
                <c:pt idx="897">
                  <c:v>0.28435062370321657</c:v>
                </c:pt>
                <c:pt idx="898">
                  <c:v>0.29211682732634414</c:v>
                </c:pt>
                <c:pt idx="899">
                  <c:v>0.29999901022537168</c:v>
                </c:pt>
                <c:pt idx="900">
                  <c:v>0.30799647400630231</c:v>
                </c:pt>
                <c:pt idx="901">
                  <c:v>0.31610851006077606</c:v>
                </c:pt>
                <c:pt idx="902">
                  <c:v>0.32433439962885502</c:v>
                </c:pt>
                <c:pt idx="903">
                  <c:v>0.33267341386270954</c:v>
                </c:pt>
                <c:pt idx="904">
                  <c:v>0.34112481389119698</c:v>
                </c:pt>
                <c:pt idx="905">
                  <c:v>0.34968785088532955</c:v>
                </c:pt>
                <c:pt idx="906">
                  <c:v>0.35836176612462139</c:v>
                </c:pt>
                <c:pt idx="907">
                  <c:v>0.36714579106431533</c:v>
                </c:pt>
                <c:pt idx="908">
                  <c:v>0.37603914740348027</c:v>
                </c:pt>
                <c:pt idx="909">
                  <c:v>0.38504104715397197</c:v>
                </c:pt>
                <c:pt idx="910">
                  <c:v>0.39415069271024938</c:v>
                </c:pt>
                <c:pt idx="911">
                  <c:v>0.40336727692004748</c:v>
                </c:pt>
                <c:pt idx="912">
                  <c:v>0.41268998315589595</c:v>
                </c:pt>
                <c:pt idx="913">
                  <c:v>0.42211798538747308</c:v>
                </c:pt>
                <c:pt idx="914">
                  <c:v>0.43165044825479632</c:v>
                </c:pt>
                <c:pt idx="915">
                  <c:v>0.44128652714223987</c:v>
                </c:pt>
                <c:pt idx="916">
                  <c:v>0.45102536825336931</c:v>
                </c:pt>
                <c:pt idx="917">
                  <c:v>0.46086610868659239</c:v>
                </c:pt>
                <c:pt idx="918">
                  <c:v>0.47080787651161582</c:v>
                </c:pt>
                <c:pt idx="919">
                  <c:v>0.48084979084670137</c:v>
                </c:pt>
                <c:pt idx="920">
                  <c:v>0.49099096193671643</c:v>
                </c:pt>
                <c:pt idx="921">
                  <c:v>0.50123049123196728</c:v>
                </c:pt>
                <c:pt idx="922">
                  <c:v>0.51156747146782156</c:v>
                </c:pt>
                <c:pt idx="923">
                  <c:v>0.52200098674508477</c:v>
                </c:pt>
                <c:pt idx="924">
                  <c:v>0.53253011261116212</c:v>
                </c:pt>
                <c:pt idx="925">
                  <c:v>0.54315391614196407</c:v>
                </c:pt>
                <c:pt idx="926">
                  <c:v>0.55387145602457</c:v>
                </c:pt>
                <c:pt idx="927">
                  <c:v>0.56468178264062741</c:v>
                </c:pt>
                <c:pt idx="928">
                  <c:v>0.57558393815049891</c:v>
                </c:pt>
                <c:pt idx="929">
                  <c:v>0.58657695657812725</c:v>
                </c:pt>
                <c:pt idx="930">
                  <c:v>0.59765986389662251</c:v>
                </c:pt>
                <c:pt idx="931">
                  <c:v>0.60883167811457184</c:v>
                </c:pt>
                <c:pt idx="932">
                  <c:v>0.62009140936303675</c:v>
                </c:pt>
                <c:pt idx="933">
                  <c:v>0.63143805998327163</c:v>
                </c:pt>
                <c:pt idx="934">
                  <c:v>0.64287062461511479</c:v>
                </c:pt>
                <c:pt idx="935">
                  <c:v>0.65438809028606393</c:v>
                </c:pt>
                <c:pt idx="936">
                  <c:v>0.66598943650103992</c:v>
                </c:pt>
                <c:pt idx="937">
                  <c:v>0.67767363533279401</c:v>
                </c:pt>
                <c:pt idx="938">
                  <c:v>0.68943965151299669</c:v>
                </c:pt>
                <c:pt idx="939">
                  <c:v>0.70128644252396322</c:v>
                </c:pt>
                <c:pt idx="940">
                  <c:v>0.71321295869102397</c:v>
                </c:pt>
                <c:pt idx="941">
                  <c:v>0.72521814327553014</c:v>
                </c:pt>
                <c:pt idx="942">
                  <c:v>0.73730093256848805</c:v>
                </c:pt>
                <c:pt idx="943">
                  <c:v>0.7494602559848017</c:v>
                </c:pt>
                <c:pt idx="944">
                  <c:v>0.76169503615814205</c:v>
                </c:pt>
                <c:pt idx="945">
                  <c:v>0.77400418903639023</c:v>
                </c:pt>
                <c:pt idx="946">
                  <c:v>0.7863866239777072</c:v>
                </c:pt>
                <c:pt idx="947">
                  <c:v>0.79884124384715682</c:v>
                </c:pt>
                <c:pt idx="948">
                  <c:v>0.81136694511391616</c:v>
                </c:pt>
                <c:pt idx="949">
                  <c:v>0.82396261794906334</c:v>
                </c:pt>
                <c:pt idx="950">
                  <c:v>0.83662714632390023</c:v>
                </c:pt>
                <c:pt idx="951">
                  <c:v>0.8493594081088458</c:v>
                </c:pt>
                <c:pt idx="952">
                  <c:v>0.8621582751728577</c:v>
                </c:pt>
                <c:pt idx="953">
                  <c:v>0.87502261348339383</c:v>
                </c:pt>
                <c:pt idx="954">
                  <c:v>0.88795128320688288</c:v>
                </c:pt>
                <c:pt idx="955">
                  <c:v>0.90094313880972998</c:v>
                </c:pt>
                <c:pt idx="956">
                  <c:v>0.91399702915980863</c:v>
                </c:pt>
                <c:pt idx="957">
                  <c:v>0.9271117976284553</c:v>
                </c:pt>
                <c:pt idx="958">
                  <c:v>0.9402862821929534</c:v>
                </c:pt>
                <c:pt idx="959">
                  <c:v>0.95351931553949765</c:v>
                </c:pt>
                <c:pt idx="960">
                  <c:v>0.96680972516661345</c:v>
                </c:pt>
                <c:pt idx="961">
                  <c:v>0.98015633348905307</c:v>
                </c:pt>
                <c:pt idx="962">
                  <c:v>0.99355795794213042</c:v>
                </c:pt>
                <c:pt idx="963">
                  <c:v>1.0070134110865061</c:v>
                </c:pt>
                <c:pt idx="964">
                  <c:v>1.0205215007133908</c:v>
                </c:pt>
                <c:pt idx="965">
                  <c:v>1.0340810299501915</c:v>
                </c:pt>
                <c:pt idx="966">
                  <c:v>1.0476907973665446</c:v>
                </c:pt>
                <c:pt idx="967">
                  <c:v>1.0613495970807876</c:v>
                </c:pt>
                <c:pt idx="968">
                  <c:v>1.0750562188667829</c:v>
                </c:pt>
                <c:pt idx="969">
                  <c:v>1.0888094482611657</c:v>
                </c:pt>
                <c:pt idx="970">
                  <c:v>1.1026080666709421</c:v>
                </c:pt>
                <c:pt idx="971">
                  <c:v>1.1164508514814637</c:v>
                </c:pt>
                <c:pt idx="972">
                  <c:v>1.1303365761647575</c:v>
                </c:pt>
                <c:pt idx="973">
                  <c:v>1.1442640103881978</c:v>
                </c:pt>
                <c:pt idx="974">
                  <c:v>1.1582319201235285</c:v>
                </c:pt>
                <c:pt idx="975">
                  <c:v>1.1722390677561831</c:v>
                </c:pt>
                <c:pt idx="976">
                  <c:v>1.1862842121949662</c:v>
                </c:pt>
                <c:pt idx="977">
                  <c:v>1.2003661089820064</c:v>
                </c:pt>
                <c:pt idx="978">
                  <c:v>1.2144835104030165</c:v>
                </c:pt>
                <c:pt idx="979">
                  <c:v>1.2286351655978573</c:v>
                </c:pt>
                <c:pt idx="980">
                  <c:v>1.2428198206713621</c:v>
                </c:pt>
                <c:pt idx="981">
                  <c:v>1.2570362188044364</c:v>
                </c:pt>
                <c:pt idx="982">
                  <c:v>1.2712831003654266</c:v>
                </c:pt>
                <c:pt idx="983">
                  <c:v>1.2855592030217109</c:v>
                </c:pt>
                <c:pt idx="984">
                  <c:v>1.2998632618515646</c:v>
                </c:pt>
                <c:pt idx="985">
                  <c:v>1.3141940094562297</c:v>
                </c:pt>
                <c:pt idx="986">
                  <c:v>1.3285501760722092</c:v>
                </c:pt>
                <c:pt idx="987">
                  <c:v>1.3429304896837801</c:v>
                </c:pt>
                <c:pt idx="988">
                  <c:v>1.3573336761356924</c:v>
                </c:pt>
                <c:pt idx="989">
                  <c:v>1.3717584592460756</c:v>
                </c:pt>
                <c:pt idx="990">
                  <c:v>1.386203560919494</c:v>
                </c:pt>
                <c:pt idx="991">
                  <c:v>1.400667701260212</c:v>
                </c:pt>
                <c:pt idx="992">
                  <c:v>1.4151495986855858</c:v>
                </c:pt>
                <c:pt idx="993">
                  <c:v>1.429647970039623</c:v>
                </c:pt>
                <c:pt idx="994">
                  <c:v>1.4441615307066704</c:v>
                </c:pt>
                <c:pt idx="995">
                  <c:v>1.4586889947252411</c:v>
                </c:pt>
                <c:pt idx="996">
                  <c:v>1.4732290749019494</c:v>
                </c:pt>
                <c:pt idx="997">
                  <c:v>1.4877804829255719</c:v>
                </c:pt>
                <c:pt idx="998">
                  <c:v>1.5023419294811893</c:v>
                </c:pt>
                <c:pt idx="999">
                  <c:v>1.5169121243644221</c:v>
                </c:pt>
                <c:pt idx="1000">
                  <c:v>1.5497778793564101</c:v>
                </c:pt>
                <c:pt idx="1001">
                  <c:v>1.5830452781646907</c:v>
                </c:pt>
                <c:pt idx="1002">
                  <c:v>1.6167085656247107</c:v>
                </c:pt>
                <c:pt idx="1003">
                  <c:v>1.6507615267604991</c:v>
                </c:pt>
                <c:pt idx="1004">
                  <c:v>1.6851974797537193</c:v>
                </c:pt>
                <c:pt idx="1005">
                  <c:v>1.7200092693347937</c:v>
                </c:pt>
                <c:pt idx="1006">
                  <c:v>1.7551892606202619</c:v>
                </c:pt>
                <c:pt idx="1007">
                  <c:v>1.7907293334203198</c:v>
                </c:pt>
                <c:pt idx="1008">
                  <c:v>1.8266208770406698</c:v>
                </c:pt>
                <c:pt idx="1009">
                  <c:v>1.8628547856022091</c:v>
                </c:pt>
                <c:pt idx="1010">
                  <c:v>1.8994214539023058</c:v>
                </c:pt>
                <c:pt idx="1011">
                  <c:v>1.9363107738407965</c:v>
                </c:pt>
                <c:pt idx="1012">
                  <c:v>1.9735121314335524</c:v>
                </c:pt>
                <c:pt idx="1013">
                  <c:v>2.0110144044360503</c:v>
                </c:pt>
                <c:pt idx="1014">
                  <c:v>2.0488059605989908</c:v>
                </c:pt>
                <c:pt idx="1015">
                  <c:v>2.0868746565771392</c:v>
                </c:pt>
                <c:pt idx="1016">
                  <c:v>2.1252078375122352</c:v>
                </c:pt>
                <c:pt idx="1017">
                  <c:v>2.1637923373100487</c:v>
                </c:pt>
                <c:pt idx="1018">
                  <c:v>2.2026144796305909</c:v>
                </c:pt>
                <c:pt idx="1019">
                  <c:v>2.2416600796101118</c:v>
                </c:pt>
                <c:pt idx="1020">
                  <c:v>2.2809144463321469</c:v>
                </c:pt>
                <c:pt idx="1021">
                  <c:v>2.3203623860642271</c:v>
                </c:pt>
                <c:pt idx="1022">
                  <c:v>2.3599882062756188</c:v>
                </c:pt>
                <c:pt idx="1023">
                  <c:v>2.399775720450199</c:v>
                </c:pt>
                <c:pt idx="1024">
                  <c:v>2.4397082537078725</c:v>
                </c:pt>
                <c:pt idx="1025">
                  <c:v>2.4797686492459037</c:v>
                </c:pt>
                <c:pt idx="1026">
                  <c:v>2.5199392756110743</c:v>
                </c:pt>
                <c:pt idx="1027">
                  <c:v>2.5602020348112267</c:v>
                </c:pt>
                <c:pt idx="1028">
                  <c:v>2.600538371274304</c:v>
                </c:pt>
                <c:pt idx="1029">
                  <c:v>2.6409292816605405</c:v>
                </c:pt>
                <c:pt idx="1030">
                  <c:v>2.6813553255323632</c:v>
                </c:pt>
                <c:pt idx="1031">
                  <c:v>2.7217966368850872</c:v>
                </c:pt>
                <c:pt idx="1032">
                  <c:v>2.7622329365392577</c:v>
                </c:pt>
                <c:pt idx="1033">
                  <c:v>2.802643545394147</c:v>
                </c:pt>
                <c:pt idx="1034">
                  <c:v>2.8430073985401005</c:v>
                </c:pt>
                <c:pt idx="1035">
                  <c:v>2.8833030602251992</c:v>
                </c:pt>
                <c:pt idx="1036">
                  <c:v>2.9235087396708224</c:v>
                </c:pt>
                <c:pt idx="1037">
                  <c:v>2.9636023077271085</c:v>
                </c:pt>
                <c:pt idx="1038">
                  <c:v>3.0035613143594793</c:v>
                </c:pt>
                <c:pt idx="1039">
                  <c:v>3.0433630069533919</c:v>
                </c:pt>
                <c:pt idx="1040">
                  <c:v>3.0829843494241906</c:v>
                </c:pt>
                <c:pt idx="1041">
                  <c:v>3.12240204211568</c:v>
                </c:pt>
                <c:pt idx="1042">
                  <c:v>3.1615925424697178</c:v>
                </c:pt>
                <c:pt idx="1043">
                  <c:v>3.200532086447275</c:v>
                </c:pt>
                <c:pt idx="1044">
                  <c:v>3.2391967106784976</c:v>
                </c:pt>
                <c:pt idx="1045">
                  <c:v>3.277562275318207</c:v>
                </c:pt>
                <c:pt idx="1046">
                  <c:v>3.3156044875812616</c:v>
                </c:pt>
                <c:pt idx="1047">
                  <c:v>3.3532989259292232</c:v>
                </c:pt>
                <c:pt idx="1048">
                  <c:v>3.3906210648792929</c:v>
                </c:pt>
                <c:pt idx="1049">
                  <c:v>3.4275463004033271</c:v>
                </c:pt>
                <c:pt idx="1050">
                  <c:v>3.4640499758836327</c:v>
                </c:pt>
                <c:pt idx="1051">
                  <c:v>3.5001074085900212</c:v>
                </c:pt>
                <c:pt idx="1052">
                  <c:v>3.5356939166409487</c:v>
                </c:pt>
                <c:pt idx="1053">
                  <c:v>3.5707848464100875</c:v>
                </c:pt>
                <c:pt idx="1054">
                  <c:v>3.6053556003372131</c:v>
                </c:pt>
                <c:pt idx="1055">
                  <c:v>3.6393816651021202</c:v>
                </c:pt>
                <c:pt idx="1056">
                  <c:v>3.6728386401168041</c:v>
                </c:pt>
                <c:pt idx="1057">
                  <c:v>3.7057022662918326</c:v>
                </c:pt>
                <c:pt idx="1058">
                  <c:v>3.7379484550298301</c:v>
                </c:pt>
                <c:pt idx="1059">
                  <c:v>3.7695533173984943</c:v>
                </c:pt>
                <c:pt idx="1060">
                  <c:v>3.8004931934342969</c:v>
                </c:pt>
                <c:pt idx="1061">
                  <c:v>3.8307446815270509</c:v>
                </c:pt>
                <c:pt idx="1062">
                  <c:v>3.8602846678340041</c:v>
                </c:pt>
                <c:pt idx="1063">
                  <c:v>3.8890903556723146</c:v>
                </c:pt>
                <c:pt idx="1064">
                  <c:v>3.9171392948367814</c:v>
                </c:pt>
                <c:pt idx="1065">
                  <c:v>3.9444094107906547</c:v>
                </c:pt>
                <c:pt idx="1066">
                  <c:v>3.9708790336746844</c:v>
                </c:pt>
                <c:pt idx="1067">
                  <c:v>3.9965269270817974</c:v>
                </c:pt>
                <c:pt idx="1068">
                  <c:v>4.0213323165424555</c:v>
                </c:pt>
                <c:pt idx="1069">
                  <c:v>4.0452749176666307</c:v>
                </c:pt>
                <c:pt idx="1070">
                  <c:v>4.0683349638885566</c:v>
                </c:pt>
                <c:pt idx="1071">
                  <c:v>4.0904932337595294</c:v>
                </c:pt>
                <c:pt idx="1072">
                  <c:v>4.1117310777358682</c:v>
                </c:pt>
                <c:pt idx="1073">
                  <c:v>4.1320304444084659</c:v>
                </c:pt>
                <c:pt idx="1074">
                  <c:v>4.1513739061208987</c:v>
                </c:pt>
                <c:pt idx="1075">
                  <c:v>4.1697446839250638</c:v>
                </c:pt>
                <c:pt idx="1076">
                  <c:v>4.1871266718225568</c:v>
                </c:pt>
                <c:pt idx="1077">
                  <c:v>4.2035044602422502</c:v>
                </c:pt>
                <c:pt idx="1078">
                  <c:v>4.2188633587050663</c:v>
                </c:pt>
                <c:pt idx="1079">
                  <c:v>4.2331894176283278</c:v>
                </c:pt>
                <c:pt idx="1080">
                  <c:v>4.2464694492237012</c:v>
                </c:pt>
                <c:pt idx="1081">
                  <c:v>4.2586910474442323</c:v>
                </c:pt>
                <c:pt idx="1082">
                  <c:v>4.2698426069370203</c:v>
                </c:pt>
                <c:pt idx="1083">
                  <c:v>4.2799133409614321</c:v>
                </c:pt>
                <c:pt idx="1084">
                  <c:v>4.2888932982325789</c:v>
                </c:pt>
                <c:pt idx="1085">
                  <c:v>4.2967733786536773</c:v>
                </c:pt>
                <c:pt idx="1086">
                  <c:v>4.3035453479020553</c:v>
                </c:pt>
                <c:pt idx="1087">
                  <c:v>4.3092018508359553</c:v>
                </c:pt>
                <c:pt idx="1088">
                  <c:v>4.3137364236917852</c:v>
                </c:pt>
                <c:pt idx="1089">
                  <c:v>4.3171435050440135</c:v>
                </c:pt>
                <c:pt idx="1090">
                  <c:v>4.3194184455018396</c:v>
                </c:pt>
                <c:pt idx="1091">
                  <c:v>4.3205575161204841</c:v>
                </c:pt>
                <c:pt idx="1092">
                  <c:v>4.3205579155059741</c:v>
                </c:pt>
                <c:pt idx="1093">
                  <c:v>4.3194177755968051</c:v>
                </c:pt>
                <c:pt idx="1094">
                  <c:v>4.3171361661074075</c:v>
                </c:pt>
                <c:pt idx="1095">
                  <c:v>4.3137130976217906</c:v>
                </c:pt>
                <c:pt idx="1096">
                  <c:v>4.3091495233279806</c:v>
                </c:pt>
                <c:pt idx="1097">
                  <c:v>4.3034473393878301</c:v>
                </c:pt>
                <c:pt idx="1098">
                  <c:v>4.2966093839386321</c:v>
                </c:pt>
                <c:pt idx="1099">
                  <c:v>4.2886394347263472</c:v>
                </c:pt>
                <c:pt idx="1100">
                  <c:v>4.2795422053736702</c:v>
                </c:pt>
                <c:pt idx="1101">
                  <c:v>4.2693233402880582</c:v>
                </c:pt>
                <c:pt idx="1102">
                  <c:v>4.2579894082187764</c:v>
                </c:pt>
                <c:pt idx="1103">
                  <c:v>4.2455478944741563</c:v>
                </c:pt>
                <c:pt idx="1104">
                  <c:v>4.232007191814092</c:v>
                </c:pt>
                <c:pt idx="1105">
                  <c:v>4.2173765900343163</c:v>
                </c:pt>
                <c:pt idx="1106">
                  <c:v>4.2016662642630802</c:v>
                </c:pt>
                <c:pt idx="1107">
                  <c:v>4.1848872619928441</c:v>
                </c:pt>
                <c:pt idx="1108">
                  <c:v>4.1670514888726764</c:v>
                </c:pt>
                <c:pt idx="1109">
                  <c:v>4.1481716932887105</c:v>
                </c:pt>
                <c:pt idx="1110">
                  <c:v>4.1282614497648353</c:v>
                </c:pt>
                <c:pt idx="1111">
                  <c:v>4.1073351412151675</c:v>
                </c:pt>
                <c:pt idx="1112">
                  <c:v>4.0854079400842895</c:v>
                </c:pt>
                <c:pt idx="1113">
                  <c:v>4.0624957884137389</c:v>
                </c:pt>
                <c:pt idx="1114">
                  <c:v>4.0386153768731905</c:v>
                </c:pt>
                <c:pt idx="1115">
                  <c:v>4.013784122799505</c:v>
                </c:pt>
                <c:pt idx="1116">
                  <c:v>3.988020147286953</c:v>
                </c:pt>
                <c:pt idx="1117">
                  <c:v>3.9613422513740484</c:v>
                </c:pt>
                <c:pt idx="1118">
                  <c:v>3.9337698913748866</c:v>
                </c:pt>
                <c:pt idx="1119">
                  <c:v>3.90532315340349</c:v>
                </c:pt>
                <c:pt idx="1120">
                  <c:v>3.8760227271416721</c:v>
                </c:pt>
                <c:pt idx="1121">
                  <c:v>3.8458898789015832</c:v>
                </c:pt>
                <c:pt idx="1122">
                  <c:v>3.8149464240366422</c:v>
                </c:pt>
                <c:pt idx="1123">
                  <c:v>3.7832146987535227</c:v>
                </c:pt>
                <c:pt idx="1124">
                  <c:v>3.7507175313802072</c:v>
                </c:pt>
                <c:pt idx="1125">
                  <c:v>3.7174782131462507</c:v>
                </c:pt>
                <c:pt idx="1126">
                  <c:v>3.6835204685292795</c:v>
                </c:pt>
                <c:pt idx="1127">
                  <c:v>3.648868425226266</c:v>
                </c:pt>
                <c:pt idx="1128">
                  <c:v>3.6135465838044158</c:v>
                </c:pt>
                <c:pt idx="1129">
                  <c:v>3.5775797870894639</c:v>
                </c:pt>
                <c:pt idx="1130">
                  <c:v>3.5409931893474367</c:v>
                </c:pt>
                <c:pt idx="1131">
                  <c:v>3.5038122253173292</c:v>
                </c:pt>
                <c:pt idx="1132">
                  <c:v>3.4660625791497583</c:v>
                </c:pt>
                <c:pt idx="1133">
                  <c:v>3.4277701533089395</c:v>
                </c:pt>
                <c:pt idx="1134">
                  <c:v>3.388961037491887</c:v>
                </c:pt>
                <c:pt idx="1135">
                  <c:v>3.3496614776205318</c:v>
                </c:pt>
                <c:pt idx="1136">
                  <c:v>3.309897844960151</c:v>
                </c:pt>
                <c:pt idx="1137">
                  <c:v>3.2696966054166836</c:v>
                </c:pt>
                <c:pt idx="1138">
                  <c:v>3.2290842890654812</c:v>
                </c:pt>
                <c:pt idx="1139">
                  <c:v>3.188087459961463</c:v>
                </c:pt>
                <c:pt idx="1140">
                  <c:v>3.1467326862803442</c:v>
                </c:pt>
                <c:pt idx="1141">
                  <c:v>3.105046510838839</c:v>
                </c:pt>
                <c:pt idx="1142">
                  <c:v>3.0630554220404465</c:v>
                </c:pt>
                <c:pt idx="1143">
                  <c:v>3.0207858252915751</c:v>
                </c:pt>
                <c:pt idx="1144">
                  <c:v>2.9782640149315069</c:v>
                </c:pt>
                <c:pt idx="1145">
                  <c:v>2.9355161467171138</c:v>
                </c:pt>
                <c:pt idx="1146">
                  <c:v>2.892568210903153</c:v>
                </c:pt>
                <c:pt idx="1147">
                  <c:v>2.8494460059547864</c:v>
                </c:pt>
                <c:pt idx="1148">
                  <c:v>2.8061751129290178</c:v>
                </c:pt>
                <c:pt idx="1149">
                  <c:v>2.7627808705583079</c:v>
                </c:pt>
                <c:pt idx="1150">
                  <c:v>2.7192883510690429</c:v>
                </c:pt>
                <c:pt idx="1151">
                  <c:v>2.6757223367638767</c:v>
                </c:pt>
                <c:pt idx="1152">
                  <c:v>2.6321072973958204</c:v>
                </c:pt>
                <c:pt idx="1153">
                  <c:v>2.5884673683599457</c:v>
                </c:pt>
                <c:pt idx="1154">
                  <c:v>2.5448263297254536</c:v>
                </c:pt>
                <c:pt idx="1155">
                  <c:v>2.5012075861298038</c:v>
                </c:pt>
                <c:pt idx="1156">
                  <c:v>2.4576341475537653</c:v>
                </c:pt>
                <c:pt idx="1157">
                  <c:v>2.4141286109938096</c:v>
                </c:pt>
                <c:pt idx="1158">
                  <c:v>2.3707131430472077</c:v>
                </c:pt>
                <c:pt idx="1159">
                  <c:v>2.3274094634216791</c:v>
                </c:pt>
                <c:pt idx="1160">
                  <c:v>2.2842388293800049</c:v>
                </c:pt>
                <c:pt idx="1161">
                  <c:v>2.2412220211282428</c:v>
                </c:pt>
                <c:pt idx="1162">
                  <c:v>2.1983793281528712</c:v>
                </c:pt>
                <c:pt idx="1163">
                  <c:v>2.1557305365115522</c:v>
                </c:pt>
                <c:pt idx="1164">
                  <c:v>2.1132949170792541</c:v>
                </c:pt>
                <c:pt idx="1165">
                  <c:v>2.0710912147494072</c:v>
                </c:pt>
                <c:pt idx="1166">
                  <c:v>2.0291376385888245</c:v>
                </c:pt>
                <c:pt idx="1167">
                  <c:v>1.9874518529418661</c:v>
                </c:pt>
                <c:pt idx="1168">
                  <c:v>1.9460509694787089</c:v>
                </c:pt>
                <c:pt idx="1169">
                  <c:v>1.904951540179882</c:v>
                </c:pt>
                <c:pt idx="1170">
                  <c:v>1.8641695512483045</c:v>
                </c:pt>
                <c:pt idx="1171">
                  <c:v>1.8237204179375832</c:v>
                </c:pt>
                <c:pt idx="1172">
                  <c:v>1.7836189802847122</c:v>
                </c:pt>
                <c:pt idx="1173">
                  <c:v>1.7438794997327502</c:v>
                </c:pt>
                <c:pt idx="1174">
                  <c:v>1.7045156566285742</c:v>
                </c:pt>
                <c:pt idx="1175">
                  <c:v>1.6655405485788777</c:v>
                </c:pt>
                <c:pt idx="1176">
                  <c:v>1.6269666896464232</c:v>
                </c:pt>
                <c:pt idx="1177">
                  <c:v>1.5888060103673098</c:v>
                </c:pt>
                <c:pt idx="1178">
                  <c:v>1.5510698585692018</c:v>
                </c:pt>
                <c:pt idx="1179">
                  <c:v>1.5137690009689804</c:v>
                </c:pt>
                <c:pt idx="1180">
                  <c:v>1.4769136255274948</c:v>
                </c:pt>
                <c:pt idx="1181">
                  <c:v>1.4405133445383063</c:v>
                </c:pt>
                <c:pt idx="1182">
                  <c:v>1.40457719842632</c:v>
                </c:pt>
                <c:pt idx="1183">
                  <c:v>1.3691136602315881</c:v>
                </c:pt>
                <c:pt idx="1184">
                  <c:v>1.3341306407529594</c:v>
                </c:pt>
                <c:pt idx="1185">
                  <c:v>1.2996354943255108</c:v>
                </c:pt>
                <c:pt idx="1186">
                  <c:v>1.2656350252052371</c:v>
                </c:pt>
                <c:pt idx="1187">
                  <c:v>1.2321354945343679</c:v>
                </c:pt>
                <c:pt idx="1188">
                  <c:v>1.1991426278597941</c:v>
                </c:pt>
                <c:pt idx="1189">
                  <c:v>1.166661623177252</c:v>
                </c:pt>
                <c:pt idx="1190">
                  <c:v>1.1346971594735873</c:v>
                </c:pt>
                <c:pt idx="1191">
                  <c:v>1.1032534057391759</c:v>
                </c:pt>
                <c:pt idx="1192">
                  <c:v>1.07233403042278</c:v>
                </c:pt>
                <c:pt idx="1193">
                  <c:v>1.0419422113006118</c:v>
                </c:pt>
                <c:pt idx="1194">
                  <c:v>1.0120806457322333</c:v>
                </c:pt>
                <c:pt idx="1195">
                  <c:v>0.98275156127528351</c:v>
                </c:pt>
                <c:pt idx="1196">
                  <c:v>0.95395672663164854</c:v>
                </c:pt>
                <c:pt idx="1197">
                  <c:v>0.92569746289769161</c:v>
                </c:pt>
                <c:pt idx="1198">
                  <c:v>0.89797465509190644</c:v>
                </c:pt>
                <c:pt idx="1199">
                  <c:v>0.87078876393287852</c:v>
                </c:pt>
                <c:pt idx="1200">
                  <c:v>0.84413983784175084</c:v>
                </c:pt>
                <c:pt idx="1201">
                  <c:v>0.81802752514318156</c:v>
                </c:pt>
                <c:pt idx="1202">
                  <c:v>0.79245108643967099</c:v>
                </c:pt>
                <c:pt idx="1203">
                  <c:v>0.76740940713415184</c:v>
                </c:pt>
                <c:pt idx="1204">
                  <c:v>0.74290101007710097</c:v>
                </c:pt>
                <c:pt idx="1205">
                  <c:v>0.71892406831405775</c:v>
                </c:pt>
                <c:pt idx="1206">
                  <c:v>0.69547641791084869</c:v>
                </c:pt>
                <c:pt idx="1207">
                  <c:v>0.67255557083408013</c:v>
                </c:pt>
                <c:pt idx="1208">
                  <c:v>0.65015872786518314</c:v>
                </c:pt>
                <c:pt idx="1209">
                  <c:v>0.62828279152712041</c:v>
                </c:pt>
                <c:pt idx="1210">
                  <c:v>0.60692437900337082</c:v>
                </c:pt>
                <c:pt idx="1211">
                  <c:v>0.58607983502979855</c:v>
                </c:pt>
                <c:pt idx="1212">
                  <c:v>0.56574524474062671</c:v>
                </c:pt>
                <c:pt idx="1213">
                  <c:v>0.54591644645043735</c:v>
                </c:pt>
                <c:pt idx="1214">
                  <c:v>0.5265890443550475</c:v>
                </c:pt>
                <c:pt idx="1215">
                  <c:v>0.50775842113487224</c:v>
                </c:pt>
                <c:pt idx="1216">
                  <c:v>0.48941975044498948</c:v>
                </c:pt>
                <c:pt idx="1217">
                  <c:v>0.47156800927721965</c:v>
                </c:pt>
                <c:pt idx="1218">
                  <c:v>0.45419799018009976</c:v>
                </c:pt>
                <c:pt idx="1219">
                  <c:v>0.43730431332340858</c:v>
                </c:pt>
                <c:pt idx="1220">
                  <c:v>0.42088143839498704</c:v>
                </c:pt>
                <c:pt idx="1221">
                  <c:v>0.40492367631795823</c:v>
                </c:pt>
                <c:pt idx="1222">
                  <c:v>0.38942520077759546</c:v>
                </c:pt>
                <c:pt idx="1223">
                  <c:v>0.37438005954769038</c:v>
                </c:pt>
                <c:pt idx="1224">
                  <c:v>0.35978218560700215</c:v>
                </c:pt>
                <c:pt idx="1225">
                  <c:v>0.34562540803729258</c:v>
                </c:pt>
                <c:pt idx="1226">
                  <c:v>0.33190346269502274</c:v>
                </c:pt>
                <c:pt idx="1227">
                  <c:v>0.31861000264956352</c:v>
                </c:pt>
                <c:pt idx="1228">
                  <c:v>0.30573860838161282</c:v>
                </c:pt>
                <c:pt idx="1229">
                  <c:v>0.29328279773595489</c:v>
                </c:pt>
                <c:pt idx="1230">
                  <c:v>0.28123603562367905</c:v>
                </c:pt>
                <c:pt idx="1231">
                  <c:v>0.26959174346935511</c:v>
                </c:pt>
                <c:pt idx="1232">
                  <c:v>0.25834330839954261</c:v>
                </c:pt>
                <c:pt idx="1233">
                  <c:v>0.24748409216948897</c:v>
                </c:pt>
                <c:pt idx="1234">
                  <c:v>0.23700743982555544</c:v>
                </c:pt>
                <c:pt idx="1235">
                  <c:v>0.22690668810142001</c:v>
                </c:pt>
                <c:pt idx="1236">
                  <c:v>0.21717517354678409</c:v>
                </c:pt>
                <c:pt idx="1237">
                  <c:v>0.20780624038773546</c:v>
                </c:pt>
                <c:pt idx="1238">
                  <c:v>0.19879324811856691</c:v>
                </c:pt>
                <c:pt idx="1239">
                  <c:v>0.19012957882518905</c:v>
                </c:pt>
                <c:pt idx="1240">
                  <c:v>0.18180864424093376</c:v>
                </c:pt>
                <c:pt idx="1241">
                  <c:v>0.17382389253588948</c:v>
                </c:pt>
                <c:pt idx="1242">
                  <c:v>0.16616881484133592</c:v>
                </c:pt>
                <c:pt idx="1243">
                  <c:v>0.15883695151134369</c:v>
                </c:pt>
                <c:pt idx="1244">
                  <c:v>0.15182189812392191</c:v>
                </c:pt>
                <c:pt idx="1245">
                  <c:v>0.14511731122448748</c:v>
                </c:pt>
                <c:pt idx="1246">
                  <c:v>0.13871691381474743</c:v>
                </c:pt>
                <c:pt idx="1247">
                  <c:v>0.13261450059049712</c:v>
                </c:pt>
                <c:pt idx="1248">
                  <c:v>0.12680394293199396</c:v>
                </c:pt>
                <c:pt idx="1249">
                  <c:v>0.12127919365101569</c:v>
                </c:pt>
                <c:pt idx="1250">
                  <c:v>0.11603429149880176</c:v>
                </c:pt>
                <c:pt idx="1251">
                  <c:v>0.11106336543945941</c:v>
                </c:pt>
                <c:pt idx="1252">
                  <c:v>0.10636063869353006</c:v>
                </c:pt>
                <c:pt idx="1253">
                  <c:v>0.10192043255666609</c:v>
                </c:pt>
                <c:pt idx="1254">
                  <c:v>9.7737169998530202E-2</c:v>
                </c:pt>
                <c:pt idx="1255">
                  <c:v>9.3805379047175882E-2</c:v>
                </c:pt>
                <c:pt idx="1256">
                  <c:v>9.0119695964317945E-2</c:v>
                </c:pt>
                <c:pt idx="1257">
                  <c:v>8.6674868217029605E-2</c:v>
                </c:pt>
                <c:pt idx="1258">
                  <c:v>8.3465757251483863E-2</c:v>
                </c:pt>
                <c:pt idx="1259">
                  <c:v>8.0487341074462829E-2</c:v>
                </c:pt>
                <c:pt idx="1260">
                  <c:v>7.773471664842091E-2</c:v>
                </c:pt>
                <c:pt idx="1261">
                  <c:v>7.5203102105934588E-2</c:v>
                </c:pt>
                <c:pt idx="1262">
                  <c:v>7.2887838789402956E-2</c:v>
                </c:pt>
                <c:pt idx="1263">
                  <c:v>7.0784393121903266E-2</c:v>
                </c:pt>
                <c:pt idx="1264">
                  <c:v>6.8888358315105452E-2</c:v>
                </c:pt>
                <c:pt idx="1265">
                  <c:v>6.7195455920109504E-2</c:v>
                </c:pt>
                <c:pt idx="1266">
                  <c:v>6.5701537227101953E-2</c:v>
                </c:pt>
                <c:pt idx="1267">
                  <c:v>6.4402584519644868E-2</c:v>
                </c:pt>
                <c:pt idx="1268">
                  <c:v>6.3294712189391783E-2</c:v>
                </c:pt>
                <c:pt idx="1269">
                  <c:v>6.2374167716947371E-2</c:v>
                </c:pt>
                <c:pt idx="1270">
                  <c:v>6.1637332524523671E-2</c:v>
                </c:pt>
                <c:pt idx="1271">
                  <c:v>6.1080722705967705E-2</c:v>
                </c:pt>
                <c:pt idx="1272">
                  <c:v>6.0700989639621353E-2</c:v>
                </c:pt>
                <c:pt idx="1273">
                  <c:v>6.0494920489405857E-2</c:v>
                </c:pt>
                <c:pt idx="1274">
                  <c:v>6.0459438599364403E-2</c:v>
                </c:pt>
                <c:pt idx="1275">
                  <c:v>6.0591603786815523E-2</c:v>
                </c:pt>
                <c:pt idx="1276">
                  <c:v>6.0888612539116128E-2</c:v>
                </c:pt>
                <c:pt idx="1277">
                  <c:v>6.1347798118903334E-2</c:v>
                </c:pt>
                <c:pt idx="1278">
                  <c:v>6.1966630582528603E-2</c:v>
                </c:pt>
                <c:pt idx="1279">
                  <c:v>6.2742716716248342E-2</c:v>
                </c:pt>
                <c:pt idx="1280">
                  <c:v>6.3673799894595401E-2</c:v>
                </c:pt>
                <c:pt idx="1281">
                  <c:v>6.4757759865147341E-2</c:v>
                </c:pt>
                <c:pt idx="1282">
                  <c:v>6.5992612463764061E-2</c:v>
                </c:pt>
                <c:pt idx="1283">
                  <c:v>6.737650926419872E-2</c:v>
                </c:pt>
                <c:pt idx="1284">
                  <c:v>6.8907737165776833E-2</c:v>
                </c:pt>
                <c:pt idx="1285">
                  <c:v>7.0584717922663034E-2</c:v>
                </c:pt>
                <c:pt idx="1286">
                  <c:v>7.2406007618053422E-2</c:v>
                </c:pt>
                <c:pt idx="1287">
                  <c:v>7.4370296086423482E-2</c:v>
                </c:pt>
                <c:pt idx="1288">
                  <c:v>7.6476406286772103E-2</c:v>
                </c:pt>
                <c:pt idx="1289">
                  <c:v>7.8723293629599123E-2</c:v>
                </c:pt>
                <c:pt idx="1290">
                  <c:v>8.1110045260146701E-2</c:v>
                </c:pt>
                <c:pt idx="1291">
                  <c:v>8.3635879300248364E-2</c:v>
                </c:pt>
                <c:pt idx="1292">
                  <c:v>8.6300144050887026E-2</c:v>
                </c:pt>
                <c:pt idx="1293">
                  <c:v>8.9102317157388658E-2</c:v>
                </c:pt>
                <c:pt idx="1294">
                  <c:v>9.2042004738966829E-2</c:v>
                </c:pt>
                <c:pt idx="1295">
                  <c:v>9.5118940484093556E-2</c:v>
                </c:pt>
                <c:pt idx="1296">
                  <c:v>9.833298471299437E-2</c:v>
                </c:pt>
                <c:pt idx="1297">
                  <c:v>0.10168412340834997</c:v>
                </c:pt>
                <c:pt idx="1298">
                  <c:v>0.10517246721503466</c:v>
                </c:pt>
                <c:pt idx="1299">
                  <c:v>0.10879825040962508</c:v>
                </c:pt>
                <c:pt idx="1300">
                  <c:v>0.11256182984001192</c:v>
                </c:pt>
                <c:pt idx="1301">
                  <c:v>0.11646368383548686</c:v>
                </c:pt>
                <c:pt idx="1302">
                  <c:v>0.12050441108723441</c:v>
                </c:pt>
                <c:pt idx="1303">
                  <c:v>0.12468472949912056</c:v>
                </c:pt>
                <c:pt idx="1304">
                  <c:v>0.12900547500839704</c:v>
                </c:pt>
                <c:pt idx="1305">
                  <c:v>0.13346760037575026</c:v>
                </c:pt>
                <c:pt idx="1306">
                  <c:v>0.13807217394393789</c:v>
                </c:pt>
                <c:pt idx="1307">
                  <c:v>0.14282037836407305</c:v>
                </c:pt>
                <c:pt idx="1308">
                  <c:v>0.1477135092883734</c:v>
                </c:pt>
                <c:pt idx="1309">
                  <c:v>0.15275297402811752</c:v>
                </c:pt>
                <c:pt idx="1310">
                  <c:v>0.15794029017522374</c:v>
                </c:pt>
                <c:pt idx="1311">
                  <c:v>0.16327708418582251</c:v>
                </c:pt>
                <c:pt idx="1312">
                  <c:v>0.16876508992396574</c:v>
                </c:pt>
                <c:pt idx="1313">
                  <c:v>0.17440614716339936</c:v>
                </c:pt>
                <c:pt idx="1314">
                  <c:v>0.18020220004530613</c:v>
                </c:pt>
                <c:pt idx="1315">
                  <c:v>0.18615529548956566</c:v>
                </c:pt>
                <c:pt idx="1316">
                  <c:v>0.19226758155718479</c:v>
                </c:pt>
                <c:pt idx="1317">
                  <c:v>0.19854130576113418</c:v>
                </c:pt>
                <c:pt idx="1318">
                  <c:v>0.2049788133229147</c:v>
                </c:pt>
                <c:pt idx="1319">
                  <c:v>0.21158254537192228</c:v>
                </c:pt>
                <c:pt idx="1320">
                  <c:v>0.21835503708462489</c:v>
                </c:pt>
                <c:pt idx="1321">
                  <c:v>0.22529891576035671</c:v>
                </c:pt>
                <c:pt idx="1322">
                  <c:v>0.23241689883058592</c:v>
                </c:pt>
                <c:pt idx="1323">
                  <c:v>0.23971179179823093</c:v>
                </c:pt>
                <c:pt idx="1324">
                  <c:v>0.24718648610365959</c:v>
                </c:pt>
                <c:pt idx="1325">
                  <c:v>0.2548439569138724</c:v>
                </c:pt>
                <c:pt idx="1326">
                  <c:v>0.2626872608312259</c:v>
                </c:pt>
                <c:pt idx="1327">
                  <c:v>0.27071953351814976</c:v>
                </c:pt>
                <c:pt idx="1328">
                  <c:v>0.27894398723409702</c:v>
                </c:pt>
                <c:pt idx="1329">
                  <c:v>0.28736390828106434</c:v>
                </c:pt>
                <c:pt idx="1330">
                  <c:v>0.29598265435383747</c:v>
                </c:pt>
                <c:pt idx="1331">
                  <c:v>0.30480365179130331</c:v>
                </c:pt>
                <c:pt idx="1332">
                  <c:v>0.31383039272491026</c:v>
                </c:pt>
                <c:pt idx="1333">
                  <c:v>0.32306643212060854</c:v>
                </c:pt>
                <c:pt idx="1334">
                  <c:v>0.33251538471040565</c:v>
                </c:pt>
                <c:pt idx="1335">
                  <c:v>0.34218092180991239</c:v>
                </c:pt>
                <c:pt idx="1336">
                  <c:v>0.35206676801804104</c:v>
                </c:pt>
                <c:pt idx="1337">
                  <c:v>0.36217669779536227</c:v>
                </c:pt>
                <c:pt idx="1338">
                  <c:v>0.37251453191738165</c:v>
                </c:pt>
                <c:pt idx="1339">
                  <c:v>0.38308413379941586</c:v>
                </c:pt>
                <c:pt idx="1340">
                  <c:v>0.39388940568947739</c:v>
                </c:pt>
                <c:pt idx="1341">
                  <c:v>0.40493428472604326</c:v>
                </c:pt>
                <c:pt idx="1342">
                  <c:v>0.41622273885740446</c:v>
                </c:pt>
                <c:pt idx="1343">
                  <c:v>0.42775876261962403</c:v>
                </c:pt>
                <c:pt idx="1344">
                  <c:v>0.43954637277021702</c:v>
                </c:pt>
                <c:pt idx="1345">
                  <c:v>0.45158960377482887</c:v>
                </c:pt>
                <c:pt idx="1346">
                  <c:v>0.46389250314431157</c:v>
                </c:pt>
                <c:pt idx="1347">
                  <c:v>0.47645912661997702</c:v>
                </c:pt>
                <c:pt idx="1348">
                  <c:v>0.48929353320485203</c:v>
                </c:pt>
                <c:pt idx="1349">
                  <c:v>0.5023997800389326</c:v>
                </c:pt>
                <c:pt idx="1350">
                  <c:v>0.51578191711695953</c:v>
                </c:pt>
                <c:pt idx="1351">
                  <c:v>0.52944398184721764</c:v>
                </c:pt>
                <c:pt idx="1352">
                  <c:v>0.54338999345026451</c:v>
                </c:pt>
                <c:pt idx="1353">
                  <c:v>0.55762394719672481</c:v>
                </c:pt>
                <c:pt idx="1354">
                  <c:v>0.57214980848374675</c:v>
                </c:pt>
                <c:pt idx="1355">
                  <c:v>0.58697150674972132</c:v>
                </c:pt>
                <c:pt idx="1356">
                  <c:v>0.60209292922769508</c:v>
                </c:pt>
                <c:pt idx="1357">
                  <c:v>0.61751791453771521</c:v>
                </c:pt>
                <c:pt idx="1358">
                  <c:v>0.63325024611909808</c:v>
                </c:pt>
                <c:pt idx="1359">
                  <c:v>0.64929364550388979</c:v>
                </c:pt>
                <c:pt idx="1360">
                  <c:v>0.66565176543313742</c:v>
                </c:pt>
                <c:pt idx="1361">
                  <c:v>0.6823281828180916</c:v>
                </c:pt>
                <c:pt idx="1362">
                  <c:v>0.69932639154874321</c:v>
                </c:pt>
                <c:pt idx="1363">
                  <c:v>0.71664979515279048</c:v>
                </c:pt>
                <c:pt idx="1364">
                  <c:v>0.73430169930835165</c:v>
                </c:pt>
                <c:pt idx="1365">
                  <c:v>0.75228530421426898</c:v>
                </c:pt>
                <c:pt idx="1366">
                  <c:v>0.77060369682243113</c:v>
                </c:pt>
                <c:pt idx="1367">
                  <c:v>0.78925984293700435</c:v>
                </c:pt>
                <c:pt idx="1368">
                  <c:v>0.80825657918579852</c:v>
                </c:pt>
                <c:pt idx="1369">
                  <c:v>0.82759660486974451</c:v>
                </c:pt>
                <c:pt idx="1370">
                  <c:v>0.84728247369691401</c:v>
                </c:pt>
                <c:pt idx="1371">
                  <c:v>0.86731658540789258</c:v>
                </c:pt>
                <c:pt idx="1372">
                  <c:v>0.88770117730016973</c:v>
                </c:pt>
                <c:pt idx="1373">
                  <c:v>0.9084383156592909</c:v>
                </c:pt>
                <c:pt idx="1374">
                  <c:v>0.92952988710577977</c:v>
                </c:pt>
                <c:pt idx="1375">
                  <c:v>0.95097758986655279</c:v>
                </c:pt>
                <c:pt idx="1376">
                  <c:v>0.97278292498074159</c:v>
                </c:pt>
                <c:pt idx="1377">
                  <c:v>0.99494718745029109</c:v>
                </c:pt>
                <c:pt idx="1378">
                  <c:v>1.017471457345871</c:v>
                </c:pt>
                <c:pt idx="1379">
                  <c:v>1.040356590879866</c:v>
                </c:pt>
                <c:pt idx="1380">
                  <c:v>1.0636032114580678</c:v>
                </c:pt>
                <c:pt idx="1381">
                  <c:v>1.087211700722952</c:v>
                </c:pt>
                <c:pt idx="1382">
                  <c:v>1.111182189601357</c:v>
                </c:pt>
                <c:pt idx="1383">
                  <c:v>1.1355145493702301</c:v>
                </c:pt>
                <c:pt idx="1384">
                  <c:v>1.1602083827547855</c:v>
                </c:pt>
                <c:pt idx="1385">
                  <c:v>1.1852630150736396</c:v>
                </c:pt>
                <c:pt idx="1386">
                  <c:v>1.2106774854461668</c:v>
                </c:pt>
                <c:pt idx="1387">
                  <c:v>1.2364505380778523</c:v>
                </c:pt>
                <c:pt idx="1388">
                  <c:v>1.2625806136398392</c:v>
                </c:pt>
                <c:pt idx="1389">
                  <c:v>1.2890658407593238</c:v>
                </c:pt>
                <c:pt idx="1390">
                  <c:v>1.3159040276380112</c:v>
                </c:pt>
                <c:pt idx="1391">
                  <c:v>1.3430926538162513</c:v>
                </c:pt>
                <c:pt idx="1392">
                  <c:v>1.370628862100649</c:v>
                </c:pt>
                <c:pt idx="1393">
                  <c:v>1.3985094506737803</c:v>
                </c:pt>
                <c:pt idx="1394">
                  <c:v>1.4267308654045057</c:v>
                </c:pt>
                <c:pt idx="1395">
                  <c:v>1.4552891923780871</c:v>
                </c:pt>
                <c:pt idx="1396">
                  <c:v>1.4841801506654728</c:v>
                </c:pt>
                <c:pt idx="1397">
                  <c:v>1.5133990853511301</c:v>
                </c:pt>
                <c:pt idx="1398">
                  <c:v>1.5429409608396942</c:v>
                </c:pt>
                <c:pt idx="1399">
                  <c:v>1.572800354460846</c:v>
                </c:pt>
                <c:pt idx="1400">
                  <c:v>1.602971450393269</c:v>
                </c:pt>
                <c:pt idx="1401">
                  <c:v>1.6334480339274702</c:v>
                </c:pt>
                <c:pt idx="1402">
                  <c:v>1.664223486088052</c:v>
                </c:pt>
                <c:pt idx="1403">
                  <c:v>1.695290778635534</c:v>
                </c:pt>
                <c:pt idx="1404">
                  <c:v>1.7266424694686835</c:v>
                </c:pt>
                <c:pt idx="1405">
                  <c:v>1.7582706984466374</c:v>
                </c:pt>
                <c:pt idx="1406">
                  <c:v>1.7901671836519548</c:v>
                </c:pt>
                <c:pt idx="1407">
                  <c:v>1.8223232181137901</c:v>
                </c:pt>
                <c:pt idx="1408">
                  <c:v>1.8547296670115536</c:v>
                </c:pt>
                <c:pt idx="1409">
                  <c:v>1.88737696537767</c:v>
                </c:pt>
                <c:pt idx="1410">
                  <c:v>1.9202551163193338</c:v>
                </c:pt>
                <c:pt idx="1411">
                  <c:v>1.9533536897777821</c:v>
                </c:pt>
                <c:pt idx="1412">
                  <c:v>1.9866618218426471</c:v>
                </c:pt>
                <c:pt idx="1413">
                  <c:v>2.0201682146401931</c:v>
                </c:pt>
                <c:pt idx="1414">
                  <c:v>2.0538611368114497</c:v>
                </c:pt>
                <c:pt idx="1415">
                  <c:v>2.0877284245978007</c:v>
                </c:pt>
                <c:pt idx="1416">
                  <c:v>2.1217574835488016</c:v>
                </c:pt>
                <c:pt idx="1417">
                  <c:v>2.1559352908683183</c:v>
                </c:pt>
                <c:pt idx="1418">
                  <c:v>2.1902483984123031</c:v>
                </c:pt>
                <c:pt idx="1419">
                  <c:v>2.2246829363520249</c:v>
                </c:pt>
                <c:pt idx="1420">
                  <c:v>2.2592246175151791</c:v>
                </c:pt>
                <c:pt idx="1421">
                  <c:v>2.2938587424159467</c:v>
                </c:pt>
                <c:pt idx="1422">
                  <c:v>2.3285702049847901</c:v>
                </c:pt>
                <c:pt idx="1423">
                  <c:v>2.3633434990069331</c:v>
                </c:pt>
                <c:pt idx="1424">
                  <c:v>2.3981627252775457</c:v>
                </c:pt>
                <c:pt idx="1425">
                  <c:v>2.4330115994807331</c:v>
                </c:pt>
                <c:pt idx="1426">
                  <c:v>2.4678734607976338</c:v>
                </c:pt>
                <c:pt idx="1427">
                  <c:v>2.5027312812478555</c:v>
                </c:pt>
                <c:pt idx="1428">
                  <c:v>2.537567675767316</c:v>
                </c:pt>
                <c:pt idx="1429">
                  <c:v>2.5723649130238053</c:v>
                </c:pt>
                <c:pt idx="1430">
                  <c:v>2.6071049269697282</c:v>
                </c:pt>
                <c:pt idx="1431">
                  <c:v>2.6417693291313471</c:v>
                </c:pt>
                <c:pt idx="1432">
                  <c:v>2.6763394216306997</c:v>
                </c:pt>
                <c:pt idx="1433">
                  <c:v>2.7107962109355652</c:v>
                </c:pt>
                <c:pt idx="1434">
                  <c:v>2.7451204223315981</c:v>
                </c:pt>
                <c:pt idx="1435">
                  <c:v>2.7792925151076711</c:v>
                </c:pt>
                <c:pt idx="1436">
                  <c:v>2.8132926984462241</c:v>
                </c:pt>
                <c:pt idx="1437">
                  <c:v>2.8471009480054041</c:v>
                </c:pt>
                <c:pt idx="1438">
                  <c:v>2.8806970231821261</c:v>
                </c:pt>
                <c:pt idx="1439">
                  <c:v>2.9140604850387541</c:v>
                </c:pt>
                <c:pt idx="1440">
                  <c:v>2.9471707148792858</c:v>
                </c:pt>
                <c:pt idx="1441">
                  <c:v>2.9800069334551855</c:v>
                </c:pt>
                <c:pt idx="1442">
                  <c:v>3.0125482207813574</c:v>
                </c:pt>
                <c:pt idx="1443">
                  <c:v>3.0447735365409034</c:v>
                </c:pt>
                <c:pt idx="1444">
                  <c:v>3.0766617410546151</c:v>
                </c:pt>
                <c:pt idx="1445">
                  <c:v>3.1081916167906556</c:v>
                </c:pt>
                <c:pt idx="1446">
                  <c:v>3.139341890387584</c:v>
                </c:pt>
                <c:pt idx="1447">
                  <c:v>3.1700912551614207</c:v>
                </c:pt>
                <c:pt idx="1448">
                  <c:v>3.2004183940688047</c:v>
                </c:pt>
                <c:pt idx="1449">
                  <c:v>3.2303020030918734</c:v>
                </c:pt>
                <c:pt idx="1450">
                  <c:v>3.2597208150143482</c:v>
                </c:pt>
                <c:pt idx="1451">
                  <c:v>3.2886536235525874</c:v>
                </c:pt>
                <c:pt idx="1452">
                  <c:v>3.317079307806404</c:v>
                </c:pt>
                <c:pt idx="1453">
                  <c:v>3.3449768569918246</c:v>
                </c:pt>
                <c:pt idx="1454">
                  <c:v>3.3723253954177377</c:v>
                </c:pt>
                <c:pt idx="1455">
                  <c:v>3.3991042076660767</c:v>
                </c:pt>
                <c:pt idx="1456">
                  <c:v>3.4252927639344382</c:v>
                </c:pt>
                <c:pt idx="1457">
                  <c:v>3.4508707454998584</c:v>
                </c:pt>
                <c:pt idx="1458">
                  <c:v>3.4758180702596975</c:v>
                </c:pt>
                <c:pt idx="1459">
                  <c:v>3.500114918306473</c:v>
                </c:pt>
                <c:pt idx="1460">
                  <c:v>3.5237417574916901</c:v>
                </c:pt>
                <c:pt idx="1461">
                  <c:v>3.5466793689329892</c:v>
                </c:pt>
                <c:pt idx="1462">
                  <c:v>3.5689088724189681</c:v>
                </c:pt>
                <c:pt idx="1463">
                  <c:v>3.590411751665235</c:v>
                </c:pt>
                <c:pt idx="1464">
                  <c:v>3.6111698793739921</c:v>
                </c:pt>
                <c:pt idx="1465">
                  <c:v>3.6311655420518942</c:v>
                </c:pt>
                <c:pt idx="1466">
                  <c:v>3.6503814645359136</c:v>
                </c:pt>
                <c:pt idx="1467">
                  <c:v>3.6688008341833136</c:v>
                </c:pt>
                <c:pt idx="1468">
                  <c:v>3.6864073246759332</c:v>
                </c:pt>
                <c:pt idx="1469">
                  <c:v>3.7031851193924386</c:v>
                </c:pt>
                <c:pt idx="1470">
                  <c:v>3.7191189343028821</c:v>
                </c:pt>
                <c:pt idx="1471">
                  <c:v>3.7341940403372962</c:v>
                </c:pt>
                <c:pt idx="1472">
                  <c:v>3.7483962851846995</c:v>
                </c:pt>
                <c:pt idx="1473">
                  <c:v>3.7617121144759951</c:v>
                </c:pt>
                <c:pt idx="1474">
                  <c:v>3.77412859230708</c:v>
                </c:pt>
                <c:pt idx="1475">
                  <c:v>3.7856334210593952</c:v>
                </c:pt>
                <c:pt idx="1476">
                  <c:v>3.7962149604750008</c:v>
                </c:pt>
                <c:pt idx="1477">
                  <c:v>3.8058622459448035</c:v>
                </c:pt>
                <c:pt idx="1478">
                  <c:v>3.814565005971859</c:v>
                </c:pt>
                <c:pt idx="1479">
                  <c:v>3.8223136787694032</c:v>
                </c:pt>
                <c:pt idx="1480">
                  <c:v>3.829099427957968</c:v>
                </c:pt>
                <c:pt idx="1481">
                  <c:v>3.834914157326299</c:v>
                </c:pt>
                <c:pt idx="1482">
                  <c:v>3.839750524621659</c:v>
                </c:pt>
                <c:pt idx="1483">
                  <c:v>3.843601954339543</c:v>
                </c:pt>
                <c:pt idx="1484">
                  <c:v>3.8464626494809249</c:v>
                </c:pt>
                <c:pt idx="1485">
                  <c:v>3.848327602251445</c:v>
                </c:pt>
                <c:pt idx="1486">
                  <c:v>3.8491926036748794</c:v>
                </c:pt>
                <c:pt idx="1487">
                  <c:v>3.8490542520992648</c:v>
                </c:pt>
                <c:pt idx="1488">
                  <c:v>3.8479099605726406</c:v>
                </c:pt>
                <c:pt idx="1489">
                  <c:v>3.8457579630715784</c:v>
                </c:pt>
                <c:pt idx="1490">
                  <c:v>3.8425973195633079</c:v>
                </c:pt>
                <c:pt idx="1491">
                  <c:v>3.8384279198902664</c:v>
                </c:pt>
                <c:pt idx="1492">
                  <c:v>3.8332504864627177</c:v>
                </c:pt>
                <c:pt idx="1493">
                  <c:v>3.8270665757523075</c:v>
                </c:pt>
                <c:pt idx="1494">
                  <c:v>3.8198785785793623</c:v>
                </c:pt>
                <c:pt idx="1495">
                  <c:v>3.8116897191890127</c:v>
                </c:pt>
                <c:pt idx="1496">
                  <c:v>3.8025040531164036</c:v>
                </c:pt>
                <c:pt idx="1497">
                  <c:v>3.7923264638409915</c:v>
                </c:pt>
                <c:pt idx="1498">
                  <c:v>3.7811626582337547</c:v>
                </c:pt>
                <c:pt idx="1499">
                  <c:v>3.7690191608052106</c:v>
                </c:pt>
                <c:pt idx="1500">
                  <c:v>3.7559033067608141</c:v>
                </c:pt>
                <c:pt idx="1501">
                  <c:v>3.7418232338774642</c:v>
                </c:pt>
                <c:pt idx="1502">
                  <c:v>3.7267878732149193</c:v>
                </c:pt>
                <c:pt idx="1503">
                  <c:v>3.7108069386768117</c:v>
                </c:pt>
                <c:pt idx="1504">
                  <c:v>3.6938909154435677</c:v>
                </c:pt>
                <c:pt idx="1505">
                  <c:v>3.6760510472963057</c:v>
                </c:pt>
                <c:pt idx="1506">
                  <c:v>3.6572993228565482</c:v>
                </c:pt>
                <c:pt idx="1507">
                  <c:v>3.6376484607678794</c:v>
                </c:pt>
                <c:pt idx="1508">
                  <c:v>3.6171118938483415</c:v>
                </c:pt>
                <c:pt idx="1509">
                  <c:v>3.5957037522429296</c:v>
                </c:pt>
                <c:pt idx="1510">
                  <c:v>3.5734388456109478</c:v>
                </c:pt>
                <c:pt idx="1511">
                  <c:v>3.5503326443808132</c:v>
                </c:pt>
                <c:pt idx="1512">
                  <c:v>3.5264012601096684</c:v>
                </c:pt>
                <c:pt idx="1513">
                  <c:v>3.5016614249871227</c:v>
                </c:pt>
                <c:pt idx="1514">
                  <c:v>3.4761304705209599</c:v>
                </c:pt>
                <c:pt idx="1515">
                  <c:v>3.4498263054485307</c:v>
                </c:pt>
                <c:pt idx="1516">
                  <c:v>3.4227673929159081</c:v>
                </c:pt>
                <c:pt idx="1517">
                  <c:v>3.394972726968843</c:v>
                </c:pt>
                <c:pt idx="1518">
                  <c:v>3.3664618084024442</c:v>
                </c:pt>
                <c:pt idx="1519">
                  <c:v>3.33725462001467</c:v>
                </c:pt>
                <c:pt idx="1520">
                  <c:v>3.30737160131316</c:v>
                </c:pt>
                <c:pt idx="1521">
                  <c:v>3.2768336227222248</c:v>
                </c:pt>
                <c:pt idx="1522">
                  <c:v>3.2456619593407536</c:v>
                </c:pt>
                <c:pt idx="1523">
                  <c:v>3.2138782643003392</c:v>
                </c:pt>
                <c:pt idx="1524">
                  <c:v>3.1815045417733741</c:v>
                </c:pt>
                <c:pt idx="1525">
                  <c:v>3.1485631196834194</c:v>
                </c:pt>
                <c:pt idx="1526">
                  <c:v>3.1150766221673032</c:v>
                </c:pt>
                <c:pt idx="1527">
                  <c:v>3.0810679418404607</c:v>
                </c:pt>
                <c:pt idx="1528">
                  <c:v>3.0465602119166801</c:v>
                </c:pt>
                <c:pt idx="1529">
                  <c:v>3.0115767782328082</c:v>
                </c:pt>
                <c:pt idx="1530">
                  <c:v>2.9761411712289068</c:v>
                </c:pt>
                <c:pt idx="1531">
                  <c:v>2.9402770779339846</c:v>
                </c:pt>
                <c:pt idx="1532">
                  <c:v>2.9040083140062665</c:v>
                </c:pt>
                <c:pt idx="1533">
                  <c:v>2.8673587958782734</c:v>
                </c:pt>
                <c:pt idx="1534">
                  <c:v>2.8303525130528802</c:v>
                </c:pt>
                <c:pt idx="1535">
                  <c:v>2.7930135005988874</c:v>
                </c:pt>
                <c:pt idx="1536">
                  <c:v>2.7553658118916959</c:v>
                </c:pt>
                <c:pt idx="1537">
                  <c:v>2.7174334916446141</c:v>
                </c:pt>
                <c:pt idx="1538">
                  <c:v>2.6792405492738545</c:v>
                </c:pt>
                <c:pt idx="1539">
                  <c:v>2.6408109326409241</c:v>
                </c:pt>
                <c:pt idx="1540">
                  <c:v>2.6021685022126992</c:v>
                </c:pt>
                <c:pt idx="1541">
                  <c:v>2.5633370056796596</c:v>
                </c:pt>
                <c:pt idx="1542">
                  <c:v>2.5243400530700031</c:v>
                </c:pt>
                <c:pt idx="1543">
                  <c:v>2.4852010923965251</c:v>
                </c:pt>
                <c:pt idx="1544">
                  <c:v>2.4459433858717037</c:v>
                </c:pt>
                <c:pt idx="1545">
                  <c:v>2.4065899867229614</c:v>
                </c:pt>
                <c:pt idx="1546">
                  <c:v>2.3671637166413935</c:v>
                </c:pt>
                <c:pt idx="1547">
                  <c:v>2.3276871438920002</c:v>
                </c:pt>
                <c:pt idx="1548">
                  <c:v>2.2881825621141529</c:v>
                </c:pt>
                <c:pt idx="1549">
                  <c:v>2.2486719698377167</c:v>
                </c:pt>
                <c:pt idx="1550">
                  <c:v>2.2091770507394233</c:v>
                </c:pt>
                <c:pt idx="1551">
                  <c:v>2.1697191546605592</c:v>
                </c:pt>
                <c:pt idx="1552">
                  <c:v>2.130319279406895</c:v>
                </c:pt>
                <c:pt idx="1553">
                  <c:v>2.0909980533484025</c:v>
                </c:pt>
                <c:pt idx="1554">
                  <c:v>2.0517757188348233</c:v>
                </c:pt>
                <c:pt idx="1555">
                  <c:v>2.0126721164414847</c:v>
                </c:pt>
                <c:pt idx="1556">
                  <c:v>1.9737066700575518</c:v>
                </c:pt>
                <c:pt idx="1557">
                  <c:v>1.9348983728256537</c:v>
                </c:pt>
                <c:pt idx="1558">
                  <c:v>1.8962657739431841</c:v>
                </c:pt>
                <c:pt idx="1559">
                  <c:v>1.8578269663294458</c:v>
                </c:pt>
                <c:pt idx="1560">
                  <c:v>1.8195995751643026</c:v>
                </c:pt>
                <c:pt idx="1561">
                  <c:v>1.7816007473001194</c:v>
                </c:pt>
                <c:pt idx="1562">
                  <c:v>1.7438471415480477</c:v>
                </c:pt>
                <c:pt idx="1563">
                  <c:v>1.7063549198371679</c:v>
                </c:pt>
                <c:pt idx="1564">
                  <c:v>1.6691397392440877</c:v>
                </c:pt>
                <c:pt idx="1565">
                  <c:v>1.6322167448872018</c:v>
                </c:pt>
                <c:pt idx="1566">
                  <c:v>1.5956005636811901</c:v>
                </c:pt>
                <c:pt idx="1567">
                  <c:v>1.5593052989419358</c:v>
                </c:pt>
                <c:pt idx="1568">
                  <c:v>1.5233445258340388</c:v>
                </c:pt>
                <c:pt idx="1569">
                  <c:v>1.4877312876487887</c:v>
                </c:pt>
                <c:pt idx="1570">
                  <c:v>1.45247809290125</c:v>
                </c:pt>
                <c:pt idx="1571">
                  <c:v>1.4175969132322055</c:v>
                </c:pt>
                <c:pt idx="1572">
                  <c:v>1.3830991821002698</c:v>
                </c:pt>
                <c:pt idx="1573">
                  <c:v>1.3489957942479798</c:v>
                </c:pt>
                <c:pt idx="1574">
                  <c:v>1.3152971059243566</c:v>
                </c:pt>
                <c:pt idx="1575">
                  <c:v>1.2820129358460775</c:v>
                </c:pt>
                <c:pt idx="1576">
                  <c:v>1.2491525668772265</c:v>
                </c:pt>
                <c:pt idx="1577">
                  <c:v>1.2167247484077182</c:v>
                </c:pt>
                <c:pt idx="1578">
                  <c:v>1.184737699409206</c:v>
                </c:pt>
                <c:pt idx="1579">
                  <c:v>1.1531991121464813</c:v>
                </c:pt>
                <c:pt idx="1580">
                  <c:v>1.1221161565216076</c:v>
                </c:pt>
                <c:pt idx="1581">
                  <c:v>1.0914954850277077</c:v>
                </c:pt>
                <c:pt idx="1582">
                  <c:v>1.0613432382883459</c:v>
                </c:pt>
                <c:pt idx="1583">
                  <c:v>1.0316650511583978</c:v>
                </c:pt>
                <c:pt idx="1584">
                  <c:v>1.002466059361361</c:v>
                </c:pt>
                <c:pt idx="1585">
                  <c:v>0.97375090663843644</c:v>
                </c:pt>
                <c:pt idx="1586">
                  <c:v>0.94552375238327779</c:v>
                </c:pt>
                <c:pt idx="1587">
                  <c:v>0.91778827973779298</c:v>
                </c:pt>
                <c:pt idx="1588">
                  <c:v>0.89054770412227158</c:v>
                </c:pt>
                <c:pt idx="1589">
                  <c:v>0.86380478217459111</c:v>
                </c:pt>
                <c:pt idx="1590">
                  <c:v>0.83756182107252486</c:v>
                </c:pt>
                <c:pt idx="1591">
                  <c:v>0.81182068821326825</c:v>
                </c:pt>
                <c:pt idx="1592">
                  <c:v>0.78658282122443857</c:v>
                </c:pt>
                <c:pt idx="1593">
                  <c:v>0.7618492382811024</c:v>
                </c:pt>
                <c:pt idx="1594">
                  <c:v>0.73762054870315741</c:v>
                </c:pt>
                <c:pt idx="1595">
                  <c:v>0.71389696380848622</c:v>
                </c:pt>
                <c:pt idx="1596">
                  <c:v>0.69067830799647678</c:v>
                </c:pt>
                <c:pt idx="1597">
                  <c:v>0.6679640300377343</c:v>
                </c:pt>
                <c:pt idx="1598">
                  <c:v>0.6457532145460354</c:v>
                </c:pt>
                <c:pt idx="1599">
                  <c:v>0.62404459360852105</c:v>
                </c:pt>
                <c:pt idx="1600">
                  <c:v>0.60283655855124418</c:v>
                </c:pt>
                <c:pt idx="1601">
                  <c:v>0.58212717181729823</c:v>
                </c:pt>
                <c:pt idx="1602">
                  <c:v>0.56191417893544049</c:v>
                </c:pt>
                <c:pt idx="1603">
                  <c:v>0.54219502055749258</c:v>
                </c:pt>
                <c:pt idx="1604">
                  <c:v>0.52296684454386022</c:v>
                </c:pt>
                <c:pt idx="1605">
                  <c:v>0.50422651807648755</c:v>
                </c:pt>
                <c:pt idx="1606">
                  <c:v>0.48597063977983118</c:v>
                </c:pt>
                <c:pt idx="1607">
                  <c:v>0.46819555183062034</c:v>
                </c:pt>
                <c:pt idx="1608">
                  <c:v>0.45089735203821263</c:v>
                </c:pt>
                <c:pt idx="1609">
                  <c:v>0.43407190587783878</c:v>
                </c:pt>
                <c:pt idx="1610">
                  <c:v>0.41771485845966677</c:v>
                </c:pt>
                <c:pt idx="1611">
                  <c:v>0.40182164641775131</c:v>
                </c:pt>
                <c:pt idx="1612">
                  <c:v>0.38638750970317953</c:v>
                </c:pt>
                <c:pt idx="1613">
                  <c:v>0.37140750326665412</c:v>
                </c:pt>
                <c:pt idx="1614">
                  <c:v>0.35687650861664905</c:v>
                </c:pt>
                <c:pt idx="1615">
                  <c:v>0.34278924523978666</c:v>
                </c:pt>
                <c:pt idx="1616">
                  <c:v>0.32914028187088279</c:v>
                </c:pt>
                <c:pt idx="1617">
                  <c:v>0.31592404760095827</c:v>
                </c:pt>
                <c:pt idx="1618">
                  <c:v>0.30313484281220132</c:v>
                </c:pt>
                <c:pt idx="1619">
                  <c:v>0.29076684992943097</c:v>
                </c:pt>
                <c:pt idx="1620">
                  <c:v>0.27881414397865711</c:v>
                </c:pt>
                <c:pt idx="1621">
                  <c:v>0.26727070294375838</c:v>
                </c:pt>
                <c:pt idx="1622">
                  <c:v>0.25613041791319779</c:v>
                </c:pt>
                <c:pt idx="1623">
                  <c:v>0.24538710300930322</c:v>
                </c:pt>
                <c:pt idx="1624">
                  <c:v>0.23503450509331103</c:v>
                </c:pt>
                <c:pt idx="1625">
                  <c:v>0.22506631324015655</c:v>
                </c:pt>
                <c:pt idx="1626">
                  <c:v>0.21547616797753574</c:v>
                </c:pt>
                <c:pt idx="1627">
                  <c:v>0.20625767028442571</c:v>
                </c:pt>
                <c:pt idx="1628">
                  <c:v>0.19740439034498874</c:v>
                </c:pt>
                <c:pt idx="1629">
                  <c:v>0.18890987605418519</c:v>
                </c:pt>
                <c:pt idx="1630">
                  <c:v>0.18076766127225971</c:v>
                </c:pt>
                <c:pt idx="1631">
                  <c:v>0.17297127382566413</c:v>
                </c:pt>
                <c:pt idx="1632">
                  <c:v>0.16551424325253641</c:v>
                </c:pt>
                <c:pt idx="1633">
                  <c:v>0.15839010829156391</c:v>
                </c:pt>
                <c:pt idx="1634">
                  <c:v>0.15159242411335341</c:v>
                </c:pt>
                <c:pt idx="1635">
                  <c:v>0.1451147692940655</c:v>
                </c:pt>
                <c:pt idx="1636">
                  <c:v>0.13895075253151945</c:v>
                </c:pt>
                <c:pt idx="1637">
                  <c:v>0.13309401910439247</c:v>
                </c:pt>
                <c:pt idx="1638">
                  <c:v>0.12753825707563721</c:v>
                </c:pt>
                <c:pt idx="1639">
                  <c:v>0.12227720324155843</c:v>
                </c:pt>
                <c:pt idx="1640">
                  <c:v>0.11730464882850029</c:v>
                </c:pt>
                <c:pt idx="1641">
                  <c:v>0.1126144449393571</c:v>
                </c:pt>
                <c:pt idx="1642">
                  <c:v>0.10820050775254896</c:v>
                </c:pt>
                <c:pt idx="1643">
                  <c:v>0.10405682347636856</c:v>
                </c:pt>
                <c:pt idx="1644">
                  <c:v>0.10017745306199474</c:v>
                </c:pt>
                <c:pt idx="1645">
                  <c:v>9.6556536678663124E-2</c:v>
                </c:pt>
                <c:pt idx="1646">
                  <c:v>9.3188297954816091E-2</c:v>
                </c:pt>
                <c:pt idx="1647">
                  <c:v>9.0067047989300444E-2</c:v>
                </c:pt>
                <c:pt idx="1648">
                  <c:v>8.7187189136857426E-2</c:v>
                </c:pt>
                <c:pt idx="1649">
                  <c:v>8.4543218572420545E-2</c:v>
                </c:pt>
                <c:pt idx="1650">
                  <c:v>8.2129731638904774E-2</c:v>
                </c:pt>
                <c:pt idx="1651">
                  <c:v>7.9941424983297316E-2</c:v>
                </c:pt>
                <c:pt idx="1652">
                  <c:v>7.7973099486111724E-2</c:v>
                </c:pt>
                <c:pt idx="1653">
                  <c:v>7.6219662989284634E-2</c:v>
                </c:pt>
                <c:pt idx="1654">
                  <c:v>7.4676132827819514E-2</c:v>
                </c:pt>
                <c:pt idx="1655">
                  <c:v>7.3337638170502914E-2</c:v>
                </c:pt>
                <c:pt idx="1656">
                  <c:v>7.2199422175153335E-2</c:v>
                </c:pt>
                <c:pt idx="1657">
                  <c:v>7.1256843963907177E-2</c:v>
                </c:pt>
                <c:pt idx="1658">
                  <c:v>7.0505380424104813E-2</c:v>
                </c:pt>
                <c:pt idx="1659">
                  <c:v>6.9940627840385183E-2</c:v>
                </c:pt>
                <c:pt idx="1660">
                  <c:v>6.9558303363624729E-2</c:v>
                </c:pt>
                <c:pt idx="1661">
                  <c:v>6.9354246322333071E-2</c:v>
                </c:pt>
                <c:pt idx="1662">
                  <c:v>6.9324419382166103E-2</c:v>
                </c:pt>
                <c:pt idx="1663">
                  <c:v>6.9464909559177779E-2</c:v>
                </c:pt>
                <c:pt idx="1664">
                  <c:v>6.9771929092378032E-2</c:v>
                </c:pt>
                <c:pt idx="1665">
                  <c:v>7.0241816181178848E-2</c:v>
                </c:pt>
                <c:pt idx="1666">
                  <c:v>7.0871035593200099E-2</c:v>
                </c:pt>
                <c:pt idx="1667">
                  <c:v>7.1656179147913224E-2</c:v>
                </c:pt>
                <c:pt idx="1668">
                  <c:v>7.2593966081445971E-2</c:v>
                </c:pt>
                <c:pt idx="1669">
                  <c:v>7.3681243297875079E-2</c:v>
                </c:pt>
                <c:pt idx="1670">
                  <c:v>7.4914985512174001E-2</c:v>
                </c:pt>
                <c:pt idx="1671">
                  <c:v>7.6292295289929313E-2</c:v>
                </c:pt>
                <c:pt idx="1672">
                  <c:v>7.7810402988794436E-2</c:v>
                </c:pt>
                <c:pt idx="1673">
                  <c:v>7.9466666606586717E-2</c:v>
                </c:pt>
                <c:pt idx="1674">
                  <c:v>8.1258571540731669E-2</c:v>
                </c:pt>
                <c:pt idx="1675">
                  <c:v>8.3183730263715672E-2</c:v>
                </c:pt>
                <c:pt idx="1676">
                  <c:v>8.5239881918998131E-2</c:v>
                </c:pt>
                <c:pt idx="1677">
                  <c:v>8.7424891841759597E-2</c:v>
                </c:pt>
                <c:pt idx="1678">
                  <c:v>8.9736751008626964E-2</c:v>
                </c:pt>
                <c:pt idx="1679">
                  <c:v>9.2173575420482642E-2</c:v>
                </c:pt>
                <c:pt idx="1680">
                  <c:v>9.4733605422173225E-2</c:v>
                </c:pt>
                <c:pt idx="1681">
                  <c:v>9.7415204962901472E-2</c:v>
                </c:pt>
                <c:pt idx="1682">
                  <c:v>0.10021686080079245</c:v>
                </c:pt>
                <c:pt idx="1683">
                  <c:v>0.10313718165508469</c:v>
                </c:pt>
                <c:pt idx="1684">
                  <c:v>0.10617489730911803</c:v>
                </c:pt>
                <c:pt idx="1685">
                  <c:v>0.10932885766716034</c:v>
                </c:pt>
                <c:pt idx="1686">
                  <c:v>0.11259803176795853</c:v>
                </c:pt>
                <c:pt idx="1687">
                  <c:v>0.11598150675765799</c:v>
                </c:pt>
                <c:pt idx="1688">
                  <c:v>0.1194784868246372</c:v>
                </c:pt>
                <c:pt idx="1689">
                  <c:v>0.1230882920985317</c:v>
                </c:pt>
                <c:pt idx="1690">
                  <c:v>0.12681035751559336</c:v>
                </c:pt>
                <c:pt idx="1691">
                  <c:v>0.13064423165237274</c:v>
                </c:pt>
                <c:pt idx="1692">
                  <c:v>0.13458957552941642</c:v>
                </c:pt>
                <c:pt idx="1693">
                  <c:v>0.13864616138661839</c:v>
                </c:pt>
                <c:pt idx="1694">
                  <c:v>0.1428138714316029</c:v>
                </c:pt>
                <c:pt idx="1695">
                  <c:v>0.14709269656235058</c:v>
                </c:pt>
                <c:pt idx="1696">
                  <c:v>0.15148273506505699</c:v>
                </c:pt>
                <c:pt idx="1697">
                  <c:v>0.15598419128815574</c:v>
                </c:pt>
                <c:pt idx="1698">
                  <c:v>0.16059737429304677</c:v>
                </c:pt>
                <c:pt idx="1699">
                  <c:v>0.16532269648216227</c:v>
                </c:pt>
                <c:pt idx="1700">
                  <c:v>0.17016067220450115</c:v>
                </c:pt>
                <c:pt idx="1701">
                  <c:v>0.17511191633894732</c:v>
                </c:pt>
                <c:pt idx="1702">
                  <c:v>0.1801771428551544</c:v>
                </c:pt>
                <c:pt idx="1703">
                  <c:v>0.18535716335192925</c:v>
                </c:pt>
                <c:pt idx="1704">
                  <c:v>0.19065288557262561</c:v>
                </c:pt>
                <c:pt idx="1705">
                  <c:v>0.19606531189705442</c:v>
                </c:pt>
                <c:pt idx="1706">
                  <c:v>0.20159553780922651</c:v>
                </c:pt>
                <c:pt idx="1707">
                  <c:v>0.20724475033997722</c:v>
                </c:pt>
                <c:pt idx="1708">
                  <c:v>0.2130142264835434</c:v>
                </c:pt>
                <c:pt idx="1709">
                  <c:v>0.2189053315869077</c:v>
                </c:pt>
                <c:pt idx="1710">
                  <c:v>0.22491951771054489</c:v>
                </c:pt>
                <c:pt idx="1711">
                  <c:v>0.2310583219591712</c:v>
                </c:pt>
                <c:pt idx="1712">
                  <c:v>0.23732336478093974</c:v>
                </c:pt>
                <c:pt idx="1713">
                  <c:v>0.24371634823324401</c:v>
                </c:pt>
                <c:pt idx="1714">
                  <c:v>0.25023905421346454</c:v>
                </c:pt>
                <c:pt idx="1715">
                  <c:v>0.25689334265248676</c:v>
                </c:pt>
                <c:pt idx="1716">
                  <c:v>0.26368114966918005</c:v>
                </c:pt>
                <c:pt idx="1717">
                  <c:v>0.2706044856833919</c:v>
                </c:pt>
                <c:pt idx="1718">
                  <c:v>0.27766543348536427</c:v>
                </c:pt>
                <c:pt idx="1719">
                  <c:v>0.28486614625911932</c:v>
                </c:pt>
                <c:pt idx="1720">
                  <c:v>0.29220884555742238</c:v>
                </c:pt>
                <c:pt idx="1721">
                  <c:v>0.29969581922563387</c:v>
                </c:pt>
                <c:pt idx="1722">
                  <c:v>0.30732941927208818</c:v>
                </c:pt>
                <c:pt idx="1723">
                  <c:v>0.31511205968207207</c:v>
                </c:pt>
                <c:pt idx="1724">
                  <c:v>0.32304621417283452</c:v>
                </c:pt>
                <c:pt idx="1725">
                  <c:v>0.33113441388684811</c:v>
                </c:pt>
                <c:pt idx="1726">
                  <c:v>0.33937924502036487</c:v>
                </c:pt>
                <c:pt idx="1727">
                  <c:v>0.34778334638464048</c:v>
                </c:pt>
                <c:pt idx="1728">
                  <c:v>0.35634940689673034</c:v>
                </c:pt>
                <c:pt idx="1729">
                  <c:v>0.36508016299719626</c:v>
                </c:pt>
                <c:pt idx="1730">
                  <c:v>0.37397839599163152</c:v>
                </c:pt>
                <c:pt idx="1731">
                  <c:v>0.38304692931334178</c:v>
                </c:pt>
                <c:pt idx="1732">
                  <c:v>0.39228862570414991</c:v>
                </c:pt>
                <c:pt idx="1733">
                  <c:v>0.40170638431054639</c:v>
                </c:pt>
                <c:pt idx="1734">
                  <c:v>0.41130313769249066</c:v>
                </c:pt>
                <c:pt idx="1735">
                  <c:v>0.42108184874196242</c:v>
                </c:pt>
                <c:pt idx="1736">
                  <c:v>0.43104550750868392</c:v>
                </c:pt>
                <c:pt idx="1737">
                  <c:v>0.44119712793040161</c:v>
                </c:pt>
                <c:pt idx="1738">
                  <c:v>0.45153974446504863</c:v>
                </c:pt>
                <c:pt idx="1739">
                  <c:v>0.46207640862264987</c:v>
                </c:pt>
                <c:pt idx="1740">
                  <c:v>0.47281018539425618</c:v>
                </c:pt>
                <c:pt idx="1741">
                  <c:v>0.48374414957598877</c:v>
                </c:pt>
                <c:pt idx="1742">
                  <c:v>0.49488138198599868</c:v>
                </c:pt>
                <c:pt idx="1743">
                  <c:v>0.50622496557230778</c:v>
                </c:pt>
                <c:pt idx="1744">
                  <c:v>0.51777798140990816</c:v>
                </c:pt>
                <c:pt idx="1745">
                  <c:v>0.52954350458534649</c:v>
                </c:pt>
                <c:pt idx="1746">
                  <c:v>0.54152459996739855</c:v>
                </c:pt>
                <c:pt idx="1747">
                  <c:v>0.55372431786254794</c:v>
                </c:pt>
                <c:pt idx="1748">
                  <c:v>0.56614568955427058</c:v>
                </c:pt>
                <c:pt idx="1749">
                  <c:v>0.57879172272518775</c:v>
                </c:pt>
                <c:pt idx="1750">
                  <c:v>0.59166539676149954</c:v>
                </c:pt>
                <c:pt idx="1751">
                  <c:v>0.60476965793938575</c:v>
                </c:pt>
                <c:pt idx="1752">
                  <c:v>0.61810741449317907</c:v>
                </c:pt>
                <c:pt idx="1753">
                  <c:v>0.63168153156548912</c:v>
                </c:pt>
                <c:pt idx="1754">
                  <c:v>0.64549482603961961</c:v>
                </c:pt>
                <c:pt idx="1755">
                  <c:v>0.65955006125512505</c:v>
                </c:pt>
                <c:pt idx="1756">
                  <c:v>0.67384994160739342</c:v>
                </c:pt>
                <c:pt idx="1757">
                  <c:v>0.68839710703271251</c:v>
                </c:pt>
                <c:pt idx="1758">
                  <c:v>0.70319412738023768</c:v>
                </c:pt>
                <c:pt idx="1759">
                  <c:v>0.71824349667312093</c:v>
                </c:pt>
                <c:pt idx="1760">
                  <c:v>0.73354762726100942</c:v>
                </c:pt>
                <c:pt idx="1761">
                  <c:v>0.74910884386653065</c:v>
                </c:pt>
                <c:pt idx="1762">
                  <c:v>0.76492937752899948</c:v>
                </c:pt>
                <c:pt idx="1763">
                  <c:v>0.78101135944863553</c:v>
                </c:pt>
                <c:pt idx="1764">
                  <c:v>0.79735681473520936</c:v>
                </c:pt>
                <c:pt idx="1765">
                  <c:v>0.81396765606526533</c:v>
                </c:pt>
                <c:pt idx="1766">
                  <c:v>0.83084567725268565</c:v>
                </c:pt>
                <c:pt idx="1767">
                  <c:v>0.84799254673749669</c:v>
                </c:pt>
                <c:pt idx="1768">
                  <c:v>0.86540980099836795</c:v>
                </c:pt>
                <c:pt idx="1769">
                  <c:v>0.88309883789492583</c:v>
                </c:pt>
                <c:pt idx="1770">
                  <c:v>0.90106090994586419</c:v>
                </c:pt>
                <c:pt idx="1771">
                  <c:v>0.91929711754985322</c:v>
                </c:pt>
                <c:pt idx="1772">
                  <c:v>0.93780840215638384</c:v>
                </c:pt>
                <c:pt idx="1773">
                  <c:v>0.95659553939397723</c:v>
                </c:pt>
                <c:pt idx="1774">
                  <c:v>0.97565913216433531</c:v>
                </c:pt>
                <c:pt idx="1775">
                  <c:v>0.99499960371031282</c:v>
                </c:pt>
                <c:pt idx="1776">
                  <c:v>1.0146171906671979</c:v>
                </c:pt>
                <c:pt idx="1777">
                  <c:v>1.0345119361065294</c:v>
                </c:pt>
                <c:pt idx="1778">
                  <c:v>1.0546836825820918</c:v>
                </c:pt>
                <c:pt idx="1779">
                  <c:v>1.0751320651887881</c:v>
                </c:pt>
                <c:pt idx="1780">
                  <c:v>1.0958565046447841</c:v>
                </c:pt>
                <c:pt idx="1781">
                  <c:v>1.1168562004082321</c:v>
                </c:pt>
                <c:pt idx="1782">
                  <c:v>1.1381301238401147</c:v>
                </c:pt>
                <c:pt idx="1783">
                  <c:v>1.1596770114250021</c:v>
                </c:pt>
                <c:pt idx="1784">
                  <c:v>1.181495358062417</c:v>
                </c:pt>
                <c:pt idx="1785">
                  <c:v>1.2035834104413619</c:v>
                </c:pt>
                <c:pt idx="1786">
                  <c:v>1.2259391605109611</c:v>
                </c:pt>
                <c:pt idx="1787">
                  <c:v>1.2485603390612761</c:v>
                </c:pt>
                <c:pt idx="1788">
                  <c:v>1.2714444094275024</c:v>
                </c:pt>
                <c:pt idx="1789">
                  <c:v>1.2945885613318768</c:v>
                </c:pt>
                <c:pt idx="1790">
                  <c:v>1.3179897048780593</c:v>
                </c:pt>
                <c:pt idx="1791">
                  <c:v>1.341644464712433</c:v>
                </c:pt>
                <c:pt idx="1792">
                  <c:v>1.3655491743671999</c:v>
                </c:pt>
                <c:pt idx="1793">
                  <c:v>1.3896998708009198</c:v>
                </c:pt>
                <c:pt idx="1794">
                  <c:v>1.4140922891515091</c:v>
                </c:pt>
                <c:pt idx="1795">
                  <c:v>1.4387218577175758</c:v>
                </c:pt>
                <c:pt idx="1796">
                  <c:v>1.4635836931839474</c:v>
                </c:pt>
                <c:pt idx="1797">
                  <c:v>1.4886725961066762</c:v>
                </c:pt>
                <c:pt idx="1798">
                  <c:v>1.5139830466745499</c:v>
                </c:pt>
                <c:pt idx="1799">
                  <c:v>1.5395092007621538</c:v>
                </c:pt>
                <c:pt idx="1800">
                  <c:v>1.5652448862908215</c:v>
                </c:pt>
                <c:pt idx="1801">
                  <c:v>1.5911835999141104</c:v>
                </c:pt>
                <c:pt idx="1802">
                  <c:v>1.6173185040428453</c:v>
                </c:pt>
                <c:pt idx="1803">
                  <c:v>1.6436424242262209</c:v>
                </c:pt>
                <c:pt idx="1804">
                  <c:v>1.6701478469044431</c:v>
                </c:pt>
                <c:pt idx="1805">
                  <c:v>1.6968269175489599</c:v>
                </c:pt>
                <c:pt idx="1806">
                  <c:v>1.7236714392044274</c:v>
                </c:pt>
                <c:pt idx="1807">
                  <c:v>1.7506728714492703</c:v>
                </c:pt>
                <c:pt idx="1808">
                  <c:v>1.77782232978804</c:v>
                </c:pt>
                <c:pt idx="1809">
                  <c:v>1.8051105854905078</c:v>
                </c:pt>
                <c:pt idx="1810">
                  <c:v>1.832528065891817</c:v>
                </c:pt>
                <c:pt idx="1811">
                  <c:v>1.8600648551671348</c:v>
                </c:pt>
                <c:pt idx="1812">
                  <c:v>1.8877106955930998</c:v>
                </c:pt>
                <c:pt idx="1813">
                  <c:v>1.9154549893097856</c:v>
                </c:pt>
                <c:pt idx="1814">
                  <c:v>1.9432868005941251</c:v>
                </c:pt>
                <c:pt idx="1815">
                  <c:v>1.971194858656558</c:v>
                </c:pt>
                <c:pt idx="1816">
                  <c:v>1.9991675609709108</c:v>
                </c:pt>
                <c:pt idx="1817">
                  <c:v>2.0271929771484092</c:v>
                </c:pt>
                <c:pt idx="1818">
                  <c:v>2.0552588533637364</c:v>
                </c:pt>
                <c:pt idx="1819">
                  <c:v>2.0833526173416592</c:v>
                </c:pt>
                <c:pt idx="1820">
                  <c:v>2.1114613839120593</c:v>
                </c:pt>
                <c:pt idx="1821">
                  <c:v>2.1395719611389614</c:v>
                </c:pt>
                <c:pt idx="1822">
                  <c:v>2.1676708570296812</c:v>
                </c:pt>
                <c:pt idx="1823">
                  <c:v>2.1957442868278338</c:v>
                </c:pt>
                <c:pt idx="1824">
                  <c:v>2.2237781808941808</c:v>
                </c:pt>
                <c:pt idx="1825">
                  <c:v>2.2517581931770878</c:v>
                </c:pt>
                <c:pt idx="1826">
                  <c:v>2.2796697102739332</c:v>
                </c:pt>
                <c:pt idx="1827">
                  <c:v>2.3074978610829491</c:v>
                </c:pt>
                <c:pt idx="1828">
                  <c:v>2.3352275270451077</c:v>
                </c:pt>
                <c:pt idx="1829">
                  <c:v>2.3628433529727562</c:v>
                </c:pt>
                <c:pt idx="1830">
                  <c:v>2.3903297584612453</c:v>
                </c:pt>
                <c:pt idx="1831">
                  <c:v>2.4176709498786964</c:v>
                </c:pt>
                <c:pt idx="1832">
                  <c:v>2.4448509329279515</c:v>
                </c:pt>
                <c:pt idx="1833">
                  <c:v>2.47185352577152</c:v>
                </c:pt>
                <c:pt idx="1834">
                  <c:v>2.4986623727122739</c:v>
                </c:pt>
                <c:pt idx="1835">
                  <c:v>2.5252609584174261</c:v>
                </c:pt>
                <c:pt idx="1836">
                  <c:v>2.5516326226762529</c:v>
                </c:pt>
                <c:pt idx="1837">
                  <c:v>2.5777605756751591</c:v>
                </c:pt>
                <c:pt idx="1838">
                  <c:v>2.6036279137793401</c:v>
                </c:pt>
                <c:pt idx="1839">
                  <c:v>2.6292176358008468</c:v>
                </c:pt>
                <c:pt idx="1840">
                  <c:v>2.6545126597389155</c:v>
                </c:pt>
                <c:pt idx="1841">
                  <c:v>2.6794958399719837</c:v>
                </c:pt>
                <c:pt idx="1842">
                  <c:v>2.7041499848813872</c:v>
                </c:pt>
                <c:pt idx="1843">
                  <c:v>2.7284578748853816</c:v>
                </c:pt>
                <c:pt idx="1844">
                  <c:v>2.7524022808611077</c:v>
                </c:pt>
                <c:pt idx="1845">
                  <c:v>2.7759659829289376</c:v>
                </c:pt>
                <c:pt idx="1846">
                  <c:v>2.799131789575076</c:v>
                </c:pt>
                <c:pt idx="1847">
                  <c:v>2.8218825570846109</c:v>
                </c:pt>
                <c:pt idx="1848">
                  <c:v>2.8442012092582627</c:v>
                </c:pt>
                <c:pt idx="1849">
                  <c:v>2.8660707573821336</c:v>
                </c:pt>
                <c:pt idx="1850">
                  <c:v>2.887474320421449</c:v>
                </c:pt>
                <c:pt idx="1851">
                  <c:v>2.9083951454069252</c:v>
                </c:pt>
                <c:pt idx="1852">
                  <c:v>2.9288166279809209</c:v>
                </c:pt>
                <c:pt idx="1853">
                  <c:v>2.9487223330697967</c:v>
                </c:pt>
                <c:pt idx="1854">
                  <c:v>2.968096015649925</c:v>
                </c:pt>
                <c:pt idx="1855">
                  <c:v>2.986921641570679</c:v>
                </c:pt>
                <c:pt idx="1856">
                  <c:v>3.0051834083992279</c:v>
                </c:pt>
                <c:pt idx="1857">
                  <c:v>3.0228657662514542</c:v>
                </c:pt>
                <c:pt idx="1858">
                  <c:v>3.0399534385706137</c:v>
                </c:pt>
                <c:pt idx="1859">
                  <c:v>3.0564314428179795</c:v>
                </c:pt>
                <c:pt idx="1860">
                  <c:v>3.0722851110359626</c:v>
                </c:pt>
                <c:pt idx="1861">
                  <c:v>3.0875001102461441</c:v>
                </c:pt>
                <c:pt idx="1862">
                  <c:v>3.1020624626439481</c:v>
                </c:pt>
                <c:pt idx="1863">
                  <c:v>3.1159585655509918</c:v>
                </c:pt>
                <c:pt idx="1864">
                  <c:v>3.129175211085685</c:v>
                </c:pt>
                <c:pt idx="1865">
                  <c:v>3.1416996055155342</c:v>
                </c:pt>
                <c:pt idx="1866">
                  <c:v>3.153519388249248</c:v>
                </c:pt>
                <c:pt idx="1867">
                  <c:v>3.1646226504337247</c:v>
                </c:pt>
                <c:pt idx="1868">
                  <c:v>3.1749979531154984</c:v>
                </c:pt>
                <c:pt idx="1869">
                  <c:v>3.1846343449300889</c:v>
                </c:pt>
                <c:pt idx="1870">
                  <c:v>3.19352137928233</c:v>
                </c:pt>
                <c:pt idx="1871">
                  <c:v>3.2016491309802588</c:v>
                </c:pt>
                <c:pt idx="1872">
                  <c:v>3.2090082122883712</c:v>
                </c:pt>
                <c:pt idx="1873">
                  <c:v>3.2155897883639586</c:v>
                </c:pt>
                <c:pt idx="1874">
                  <c:v>3.2213855920429362</c:v>
                </c:pt>
                <c:pt idx="1875">
                  <c:v>3.2263879379436742</c:v>
                </c:pt>
                <c:pt idx="1876">
                  <c:v>3.2305897358546272</c:v>
                </c:pt>
                <c:pt idx="1877">
                  <c:v>3.2339845033768602</c:v>
                </c:pt>
                <c:pt idx="1878">
                  <c:v>3.2365663777917186</c:v>
                </c:pt>
                <c:pt idx="1879">
                  <c:v>3.2383301271260683</c:v>
                </c:pt>
                <c:pt idx="1880">
                  <c:v>3.2392711603875042</c:v>
                </c:pt>
                <c:pt idx="1881">
                  <c:v>3.2393855369468936</c:v>
                </c:pt>
                <c:pt idx="1882">
                  <c:v>3.2386699750420354</c:v>
                </c:pt>
                <c:pt idx="1883">
                  <c:v>3.2371218593842652</c:v>
                </c:pt>
                <c:pt idx="1884">
                  <c:v>3.23473924784463</c:v>
                </c:pt>
                <c:pt idx="1885">
                  <c:v>3.2315208772055186</c:v>
                </c:pt>
                <c:pt idx="1886">
                  <c:v>3.2274661679582581</c:v>
                </c:pt>
                <c:pt idx="1887">
                  <c:v>3.2225752281348807</c:v>
                </c:pt>
                <c:pt idx="1888">
                  <c:v>3.2168488561610613</c:v>
                </c:pt>
                <c:pt idx="1889">
                  <c:v>3.2102885427204666</c:v>
                </c:pt>
                <c:pt idx="1890">
                  <c:v>3.2028964716219082</c:v>
                </c:pt>
                <c:pt idx="1891">
                  <c:v>3.1946755196647727</c:v>
                </c:pt>
                <c:pt idx="1892">
                  <c:v>3.1856292554974295</c:v>
                </c:pt>
                <c:pt idx="1893">
                  <c:v>3.1757619374680797</c:v>
                </c:pt>
                <c:pt idx="1894">
                  <c:v>3.1650785104688137</c:v>
                </c:pt>
                <c:pt idx="1895">
                  <c:v>3.1535846017741282</c:v>
                </c:pt>
                <c:pt idx="1896">
                  <c:v>3.1412865158808687</c:v>
                </c:pt>
                <c:pt idx="1897">
                  <c:v>3.1281912283553628</c:v>
                </c:pt>
                <c:pt idx="1898">
                  <c:v>3.1143063786969312</c:v>
                </c:pt>
                <c:pt idx="1899">
                  <c:v>3.0996402622307468</c:v>
                </c:pt>
                <c:pt idx="1900">
                  <c:v>3.08420182104076</c:v>
                </c:pt>
                <c:pt idx="1901">
                  <c:v>3.0680006339612023</c:v>
                </c:pt>
                <c:pt idx="1902">
                  <c:v>3.0510469056427167</c:v>
                </c:pt>
                <c:pt idx="1903">
                  <c:v>3.0333514547120042</c:v>
                </c:pt>
                <c:pt idx="1904">
                  <c:v>3.0149257010488273</c:v>
                </c:pt>
                <c:pt idx="1905">
                  <c:v>2.9957816522015972</c:v>
                </c:pt>
                <c:pt idx="1906">
                  <c:v>2.9759318889682453</c:v>
                </c:pt>
                <c:pt idx="1907">
                  <c:v>2.9553895501681873</c:v>
                </c:pt>
                <c:pt idx="1908">
                  <c:v>2.9341683166359025</c:v>
                </c:pt>
                <c:pt idx="1909">
                  <c:v>2.9122823944638618</c:v>
                </c:pt>
                <c:pt idx="1910">
                  <c:v>2.8897464975298304</c:v>
                </c:pt>
                <c:pt idx="1911">
                  <c:v>2.8665758293389003</c:v>
                </c:pt>
                <c:pt idx="1912">
                  <c:v>2.8427860642170746</c:v>
                </c:pt>
                <c:pt idx="1913">
                  <c:v>2.8183933278915076</c:v>
                </c:pt>
                <c:pt idx="1914">
                  <c:v>2.7934141774941899</c:v>
                </c:pt>
                <c:pt idx="1915">
                  <c:v>2.7678655810281314</c:v>
                </c:pt>
                <c:pt idx="1916">
                  <c:v>2.7417648963346641</c:v>
                </c:pt>
                <c:pt idx="1917">
                  <c:v>2.7151298496021492</c:v>
                </c:pt>
                <c:pt idx="1918">
                  <c:v>2.6879785134568004</c:v>
                </c:pt>
                <c:pt idx="1919">
                  <c:v>2.6603292846767892</c:v>
                </c:pt>
                <c:pt idx="1920">
                  <c:v>2.6322008615727457</c:v>
                </c:pt>
                <c:pt idx="1921">
                  <c:v>2.6036122210754202</c:v>
                </c:pt>
                <c:pt idx="1922">
                  <c:v>2.5745825955751171</c:v>
                </c:pt>
                <c:pt idx="1923">
                  <c:v>2.5451314495543294</c:v>
                </c:pt>
                <c:pt idx="1924">
                  <c:v>2.5152784560576817</c:v>
                </c:pt>
                <c:pt idx="1925">
                  <c:v>2.4850434730419657</c:v>
                </c:pt>
                <c:pt idx="1926">
                  <c:v>2.4544465196492622</c:v>
                </c:pt>
                <c:pt idx="1927">
                  <c:v>2.4235077524458539</c:v>
                </c:pt>
                <c:pt idx="1928">
                  <c:v>2.3922474416696327</c:v>
                </c:pt>
                <c:pt idx="1929">
                  <c:v>2.3606859475279922</c:v>
                </c:pt>
                <c:pt idx="1930">
                  <c:v>2.3288436965871742</c:v>
                </c:pt>
                <c:pt idx="1931">
                  <c:v>2.2967411582952821</c:v>
                </c:pt>
                <c:pt idx="1932">
                  <c:v>2.2643988216770463</c:v>
                </c:pt>
                <c:pt idx="1933">
                  <c:v>2.2318371722424195</c:v>
                </c:pt>
                <c:pt idx="1934">
                  <c:v>2.1990766691447177</c:v>
                </c:pt>
                <c:pt idx="1935">
                  <c:v>2.1661377226278371</c:v>
                </c:pt>
                <c:pt idx="1936">
                  <c:v>2.1330406717977421</c:v>
                </c:pt>
                <c:pt idx="1937">
                  <c:v>2.099805762754559</c:v>
                </c:pt>
                <c:pt idx="1938">
                  <c:v>2.0664531271180224</c:v>
                </c:pt>
                <c:pt idx="1939">
                  <c:v>2.0330027609804984</c:v>
                </c:pt>
                <c:pt idx="1940">
                  <c:v>1.9994745043176561</c:v>
                </c:pt>
                <c:pt idx="1941">
                  <c:v>1.9658880208883478</c:v>
                </c:pt>
                <c:pt idx="1942">
                  <c:v>1.9322627786506821</c:v>
                </c:pt>
                <c:pt idx="1943">
                  <c:v>1.8986180307223837</c:v>
                </c:pt>
                <c:pt idx="1944">
                  <c:v>1.8649727969114867</c:v>
                </c:pt>
                <c:pt idx="1945">
                  <c:v>1.8313458458393439</c:v>
                </c:pt>
                <c:pt idx="1946">
                  <c:v>1.7977556776805979</c:v>
                </c:pt>
                <c:pt idx="1947">
                  <c:v>1.764220507539451</c:v>
                </c:pt>
                <c:pt idx="1948">
                  <c:v>1.7307582494814313</c:v>
                </c:pt>
                <c:pt idx="1949">
                  <c:v>1.6973865012384943</c:v>
                </c:pt>
                <c:pt idx="1950">
                  <c:v>1.6641225296027538</c:v>
                </c:pt>
                <c:pt idx="1951">
                  <c:v>1.6309832565226778</c:v>
                </c:pt>
                <c:pt idx="1952">
                  <c:v>1.5979852459145718</c:v>
                </c:pt>
                <c:pt idx="1953">
                  <c:v>1.5651446911991396</c:v>
                </c:pt>
                <c:pt idx="1954">
                  <c:v>1.532477403572668</c:v>
                </c:pt>
                <c:pt idx="1955">
                  <c:v>1.4999988010194421</c:v>
                </c:pt>
                <c:pt idx="1956">
                  <c:v>1.4677238980717833</c:v>
                </c:pt>
                <c:pt idx="1957">
                  <c:v>1.435667296320023</c:v>
                </c:pt>
                <c:pt idx="1958">
                  <c:v>1.4038431756765031</c:v>
                </c:pt>
                <c:pt idx="1959">
                  <c:v>1.3722652863929108</c:v>
                </c:pt>
                <c:pt idx="1960">
                  <c:v>1.3409469418306201</c:v>
                </c:pt>
                <c:pt idx="1961">
                  <c:v>1.3099010119815866</c:v>
                </c:pt>
                <c:pt idx="1962">
                  <c:v>1.2791399177357559</c:v>
                </c:pt>
                <c:pt idx="1963">
                  <c:v>1.2486756258894798</c:v>
                </c:pt>
                <c:pt idx="1964">
                  <c:v>1.2185196448891438</c:v>
                </c:pt>
                <c:pt idx="1965">
                  <c:v>1.1886830213001109</c:v>
                </c:pt>
                <c:pt idx="1966">
                  <c:v>1.1591763369939361</c:v>
                </c:pt>
                <c:pt idx="1967">
                  <c:v>1.1300097070410104</c:v>
                </c:pt>
                <c:pt idx="1968">
                  <c:v>1.1011927782987023</c:v>
                </c:pt>
                <c:pt idx="1969">
                  <c:v>1.0727347286804338</c:v>
                </c:pt>
                <c:pt idx="1970">
                  <c:v>1.0446442670932379</c:v>
                </c:pt>
                <c:pt idx="1971">
                  <c:v>1.0169296340276484</c:v>
                </c:pt>
                <c:pt idx="1972">
                  <c:v>0.98959860278450862</c:v>
                </c:pt>
                <c:pt idx="1973">
                  <c:v>0.96265848132194298</c:v>
                </c:pt>
                <c:pt idx="1974">
                  <c:v>0.93611611470435407</c:v>
                </c:pt>
                <c:pt idx="1975">
                  <c:v>0.90997788813589464</c:v>
                </c:pt>
                <c:pt idx="1976">
                  <c:v>0.88424973055839784</c:v>
                </c:pt>
                <c:pt idx="1977">
                  <c:v>0.85893711879459933</c:v>
                </c:pt>
                <c:pt idx="1978">
                  <c:v>0.83404508221634066</c:v>
                </c:pt>
                <c:pt idx="1979">
                  <c:v>0.80957820791676738</c:v>
                </c:pt>
                <c:pt idx="1980">
                  <c:v>0.78554064636542065</c:v>
                </c:pt>
                <c:pt idx="1981">
                  <c:v>0.76193611752467638</c:v>
                </c:pt>
                <c:pt idx="1982">
                  <c:v>0.73876791740534464</c:v>
                </c:pt>
                <c:pt idx="1983">
                  <c:v>0.7160389250396807</c:v>
                </c:pt>
                <c:pt idx="1984">
                  <c:v>0.69375160984902762</c:v>
                </c:pt>
                <c:pt idx="1985">
                  <c:v>0.67190803938383581</c:v>
                </c:pt>
                <c:pt idx="1986">
                  <c:v>0.65050988741323956</c:v>
                </c:pt>
                <c:pt idx="1987">
                  <c:v>0.62955844234198</c:v>
                </c:pt>
                <c:pt idx="1988">
                  <c:v>0.60905461593150279</c:v>
                </c:pt>
                <c:pt idx="1989">
                  <c:v>0.58899895230310595</c:v>
                </c:pt>
                <c:pt idx="1990">
                  <c:v>0.56939163720066965</c:v>
                </c:pt>
                <c:pt idx="1991">
                  <c:v>0.5502325074906671</c:v>
                </c:pt>
                <c:pt idx="1992">
                  <c:v>0.53152106087740258</c:v>
                </c:pt>
                <c:pt idx="1993">
                  <c:v>0.51325646581187157</c:v>
                </c:pt>
                <c:pt idx="1994">
                  <c:v>0.49543757157254703</c:v>
                </c:pt>
                <c:pt idx="1995">
                  <c:v>0.4780629184973888</c:v>
                </c:pt>
                <c:pt idx="1996">
                  <c:v>0.46113074834575102</c:v>
                </c:pt>
                <c:pt idx="1997">
                  <c:v>0.44463901477036671</c:v>
                </c:pt>
                <c:pt idx="1998">
                  <c:v>0.42858539387930256</c:v>
                </c:pt>
                <c:pt idx="1999">
                  <c:v>0.41296729486840816</c:v>
                </c:pt>
                <c:pt idx="2000">
                  <c:v>0.39778187070544241</c:v>
                </c:pt>
                <c:pt idx="2001">
                  <c:v>0.3830260288474418</c:v>
                </c:pt>
                <c:pt idx="2002">
                  <c:v>0.36869644197349338</c:v>
                </c:pt>
                <c:pt idx="2003">
                  <c:v>0.35478955871549789</c:v>
                </c:pt>
                <c:pt idx="2004">
                  <c:v>0.34130161437050033</c:v>
                </c:pt>
                <c:pt idx="2005">
                  <c:v>0.32822864157811871</c:v>
                </c:pt>
                <c:pt idx="2006">
                  <c:v>0.31556648094791079</c:v>
                </c:pt>
                <c:pt idx="2007">
                  <c:v>0.30331079162157054</c:v>
                </c:pt>
                <c:pt idx="2008">
                  <c:v>0.29145706175590541</c:v>
                </c:pt>
                <c:pt idx="2009">
                  <c:v>0.28000061891293698</c:v>
                </c:pt>
                <c:pt idx="2010">
                  <c:v>0.26893664034410597</c:v>
                </c:pt>
                <c:pt idx="2011">
                  <c:v>0.25826016315649097</c:v>
                </c:pt>
                <c:pt idx="2012">
                  <c:v>0.24796609434930952</c:v>
                </c:pt>
                <c:pt idx="2013">
                  <c:v>0.23804922070968609</c:v>
                </c:pt>
                <c:pt idx="2014">
                  <c:v>0.22850421855749642</c:v>
                </c:pt>
                <c:pt idx="2015">
                  <c:v>0.21932566332959127</c:v>
                </c:pt>
                <c:pt idx="2016">
                  <c:v>0.21050803899434931</c:v>
                </c:pt>
                <c:pt idx="2017">
                  <c:v>0.20204574728820771</c:v>
                </c:pt>
                <c:pt idx="2018">
                  <c:v>0.19393311676655306</c:v>
                </c:pt>
                <c:pt idx="2019">
                  <c:v>0.18616441166171213</c:v>
                </c:pt>
                <c:pt idx="2020">
                  <c:v>0.17873384054167432</c:v>
                </c:pt>
                <c:pt idx="2021">
                  <c:v>0.17163556476362915</c:v>
                </c:pt>
                <c:pt idx="2022">
                  <c:v>0.1648637067170684</c:v>
                </c:pt>
                <c:pt idx="2023">
                  <c:v>0.15841235785175486</c:v>
                </c:pt>
                <c:pt idx="2024">
                  <c:v>0.15227558648640876</c:v>
                </c:pt>
                <c:pt idx="2025">
                  <c:v>0.14644744539459614</c:v>
                </c:pt>
                <c:pt idx="2026">
                  <c:v>0.14092197916477406</c:v>
                </c:pt>
                <c:pt idx="2027">
                  <c:v>0.13569323133196973</c:v>
                </c:pt>
                <c:pt idx="2028">
                  <c:v>0.13075525127917031</c:v>
                </c:pt>
                <c:pt idx="2029">
                  <c:v>0.12610210090683169</c:v>
                </c:pt>
                <c:pt idx="2030">
                  <c:v>0.12172786106958416</c:v>
                </c:pt>
                <c:pt idx="2031">
                  <c:v>0.11762663777952351</c:v>
                </c:pt>
                <c:pt idx="2032">
                  <c:v>0.11379256817592642</c:v>
                </c:pt>
                <c:pt idx="2033">
                  <c:v>0.11021982626177632</c:v>
                </c:pt>
                <c:pt idx="2034">
                  <c:v>0.10690262840771916</c:v>
                </c:pt>
                <c:pt idx="2035">
                  <c:v>0.10383523862458276</c:v>
                </c:pt>
                <c:pt idx="2036">
                  <c:v>0.10101197360587338</c:v>
                </c:pt>
                <c:pt idx="2037">
                  <c:v>9.8427207542078746E-2</c:v>
                </c:pt>
                <c:pt idx="2038">
                  <c:v>9.6075376708890881E-2</c:v>
                </c:pt>
                <c:pt idx="2039">
                  <c:v>9.3950983831765353E-2</c:v>
                </c:pt>
                <c:pt idx="2040">
                  <c:v>9.2048602229573104E-2</c:v>
                </c:pt>
                <c:pt idx="2041">
                  <c:v>9.0362879740333663E-2</c:v>
                </c:pt>
                <c:pt idx="2042">
                  <c:v>8.8888542432265766E-2</c:v>
                </c:pt>
                <c:pt idx="2043">
                  <c:v>8.7620398103664496E-2</c:v>
                </c:pt>
                <c:pt idx="2044">
                  <c:v>8.6553339575318244E-2</c:v>
                </c:pt>
                <c:pt idx="2045">
                  <c:v>8.5682347779363052E-2</c:v>
                </c:pt>
                <c:pt idx="2046">
                  <c:v>8.5002494648660845E-2</c:v>
                </c:pt>
                <c:pt idx="2047">
                  <c:v>8.4508945811004238E-2</c:v>
                </c:pt>
                <c:pt idx="2048">
                  <c:v>8.4196963092501867E-2</c:v>
                </c:pt>
                <c:pt idx="2049">
                  <c:v>8.4061906834750025E-2</c:v>
                </c:pt>
                <c:pt idx="2050">
                  <c:v>8.4099238030422643E-2</c:v>
                </c:pt>
                <c:pt idx="2051">
                  <c:v>8.43045202820559E-2</c:v>
                </c:pt>
                <c:pt idx="2052">
                  <c:v>8.4673421588914999E-2</c:v>
                </c:pt>
                <c:pt idx="2053">
                  <c:v>8.5201715966827504E-2</c:v>
                </c:pt>
                <c:pt idx="2054">
                  <c:v>8.58852849060322E-2</c:v>
                </c:pt>
                <c:pt idx="2055">
                  <c:v>8.6720118672057048E-2</c:v>
                </c:pt>
                <c:pt idx="2056">
                  <c:v>8.7702317454698739E-2</c:v>
                </c:pt>
                <c:pt idx="2057">
                  <c:v>8.8828092370243028E-2</c:v>
                </c:pt>
                <c:pt idx="2058">
                  <c:v>9.0093766321962546E-2</c:v>
                </c:pt>
                <c:pt idx="2059">
                  <c:v>9.1495774724072707E-2</c:v>
                </c:pt>
                <c:pt idx="2060">
                  <c:v>9.3030666094205378E-2</c:v>
                </c:pt>
                <c:pt idx="2061">
                  <c:v>9.4695102519441771E-2</c:v>
                </c:pt>
                <c:pt idx="2062">
                  <c:v>9.6485860000992296E-2</c:v>
                </c:pt>
                <c:pt idx="2063">
                  <c:v>9.8399828682477125E-2</c:v>
                </c:pt>
                <c:pt idx="2064">
                  <c:v>0.10043401296675292</c:v>
                </c:pt>
                <c:pt idx="2065">
                  <c:v>0.10258553152616746</c:v>
                </c:pt>
                <c:pt idx="2066">
                  <c:v>0.10485161721101549</c:v>
                </c:pt>
                <c:pt idx="2067">
                  <c:v>0.10722961686099004</c:v>
                </c:pt>
                <c:pt idx="2068">
                  <c:v>0.10971699102416453</c:v>
                </c:pt>
                <c:pt idx="2069">
                  <c:v>0.11231131358817073</c:v>
                </c:pt>
                <c:pt idx="2070">
                  <c:v>0.11501027132791874</c:v>
                </c:pt>
                <c:pt idx="2071">
                  <c:v>0.11781166337425671</c:v>
                </c:pt>
                <c:pt idx="2072">
                  <c:v>0.12071340060776907</c:v>
                </c:pt>
                <c:pt idx="2073">
                  <c:v>0.12371350498188322</c:v>
                </c:pt>
                <c:pt idx="2074">
                  <c:v>0.12681010877918542</c:v>
                </c:pt>
                <c:pt idx="2075">
                  <c:v>0.13000145380488395</c:v>
                </c:pt>
                <c:pt idx="2076">
                  <c:v>0.13328589052112452</c:v>
                </c:pt>
                <c:pt idx="2077">
                  <c:v>0.13666187712578648</c:v>
                </c:pt>
                <c:pt idx="2078">
                  <c:v>0.14012797857914128</c:v>
                </c:pt>
                <c:pt idx="2079">
                  <c:v>0.14368286558182863</c:v>
                </c:pt>
                <c:pt idx="2080">
                  <c:v>0.14732531350717248</c:v>
                </c:pt>
                <c:pt idx="2081">
                  <c:v>0.15105420129103025</c:v>
                </c:pt>
                <c:pt idx="2082">
                  <c:v>0.15486851028188856</c:v>
                </c:pt>
                <c:pt idx="2083">
                  <c:v>0.15876732305409275</c:v>
                </c:pt>
                <c:pt idx="2084">
                  <c:v>0.16274982218669062</c:v>
                </c:pt>
                <c:pt idx="2085">
                  <c:v>0.16681528901038187</c:v>
                </c:pt>
                <c:pt idx="2086">
                  <c:v>0.17096310232477169</c:v>
                </c:pt>
                <c:pt idx="2087">
                  <c:v>0.17519273708814728</c:v>
                </c:pt>
                <c:pt idx="2088">
                  <c:v>0.17950376308167118</c:v>
                </c:pt>
                <c:pt idx="2089">
                  <c:v>0.18389584354982294</c:v>
                </c:pt>
                <c:pt idx="2090">
                  <c:v>0.18836873381873853</c:v>
                </c:pt>
                <c:pt idx="2091">
                  <c:v>0.1929222798940099</c:v>
                </c:pt>
                <c:pt idx="2092">
                  <c:v>0.1975564170391752</c:v>
                </c:pt>
                <c:pt idx="2093">
                  <c:v>0.2022711683361979</c:v>
                </c:pt>
                <c:pt idx="2094">
                  <c:v>0.20706664322895069</c:v>
                </c:pt>
                <c:pt idx="2095">
                  <c:v>0.21194303605059667</c:v>
                </c:pt>
                <c:pt idx="2096">
                  <c:v>0.21690062453556044</c:v>
                </c:pt>
                <c:pt idx="2097">
                  <c:v>0.22193976831683271</c:v>
                </c:pt>
                <c:pt idx="2098">
                  <c:v>0.22706090740883739</c:v>
                </c:pt>
                <c:pt idx="2099">
                  <c:v>0.23226456067643986</c:v>
                </c:pt>
                <c:pt idx="2100">
                  <c:v>0.23755132429001222</c:v>
                </c:pt>
                <c:pt idx="2101">
                  <c:v>0.24292187016680036</c:v>
                </c:pt>
                <c:pt idx="2102">
                  <c:v>0.24837694439830579</c:v>
                </c:pt>
                <c:pt idx="2103">
                  <c:v>0.25391736566362338</c:v>
                </c:pt>
                <c:pt idx="2104">
                  <c:v>0.25954402362822626</c:v>
                </c:pt>
                <c:pt idx="2105">
                  <c:v>0.26525787732779532</c:v>
                </c:pt>
                <c:pt idx="2106">
                  <c:v>0.27105995353649315</c:v>
                </c:pt>
                <c:pt idx="2107">
                  <c:v>0.27695134511885344</c:v>
                </c:pt>
                <c:pt idx="2108">
                  <c:v>0.2829332093645674</c:v>
                </c:pt>
                <c:pt idx="2109">
                  <c:v>0.28900676630515953</c:v>
                </c:pt>
                <c:pt idx="2110">
                  <c:v>0.29517329701148537</c:v>
                </c:pt>
                <c:pt idx="2111">
                  <c:v>0.30143414187089224</c:v>
                </c:pt>
                <c:pt idx="2112">
                  <c:v>0.30779069884286825</c:v>
                </c:pt>
                <c:pt idx="2113">
                  <c:v>0.31424442169167366</c:v>
                </c:pt>
                <c:pt idx="2114">
                  <c:v>0.32079681819474654</c:v>
                </c:pt>
                <c:pt idx="2115">
                  <c:v>0.32744944832507195</c:v>
                </c:pt>
                <c:pt idx="2116">
                  <c:v>0.33420392240630675</c:v>
                </c:pt>
                <c:pt idx="2117">
                  <c:v>0.34106189923861385</c:v>
                </c:pt>
                <c:pt idx="2118">
                  <c:v>0.34802508419374351</c:v>
                </c:pt>
                <c:pt idx="2119">
                  <c:v>0.35509522727746873</c:v>
                </c:pt>
                <c:pt idx="2120">
                  <c:v>0.36227412115765401</c:v>
                </c:pt>
                <c:pt idx="2121">
                  <c:v>0.36956359915578935</c:v>
                </c:pt>
                <c:pt idx="2122">
                  <c:v>0.37696553320051657</c:v>
                </c:pt>
                <c:pt idx="2123">
                  <c:v>0.38448183174079703</c:v>
                </c:pt>
                <c:pt idx="2124">
                  <c:v>0.39211443761687736</c:v>
                </c:pt>
                <c:pt idx="2125">
                  <c:v>0.39986532588721191</c:v>
                </c:pt>
                <c:pt idx="2126">
                  <c:v>0.40773650160904873</c:v>
                </c:pt>
                <c:pt idx="2127">
                  <c:v>0.41572999757089685</c:v>
                </c:pt>
                <c:pt idx="2128">
                  <c:v>0.42384787197467483</c:v>
                </c:pt>
                <c:pt idx="2129">
                  <c:v>0.43209220606579418</c:v>
                </c:pt>
                <c:pt idx="2130">
                  <c:v>0.44046510170881542</c:v>
                </c:pt>
                <c:pt idx="2131">
                  <c:v>0.44896867890720255</c:v>
                </c:pt>
                <c:pt idx="2132">
                  <c:v>0.45760507326473832</c:v>
                </c:pt>
                <c:pt idx="2133">
                  <c:v>0.46637643338710655</c:v>
                </c:pt>
                <c:pt idx="2134">
                  <c:v>0.47528491822168056</c:v>
                </c:pt>
                <c:pt idx="2135">
                  <c:v>0.48433269433366605</c:v>
                </c:pt>
                <c:pt idx="2136">
                  <c:v>0.49352193311701847</c:v>
                </c:pt>
                <c:pt idx="2137">
                  <c:v>0.50285480793849713</c:v>
                </c:pt>
                <c:pt idx="2138">
                  <c:v>0.51233349121308525</c:v>
                </c:pt>
                <c:pt idx="2139">
                  <c:v>0.52196015140985152</c:v>
                </c:pt>
                <c:pt idx="2140">
                  <c:v>0.53173694998627208</c:v>
                </c:pt>
                <c:pt idx="2141">
                  <c:v>0.54166603825021453</c:v>
                </c:pt>
                <c:pt idx="2142">
                  <c:v>0.55174955414838878</c:v>
                </c:pt>
                <c:pt idx="2143">
                  <c:v>0.56198961898015465</c:v>
                </c:pt>
                <c:pt idx="2144">
                  <c:v>0.57238833403600431</c:v>
                </c:pt>
                <c:pt idx="2145">
                  <c:v>0.58294777715994617</c:v>
                </c:pt>
                <c:pt idx="2146">
                  <c:v>0.59366999923530717</c:v>
                </c:pt>
                <c:pt idx="2147">
                  <c:v>0.60455702059343763</c:v>
                </c:pt>
                <c:pt idx="2148">
                  <c:v>0.61561082734546746</c:v>
                </c:pt>
                <c:pt idx="2149">
                  <c:v>0.62683336763675235</c:v>
                </c:pt>
                <c:pt idx="2150">
                  <c:v>0.63822654782437072</c:v>
                </c:pt>
                <c:pt idx="2151">
                  <c:v>0.64979222857808261</c:v>
                </c:pt>
                <c:pt idx="2152">
                  <c:v>0.66153222090536778</c:v>
                </c:pt>
                <c:pt idx="2153">
                  <c:v>0.67344828210135621</c:v>
                </c:pt>
                <c:pt idx="2154">
                  <c:v>0.68554211162456968</c:v>
                </c:pt>
                <c:pt idx="2155">
                  <c:v>0.69781534690009861</c:v>
                </c:pt>
                <c:pt idx="2156">
                  <c:v>0.71026955905143141</c:v>
                </c:pt>
                <c:pt idx="2157">
                  <c:v>0.72290624856305563</c:v>
                </c:pt>
                <c:pt idx="2158">
                  <c:v>0.73572684087553553</c:v>
                </c:pt>
                <c:pt idx="2159">
                  <c:v>0.74873268191572251</c:v>
                </c:pt>
                <c:pt idx="2160">
                  <c:v>0.76192503356462893</c:v>
                </c:pt>
                <c:pt idx="2161">
                  <c:v>0.77530506906569974</c:v>
                </c:pt>
                <c:pt idx="2162">
                  <c:v>0.7888738683768669</c:v>
                </c:pt>
                <c:pt idx="2163">
                  <c:v>0.80263241346984104</c:v>
                </c:pt>
                <c:pt idx="2164">
                  <c:v>0.81658158358025901</c:v>
                </c:pt>
                <c:pt idx="2165">
                  <c:v>0.83072215041291586</c:v>
                </c:pt>
                <c:pt idx="2166">
                  <c:v>0.84505477330656664</c:v>
                </c:pt>
                <c:pt idx="2167">
                  <c:v>0.8595799943628647</c:v>
                </c:pt>
                <c:pt idx="2168">
                  <c:v>0.87429823354430092</c:v>
                </c:pt>
                <c:pt idx="2169">
                  <c:v>0.88920978374700033</c:v>
                </c:pt>
                <c:pt idx="2170">
                  <c:v>0.90431480585348778</c:v>
                </c:pt>
                <c:pt idx="2171">
                  <c:v>0.91961332377178939</c:v>
                </c:pt>
                <c:pt idx="2172">
                  <c:v>0.93510521946702851</c:v>
                </c:pt>
                <c:pt idx="2173">
                  <c:v>0.95079022799201085</c:v>
                </c:pt>
                <c:pt idx="2174">
                  <c:v>0.96666793252426164</c:v>
                </c:pt>
                <c:pt idx="2175">
                  <c:v>0.98273775941607588</c:v>
                </c:pt>
                <c:pt idx="2176">
                  <c:v>0.99899897326579168</c:v>
                </c:pt>
                <c:pt idx="2177">
                  <c:v>1.0154506720178238</c:v>
                </c:pt>
                <c:pt idx="2178">
                  <c:v>1.0320917820997717</c:v>
                </c:pt>
                <c:pt idx="2179">
                  <c:v>1.0489210536051008</c:v>
                </c:pt>
                <c:pt idx="2180">
                  <c:v>1.0659370555302778</c:v>
                </c:pt>
                <c:pt idx="2181">
                  <c:v>1.0831381710752939</c:v>
                </c:pt>
                <c:pt idx="2182">
                  <c:v>1.1005225930172249</c:v>
                </c:pt>
                <c:pt idx="2183">
                  <c:v>1.1180883191658961</c:v>
                </c:pt>
                <c:pt idx="2184">
                  <c:v>1.1358331479122454</c:v>
                </c:pt>
                <c:pt idx="2185">
                  <c:v>1.1537546738790718</c:v>
                </c:pt>
                <c:pt idx="2186">
                  <c:v>1.1718502836844813</c:v>
                </c:pt>
                <c:pt idx="2187">
                  <c:v>1.1901171518289804</c:v>
                </c:pt>
                <c:pt idx="2188">
                  <c:v>1.2085522367167416</c:v>
                </c:pt>
                <c:pt idx="2189">
                  <c:v>1.2271522768218299</c:v>
                </c:pt>
                <c:pt idx="2190">
                  <c:v>1.2459137870107782</c:v>
                </c:pt>
                <c:pt idx="2191">
                  <c:v>1.2648330550330198</c:v>
                </c:pt>
                <c:pt idx="2192">
                  <c:v>1.2839061381897239</c:v>
                </c:pt>
                <c:pt idx="2193">
                  <c:v>1.3031288601935325</c:v>
                </c:pt>
                <c:pt idx="2194">
                  <c:v>1.3224968082299458</c:v>
                </c:pt>
                <c:pt idx="2195">
                  <c:v>1.3420053302325301</c:v>
                </c:pt>
                <c:pt idx="2196">
                  <c:v>1.3616495323835451</c:v>
                </c:pt>
                <c:pt idx="2197">
                  <c:v>1.3814242768510017</c:v>
                </c:pt>
                <c:pt idx="2198">
                  <c:v>1.4013241797750724</c:v>
                </c:pt>
                <c:pt idx="2199">
                  <c:v>1.4213436095140075</c:v>
                </c:pt>
                <c:pt idx="2200">
                  <c:v>1.4414766851620016</c:v>
                </c:pt>
                <c:pt idx="2201">
                  <c:v>1.4617172753503356</c:v>
                </c:pt>
                <c:pt idx="2202">
                  <c:v>1.4820589973426352</c:v>
                </c:pt>
                <c:pt idx="2203">
                  <c:v>1.5024952164355978</c:v>
                </c:pt>
                <c:pt idx="2204">
                  <c:v>1.5230190456760699</c:v>
                </c:pt>
                <c:pt idx="2205">
                  <c:v>1.5436233459052078</c:v>
                </c:pt>
                <c:pt idx="2206">
                  <c:v>1.5643007261395931</c:v>
                </c:pt>
                <c:pt idx="2207">
                  <c:v>1.5850435443001381</c:v>
                </c:pt>
                <c:pt idx="2208">
                  <c:v>1.6058439082980587</c:v>
                </c:pt>
                <c:pt idx="2209">
                  <c:v>1.6266936774867649</c:v>
                </c:pt>
                <c:pt idx="2210">
                  <c:v>1.64758446448964</c:v>
                </c:pt>
                <c:pt idx="2211">
                  <c:v>1.6685076374117274</c:v>
                </c:pt>
                <c:pt idx="2212">
                  <c:v>1.6894543224425762</c:v>
                </c:pt>
                <c:pt idx="2213">
                  <c:v>1.710415406859056</c:v>
                </c:pt>
                <c:pt idx="2214">
                  <c:v>1.7313815424341907</c:v>
                </c:pt>
                <c:pt idx="2215">
                  <c:v>1.7523431492582229</c:v>
                </c:pt>
                <c:pt idx="2216">
                  <c:v>1.773290419978055</c:v>
                </c:pt>
                <c:pt idx="2217">
                  <c:v>1.7942133244601592</c:v>
                </c:pt>
                <c:pt idx="2218">
                  <c:v>1.8151016148808878</c:v>
                </c:pt>
                <c:pt idx="2219">
                  <c:v>1.8359448312478102</c:v>
                </c:pt>
                <c:pt idx="2220">
                  <c:v>1.856732307355252</c:v>
                </c:pt>
                <c:pt idx="2221">
                  <c:v>1.8774531771760301</c:v>
                </c:pt>
                <c:pt idx="2222">
                  <c:v>1.8980963816901684</c:v>
                </c:pt>
                <c:pt idx="2223">
                  <c:v>1.9186506761518043</c:v>
                </c:pt>
                <c:pt idx="2224">
                  <c:v>1.9391046377926398</c:v>
                </c:pt>
                <c:pt idx="2225">
                  <c:v>1.9594466739619441</c:v>
                </c:pt>
                <c:pt idx="2226">
                  <c:v>1.9796650306995502</c:v>
                </c:pt>
                <c:pt idx="2227">
                  <c:v>1.9997478017389649</c:v>
                </c:pt>
                <c:pt idx="2228">
                  <c:v>2.0196829379368553</c:v>
                </c:pt>
                <c:pt idx="2229">
                  <c:v>2.0394582571232389</c:v>
                </c:pt>
                <c:pt idx="2230">
                  <c:v>2.0590614543656227</c:v>
                </c:pt>
                <c:pt idx="2231">
                  <c:v>2.0784801126409342</c:v>
                </c:pt>
                <c:pt idx="2232">
                  <c:v>2.0977017139065195</c:v>
                </c:pt>
                <c:pt idx="2233">
                  <c:v>2.1167136505598823</c:v>
                </c:pt>
                <c:pt idx="2234">
                  <c:v>2.1355032372790594</c:v>
                </c:pt>
                <c:pt idx="2235">
                  <c:v>2.1540577232295028</c:v>
                </c:pt>
                <c:pt idx="2236">
                  <c:v>2.1723643046277541</c:v>
                </c:pt>
                <c:pt idx="2237">
                  <c:v>2.1904101376455336</c:v>
                </c:pt>
                <c:pt idx="2238">
                  <c:v>2.2081823516429679</c:v>
                </c:pt>
                <c:pt idx="2239">
                  <c:v>2.2256680627122036</c:v>
                </c:pt>
                <c:pt idx="2240">
                  <c:v>2.2428543875172182</c:v>
                </c:pt>
                <c:pt idx="2241">
                  <c:v>2.2597284574109602</c:v>
                </c:pt>
                <c:pt idx="2242">
                  <c:v>2.2762774328118844</c:v>
                </c:pt>
                <c:pt idx="2243">
                  <c:v>2.2924885178198409</c:v>
                </c:pt>
                <c:pt idx="2244">
                  <c:v>2.3083489750517576</c:v>
                </c:pt>
                <c:pt idx="2245">
                  <c:v>2.3238461406746485</c:v>
                </c:pt>
                <c:pt idx="2246">
                  <c:v>2.3389674396145841</c:v>
                </c:pt>
                <c:pt idx="2247">
                  <c:v>2.3537004009181035</c:v>
                </c:pt>
                <c:pt idx="2248">
                  <c:v>2.3680326732428476</c:v>
                </c:pt>
                <c:pt idx="2249">
                  <c:v>2.3819520404514942</c:v>
                </c:pt>
                <c:pt idx="2250">
                  <c:v>2.3954464372853264</c:v>
                </c:pt>
                <c:pt idx="2251">
                  <c:v>2.4085039650899542</c:v>
                </c:pt>
                <c:pt idx="2252">
                  <c:v>2.421112907568193</c:v>
                </c:pt>
                <c:pt idx="2253">
                  <c:v>2.4332617465304001</c:v>
                </c:pt>
                <c:pt idx="2254">
                  <c:v>2.4449391776178921</c:v>
                </c:pt>
                <c:pt idx="2255">
                  <c:v>2.4561341259687</c:v>
                </c:pt>
                <c:pt idx="2256">
                  <c:v>2.4668357617977712</c:v>
                </c:pt>
                <c:pt idx="2257">
                  <c:v>2.477033515864008</c:v>
                </c:pt>
                <c:pt idx="2258">
                  <c:v>2.486717094793133</c:v>
                </c:pt>
                <c:pt idx="2259">
                  <c:v>2.4958764962289535</c:v>
                </c:pt>
                <c:pt idx="2260">
                  <c:v>2.5045020237823215</c:v>
                </c:pt>
                <c:pt idx="2261">
                  <c:v>2.5125843017488325</c:v>
                </c:pt>
                <c:pt idx="2262">
                  <c:v>2.5201142895660218</c:v>
                </c:pt>
                <c:pt idx="2263">
                  <c:v>2.5270832959808085</c:v>
                </c:pt>
                <c:pt idx="2264">
                  <c:v>2.5334829928971176</c:v>
                </c:pt>
                <c:pt idx="2265">
                  <c:v>2.5393054288765478</c:v>
                </c:pt>
                <c:pt idx="2266">
                  <c:v>2.5445430422616706</c:v>
                </c:pt>
                <c:pt idx="2267">
                  <c:v>2.5491886738953986</c:v>
                </c:pt>
                <c:pt idx="2268">
                  <c:v>2.5532355794074606</c:v>
                </c:pt>
                <c:pt idx="2269">
                  <c:v>2.5566774410420425</c:v>
                </c:pt>
                <c:pt idx="2270">
                  <c:v>2.559508378999408</c:v>
                </c:pt>
                <c:pt idx="2271">
                  <c:v>2.5617229622656801</c:v>
                </c:pt>
                <c:pt idx="2272">
                  <c:v>2.5633162189067784</c:v>
                </c:pt>
                <c:pt idx="2273">
                  <c:v>2.5642836458010612</c:v>
                </c:pt>
                <c:pt idx="2274">
                  <c:v>2.5646212177882752</c:v>
                </c:pt>
                <c:pt idx="2275">
                  <c:v>2.5643253962131807</c:v>
                </c:pt>
                <c:pt idx="2276">
                  <c:v>2.5633931368412242</c:v>
                </c:pt>
                <c:pt idx="2277">
                  <c:v>2.5618218971276749</c:v>
                </c:pt>
                <c:pt idx="2278">
                  <c:v>2.5596096428206407</c:v>
                </c:pt>
                <c:pt idx="2279">
                  <c:v>2.556754853881118</c:v>
                </c:pt>
                <c:pt idx="2280">
                  <c:v>2.5532565297026966</c:v>
                </c:pt>
                <c:pt idx="2281">
                  <c:v>2.5491141936179775</c:v>
                </c:pt>
                <c:pt idx="2282">
                  <c:v>2.5443278966754694</c:v>
                </c:pt>
                <c:pt idx="2283">
                  <c:v>2.5388982206782664</c:v>
                </c:pt>
                <c:pt idx="2284">
                  <c:v>2.5328262804710722</c:v>
                </c:pt>
                <c:pt idx="2285">
                  <c:v>2.5261137254685009</c:v>
                </c:pt>
                <c:pt idx="2286">
                  <c:v>2.5187627404164994</c:v>
                </c:pt>
                <c:pt idx="2287">
                  <c:v>2.5107760453813972</c:v>
                </c:pt>
                <c:pt idx="2288">
                  <c:v>2.502156894961951</c:v>
                </c:pt>
                <c:pt idx="2289">
                  <c:v>2.4929090767229392</c:v>
                </c:pt>
                <c:pt idx="2290">
                  <c:v>2.4830369088479478</c:v>
                </c:pt>
                <c:pt idx="2291">
                  <c:v>2.472545237013783</c:v>
                </c:pt>
                <c:pt idx="2292">
                  <c:v>2.4614394304878422</c:v>
                </c:pt>
                <c:pt idx="2293">
                  <c:v>2.4497253774531424</c:v>
                </c:pt>
                <c:pt idx="2294">
                  <c:v>2.4374094795672767</c:v>
                </c:pt>
                <c:pt idx="2295">
                  <c:v>2.4244986457616511</c:v>
                </c:pt>
                <c:pt idx="2296">
                  <c:v>2.4110002852918448</c:v>
                </c:pt>
                <c:pt idx="2297">
                  <c:v>2.3969223000482769</c:v>
                </c:pt>
                <c:pt idx="2298">
                  <c:v>2.3822730761411579</c:v>
                </c:pt>
                <c:pt idx="2299">
                  <c:v>2.3670614747728247</c:v>
                </c:pt>
                <c:pt idx="2300">
                  <c:v>2.3512968224128636</c:v>
                </c:pt>
                <c:pt idx="2301">
                  <c:v>2.334988900294328</c:v>
                </c:pt>
                <c:pt idx="2302">
                  <c:v>2.3181479332489565</c:v>
                </c:pt>
                <c:pt idx="2303">
                  <c:v>2.3007845779001075</c:v>
                </c:pt>
                <c:pt idx="2304">
                  <c:v>2.2829099102377315</c:v>
                </c:pt>
                <c:pt idx="2305">
                  <c:v>2.2645354125954</c:v>
                </c:pt>
                <c:pt idx="2306">
                  <c:v>2.2456729600549248</c:v>
                </c:pt>
                <c:pt idx="2307">
                  <c:v>2.2263348063025918</c:v>
                </c:pt>
                <c:pt idx="2308">
                  <c:v>2.2065335689651291</c:v>
                </c:pt>
                <c:pt idx="2309">
                  <c:v>2.1862822144502947</c:v>
                </c:pt>
                <c:pt idx="2310">
                  <c:v>2.1655940423227888</c:v>
                </c:pt>
                <c:pt idx="2311">
                  <c:v>2.1444826692435677</c:v>
                </c:pt>
                <c:pt idx="2312">
                  <c:v>2.1229620125026871</c:v>
                </c:pt>
                <c:pt idx="2313">
                  <c:v>2.1010462731774342</c:v>
                </c:pt>
                <c:pt idx="2314">
                  <c:v>2.0787499189460688</c:v>
                </c:pt>
                <c:pt idx="2315">
                  <c:v>2.0560876665906549</c:v>
                </c:pt>
                <c:pt idx="2316">
                  <c:v>2.033074464220646</c:v>
                </c:pt>
                <c:pt idx="2317">
                  <c:v>2.0097254732513772</c:v>
                </c:pt>
                <c:pt idx="2318">
                  <c:v>1.9860560501697093</c:v>
                </c:pt>
                <c:pt idx="2319">
                  <c:v>1.9620817281216847</c:v>
                </c:pt>
                <c:pt idx="2320">
                  <c:v>1.937818198355804</c:v>
                </c:pt>
                <c:pt idx="2321">
                  <c:v>1.9132812915551356</c:v>
                </c:pt>
                <c:pt idx="2322">
                  <c:v>1.8884869590938855</c:v>
                </c:pt>
                <c:pt idx="2323">
                  <c:v>1.8634512542503534</c:v>
                </c:pt>
                <c:pt idx="2324">
                  <c:v>1.83819031341188</c:v>
                </c:pt>
                <c:pt idx="2325">
                  <c:v>1.8127203373039302</c:v>
                </c:pt>
                <c:pt idx="2326">
                  <c:v>1.7870575722772917</c:v>
                </c:pt>
                <c:pt idx="2327">
                  <c:v>1.7612182916853958</c:v>
                </c:pt>
                <c:pt idx="2328">
                  <c:v>1.7352187773850378</c:v>
                </c:pt>
                <c:pt idx="2329">
                  <c:v>1.7090753013910567</c:v>
                </c:pt>
                <c:pt idx="2330">
                  <c:v>1.682804107716612</c:v>
                </c:pt>
                <c:pt idx="2331">
                  <c:v>1.6564213944296486</c:v>
                </c:pt>
                <c:pt idx="2332">
                  <c:v>1.6299432959540932</c:v>
                </c:pt>
                <c:pt idx="2333">
                  <c:v>1.6033858656457887</c:v>
                </c:pt>
                <c:pt idx="2334">
                  <c:v>1.576765058669876</c:v>
                </c:pt>
                <c:pt idx="2335">
                  <c:v>1.5500967152068599</c:v>
                </c:pt>
                <c:pt idx="2336">
                  <c:v>1.5233965440134418</c:v>
                </c:pt>
                <c:pt idx="2337">
                  <c:v>1.496680106362418</c:v>
                </c:pt>
                <c:pt idx="2338">
                  <c:v>1.4699628003854015</c:v>
                </c:pt>
                <c:pt idx="2339">
                  <c:v>1.4432598458409402</c:v>
                </c:pt>
                <c:pt idx="2340">
                  <c:v>1.4165862693291424</c:v>
                </c:pt>
                <c:pt idx="2341">
                  <c:v>1.389956889973172</c:v>
                </c:pt>
                <c:pt idx="2342">
                  <c:v>1.3633863055856554</c:v>
                </c:pt>
                <c:pt idx="2343">
                  <c:v>1.3368888793383771</c:v>
                </c:pt>
                <c:pt idx="2344">
                  <c:v>1.3104787269509537</c:v>
                </c:pt>
                <c:pt idx="2345">
                  <c:v>1.2841697044130649</c:v>
                </c:pt>
                <c:pt idx="2346">
                  <c:v>1.2579753962542386</c:v>
                </c:pt>
                <c:pt idx="2347">
                  <c:v>1.2319091043731898</c:v>
                </c:pt>
                <c:pt idx="2348">
                  <c:v>1.2059838374370888</c:v>
                </c:pt>
                <c:pt idx="2349">
                  <c:v>1.1802123008604779</c:v>
                </c:pt>
                <c:pt idx="2350">
                  <c:v>1.1546068873722899</c:v>
                </c:pt>
                <c:pt idx="2351">
                  <c:v>1.1291796681764332</c:v>
                </c:pt>
                <c:pt idx="2352">
                  <c:v>1.1039423847126497</c:v>
                </c:pt>
                <c:pt idx="2353">
                  <c:v>1.0789064410205942</c:v>
                </c:pt>
                <c:pt idx="2354">
                  <c:v>1.0540828967103573</c:v>
                </c:pt>
                <c:pt idx="2355">
                  <c:v>1.0294824605405342</c:v>
                </c:pt>
                <c:pt idx="2356">
                  <c:v>1.005115484604276</c:v>
                </c:pt>
                <c:pt idx="2357">
                  <c:v>0.9809919591213847</c:v>
                </c:pt>
                <c:pt idx="2358">
                  <c:v>0.95712150783522976</c:v>
                </c:pt>
                <c:pt idx="2359">
                  <c:v>0.933513384009656</c:v>
                </c:pt>
                <c:pt idx="2360">
                  <c:v>0.91017646702215849</c:v>
                </c:pt>
                <c:pt idx="2361">
                  <c:v>0.88711925954687665</c:v>
                </c:pt>
                <c:pt idx="2362">
                  <c:v>0.86434988532072954</c:v>
                </c:pt>
                <c:pt idx="2363">
                  <c:v>0.8418760874843616</c:v>
                </c:pt>
                <c:pt idx="2364">
                  <c:v>0.81970522748984076</c:v>
                </c:pt>
                <c:pt idx="2365">
                  <c:v>0.79784428456364642</c:v>
                </c:pt>
                <c:pt idx="2366">
                  <c:v>0.77629985571586824</c:v>
                </c:pt>
                <c:pt idx="2367">
                  <c:v>0.75507815628248376</c:v>
                </c:pt>
                <c:pt idx="2368">
                  <c:v>0.73418502098924943</c:v>
                </c:pt>
                <c:pt idx="2369">
                  <c:v>0.71362590552301852</c:v>
                </c:pt>
                <c:pt idx="2370">
                  <c:v>0.69340588859752761</c:v>
                </c:pt>
                <c:pt idx="2371">
                  <c:v>0.67352967449819157</c:v>
                </c:pt>
                <c:pt idx="2372">
                  <c:v>0.65400159609108577</c:v>
                </c:pt>
                <c:pt idx="2373">
                  <c:v>0.63482561828035766</c:v>
                </c:pt>
                <c:pt idx="2374">
                  <c:v>0.61600534189739276</c:v>
                </c:pt>
                <c:pt idx="2375">
                  <c:v>0.59754400800578711</c:v>
                </c:pt>
                <c:pt idx="2376">
                  <c:v>0.57944450260394564</c:v>
                </c:pt>
                <c:pt idx="2377">
                  <c:v>0.56170936170875352</c:v>
                </c:pt>
                <c:pt idx="2378">
                  <c:v>0.54434077680196269</c:v>
                </c:pt>
                <c:pt idx="2379">
                  <c:v>0.52734060062155241</c:v>
                </c:pt>
                <c:pt idx="2380">
                  <c:v>0.51071035327973391</c:v>
                </c:pt>
                <c:pt idx="2381">
                  <c:v>0.49445122868926833</c:v>
                </c:pt>
                <c:pt idx="2382">
                  <c:v>0.47856410127942001</c:v>
                </c:pt>
                <c:pt idx="2383">
                  <c:v>0.46304953298340484</c:v>
                </c:pt>
                <c:pt idx="2384">
                  <c:v>0.44790778047839375</c:v>
                </c:pt>
                <c:pt idx="2385">
                  <c:v>0.43313880265978022</c:v>
                </c:pt>
                <c:pt idx="2386">
                  <c:v>0.41874226833102635</c:v>
                </c:pt>
                <c:pt idx="2387">
                  <c:v>0.40471756409120585</c:v>
                </c:pt>
                <c:pt idx="2388">
                  <c:v>0.39106380240144056</c:v>
                </c:pt>
                <c:pt idx="2389">
                  <c:v>0.37777982981271208</c:v>
                </c:pt>
                <c:pt idx="2390">
                  <c:v>0.36486423533707618</c:v>
                </c:pt>
                <c:pt idx="2391">
                  <c:v>0.35231535894477806</c:v>
                </c:pt>
                <c:pt idx="2392">
                  <c:v>0.34013130016996668</c:v>
                </c:pt>
                <c:pt idx="2393">
                  <c:v>0.3283099268083115</c:v>
                </c:pt>
                <c:pt idx="2394">
                  <c:v>0.316848883689546</c:v>
                </c:pt>
                <c:pt idx="2395">
                  <c:v>0.30574560150929381</c:v>
                </c:pt>
                <c:pt idx="2396">
                  <c:v>0.29499730570376431</c:v>
                </c:pt>
                <c:pt idx="2397">
                  <c:v>0.28460102535240084</c:v>
                </c:pt>
                <c:pt idx="2398">
                  <c:v>0.27455360209326946</c:v>
                </c:pt>
                <c:pt idx="2399">
                  <c:v>0.26485169903684508</c:v>
                </c:pt>
                <c:pt idx="2400">
                  <c:v>0.25549180966397594</c:v>
                </c:pt>
                <c:pt idx="2401">
                  <c:v>0.24647026669473451</c:v>
                </c:pt>
                <c:pt idx="2402">
                  <c:v>0.23778325091496164</c:v>
                </c:pt>
                <c:pt idx="2403">
                  <c:v>0.22942679994794948</c:v>
                </c:pt>
                <c:pt idx="2404">
                  <c:v>0.22139681695947738</c:v>
                </c:pt>
                <c:pt idx="2405">
                  <c:v>0.2136890792844614</c:v>
                </c:pt>
                <c:pt idx="2406">
                  <c:v>0.20629924696446356</c:v>
                </c:pt>
                <c:pt idx="2407">
                  <c:v>0.19922287118561588</c:v>
                </c:pt>
                <c:pt idx="2408">
                  <c:v>0.19245540260711541</c:v>
                </c:pt>
                <c:pt idx="2409">
                  <c:v>0.18599219957095875</c:v>
                </c:pt>
                <c:pt idx="2410">
                  <c:v>0.17982853618416789</c:v>
                </c:pt>
                <c:pt idx="2411">
                  <c:v>0.17395961026531914</c:v>
                </c:pt>
                <c:pt idx="2412">
                  <c:v>0.16838055114771985</c:v>
                </c:pt>
                <c:pt idx="2413">
                  <c:v>0.16308642733197143</c:v>
                </c:pt>
                <c:pt idx="2414">
                  <c:v>0.15807225398145891</c:v>
                </c:pt>
                <c:pt idx="2415">
                  <c:v>0.15333300025466426</c:v>
                </c:pt>
                <c:pt idx="2416">
                  <c:v>0.14886359646865063</c:v>
                </c:pt>
                <c:pt idx="2417">
                  <c:v>0.1446589410887652</c:v>
                </c:pt>
                <c:pt idx="2418">
                  <c:v>0.14071390754001986</c:v>
                </c:pt>
                <c:pt idx="2419">
                  <c:v>0.13702335083601638</c:v>
                </c:pt>
                <c:pt idx="2420">
                  <c:v>0.13358211402195314</c:v>
                </c:pt>
                <c:pt idx="2421">
                  <c:v>0.13038503442850838</c:v>
                </c:pt>
                <c:pt idx="2422">
                  <c:v>0.1274269497340362</c:v>
                </c:pt>
                <c:pt idx="2423">
                  <c:v>0.12470270383287554</c:v>
                </c:pt>
                <c:pt idx="2424">
                  <c:v>0.12220715250791669</c:v>
                </c:pt>
                <c:pt idx="2425">
                  <c:v>0.11993516890620448</c:v>
                </c:pt>
                <c:pt idx="2426">
                  <c:v>0.11788164881657739</c:v>
                </c:pt>
                <c:pt idx="2427">
                  <c:v>0.11604151574873292</c:v>
                </c:pt>
                <c:pt idx="2428">
                  <c:v>0.11440972581368376</c:v>
                </c:pt>
                <c:pt idx="2429">
                  <c:v>0.1129812724056178</c:v>
                </c:pt>
                <c:pt idx="2430">
                  <c:v>0.11175119068581474</c:v>
                </c:pt>
                <c:pt idx="2431">
                  <c:v>0.11071456186944459</c:v>
                </c:pt>
                <c:pt idx="2432">
                  <c:v>0.10986651731634393</c:v>
                </c:pt>
                <c:pt idx="2433">
                  <c:v>0.10920224242734064</c:v>
                </c:pt>
                <c:pt idx="2434">
                  <c:v>0.10871698034781133</c:v>
                </c:pt>
                <c:pt idx="2435">
                  <c:v>0.10840603548048328</c:v>
                </c:pt>
                <c:pt idx="2436">
                  <c:v>0.10826477680977722</c:v>
                </c:pt>
                <c:pt idx="2437">
                  <c:v>0.1082886410401528</c:v>
                </c:pt>
                <c:pt idx="2438">
                  <c:v>0.10847313555122325</c:v>
                </c:pt>
                <c:pt idx="2439">
                  <c:v>0.10881384117250503</c:v>
                </c:pt>
                <c:pt idx="2440">
                  <c:v>0.1093064147809556</c:v>
                </c:pt>
                <c:pt idx="2441">
                  <c:v>0.10994659172459917</c:v>
                </c:pt>
                <c:pt idx="2442">
                  <c:v>0.11073018807564071</c:v>
                </c:pt>
                <c:pt idx="2443">
                  <c:v>0.11165310271668713</c:v>
                </c:pt>
                <c:pt idx="2444">
                  <c:v>0.11271131926385206</c:v>
                </c:pt>
                <c:pt idx="2445">
                  <c:v>0.11390090783049663</c:v>
                </c:pt>
                <c:pt idx="2446">
                  <c:v>0.1152180266356304</c:v>
                </c:pt>
                <c:pt idx="2447">
                  <c:v>0.11665892346102313</c:v>
                </c:pt>
                <c:pt idx="2448">
                  <c:v>0.11821993696106962</c:v>
                </c:pt>
                <c:pt idx="2449">
                  <c:v>0.11989749782969712</c:v>
                </c:pt>
                <c:pt idx="2450">
                  <c:v>0.12168812982851727</c:v>
                </c:pt>
                <c:pt idx="2451">
                  <c:v>0.12358845068050782</c:v>
                </c:pt>
                <c:pt idx="2452">
                  <c:v>0.12559517283359581</c:v>
                </c:pt>
                <c:pt idx="2453">
                  <c:v>0.12770510409840491</c:v>
                </c:pt>
                <c:pt idx="2454">
                  <c:v>0.12991514816465441</c:v>
                </c:pt>
                <c:pt idx="2455">
                  <c:v>0.13222230500045679</c:v>
                </c:pt>
                <c:pt idx="2456">
                  <c:v>0.13462367113893831</c:v>
                </c:pt>
                <c:pt idx="2457">
                  <c:v>0.13711643985653044</c:v>
                </c:pt>
                <c:pt idx="2458">
                  <c:v>0.13969790124717799</c:v>
                </c:pt>
                <c:pt idx="2459">
                  <c:v>0.14236544219684999</c:v>
                </c:pt>
                <c:pt idx="2460">
                  <c:v>0.14511654626256223</c:v>
                </c:pt>
                <c:pt idx="2461">
                  <c:v>0.14794879346003531</c:v>
                </c:pt>
                <c:pt idx="2462">
                  <c:v>0.15085985996426021</c:v>
                </c:pt>
                <c:pt idx="2463">
                  <c:v>0.1538475177269768</c:v>
                </c:pt>
                <c:pt idx="2464">
                  <c:v>0.15690963401508701</c:v>
                </c:pt>
                <c:pt idx="2465">
                  <c:v>0.16004417087396439</c:v>
                </c:pt>
                <c:pt idx="2466">
                  <c:v>0.16324918451951048</c:v>
                </c:pt>
                <c:pt idx="2467">
                  <c:v>0.16652282466275142</c:v>
                </c:pt>
                <c:pt idx="2468">
                  <c:v>0.16986333377064658</c:v>
                </c:pt>
                <c:pt idx="2469">
                  <c:v>0.17326904626674344</c:v>
                </c:pt>
                <c:pt idx="2470">
                  <c:v>0.1767383876751677</c:v>
                </c:pt>
                <c:pt idx="2471">
                  <c:v>0.18026987371128439</c:v>
                </c:pt>
                <c:pt idx="2472">
                  <c:v>0.18386210932244038</c:v>
                </c:pt>
                <c:pt idx="2473">
                  <c:v>0.18751378768194626</c:v>
                </c:pt>
                <c:pt idx="2474">
                  <c:v>0.19122368913930091</c:v>
                </c:pt>
                <c:pt idx="2475">
                  <c:v>0.19499068012970244</c:v>
                </c:pt>
                <c:pt idx="2476">
                  <c:v>0.19881371204572171</c:v>
                </c:pt>
                <c:pt idx="2477">
                  <c:v>0.2026918200738124</c:v>
                </c:pt>
                <c:pt idx="2478">
                  <c:v>0.20662412199828287</c:v>
                </c:pt>
                <c:pt idx="2479">
                  <c:v>0.21060981697531264</c:v>
                </c:pt>
                <c:pt idx="2480">
                  <c:v>0.21464818427925644</c:v>
                </c:pt>
                <c:pt idx="2481">
                  <c:v>0.21873858202369903</c:v>
                </c:pt>
                <c:pt idx="2482">
                  <c:v>0.22288044585909336</c:v>
                </c:pt>
                <c:pt idx="2483">
                  <c:v>0.22707328764935628</c:v>
                </c:pt>
                <c:pt idx="2484">
                  <c:v>0.23131669412902936</c:v>
                </c:pt>
                <c:pt idx="2485">
                  <c:v>0.23561032554292632</c:v>
                </c:pt>
                <c:pt idx="2486">
                  <c:v>0.2399539142698274</c:v>
                </c:pt>
                <c:pt idx="2487">
                  <c:v>0.24434726343186225</c:v>
                </c:pt>
                <c:pt idx="2488">
                  <c:v>0.24879024549083745</c:v>
                </c:pt>
                <c:pt idx="2489">
                  <c:v>0.25328280083291516</c:v>
                </c:pt>
                <c:pt idx="2490">
                  <c:v>0.25782493634272596</c:v>
                </c:pt>
                <c:pt idx="2491">
                  <c:v>0.26241672396808696</c:v>
                </c:pt>
                <c:pt idx="2492">
                  <c:v>0.26705829927602281</c:v>
                </c:pt>
                <c:pt idx="2493">
                  <c:v>0.27174986000119294</c:v>
                </c:pt>
                <c:pt idx="2494">
                  <c:v>0.27649166458716251</c:v>
                </c:pt>
                <c:pt idx="2495">
                  <c:v>0.28128403072134595</c:v>
                </c:pt>
                <c:pt idx="2496">
                  <c:v>0.28612733386385047</c:v>
                </c:pt>
                <c:pt idx="2497">
                  <c:v>0.29102200577085746</c:v>
                </c:pt>
                <c:pt idx="2498">
                  <c:v>0.29596853301251497</c:v>
                </c:pt>
                <c:pt idx="2499">
                  <c:v>0.30096745548582682</c:v>
                </c:pt>
                <c:pt idx="2500">
                  <c:v>0.30601936492231957</c:v>
                </c:pt>
                <c:pt idx="2501">
                  <c:v>0.31112490339062515</c:v>
                </c:pt>
                <c:pt idx="2502">
                  <c:v>0.31628476179372739</c:v>
                </c:pt>
                <c:pt idx="2503">
                  <c:v>0.32149967836079213</c:v>
                </c:pt>
                <c:pt idx="2504">
                  <c:v>0.32677043713312298</c:v>
                </c:pt>
                <c:pt idx="2505">
                  <c:v>0.33209786644391681</c:v>
                </c:pt>
                <c:pt idx="2506">
                  <c:v>0.33748283739141366</c:v>
                </c:pt>
                <c:pt idx="2507">
                  <c:v>0.34292626230465512</c:v>
                </c:pt>
                <c:pt idx="2508">
                  <c:v>0.34842909320143622</c:v>
                </c:pt>
                <c:pt idx="2509">
                  <c:v>0.35399232023771976</c:v>
                </c:pt>
                <c:pt idx="2510">
                  <c:v>0.35961697014756033</c:v>
                </c:pt>
                <c:pt idx="2511">
                  <c:v>0.36530410467291241</c:v>
                </c:pt>
                <c:pt idx="2512">
                  <c:v>0.37105481898229492</c:v>
                </c:pt>
                <c:pt idx="2513">
                  <c:v>0.37687024007733388</c:v>
                </c:pt>
                <c:pt idx="2514">
                  <c:v>0.38275152518638789</c:v>
                </c:pt>
                <c:pt idx="2515">
                  <c:v>0.38869986014379776</c:v>
                </c:pt>
                <c:pt idx="2516">
                  <c:v>0.39471645775417907</c:v>
                </c:pt>
                <c:pt idx="2517">
                  <c:v>0.40080255614008237</c:v>
                </c:pt>
                <c:pt idx="2518">
                  <c:v>0.40695941707227895</c:v>
                </c:pt>
                <c:pt idx="2519">
                  <c:v>0.41318832428122731</c:v>
                </c:pt>
                <c:pt idx="2520">
                  <c:v>0.41949058174865783</c:v>
                </c:pt>
                <c:pt idx="2521">
                  <c:v>0.42586751197767786</c:v>
                </c:pt>
                <c:pt idx="2522">
                  <c:v>0.43232045424077842</c:v>
                </c:pt>
                <c:pt idx="2523">
                  <c:v>0.43885076280379365</c:v>
                </c:pt>
                <c:pt idx="2524">
                  <c:v>0.44545980512487138</c:v>
                </c:pt>
                <c:pt idx="2525">
                  <c:v>0.4521489600273203</c:v>
                </c:pt>
                <c:pt idx="2526">
                  <c:v>0.45891961584473256</c:v>
                </c:pt>
                <c:pt idx="2527">
                  <c:v>0.46577316853729378</c:v>
                </c:pt>
                <c:pt idx="2528">
                  <c:v>0.47271101977814778</c:v>
                </c:pt>
                <c:pt idx="2529">
                  <c:v>0.47973457500839262</c:v>
                </c:pt>
                <c:pt idx="2530">
                  <c:v>0.48684524145966518</c:v>
                </c:pt>
                <c:pt idx="2531">
                  <c:v>0.494044426143183</c:v>
                </c:pt>
                <c:pt idx="2532">
                  <c:v>0.5013335338040209</c:v>
                </c:pt>
                <c:pt idx="2533">
                  <c:v>0.50871396483963705</c:v>
                </c:pt>
                <c:pt idx="2534">
                  <c:v>0.51618711318168742</c:v>
                </c:pt>
                <c:pt idx="2535">
                  <c:v>0.52375436414008369</c:v>
                </c:pt>
                <c:pt idx="2536">
                  <c:v>0.53141709220846423</c:v>
                </c:pt>
                <c:pt idx="2537">
                  <c:v>0.53917665883034649</c:v>
                </c:pt>
                <c:pt idx="2538">
                  <c:v>0.54703441012494403</c:v>
                </c:pt>
                <c:pt idx="2539">
                  <c:v>0.554991674572483</c:v>
                </c:pt>
                <c:pt idx="2540">
                  <c:v>0.56304976065799761</c:v>
                </c:pt>
                <c:pt idx="2541">
                  <c:v>0.57120995447333622</c:v>
                </c:pt>
                <c:pt idx="2542">
                  <c:v>0.57947351727709351</c:v>
                </c:pt>
                <c:pt idx="2543">
                  <c:v>0.58784168301205297</c:v>
                </c:pt>
                <c:pt idx="2544">
                  <c:v>0.59631565578014789</c:v>
                </c:pt>
                <c:pt idx="2545">
                  <c:v>0.60489660727487005</c:v>
                </c:pt>
                <c:pt idx="2546">
                  <c:v>0.61358567417118937</c:v>
                </c:pt>
                <c:pt idx="2547">
                  <c:v>0.62238395547322778</c:v>
                </c:pt>
                <c:pt idx="2548">
                  <c:v>0.63129250982027951</c:v>
                </c:pt>
                <c:pt idx="2549">
                  <c:v>0.64031235275146559</c:v>
                </c:pt>
                <c:pt idx="2550">
                  <c:v>0.64944445392970662</c:v>
                </c:pt>
                <c:pt idx="2551">
                  <c:v>0.65868973432599176</c:v>
                </c:pt>
                <c:pt idx="2552">
                  <c:v>0.66804906336495407</c:v>
                </c:pt>
                <c:pt idx="2553">
                  <c:v>0.67752325603275043</c:v>
                </c:pt>
                <c:pt idx="2554">
                  <c:v>0.68711306994865851</c:v>
                </c:pt>
                <c:pt idx="2555">
                  <c:v>0.69681920240192763</c:v>
                </c:pt>
                <c:pt idx="2556">
                  <c:v>0.70664228735556811</c:v>
                </c:pt>
                <c:pt idx="2557">
                  <c:v>0.71658289241907114</c:v>
                </c:pt>
                <c:pt idx="2558">
                  <c:v>0.72664151579174763</c:v>
                </c:pt>
                <c:pt idx="2559">
                  <c:v>0.73681858317938653</c:v>
                </c:pt>
                <c:pt idx="2560">
                  <c:v>0.74711444468656452</c:v>
                </c:pt>
                <c:pt idx="2561">
                  <c:v>0.7575293716870557</c:v>
                </c:pt>
                <c:pt idx="2562">
                  <c:v>0.76806355367540646</c:v>
                </c:pt>
                <c:pt idx="2563">
                  <c:v>0.77871709510280562</c:v>
                </c:pt>
                <c:pt idx="2564">
                  <c:v>0.78949001220023141</c:v>
                </c:pt>
                <c:pt idx="2565">
                  <c:v>0.8003822297926747</c:v>
                </c:pt>
                <c:pt idx="2566">
                  <c:v>0.81139357810796409</c:v>
                </c:pt>
                <c:pt idx="2567">
                  <c:v>0.82252378958417161</c:v>
                </c:pt>
                <c:pt idx="2568">
                  <c:v>0.83377249567955358</c:v>
                </c:pt>
                <c:pt idx="2569">
                  <c:v>0.84513922368955785</c:v>
                </c:pt>
                <c:pt idx="2570">
                  <c:v>0.85662339357547579</c:v>
                </c:pt>
                <c:pt idx="2571">
                  <c:v>0.86822431480909268</c:v>
                </c:pt>
                <c:pt idx="2572">
                  <c:v>0.87994118323888892</c:v>
                </c:pt>
                <c:pt idx="2573">
                  <c:v>0.89177307798218364</c:v>
                </c:pt>
                <c:pt idx="2574">
                  <c:v>0.90371895834958305</c:v>
                </c:pt>
                <c:pt idx="2575">
                  <c:v>0.91577766080626044</c:v>
                </c:pt>
                <c:pt idx="2576">
                  <c:v>0.92794789597649652</c:v>
                </c:pt>
                <c:pt idx="2577">
                  <c:v>0.9402282456972425</c:v>
                </c:pt>
                <c:pt idx="2578">
                  <c:v>0.9526171601267035</c:v>
                </c:pt>
                <c:pt idx="2579">
                  <c:v>0.9651129549142653</c:v>
                </c:pt>
                <c:pt idx="2580">
                  <c:v>0.97771380843844646</c:v>
                </c:pt>
                <c:pt idx="2581">
                  <c:v>0.99041775911930208</c:v>
                </c:pt>
                <c:pt idx="2582">
                  <c:v>1.0032227028121374</c:v>
                </c:pt>
                <c:pt idx="2583">
                  <c:v>1.0161263902892248</c:v>
                </c:pt>
                <c:pt idx="2584">
                  <c:v>1.0291264248169225</c:v>
                </c:pt>
                <c:pt idx="2585">
                  <c:v>1.042220259835301</c:v>
                </c:pt>
                <c:pt idx="2586">
                  <c:v>1.0554051967471336</c:v>
                </c:pt>
                <c:pt idx="2587">
                  <c:v>1.0686783828242579</c:v>
                </c:pt>
                <c:pt idx="2588">
                  <c:v>1.0820368092384181</c:v>
                </c:pt>
                <c:pt idx="2589">
                  <c:v>1.0954773092240124</c:v>
                </c:pt>
                <c:pt idx="2590">
                  <c:v>1.1089965563803394</c:v>
                </c:pt>
                <c:pt idx="2591">
                  <c:v>1.1225910631217109</c:v>
                </c:pt>
                <c:pt idx="2592">
                  <c:v>1.136257179281654</c:v>
                </c:pt>
                <c:pt idx="2593">
                  <c:v>1.1499910908802058</c:v>
                </c:pt>
                <c:pt idx="2594">
                  <c:v>1.1637888190610186</c:v>
                </c:pt>
                <c:pt idx="2595">
                  <c:v>1.1776462192063875</c:v>
                </c:pt>
                <c:pt idx="2596">
                  <c:v>1.1915589802377087</c:v>
                </c:pt>
                <c:pt idx="2597">
                  <c:v>1.2055226241081738</c:v>
                </c:pt>
                <c:pt idx="2598">
                  <c:v>1.219532505496252</c:v>
                </c:pt>
                <c:pt idx="2599">
                  <c:v>1.233583811706126</c:v>
                </c:pt>
                <c:pt idx="2600">
                  <c:v>1.2476715627827906</c:v>
                </c:pt>
                <c:pt idx="2601">
                  <c:v>1.2617906118488134</c:v>
                </c:pt>
                <c:pt idx="2602">
                  <c:v>1.2759356456692368</c:v>
                </c:pt>
                <c:pt idx="2603">
                  <c:v>1.2901011854513242</c:v>
                </c:pt>
                <c:pt idx="2604">
                  <c:v>1.3042815878857494</c:v>
                </c:pt>
                <c:pt idx="2605">
                  <c:v>1.3184710464351739</c:v>
                </c:pt>
                <c:pt idx="2606">
                  <c:v>1.3326635928758506</c:v>
                </c:pt>
                <c:pt idx="2607">
                  <c:v>1.3468530990980883</c:v>
                </c:pt>
                <c:pt idx="2608">
                  <c:v>1.3610332791710982</c:v>
                </c:pt>
                <c:pt idx="2609">
                  <c:v>1.3751976916759179</c:v>
                </c:pt>
                <c:pt idx="2610">
                  <c:v>1.3893397423125178</c:v>
                </c:pt>
                <c:pt idx="2611">
                  <c:v>1.403452686784096</c:v>
                </c:pt>
                <c:pt idx="2612">
                  <c:v>1.4175296339625514</c:v>
                </c:pt>
                <c:pt idx="2613">
                  <c:v>1.4315635493384498</c:v>
                </c:pt>
                <c:pt idx="2614">
                  <c:v>1.4455472587587266</c:v>
                </c:pt>
                <c:pt idx="2615">
                  <c:v>1.4594734524532238</c:v>
                </c:pt>
                <c:pt idx="2616">
                  <c:v>1.4733346893531687</c:v>
                </c:pt>
                <c:pt idx="2617">
                  <c:v>1.4871234017023098</c:v>
                </c:pt>
                <c:pt idx="2618">
                  <c:v>1.5008318999615942</c:v>
                </c:pt>
                <c:pt idx="2619">
                  <c:v>1.5144523780069881</c:v>
                </c:pt>
                <c:pt idx="2620">
                  <c:v>1.5279769186209038</c:v>
                </c:pt>
                <c:pt idx="2621">
                  <c:v>1.5413974992757988</c:v>
                </c:pt>
                <c:pt idx="2622">
                  <c:v>1.5547059982079499</c:v>
                </c:pt>
                <c:pt idx="2623">
                  <c:v>1.5678942007798455</c:v>
                </c:pt>
                <c:pt idx="2624">
                  <c:v>1.5809538061275261</c:v>
                </c:pt>
                <c:pt idx="2625">
                  <c:v>1.5938764340898879</c:v>
                </c:pt>
                <c:pt idx="2626">
                  <c:v>1.6066536324151959</c:v>
                </c:pt>
                <c:pt idx="2627">
                  <c:v>1.6192768842399718</c:v>
                </c:pt>
                <c:pt idx="2628">
                  <c:v>1.6317376158350481</c:v>
                </c:pt>
                <c:pt idx="2629">
                  <c:v>1.6440272046117173</c:v>
                </c:pt>
                <c:pt idx="2630">
                  <c:v>1.6561369873811902</c:v>
                </c:pt>
                <c:pt idx="2631">
                  <c:v>1.6680582688598409</c:v>
                </c:pt>
                <c:pt idx="2632">
                  <c:v>1.6797823304117232</c:v>
                </c:pt>
                <c:pt idx="2633">
                  <c:v>1.6913004390181665</c:v>
                </c:pt>
                <c:pt idx="2634">
                  <c:v>1.7026038564667361</c:v>
                </c:pt>
                <c:pt idx="2635">
                  <c:v>1.7136838487459398</c:v>
                </c:pt>
                <c:pt idx="2636">
                  <c:v>1.7245316956378824</c:v>
                </c:pt>
                <c:pt idx="2637">
                  <c:v>1.7351387004931194</c:v>
                </c:pt>
                <c:pt idx="2638">
                  <c:v>1.7454962001789014</c:v>
                </c:pt>
                <c:pt idx="2639">
                  <c:v>1.7555955751838979</c:v>
                </c:pt>
                <c:pt idx="2640">
                  <c:v>1.765428259868445</c:v>
                </c:pt>
                <c:pt idx="2641">
                  <c:v>1.774985752843544</c:v>
                </c:pt>
                <c:pt idx="2642">
                  <c:v>1.7842596274647169</c:v>
                </c:pt>
                <c:pt idx="2643">
                  <c:v>1.7932415424245518</c:v>
                </c:pt>
                <c:pt idx="2644">
                  <c:v>1.8019232524273843</c:v>
                </c:pt>
                <c:pt idx="2645">
                  <c:v>1.8102966189296112</c:v>
                </c:pt>
                <c:pt idx="2646">
                  <c:v>1.8183536209282853</c:v>
                </c:pt>
                <c:pt idx="2647">
                  <c:v>1.8260863657795541</c:v>
                </c:pt>
                <c:pt idx="2648">
                  <c:v>1.8334871000299697</c:v>
                </c:pt>
                <c:pt idx="2649">
                  <c:v>1.8405482202402115</c:v>
                </c:pt>
                <c:pt idx="2650">
                  <c:v>1.8472622837839918</c:v>
                </c:pt>
                <c:pt idx="2651">
                  <c:v>1.8536220196014777</c:v>
                </c:pt>
                <c:pt idx="2652">
                  <c:v>1.8596203388887125</c:v>
                </c:pt>
                <c:pt idx="2653">
                  <c:v>1.8652503457015661</c:v>
                </c:pt>
                <c:pt idx="2654">
                  <c:v>1.8705053474564588</c:v>
                </c:pt>
                <c:pt idx="2655">
                  <c:v>1.8753788653055401</c:v>
                </c:pt>
                <c:pt idx="2656">
                  <c:v>1.8798646443667306</c:v>
                </c:pt>
                <c:pt idx="2657">
                  <c:v>1.8839566637891458</c:v>
                </c:pt>
                <c:pt idx="2658">
                  <c:v>1.887649146631972</c:v>
                </c:pt>
                <c:pt idx="2659">
                  <c:v>1.8909365695381064</c:v>
                </c:pt>
                <c:pt idx="2660">
                  <c:v>1.8938136721807415</c:v>
                </c:pt>
                <c:pt idx="2661">
                  <c:v>1.8962754664644821</c:v>
                </c:pt>
                <c:pt idx="2662">
                  <c:v>1.898317245459578</c:v>
                </c:pt>
                <c:pt idx="2663">
                  <c:v>1.8999345920512316</c:v>
                </c:pt>
                <c:pt idx="2664">
                  <c:v>1.9011233872829216</c:v>
                </c:pt>
                <c:pt idx="2665">
                  <c:v>1.9018798183772154</c:v>
                </c:pt>
                <c:pt idx="2666">
                  <c:v>1.9022003864127086</c:v>
                </c:pt>
                <c:pt idx="2667">
                  <c:v>1.9020819136419109</c:v>
                </c:pt>
                <c:pt idx="2668">
                  <c:v>1.9015215504302698</c:v>
                </c:pt>
                <c:pt idx="2669">
                  <c:v>1.9005167818010966</c:v>
                </c:pt>
                <c:pt idx="2670">
                  <c:v>1.8990654335692023</c:v>
                </c:pt>
                <c:pt idx="2671">
                  <c:v>1.89716567804764</c:v>
                </c:pt>
                <c:pt idx="2672">
                  <c:v>1.8948160393135349</c:v>
                </c:pt>
                <c:pt idx="2673">
                  <c:v>1.8920153980176009</c:v>
                </c:pt>
                <c:pt idx="2674">
                  <c:v>1.8887629957247867</c:v>
                </c:pt>
                <c:pt idx="2675">
                  <c:v>1.8850584387743341</c:v>
                </c:pt>
                <c:pt idx="2676">
                  <c:v>1.8809017016458007</c:v>
                </c:pt>
                <c:pt idx="2677">
                  <c:v>1.8762931298222689</c:v>
                </c:pt>
                <c:pt idx="2678">
                  <c:v>1.8712334421402719</c:v>
                </c:pt>
                <c:pt idx="2679">
                  <c:v>1.8657237326178466</c:v>
                </c:pt>
                <c:pt idx="2680">
                  <c:v>1.8597654717533021</c:v>
                </c:pt>
                <c:pt idx="2681">
                  <c:v>1.8533605072887103</c:v>
                </c:pt>
                <c:pt idx="2682">
                  <c:v>1.8465110644309737</c:v>
                </c:pt>
                <c:pt idx="2683">
                  <c:v>1.8392197455288355</c:v>
                </c:pt>
                <c:pt idx="2684">
                  <c:v>1.8314895292002547</c:v>
                </c:pt>
                <c:pt idx="2685">
                  <c:v>1.8233237689094643</c:v>
                </c:pt>
                <c:pt idx="2686">
                  <c:v>1.8147261909929679</c:v>
                </c:pt>
                <c:pt idx="2687">
                  <c:v>1.8057008921338262</c:v>
                </c:pt>
                <c:pt idx="2688">
                  <c:v>1.7962523362870557</c:v>
                </c:pt>
                <c:pt idx="2689">
                  <c:v>1.7863853510580063</c:v>
                </c:pt>
                <c:pt idx="2690">
                  <c:v>1.7761051235378995</c:v>
                </c:pt>
                <c:pt idx="2691">
                  <c:v>1.7654171956020082</c:v>
                </c:pt>
                <c:pt idx="2692">
                  <c:v>1.7543274586759099</c:v>
                </c:pt>
                <c:pt idx="2693">
                  <c:v>1.7428421479785061</c:v>
                </c:pt>
                <c:pt idx="2694">
                  <c:v>1.7309678362494054</c:v>
                </c:pt>
                <c:pt idx="2695">
                  <c:v>1.7187114269709407</c:v>
                </c:pt>
                <c:pt idx="2696">
                  <c:v>1.70608014709551</c:v>
                </c:pt>
                <c:pt idx="2697">
                  <c:v>1.6930815392904452</c:v>
                </c:pt>
                <c:pt idx="2698">
                  <c:v>1.6797234537132024</c:v>
                </c:pt>
                <c:pt idx="2699">
                  <c:v>1.666014039331341</c:v>
                </c:pt>
                <c:pt idx="2700">
                  <c:v>1.651961734801461</c:v>
                </c:pt>
                <c:pt idx="2701">
                  <c:v>1.637575258924455</c:v>
                </c:pt>
                <c:pt idx="2702">
                  <c:v>1.6228636006935011</c:v>
                </c:pt>
                <c:pt idx="2703">
                  <c:v>1.6078360089513424</c:v>
                </c:pt>
                <c:pt idx="2704">
                  <c:v>1.5925019816780701</c:v>
                </c:pt>
                <c:pt idx="2705">
                  <c:v>1.5768712549267196</c:v>
                </c:pt>
                <c:pt idx="2706">
                  <c:v>1.5609537914280631</c:v>
                </c:pt>
                <c:pt idx="2707">
                  <c:v>1.5447597688846992</c:v>
                </c:pt>
                <c:pt idx="2708">
                  <c:v>1.5282995679770293</c:v>
                </c:pt>
                <c:pt idx="2709">
                  <c:v>1.51158376010183</c:v>
                </c:pt>
                <c:pt idx="2710">
                  <c:v>1.4946230948672496</c:v>
                </c:pt>
                <c:pt idx="2711">
                  <c:v>1.4774284873669215</c:v>
                </c:pt>
                <c:pt idx="2712">
                  <c:v>1.4600110052562076</c:v>
                </c:pt>
                <c:pt idx="2713">
                  <c:v>1.4423818556554415</c:v>
                </c:pt>
                <c:pt idx="2714">
                  <c:v>1.4245523719027224</c:v>
                </c:pt>
                <c:pt idx="2715">
                  <c:v>1.4065340001824131</c:v>
                </c:pt>
                <c:pt idx="2716">
                  <c:v>1.3883382860522797</c:v>
                </c:pt>
                <c:pt idx="2717">
                  <c:v>1.3699768608948784</c:v>
                </c:pt>
                <c:pt idx="2718">
                  <c:v>1.3514614283169248</c:v>
                </c:pt>
                <c:pt idx="2719">
                  <c:v>1.3328037505219308</c:v>
                </c:pt>
                <c:pt idx="2720">
                  <c:v>1.3140156346803775</c:v>
                </c:pt>
                <c:pt idx="2721">
                  <c:v>1.2951089193212426</c:v>
                </c:pt>
                <c:pt idx="2722">
                  <c:v>1.2760954607697941</c:v>
                </c:pt>
                <c:pt idx="2723">
                  <c:v>1.2569871196548521</c:v>
                </c:pt>
                <c:pt idx="2724">
                  <c:v>1.2377957475092305</c:v>
                </c:pt>
                <c:pt idx="2725">
                  <c:v>1.2185331734864806</c:v>
                </c:pt>
                <c:pt idx="2726">
                  <c:v>1.1992111912167569</c:v>
                </c:pt>
                <c:pt idx="2727">
                  <c:v>1.1798415458231184</c:v>
                </c:pt>
                <c:pt idx="2728">
                  <c:v>1.1604359211215229</c:v>
                </c:pt>
                <c:pt idx="2729">
                  <c:v>1.1410059270237769</c:v>
                </c:pt>
                <c:pt idx="2730">
                  <c:v>1.1215630871648989</c:v>
                </c:pt>
                <c:pt idx="2731">
                  <c:v>1.1021188267743418</c:v>
                </c:pt>
                <c:pt idx="2732">
                  <c:v>1.0826844608099475</c:v>
                </c:pt>
                <c:pt idx="2733">
                  <c:v>1.0632711823729013</c:v>
                </c:pt>
                <c:pt idx="2734">
                  <c:v>1.043890051421164</c:v>
                </c:pt>
                <c:pt idx="2735">
                  <c:v>1.0245519837977102</c:v>
                </c:pt>
                <c:pt idx="2736">
                  <c:v>1.0052677405897472</c:v>
                </c:pt>
                <c:pt idx="2737">
                  <c:v>0.9860479178331607</c:v>
                </c:pt>
                <c:pt idx="2738">
                  <c:v>0.96690293657664661</c:v>
                </c:pt>
                <c:pt idx="2739">
                  <c:v>0.94784303331772202</c:v>
                </c:pt>
                <c:pt idx="2740">
                  <c:v>0.92887825082374931</c:v>
                </c:pt>
                <c:pt idx="2741">
                  <c:v>0.91001842934778021</c:v>
                </c:pt>
                <c:pt idx="2742">
                  <c:v>0.8912731982500941</c:v>
                </c:pt>
                <c:pt idx="2743">
                  <c:v>0.87265196803410894</c:v>
                </c:pt>
                <c:pt idx="2744">
                  <c:v>0.85416392280487885</c:v>
                </c:pt>
                <c:pt idx="2745">
                  <c:v>0.83581801315706605</c:v>
                </c:pt>
                <c:pt idx="2746">
                  <c:v>0.81762294949838765</c:v>
                </c:pt>
                <c:pt idx="2747">
                  <c:v>0.79958719581395032</c:v>
                </c:pt>
                <c:pt idx="2748">
                  <c:v>0.78171896387476658</c:v>
                </c:pt>
                <c:pt idx="2749">
                  <c:v>0.7640262078942025</c:v>
                </c:pt>
                <c:pt idx="2750">
                  <c:v>0.7465166196342512</c:v>
                </c:pt>
                <c:pt idx="2751">
                  <c:v>0.72919762396205712</c:v>
                </c:pt>
                <c:pt idx="2752">
                  <c:v>0.7120763748579817</c:v>
                </c:pt>
                <c:pt idx="2753">
                  <c:v>0.6951597518732695</c:v>
                </c:pt>
                <c:pt idx="2754">
                  <c:v>0.6784543570363637</c:v>
                </c:pt>
                <c:pt idx="2755">
                  <c:v>0.66196651220484004</c:v>
                </c:pt>
                <c:pt idx="2756">
                  <c:v>0.64570225685987392</c:v>
                </c:pt>
                <c:pt idx="2757">
                  <c:v>0.62966734633824994</c:v>
                </c:pt>
                <c:pt idx="2758">
                  <c:v>0.61386725049765378</c:v>
                </c:pt>
                <c:pt idx="2759">
                  <c:v>0.59830715280854752</c:v>
                </c:pt>
                <c:pt idx="2760">
                  <c:v>0.58299194986644876</c:v>
                </c:pt>
                <c:pt idx="2761">
                  <c:v>0.5679262513170148</c:v>
                </c:pt>
                <c:pt idx="2762">
                  <c:v>0.553114380185874</c:v>
                </c:pt>
                <c:pt idx="2763">
                  <c:v>0.53856037360438291</c:v>
                </c:pt>
                <c:pt idx="2764">
                  <c:v>0.52426798392244056</c:v>
                </c:pt>
                <c:pt idx="2765">
                  <c:v>0.51024068019750013</c:v>
                </c:pt>
                <c:pt idx="2766">
                  <c:v>0.49648165005042932</c:v>
                </c:pt>
                <c:pt idx="2767">
                  <c:v>0.48299380187632218</c:v>
                </c:pt>
                <c:pt idx="2768">
                  <c:v>0.46977976739942973</c:v>
                </c:pt>
                <c:pt idx="2769">
                  <c:v>0.45684190455987544</c:v>
                </c:pt>
                <c:pt idx="2770">
                  <c:v>0.4441823007205129</c:v>
                </c:pt>
                <c:pt idx="2771">
                  <c:v>0.43180277618059026</c:v>
                </c:pt>
                <c:pt idx="2772">
                  <c:v>0.41970488798396205</c:v>
                </c:pt>
                <c:pt idx="2773">
                  <c:v>0.40788993400829782</c:v>
                </c:pt>
                <c:pt idx="2774">
                  <c:v>0.39635895732190179</c:v>
                </c:pt>
                <c:pt idx="2775">
                  <c:v>0.38511275079486429</c:v>
                </c:pt>
                <c:pt idx="2776">
                  <c:v>0.37415186195023947</c:v>
                </c:pt>
                <c:pt idx="2777">
                  <c:v>0.36347659804182214</c:v>
                </c:pt>
                <c:pt idx="2778">
                  <c:v>0.35308703134437341</c:v>
                </c:pt>
                <c:pt idx="2779">
                  <c:v>0.34298300464214238</c:v>
                </c:pt>
                <c:pt idx="2780">
                  <c:v>0.33316413690202007</c:v>
                </c:pt>
                <c:pt idx="2781">
                  <c:v>0.32362982911684107</c:v>
                </c:pt>
                <c:pt idx="2782">
                  <c:v>0.31437927030512136</c:v>
                </c:pt>
                <c:pt idx="2783">
                  <c:v>0.30541144365338385</c:v>
                </c:pt>
                <c:pt idx="2784">
                  <c:v>0.2967251327870698</c:v>
                </c:pt>
                <c:pt idx="2785">
                  <c:v>0.28831892815656185</c:v>
                </c:pt>
                <c:pt idx="2786">
                  <c:v>0.28019123352470843</c:v>
                </c:pt>
                <c:pt idx="2787">
                  <c:v>0.27234027254271082</c:v>
                </c:pt>
                <c:pt idx="2788">
                  <c:v>0.26476409540107104</c:v>
                </c:pt>
                <c:pt idx="2789">
                  <c:v>0.25746058554294643</c:v>
                </c:pt>
                <c:pt idx="2790">
                  <c:v>0.25042746642724301</c:v>
                </c:pt>
                <c:pt idx="2791">
                  <c:v>0.24366230832914024</c:v>
                </c:pt>
                <c:pt idx="2792">
                  <c:v>0.23716253516604069</c:v>
                </c:pt>
                <c:pt idx="2793">
                  <c:v>0.23092543133733356</c:v>
                </c:pt>
                <c:pt idx="2794">
                  <c:v>0.22494814856641307</c:v>
                </c:pt>
                <c:pt idx="2795">
                  <c:v>0.21922771273428041</c:v>
                </c:pt>
                <c:pt idx="2796">
                  <c:v>0.21376103069364794</c:v>
                </c:pt>
                <c:pt idx="2797">
                  <c:v>0.20854489705368201</c:v>
                </c:pt>
                <c:pt idx="2798">
                  <c:v>0.20357600092519595</c:v>
                </c:pt>
                <c:pt idx="2799">
                  <c:v>0.19885093261696341</c:v>
                </c:pt>
                <c:pt idx="2800">
                  <c:v>0.19436619027391505</c:v>
                </c:pt>
                <c:pt idx="2801">
                  <c:v>0.19011818644865014</c:v>
                </c:pt>
                <c:pt idx="2802">
                  <c:v>0.18610325459789306</c:v>
                </c:pt>
                <c:pt idx="2803">
                  <c:v>0.18231765549597395</c:v>
                </c:pt>
                <c:pt idx="2804">
                  <c:v>0.17875758355810131</c:v>
                </c:pt>
                <c:pt idx="2805">
                  <c:v>0.17541917306603799</c:v>
                </c:pt>
                <c:pt idx="2806">
                  <c:v>0.17229850428990626</c:v>
                </c:pt>
                <c:pt idx="2807">
                  <c:v>0.16939160949968612</c:v>
                </c:pt>
                <c:pt idx="2808">
                  <c:v>0.16669447886077476</c:v>
                </c:pt>
                <c:pt idx="2809">
                  <c:v>0.16420306620812308</c:v>
                </c:pt>
                <c:pt idx="2810">
                  <c:v>0.16191329469405014</c:v>
                </c:pt>
                <c:pt idx="2811">
                  <c:v>0.15982106230518747</c:v>
                </c:pt>
                <c:pt idx="2812">
                  <c:v>0.15792224724440868</c:v>
                </c:pt>
                <c:pt idx="2813">
                  <c:v>0.15621271317391378</c:v>
                </c:pt>
                <c:pt idx="2814">
                  <c:v>0.15468831431617092</c:v>
                </c:pt>
                <c:pt idx="2815">
                  <c:v>0.15334490040973717</c:v>
                </c:pt>
                <c:pt idx="2816">
                  <c:v>0.15217832151726768</c:v>
                </c:pt>
                <c:pt idx="2817">
                  <c:v>0.15118443268347445</c:v>
                </c:pt>
                <c:pt idx="2818">
                  <c:v>0.15035909844122264</c:v>
                </c:pt>
                <c:pt idx="2819">
                  <c:v>0.14969819716405822</c:v>
                </c:pt>
                <c:pt idx="2820">
                  <c:v>0.14919762526407587</c:v>
                </c:pt>
                <c:pt idx="2821">
                  <c:v>0.14885330123412879</c:v>
                </c:pt>
                <c:pt idx="2822">
                  <c:v>0.14866116953382921</c:v>
                </c:pt>
                <c:pt idx="2823">
                  <c:v>0.14861720431909023</c:v>
                </c:pt>
                <c:pt idx="2824">
                  <c:v>0.14871741301509292</c:v>
                </c:pt>
                <c:pt idx="2825">
                  <c:v>0.14895783973305446</c:v>
                </c:pt>
                <c:pt idx="2826">
                  <c:v>0.14933456853137236</c:v>
                </c:pt>
                <c:pt idx="2827">
                  <c:v>0.14984372652174219</c:v>
                </c:pt>
                <c:pt idx="2828">
                  <c:v>0.15048148682157042</c:v>
                </c:pt>
                <c:pt idx="2829">
                  <c:v>0.15124407135367909</c:v>
                </c:pt>
                <c:pt idx="2830">
                  <c:v>0.1521277534949402</c:v>
                </c:pt>
                <c:pt idx="2831">
                  <c:v>0.15312886057555453</c:v>
                </c:pt>
                <c:pt idx="2832">
                  <c:v>0.1542437762306724</c:v>
                </c:pt>
                <c:pt idx="2833">
                  <c:v>0.1554689426066215</c:v>
                </c:pt>
                <c:pt idx="2834">
                  <c:v>0.15680086242388128</c:v>
                </c:pt>
                <c:pt idx="2835">
                  <c:v>0.15823610089914458</c:v>
                </c:pt>
                <c:pt idx="2836">
                  <c:v>0.15977128752910852</c:v>
                </c:pt>
                <c:pt idx="2837">
                  <c:v>0.16140311773853633</c:v>
                </c:pt>
                <c:pt idx="2838">
                  <c:v>0.16312835439554413</c:v>
                </c:pt>
                <c:pt idx="2839">
                  <c:v>0.1649438291968025</c:v>
                </c:pt>
                <c:pt idx="2840">
                  <c:v>0.16684644392583642</c:v>
                </c:pt>
                <c:pt idx="2841">
                  <c:v>0.16883317158744382</c:v>
                </c:pt>
                <c:pt idx="2842">
                  <c:v>0.17090105742137895</c:v>
                </c:pt>
                <c:pt idx="2843">
                  <c:v>0.17304721979857141</c:v>
                </c:pt>
                <c:pt idx="2844">
                  <c:v>0.17526885100321091</c:v>
                </c:pt>
                <c:pt idx="2845">
                  <c:v>0.17756321790400578</c:v>
                </c:pt>
                <c:pt idx="2846">
                  <c:v>0.17992766251798456</c:v>
                </c:pt>
                <c:pt idx="2847">
                  <c:v>0.18235960247040581</c:v>
                </c:pt>
                <c:pt idx="2848">
                  <c:v>0.18485653135403041</c:v>
                </c:pt>
                <c:pt idx="2849">
                  <c:v>0.18741601899137192</c:v>
                </c:pt>
                <c:pt idx="2850">
                  <c:v>0.19003571160336363</c:v>
                </c:pt>
                <c:pt idx="2851">
                  <c:v>0.19271333188787126</c:v>
                </c:pt>
                <c:pt idx="2852">
                  <c:v>0.19544667901162421</c:v>
                </c:pt>
                <c:pt idx="2853">
                  <c:v>0.19823362851887258</c:v>
                </c:pt>
                <c:pt idx="2854">
                  <c:v>0.20107213216037381</c:v>
                </c:pt>
                <c:pt idx="2855">
                  <c:v>0.20396021764599742</c:v>
                </c:pt>
                <c:pt idx="2856">
                  <c:v>0.20689598832437625</c:v>
                </c:pt>
                <c:pt idx="2857">
                  <c:v>0.20987762279297001</c:v>
                </c:pt>
                <c:pt idx="2858">
                  <c:v>0.21290337444177529</c:v>
                </c:pt>
                <c:pt idx="2859">
                  <c:v>0.21597157093395372</c:v>
                </c:pt>
                <c:pt idx="2860">
                  <c:v>0.21908061362669246</c:v>
                </c:pt>
                <c:pt idx="2861">
                  <c:v>0.22222897693522833</c:v>
                </c:pt>
                <c:pt idx="2862">
                  <c:v>0.22541520764326611</c:v>
                </c:pt>
                <c:pt idx="2863">
                  <c:v>0.22863792416283671</c:v>
                </c:pt>
                <c:pt idx="2864">
                  <c:v>0.2318958157463884</c:v>
                </c:pt>
                <c:pt idx="2865">
                  <c:v>0.23518764165415088</c:v>
                </c:pt>
                <c:pt idx="2866">
                  <c:v>0.23851223027948595</c:v>
                </c:pt>
                <c:pt idx="2867">
                  <c:v>0.24186847823496196</c:v>
                </c:pt>
                <c:pt idx="2868">
                  <c:v>0.24525534940184801</c:v>
                </c:pt>
                <c:pt idx="2869">
                  <c:v>0.24867187394555049</c:v>
                </c:pt>
                <c:pt idx="2870">
                  <c:v>0.25211714729951917</c:v>
                </c:pt>
                <c:pt idx="2871">
                  <c:v>0.25559032911990881</c:v>
                </c:pt>
                <c:pt idx="2872">
                  <c:v>0.25909064221349504</c:v>
                </c:pt>
                <c:pt idx="2873">
                  <c:v>0.26261737144093056</c:v>
                </c:pt>
                <c:pt idx="2874">
                  <c:v>0.26616986259755337</c:v>
                </c:pt>
                <c:pt idx="2875">
                  <c:v>0.26974752127365381</c:v>
                </c:pt>
                <c:pt idx="2876">
                  <c:v>0.27334981169643252</c:v>
                </c:pt>
                <c:pt idx="2877">
                  <c:v>0.27697625555524874</c:v>
                </c:pt>
                <c:pt idx="2878">
                  <c:v>0.28062643081204042</c:v>
                </c:pt>
                <c:pt idx="2879">
                  <c:v>0.28429997049864897</c:v>
                </c:pt>
                <c:pt idx="2880">
                  <c:v>0.28799656150257413</c:v>
                </c:pt>
                <c:pt idx="2881">
                  <c:v>0.29171594334274142</c:v>
                </c:pt>
                <c:pt idx="2882">
                  <c:v>0.29545790693649682</c:v>
                </c:pt>
                <c:pt idx="2883">
                  <c:v>0.2992222933594767</c:v>
                </c:pt>
                <c:pt idx="2884">
                  <c:v>0.30300899259932251</c:v>
                </c:pt>
                <c:pt idx="2885">
                  <c:v>0.30681794230452614</c:v>
                </c:pt>
                <c:pt idx="2886">
                  <c:v>0.31064912652931664</c:v>
                </c:pt>
                <c:pt idx="2887">
                  <c:v>0.31450257447582325</c:v>
                </c:pt>
                <c:pt idx="2888">
                  <c:v>0.31837835923413144</c:v>
                </c:pt>
                <c:pt idx="2889">
                  <c:v>0.32227659652115775</c:v>
                </c:pt>
                <c:pt idx="2890">
                  <c:v>0.326197443419116</c:v>
                </c:pt>
                <c:pt idx="2891">
                  <c:v>0.33014109711416395</c:v>
                </c:pt>
                <c:pt idx="2892">
                  <c:v>0.33410779363569515</c:v>
                </c:pt>
                <c:pt idx="2893">
                  <c:v>0.33809780659696581</c:v>
                </c:pt>
                <c:pt idx="2894">
                  <c:v>0.34211144593725001</c:v>
                </c:pt>
                <c:pt idx="2895">
                  <c:v>0.34614905666607837</c:v>
                </c:pt>
                <c:pt idx="2896">
                  <c:v>0.35021101760959633</c:v>
                </c:pt>
                <c:pt idx="2897">
                  <c:v>0.35429774015940935</c:v>
                </c:pt>
                <c:pt idx="2898">
                  <c:v>0.35840966702388594</c:v>
                </c:pt>
                <c:pt idx="2899">
                  <c:v>0.36254727098216782</c:v>
                </c:pt>
                <c:pt idx="2900">
                  <c:v>0.36671105364069817</c:v>
                </c:pt>
                <c:pt idx="2901">
                  <c:v>0.37090154419230748</c:v>
                </c:pt>
                <c:pt idx="2902">
                  <c:v>0.37511929817764422</c:v>
                </c:pt>
                <c:pt idx="2903">
                  <c:v>0.37936489624885861</c:v>
                </c:pt>
                <c:pt idx="2904">
                  <c:v>0.38363894293527767</c:v>
                </c:pt>
                <c:pt idx="2905">
                  <c:v>0.38794206541066462</c:v>
                </c:pt>
                <c:pt idx="2906">
                  <c:v>0.39227491226201955</c:v>
                </c:pt>
                <c:pt idx="2907">
                  <c:v>0.39663815225911381</c:v>
                </c:pt>
                <c:pt idx="2908">
                  <c:v>0.40103247312463242</c:v>
                </c:pt>
                <c:pt idx="2909">
                  <c:v>0.40545858030451648</c:v>
                </c:pt>
                <c:pt idx="2910">
                  <c:v>0.40991719573768948</c:v>
                </c:pt>
                <c:pt idx="2911">
                  <c:v>0.41440905662484434</c:v>
                </c:pt>
                <c:pt idx="2912">
                  <c:v>0.41893491419574186</c:v>
                </c:pt>
                <c:pt idx="2913">
                  <c:v>0.42349553247423355</c:v>
                </c:pt>
                <c:pt idx="2914">
                  <c:v>0.42809168704066253</c:v>
                </c:pt>
                <c:pt idx="2915">
                  <c:v>0.43272416379058493</c:v>
                </c:pt>
                <c:pt idx="2916">
                  <c:v>0.43739375768972288</c:v>
                </c:pt>
                <c:pt idx="2917">
                  <c:v>0.44210127152380357</c:v>
                </c:pt>
                <c:pt idx="2918">
                  <c:v>0.44684751464305439</c:v>
                </c:pt>
                <c:pt idx="2919">
                  <c:v>0.45163330170054483</c:v>
                </c:pt>
                <c:pt idx="2920">
                  <c:v>0.45645945138361882</c:v>
                </c:pt>
                <c:pt idx="2921">
                  <c:v>0.46132678513748065</c:v>
                </c:pt>
                <c:pt idx="2922">
                  <c:v>0.46623612588082158</c:v>
                </c:pt>
                <c:pt idx="2923">
                  <c:v>0.4711882967120789</c:v>
                </c:pt>
                <c:pt idx="2924">
                  <c:v>0.47618411960606533</c:v>
                </c:pt>
                <c:pt idx="2925">
                  <c:v>0.48122441410014832</c:v>
                </c:pt>
                <c:pt idx="2926">
                  <c:v>0.48630999596939961</c:v>
                </c:pt>
                <c:pt idx="2927">
                  <c:v>0.49144167588968579</c:v>
                </c:pt>
                <c:pt idx="2928">
                  <c:v>0.49662025808874388</c:v>
                </c:pt>
                <c:pt idx="2929">
                  <c:v>0.50184653898389031</c:v>
                </c:pt>
                <c:pt idx="2930">
                  <c:v>0.5071213058062346</c:v>
                </c:pt>
                <c:pt idx="2931">
                  <c:v>0.51244533521091451</c:v>
                </c:pt>
                <c:pt idx="2932">
                  <c:v>0.51781939187239046</c:v>
                </c:pt>
                <c:pt idx="2933">
                  <c:v>0.52324422706477791</c:v>
                </c:pt>
                <c:pt idx="2934">
                  <c:v>0.52872057722662769</c:v>
                </c:pt>
                <c:pt idx="2935">
                  <c:v>0.53424916250972443</c:v>
                </c:pt>
                <c:pt idx="2936">
                  <c:v>0.53983068531163858</c:v>
                </c:pt>
                <c:pt idx="2937">
                  <c:v>0.54546582879184558</c:v>
                </c:pt>
                <c:pt idx="2938">
                  <c:v>0.5511552553708825</c:v>
                </c:pt>
                <c:pt idx="2939">
                  <c:v>0.55689960521294601</c:v>
                </c:pt>
                <c:pt idx="2940">
                  <c:v>0.5626994946913475</c:v>
                </c:pt>
                <c:pt idx="2941">
                  <c:v>0.56855551483695799</c:v>
                </c:pt>
                <c:pt idx="2942">
                  <c:v>0.5744682297698942</c:v>
                </c:pt>
                <c:pt idx="2943">
                  <c:v>0.58043817511432905</c:v>
                </c:pt>
                <c:pt idx="2944">
                  <c:v>0.58646585639686721</c:v>
                </c:pt>
                <c:pt idx="2945">
                  <c:v>0.5925517474285884</c:v>
                </c:pt>
                <c:pt idx="2946">
                  <c:v>0.59869628867137203</c:v>
                </c:pt>
                <c:pt idx="2947">
                  <c:v>0.60489988558868757</c:v>
                </c:pt>
                <c:pt idx="2948">
                  <c:v>0.61116290698176678</c:v>
                </c:pt>
                <c:pt idx="2949">
                  <c:v>0.6174856833117186</c:v>
                </c:pt>
                <c:pt idx="2950">
                  <c:v>0.6238685050080629</c:v>
                </c:pt>
                <c:pt idx="2951">
                  <c:v>0.63031162076503322</c:v>
                </c:pt>
                <c:pt idx="2952">
                  <c:v>0.63681523582639554</c:v>
                </c:pt>
                <c:pt idx="2953">
                  <c:v>0.64337951025972184</c:v>
                </c:pt>
                <c:pt idx="2954">
                  <c:v>0.65000455722165673</c:v>
                </c:pt>
                <c:pt idx="2955">
                  <c:v>0.65669044121516074</c:v>
                </c:pt>
                <c:pt idx="2956">
                  <c:v>0.66343717634029564</c:v>
                </c:pt>
                <c:pt idx="2957">
                  <c:v>0.67024472454026851</c:v>
                </c:pt>
                <c:pt idx="2958">
                  <c:v>0.67711299384394552</c:v>
                </c:pt>
                <c:pt idx="2959">
                  <c:v>0.68404183660692708</c:v>
                </c:pt>
                <c:pt idx="2960">
                  <c:v>0.69103104775321667</c:v>
                </c:pt>
                <c:pt idx="2961">
                  <c:v>0.69808036301896859</c:v>
                </c:pt>
                <c:pt idx="2962">
                  <c:v>0.70518945720098292</c:v>
                </c:pt>
                <c:pt idx="2963">
                  <c:v>0.7123579424118518</c:v>
                </c:pt>
                <c:pt idx="2964">
                  <c:v>0.71958536634433068</c:v>
                </c:pt>
                <c:pt idx="2965">
                  <c:v>0.7268712105471854</c:v>
                </c:pt>
                <c:pt idx="2966">
                  <c:v>0.73421488871552587</c:v>
                </c:pt>
                <c:pt idx="2967">
                  <c:v>0.74161574499792149</c:v>
                </c:pt>
                <c:pt idx="2968">
                  <c:v>0.74907305232332932</c:v>
                </c:pt>
                <c:pt idx="2969">
                  <c:v>0.75658601075083598</c:v>
                </c:pt>
                <c:pt idx="2970">
                  <c:v>0.76415374584535056</c:v>
                </c:pt>
                <c:pt idx="2971">
                  <c:v>0.77177530708208808</c:v>
                </c:pt>
                <c:pt idx="2972">
                  <c:v>0.77944966628364765</c:v>
                </c:pt>
                <c:pt idx="2973">
                  <c:v>0.78717571609251968</c:v>
                </c:pt>
                <c:pt idx="2974">
                  <c:v>0.79495226848309164</c:v>
                </c:pt>
                <c:pt idx="2975">
                  <c:v>0.80277805331633389</c:v>
                </c:pt>
                <c:pt idx="2976">
                  <c:v>0.81065171694091465</c:v>
                </c:pt>
                <c:pt idx="2977">
                  <c:v>0.81857182084485403</c:v>
                </c:pt>
                <c:pt idx="2978">
                  <c:v>0.8265368403610891</c:v>
                </c:pt>
                <c:pt idx="2979">
                  <c:v>0.83454516343113661</c:v>
                </c:pt>
                <c:pt idx="2980">
                  <c:v>0.8425950894309655</c:v>
                </c:pt>
                <c:pt idx="2981">
                  <c:v>0.85068482806302814</c:v>
                </c:pt>
                <c:pt idx="2982">
                  <c:v>0.85881249831858786</c:v>
                </c:pt>
                <c:pt idx="2983">
                  <c:v>0.86697612751445563</c:v>
                </c:pt>
                <c:pt idx="2984">
                  <c:v>0.87517365040841455</c:v>
                </c:pt>
                <c:pt idx="2985">
                  <c:v>0.88340290839786773</c:v>
                </c:pt>
                <c:pt idx="2986">
                  <c:v>0.89166164880533416</c:v>
                </c:pt>
                <c:pt idx="2987">
                  <c:v>0.89994752425582503</c:v>
                </c:pt>
                <c:pt idx="2988">
                  <c:v>0.90825809215006781</c:v>
                </c:pt>
                <c:pt idx="2989">
                  <c:v>0.9165908142375625</c:v>
                </c:pt>
                <c:pt idx="2990">
                  <c:v>0.92494305629431595</c:v>
                </c:pt>
                <c:pt idx="2991">
                  <c:v>0.93331208790941156</c:v>
                </c:pt>
                <c:pt idx="2992">
                  <c:v>0.94169508238417787</c:v>
                </c:pt>
                <c:pt idx="2993">
                  <c:v>0.95008911674868146</c:v>
                </c:pt>
                <c:pt idx="2994">
                  <c:v>0.95849117189927324</c:v>
                </c:pt>
                <c:pt idx="2995">
                  <c:v>0.96689813286157766</c:v>
                </c:pt>
                <c:pt idx="2996">
                  <c:v>0.97530678918259228</c:v>
                </c:pt>
                <c:pt idx="2997">
                  <c:v>0.98371383545569913</c:v>
                </c:pt>
                <c:pt idx="2998">
                  <c:v>0.99211587198284357</c:v>
                </c:pt>
                <c:pt idx="2999">
                  <c:v>1.0005094055768382</c:v>
                </c:pt>
                <c:pt idx="3000">
                  <c:v>1.0088908505076273</c:v>
                </c:pt>
                <c:pt idx="3001">
                  <c:v>1.0172565295960572</c:v>
                </c:pt>
                <c:pt idx="3002">
                  <c:v>1.0256026754577228</c:v>
                </c:pt>
                <c:pt idx="3003">
                  <c:v>1.0339254319005149</c:v>
                </c:pt>
                <c:pt idx="3004">
                  <c:v>1.0422208554780359</c:v>
                </c:pt>
                <c:pt idx="3005">
                  <c:v>1.0504849172022599</c:v>
                </c:pt>
                <c:pt idx="3006">
                  <c:v>1.0587135044168627</c:v>
                </c:pt>
                <c:pt idx="3007">
                  <c:v>1.066902422834088</c:v>
                </c:pt>
                <c:pt idx="3008">
                  <c:v>1.075047398736912</c:v>
                </c:pt>
                <c:pt idx="3009">
                  <c:v>1.0831440813474942</c:v>
                </c:pt>
                <c:pt idx="3010">
                  <c:v>1.0911880453642655</c:v>
                </c:pt>
                <c:pt idx="3011">
                  <c:v>1.0991747936678913</c:v>
                </c:pt>
                <c:pt idx="3012">
                  <c:v>1.1070997601972326</c:v>
                </c:pt>
                <c:pt idx="3013">
                  <c:v>1.1149583129956095</c:v>
                </c:pt>
                <c:pt idx="3014">
                  <c:v>1.1227457574276838</c:v>
                </c:pt>
                <c:pt idx="3015">
                  <c:v>1.1304573395664332</c:v>
                </c:pt>
                <c:pt idx="3016">
                  <c:v>1.1380882497496243</c:v>
                </c:pt>
                <c:pt idx="3017">
                  <c:v>1.1456336263054159</c:v>
                </c:pt>
                <c:pt idx="3018">
                  <c:v>1.1530885594451845</c:v>
                </c:pt>
                <c:pt idx="3019">
                  <c:v>1.160448095321958</c:v>
                </c:pt>
                <c:pt idx="3020">
                  <c:v>1.167707240252573</c:v>
                </c:pt>
                <c:pt idx="3021">
                  <c:v>1.174860965101389</c:v>
                </c:pt>
                <c:pt idx="3022">
                  <c:v>1.1819042098218071</c:v>
                </c:pt>
                <c:pt idx="3023">
                  <c:v>1.1888318881533091</c:v>
                </c:pt>
                <c:pt idx="3024">
                  <c:v>1.1956388924697299</c:v>
                </c:pt>
                <c:pt idx="3025">
                  <c:v>1.2023200987747957</c:v>
                </c:pt>
                <c:pt idx="3026">
                  <c:v>1.2088703718407263</c:v>
                </c:pt>
                <c:pt idx="3027">
                  <c:v>1.2152845704842892</c:v>
                </c:pt>
                <c:pt idx="3028">
                  <c:v>1.221557552975888</c:v>
                </c:pt>
                <c:pt idx="3029">
                  <c:v>1.2276841825753158</c:v>
                </c:pt>
                <c:pt idx="3030">
                  <c:v>1.2336593331876438</c:v>
                </c:pt>
                <c:pt idx="3031">
                  <c:v>1.2394778951337486</c:v>
                </c:pt>
                <c:pt idx="3032">
                  <c:v>1.2451347810277158</c:v>
                </c:pt>
                <c:pt idx="3033">
                  <c:v>1.2506249317532601</c:v>
                </c:pt>
                <c:pt idx="3034">
                  <c:v>1.2559433225330019</c:v>
                </c:pt>
                <c:pt idx="3035">
                  <c:v>1.2610849690800356</c:v>
                </c:pt>
                <c:pt idx="3036">
                  <c:v>1.2660449338261095</c:v>
                </c:pt>
                <c:pt idx="3037">
                  <c:v>1.270818332214136</c:v>
                </c:pt>
                <c:pt idx="3038">
                  <c:v>1.2754003390492494</c:v>
                </c:pt>
                <c:pt idx="3039">
                  <c:v>1.2797861948956126</c:v>
                </c:pt>
                <c:pt idx="3040">
                  <c:v>1.2839712125113925</c:v>
                </c:pt>
                <c:pt idx="3041">
                  <c:v>1.2879507833102219</c:v>
                </c:pt>
                <c:pt idx="3042">
                  <c:v>1.2917203838389539</c:v>
                </c:pt>
                <c:pt idx="3043">
                  <c:v>1.295275582261481</c:v>
                </c:pt>
                <c:pt idx="3044">
                  <c:v>1.298612044836376</c:v>
                </c:pt>
                <c:pt idx="3045">
                  <c:v>1.3017255423780068</c:v>
                </c:pt>
                <c:pt idx="3046">
                  <c:v>1.3046119566891958</c:v>
                </c:pt>
                <c:pt idx="3047">
                  <c:v>1.3072672869535904</c:v>
                </c:pt>
                <c:pt idx="3048">
                  <c:v>1.309687656076272</c:v>
                </c:pt>
                <c:pt idx="3049">
                  <c:v>1.3118693169600077</c:v>
                </c:pt>
                <c:pt idx="3050">
                  <c:v>1.3138086587055182</c:v>
                </c:pt>
                <c:pt idx="3051">
                  <c:v>1.31550221272336</c:v>
                </c:pt>
                <c:pt idx="3052">
                  <c:v>1.3169466587453587</c:v>
                </c:pt>
                <c:pt idx="3053">
                  <c:v>1.3181388307224409</c:v>
                </c:pt>
                <c:pt idx="3054">
                  <c:v>1.3190757225982801</c:v>
                </c:pt>
                <c:pt idx="3055">
                  <c:v>1.3197544939448078</c:v>
                </c:pt>
                <c:pt idx="3056">
                  <c:v>1.3201724754481035</c:v>
                </c:pt>
                <c:pt idx="3057">
                  <c:v>1.3203271742332567</c:v>
                </c:pt>
                <c:pt idx="3058">
                  <c:v>1.3202162790148315</c:v>
                </c:pt>
                <c:pt idx="3059">
                  <c:v>1.3198376650627848</c:v>
                </c:pt>
                <c:pt idx="3060">
                  <c:v>1.319189398970636</c:v>
                </c:pt>
                <c:pt idx="3061">
                  <c:v>1.3182697432161961</c:v>
                </c:pt>
                <c:pt idx="3062">
                  <c:v>1.3170771605023381</c:v>
                </c:pt>
                <c:pt idx="3063">
                  <c:v>1.3156103178679532</c:v>
                </c:pt>
                <c:pt idx="3064">
                  <c:v>1.3138680905582054</c:v>
                </c:pt>
                <c:pt idx="3065">
                  <c:v>1.311849565644398</c:v>
                </c:pt>
                <c:pt idx="3066">
                  <c:v>1.3095540453829586</c:v>
                </c:pt>
                <c:pt idx="3067">
                  <c:v>1.3069810503054298</c:v>
                </c:pt>
                <c:pt idx="3068">
                  <c:v>1.3041303220293459</c:v>
                </c:pt>
                <c:pt idx="3069">
                  <c:v>1.3010018257826319</c:v>
                </c:pt>
                <c:pt idx="3070">
                  <c:v>1.2975957526332638</c:v>
                </c:pt>
                <c:pt idx="3071">
                  <c:v>1.2939125214166045</c:v>
                </c:pt>
                <c:pt idx="3072">
                  <c:v>1.2899527803544513</c:v>
                </c:pt>
                <c:pt idx="3073">
                  <c:v>1.2857174083586065</c:v>
                </c:pt>
                <c:pt idx="3074">
                  <c:v>1.2812075160140535</c:v>
                </c:pt>
                <c:pt idx="3075">
                  <c:v>1.2764244462368557</c:v>
                </c:pt>
                <c:pt idx="3076">
                  <c:v>1.271369774601756</c:v>
                </c:pt>
                <c:pt idx="3077">
                  <c:v>1.2660453093367487</c:v>
                </c:pt>
                <c:pt idx="3078">
                  <c:v>1.2604530909807201</c:v>
                </c:pt>
                <c:pt idx="3079">
                  <c:v>1.2545953917029218</c:v>
                </c:pt>
                <c:pt idx="3080">
                  <c:v>1.2484747142814938</c:v>
                </c:pt>
                <c:pt idx="3081">
                  <c:v>1.2420937907416698</c:v>
                </c:pt>
                <c:pt idx="3082">
                  <c:v>1.2354555806516423</c:v>
                </c:pt>
                <c:pt idx="3083">
                  <c:v>1.2285632690787041</c:v>
                </c:pt>
                <c:pt idx="3084">
                  <c:v>1.2214202642055456</c:v>
                </c:pt>
                <c:pt idx="3085">
                  <c:v>1.2140301946093759</c:v>
                </c:pt>
                <c:pt idx="3086">
                  <c:v>1.2063969062067057</c:v>
                </c:pt>
                <c:pt idx="3087">
                  <c:v>1.1985244588670072</c:v>
                </c:pt>
                <c:pt idx="3088">
                  <c:v>1.1904171227001867</c:v>
                </c:pt>
                <c:pt idx="3089">
                  <c:v>1.1820793740220599</c:v>
                </c:pt>
                <c:pt idx="3090">
                  <c:v>1.1735158910041275</c:v>
                </c:pt>
                <c:pt idx="3091">
                  <c:v>1.1647315490141918</c:v>
                </c:pt>
                <c:pt idx="3092">
                  <c:v>1.155731415654027</c:v>
                </c:pt>
                <c:pt idx="3093">
                  <c:v>1.1465207455034632</c:v>
                </c:pt>
                <c:pt idx="3094">
                  <c:v>1.1371049745777637</c:v>
                </c:pt>
                <c:pt idx="3095">
                  <c:v>1.12748971450864</c:v>
                </c:pt>
                <c:pt idx="3096">
                  <c:v>1.1176807464577001</c:v>
                </c:pt>
                <c:pt idx="3097">
                  <c:v>1.1076840147735321</c:v>
                </c:pt>
                <c:pt idx="3098">
                  <c:v>1.0975056204026015</c:v>
                </c:pt>
                <c:pt idx="3099">
                  <c:v>1.087151814066118</c:v>
                </c:pt>
                <c:pt idx="3100">
                  <c:v>1.0766289892139842</c:v>
                </c:pt>
                <c:pt idx="3101">
                  <c:v>1.0659436747691886</c:v>
                </c:pt>
                <c:pt idx="3102">
                  <c:v>1.0551025276755861</c:v>
                </c:pt>
                <c:pt idx="3103">
                  <c:v>1.0441123252608047</c:v>
                </c:pt>
                <c:pt idx="3104">
                  <c:v>1.0329799574307346</c:v>
                </c:pt>
                <c:pt idx="3105">
                  <c:v>1.0217124187072684</c:v>
                </c:pt>
                <c:pt idx="3106">
                  <c:v>1.010316800125268</c:v>
                </c:pt>
                <c:pt idx="3107">
                  <c:v>0.99880028100255869</c:v>
                </c:pt>
                <c:pt idx="3108">
                  <c:v>0.98717012059872644</c:v>
                </c:pt>
                <c:pt idx="3109">
                  <c:v>0.97543364967706359</c:v>
                </c:pt>
                <c:pt idx="3110">
                  <c:v>0.96359826198563758</c:v>
                </c:pt>
                <c:pt idx="3111">
                  <c:v>0.95167140567274555</c:v>
                </c:pt>
                <c:pt idx="3112">
                  <c:v>0.93966057465237962</c:v>
                </c:pt>
                <c:pt idx="3113">
                  <c:v>0.92757329993523119</c:v>
                </c:pt>
                <c:pt idx="3114">
                  <c:v>0.9154171409408085</c:v>
                </c:pt>
                <c:pt idx="3115">
                  <c:v>0.90319967680668845</c:v>
                </c:pt>
                <c:pt idx="3116">
                  <c:v>0.89092849770979621</c:v>
                </c:pt>
                <c:pt idx="3117">
                  <c:v>0.87861119621595751</c:v>
                </c:pt>
                <c:pt idx="3118">
                  <c:v>0.86625535867212422</c:v>
                </c:pt>
                <c:pt idx="3119">
                  <c:v>0.85386855665711814</c:v>
                </c:pt>
                <c:pt idx="3120">
                  <c:v>0.841458338505509</c:v>
                </c:pt>
                <c:pt idx="3121">
                  <c:v>0.82903222091912476</c:v>
                </c:pt>
                <c:pt idx="3122">
                  <c:v>0.81659768068076877</c:v>
                </c:pt>
                <c:pt idx="3123">
                  <c:v>0.80416214648418294</c:v>
                </c:pt>
                <c:pt idx="3124">
                  <c:v>0.79173299089374249</c:v>
                </c:pt>
                <c:pt idx="3125">
                  <c:v>0.77931752244733099</c:v>
                </c:pt>
                <c:pt idx="3126">
                  <c:v>0.76692297791524533</c:v>
                </c:pt>
                <c:pt idx="3127">
                  <c:v>0.75455651472736307</c:v>
                </c:pt>
                <c:pt idx="3128">
                  <c:v>0.74222520358101096</c:v>
                </c:pt>
                <c:pt idx="3129">
                  <c:v>0.72993602124039869</c:v>
                </c:pt>
                <c:pt idx="3130">
                  <c:v>0.71769584353893634</c:v>
                </c:pt>
                <c:pt idx="3131">
                  <c:v>0.70551143859468946</c:v>
                </c:pt>
                <c:pt idx="3132">
                  <c:v>0.69338946024901471</c:v>
                </c:pt>
                <c:pt idx="3133">
                  <c:v>0.68133644173716335</c:v>
                </c:pt>
                <c:pt idx="3134">
                  <c:v>0.66935878960011375</c:v>
                </c:pt>
                <c:pt idx="3135">
                  <c:v>0.65746277784509677</c:v>
                </c:pt>
                <c:pt idx="3136">
                  <c:v>0.64565454236277986</c:v>
                </c:pt>
                <c:pt idx="3137">
                  <c:v>0.63394007560736265</c:v>
                </c:pt>
                <c:pt idx="3138">
                  <c:v>0.62232522154635683</c:v>
                </c:pt>
                <c:pt idx="3139">
                  <c:v>0.61081567088475164</c:v>
                </c:pt>
                <c:pt idx="3140">
                  <c:v>0.59941695656929717</c:v>
                </c:pt>
                <c:pt idx="3141">
                  <c:v>0.58813444957640948</c:v>
                </c:pt>
                <c:pt idx="3142">
                  <c:v>0.57697335498756608</c:v>
                </c:pt>
                <c:pt idx="3143">
                  <c:v>0.5659387083550238</c:v>
                </c:pt>
                <c:pt idx="3144">
                  <c:v>0.55503537236013978</c:v>
                </c:pt>
                <c:pt idx="3145">
                  <c:v>0.54426803376572852</c:v>
                </c:pt>
                <c:pt idx="3146">
                  <c:v>0.53364120066354037</c:v>
                </c:pt>
                <c:pt idx="3147">
                  <c:v>0.52315920001727823</c:v>
                </c:pt>
                <c:pt idx="3148">
                  <c:v>0.5128261755004716</c:v>
                </c:pt>
                <c:pt idx="3149">
                  <c:v>0.50264608562877833</c:v>
                </c:pt>
                <c:pt idx="3150">
                  <c:v>0.49262270218506754</c:v>
                </c:pt>
                <c:pt idx="3151">
                  <c:v>0.48275960893474223</c:v>
                </c:pt>
                <c:pt idx="3152">
                  <c:v>0.47306020062952742</c:v>
                </c:pt>
                <c:pt idx="3153">
                  <c:v>0.46352768229565888</c:v>
                </c:pt>
                <c:pt idx="3154">
                  <c:v>0.45416506880331853</c:v>
                </c:pt>
                <c:pt idx="3155">
                  <c:v>0.44497518471283787</c:v>
                </c:pt>
                <c:pt idx="3156">
                  <c:v>0.43596066439309761</c:v>
                </c:pt>
                <c:pt idx="3157">
                  <c:v>0.42712395240658735</c:v>
                </c:pt>
                <c:pt idx="3158">
                  <c:v>0.4184673041560823</c:v>
                </c:pt>
                <c:pt idx="3159">
                  <c:v>0.40999278678621631</c:v>
                </c:pt>
                <c:pt idx="3160">
                  <c:v>0.40170228033403582</c:v>
                </c:pt>
                <c:pt idx="3161">
                  <c:v>0.39359747912137977</c:v>
                </c:pt>
                <c:pt idx="3162">
                  <c:v>0.38567989338201075</c:v>
                </c:pt>
                <c:pt idx="3163">
                  <c:v>0.37795085111590904</c:v>
                </c:pt>
                <c:pt idx="3164">
                  <c:v>0.37041150016327307</c:v>
                </c:pt>
                <c:pt idx="3165">
                  <c:v>0.36306281048944022</c:v>
                </c:pt>
                <c:pt idx="3166">
                  <c:v>0.35590557667325207</c:v>
                </c:pt>
                <c:pt idx="3167">
                  <c:v>0.34894042058963542</c:v>
                </c:pt>
                <c:pt idx="3168">
                  <c:v>0.34216779427808236</c:v>
                </c:pt>
                <c:pt idx="3169">
                  <c:v>0.33558798298770459</c:v>
                </c:pt>
                <c:pt idx="3170">
                  <c:v>0.32920110839044997</c:v>
                </c:pt>
                <c:pt idx="3171">
                  <c:v>0.3230071319524665</c:v>
                </c:pt>
                <c:pt idx="3172">
                  <c:v>0.31700585845507551</c:v>
                </c:pt>
                <c:pt idx="3173">
                  <c:v>0.31119693965558431</c:v>
                </c:pt>
                <c:pt idx="3174">
                  <c:v>0.30557987807858755</c:v>
                </c:pt>
                <c:pt idx="3175">
                  <c:v>0.30015403092863946</c:v>
                </c:pt>
                <c:pt idx="3176">
                  <c:v>0.29491861411441272</c:v>
                </c:pt>
                <c:pt idx="3177">
                  <c:v>0.28987270637530604</c:v>
                </c:pt>
                <c:pt idx="3178">
                  <c:v>0.28501525350104218</c:v>
                </c:pt>
                <c:pt idx="3179">
                  <c:v>0.28034507263480357</c:v>
                </c:pt>
                <c:pt idx="3180">
                  <c:v>0.27586085665105031</c:v>
                </c:pt>
                <c:pt idx="3181">
                  <c:v>0.27156117859853124</c:v>
                </c:pt>
                <c:pt idx="3182">
                  <c:v>0.26744449619965704</c:v>
                </c:pt>
                <c:pt idx="3183">
                  <c:v>0.26350915639749362</c:v>
                </c:pt>
                <c:pt idx="3184">
                  <c:v>0.25975339994150121</c:v>
                </c:pt>
                <c:pt idx="3185">
                  <c:v>0.25617536600352675</c:v>
                </c:pt>
                <c:pt idx="3186">
                  <c:v>0.25277309681574445</c:v>
                </c:pt>
                <c:pt idx="3187">
                  <c:v>0.24954454232247592</c:v>
                </c:pt>
                <c:pt idx="3188">
                  <c:v>0.24648756483762838</c:v>
                </c:pt>
                <c:pt idx="3189">
                  <c:v>0.24359994370045213</c:v>
                </c:pt>
                <c:pt idx="3190">
                  <c:v>0.24087937992179523</c:v>
                </c:pt>
                <c:pt idx="3191">
                  <c:v>0.23832350081377665</c:v>
                </c:pt>
                <c:pt idx="3192">
                  <c:v>0.23592986459579027</c:v>
                </c:pt>
                <c:pt idx="3193">
                  <c:v>0.23369596497017811</c:v>
                </c:pt>
                <c:pt idx="3194">
                  <c:v>0.23161923566095843</c:v>
                </c:pt>
                <c:pt idx="3195">
                  <c:v>0.22969705490959677</c:v>
                </c:pt>
                <c:pt idx="3196">
                  <c:v>0.22792674992165832</c:v>
                </c:pt>
                <c:pt idx="3197">
                  <c:v>0.22630560125887147</c:v>
                </c:pt>
                <c:pt idx="3198">
                  <c:v>0.22483084717112098</c:v>
                </c:pt>
                <c:pt idx="3199">
                  <c:v>0.22349968786332325</c:v>
                </c:pt>
                <c:pt idx="3200">
                  <c:v>0.22230928969234182</c:v>
                </c:pt>
                <c:pt idx="3201">
                  <c:v>0.22125678928949299</c:v>
                </c:pt>
                <c:pt idx="3202">
                  <c:v>0.22033929760433779</c:v>
                </c:pt>
                <c:pt idx="3203">
                  <c:v>0.21955390386578574</c:v>
                </c:pt>
                <c:pt idx="3204">
                  <c:v>0.21889767945709199</c:v>
                </c:pt>
                <c:pt idx="3205">
                  <c:v>0.21836768170093124</c:v>
                </c:pt>
                <c:pt idx="3206">
                  <c:v>0.21796095755191103</c:v>
                </c:pt>
                <c:pt idx="3207">
                  <c:v>0.21767454719335919</c:v>
                </c:pt>
                <c:pt idx="3208">
                  <c:v>0.2175054875360562</c:v>
                </c:pt>
                <c:pt idx="3209">
                  <c:v>0.2174508156164818</c:v>
                </c:pt>
                <c:pt idx="3210">
                  <c:v>0.21750757189261641</c:v>
                </c:pt>
                <c:pt idx="3211">
                  <c:v>0.21767280343554057</c:v>
                </c:pt>
                <c:pt idx="3212">
                  <c:v>0.21794356701536283</c:v>
                </c:pt>
                <c:pt idx="3213">
                  <c:v>0.21831693208004863</c:v>
                </c:pt>
                <c:pt idx="3214">
                  <c:v>0.21878998362628038</c:v>
                </c:pt>
                <c:pt idx="3215">
                  <c:v>0.21935982496157563</c:v>
                </c:pt>
                <c:pt idx="3216">
                  <c:v>0.22002358035691183</c:v>
                </c:pt>
                <c:pt idx="3217">
                  <c:v>0.22077839758961329</c:v>
                </c:pt>
                <c:pt idx="3218">
                  <c:v>0.22162145037648343</c:v>
                </c:pt>
                <c:pt idx="3219">
                  <c:v>0.22254994069693104</c:v>
                </c:pt>
                <c:pt idx="3220">
                  <c:v>0.22356110100664139</c:v>
                </c:pt>
                <c:pt idx="3221">
                  <c:v>0.22465219634206923</c:v>
                </c:pt>
                <c:pt idx="3222">
                  <c:v>0.22582052631635266</c:v>
                </c:pt>
                <c:pt idx="3223">
                  <c:v>0.22706342700758464</c:v>
                </c:pt>
                <c:pt idx="3224">
                  <c:v>0.22837827274016045</c:v>
                </c:pt>
                <c:pt idx="3225">
                  <c:v>0.22976247776043673</c:v>
                </c:pt>
                <c:pt idx="3226">
                  <c:v>0.23121349780800488</c:v>
                </c:pt>
                <c:pt idx="3227">
                  <c:v>0.23272883158367719</c:v>
                </c:pt>
                <c:pt idx="3228">
                  <c:v>0.2343060221160829</c:v>
                </c:pt>
                <c:pt idx="3229">
                  <c:v>0.23594265802805633</c:v>
                </c:pt>
                <c:pt idx="3230">
                  <c:v>0.23763637470485019</c:v>
                </c:pt>
                <c:pt idx="3231">
                  <c:v>0.2393848553660044</c:v>
                </c:pt>
                <c:pt idx="3232">
                  <c:v>0.24118583204249136</c:v>
                </c:pt>
                <c:pt idx="3233">
                  <c:v>0.24303708646149993</c:v>
                </c:pt>
                <c:pt idx="3234">
                  <c:v>0.24493645084077992</c:v>
                </c:pt>
                <c:pt idx="3235">
                  <c:v>0.24688180859466027</c:v>
                </c:pt>
                <c:pt idx="3236">
                  <c:v>0.24887109495408888</c:v>
                </c:pt>
                <c:pt idx="3237">
                  <c:v>0.25090229750281967</c:v>
                </c:pt>
                <c:pt idx="3238">
                  <c:v>0.25297345663227833</c:v>
                </c:pt>
                <c:pt idx="3239">
                  <c:v>0.25508266591724943</c:v>
                </c:pt>
                <c:pt idx="3240">
                  <c:v>0.25722807241490436</c:v>
                </c:pt>
                <c:pt idx="3241">
                  <c:v>0.25940787688970757</c:v>
                </c:pt>
                <c:pt idx="3242">
                  <c:v>0.26162033396638112</c:v>
                </c:pt>
                <c:pt idx="3243">
                  <c:v>0.26386375221369202</c:v>
                </c:pt>
                <c:pt idx="3244">
                  <c:v>0.26613649416135743</c:v>
                </c:pt>
                <c:pt idx="3245">
                  <c:v>0.26843697625270335</c:v>
                </c:pt>
                <c:pt idx="3246">
                  <c:v>0.27076366873532975</c:v>
                </c:pt>
                <c:pt idx="3247">
                  <c:v>0.27311509549268981</c:v>
                </c:pt>
                <c:pt idx="3248">
                  <c:v>0.27548983381857145</c:v>
                </c:pt>
                <c:pt idx="3249">
                  <c:v>0.27788651413731547</c:v>
                </c:pt>
                <c:pt idx="3250">
                  <c:v>0.28030381967207602</c:v>
                </c:pt>
                <c:pt idx="3251">
                  <c:v>0.28274048606352425</c:v>
                </c:pt>
                <c:pt idx="3252">
                  <c:v>0.28519530094155149</c:v>
                </c:pt>
                <c:pt idx="3253">
                  <c:v>0.28766710345204116</c:v>
                </c:pt>
                <c:pt idx="3254">
                  <c:v>0.29015478374147846</c:v>
                </c:pt>
                <c:pt idx="3255">
                  <c:v>0.29265728240130134</c:v>
                </c:pt>
                <c:pt idx="3256">
                  <c:v>0.29517358987448178</c:v>
                </c:pt>
                <c:pt idx="3257">
                  <c:v>0.29770274582654482</c:v>
                </c:pt>
                <c:pt idx="3258">
                  <c:v>0.30024383848315228</c:v>
                </c:pt>
                <c:pt idx="3259">
                  <c:v>0.3027960039362973</c:v>
                </c:pt>
                <c:pt idx="3260">
                  <c:v>0.30535842542155345</c:v>
                </c:pt>
                <c:pt idx="3261">
                  <c:v>0.30793033256792757</c:v>
                </c:pt>
                <c:pt idx="3262">
                  <c:v>0.31051100062261178</c:v>
                </c:pt>
                <c:pt idx="3263">
                  <c:v>0.31309974965260684</c:v>
                </c:pt>
                <c:pt idx="3264">
                  <c:v>0.31569594372478982</c:v>
                </c:pt>
                <c:pt idx="3265">
                  <c:v>0.31829899006664614</c:v>
                </c:pt>
                <c:pt idx="3266">
                  <c:v>0.32090833820899073</c:v>
                </c:pt>
                <c:pt idx="3267">
                  <c:v>0.32352347911282475</c:v>
                </c:pt>
                <c:pt idx="3268">
                  <c:v>0.32614394428159271</c:v>
                </c:pt>
                <c:pt idx="3269">
                  <c:v>0.32876930486072531</c:v>
                </c:pt>
                <c:pt idx="3270">
                  <c:v>0.33139917072577896</c:v>
                </c:pt>
                <c:pt idx="3271">
                  <c:v>0.33403318956069988</c:v>
                </c:pt>
                <c:pt idx="3272">
                  <c:v>0.33667104592769037</c:v>
                </c:pt>
                <c:pt idx="3273">
                  <c:v>0.33931246032993967</c:v>
                </c:pt>
                <c:pt idx="3274">
                  <c:v>0.34195718826859312</c:v>
                </c:pt>
                <c:pt idx="3275">
                  <c:v>0.3446050192949045</c:v>
                </c:pt>
                <c:pt idx="3276">
                  <c:v>0.3472557760592383</c:v>
                </c:pt>
                <c:pt idx="3277">
                  <c:v>0.34990931335751052</c:v>
                </c:pt>
                <c:pt idx="3278">
                  <c:v>0.3525655171763718</c:v>
                </c:pt>
                <c:pt idx="3279">
                  <c:v>0.35522430373815067</c:v>
                </c:pt>
                <c:pt idx="3280">
                  <c:v>0.35788561854628936</c:v>
                </c:pt>
                <c:pt idx="3281">
                  <c:v>0.36054943543238765</c:v>
                </c:pt>
                <c:pt idx="3282">
                  <c:v>0.3632157556053211</c:v>
                </c:pt>
                <c:pt idx="3283">
                  <c:v>0.36588460670357253</c:v>
                </c:pt>
                <c:pt idx="3284">
                  <c:v>0.3685560418512363</c:v>
                </c:pt>
                <c:pt idx="3285">
                  <c:v>0.37123013871839661</c:v>
                </c:pt>
                <c:pt idx="3286">
                  <c:v>0.37390699858633658</c:v>
                </c:pt>
                <c:pt idx="3287">
                  <c:v>0.3765867454184999</c:v>
                </c:pt>
                <c:pt idx="3288">
                  <c:v>0.37926952493722388</c:v>
                </c:pt>
                <c:pt idx="3289">
                  <c:v>0.38195550370689046</c:v>
                </c:pt>
                <c:pt idx="3290">
                  <c:v>0.38464486822401867</c:v>
                </c:pt>
                <c:pt idx="3291">
                  <c:v>0.38733782401442657</c:v>
                </c:pt>
                <c:pt idx="3292">
                  <c:v>0.39003459473773389</c:v>
                </c:pt>
                <c:pt idx="3293">
                  <c:v>0.3927354212997069</c:v>
                </c:pt>
                <c:pt idx="3294">
                  <c:v>0.39544056097230795</c:v>
                </c:pt>
                <c:pt idx="3295">
                  <c:v>0.39815028652200135</c:v>
                </c:pt>
                <c:pt idx="3296">
                  <c:v>0.40086488534602005</c:v>
                </c:pt>
                <c:pt idx="3297">
                  <c:v>0.40358465861703791</c:v>
                </c:pt>
                <c:pt idx="3298">
                  <c:v>0.40630992043598102</c:v>
                </c:pt>
                <c:pt idx="3299">
                  <c:v>0.40904099699328339</c:v>
                </c:pt>
                <c:pt idx="3300">
                  <c:v>0.41177822573832906</c:v>
                </c:pt>
                <c:pt idx="3301">
                  <c:v>0.41452195455713869</c:v>
                </c:pt>
                <c:pt idx="3302">
                  <c:v>0.41727254095818966</c:v>
                </c:pt>
                <c:pt idx="3303">
                  <c:v>0.42003035126614252</c:v>
                </c:pt>
                <c:pt idx="3304">
                  <c:v>0.4227957598235903</c:v>
                </c:pt>
                <c:pt idx="3305">
                  <c:v>0.42556914820024982</c:v>
                </c:pt>
                <c:pt idx="3306">
                  <c:v>0.42835090440994456</c:v>
                </c:pt>
                <c:pt idx="3307">
                  <c:v>0.43114142213451156</c:v>
                </c:pt>
                <c:pt idx="3308">
                  <c:v>0.43394109995485863</c:v>
                </c:pt>
                <c:pt idx="3309">
                  <c:v>0.43675034058891227</c:v>
                </c:pt>
                <c:pt idx="3310">
                  <c:v>0.43956955013575094</c:v>
                </c:pt>
                <c:pt idx="3311">
                  <c:v>0.4423991373260503</c:v>
                </c:pt>
                <c:pt idx="3312">
                  <c:v>0.44523951277843965</c:v>
                </c:pt>
                <c:pt idx="3313">
                  <c:v>0.44809108826122979</c:v>
                </c:pt>
                <c:pt idx="3314">
                  <c:v>0.4509542759594799</c:v>
                </c:pt>
                <c:pt idx="3315">
                  <c:v>0.45382948774674564</c:v>
                </c:pt>
                <c:pt idx="3316">
                  <c:v>0.45671713446160517</c:v>
                </c:pt>
                <c:pt idx="3317">
                  <c:v>0.459617625187968</c:v>
                </c:pt>
                <c:pt idx="3318">
                  <c:v>0.46253136653941684</c:v>
                </c:pt>
                <c:pt idx="3319">
                  <c:v>0.46545876194687813</c:v>
                </c:pt>
                <c:pt idx="3320">
                  <c:v>0.46840021094948214</c:v>
                </c:pt>
                <c:pt idx="3321">
                  <c:v>0.47135610848778031</c:v>
                </c:pt>
                <c:pt idx="3322">
                  <c:v>0.47432684419976739</c:v>
                </c:pt>
                <c:pt idx="3323">
                  <c:v>0.47731280171861173</c:v>
                </c:pt>
                <c:pt idx="3324">
                  <c:v>0.4803143579719984</c:v>
                </c:pt>
                <c:pt idx="3325">
                  <c:v>0.48333188248304071</c:v>
                </c:pt>
                <c:pt idx="3326">
                  <c:v>0.4863657366720554</c:v>
                </c:pt>
                <c:pt idx="3327">
                  <c:v>0.48941627315896469</c:v>
                </c:pt>
                <c:pt idx="3328">
                  <c:v>0.4924838350662829</c:v>
                </c:pt>
                <c:pt idx="3329">
                  <c:v>0.4955687553221545</c:v>
                </c:pt>
                <c:pt idx="3330">
                  <c:v>0.49867135596315781</c:v>
                </c:pt>
                <c:pt idx="3331">
                  <c:v>0.50179194743703925</c:v>
                </c:pt>
                <c:pt idx="3332">
                  <c:v>0.50493082790459143</c:v>
                </c:pt>
                <c:pt idx="3333">
                  <c:v>0.50808828254094951</c:v>
                </c:pt>
                <c:pt idx="3334">
                  <c:v>0.51126458283592291</c:v>
                </c:pt>
                <c:pt idx="3335">
                  <c:v>0.51445998589326158</c:v>
                </c:pt>
                <c:pt idx="3336">
                  <c:v>0.51767473372882522</c:v>
                </c:pt>
                <c:pt idx="3337">
                  <c:v>0.52090905256749986</c:v>
                </c:pt>
                <c:pt idx="3338">
                  <c:v>0.52416315213872089</c:v>
                </c:pt>
                <c:pt idx="3339">
                  <c:v>0.5274372249709991</c:v>
                </c:pt>
                <c:pt idx="3340">
                  <c:v>0.53073144568500663</c:v>
                </c:pt>
                <c:pt idx="3341">
                  <c:v>0.53404597028540046</c:v>
                </c:pt>
                <c:pt idx="3342">
                  <c:v>0.53738093545186549</c:v>
                </c:pt>
                <c:pt idx="3343">
                  <c:v>0.54073645782889812</c:v>
                </c:pt>
                <c:pt idx="3344">
                  <c:v>0.54411263331516568</c:v>
                </c:pt>
                <c:pt idx="3345">
                  <c:v>0.54750953635208444</c:v>
                </c:pt>
                <c:pt idx="3346">
                  <c:v>0.55092721921240861</c:v>
                </c:pt>
                <c:pt idx="3347">
                  <c:v>0.55436571128862799</c:v>
                </c:pt>
                <c:pt idx="3348">
                  <c:v>0.55782501838208076</c:v>
                </c:pt>
                <c:pt idx="3349">
                  <c:v>0.5613051219928793</c:v>
                </c:pt>
                <c:pt idx="3350">
                  <c:v>0.56480597861097503</c:v>
                </c:pt>
                <c:pt idx="3351">
                  <c:v>0.56832751900931144</c:v>
                </c:pt>
                <c:pt idx="3352">
                  <c:v>0.57186964753928293</c:v>
                </c:pt>
                <c:pt idx="3353">
                  <c:v>0.57543224142917704</c:v>
                </c:pt>
                <c:pt idx="3354">
                  <c:v>0.57901515008639315</c:v>
                </c:pt>
                <c:pt idx="3355">
                  <c:v>0.58261819440396001</c:v>
                </c:pt>
                <c:pt idx="3356">
                  <c:v>0.58624116607228249</c:v>
                </c:pt>
                <c:pt idx="3357">
                  <c:v>0.5898838268969484</c:v>
                </c:pt>
                <c:pt idx="3358">
                  <c:v>0.59354590812326069</c:v>
                </c:pt>
                <c:pt idx="3359">
                  <c:v>0.59722710976861093</c:v>
                </c:pt>
                <c:pt idx="3360">
                  <c:v>0.60092709996378801</c:v>
                </c:pt>
                <c:pt idx="3361">
                  <c:v>0.60464551430381464</c:v>
                </c:pt>
                <c:pt idx="3362">
                  <c:v>0.60838195520992189</c:v>
                </c:pt>
                <c:pt idx="3363">
                  <c:v>0.61213599130340102</c:v>
                </c:pt>
                <c:pt idx="3364">
                  <c:v>0.61590715679273167</c:v>
                </c:pt>
                <c:pt idx="3365">
                  <c:v>0.61969495087507931</c:v>
                </c:pt>
                <c:pt idx="3366">
                  <c:v>0.62349883715370391</c:v>
                </c:pt>
                <c:pt idx="3367">
                  <c:v>0.62731824307221196</c:v>
                </c:pt>
                <c:pt idx="3368">
                  <c:v>0.63115255936742209</c:v>
                </c:pt>
                <c:pt idx="3369">
                  <c:v>0.63500113954185955</c:v>
                </c:pt>
                <c:pt idx="3370">
                  <c:v>0.63886329935796649</c:v>
                </c:pt>
                <c:pt idx="3371">
                  <c:v>0.64273831635469769</c:v>
                </c:pt>
                <c:pt idx="3372">
                  <c:v>0.64662542938887302</c:v>
                </c:pt>
                <c:pt idx="3373">
                  <c:v>0.6505238382021058</c:v>
                </c:pt>
                <c:pt idx="3374">
                  <c:v>0.65443270301572254</c:v>
                </c:pt>
                <c:pt idx="3375">
                  <c:v>0.65835114415453999</c:v>
                </c:pt>
                <c:pt idx="3376">
                  <c:v>0.66227824170170302</c:v>
                </c:pt>
                <c:pt idx="3377">
                  <c:v>0.66621303518618502</c:v>
                </c:pt>
                <c:pt idx="3378">
                  <c:v>0.67015452330438385</c:v>
                </c:pt>
                <c:pt idx="3379">
                  <c:v>0.67410166367792856</c:v>
                </c:pt>
                <c:pt idx="3380">
                  <c:v>0.67805337264917487</c:v>
                </c:pt>
                <c:pt idx="3381">
                  <c:v>0.68200852511647014</c:v>
                </c:pt>
                <c:pt idx="3382">
                  <c:v>0.68596595441062469</c:v>
                </c:pt>
                <c:pt idx="3383">
                  <c:v>0.68992445221452747</c:v>
                </c:pt>
                <c:pt idx="3384">
                  <c:v>0.6938827685275275</c:v>
                </c:pt>
                <c:pt idx="3385">
                  <c:v>0.697839611676912</c:v>
                </c:pt>
                <c:pt idx="3386">
                  <c:v>0.70179364837724678</c:v>
                </c:pt>
                <c:pt idx="3387">
                  <c:v>0.70574350384034268</c:v>
                </c:pt>
                <c:pt idx="3388">
                  <c:v>0.70968776193698857</c:v>
                </c:pt>
                <c:pt idx="3389">
                  <c:v>0.71362496541219922</c:v>
                </c:pt>
                <c:pt idx="3390">
                  <c:v>0.7175536161556626</c:v>
                </c:pt>
                <c:pt idx="3391">
                  <c:v>0.7214721755294583</c:v>
                </c:pt>
                <c:pt idx="3392">
                  <c:v>0.7253790647538193</c:v>
                </c:pt>
                <c:pt idx="3393">
                  <c:v>0.72927266535320645</c:v>
                </c:pt>
                <c:pt idx="3394">
                  <c:v>0.73315131966367275</c:v>
                </c:pt>
                <c:pt idx="3395">
                  <c:v>0.73701333140342173</c:v>
                </c:pt>
                <c:pt idx="3396">
                  <c:v>0.74085696630749964</c:v>
                </c:pt>
                <c:pt idx="3397">
                  <c:v>0.74468045282803674</c:v>
                </c:pt>
                <c:pt idx="3398">
                  <c:v>0.74848198290151202</c:v>
                </c:pt>
                <c:pt idx="3399">
                  <c:v>0.75225971278364934</c:v>
                </c:pt>
                <c:pt idx="3400">
                  <c:v>0.75601176395353564</c:v>
                </c:pt>
                <c:pt idx="3401">
                  <c:v>0.75973622408761443</c:v>
                </c:pt>
                <c:pt idx="3402">
                  <c:v>0.76343114810424351</c:v>
                </c:pt>
                <c:pt idx="3403">
                  <c:v>0.76709455928004844</c:v>
                </c:pt>
                <c:pt idx="3404">
                  <c:v>0.7707244504380768</c:v>
                </c:pt>
                <c:pt idx="3405">
                  <c:v>0.77431878520888431</c:v>
                </c:pt>
                <c:pt idx="3406">
                  <c:v>0.7778754993641992</c:v>
                </c:pt>
                <c:pt idx="3407">
                  <c:v>0.78139250222424317</c:v>
                </c:pt>
                <c:pt idx="3408">
                  <c:v>0.78486767813819935</c:v>
                </c:pt>
                <c:pt idx="3409">
                  <c:v>0.7882988880377485</c:v>
                </c:pt>
                <c:pt idx="3410">
                  <c:v>0.79168397106415045</c:v>
                </c:pt>
                <c:pt idx="3411">
                  <c:v>0.79502074626773611</c:v>
                </c:pt>
                <c:pt idx="3412">
                  <c:v>0.79830701437994755</c:v>
                </c:pt>
                <c:pt idx="3413">
                  <c:v>0.80154055965677584</c:v>
                </c:pt>
                <c:pt idx="3414">
                  <c:v>0.8047191517932375</c:v>
                </c:pt>
                <c:pt idx="3415">
                  <c:v>0.80784054790755189</c:v>
                </c:pt>
                <c:pt idx="3416">
                  <c:v>0.81090249459385555</c:v>
                </c:pt>
                <c:pt idx="3417">
                  <c:v>0.81390273004252411</c:v>
                </c:pt>
                <c:pt idx="3418">
                  <c:v>0.81683898622617723</c:v>
                </c:pt>
                <c:pt idx="3419">
                  <c:v>0.81970899114977458</c:v>
                </c:pt>
                <c:pt idx="3420">
                  <c:v>0.8225104711628517</c:v>
                </c:pt>
                <c:pt idx="3421">
                  <c:v>0.82524115333235371</c:v>
                </c:pt>
                <c:pt idx="3422">
                  <c:v>0.82789876787285388</c:v>
                </c:pt>
                <c:pt idx="3423">
                  <c:v>0.83048105063272681</c:v>
                </c:pt>
                <c:pt idx="3424">
                  <c:v>0.83298574563299377</c:v>
                </c:pt>
                <c:pt idx="3425">
                  <c:v>0.83541060765633179</c:v>
                </c:pt>
                <c:pt idx="3426">
                  <c:v>0.8377534048832127</c:v>
                </c:pt>
                <c:pt idx="3427">
                  <c:v>0.84001192157184579</c:v>
                </c:pt>
                <c:pt idx="3428">
                  <c:v>0.84218396077904256</c:v>
                </c:pt>
                <c:pt idx="3429">
                  <c:v>0.84426734711794016</c:v>
                </c:pt>
                <c:pt idx="3430">
                  <c:v>0.84625992954903861</c:v>
                </c:pt>
                <c:pt idx="3431">
                  <c:v>0.848159584201019</c:v>
                </c:pt>
                <c:pt idx="3432">
                  <c:v>0.84996421721701543</c:v>
                </c:pt>
                <c:pt idx="3433">
                  <c:v>0.85167176762192132</c:v>
                </c:pt>
                <c:pt idx="3434">
                  <c:v>0.85328021020726896</c:v>
                </c:pt>
                <c:pt idx="3435">
                  <c:v>0.85478755842776599</c:v>
                </c:pt>
                <c:pt idx="3436">
                  <c:v>0.8561918673067983</c:v>
                </c:pt>
                <c:pt idx="3437">
                  <c:v>0.85749123634383473</c:v>
                </c:pt>
                <c:pt idx="3438">
                  <c:v>0.85868381242123515</c:v>
                </c:pt>
                <c:pt idx="3439">
                  <c:v>0.85976779270331793</c:v>
                </c:pt>
                <c:pt idx="3440">
                  <c:v>0.86074142752424498</c:v>
                </c:pt>
                <c:pt idx="3441">
                  <c:v>0.86160302325856875</c:v>
                </c:pt>
                <c:pt idx="3442">
                  <c:v>0.86235094516927691</c:v>
                </c:pt>
                <c:pt idx="3443">
                  <c:v>0.86298362022856634</c:v>
                </c:pt>
                <c:pt idx="3444">
                  <c:v>0.8634995399050307</c:v>
                </c:pt>
                <c:pt idx="3445">
                  <c:v>0.86389726291258306</c:v>
                </c:pt>
                <c:pt idx="3446">
                  <c:v>0.86417541791505792</c:v>
                </c:pt>
                <c:pt idx="3447">
                  <c:v>0.86433270618126556</c:v>
                </c:pt>
                <c:pt idx="3448">
                  <c:v>0.86436790418479492</c:v>
                </c:pt>
                <c:pt idx="3449">
                  <c:v>0.86427986614313312</c:v>
                </c:pt>
                <c:pt idx="3450">
                  <c:v>0.86406752649035068</c:v>
                </c:pt>
                <c:pt idx="3451">
                  <c:v>0.86372990227808599</c:v>
                </c:pt>
                <c:pt idx="3452">
                  <c:v>0.86326609549945699</c:v>
                </c:pt>
                <c:pt idx="3453">
                  <c:v>0.86267529532976817</c:v>
                </c:pt>
                <c:pt idx="3454">
                  <c:v>0.8619567802798257</c:v>
                </c:pt>
                <c:pt idx="3455">
                  <c:v>0.86110992025560074</c:v>
                </c:pt>
                <c:pt idx="3456">
                  <c:v>0.86013417851954665</c:v>
                </c:pt>
                <c:pt idx="3457">
                  <c:v>0.85902911354868883</c:v>
                </c:pt>
                <c:pt idx="3458">
                  <c:v>0.85779438078405768</c:v>
                </c:pt>
                <c:pt idx="3459">
                  <c:v>0.85642973426728752</c:v>
                </c:pt>
                <c:pt idx="3460">
                  <c:v>0.85493502815940237</c:v>
                </c:pt>
                <c:pt idx="3461">
                  <c:v>0.85331021813754615</c:v>
                </c:pt>
                <c:pt idx="3462">
                  <c:v>0.8515553626653507</c:v>
                </c:pt>
                <c:pt idx="3463">
                  <c:v>0.84967062413293315</c:v>
                </c:pt>
                <c:pt idx="3464">
                  <c:v>0.84765626986264508</c:v>
                </c:pt>
                <c:pt idx="3465">
                  <c:v>0.8455126729773319</c:v>
                </c:pt>
                <c:pt idx="3466">
                  <c:v>0.84324031312698478</c:v>
                </c:pt>
                <c:pt idx="3467">
                  <c:v>0.8408397770717535</c:v>
                </c:pt>
                <c:pt idx="3468">
                  <c:v>0.83831175911753908</c:v>
                </c:pt>
                <c:pt idx="3469">
                  <c:v>0.83565706140211882</c:v>
                </c:pt>
                <c:pt idx="3470">
                  <c:v>0.83287659402957293</c:v>
                </c:pt>
                <c:pt idx="3471">
                  <c:v>0.82997137505056884</c:v>
                </c:pt>
                <c:pt idx="3472">
                  <c:v>0.82694253028774045</c:v>
                </c:pt>
                <c:pt idx="3473">
                  <c:v>0.82379129300358811</c:v>
                </c:pt>
                <c:pt idx="3474">
                  <c:v>0.82051900341097395</c:v>
                </c:pt>
                <c:pt idx="3475">
                  <c:v>0.81712710802502952</c:v>
                </c:pt>
                <c:pt idx="3476">
                  <c:v>0.81361715885595665</c:v>
                </c:pt>
                <c:pt idx="3477">
                  <c:v>0.80999081244298476</c:v>
                </c:pt>
                <c:pt idx="3478">
                  <c:v>0.8062498287297466</c:v>
                </c:pt>
                <c:pt idx="3479">
                  <c:v>0.80239606978138456</c:v>
                </c:pt>
                <c:pt idx="3480">
                  <c:v>0.79843149834493554</c:v>
                </c:pt>
                <c:pt idx="3481">
                  <c:v>0.79435817625406469</c:v>
                </c:pt>
                <c:pt idx="3482">
                  <c:v>0.79017826267930102</c:v>
                </c:pt>
                <c:pt idx="3483">
                  <c:v>0.78589401222698796</c:v>
                </c:pt>
                <c:pt idx="3484">
                  <c:v>0.7815077728882005</c:v>
                </c:pt>
                <c:pt idx="3485">
                  <c:v>0.77702198384081211</c:v>
                </c:pt>
                <c:pt idx="3486">
                  <c:v>0.77243917310791244</c:v>
                </c:pt>
                <c:pt idx="3487">
                  <c:v>0.767761955075422</c:v>
                </c:pt>
                <c:pt idx="3488">
                  <c:v>0.7629930278732826</c:v>
                </c:pt>
                <c:pt idx="3489">
                  <c:v>0.75813517062355884</c:v>
                </c:pt>
                <c:pt idx="3490">
                  <c:v>0.75319124056017683</c:v>
                </c:pt>
                <c:pt idx="3491">
                  <c:v>0.74816417002494151</c:v>
                </c:pt>
                <c:pt idx="3492">
                  <c:v>0.7430569633441606</c:v>
                </c:pt>
                <c:pt idx="3493">
                  <c:v>0.73787269359202001</c:v>
                </c:pt>
                <c:pt idx="3494">
                  <c:v>0.73261449924523581</c:v>
                </c:pt>
                <c:pt idx="3495">
                  <c:v>0.72728558073517169</c:v>
                </c:pt>
                <c:pt idx="3496">
                  <c:v>0.72188919690311071</c:v>
                </c:pt>
                <c:pt idx="3497">
                  <c:v>0.71642866136509675</c:v>
                </c:pt>
                <c:pt idx="3498">
                  <c:v>0.71090733879237145</c:v>
                </c:pt>
                <c:pt idx="3499">
                  <c:v>0.70532864111427951</c:v>
                </c:pt>
                <c:pt idx="3500">
                  <c:v>0.6996960236500922</c:v>
                </c:pt>
                <c:pt idx="3501">
                  <c:v>0.69401298117675081</c:v>
                </c:pt>
                <c:pt idx="3502">
                  <c:v>0.6882830439398816</c:v>
                </c:pt>
                <c:pt idx="3503">
                  <c:v>0.68250977361430665</c:v>
                </c:pt>
                <c:pt idx="3504">
                  <c:v>0.6766967592225831</c:v>
                </c:pt>
                <c:pt idx="3505">
                  <c:v>0.67084761301778317</c:v>
                </c:pt>
                <c:pt idx="3506">
                  <c:v>0.66496596633877425</c:v>
                </c:pt>
                <c:pt idx="3507">
                  <c:v>0.6590554654447508</c:v>
                </c:pt>
                <c:pt idx="3508">
                  <c:v>0.65311976733720101</c:v>
                </c:pt>
                <c:pt idx="3509">
                  <c:v>0.64716253557631209</c:v>
                </c:pt>
                <c:pt idx="3510">
                  <c:v>0.64118743609945028</c:v>
                </c:pt>
                <c:pt idx="3511">
                  <c:v>0.63519813304943507</c:v>
                </c:pt>
                <c:pt idx="3512">
                  <c:v>0.6291982846197125</c:v>
                </c:pt>
                <c:pt idx="3513">
                  <c:v>0.62319153892406365</c:v>
                </c:pt>
                <c:pt idx="3514">
                  <c:v>0.61718152989786379</c:v>
                </c:pt>
                <c:pt idx="3515">
                  <c:v>0.61117187323833977</c:v>
                </c:pt>
                <c:pt idx="3516">
                  <c:v>0.60516616239081911</c:v>
                </c:pt>
                <c:pt idx="3517">
                  <c:v>0.59916796458796306</c:v>
                </c:pt>
                <c:pt idx="3518">
                  <c:v>0.59318081694852653</c:v>
                </c:pt>
                <c:pt idx="3519">
                  <c:v>0.58720822264256223</c:v>
                </c:pt>
                <c:pt idx="3520">
                  <c:v>0.58125364712955052</c:v>
                </c:pt>
                <c:pt idx="3521">
                  <c:v>0.57532051447528054</c:v>
                </c:pt>
                <c:pt idx="3522">
                  <c:v>0.56941220375399459</c:v>
                </c:pt>
                <c:pt idx="3523">
                  <c:v>0.56353204554133407</c:v>
                </c:pt>
                <c:pt idx="3524">
                  <c:v>0.55768331850367303</c:v>
                </c:pt>
                <c:pt idx="3525">
                  <c:v>0.55186924608932864</c:v>
                </c:pt>
                <c:pt idx="3526">
                  <c:v>0.54609299332649663</c:v>
                </c:pt>
                <c:pt idx="3527">
                  <c:v>0.54035766373270633</c:v>
                </c:pt>
                <c:pt idx="3528">
                  <c:v>0.5346662963406299</c:v>
                </c:pt>
                <c:pt idx="3529">
                  <c:v>0.52902186284396568</c:v>
                </c:pt>
                <c:pt idx="3530">
                  <c:v>0.52342726486765179</c:v>
                </c:pt>
                <c:pt idx="3531">
                  <c:v>0.51788533136592652</c:v>
                </c:pt>
                <c:pt idx="3532">
                  <c:v>0.51239881615162353</c:v>
                </c:pt>
                <c:pt idx="3533">
                  <c:v>0.50697039555949952</c:v>
                </c:pt>
                <c:pt idx="3534">
                  <c:v>0.50160266624646777</c:v>
                </c:pt>
                <c:pt idx="3535">
                  <c:v>0.49629814313090792</c:v>
                </c:pt>
                <c:pt idx="3536">
                  <c:v>0.49105925747342072</c:v>
                </c:pt>
                <c:pt idx="3537">
                  <c:v>0.48588835510018402</c:v>
                </c:pt>
                <c:pt idx="3538">
                  <c:v>0.48078769477093897</c:v>
                </c:pt>
                <c:pt idx="3539">
                  <c:v>0.47575944669206977</c:v>
                </c:pt>
                <c:pt idx="3540">
                  <c:v>0.47080569117599425</c:v>
                </c:pt>
                <c:pt idx="3541">
                  <c:v>0.46592841744706726</c:v>
                </c:pt>
                <c:pt idx="3542">
                  <c:v>0.46112952259397144</c:v>
                </c:pt>
                <c:pt idx="3543">
                  <c:v>0.45641081066881545</c:v>
                </c:pt>
                <c:pt idx="3544">
                  <c:v>0.45177399193203832</c:v>
                </c:pt>
                <c:pt idx="3545">
                  <c:v>0.44722068224255085</c:v>
                </c:pt>
                <c:pt idx="3546">
                  <c:v>0.44275240259189824</c:v>
                </c:pt>
                <c:pt idx="3547">
                  <c:v>0.43837057878119406</c:v>
                </c:pt>
                <c:pt idx="3548">
                  <c:v>0.4340765412390043</c:v>
                </c:pt>
                <c:pt idx="3549">
                  <c:v>0.42987152497851239</c:v>
                </c:pt>
                <c:pt idx="3550">
                  <c:v>0.4257566696916989</c:v>
                </c:pt>
                <c:pt idx="3551">
                  <c:v>0.42173301997783852</c:v>
                </c:pt>
                <c:pt idx="3552">
                  <c:v>0.41780152570422435</c:v>
                </c:pt>
                <c:pt idx="3553">
                  <c:v>0.41396304249570814</c:v>
                </c:pt>
                <c:pt idx="3554">
                  <c:v>0.41021833235030236</c:v>
                </c:pt>
                <c:pt idx="3555">
                  <c:v>0.40656806437737503</c:v>
                </c:pt>
                <c:pt idx="3556">
                  <c:v>0.40301281565517044</c:v>
                </c:pt>
                <c:pt idx="3557">
                  <c:v>0.39955307220352831</c:v>
                </c:pt>
                <c:pt idx="3558">
                  <c:v>0.39618923006866652</c:v>
                </c:pt>
                <c:pt idx="3559">
                  <c:v>0.39292159651538106</c:v>
                </c:pt>
                <c:pt idx="3560">
                  <c:v>0.38975039132299538</c:v>
                </c:pt>
                <c:pt idx="3561">
                  <c:v>0.38667574818061623</c:v>
                </c:pt>
                <c:pt idx="3562">
                  <c:v>0.38369771617735132</c:v>
                </c:pt>
                <c:pt idx="3563">
                  <c:v>0.38081626138295077</c:v>
                </c:pt>
                <c:pt idx="3564">
                  <c:v>0.37803126851477331</c:v>
                </c:pt>
                <c:pt idx="3565">
                  <c:v>0.37534254268560235</c:v>
                </c:pt>
                <c:pt idx="3566">
                  <c:v>0.37274981122855588</c:v>
                </c:pt>
                <c:pt idx="3567">
                  <c:v>0.37025272559365185</c:v>
                </c:pt>
                <c:pt idx="3568">
                  <c:v>0.36785086331177147</c:v>
                </c:pt>
                <c:pt idx="3569">
                  <c:v>0.36554373002059115</c:v>
                </c:pt>
                <c:pt idx="3570">
                  <c:v>0.36333076154861677</c:v>
                </c:pt>
                <c:pt idx="3571">
                  <c:v>0.36121132605139905</c:v>
                </c:pt>
                <c:pt idx="3572">
                  <c:v>0.35918472619603331</c:v>
                </c:pt>
                <c:pt idx="3573">
                  <c:v>0.35725020138870467</c:v>
                </c:pt>
                <c:pt idx="3574">
                  <c:v>0.35540693004049595</c:v>
                </c:pt>
                <c:pt idx="3575">
                  <c:v>0.35365403186719685</c:v>
                </c:pt>
                <c:pt idx="3576">
                  <c:v>0.35199057021782726</c:v>
                </c:pt>
                <c:pt idx="3577">
                  <c:v>0.35041555442772493</c:v>
                </c:pt>
                <c:pt idx="3578">
                  <c:v>0.34892794219162232</c:v>
                </c:pt>
                <c:pt idx="3579">
                  <c:v>0.34752664195195854</c:v>
                </c:pt>
                <c:pt idx="3580">
                  <c:v>0.34621051529859787</c:v>
                </c:pt>
                <c:pt idx="3581">
                  <c:v>0.34497837937511566</c:v>
                </c:pt>
                <c:pt idx="3582">
                  <c:v>0.34382900928784144</c:v>
                </c:pt>
                <c:pt idx="3583">
                  <c:v>0.34276114051357437</c:v>
                </c:pt>
                <c:pt idx="3584">
                  <c:v>0.34177347130189772</c:v>
                </c:pt>
                <c:pt idx="3585">
                  <c:v>0.34086466506834623</c:v>
                </c:pt>
                <c:pt idx="3586">
                  <c:v>0.3400333527746478</c:v>
                </c:pt>
                <c:pt idx="3587">
                  <c:v>0.3392781352927694</c:v>
                </c:pt>
                <c:pt idx="3588">
                  <c:v>0.33859758574879206</c:v>
                </c:pt>
                <c:pt idx="3589">
                  <c:v>0.33799025184384807</c:v>
                </c:pt>
                <c:pt idx="3590">
                  <c:v>0.33745465814863157</c:v>
                </c:pt>
                <c:pt idx="3591">
                  <c:v>0.33698930836864943</c:v>
                </c:pt>
                <c:pt idx="3592">
                  <c:v>0.33659268757714589</c:v>
                </c:pt>
                <c:pt idx="3593">
                  <c:v>0.33626326441326931</c:v>
                </c:pt>
                <c:pt idx="3594">
                  <c:v>0.33599949324254258</c:v>
                </c:pt>
                <c:pt idx="3595">
                  <c:v>0.33579981627758032</c:v>
                </c:pt>
                <c:pt idx="3596">
                  <c:v>0.33566266565642577</c:v>
                </c:pt>
                <c:pt idx="3597">
                  <c:v>0.33558646547673615</c:v>
                </c:pt>
                <c:pt idx="3598">
                  <c:v>0.33556963378349197</c:v>
                </c:pt>
                <c:pt idx="3599">
                  <c:v>0.33561058450869952</c:v>
                </c:pt>
                <c:pt idx="3600">
                  <c:v>0.33570772936118942</c:v>
                </c:pt>
                <c:pt idx="3601">
                  <c:v>0.33585947966508289</c:v>
                </c:pt>
                <c:pt idx="3602">
                  <c:v>0.33606424814557456</c:v>
                </c:pt>
                <c:pt idx="3603">
                  <c:v>0.33632045066055216</c:v>
                </c:pt>
                <c:pt idx="3604">
                  <c:v>0.33662650787744186</c:v>
                </c:pt>
                <c:pt idx="3605">
                  <c:v>0.33698084689360963</c:v>
                </c:pt>
                <c:pt idx="3606">
                  <c:v>0.33738190280014202</c:v>
                </c:pt>
                <c:pt idx="3607">
                  <c:v>0.33782812018791308</c:v>
                </c:pt>
                <c:pt idx="3608">
                  <c:v>0.33831795459550773</c:v>
                </c:pt>
                <c:pt idx="3609">
                  <c:v>0.33884987389854759</c:v>
                </c:pt>
                <c:pt idx="3610">
                  <c:v>0.33942235963998163</c:v>
                </c:pt>
                <c:pt idx="3611">
                  <c:v>0.34003390830129426</c:v>
                </c:pt>
                <c:pt idx="3612">
                  <c:v>0.34068303251461635</c:v>
                </c:pt>
                <c:pt idx="3613">
                  <c:v>0.34136826221521904</c:v>
                </c:pt>
                <c:pt idx="3614">
                  <c:v>0.34208814573527735</c:v>
                </c:pt>
                <c:pt idx="3615">
                  <c:v>0.34284125083858569</c:v>
                </c:pt>
                <c:pt idx="3616">
                  <c:v>0.34362616569673932</c:v>
                </c:pt>
                <c:pt idx="3617">
                  <c:v>0.34444149980706951</c:v>
                </c:pt>
                <c:pt idx="3618">
                  <c:v>0.34528588485318235</c:v>
                </c:pt>
                <c:pt idx="3619">
                  <c:v>0.34615797550811328</c:v>
                </c:pt>
                <c:pt idx="3620">
                  <c:v>0.34705645018134568</c:v>
                </c:pt>
                <c:pt idx="3621">
                  <c:v>0.34798001171010345</c:v>
                </c:pt>
                <c:pt idx="3622">
                  <c:v>0.34892738799565687</c:v>
                </c:pt>
                <c:pt idx="3623">
                  <c:v>0.34989733258600975</c:v>
                </c:pt>
                <c:pt idx="3624">
                  <c:v>0.35088862520519315</c:v>
                </c:pt>
                <c:pt idx="3625">
                  <c:v>0.35190007223070036</c:v>
                </c:pt>
                <c:pt idx="3626">
                  <c:v>0.35293050712012181</c:v>
                </c:pt>
                <c:pt idx="3627">
                  <c:v>0.35397879078754507</c:v>
                </c:pt>
                <c:pt idx="3628">
                  <c:v>0.35504381193167067</c:v>
                </c:pt>
                <c:pt idx="3629">
                  <c:v>0.35612448731596669</c:v>
                </c:pt>
                <c:pt idx="3630">
                  <c:v>0.35721976200281852</c:v>
                </c:pt>
                <c:pt idx="3631">
                  <c:v>0.35832860954263573</c:v>
                </c:pt>
                <c:pt idx="3632">
                  <c:v>0.3594500321189224</c:v>
                </c:pt>
                <c:pt idx="3633">
                  <c:v>0.36058306065117884</c:v>
                </c:pt>
                <c:pt idx="3634">
                  <c:v>0.3617267548566519</c:v>
                </c:pt>
                <c:pt idx="3635">
                  <c:v>0.36288020327214926</c:v>
                </c:pt>
                <c:pt idx="3636">
                  <c:v>0.36404252323773312</c:v>
                </c:pt>
                <c:pt idx="3637">
                  <c:v>0.36521286084313082</c:v>
                </c:pt>
                <c:pt idx="3638">
                  <c:v>0.36639039083879082</c:v>
                </c:pt>
                <c:pt idx="3639">
                  <c:v>0.36757431651254335</c:v>
                </c:pt>
                <c:pt idx="3640">
                  <c:v>0.36876386953345314</c:v>
                </c:pt>
                <c:pt idx="3641">
                  <c:v>0.36995830976445343</c:v>
                </c:pt>
                <c:pt idx="3642">
                  <c:v>0.37115692504465786</c:v>
                </c:pt>
                <c:pt idx="3643">
                  <c:v>0.37235903094329786</c:v>
                </c:pt>
                <c:pt idx="3644">
                  <c:v>0.37356397048626688</c:v>
                </c:pt>
                <c:pt idx="3645">
                  <c:v>0.37477111385693235</c:v>
                </c:pt>
                <c:pt idx="3646">
                  <c:v>0.37597985807227247</c:v>
                </c:pt>
                <c:pt idx="3647">
                  <c:v>0.37718962663616207</c:v>
                </c:pt>
                <c:pt idx="3648">
                  <c:v>0.37839986917050639</c:v>
                </c:pt>
                <c:pt idx="3649">
                  <c:v>0.37961006102616357</c:v>
                </c:pt>
                <c:pt idx="3650">
                  <c:v>0.38081970287453387</c:v>
                </c:pt>
                <c:pt idx="3651">
                  <c:v>0.38202832028135925</c:v>
                </c:pt>
                <c:pt idx="3652">
                  <c:v>0.38323546326387153</c:v>
                </c:pt>
                <c:pt idx="3653">
                  <c:v>0.38444070583233048</c:v>
                </c:pt>
                <c:pt idx="3654">
                  <c:v>0.38564364551779251</c:v>
                </c:pt>
                <c:pt idx="3655">
                  <c:v>0.38684390288651976</c:v>
                </c:pt>
                <c:pt idx="3656">
                  <c:v>0.3880411210426854</c:v>
                </c:pt>
                <c:pt idx="3657">
                  <c:v>0.38923496512048594</c:v>
                </c:pt>
                <c:pt idx="3658">
                  <c:v>0.39042512176656785</c:v>
                </c:pt>
                <c:pt idx="3659">
                  <c:v>0.39161129861382732</c:v>
                </c:pt>
                <c:pt idx="3660">
                  <c:v>0.39279322374818171</c:v>
                </c:pt>
                <c:pt idx="3661">
                  <c:v>0.39397064516843855</c:v>
                </c:pt>
                <c:pt idx="3662">
                  <c:v>0.39514333024095921</c:v>
                </c:pt>
                <c:pt idx="3663">
                  <c:v>0.39631106514997927</c:v>
                </c:pt>
                <c:pt idx="3664">
                  <c:v>0.39747365434409138</c:v>
                </c:pt>
                <c:pt idx="3665">
                  <c:v>0.39863091998044453</c:v>
                </c:pt>
                <c:pt idx="3666">
                  <c:v>0.39978270136679694</c:v>
                </c:pt>
                <c:pt idx="3667">
                  <c:v>0.40092885440305681</c:v>
                </c:pt>
                <c:pt idx="3668">
                  <c:v>0.40206925102235358</c:v>
                </c:pt>
                <c:pt idx="3669">
                  <c:v>0.40320377863308526</c:v>
                </c:pt>
                <c:pt idx="3670">
                  <c:v>0.40433233956215431</c:v>
                </c:pt>
                <c:pt idx="3671">
                  <c:v>0.40545485050043767</c:v>
                </c:pt>
                <c:pt idx="3672">
                  <c:v>0.40657124195101685</c:v>
                </c:pt>
                <c:pt idx="3673">
                  <c:v>0.40768145768103259</c:v>
                </c:pt>
                <c:pt idx="3674">
                  <c:v>0.40878545417750289</c:v>
                </c:pt>
                <c:pt idx="3675">
                  <c:v>0.40988320010775403</c:v>
                </c:pt>
                <c:pt idx="3676">
                  <c:v>0.41097467578542662</c:v>
                </c:pt>
                <c:pt idx="3677">
                  <c:v>0.41205987264195015</c:v>
                </c:pt>
                <c:pt idx="3678">
                  <c:v>0.41313879270450427</c:v>
                </c:pt>
                <c:pt idx="3679">
                  <c:v>0.41421144808076471</c:v>
                </c:pt>
                <c:pt idx="3680">
                  <c:v>0.41527786045076781</c:v>
                </c:pt>
                <c:pt idx="3681">
                  <c:v>0.41633806056669442</c:v>
                </c:pt>
                <c:pt idx="3682">
                  <c:v>0.4173920877603664</c:v>
                </c:pt>
                <c:pt idx="3683">
                  <c:v>0.41843998945941124</c:v>
                </c:pt>
                <c:pt idx="3684">
                  <c:v>0.41948182071221496</c:v>
                </c:pt>
                <c:pt idx="3685">
                  <c:v>0.42051764372188832</c:v>
                </c:pt>
                <c:pt idx="3686">
                  <c:v>0.42154752738955042</c:v>
                </c:pt>
                <c:pt idx="3687">
                  <c:v>0.42257154686747</c:v>
                </c:pt>
                <c:pt idx="3688">
                  <c:v>0.42358978312196088</c:v>
                </c:pt>
                <c:pt idx="3689">
                  <c:v>0.42460232250644631</c:v>
                </c:pt>
                <c:pt idx="3690">
                  <c:v>0.42560925634480673</c:v>
                </c:pt>
                <c:pt idx="3691">
                  <c:v>0.42661068052543583</c:v>
                </c:pt>
                <c:pt idx="3692">
                  <c:v>0.42760669510560362</c:v>
                </c:pt>
                <c:pt idx="3693">
                  <c:v>0.428597403926957</c:v>
                </c:pt>
                <c:pt idx="3694">
                  <c:v>0.42958291424165546</c:v>
                </c:pt>
                <c:pt idx="3695">
                  <c:v>0.43056333634978783</c:v>
                </c:pt>
                <c:pt idx="3696">
                  <c:v>0.4315387832476289</c:v>
                </c:pt>
                <c:pt idx="3697">
                  <c:v>0.43250937028715442</c:v>
                </c:pt>
                <c:pt idx="3698">
                  <c:v>0.43347521484669971</c:v>
                </c:pt>
                <c:pt idx="3699">
                  <c:v>0.4344364360127988</c:v>
                </c:pt>
                <c:pt idx="3700">
                  <c:v>0.4353931542732789</c:v>
                </c:pt>
                <c:pt idx="3701">
                  <c:v>0.43634549122154592</c:v>
                </c:pt>
                <c:pt idx="3702">
                  <c:v>0.43729356927195961</c:v>
                </c:pt>
                <c:pt idx="3703">
                  <c:v>0.4382375113863668</c:v>
                </c:pt>
                <c:pt idx="3704">
                  <c:v>0.43917744081174032</c:v>
                </c:pt>
                <c:pt idx="3705">
                  <c:v>0.44011348082872176</c:v>
                </c:pt>
                <c:pt idx="3706">
                  <c:v>0.44104575451124423</c:v>
                </c:pt>
                <c:pt idx="3707">
                  <c:v>0.44197438449676291</c:v>
                </c:pt>
                <c:pt idx="3708">
                  <c:v>0.44289949276722634</c:v>
                </c:pt>
                <c:pt idx="3709">
                  <c:v>0.44382120044089995</c:v>
                </c:pt>
                <c:pt idx="3710">
                  <c:v>0.44473962757419938</c:v>
                </c:pt>
                <c:pt idx="3711">
                  <c:v>0.44565489297417982</c:v>
                </c:pt>
                <c:pt idx="3712">
                  <c:v>0.44656711402105276</c:v>
                </c:pt>
                <c:pt idx="3713">
                  <c:v>0.44747640650068932</c:v>
                </c:pt>
                <c:pt idx="3714">
                  <c:v>0.44838288444701246</c:v>
                </c:pt>
                <c:pt idx="3715">
                  <c:v>0.44928665999385992</c:v>
                </c:pt>
                <c:pt idx="3716">
                  <c:v>0.45018784323666888</c:v>
                </c:pt>
                <c:pt idx="3717">
                  <c:v>0.45108654210294402</c:v>
                </c:pt>
                <c:pt idx="3718">
                  <c:v>0.45198286223217826</c:v>
                </c:pt>
                <c:pt idx="3719">
                  <c:v>0.45287690686441145</c:v>
                </c:pt>
                <c:pt idx="3720">
                  <c:v>0.45376877673757832</c:v>
                </c:pt>
                <c:pt idx="3721">
                  <c:v>0.45465856999305854</c:v>
                </c:pt>
                <c:pt idx="3722">
                  <c:v>0.45554638208963483</c:v>
                </c:pt>
                <c:pt idx="3723">
                  <c:v>0.45643230572542726</c:v>
                </c:pt>
                <c:pt idx="3724">
                  <c:v>0.45731643076723155</c:v>
                </c:pt>
                <c:pt idx="3725">
                  <c:v>0.45819884418775636</c:v>
                </c:pt>
                <c:pt idx="3726">
                  <c:v>0.45907963000994045</c:v>
                </c:pt>
                <c:pt idx="3727">
                  <c:v>0.45995886925817647</c:v>
                </c:pt>
                <c:pt idx="3728">
                  <c:v>0.46083663991648127</c:v>
                </c:pt>
                <c:pt idx="3729">
                  <c:v>0.46171301689313055</c:v>
                </c:pt>
                <c:pt idx="3730">
                  <c:v>0.46258807199136492</c:v>
                </c:pt>
                <c:pt idx="3731">
                  <c:v>0.46346187388650906</c:v>
                </c:pt>
                <c:pt idx="3732">
                  <c:v>0.46433448810844652</c:v>
                </c:pt>
                <c:pt idx="3733">
                  <c:v>0.46520597702985866</c:v>
                </c:pt>
                <c:pt idx="3734">
                  <c:v>0.46607639985965477</c:v>
                </c:pt>
                <c:pt idx="3735">
                  <c:v>0.46694581264130824</c:v>
                </c:pt>
                <c:pt idx="3736">
                  <c:v>0.46781426825622396</c:v>
                </c:pt>
                <c:pt idx="3737">
                  <c:v>0.46868181643129159</c:v>
                </c:pt>
                <c:pt idx="3738">
                  <c:v>0.46954850375083323</c:v>
                </c:pt>
                <c:pt idx="3739">
                  <c:v>0.47041437367266203</c:v>
                </c:pt>
                <c:pt idx="3740">
                  <c:v>0.47127946654780362</c:v>
                </c:pt>
                <c:pt idx="3741">
                  <c:v>0.47214381964363189</c:v>
                </c:pt>
                <c:pt idx="3742">
                  <c:v>0.47300746717057307</c:v>
                </c:pt>
                <c:pt idx="3743">
                  <c:v>0.47387044031155895</c:v>
                </c:pt>
                <c:pt idx="3744">
                  <c:v>0.4747327672544665</c:v>
                </c:pt>
                <c:pt idx="3745">
                  <c:v>0.47559447322710857</c:v>
                </c:pt>
                <c:pt idx="3746">
                  <c:v>0.4764555805346069</c:v>
                </c:pt>
                <c:pt idx="3747">
                  <c:v>0.47731610859865314</c:v>
                </c:pt>
                <c:pt idx="3748">
                  <c:v>0.47817607399907502</c:v>
                </c:pt>
                <c:pt idx="3749">
                  <c:v>0.47903549051688277</c:v>
                </c:pt>
                <c:pt idx="3750">
                  <c:v>0.47989436917869244</c:v>
                </c:pt>
                <c:pt idx="3751">
                  <c:v>0.48075271830262745</c:v>
                </c:pt>
                <c:pt idx="3752">
                  <c:v>0.48161054354528782</c:v>
                </c:pt>
                <c:pt idx="3753">
                  <c:v>0.48246784794940945</c:v>
                </c:pt>
                <c:pt idx="3754">
                  <c:v>0.48332463199249193</c:v>
                </c:pt>
                <c:pt idx="3755">
                  <c:v>0.48418089363573286</c:v>
                </c:pt>
                <c:pt idx="3756">
                  <c:v>0.4850366283733743</c:v>
                </c:pt>
                <c:pt idx="3757">
                  <c:v>0.48589182928223301</c:v>
                </c:pt>
                <c:pt idx="3758">
                  <c:v>0.48674648707122847</c:v>
                </c:pt>
                <c:pt idx="3759">
                  <c:v>0.48760059013063511</c:v>
                </c:pt>
                <c:pt idx="3760">
                  <c:v>0.48845412458129667</c:v>
                </c:pt>
                <c:pt idx="3761">
                  <c:v>0.48930707432302317</c:v>
                </c:pt>
                <c:pt idx="3762">
                  <c:v>0.49015942108272292</c:v>
                </c:pt>
                <c:pt idx="3763">
                  <c:v>0.49101114446155369</c:v>
                </c:pt>
                <c:pt idx="3764">
                  <c:v>0.49186222198143842</c:v>
                </c:pt>
                <c:pt idx="3765">
                  <c:v>0.49271262913035357</c:v>
                </c:pt>
                <c:pt idx="3766">
                  <c:v>0.493562339406866</c:v>
                </c:pt>
                <c:pt idx="3767">
                  <c:v>0.49441132436315682</c:v>
                </c:pt>
                <c:pt idx="3768">
                  <c:v>0.49525955364699525</c:v>
                </c:pt>
                <c:pt idx="3769">
                  <c:v>0.49610699504217437</c:v>
                </c:pt>
                <c:pt idx="3770">
                  <c:v>0.49695361450771008</c:v>
                </c:pt>
                <c:pt idx="3771">
                  <c:v>0.49779937621523634</c:v>
                </c:pt>
                <c:pt idx="3772">
                  <c:v>0.49864424258509077</c:v>
                </c:pt>
                <c:pt idx="3773">
                  <c:v>0.4994881743204726</c:v>
                </c:pt>
                <c:pt idx="3774">
                  <c:v>0.50033113044015354</c:v>
                </c:pt>
                <c:pt idx="3775">
                  <c:v>0.50117306830931119</c:v>
                </c:pt>
                <c:pt idx="3776">
                  <c:v>0.5020139436685197</c:v>
                </c:pt>
                <c:pt idx="3777">
                  <c:v>0.50285371066111861</c:v>
                </c:pt>
                <c:pt idx="3778">
                  <c:v>0.50369232185859703</c:v>
                </c:pt>
                <c:pt idx="3779">
                  <c:v>0.50452972828409171</c:v>
                </c:pt>
                <c:pt idx="3780">
                  <c:v>0.50536587943418665</c:v>
                </c:pt>
                <c:pt idx="3781">
                  <c:v>0.50620072329878563</c:v>
                </c:pt>
                <c:pt idx="3782">
                  <c:v>0.50703420637911223</c:v>
                </c:pt>
                <c:pt idx="3783">
                  <c:v>0.50786627370393467</c:v>
                </c:pt>
                <c:pt idx="3784">
                  <c:v>0.50869686884387855</c:v>
                </c:pt>
                <c:pt idx="3785">
                  <c:v>0.50952593392412715</c:v>
                </c:pt>
                <c:pt idx="3786">
                  <c:v>0.51035340963516751</c:v>
                </c:pt>
                <c:pt idx="3787">
                  <c:v>0.51117923524206643</c:v>
                </c:pt>
                <c:pt idx="3788">
                  <c:v>0.51200334859193508</c:v>
                </c:pt>
                <c:pt idx="3789">
                  <c:v>0.51282568611985291</c:v>
                </c:pt>
                <c:pt idx="3790">
                  <c:v>0.51364618285313968</c:v>
                </c:pt>
                <c:pt idx="3791">
                  <c:v>0.51446477241445676</c:v>
                </c:pt>
                <c:pt idx="3792">
                  <c:v>0.5152813870231806</c:v>
                </c:pt>
                <c:pt idx="3793">
                  <c:v>0.51609595749564763</c:v>
                </c:pt>
                <c:pt idx="3794">
                  <c:v>0.51690841324415515</c:v>
                </c:pt>
                <c:pt idx="3795">
                  <c:v>0.51771868227473694</c:v>
                </c:pt>
                <c:pt idx="3796">
                  <c:v>0.5185266911841061</c:v>
                </c:pt>
                <c:pt idx="3797">
                  <c:v>0.51933236515525238</c:v>
                </c:pt>
                <c:pt idx="3798">
                  <c:v>0.52013562795279233</c:v>
                </c:pt>
                <c:pt idx="3799">
                  <c:v>0.52093640191694013</c:v>
                </c:pt>
                <c:pt idx="3800">
                  <c:v>0.52173460795740767</c:v>
                </c:pt>
                <c:pt idx="3801">
                  <c:v>0.52253016554648968</c:v>
                </c:pt>
                <c:pt idx="3802">
                  <c:v>0.523322992711863</c:v>
                </c:pt>
                <c:pt idx="3803">
                  <c:v>0.52411300602919153</c:v>
                </c:pt>
                <c:pt idx="3804">
                  <c:v>0.52490012061447699</c:v>
                </c:pt>
                <c:pt idx="3805">
                  <c:v>0.52568425011659103</c:v>
                </c:pt>
                <c:pt idx="3806">
                  <c:v>0.5264653067096835</c:v>
                </c:pt>
                <c:pt idx="3807">
                  <c:v>0.52724320108616007</c:v>
                </c:pt>
                <c:pt idx="3808">
                  <c:v>0.52801784244990402</c:v>
                </c:pt>
                <c:pt idx="3809">
                  <c:v>0.52878913850995279</c:v>
                </c:pt>
                <c:pt idx="3810">
                  <c:v>0.52955699547505874</c:v>
                </c:pt>
                <c:pt idx="3811">
                  <c:v>0.53032131804888893</c:v>
                </c:pt>
                <c:pt idx="3812">
                  <c:v>0.53108200942630357</c:v>
                </c:pt>
                <c:pt idx="3813">
                  <c:v>0.53183897129061253</c:v>
                </c:pt>
                <c:pt idx="3814">
                  <c:v>0.53259210381220601</c:v>
                </c:pt>
                <c:pt idx="3815">
                  <c:v>0.53334130564839399</c:v>
                </c:pt>
                <c:pt idx="3816">
                  <c:v>0.53408647394480868</c:v>
                </c:pt>
                <c:pt idx="3817">
                  <c:v>0.5348275043384364</c:v>
                </c:pt>
                <c:pt idx="3818">
                  <c:v>0.53556429096248159</c:v>
                </c:pt>
                <c:pt idx="3819">
                  <c:v>0.53629672645303383</c:v>
                </c:pt>
                <c:pt idx="3820">
                  <c:v>0.53702470195764263</c:v>
                </c:pt>
                <c:pt idx="3821">
                  <c:v>0.53774810714643462</c:v>
                </c:pt>
                <c:pt idx="3822">
                  <c:v>0.53846683022491537</c:v>
                </c:pt>
                <c:pt idx="3823">
                  <c:v>0.53918075794959641</c:v>
                </c:pt>
                <c:pt idx="3824">
                  <c:v>0.53988977564594753</c:v>
                </c:pt>
                <c:pt idx="3825">
                  <c:v>0.54059376722883923</c:v>
                </c:pt>
                <c:pt idx="3826">
                  <c:v>0.54129261522584993</c:v>
                </c:pt>
                <c:pt idx="3827">
                  <c:v>0.54198620080305659</c:v>
                </c:pt>
                <c:pt idx="3828">
                  <c:v>0.54267440379415022</c:v>
                </c:pt>
                <c:pt idx="3829">
                  <c:v>0.54335710273205529</c:v>
                </c:pt>
                <c:pt idx="3830">
                  <c:v>0.5440341748837545</c:v>
                </c:pt>
                <c:pt idx="3831">
                  <c:v>0.5447054962881489</c:v>
                </c:pt>
                <c:pt idx="3832">
                  <c:v>0.54537094179726486</c:v>
                </c:pt>
                <c:pt idx="3833">
                  <c:v>0.54603038512023117</c:v>
                </c:pt>
                <c:pt idx="3834">
                  <c:v>0.54668369887103607</c:v>
                </c:pt>
                <c:pt idx="3835">
                  <c:v>0.54733075461899494</c:v>
                </c:pt>
                <c:pt idx="3836">
                  <c:v>0.54797142294312295</c:v>
                </c:pt>
                <c:pt idx="3837">
                  <c:v>0.54860557348921646</c:v>
                </c:pt>
                <c:pt idx="3838">
                  <c:v>0.54923307503089569</c:v>
                </c:pt>
                <c:pt idx="3839">
                  <c:v>0.54985379553342673</c:v>
                </c:pt>
                <c:pt idx="3840">
                  <c:v>0.55046760222119961</c:v>
                </c:pt>
                <c:pt idx="3841">
                  <c:v>0.55107436164857726</c:v>
                </c:pt>
                <c:pt idx="3842">
                  <c:v>0.55167393977364187</c:v>
                </c:pt>
                <c:pt idx="3843">
                  <c:v>0.5522662020356971</c:v>
                </c:pt>
                <c:pt idx="3844">
                  <c:v>0.55285101343557586</c:v>
                </c:pt>
                <c:pt idx="3845">
                  <c:v>0.55342823861932666</c:v>
                </c:pt>
                <c:pt idx="3846">
                  <c:v>0.55399774196492158</c:v>
                </c:pt>
                <c:pt idx="3847">
                  <c:v>0.55455938767189183</c:v>
                </c:pt>
                <c:pt idx="3848">
                  <c:v>0.55511303985407667</c:v>
                </c:pt>
                <c:pt idx="3849">
                  <c:v>0.55565856263506341</c:v>
                </c:pt>
                <c:pt idx="3850">
                  <c:v>0.55619582024631764</c:v>
                </c:pt>
                <c:pt idx="3851">
                  <c:v>0.55672467712808027</c:v>
                </c:pt>
                <c:pt idx="3852">
                  <c:v>0.5572449980327947</c:v>
                </c:pt>
                <c:pt idx="3853">
                  <c:v>0.5577566481305456</c:v>
                </c:pt>
                <c:pt idx="3854">
                  <c:v>0.55825949311723011</c:v>
                </c:pt>
                <c:pt idx="3855">
                  <c:v>0.55875339932443824</c:v>
                </c:pt>
                <c:pt idx="3856">
                  <c:v>0.55923823383131532</c:v>
                </c:pt>
                <c:pt idx="3857">
                  <c:v>0.55971386457844285</c:v>
                </c:pt>
                <c:pt idx="3858">
                  <c:v>0.56018016048289643</c:v>
                </c:pt>
                <c:pt idx="3859">
                  <c:v>0.56063699155506352</c:v>
                </c:pt>
                <c:pt idx="3860">
                  <c:v>0.56108422901648203</c:v>
                </c:pt>
                <c:pt idx="3861">
                  <c:v>0.5615217454188357</c:v>
                </c:pt>
                <c:pt idx="3862">
                  <c:v>0.56194941476365357</c:v>
                </c:pt>
                <c:pt idx="3863">
                  <c:v>0.56236711262280881</c:v>
                </c:pt>
                <c:pt idx="3864">
                  <c:v>0.56277471625918263</c:v>
                </c:pt>
                <c:pt idx="3865">
                  <c:v>0.56317210474789747</c:v>
                </c:pt>
                <c:pt idx="3866">
                  <c:v>0.56355915909716159</c:v>
                </c:pt>
                <c:pt idx="3867">
                  <c:v>0.56393576236916343</c:v>
                </c:pt>
                <c:pt idx="3868">
                  <c:v>0.564301799800357</c:v>
                </c:pt>
                <c:pt idx="3869">
                  <c:v>0.56465715892113766</c:v>
                </c:pt>
                <c:pt idx="3870">
                  <c:v>0.56500172967461471</c:v>
                </c:pt>
                <c:pt idx="3871">
                  <c:v>0.56533540453407372</c:v>
                </c:pt>
                <c:pt idx="3872">
                  <c:v>0.56565807861948814</c:v>
                </c:pt>
                <c:pt idx="3873">
                  <c:v>0.56596964981189801</c:v>
                </c:pt>
                <c:pt idx="3874">
                  <c:v>0.56627001886630768</c:v>
                </c:pt>
                <c:pt idx="3875">
                  <c:v>0.56655908952255751</c:v>
                </c:pt>
                <c:pt idx="3876">
                  <c:v>0.56683676861365517</c:v>
                </c:pt>
                <c:pt idx="3877">
                  <c:v>0.56710296617183908</c:v>
                </c:pt>
                <c:pt idx="3878">
                  <c:v>0.56735759553181153</c:v>
                </c:pt>
                <c:pt idx="3879">
                  <c:v>0.56760057343100279</c:v>
                </c:pt>
                <c:pt idx="3880">
                  <c:v>0.56783182010676203</c:v>
                </c:pt>
                <c:pt idx="3881">
                  <c:v>0.56805125939030365</c:v>
                </c:pt>
                <c:pt idx="3882">
                  <c:v>0.56825881879667173</c:v>
                </c:pt>
                <c:pt idx="3883">
                  <c:v>0.56845442961143822</c:v>
                </c:pt>
                <c:pt idx="3884">
                  <c:v>0.56863802697321564</c:v>
                </c:pt>
                <c:pt idx="3885">
                  <c:v>0.56880954995198008</c:v>
                </c:pt>
                <c:pt idx="3886">
                  <c:v>0.56896894162334921</c:v>
                </c:pt>
                <c:pt idx="3887">
                  <c:v>0.5691161491380865</c:v>
                </c:pt>
                <c:pt idx="3888">
                  <c:v>0.56925112378725473</c:v>
                </c:pt>
                <c:pt idx="3889">
                  <c:v>0.56937382106253354</c:v>
                </c:pt>
                <c:pt idx="3890">
                  <c:v>0.56948420071145811</c:v>
                </c:pt>
                <c:pt idx="3891">
                  <c:v>0.56958222678801418</c:v>
                </c:pt>
                <c:pt idx="3892">
                  <c:v>0.56966786769759203</c:v>
                </c:pt>
                <c:pt idx="3893">
                  <c:v>0.56974109623718128</c:v>
                </c:pt>
                <c:pt idx="3894">
                  <c:v>0.56980188962994482</c:v>
                </c:pt>
                <c:pt idx="3895">
                  <c:v>0.5698502295544654</c:v>
                </c:pt>
                <c:pt idx="3896">
                  <c:v>0.56988610216842361</c:v>
                </c:pt>
                <c:pt idx="3897">
                  <c:v>0.56990949812690006</c:v>
                </c:pt>
                <c:pt idx="3898">
                  <c:v>0.56992041259488602</c:v>
                </c:pt>
                <c:pt idx="3899">
                  <c:v>0.56991884525437853</c:v>
                </c:pt>
                <c:pt idx="3900">
                  <c:v>0.56990480030559199</c:v>
                </c:pt>
                <c:pt idx="3901">
                  <c:v>0.56987828646273941</c:v>
                </c:pt>
                <c:pt idx="3902">
                  <c:v>0.56983931694418422</c:v>
                </c:pt>
                <c:pt idx="3903">
                  <c:v>0.56978790945660007</c:v>
                </c:pt>
                <c:pt idx="3904">
                  <c:v>0.56972408617404058</c:v>
                </c:pt>
                <c:pt idx="3905">
                  <c:v>0.56964787371114578</c:v>
                </c:pt>
                <c:pt idx="3906">
                  <c:v>0.56955930309087655</c:v>
                </c:pt>
                <c:pt idx="3907">
                  <c:v>0.5694584097068881</c:v>
                </c:pt>
                <c:pt idx="3908">
                  <c:v>0.56934523328060505</c:v>
                </c:pt>
                <c:pt idx="3909">
                  <c:v>0.56921981781288211</c:v>
                </c:pt>
                <c:pt idx="3910">
                  <c:v>0.5690822115305606</c:v>
                </c:pt>
                <c:pt idx="3911">
                  <c:v>0.56893246682806742</c:v>
                </c:pt>
                <c:pt idx="3912">
                  <c:v>0.56877064020405244</c:v>
                </c:pt>
                <c:pt idx="3913">
                  <c:v>0.56859679219324988</c:v>
                </c:pt>
                <c:pt idx="3914">
                  <c:v>0.5684109872935964</c:v>
                </c:pt>
                <c:pt idx="3915">
                  <c:v>0.56821329388900987</c:v>
                </c:pt>
                <c:pt idx="3916">
                  <c:v>0.56800378416781538</c:v>
                </c:pt>
                <c:pt idx="3917">
                  <c:v>0.56778253403701728</c:v>
                </c:pt>
                <c:pt idx="3918">
                  <c:v>0.56754962303257817</c:v>
                </c:pt>
                <c:pt idx="3919">
                  <c:v>0.56730513422592976</c:v>
                </c:pt>
                <c:pt idx="3920">
                  <c:v>0.5670491541270386</c:v>
                </c:pt>
                <c:pt idx="3921">
                  <c:v>0.56678177258384177</c:v>
                </c:pt>
                <c:pt idx="3922">
                  <c:v>0.56650308267884564</c:v>
                </c:pt>
                <c:pt idx="3923">
                  <c:v>0.56621318062244819</c:v>
                </c:pt>
                <c:pt idx="3924">
                  <c:v>0.56591216564373259</c:v>
                </c:pt>
                <c:pt idx="3925">
                  <c:v>0.56560013987874969</c:v>
                </c:pt>
                <c:pt idx="3926">
                  <c:v>0.56527720825643635</c:v>
                </c:pt>
                <c:pt idx="3927">
                  <c:v>0.56494347838247394</c:v>
                </c:pt>
                <c:pt idx="3928">
                  <c:v>0.56459906042151964</c:v>
                </c:pt>
                <c:pt idx="3929">
                  <c:v>0.56424406697756913</c:v>
                </c:pt>
                <c:pt idx="3930">
                  <c:v>0.56387861297319086</c:v>
                </c:pt>
                <c:pt idx="3931">
                  <c:v>0.5635028155275027</c:v>
                </c:pt>
                <c:pt idx="3932">
                  <c:v>0.56311679383344726</c:v>
                </c:pt>
                <c:pt idx="3933">
                  <c:v>0.5627206690342057</c:v>
                </c:pt>
                <c:pt idx="3934">
                  <c:v>0.56231456409936798</c:v>
                </c:pt>
                <c:pt idx="3935">
                  <c:v>0.56189860370076872</c:v>
                </c:pt>
                <c:pt idx="3936">
                  <c:v>0.56147291408855871</c:v>
                </c:pt>
                <c:pt idx="3937">
                  <c:v>0.56103762296733128</c:v>
                </c:pt>
                <c:pt idx="3938">
                  <c:v>0.56059285937300463</c:v>
                </c:pt>
                <c:pt idx="3939">
                  <c:v>0.56013875355002662</c:v>
                </c:pt>
                <c:pt idx="3940">
                  <c:v>0.5596754368298974</c:v>
                </c:pt>
                <c:pt idx="3941">
                  <c:v>0.55920304151061051</c:v>
                </c:pt>
                <c:pt idx="3942">
                  <c:v>0.55872170073734029</c:v>
                </c:pt>
                <c:pt idx="3943">
                  <c:v>0.55823154838481193</c:v>
                </c:pt>
                <c:pt idx="3944">
                  <c:v>0.55773271894127852</c:v>
                </c:pt>
                <c:pt idx="3945">
                  <c:v>0.55722534739445295</c:v>
                </c:pt>
                <c:pt idx="3946">
                  <c:v>0.55670956911937264</c:v>
                </c:pt>
                <c:pt idx="3947">
                  <c:v>0.55618551976859743</c:v>
                </c:pt>
                <c:pt idx="3948">
                  <c:v>0.55565333516462667</c:v>
                </c:pt>
                <c:pt idx="3949">
                  <c:v>0.55511315119497251</c:v>
                </c:pt>
                <c:pt idx="3950">
                  <c:v>0.55456510370997159</c:v>
                </c:pt>
                <c:pt idx="3951">
                  <c:v>0.5540093284230676</c:v>
                </c:pt>
                <c:pt idx="3952">
                  <c:v>0.55344596081424746</c:v>
                </c:pt>
                <c:pt idx="3953">
                  <c:v>0.55287513603648053</c:v>
                </c:pt>
                <c:pt idx="3954">
                  <c:v>0.55229698882510148</c:v>
                </c:pt>
                <c:pt idx="3955">
                  <c:v>0.55171165341055106</c:v>
                </c:pt>
                <c:pt idx="3956">
                  <c:v>0.55111926343445361</c:v>
                </c:pt>
                <c:pt idx="3957">
                  <c:v>0.55051995186875236</c:v>
                </c:pt>
                <c:pt idx="3958">
                  <c:v>0.54991385093865952</c:v>
                </c:pt>
                <c:pt idx="3959">
                  <c:v>0.54930109204869004</c:v>
                </c:pt>
                <c:pt idx="3960">
                  <c:v>0.54868180571246206</c:v>
                </c:pt>
                <c:pt idx="3961">
                  <c:v>0.54805612148602256</c:v>
                </c:pt>
                <c:pt idx="3962">
                  <c:v>0.5474241679045917</c:v>
                </c:pt>
                <c:pt idx="3963">
                  <c:v>0.54678607242278465</c:v>
                </c:pt>
                <c:pt idx="3964">
                  <c:v>0.54614196135896376</c:v>
                </c:pt>
                <c:pt idx="3965">
                  <c:v>0.54549195984232657</c:v>
                </c:pt>
                <c:pt idx="3966">
                  <c:v>0.54483619176424924</c:v>
                </c:pt>
                <c:pt idx="3967">
                  <c:v>0.54417477973272821</c:v>
                </c:pt>
                <c:pt idx="3968">
                  <c:v>0.54350784503066141</c:v>
                </c:pt>
                <c:pt idx="3969">
                  <c:v>0.54283550757699162</c:v>
                </c:pt>
                <c:pt idx="3970">
                  <c:v>0.54215788589204239</c:v>
                </c:pt>
                <c:pt idx="3971">
                  <c:v>0.54147509706545371</c:v>
                </c:pt>
                <c:pt idx="3972">
                  <c:v>0.54078725672779104</c:v>
                </c:pt>
                <c:pt idx="3973">
                  <c:v>0.54009447902533503</c:v>
                </c:pt>
                <c:pt idx="3974">
                  <c:v>0.53939687659764224</c:v>
                </c:pt>
                <c:pt idx="3975">
                  <c:v>0.53869456055862264</c:v>
                </c:pt>
                <c:pt idx="3976">
                  <c:v>0.53798764048019432</c:v>
                </c:pt>
                <c:pt idx="3977">
                  <c:v>0.53727622437873124</c:v>
                </c:pt>
                <c:pt idx="3978">
                  <c:v>0.53656041870459992</c:v>
                </c:pt>
                <c:pt idx="3979">
                  <c:v>0.53584032833368234</c:v>
                </c:pt>
                <c:pt idx="3980">
                  <c:v>0.53511605656215888</c:v>
                </c:pt>
                <c:pt idx="3981">
                  <c:v>0.53438770510298339</c:v>
                </c:pt>
                <c:pt idx="3982">
                  <c:v>0.53365537408484665</c:v>
                </c:pt>
                <c:pt idx="3983">
                  <c:v>0.53291916205337553</c:v>
                </c:pt>
                <c:pt idx="3984">
                  <c:v>0.53217916597416259</c:v>
                </c:pt>
                <c:pt idx="3985">
                  <c:v>0.53143548123759199</c:v>
                </c:pt>
                <c:pt idx="3986">
                  <c:v>0.53068820166539765</c:v>
                </c:pt>
                <c:pt idx="3987">
                  <c:v>0.52993741951897233</c:v>
                </c:pt>
                <c:pt idx="3988">
                  <c:v>0.52918322550874497</c:v>
                </c:pt>
                <c:pt idx="3989">
                  <c:v>0.5284257088051002</c:v>
                </c:pt>
                <c:pt idx="3990">
                  <c:v>0.52766495705031824</c:v>
                </c:pt>
                <c:pt idx="3991">
                  <c:v>0.52690105637149842</c:v>
                </c:pt>
                <c:pt idx="3992">
                  <c:v>0.52613409139430378</c:v>
                </c:pt>
                <c:pt idx="3993">
                  <c:v>0.52536414525747555</c:v>
                </c:pt>
                <c:pt idx="3994">
                  <c:v>0.52459129962771878</c:v>
                </c:pt>
                <c:pt idx="3995">
                  <c:v>0.52381563471520332</c:v>
                </c:pt>
                <c:pt idx="3996">
                  <c:v>0.52303722928906726</c:v>
                </c:pt>
                <c:pt idx="3997">
                  <c:v>0.52225616069328207</c:v>
                </c:pt>
                <c:pt idx="3998">
                  <c:v>0.52147250486229491</c:v>
                </c:pt>
                <c:pt idx="3999">
                  <c:v>0.52068633633663786</c:v>
                </c:pt>
                <c:pt idx="4000">
                  <c:v>0.51989772827817426</c:v>
                </c:pt>
                <c:pt idx="4001">
                  <c:v>0.51910675248482141</c:v>
                </c:pt>
                <c:pt idx="4002">
                  <c:v>0.51831347940495098</c:v>
                </c:pt>
                <c:pt idx="4003">
                  <c:v>0.51751797815077016</c:v>
                </c:pt>
                <c:pt idx="4004">
                  <c:v>0.5167203165113553</c:v>
                </c:pt>
                <c:pt idx="4005">
                  <c:v>0.5159205609641947</c:v>
                </c:pt>
                <c:pt idx="4006">
                  <c:v>0.51511877668614392</c:v>
                </c:pt>
                <c:pt idx="4007">
                  <c:v>0.51431502756303604</c:v>
                </c:pt>
                <c:pt idx="4008">
                  <c:v>0.51350937619804704</c:v>
                </c:pt>
                <c:pt idx="4009">
                  <c:v>0.51270188391885263</c:v>
                </c:pt>
                <c:pt idx="4010">
                  <c:v>0.511892610783099</c:v>
                </c:pt>
                <c:pt idx="4011">
                  <c:v>0.51108161558244969</c:v>
                </c:pt>
                <c:pt idx="4012">
                  <c:v>0.51026895584534004</c:v>
                </c:pt>
                <c:pt idx="4013">
                  <c:v>0.50945468783739156</c:v>
                </c:pt>
                <c:pt idx="4014">
                  <c:v>0.50863886656062662</c:v>
                </c:pt>
                <c:pt idx="4015">
                  <c:v>0.5078215457506855</c:v>
                </c:pt>
                <c:pt idx="4016">
                  <c:v>0.5070027778721119</c:v>
                </c:pt>
                <c:pt idx="4017">
                  <c:v>0.50618261411168919</c:v>
                </c:pt>
                <c:pt idx="4018">
                  <c:v>0.50536110437002479</c:v>
                </c:pt>
                <c:pt idx="4019">
                  <c:v>0.50453829725083499</c:v>
                </c:pt>
                <c:pt idx="4020">
                  <c:v>0.50371424004841581</c:v>
                </c:pt>
                <c:pt idx="4021">
                  <c:v>0.50288897873296701</c:v>
                </c:pt>
                <c:pt idx="4022">
                  <c:v>0.50206255793373167</c:v>
                </c:pt>
                <c:pt idx="4023">
                  <c:v>0.50123502092041849</c:v>
                </c:pt>
                <c:pt idx="4024">
                  <c:v>0.5004064095820614</c:v>
                </c:pt>
                <c:pt idx="4025">
                  <c:v>0.49957676440402604</c:v>
                </c:pt>
                <c:pt idx="4026">
                  <c:v>0.49874612444319089</c:v>
                </c:pt>
                <c:pt idx="4027">
                  <c:v>0.49791452730053692</c:v>
                </c:pt>
                <c:pt idx="4028">
                  <c:v>0.49708200909235578</c:v>
                </c:pt>
                <c:pt idx="4029">
                  <c:v>0.49624860441886787</c:v>
                </c:pt>
                <c:pt idx="4030">
                  <c:v>0.49541434633131887</c:v>
                </c:pt>
                <c:pt idx="4031">
                  <c:v>0.49457926629722565</c:v>
                </c:pt>
                <c:pt idx="4032">
                  <c:v>0.49374339416336133</c:v>
                </c:pt>
                <c:pt idx="4033">
                  <c:v>0.49290675811742596</c:v>
                </c:pt>
                <c:pt idx="4034">
                  <c:v>0.49206938464790456</c:v>
                </c:pt>
                <c:pt idx="4035">
                  <c:v>0.49123129850216979</c:v>
                </c:pt>
                <c:pt idx="4036">
                  <c:v>0.4903925226432968</c:v>
                </c:pt>
                <c:pt idx="4037">
                  <c:v>0.48955307820524602</c:v>
                </c:pt>
                <c:pt idx="4038">
                  <c:v>0.48871298444693878</c:v>
                </c:pt>
                <c:pt idx="4039">
                  <c:v>0.48787225870496104</c:v>
                </c:pt>
                <c:pt idx="4040">
                  <c:v>0.48703091634517831</c:v>
                </c:pt>
                <c:pt idx="4041">
                  <c:v>0.48618897071360179</c:v>
                </c:pt>
                <c:pt idx="4042">
                  <c:v>0.48534643308616221</c:v>
                </c:pt>
                <c:pt idx="4043">
                  <c:v>0.48450331261786306</c:v>
                </c:pt>
                <c:pt idx="4044">
                  <c:v>0.48365961629151405</c:v>
                </c:pt>
                <c:pt idx="4045">
                  <c:v>0.4828153488659353</c:v>
                </c:pt>
                <c:pt idx="4046">
                  <c:v>0.48197051282383896</c:v>
                </c:pt>
                <c:pt idx="4047">
                  <c:v>0.48112510832001831</c:v>
                </c:pt>
                <c:pt idx="4048">
                  <c:v>0.48027913312907888</c:v>
                </c:pt>
                <c:pt idx="4049">
                  <c:v>0.47943258259390786</c:v>
                </c:pt>
                <c:pt idx="4050">
                  <c:v>0.47858544957436788</c:v>
                </c:pt>
                <c:pt idx="4051">
                  <c:v>0.47773772439666384</c:v>
                </c:pt>
                <c:pt idx="4052">
                  <c:v>0.47688939480369852</c:v>
                </c:pt>
                <c:pt idx="4053">
                  <c:v>0.47604044590610417</c:v>
                </c:pt>
                <c:pt idx="4054">
                  <c:v>0.47519086013501177</c:v>
                </c:pt>
                <c:pt idx="4055">
                  <c:v>0.47434061719581588</c:v>
                </c:pt>
                <c:pt idx="4056">
                  <c:v>0.47348969402384977</c:v>
                </c:pt>
                <c:pt idx="4057">
                  <c:v>0.4726380647419533</c:v>
                </c:pt>
                <c:pt idx="4058">
                  <c:v>0.47178570062004216</c:v>
                </c:pt>
                <c:pt idx="4059">
                  <c:v>0.47093257003694305</c:v>
                </c:pt>
                <c:pt idx="4060">
                  <c:v>0.47007863844510878</c:v>
                </c:pt>
                <c:pt idx="4061">
                  <c:v>0.46922386833774427</c:v>
                </c:pt>
                <c:pt idx="4062">
                  <c:v>0.46836821921915872</c:v>
                </c:pt>
                <c:pt idx="4063">
                  <c:v>0.4675116475785337</c:v>
                </c:pt>
                <c:pt idx="4064">
                  <c:v>0.46665410686678854</c:v>
                </c:pt>
                <c:pt idx="4065">
                  <c:v>0.46579554747777024</c:v>
                </c:pt>
                <c:pt idx="4066">
                  <c:v>0.46493591673281948</c:v>
                </c:pt>
                <c:pt idx="4067">
                  <c:v>0.46407515887024231</c:v>
                </c:pt>
                <c:pt idx="4068">
                  <c:v>0.46321321503873125</c:v>
                </c:pt>
                <c:pt idx="4069">
                  <c:v>0.46235002329595543</c:v>
                </c:pt>
                <c:pt idx="4070">
                  <c:v>0.46148551861195941</c:v>
                </c:pt>
                <c:pt idx="4071">
                  <c:v>0.46061963287782537</c:v>
                </c:pt>
                <c:pt idx="4072">
                  <c:v>0.45975229491992631</c:v>
                </c:pt>
                <c:pt idx="4073">
                  <c:v>0.45888343051998048</c:v>
                </c:pt>
                <c:pt idx="4074">
                  <c:v>0.45801296244109652</c:v>
                </c:pt>
                <c:pt idx="4075">
                  <c:v>0.45714081045991206</c:v>
                </c:pt>
                <c:pt idx="4076">
                  <c:v>0.45626689140568433</c:v>
                </c:pt>
                <c:pt idx="4077">
                  <c:v>0.45539111920573733</c:v>
                </c:pt>
                <c:pt idx="4078">
                  <c:v>0.45451340493812126</c:v>
                </c:pt>
                <c:pt idx="4079">
                  <c:v>0.45363365689160329</c:v>
                </c:pt>
                <c:pt idx="4080">
                  <c:v>0.45275178063294991</c:v>
                </c:pt>
                <c:pt idx="4081">
                  <c:v>0.45186767908227993</c:v>
                </c:pt>
                <c:pt idx="4082">
                  <c:v>0.45098125259600574</c:v>
                </c:pt>
                <c:pt idx="4083">
                  <c:v>0.45009239905825726</c:v>
                </c:pt>
                <c:pt idx="4084">
                  <c:v>0.44920101398070206</c:v>
                </c:pt>
                <c:pt idx="4085">
                  <c:v>0.44830699061100948</c:v>
                </c:pt>
                <c:pt idx="4086">
                  <c:v>0.44741022005000042</c:v>
                </c:pt>
                <c:pt idx="4087">
                  <c:v>0.44651059137817994</c:v>
                </c:pt>
                <c:pt idx="4088">
                  <c:v>0.4456079917913276</c:v>
                </c:pt>
                <c:pt idx="4089">
                  <c:v>0.44470230674566891</c:v>
                </c:pt>
                <c:pt idx="4090">
                  <c:v>0.44379342011251455</c:v>
                </c:pt>
                <c:pt idx="4091">
                  <c:v>0.44288121434315531</c:v>
                </c:pt>
                <c:pt idx="4092">
                  <c:v>0.44196557064322717</c:v>
                </c:pt>
                <c:pt idx="4093">
                  <c:v>0.44104636915763989</c:v>
                </c:pt>
                <c:pt idx="4094">
                  <c:v>0.44012348916564464</c:v>
                </c:pt>
                <c:pt idx="4095">
                  <c:v>0.43919680928650362</c:v>
                </c:pt>
                <c:pt idx="4096">
                  <c:v>0.43826620769559532</c:v>
                </c:pt>
                <c:pt idx="4097">
                  <c:v>0.43733156235132331</c:v>
                </c:pt>
                <c:pt idx="4098">
                  <c:v>0.43639275123282711</c:v>
                </c:pt>
                <c:pt idx="4099">
                  <c:v>0.43544965258861668</c:v>
                </c:pt>
                <c:pt idx="4100">
                  <c:v>0.43450214519621616</c:v>
                </c:pt>
                <c:pt idx="4101">
                  <c:v>0.43355010863289284</c:v>
                </c:pt>
                <c:pt idx="4102">
                  <c:v>0.4325934235575008</c:v>
                </c:pt>
                <c:pt idx="4103">
                  <c:v>0.43163197200343534</c:v>
                </c:pt>
                <c:pt idx="4104">
                  <c:v>0.43066563768290378</c:v>
                </c:pt>
                <c:pt idx="4105">
                  <c:v>0.42969430630228561</c:v>
                </c:pt>
                <c:pt idx="4106">
                  <c:v>0.42871786588884309</c:v>
                </c:pt>
                <c:pt idx="4107">
                  <c:v>0.42773620712847082</c:v>
                </c:pt>
                <c:pt idx="4108">
                  <c:v>0.4267492237145688</c:v>
                </c:pt>
                <c:pt idx="4109">
                  <c:v>0.4257568127082898</c:v>
                </c:pt>
                <c:pt idx="4110">
                  <c:v>0.42475887490936742</c:v>
                </c:pt>
                <c:pt idx="4111">
                  <c:v>0.42375531523818677</c:v>
                </c:pt>
                <c:pt idx="4112">
                  <c:v>0.4227460431285488</c:v>
                </c:pt>
                <c:pt idx="4113">
                  <c:v>0.42173097293106582</c:v>
                </c:pt>
                <c:pt idx="4114">
                  <c:v>0.42071002432715698</c:v>
                </c:pt>
                <c:pt idx="4115">
                  <c:v>0.41968312275322078</c:v>
                </c:pt>
                <c:pt idx="4116">
                  <c:v>0.41865019983523866</c:v>
                </c:pt>
                <c:pt idx="4117">
                  <c:v>0.41761119383288492</c:v>
                </c:pt>
                <c:pt idx="4118">
                  <c:v>0.41656605009366388</c:v>
                </c:pt>
                <c:pt idx="4119">
                  <c:v>0.41551472151624902</c:v>
                </c:pt>
                <c:pt idx="4120">
                  <c:v>0.41445716902304197</c:v>
                </c:pt>
                <c:pt idx="4121">
                  <c:v>0.41339336204136834</c:v>
                </c:pt>
                <c:pt idx="4122">
                  <c:v>0.41232327899325072</c:v>
                </c:pt>
                <c:pt idx="4123">
                  <c:v>0.41124690779335982</c:v>
                </c:pt>
                <c:pt idx="4124">
                  <c:v>0.41016424635423077</c:v>
                </c:pt>
                <c:pt idx="4125">
                  <c:v>0.40907530309922696</c:v>
                </c:pt>
                <c:pt idx="4126">
                  <c:v>0.40798009748207592</c:v>
                </c:pt>
                <c:pt idx="4127">
                  <c:v>0.40687866051262517</c:v>
                </c:pt>
                <c:pt idx="4128">
                  <c:v>0.40577103528871616</c:v>
                </c:pt>
                <c:pt idx="4129">
                  <c:v>0.40465727753309927</c:v>
                </c:pt>
                <c:pt idx="4130">
                  <c:v>0.40353745613510794</c:v>
                </c:pt>
                <c:pt idx="4131">
                  <c:v>0.40241165369664278</c:v>
                </c:pt>
                <c:pt idx="4132">
                  <c:v>0.40127996708142377</c:v>
                </c:pt>
                <c:pt idx="4133">
                  <c:v>0.40014250796725698</c:v>
                </c:pt>
                <c:pt idx="4134">
                  <c:v>0.39899940340040607</c:v>
                </c:pt>
                <c:pt idx="4135">
                  <c:v>0.39785079635144383</c:v>
                </c:pt>
                <c:pt idx="4136">
                  <c:v>0.39669684627184093</c:v>
                </c:pt>
                <c:pt idx="4137">
                  <c:v>0.39553772965044243</c:v>
                </c:pt>
                <c:pt idx="4138">
                  <c:v>0.39437364056902824</c:v>
                </c:pt>
                <c:pt idx="4139">
                  <c:v>0.39320479125635294</c:v>
                </c:pt>
                <c:pt idx="4140">
                  <c:v>0.39203141263949531</c:v>
                </c:pt>
                <c:pt idx="4141">
                  <c:v>0.39085375489160873</c:v>
                </c:pt>
                <c:pt idx="4142">
                  <c:v>0.38967208797555747</c:v>
                </c:pt>
                <c:pt idx="4143">
                  <c:v>0.38848670218196768</c:v>
                </c:pt>
                <c:pt idx="4144">
                  <c:v>0.38729790866098834</c:v>
                </c:pt>
                <c:pt idx="4145">
                  <c:v>0.38610603994674403</c:v>
                </c:pt>
                <c:pt idx="4146">
                  <c:v>0.38491145047335196</c:v>
                </c:pt>
                <c:pt idx="4147">
                  <c:v>0.38371451708131482</c:v>
                </c:pt>
                <c:pt idx="4148">
                  <c:v>0.3825156395135213</c:v>
                </c:pt>
                <c:pt idx="4149">
                  <c:v>0.38131524089945151</c:v>
                </c:pt>
                <c:pt idx="4150">
                  <c:v>0.38011376822633852</c:v>
                </c:pt>
                <c:pt idx="4151">
                  <c:v>0.37891169279650166</c:v>
                </c:pt>
                <c:pt idx="4152">
                  <c:v>0.37770951066926423</c:v>
                </c:pt>
                <c:pt idx="4153">
                  <c:v>0.37650774308627388</c:v>
                </c:pt>
                <c:pt idx="4154">
                  <c:v>0.37530693687932365</c:v>
                </c:pt>
                <c:pt idx="4155">
                  <c:v>0.37410766485879132</c:v>
                </c:pt>
                <c:pt idx="4156">
                  <c:v>0.37291052618195353</c:v>
                </c:pt>
                <c:pt idx="4157">
                  <c:v>0.37171614669961661</c:v>
                </c:pt>
                <c:pt idx="4158">
                  <c:v>0.37052517927966866</c:v>
                </c:pt>
                <c:pt idx="4159">
                  <c:v>0.36933830410632545</c:v>
                </c:pt>
                <c:pt idx="4160">
                  <c:v>0.36815622895378808</c:v>
                </c:pt>
                <c:pt idx="4161">
                  <c:v>0.36697968943258852</c:v>
                </c:pt>
                <c:pt idx="4162">
                  <c:v>0.36580944920776243</c:v>
                </c:pt>
                <c:pt idx="4163">
                  <c:v>0.36464630018692767</c:v>
                </c:pt>
                <c:pt idx="4164">
                  <c:v>0.36349106267733322</c:v>
                </c:pt>
                <c:pt idx="4165">
                  <c:v>0.36234458551010618</c:v>
                </c:pt>
                <c:pt idx="4166">
                  <c:v>0.36120774613065681</c:v>
                </c:pt>
                <c:pt idx="4167">
                  <c:v>0.36008145065349445</c:v>
                </c:pt>
                <c:pt idx="4168">
                  <c:v>0.35896663388034755</c:v>
                </c:pt>
                <c:pt idx="4169">
                  <c:v>0.35786425928007598</c:v>
                </c:pt>
                <c:pt idx="4170">
                  <c:v>0.3567753189291003</c:v>
                </c:pt>
                <c:pt idx="4171">
                  <c:v>0.35570083341083192</c:v>
                </c:pt>
                <c:pt idx="4172">
                  <c:v>0.3546418516729809</c:v>
                </c:pt>
                <c:pt idx="4173">
                  <c:v>0.35359945084127264</c:v>
                </c:pt>
                <c:pt idx="4174">
                  <c:v>0.35257473598842054</c:v>
                </c:pt>
                <c:pt idx="4175">
                  <c:v>0.35156883985696946</c:v>
                </c:pt>
                <c:pt idx="4176">
                  <c:v>0.35058292253490003</c:v>
                </c:pt>
                <c:pt idx="4177">
                  <c:v>0.34961817108273346</c:v>
                </c:pt>
                <c:pt idx="4178">
                  <c:v>0.34867579911108215</c:v>
                </c:pt>
                <c:pt idx="4179">
                  <c:v>0.34775704630736576</c:v>
                </c:pt>
                <c:pt idx="4180">
                  <c:v>0.34686317791087545</c:v>
                </c:pt>
                <c:pt idx="4181">
                  <c:v>0.34599548413509856</c:v>
                </c:pt>
                <c:pt idx="4182">
                  <c:v>0.34515527953628022</c:v>
                </c:pt>
                <c:pt idx="4183">
                  <c:v>0.34434390232741335</c:v>
                </c:pt>
                <c:pt idx="4184">
                  <c:v>0.34356271363687557</c:v>
                </c:pt>
                <c:pt idx="4185">
                  <c:v>0.34281309671097648</c:v>
                </c:pt>
                <c:pt idx="4186">
                  <c:v>0.34209645605958933</c:v>
                </c:pt>
                <c:pt idx="4187">
                  <c:v>0.34141421654457038</c:v>
                </c:pt>
                <c:pt idx="4188">
                  <c:v>0.3407678224102047</c:v>
                </c:pt>
                <c:pt idx="4189">
                  <c:v>0.3401587362553613</c:v>
                </c:pt>
                <c:pt idx="4190">
                  <c:v>0.33958843794698662</c:v>
                </c:pt>
                <c:pt idx="4191">
                  <c:v>0.33905842347491666</c:v>
                </c:pt>
                <c:pt idx="4192">
                  <c:v>0.33857020374754559</c:v>
                </c:pt>
                <c:pt idx="4193">
                  <c:v>0.33812530332862889</c:v>
                </c:pt>
                <c:pt idx="4194">
                  <c:v>0.33772525911508022</c:v>
                </c:pt>
                <c:pt idx="4195">
                  <c:v>0.33737161895618384</c:v>
                </c:pt>
                <c:pt idx="4196">
                  <c:v>0.33706594021442626</c:v>
                </c:pt>
                <c:pt idx="4197">
                  <c:v>0.33680978826823244</c:v>
                </c:pt>
                <c:pt idx="4198">
                  <c:v>0.33660473495769389</c:v>
                </c:pt>
                <c:pt idx="4199">
                  <c:v>0.33645235697315695</c:v>
                </c:pt>
                <c:pt idx="4200">
                  <c:v>0.33635423418839788</c:v>
                </c:pt>
                <c:pt idx="4201">
                  <c:v>0.3363119479386692</c:v>
                </c:pt>
                <c:pt idx="4202">
                  <c:v>0.33632707924505328</c:v>
                </c:pt>
                <c:pt idx="4203">
                  <c:v>0.33640120698623377</c:v>
                </c:pt>
                <c:pt idx="4204">
                  <c:v>0.33653590601912731</c:v>
                </c:pt>
                <c:pt idx="4205">
                  <c:v>0.33673274524986191</c:v>
                </c:pt>
                <c:pt idx="4206">
                  <c:v>0.33699328565671982</c:v>
                </c:pt>
                <c:pt idx="4207">
                  <c:v>0.33731907826706636</c:v>
                </c:pt>
                <c:pt idx="4208">
                  <c:v>0.33771166208996656</c:v>
                </c:pt>
                <c:pt idx="4209">
                  <c:v>0.33817256200668938</c:v>
                </c:pt>
                <c:pt idx="4210">
                  <c:v>0.33870328662152255</c:v>
                </c:pt>
                <c:pt idx="4211">
                  <c:v>0.33930532607504194</c:v>
                </c:pt>
                <c:pt idx="4212">
                  <c:v>0.33998014982263247</c:v>
                </c:pt>
                <c:pt idx="4213">
                  <c:v>0.34072920438075971</c:v>
                </c:pt>
                <c:pt idx="4214">
                  <c:v>0.34155391104409538</c:v>
                </c:pt>
                <c:pt idx="4215">
                  <c:v>0.34245566357621288</c:v>
                </c:pt>
                <c:pt idx="4216">
                  <c:v>0.34343582587715732</c:v>
                </c:pt>
                <c:pt idx="4217">
                  <c:v>0.34449572963118619</c:v>
                </c:pt>
                <c:pt idx="4218">
                  <c:v>0.34563667193805392</c:v>
                </c:pt>
                <c:pt idx="4219">
                  <c:v>0.34685991293136836</c:v>
                </c:pt>
                <c:pt idx="4220">
                  <c:v>0.34816667338764717</c:v>
                </c:pt>
                <c:pt idx="4221">
                  <c:v>0.34955813233014882</c:v>
                </c:pt>
                <c:pt idx="4222">
                  <c:v>0.35103542463092974</c:v>
                </c:pt>
                <c:pt idx="4223">
                  <c:v>0.3525996386156558</c:v>
                </c:pt>
                <c:pt idx="4224">
                  <c:v>0.35425181367505632</c:v>
                </c:pt>
                <c:pt idx="4225">
                  <c:v>0.35599293788711567</c:v>
                </c:pt>
                <c:pt idx="4226">
                  <c:v>0.35782394565480308</c:v>
                </c:pt>
                <c:pt idx="4227">
                  <c:v>0.35974571536318489</c:v>
                </c:pt>
                <c:pt idx="4228">
                  <c:v>0.36175906706105981</c:v>
                </c:pt>
                <c:pt idx="4229">
                  <c:v>0.3638647601710564</c:v>
                </c:pt>
                <c:pt idx="4230">
                  <c:v>0.36606349123326204</c:v>
                </c:pt>
                <c:pt idx="4231">
                  <c:v>0.36835589168689076</c:v>
                </c:pt>
                <c:pt idx="4232">
                  <c:v>0.37074252569488636</c:v>
                </c:pt>
                <c:pt idx="4233">
                  <c:v>0.37322388801581147</c:v>
                </c:pt>
                <c:pt idx="4234">
                  <c:v>0.37580040192839442</c:v>
                </c:pt>
                <c:pt idx="4235">
                  <c:v>0.37847241721295993</c:v>
                </c:pt>
                <c:pt idx="4236">
                  <c:v>0.38124020819502835</c:v>
                </c:pt>
                <c:pt idx="4237">
                  <c:v>0.38410397185529915</c:v>
                </c:pt>
                <c:pt idx="4238">
                  <c:v>0.38706382601144673</c:v>
                </c:pt>
                <c:pt idx="4239">
                  <c:v>0.39011980757579823</c:v>
                </c:pt>
                <c:pt idx="4240">
                  <c:v>0.39327187089392968</c:v>
                </c:pt>
                <c:pt idx="4241">
                  <c:v>0.3965198861688502</c:v>
                </c:pt>
                <c:pt idx="4242">
                  <c:v>0.39986363797484614</c:v>
                </c:pt>
                <c:pt idx="4243">
                  <c:v>0.40330282386600497</c:v>
                </c:pt>
                <c:pt idx="4244">
                  <c:v>0.40683705308337803</c:v>
                </c:pt>
                <c:pt idx="4245">
                  <c:v>0.41046584536508335</c:v>
                </c:pt>
                <c:pt idx="4246">
                  <c:v>0.41418862986358507</c:v>
                </c:pt>
                <c:pt idx="4247">
                  <c:v>0.41800474417388722</c:v>
                </c:pt>
                <c:pt idx="4248">
                  <c:v>0.42191343347676702</c:v>
                </c:pt>
                <c:pt idx="4249">
                  <c:v>0.4259138498003035</c:v>
                </c:pt>
                <c:pt idx="4250">
                  <c:v>0.43000505140349243</c:v>
                </c:pt>
                <c:pt idx="4251">
                  <c:v>0.43418600228511717</c:v>
                </c:pt>
                <c:pt idx="4252">
                  <c:v>0.43845557182100553</c:v>
                </c:pt>
                <c:pt idx="4253">
                  <c:v>0.44281253453227676</c:v>
                </c:pt>
                <c:pt idx="4254">
                  <c:v>0.44725556998772731</c:v>
                </c:pt>
                <c:pt idx="4255">
                  <c:v>0.45178326284228831</c:v>
                </c:pt>
                <c:pt idx="4256">
                  <c:v>0.45639410301387273</c:v>
                </c:pt>
                <c:pt idx="4257">
                  <c:v>0.46108648600078606</c:v>
                </c:pt>
                <c:pt idx="4258">
                  <c:v>0.46585871334081858</c:v>
                </c:pt>
                <c:pt idx="4259">
                  <c:v>0.47070899321390003</c:v>
                </c:pt>
                <c:pt idx="4260">
                  <c:v>0.47563544118907025</c:v>
                </c:pt>
                <c:pt idx="4261">
                  <c:v>0.48063608111681355</c:v>
                </c:pt>
                <c:pt idx="4262">
                  <c:v>0.48570884616691912</c:v>
                </c:pt>
                <c:pt idx="4263">
                  <c:v>0.49085158001253282</c:v>
                </c:pt>
                <c:pt idx="4264">
                  <c:v>0.49606203815981043</c:v>
                </c:pt>
                <c:pt idx="4265">
                  <c:v>0.50133788942325508</c:v>
                </c:pt>
                <c:pt idx="4266">
                  <c:v>0.50667671754543164</c:v>
                </c:pt>
                <c:pt idx="4267">
                  <c:v>0.5120760229606014</c:v>
                </c:pt>
                <c:pt idx="4268">
                  <c:v>0.51753322470044028</c:v>
                </c:pt>
                <c:pt idx="4269">
                  <c:v>0.52304566244037776</c:v>
                </c:pt>
                <c:pt idx="4270">
                  <c:v>0.52861059868458293</c:v>
                </c:pt>
                <c:pt idx="4271">
                  <c:v>0.53422522108693549</c:v>
                </c:pt>
                <c:pt idx="4272">
                  <c:v>0.53988664490594918</c:v>
                </c:pt>
                <c:pt idx="4273">
                  <c:v>0.54559191558985565</c:v>
                </c:pt>
                <c:pt idx="4274">
                  <c:v>0.55133801148932671</c:v>
                </c:pt>
                <c:pt idx="4275">
                  <c:v>0.55712184669384113</c:v>
                </c:pt>
                <c:pt idx="4276">
                  <c:v>0.56294027398785562</c:v>
                </c:pt>
                <c:pt idx="4277">
                  <c:v>0.56879008792256469</c:v>
                </c:pt>
                <c:pt idx="4278">
                  <c:v>0.57466802799902084</c:v>
                </c:pt>
                <c:pt idx="4279">
                  <c:v>0.58057078195738732</c:v>
                </c:pt>
                <c:pt idx="4280">
                  <c:v>0.58649498916792242</c:v>
                </c:pt>
                <c:pt idx="4281">
                  <c:v>0.59243724411786336</c:v>
                </c:pt>
                <c:pt idx="4282">
                  <c:v>0.59839409998880499</c:v>
                </c:pt>
                <c:pt idx="4283">
                  <c:v>0.6043620723190356</c:v>
                </c:pt>
                <c:pt idx="4284">
                  <c:v>0.6103376427447027</c:v>
                </c:pt>
                <c:pt idx="4285">
                  <c:v>0.6163172628132858</c:v>
                </c:pt>
                <c:pt idx="4286">
                  <c:v>0.62229735786367213</c:v>
                </c:pt>
                <c:pt idx="4287">
                  <c:v>0.62827433096539265</c:v>
                </c:pt>
                <c:pt idx="4288">
                  <c:v>0.63424456691107234</c:v>
                </c:pt>
                <c:pt idx="4289">
                  <c:v>0.64020443625460444</c:v>
                </c:pt>
                <c:pt idx="4290">
                  <c:v>0.64615029938820101</c:v>
                </c:pt>
                <c:pt idx="4291">
                  <c:v>0.65207851065147659</c:v>
                </c:pt>
                <c:pt idx="4292">
                  <c:v>0.6579854224645022</c:v>
                </c:pt>
                <c:pt idx="4293">
                  <c:v>0.66386738947859714</c:v>
                </c:pt>
                <c:pt idx="4294">
                  <c:v>0.6697207727364759</c:v>
                </c:pt>
                <c:pt idx="4295">
                  <c:v>0.67554194383491561</c:v>
                </c:pt>
                <c:pt idx="4296">
                  <c:v>0.6813272890820391</c:v>
                </c:pt>
                <c:pt idx="4297">
                  <c:v>0.68707321364231289</c:v>
                </c:pt>
                <c:pt idx="4298">
                  <c:v>0.69277614566118251</c:v>
                </c:pt>
                <c:pt idx="4299">
                  <c:v>0.69843254036223046</c:v>
                </c:pt>
                <c:pt idx="4300">
                  <c:v>0.70403888410950088</c:v>
                </c:pt>
                <c:pt idx="4301">
                  <c:v>0.70959169842758385</c:v>
                </c:pt>
                <c:pt idx="4302">
                  <c:v>0.71508754397235619</c:v>
                </c:pt>
                <c:pt idx="4303">
                  <c:v>0.72052302444475769</c:v>
                </c:pt>
                <c:pt idx="4304">
                  <c:v>0.72589479044155003</c:v>
                </c:pt>
                <c:pt idx="4305">
                  <c:v>0.73119954323536862</c:v>
                </c:pt>
                <c:pt idx="4306">
                  <c:v>0.73643403847754874</c:v>
                </c:pt>
                <c:pt idx="4307">
                  <c:v>0.74159508981763556</c:v>
                </c:pt>
                <c:pt idx="4308">
                  <c:v>0.74667957243270866</c:v>
                </c:pt>
                <c:pt idx="4309">
                  <c:v>0.75168442646064815</c:v>
                </c:pt>
                <c:pt idx="4310">
                  <c:v>0.7566066603313597</c:v>
                </c:pt>
                <c:pt idx="4311">
                  <c:v>0.76144335399049023</c:v>
                </c:pt>
                <c:pt idx="4312">
                  <c:v>0.76619166200999733</c:v>
                </c:pt>
                <c:pt idx="4313">
                  <c:v>0.77084881658053506</c:v>
                </c:pt>
                <c:pt idx="4314">
                  <c:v>0.77541213038049805</c:v>
                </c:pt>
                <c:pt idx="4315">
                  <c:v>0.77987899931772664</c:v>
                </c:pt>
                <c:pt idx="4316">
                  <c:v>0.78424690513898832</c:v>
                </c:pt>
                <c:pt idx="4317">
                  <c:v>0.78851341790351215</c:v>
                </c:pt>
                <c:pt idx="4318">
                  <c:v>0.79267619831690506</c:v>
                </c:pt>
                <c:pt idx="4319">
                  <c:v>0.79673299992192326</c:v>
                </c:pt>
                <c:pt idx="4320">
                  <c:v>0.80068167114340016</c:v>
                </c:pt>
                <c:pt idx="4321">
                  <c:v>0.80452015718407244</c:v>
                </c:pt>
                <c:pt idx="4322">
                  <c:v>0.80824650176969959</c:v>
                </c:pt>
                <c:pt idx="4323">
                  <c:v>0.81185884874065251</c:v>
                </c:pt>
                <c:pt idx="4324">
                  <c:v>0.81535544348881506</c:v>
                </c:pt>
                <c:pt idx="4325">
                  <c:v>0.81873463423850423</c:v>
                </c:pt>
                <c:pt idx="4326">
                  <c:v>0.82199487316984621</c:v>
                </c:pt>
                <c:pt idx="4327">
                  <c:v>0.8251347173845599</c:v>
                </c:pt>
                <c:pt idx="4328">
                  <c:v>0.82815282971377069</c:v>
                </c:pt>
                <c:pt idx="4329">
                  <c:v>0.83104797936725749</c:v>
                </c:pt>
                <c:pt idx="4330">
                  <c:v>0.83381904242539018</c:v>
                </c:pt>
                <c:pt idx="4331">
                  <c:v>0.83646500217377928</c:v>
                </c:pt>
                <c:pt idx="4332">
                  <c:v>0.83898494928206058</c:v>
                </c:pt>
                <c:pt idx="4333">
                  <c:v>0.84137808182781537</c:v>
                </c:pt>
                <c:pt idx="4334">
                  <c:v>0.84364370516750675</c:v>
                </c:pt>
                <c:pt idx="4335">
                  <c:v>0.84578123165630825</c:v>
                </c:pt>
                <c:pt idx="4336">
                  <c:v>0.84779018021911556</c:v>
                </c:pt>
                <c:pt idx="4337">
                  <c:v>0.84967017577521731</c:v>
                </c:pt>
                <c:pt idx="4338">
                  <c:v>0.85142094851940231</c:v>
                </c:pt>
                <c:pt idx="4339">
                  <c:v>0.85304233306256505</c:v>
                </c:pt>
                <c:pt idx="4340">
                  <c:v>0.8545342674352967</c:v>
                </c:pt>
                <c:pt idx="4341">
                  <c:v>0.8558967919578524</c:v>
                </c:pt>
                <c:pt idx="4342">
                  <c:v>0.85713004798024828</c:v>
                </c:pt>
                <c:pt idx="4343">
                  <c:v>0.85823427649662321</c:v>
                </c:pt>
                <c:pt idx="4344">
                  <c:v>0.8592098166380493</c:v>
                </c:pt>
                <c:pt idx="4345">
                  <c:v>0.86005710404816094</c:v>
                </c:pt>
                <c:pt idx="4346">
                  <c:v>0.86077666914610451</c:v>
                </c:pt>
                <c:pt idx="4347">
                  <c:v>0.86136913528160186</c:v>
                </c:pt>
                <c:pt idx="4348">
                  <c:v>0.86183521678690767</c:v>
                </c:pt>
                <c:pt idx="4349">
                  <c:v>0.86217571693080675</c:v>
                </c:pt>
                <c:pt idx="4350">
                  <c:v>0.86239152578007661</c:v>
                </c:pt>
                <c:pt idx="4351">
                  <c:v>0.8624836179724128</c:v>
                </c:pt>
                <c:pt idx="4352">
                  <c:v>0.8624530504077732</c:v>
                </c:pt>
                <c:pt idx="4353">
                  <c:v>0.86230095986234467</c:v>
                </c:pt>
                <c:pt idx="4354">
                  <c:v>0.86202856053091415</c:v>
                </c:pt>
                <c:pt idx="4355">
                  <c:v>0.86163714150326254</c:v>
                </c:pt>
                <c:pt idx="4356">
                  <c:v>0.86112806418017473</c:v>
                </c:pt>
                <c:pt idx="4357">
                  <c:v>0.86050275963374767</c:v>
                </c:pt>
                <c:pt idx="4358">
                  <c:v>0.85976272591893088</c:v>
                </c:pt>
                <c:pt idx="4359">
                  <c:v>0.85890952534039755</c:v>
                </c:pt>
                <c:pt idx="4360">
                  <c:v>0.85794478168121224</c:v>
                </c:pt>
                <c:pt idx="4361">
                  <c:v>0.85687017739845883</c:v>
                </c:pt>
                <c:pt idx="4362">
                  <c:v>0.85568745079092767</c:v>
                </c:pt>
                <c:pt idx="4363">
                  <c:v>0.8543983931441812</c:v>
                </c:pt>
                <c:pt idx="4364">
                  <c:v>0.85300484585948899</c:v>
                </c:pt>
                <c:pt idx="4365">
                  <c:v>0.85150869756951453</c:v>
                </c:pt>
                <c:pt idx="4366">
                  <c:v>0.84991188124809891</c:v>
                </c:pt>
                <c:pt idx="4367">
                  <c:v>0.84821637131773409</c:v>
                </c:pt>
                <c:pt idx="4368">
                  <c:v>0.84642418076028159</c:v>
                </c:pt>
                <c:pt idx="4369">
                  <c:v>0.84453735823465759</c:v>
                </c:pt>
                <c:pt idx="4370">
                  <c:v>0.84255798520806746</c:v>
                </c:pt>
                <c:pt idx="4371">
                  <c:v>0.8404881731027205</c:v>
                </c:pt>
                <c:pt idx="4372">
                  <c:v>0.8383300604644307</c:v>
                </c:pt>
                <c:pt idx="4373">
                  <c:v>0.8360858101563664</c:v>
                </c:pt>
                <c:pt idx="4374">
                  <c:v>0.83375760658151521</c:v>
                </c:pt>
                <c:pt idx="4375">
                  <c:v>0.83134765293923052</c:v>
                </c:pt>
                <c:pt idx="4376">
                  <c:v>0.82885816851756655</c:v>
                </c:pt>
                <c:pt idx="4377">
                  <c:v>0.82629138602644869</c:v>
                </c:pt>
                <c:pt idx="4378">
                  <c:v>0.82364954897451004</c:v>
                </c:pt>
                <c:pt idx="4379">
                  <c:v>0.82093490909213951</c:v>
                </c:pt>
                <c:pt idx="4380">
                  <c:v>0.8181497238051294</c:v>
                </c:pt>
                <c:pt idx="4381">
                  <c:v>0.8152962537601236</c:v>
                </c:pt>
                <c:pt idx="4382">
                  <c:v>0.81237676040528828</c:v>
                </c:pt>
                <c:pt idx="4383">
                  <c:v>0.80939350362905405</c:v>
                </c:pt>
                <c:pt idx="4384">
                  <c:v>0.80634873945804153</c:v>
                </c:pt>
                <c:pt idx="4385">
                  <c:v>0.80324471781715612</c:v>
                </c:pt>
                <c:pt idx="4386">
                  <c:v>0.8000836803531356</c:v>
                </c:pt>
                <c:pt idx="4387">
                  <c:v>0.7968678583240566</c:v>
                </c:pt>
                <c:pt idx="4388">
                  <c:v>0.79359947055495372</c:v>
                </c:pt>
                <c:pt idx="4389">
                  <c:v>0.7902807214623514</c:v>
                </c:pt>
                <c:pt idx="4390">
                  <c:v>0.78691379914790516</c:v>
                </c:pt>
                <c:pt idx="4391">
                  <c:v>0.78350087356240983</c:v>
                </c:pt>
                <c:pt idx="4392">
                  <c:v>0.780044094741144</c:v>
                </c:pt>
                <c:pt idx="4393">
                  <c:v>0.77654559111103594</c:v>
                </c:pt>
                <c:pt idx="4394">
                  <c:v>0.77300746787000962</c:v>
                </c:pt>
                <c:pt idx="4395">
                  <c:v>0.76943180543949441</c:v>
                </c:pt>
                <c:pt idx="4396">
                  <c:v>0.7658206579890896</c:v>
                </c:pt>
                <c:pt idx="4397">
                  <c:v>0.76217605203489114</c:v>
                </c:pt>
                <c:pt idx="4398">
                  <c:v>0.75849998511017158</c:v>
                </c:pt>
                <c:pt idx="4399">
                  <c:v>0.75479442450871903</c:v>
                </c:pt>
                <c:pt idx="4400">
                  <c:v>0.75106130610070554</c:v>
                </c:pt>
                <c:pt idx="4401">
                  <c:v>0.74730253321958084</c:v>
                </c:pt>
                <c:pt idx="4402">
                  <c:v>0.74351997562095151</c:v>
                </c:pt>
                <c:pt idx="4403">
                  <c:v>0.7397154685110322</c:v>
                </c:pt>
                <c:pt idx="4404">
                  <c:v>0.7358908116453543</c:v>
                </c:pt>
                <c:pt idx="4405">
                  <c:v>0.7320477684954626</c:v>
                </c:pt>
                <c:pt idx="4406">
                  <c:v>0.72818806548355552</c:v>
                </c:pt>
                <c:pt idx="4407">
                  <c:v>0.72431339128354566</c:v>
                </c:pt>
                <c:pt idx="4408">
                  <c:v>0.72042539618724399</c:v>
                </c:pt>
                <c:pt idx="4409">
                  <c:v>0.7165256915348136</c:v>
                </c:pt>
                <c:pt idx="4410">
                  <c:v>0.71261584920731569</c:v>
                </c:pt>
                <c:pt idx="4411">
                  <c:v>0.70869740118096969</c:v>
                </c:pt>
                <c:pt idx="4412">
                  <c:v>0.70477183914111763</c:v>
                </c:pt>
                <c:pt idx="4413">
                  <c:v>0.70084061415390853</c:v>
                </c:pt>
                <c:pt idx="4414">
                  <c:v>0.69690513639507434</c:v>
                </c:pt>
                <c:pt idx="4415">
                  <c:v>0.6929667749336077</c:v>
                </c:pt>
                <c:pt idx="4416">
                  <c:v>0.68902685756870963</c:v>
                </c:pt>
                <c:pt idx="4417">
                  <c:v>0.68508667071821627</c:v>
                </c:pt>
                <c:pt idx="4418">
                  <c:v>0.68114745935754772</c:v>
                </c:pt>
                <c:pt idx="4419">
                  <c:v>0.67721042700607514</c:v>
                </c:pt>
                <c:pt idx="4420">
                  <c:v>0.6732767357606726</c:v>
                </c:pt>
                <c:pt idx="4421">
                  <c:v>0.66934750637354046</c:v>
                </c:pt>
                <c:pt idx="4422">
                  <c:v>0.66542381837292641</c:v>
                </c:pt>
                <c:pt idx="4423">
                  <c:v>0.66150671022553242</c:v>
                </c:pt>
                <c:pt idx="4424">
                  <c:v>0.65759717953768992</c:v>
                </c:pt>
                <c:pt idx="4425">
                  <c:v>0.65369618329438672</c:v>
                </c:pt>
                <c:pt idx="4426">
                  <c:v>0.64980463813458711</c:v>
                </c:pt>
                <c:pt idx="4427">
                  <c:v>0.64592342066001562</c:v>
                </c:pt>
                <c:pt idx="4428">
                  <c:v>0.64205336777723476</c:v>
                </c:pt>
                <c:pt idx="4429">
                  <c:v>0.6381952770695527</c:v>
                </c:pt>
                <c:pt idx="4430">
                  <c:v>0.63434990719881734</c:v>
                </c:pt>
                <c:pt idx="4431">
                  <c:v>0.63051797833448175</c:v>
                </c:pt>
                <c:pt idx="4432">
                  <c:v>0.62670017260811406</c:v>
                </c:pt>
                <c:pt idx="4433">
                  <c:v>0.62289713459270979</c:v>
                </c:pt>
                <c:pt idx="4434">
                  <c:v>0.61910947180466169</c:v>
                </c:pt>
                <c:pt idx="4435">
                  <c:v>0.61533775522662959</c:v>
                </c:pt>
                <c:pt idx="4436">
                  <c:v>0.61158251985074619</c:v>
                </c:pt>
                <c:pt idx="4437">
                  <c:v>0.60784426523967794</c:v>
                </c:pt>
                <c:pt idx="4438">
                  <c:v>0.60412345610519702</c:v>
                </c:pt>
                <c:pt idx="4439">
                  <c:v>0.60042052290205417</c:v>
                </c:pt>
                <c:pt idx="4440">
                  <c:v>0.59673586243640464</c:v>
                </c:pt>
                <c:pt idx="4441">
                  <c:v>0.59306983848755368</c:v>
                </c:pt>
                <c:pt idx="4442">
                  <c:v>0.58942278244155299</c:v>
                </c:pt>
                <c:pt idx="4443">
                  <c:v>0.58579499393559253</c:v>
                </c:pt>
                <c:pt idx="4444">
                  <c:v>0.5821867415124754</c:v>
                </c:pt>
                <c:pt idx="4445">
                  <c:v>0.57859826328362463</c:v>
                </c:pt>
                <c:pt idx="4446">
                  <c:v>0.57502976759991065</c:v>
                </c:pt>
                <c:pt idx="4447">
                  <c:v>0.57148143372958704</c:v>
                </c:pt>
                <c:pt idx="4448">
                  <c:v>0.56795341254185494</c:v>
                </c:pt>
                <c:pt idx="4449">
                  <c:v>0.56444582719593672</c:v>
                </c:pt>
                <c:pt idx="4450">
                  <c:v>0.5609587738344306</c:v>
                </c:pt>
                <c:pt idx="4451">
                  <c:v>0.55749232228031897</c:v>
                </c:pt>
                <c:pt idx="4452">
                  <c:v>0.55404651673735306</c:v>
                </c:pt>
                <c:pt idx="4453">
                  <c:v>0.55062137649225584</c:v>
                </c:pt>
                <c:pt idx="4454">
                  <c:v>0.54721689661954764</c:v>
                </c:pt>
                <c:pt idx="4455">
                  <c:v>0.5438330486870645</c:v>
                </c:pt>
                <c:pt idx="4456">
                  <c:v>0.54046978146289848</c:v>
                </c:pt>
                <c:pt idx="4457">
                  <c:v>0.53712702162252579</c:v>
                </c:pt>
                <c:pt idx="4458">
                  <c:v>0.53380467445625568</c:v>
                </c:pt>
                <c:pt idx="4459">
                  <c:v>0.53050262457619135</c:v>
                </c:pt>
                <c:pt idx="4460">
                  <c:v>0.52722073662322655</c:v>
                </c:pt>
                <c:pt idx="4461">
                  <c:v>0.52395885597291458</c:v>
                </c:pt>
                <c:pt idx="4462">
                  <c:v>0.5207168094404695</c:v>
                </c:pt>
                <c:pt idx="4463">
                  <c:v>0.5174944059852632</c:v>
                </c:pt>
                <c:pt idx="4464">
                  <c:v>0.51429143741339112</c:v>
                </c:pt>
                <c:pt idx="4465">
                  <c:v>0.51110767907985366</c:v>
                </c:pt>
                <c:pt idx="4466">
                  <c:v>0.50794289058878994</c:v>
                </c:pt>
                <c:pt idx="4467">
                  <c:v>0.50479681649315844</c:v>
                </c:pt>
                <c:pt idx="4468">
                  <c:v>0.50166918699267937</c:v>
                </c:pt>
                <c:pt idx="4469">
                  <c:v>0.49855971863106846</c:v>
                </c:pt>
                <c:pt idx="4470">
                  <c:v>0.49546811499212434</c:v>
                </c:pt>
                <c:pt idx="4471">
                  <c:v>0.49239406739489677</c:v>
                </c:pt>
                <c:pt idx="4472">
                  <c:v>0.48933725558819474</c:v>
                </c:pt>
                <c:pt idx="4473">
                  <c:v>0.48629734844474526</c:v>
                </c:pt>
                <c:pt idx="4474">
                  <c:v>0.48327400465482589</c:v>
                </c:pt>
                <c:pt idx="4475">
                  <c:v>0.48026687341980229</c:v>
                </c:pt>
                <c:pt idx="4476">
                  <c:v>0.47727559514619267</c:v>
                </c:pt>
                <c:pt idx="4477">
                  <c:v>0.47429980213977746</c:v>
                </c:pt>
                <c:pt idx="4478">
                  <c:v>0.47133911930064315</c:v>
                </c:pt>
                <c:pt idx="4479">
                  <c:v>0.46839316481945587</c:v>
                </c:pt>
                <c:pt idx="4480">
                  <c:v>0.46546155087462726</c:v>
                </c:pt>
                <c:pt idx="4481">
                  <c:v>0.46254388433184274</c:v>
                </c:pt>
                <c:pt idx="4482">
                  <c:v>0.45963976744494273</c:v>
                </c:pt>
                <c:pt idx="4483">
                  <c:v>0.456748798559659</c:v>
                </c:pt>
                <c:pt idx="4484">
                  <c:v>0.45387057281999355</c:v>
                </c:pt>
                <c:pt idx="4485">
                  <c:v>0.45100468287760487</c:v>
                </c:pt>
                <c:pt idx="4486">
                  <c:v>0.44815071960463582</c:v>
                </c:pt>
                <c:pt idx="4487">
                  <c:v>0.44530827281058116</c:v>
                </c:pt>
                <c:pt idx="4488">
                  <c:v>0.44247693196298626</c:v>
                </c:pt>
                <c:pt idx="4489">
                  <c:v>0.43965628691308584</c:v>
                </c:pt>
                <c:pt idx="4490">
                  <c:v>0.43684592862579502</c:v>
                </c:pt>
                <c:pt idx="4491">
                  <c:v>0.43404544991561594</c:v>
                </c:pt>
                <c:pt idx="4492">
                  <c:v>0.43125444618734332</c:v>
                </c:pt>
                <c:pt idx="4493">
                  <c:v>0.42847251618333831</c:v>
                </c:pt>
                <c:pt idx="4494">
                  <c:v>0.42569926273637859</c:v>
                </c:pt>
                <c:pt idx="4495">
                  <c:v>0.42293429352958889</c:v>
                </c:pt>
                <c:pt idx="4496">
                  <c:v>0.42017722186267498</c:v>
                </c:pt>
                <c:pt idx="4497">
                  <c:v>0.41742766742542642</c:v>
                </c:pt>
                <c:pt idx="4498">
                  <c:v>0.41468525707841408</c:v>
                </c:pt>
                <c:pt idx="4499">
                  <c:v>0.41194962564121035</c:v>
                </c:pt>
                <c:pt idx="4500">
                  <c:v>0.40922041668832365</c:v>
                </c:pt>
                <c:pt idx="4501">
                  <c:v>0.40649728335300689</c:v>
                </c:pt>
                <c:pt idx="4502">
                  <c:v>0.40377988913907348</c:v>
                </c:pt>
                <c:pt idx="4503">
                  <c:v>0.40106790874081022</c:v>
                </c:pt>
                <c:pt idx="4504">
                  <c:v>0.39836102887120528</c:v>
                </c:pt>
                <c:pt idx="4505">
                  <c:v>0.39565894909838606</c:v>
                </c:pt>
                <c:pt idx="4506">
                  <c:v>0.39296138269055697</c:v>
                </c:pt>
                <c:pt idx="4507">
                  <c:v>0.39026805746897397</c:v>
                </c:pt>
                <c:pt idx="4508">
                  <c:v>0.38757871666934013</c:v>
                </c:pt>
                <c:pt idx="4509">
                  <c:v>0.38489311981157381</c:v>
                </c:pt>
                <c:pt idx="4510">
                  <c:v>0.38221104357717839</c:v>
                </c:pt>
                <c:pt idx="4511">
                  <c:v>0.37953228269495942</c:v>
                </c:pt>
                <c:pt idx="4512">
                  <c:v>0.376856650834271</c:v>
                </c:pt>
                <c:pt idx="4513">
                  <c:v>0.37418398150565363</c:v>
                </c:pt>
                <c:pt idx="4514">
                  <c:v>0.37151412896879832</c:v>
                </c:pt>
                <c:pt idx="4515">
                  <c:v>0.36884696914711906</c:v>
                </c:pt>
                <c:pt idx="4516">
                  <c:v>0.3661824005490924</c:v>
                </c:pt>
                <c:pt idx="4517">
                  <c:v>0.36352034519522392</c:v>
                </c:pt>
                <c:pt idx="4518">
                  <c:v>0.36086074955082592</c:v>
                </c:pt>
                <c:pt idx="4519">
                  <c:v>0.358203585463651</c:v>
                </c:pt>
                <c:pt idx="4520">
                  <c:v>0.35554885110607087</c:v>
                </c:pt>
                <c:pt idx="4521">
                  <c:v>0.35289657192075469</c:v>
                </c:pt>
                <c:pt idx="4522">
                  <c:v>0.35024680156964066</c:v>
                </c:pt>
                <c:pt idx="4523">
                  <c:v>0.34759962288533719</c:v>
                </c:pt>
                <c:pt idx="4524">
                  <c:v>0.34495514882355072</c:v>
                </c:pt>
                <c:pt idx="4525">
                  <c:v>0.34231352341670906</c:v>
                </c:pt>
                <c:pt idx="4526">
                  <c:v>0.33967492272705541</c:v>
                </c:pt>
                <c:pt idx="4527">
                  <c:v>0.33703955579841033</c:v>
                </c:pt>
                <c:pt idx="4528">
                  <c:v>0.3344076656059175</c:v>
                </c:pt>
                <c:pt idx="4529">
                  <c:v>0.33177953000210225</c:v>
                </c:pt>
                <c:pt idx="4530">
                  <c:v>0.32915546265858497</c:v>
                </c:pt>
                <c:pt idx="4531">
                  <c:v>0.32653581400198833</c:v>
                </c:pt>
                <c:pt idx="4532">
                  <c:v>0.32392097214276244</c:v>
                </c:pt>
                <c:pt idx="4533">
                  <c:v>0.3213113637956711</c:v>
                </c:pt>
                <c:pt idx="4534">
                  <c:v>0.31870745519047872</c:v>
                </c:pt>
                <c:pt idx="4535">
                  <c:v>0.31610975297136301</c:v>
                </c:pt>
                <c:pt idx="4536">
                  <c:v>0.31351880508371804</c:v>
                </c:pt>
                <c:pt idx="4537">
                  <c:v>0.31093520164637689</c:v>
                </c:pt>
                <c:pt idx="4538">
                  <c:v>0.30835957580799928</c:v>
                </c:pt>
                <c:pt idx="4539">
                  <c:v>0.30579260458579627</c:v>
                </c:pt>
                <c:pt idx="4540">
                  <c:v>0.30323500968481981</c:v>
                </c:pt>
                <c:pt idx="4541">
                  <c:v>0.30068755829578375</c:v>
                </c:pt>
                <c:pt idx="4542">
                  <c:v>0.29815106387009438</c:v>
                </c:pt>
                <c:pt idx="4543">
                  <c:v>0.29562638686956794</c:v>
                </c:pt>
                <c:pt idx="4544">
                  <c:v>0.29311443548925376</c:v>
                </c:pt>
                <c:pt idx="4545">
                  <c:v>0.29061616635110671</c:v>
                </c:pt>
                <c:pt idx="4546">
                  <c:v>0.28813258516667972</c:v>
                </c:pt>
                <c:pt idx="4547">
                  <c:v>0.285664747366217</c:v>
                </c:pt>
                <c:pt idx="4548">
                  <c:v>0.28321375869269971</c:v>
                </c:pt>
                <c:pt idx="4549">
                  <c:v>0.28078077575799054</c:v>
                </c:pt>
                <c:pt idx="4550">
                  <c:v>0.27836700655897456</c:v>
                </c:pt>
                <c:pt idx="4551">
                  <c:v>0.27597371095170342</c:v>
                </c:pt>
                <c:pt idx="4552">
                  <c:v>0.27360220108082239</c:v>
                </c:pt>
                <c:pt idx="4553">
                  <c:v>0.27125384176200007</c:v>
                </c:pt>
                <c:pt idx="4554">
                  <c:v>0.26893005081528543</c:v>
                </c:pt>
                <c:pt idx="4555">
                  <c:v>0.26663229934638633</c:v>
                </c:pt>
                <c:pt idx="4556">
                  <c:v>0.26436211197396076</c:v>
                </c:pt>
                <c:pt idx="4557">
                  <c:v>0.26212106700020332</c:v>
                </c:pt>
                <c:pt idx="4558">
                  <c:v>0.25991079652228732</c:v>
                </c:pt>
                <c:pt idx="4559">
                  <c:v>0.25773298648209575</c:v>
                </c:pt>
                <c:pt idx="4560">
                  <c:v>0.25558937665207232</c:v>
                </c:pt>
                <c:pt idx="4561">
                  <c:v>0.25348176055418042</c:v>
                </c:pt>
                <c:pt idx="4562">
                  <c:v>0.25141198531002423</c:v>
                </c:pt>
                <c:pt idx="4563">
                  <c:v>0.24938195141926695</c:v>
                </c:pt>
                <c:pt idx="4564">
                  <c:v>0.24739361246414734</c:v>
                </c:pt>
                <c:pt idx="4565">
                  <c:v>0.24544897473746238</c:v>
                </c:pt>
                <c:pt idx="4566">
                  <c:v>0.24355009679185496</c:v>
                </c:pt>
                <c:pt idx="4567">
                  <c:v>0.24169908890773803</c:v>
                </c:pt>
                <c:pt idx="4568">
                  <c:v>0.23989811247783918</c:v>
                </c:pt>
                <c:pt idx="4569">
                  <c:v>0.23814937930581845</c:v>
                </c:pt>
                <c:pt idx="4570">
                  <c:v>0.23645515081705296</c:v>
                </c:pt>
                <c:pt idx="4571">
                  <c:v>0.23481773717904372</c:v>
                </c:pt>
                <c:pt idx="4572">
                  <c:v>0.23323949632971391</c:v>
                </c:pt>
                <c:pt idx="4573">
                  <c:v>0.23172283291139184</c:v>
                </c:pt>
                <c:pt idx="4574">
                  <c:v>0.23027019710864322</c:v>
                </c:pt>
                <c:pt idx="4575">
                  <c:v>0.22888408338806196</c:v>
                </c:pt>
                <c:pt idx="4576">
                  <c:v>0.22756702913834753</c:v>
                </c:pt>
                <c:pt idx="4577">
                  <c:v>0.22632161320903027</c:v>
                </c:pt>
                <c:pt idx="4578">
                  <c:v>0.22515045434639241</c:v>
                </c:pt>
                <c:pt idx="4579">
                  <c:v>0.22405620952505606</c:v>
                </c:pt>
                <c:pt idx="4580">
                  <c:v>0.2230415721742334</c:v>
                </c:pt>
                <c:pt idx="4581">
                  <c:v>0.22210927029737448</c:v>
                </c:pt>
                <c:pt idx="4582">
                  <c:v>0.22126206448434721</c:v>
                </c:pt>
                <c:pt idx="4583">
                  <c:v>0.22050274581527721</c:v>
                </c:pt>
                <c:pt idx="4584">
                  <c:v>0.21983413365555693</c:v>
                </c:pt>
                <c:pt idx="4585">
                  <c:v>0.21925907334152545</c:v>
                </c:pt>
                <c:pt idx="4586">
                  <c:v>0.21878043375645898</c:v>
                </c:pt>
                <c:pt idx="4587">
                  <c:v>0.21840110479706745</c:v>
                </c:pt>
                <c:pt idx="4588">
                  <c:v>0.21812399473037844</c:v>
                </c:pt>
                <c:pt idx="4589">
                  <c:v>0.21795202744144454</c:v>
                </c:pt>
                <c:pt idx="4590">
                  <c:v>0.21788813957251688</c:v>
                </c:pt>
                <c:pt idx="4591">
                  <c:v>0.21793527755437125</c:v>
                </c:pt>
                <c:pt idx="4592">
                  <c:v>0.21809639453084162</c:v>
                </c:pt>
                <c:pt idx="4593">
                  <c:v>0.21837444717784543</c:v>
                </c:pt>
                <c:pt idx="4594">
                  <c:v>0.21877239241832522</c:v>
                </c:pt>
                <c:pt idx="4595">
                  <c:v>0.21929318403495088</c:v>
                </c:pt>
                <c:pt idx="4596">
                  <c:v>0.21993976918257269</c:v>
                </c:pt>
                <c:pt idx="4597">
                  <c:v>0.22071508480257696</c:v>
                </c:pt>
                <c:pt idx="4598">
                  <c:v>0.22162205394190987</c:v>
                </c:pt>
                <c:pt idx="4599">
                  <c:v>0.22266358197932334</c:v>
                </c:pt>
                <c:pt idx="4600">
                  <c:v>0.22384255276216608</c:v>
                </c:pt>
                <c:pt idx="4601">
                  <c:v>0.22516182465687232</c:v>
                </c:pt>
                <c:pt idx="4602">
                  <c:v>0.22662422651696071</c:v>
                </c:pt>
                <c:pt idx="4603">
                  <c:v>0.22823255357239974</c:v>
                </c:pt>
                <c:pt idx="4604">
                  <c:v>0.2299895632444863</c:v>
                </c:pt>
                <c:pt idx="4605">
                  <c:v>0.23189797089092778</c:v>
                </c:pt>
                <c:pt idx="4606">
                  <c:v>0.23396044548565778</c:v>
                </c:pt>
                <c:pt idx="4607">
                  <c:v>0.23617960523875725</c:v>
                </c:pt>
                <c:pt idx="4608">
                  <c:v>0.23855801316153338</c:v>
                </c:pt>
                <c:pt idx="4609">
                  <c:v>0.24109817258258998</c:v>
                </c:pt>
                <c:pt idx="4610">
                  <c:v>0.24380252262077437</c:v>
                </c:pt>
                <c:pt idx="4611">
                  <c:v>0.24667343362109781</c:v>
                </c:pt>
                <c:pt idx="4612">
                  <c:v>0.2497132025602653</c:v>
                </c:pt>
                <c:pt idx="4613">
                  <c:v>0.25292404842824634</c:v>
                </c:pt>
                <c:pt idx="4614">
                  <c:v>0.25630810759328332</c:v>
                </c:pt>
                <c:pt idx="4615">
                  <c:v>0.2598674291571218</c:v>
                </c:pt>
                <c:pt idx="4616">
                  <c:v>0.26360397030822008</c:v>
                </c:pt>
                <c:pt idx="4617">
                  <c:v>0.26751959168056105</c:v>
                </c:pt>
                <c:pt idx="4618">
                  <c:v>0.27161605272599976</c:v>
                </c:pt>
                <c:pt idx="4619">
                  <c:v>0.27589500710818893</c:v>
                </c:pt>
                <c:pt idx="4620">
                  <c:v>0.28035799812649931</c:v>
                </c:pt>
                <c:pt idx="4621">
                  <c:v>0.28500645417851211</c:v>
                </c:pt>
                <c:pt idx="4622">
                  <c:v>0.28984168426945489</c:v>
                </c:pt>
                <c:pt idx="4623">
                  <c:v>0.29486487357782848</c:v>
                </c:pt>
                <c:pt idx="4624">
                  <c:v>0.30007707908588904</c:v>
                </c:pt>
                <c:pt idx="4625">
                  <c:v>0.30547922528413674</c:v>
                </c:pt>
                <c:pt idx="4626">
                  <c:v>0.31107209995912627</c:v>
                </c:pt>
                <c:pt idx="4627">
                  <c:v>0.31685635007354096</c:v>
                </c:pt>
                <c:pt idx="4628">
                  <c:v>0.32283247774844737</c:v>
                </c:pt>
                <c:pt idx="4629">
                  <c:v>0.32900083635649202</c:v>
                </c:pt>
                <c:pt idx="4630">
                  <c:v>0.33536162673563785</c:v>
                </c:pt>
                <c:pt idx="4631">
                  <c:v>0.34191489353311288</c:v>
                </c:pt>
                <c:pt idx="4632">
                  <c:v>0.34866052168865846</c:v>
                </c:pt>
                <c:pt idx="4633">
                  <c:v>0.35559823306627131</c:v>
                </c:pt>
                <c:pt idx="4634">
                  <c:v>0.36272758324418891</c:v>
                </c:pt>
                <c:pt idx="4635">
                  <c:v>0.37004795847170863</c:v>
                </c:pt>
                <c:pt idx="4636">
                  <c:v>0.37755857280242555</c:v>
                </c:pt>
                <c:pt idx="4637">
                  <c:v>0.38525846541217956</c:v>
                </c:pt>
                <c:pt idx="4638">
                  <c:v>0.39314649811115021</c:v>
                </c:pt>
                <c:pt idx="4639">
                  <c:v>0.40122135305793805</c:v>
                </c:pt>
                <c:pt idx="4640">
                  <c:v>0.40948153068440252</c:v>
                </c:pt>
                <c:pt idx="4641">
                  <c:v>0.41792534783928864</c:v>
                </c:pt>
                <c:pt idx="4642">
                  <c:v>0.42655093615802331</c:v>
                </c:pt>
                <c:pt idx="4643">
                  <c:v>0.43535624066681738</c:v>
                </c:pt>
                <c:pt idx="4644">
                  <c:v>0.44433901862766312</c:v>
                </c:pt>
                <c:pt idx="4645">
                  <c:v>0.4534968386314423</c:v>
                </c:pt>
                <c:pt idx="4646">
                  <c:v>0.46282707994536015</c:v>
                </c:pt>
                <c:pt idx="4647">
                  <c:v>0.47232693212094751</c:v>
                </c:pt>
                <c:pt idx="4648">
                  <c:v>0.48199339486805681</c:v>
                </c:pt>
                <c:pt idx="4649">
                  <c:v>0.49182327820020844</c:v>
                </c:pt>
                <c:pt idx="4650">
                  <c:v>0.50181320285595499</c:v>
                </c:pt>
                <c:pt idx="4651">
                  <c:v>0.51195960100045812</c:v>
                </c:pt>
                <c:pt idx="4652">
                  <c:v>0.52225871721117112</c:v>
                </c:pt>
                <c:pt idx="4653">
                  <c:v>0.5327066097504809</c:v>
                </c:pt>
                <c:pt idx="4654">
                  <c:v>0.54329915212844304</c:v>
                </c:pt>
                <c:pt idx="4655">
                  <c:v>0.55403203495719533</c:v>
                </c:pt>
                <c:pt idx="4656">
                  <c:v>0.5649007680989887</c:v>
                </c:pt>
                <c:pt idx="4657">
                  <c:v>0.57590068310854015</c:v>
                </c:pt>
                <c:pt idx="4658">
                  <c:v>0.58702693596997446</c:v>
                </c:pt>
                <c:pt idx="4659">
                  <c:v>0.59827451012822153</c:v>
                </c:pt>
                <c:pt idx="4660">
                  <c:v>0.60963821981375965</c:v>
                </c:pt>
                <c:pt idx="4661">
                  <c:v>0.62111271365942367</c:v>
                </c:pt>
                <c:pt idx="4662">
                  <c:v>0.63269247860646338</c:v>
                </c:pt>
                <c:pt idx="4663">
                  <c:v>0.64437184409781056</c:v>
                </c:pt>
                <c:pt idx="4664">
                  <c:v>0.65614498655420916</c:v>
                </c:pt>
                <c:pt idx="4665">
                  <c:v>0.6680059341299005</c:v>
                </c:pt>
                <c:pt idx="4666">
                  <c:v>0.67994857174208156</c:v>
                </c:pt>
                <c:pt idx="4667">
                  <c:v>0.69196664636949989</c:v>
                </c:pt>
                <c:pt idx="4668">
                  <c:v>0.70405377261360025</c:v>
                </c:pt>
                <c:pt idx="4669">
                  <c:v>0.71620343851559676</c:v>
                </c:pt>
                <c:pt idx="4670">
                  <c:v>0.72840901162214855</c:v>
                </c:pt>
                <c:pt idx="4671">
                  <c:v>0.7406637452913255</c:v>
                </c:pt>
                <c:pt idx="4672">
                  <c:v>0.75296078523092036</c:v>
                </c:pt>
                <c:pt idx="4673">
                  <c:v>0.76529317625885096</c:v>
                </c:pt>
                <c:pt idx="4674">
                  <c:v>0.77765386927692493</c:v>
                </c:pt>
                <c:pt idx="4675">
                  <c:v>0.79003572844696857</c:v>
                </c:pt>
                <c:pt idx="4676">
                  <c:v>0.80243153855868543</c:v>
                </c:pt>
                <c:pt idx="4677">
                  <c:v>0.8148340125773339</c:v>
                </c:pt>
                <c:pt idx="4678">
                  <c:v>0.8272357993603966</c:v>
                </c:pt>
                <c:pt idx="4679">
                  <c:v>0.8396294915294199</c:v>
                </c:pt>
                <c:pt idx="4680">
                  <c:v>0.85200763348562214</c:v>
                </c:pt>
                <c:pt idx="4681">
                  <c:v>0.86436272955499316</c:v>
                </c:pt>
                <c:pt idx="4682">
                  <c:v>0.87668725224955091</c:v>
                </c:pt>
                <c:pt idx="4683">
                  <c:v>0.88897365063098344</c:v>
                </c:pt>
                <c:pt idx="4684">
                  <c:v>0.90121435876231992</c:v>
                </c:pt>
                <c:pt idx="4685">
                  <c:v>0.9134018042325156</c:v>
                </c:pt>
                <c:pt idx="4686">
                  <c:v>0.92552841674011332</c:v>
                </c:pt>
                <c:pt idx="4687">
                  <c:v>0.93758663671964748</c:v>
                </c:pt>
                <c:pt idx="4688">
                  <c:v>0.94956892399679249</c:v>
                </c:pt>
                <c:pt idx="4689">
                  <c:v>0.96146776645585186</c:v>
                </c:pt>
                <c:pt idx="4690">
                  <c:v>0.97327568870464887</c:v>
                </c:pt>
                <c:pt idx="4691">
                  <c:v>0.98498526072134107</c:v>
                </c:pt>
                <c:pt idx="4692">
                  <c:v>0.99658910646664056</c:v>
                </c:pt>
                <c:pt idx="4693">
                  <c:v>1.0080799124474145</c:v>
                </c:pt>
                <c:pt idx="4694">
                  <c:v>1.0194504362146204</c:v>
                </c:pt>
                <c:pt idx="4695">
                  <c:v>1.030693514781196</c:v>
                </c:pt>
                <c:pt idx="4696">
                  <c:v>1.0418020729435429</c:v>
                </c:pt>
                <c:pt idx="4697">
                  <c:v>1.052769131492854</c:v>
                </c:pt>
                <c:pt idx="4698">
                  <c:v>1.06358781530025</c:v>
                </c:pt>
                <c:pt idx="4699">
                  <c:v>1.0742513612609543</c:v>
                </c:pt>
                <c:pt idx="4700">
                  <c:v>1.0847531260841523</c:v>
                </c:pt>
                <c:pt idx="4701">
                  <c:v>1.0950865939134742</c:v>
                </c:pt>
                <c:pt idx="4702">
                  <c:v>1.1052453837648977</c:v>
                </c:pt>
                <c:pt idx="4703">
                  <c:v>1.1152232567679854</c:v>
                </c:pt>
                <c:pt idx="4704">
                  <c:v>1.1250141231989161</c:v>
                </c:pt>
                <c:pt idx="4705">
                  <c:v>1.1346120492914191</c:v>
                </c:pt>
                <c:pt idx="4706">
                  <c:v>1.1440112638144231</c:v>
                </c:pt>
                <c:pt idx="4707">
                  <c:v>1.15320616440497</c:v>
                </c:pt>
                <c:pt idx="4708">
                  <c:v>1.1621913236451535</c:v>
                </c:pt>
                <c:pt idx="4709">
                  <c:v>1.1709614948730591</c:v>
                </c:pt>
                <c:pt idx="4710">
                  <c:v>1.1795116177174509</c:v>
                </c:pt>
                <c:pt idx="4711">
                  <c:v>1.187836823348182</c:v>
                </c:pt>
                <c:pt idx="4712">
                  <c:v>1.1959324394326281</c:v>
                </c:pt>
                <c:pt idx="4713">
                  <c:v>1.2037939947912273</c:v>
                </c:pt>
                <c:pt idx="4714">
                  <c:v>1.2114172237440306</c:v>
                </c:pt>
                <c:pt idx="4715">
                  <c:v>1.2187980701433196</c:v>
                </c:pt>
                <c:pt idx="4716">
                  <c:v>1.2259326910849409</c:v>
                </c:pt>
                <c:pt idx="4717">
                  <c:v>1.2328174602945061</c:v>
                </c:pt>
                <c:pt idx="4718">
                  <c:v>1.2394489711835321</c:v>
                </c:pt>
                <c:pt idx="4719">
                  <c:v>1.2458240395720765</c:v>
                </c:pt>
                <c:pt idx="4720">
                  <c:v>1.25193970607552</c:v>
                </c:pt>
                <c:pt idx="4721">
                  <c:v>1.257793238152443</c:v>
                </c:pt>
                <c:pt idx="4722">
                  <c:v>1.2633821318133949</c:v>
                </c:pt>
                <c:pt idx="4723">
                  <c:v>1.2687041129886618</c:v>
                </c:pt>
                <c:pt idx="4724">
                  <c:v>1.2737571385566349</c:v>
                </c:pt>
                <c:pt idx="4725">
                  <c:v>1.2785393970321952</c:v>
                </c:pt>
                <c:pt idx="4726">
                  <c:v>1.2830493089173898</c:v>
                </c:pt>
                <c:pt idx="4727">
                  <c:v>1.2872855267167029</c:v>
                </c:pt>
                <c:pt idx="4728">
                  <c:v>1.2912469346197941</c:v>
                </c:pt>
                <c:pt idx="4729">
                  <c:v>1.2949326478546945</c:v>
                </c:pt>
                <c:pt idx="4730">
                  <c:v>1.298342011716983</c:v>
                </c:pt>
                <c:pt idx="4731">
                  <c:v>1.3014746002786755</c:v>
                </c:pt>
                <c:pt idx="4732">
                  <c:v>1.3043302147831159</c:v>
                </c:pt>
                <c:pt idx="4733">
                  <c:v>1.3069088817317045</c:v>
                </c:pt>
                <c:pt idx="4734">
                  <c:v>1.3092108506691527</c:v>
                </c:pt>
                <c:pt idx="4735">
                  <c:v>1.3112365916750031</c:v>
                </c:pt>
                <c:pt idx="4736">
                  <c:v>1.3129867925685912</c:v>
                </c:pt>
                <c:pt idx="4737">
                  <c:v>1.3144623558362525</c:v>
                </c:pt>
                <c:pt idx="4738">
                  <c:v>1.3156643952894049</c:v>
                </c:pt>
                <c:pt idx="4739">
                  <c:v>1.3165942324626412</c:v>
                </c:pt>
                <c:pt idx="4740">
                  <c:v>1.3172533927618211</c:v>
                </c:pt>
                <c:pt idx="4741">
                  <c:v>1.3176436013719377</c:v>
                </c:pt>
                <c:pt idx="4742">
                  <c:v>1.3177667789352079</c:v>
                </c:pt>
                <c:pt idx="4743">
                  <c:v>1.3176250370101268</c:v>
                </c:pt>
                <c:pt idx="4744">
                  <c:v>1.3172206733227916</c:v>
                </c:pt>
                <c:pt idx="4745">
                  <c:v>1.3165561668215731</c:v>
                </c:pt>
                <c:pt idx="4746">
                  <c:v>1.3156341725462628</c:v>
                </c:pt>
                <c:pt idx="4747">
                  <c:v>1.3144575163244001</c:v>
                </c:pt>
                <c:pt idx="4748">
                  <c:v>1.3130291893055968</c:v>
                </c:pt>
                <c:pt idx="4749">
                  <c:v>1.311352342346352</c:v>
                </c:pt>
                <c:pt idx="4750">
                  <c:v>1.3094302802587618</c:v>
                </c:pt>
                <c:pt idx="4751">
                  <c:v>1.3072664559319378</c:v>
                </c:pt>
                <c:pt idx="4752">
                  <c:v>1.3048644643422633</c:v>
                </c:pt>
                <c:pt idx="4753">
                  <c:v>1.3022280364624339</c:v>
                </c:pt>
                <c:pt idx="4754">
                  <c:v>1.2993610330816838</c:v>
                </c:pt>
                <c:pt idx="4755">
                  <c:v>1.2962674385502921</c:v>
                </c:pt>
                <c:pt idx="4756">
                  <c:v>1.292951354459881</c:v>
                </c:pt>
                <c:pt idx="4757">
                  <c:v>1.2894169932708504</c:v>
                </c:pt>
                <c:pt idx="4758">
                  <c:v>1.2856686719004082</c:v>
                </c:pt>
                <c:pt idx="4759">
                  <c:v>1.281710805281238</c:v>
                </c:pt>
                <c:pt idx="4760">
                  <c:v>1.2775478999033341</c:v>
                </c:pt>
                <c:pt idx="4761">
                  <c:v>1.2731845473501484</c:v>
                </c:pt>
                <c:pt idx="4762">
                  <c:v>1.2686254178397338</c:v>
                </c:pt>
                <c:pt idx="4763">
                  <c:v>1.2638752537812932</c:v>
                </c:pt>
                <c:pt idx="4764">
                  <c:v>1.2589388633601806</c:v>
                </c:pt>
                <c:pt idx="4765">
                  <c:v>1.2538211141572426</c:v>
                </c:pt>
                <c:pt idx="4766">
                  <c:v>1.2485269268169781</c:v>
                </c:pt>
                <c:pt idx="4767">
                  <c:v>1.2430612687710338</c:v>
                </c:pt>
                <c:pt idx="4768">
                  <c:v>1.2374291480277351</c:v>
                </c:pt>
                <c:pt idx="4769">
                  <c:v>1.2316356070354546</c:v>
                </c:pt>
                <c:pt idx="4770">
                  <c:v>1.2256857166306698</c:v>
                </c:pt>
                <c:pt idx="4771">
                  <c:v>1.2195845700755066</c:v>
                </c:pt>
                <c:pt idx="4772">
                  <c:v>1.2133372771955768</c:v>
                </c:pt>
                <c:pt idx="4773">
                  <c:v>1.2069489586239337</c:v>
                </c:pt>
                <c:pt idx="4774">
                  <c:v>1.2004247401582326</c:v>
                </c:pt>
                <c:pt idx="4775">
                  <c:v>1.1937697472385156</c:v>
                </c:pt>
                <c:pt idx="4776">
                  <c:v>1.1869890995508421</c:v>
                </c:pt>
                <c:pt idx="4777">
                  <c:v>1.1800879057625728</c:v>
                </c:pt>
                <c:pt idx="4778">
                  <c:v>1.1730712583960941</c:v>
                </c:pt>
                <c:pt idx="4779">
                  <c:v>1.165944228843196</c:v>
                </c:pt>
                <c:pt idx="4780">
                  <c:v>1.1587118625277171</c:v>
                </c:pt>
                <c:pt idx="4781">
                  <c:v>1.1513791742182558</c:v>
                </c:pt>
                <c:pt idx="4782">
                  <c:v>1.14395114349504</c:v>
                </c:pt>
                <c:pt idx="4783">
                  <c:v>1.1364327103755705</c:v>
                </c:pt>
                <c:pt idx="4784">
                  <c:v>1.1288287711000389</c:v>
                </c:pt>
                <c:pt idx="4785">
                  <c:v>1.1211441740803541</c:v>
                </c:pt>
                <c:pt idx="4786">
                  <c:v>1.1133837160136697</c:v>
                </c:pt>
                <c:pt idx="4787">
                  <c:v>1.1055521381639657</c:v>
                </c:pt>
                <c:pt idx="4788">
                  <c:v>1.0976541228104642</c:v>
                </c:pt>
                <c:pt idx="4789">
                  <c:v>1.089694289865899</c:v>
                </c:pt>
                <c:pt idx="4790">
                  <c:v>1.0816771936643859</c:v>
                </c:pt>
                <c:pt idx="4791">
                  <c:v>1.0736073199191778</c:v>
                </c:pt>
                <c:pt idx="4792">
                  <c:v>1.0654890828500339</c:v>
                </c:pt>
                <c:pt idx="4793">
                  <c:v>1.0573268224802879</c:v>
                </c:pt>
                <c:pt idx="4794">
                  <c:v>1.0491248021023392</c:v>
                </c:pt>
                <c:pt idx="4795">
                  <c:v>1.0408872059110981</c:v>
                </c:pt>
                <c:pt idx="4796">
                  <c:v>1.0326181368030627</c:v>
                </c:pt>
                <c:pt idx="4797">
                  <c:v>1.0243216143408378</c:v>
                </c:pt>
                <c:pt idx="4798">
                  <c:v>1.0160015728799818</c:v>
                </c:pt>
                <c:pt idx="4799">
                  <c:v>1.0076618598567348</c:v>
                </c:pt>
                <c:pt idx="4800">
                  <c:v>0.99930623423407461</c:v>
                </c:pt>
                <c:pt idx="4801">
                  <c:v>0.99093836510327449</c:v>
                </c:pt>
                <c:pt idx="4802">
                  <c:v>0.98256183043918288</c:v>
                </c:pt>
                <c:pt idx="4803">
                  <c:v>0.97418011600445642</c:v>
                </c:pt>
                <c:pt idx="4804">
                  <c:v>0.96579661440190212</c:v>
                </c:pt>
                <c:pt idx="4805">
                  <c:v>0.95741462426923407</c:v>
                </c:pt>
                <c:pt idx="4806">
                  <c:v>0.94903734961467567</c:v>
                </c:pt>
                <c:pt idx="4807">
                  <c:v>0.94066789928871453</c:v>
                </c:pt>
                <c:pt idx="4808">
                  <c:v>0.93230928658855028</c:v>
                </c:pt>
                <c:pt idx="4809">
                  <c:v>0.92396442899199949</c:v>
                </c:pt>
                <c:pt idx="4810">
                  <c:v>0.91563614801548299</c:v>
                </c:pt>
                <c:pt idx="4811">
                  <c:v>0.90732716919349921</c:v>
                </c:pt>
                <c:pt idx="4812">
                  <c:v>0.89904012217531415</c:v>
                </c:pt>
                <c:pt idx="4813">
                  <c:v>0.89077754093321049</c:v>
                </c:pt>
                <c:pt idx="4814">
                  <c:v>0.88254186408032453</c:v>
                </c:pt>
                <c:pt idx="4815">
                  <c:v>0.8743354352920607</c:v>
                </c:pt>
                <c:pt idx="4816">
                  <c:v>0.86616050382787368</c:v>
                </c:pt>
                <c:pt idx="4817">
                  <c:v>0.85801922514810824</c:v>
                </c:pt>
                <c:pt idx="4818">
                  <c:v>0.84991366162314863</c:v>
                </c:pt>
                <c:pt idx="4819">
                  <c:v>0.84184578332860593</c:v>
                </c:pt>
                <c:pt idx="4820">
                  <c:v>0.83381746892434427</c:v>
                </c:pt>
                <c:pt idx="4821">
                  <c:v>0.82583050661127899</c:v>
                </c:pt>
                <c:pt idx="4822">
                  <c:v>0.81788659516288709</c:v>
                </c:pt>
                <c:pt idx="4823">
                  <c:v>0.80998734502723835</c:v>
                </c:pt>
                <c:pt idx="4824">
                  <c:v>0.80213427949445515</c:v>
                </c:pt>
                <c:pt idx="4825">
                  <c:v>0.79432883592650561</c:v>
                </c:pt>
                <c:pt idx="4826">
                  <c:v>0.78657236704531941</c:v>
                </c:pt>
                <c:pt idx="4827">
                  <c:v>0.7788661422744052</c:v>
                </c:pt>
                <c:pt idx="4828">
                  <c:v>0.77121134913137079</c:v>
                </c:pt>
                <c:pt idx="4829">
                  <c:v>0.76360909466613269</c:v>
                </c:pt>
                <c:pt idx="4830">
                  <c:v>0.75606040694269183</c:v>
                </c:pt>
                <c:pt idx="4831">
                  <c:v>0.74856623655981902</c:v>
                </c:pt>
                <c:pt idx="4832">
                  <c:v>0.7411274582071673</c:v>
                </c:pt>
                <c:pt idx="4833">
                  <c:v>0.73374487225408835</c:v>
                </c:pt>
                <c:pt idx="4834">
                  <c:v>0.72641920636761825</c:v>
                </c:pt>
                <c:pt idx="4835">
                  <c:v>0.71915111715569691</c:v>
                </c:pt>
                <c:pt idx="4836">
                  <c:v>0.7119411918340246</c:v>
                </c:pt>
                <c:pt idx="4837">
                  <c:v>0.7047899499118716</c:v>
                </c:pt>
                <c:pt idx="4838">
                  <c:v>0.69769784489582853</c:v>
                </c:pt>
                <c:pt idx="4839">
                  <c:v>0.69066526600707212</c:v>
                </c:pt>
                <c:pt idx="4840">
                  <c:v>0.68369253991069467</c:v>
                </c:pt>
                <c:pt idx="4841">
                  <c:v>0.67677993245433066</c:v>
                </c:pt>
                <c:pt idx="4842">
                  <c:v>0.66992765041336577</c:v>
                </c:pt>
                <c:pt idx="4843">
                  <c:v>0.66313584324072694</c:v>
                </c:pt>
                <c:pt idx="4844">
                  <c:v>0.65640460481943663</c:v>
                </c:pt>
                <c:pt idx="4845">
                  <c:v>0.64973397521540355</c:v>
                </c:pt>
                <c:pt idx="4846">
                  <c:v>0.643123942428802</c:v>
                </c:pt>
                <c:pt idx="4847">
                  <c:v>0.63657444414244213</c:v>
                </c:pt>
                <c:pt idx="4848">
                  <c:v>0.63008536946497395</c:v>
                </c:pt>
                <c:pt idx="4849">
                  <c:v>0.62365656066809216</c:v>
                </c:pt>
                <c:pt idx="4850">
                  <c:v>0.61728781491572782</c:v>
                </c:pt>
                <c:pt idx="4851">
                  <c:v>0.61097888598406469</c:v>
                </c:pt>
                <c:pt idx="4852">
                  <c:v>0.60472948597177734</c:v>
                </c:pt>
                <c:pt idx="4853">
                  <c:v>0.59853928699805758</c:v>
                </c:pt>
                <c:pt idx="4854">
                  <c:v>0.59240792288916</c:v>
                </c:pt>
                <c:pt idx="4855">
                  <c:v>0.58633499085096707</c:v>
                </c:pt>
                <c:pt idx="4856">
                  <c:v>0.58032005312827661</c:v>
                </c:pt>
                <c:pt idx="4857">
                  <c:v>0.5743626386487426</c:v>
                </c:pt>
                <c:pt idx="4858">
                  <c:v>0.56846224465209649</c:v>
                </c:pt>
                <c:pt idx="4859">
                  <c:v>0.56261833830318675</c:v>
                </c:pt>
                <c:pt idx="4860">
                  <c:v>0.55683035828935168</c:v>
                </c:pt>
                <c:pt idx="4861">
                  <c:v>0.55109771640114591</c:v>
                </c:pt>
                <c:pt idx="4862">
                  <c:v>0.54541979909596239</c:v>
                </c:pt>
                <c:pt idx="4863">
                  <c:v>0.53979596904597493</c:v>
                </c:pt>
                <c:pt idx="4864">
                  <c:v>0.5342255666679312</c:v>
                </c:pt>
                <c:pt idx="4865">
                  <c:v>0.52870791163707975</c:v>
                </c:pt>
                <c:pt idx="4866">
                  <c:v>0.52324230438361452</c:v>
                </c:pt>
                <c:pt idx="4867">
                  <c:v>0.51782802757318758</c:v>
                </c:pt>
                <c:pt idx="4868">
                  <c:v>0.51246434757020065</c:v>
                </c:pt>
                <c:pt idx="4869">
                  <c:v>0.50715051588562043</c:v>
                </c:pt>
                <c:pt idx="4870">
                  <c:v>0.5018857706086407</c:v>
                </c:pt>
                <c:pt idx="4871">
                  <c:v>0.49666933782284894</c:v>
                </c:pt>
                <c:pt idx="4872">
                  <c:v>0.49150043300743768</c:v>
                </c:pt>
                <c:pt idx="4873">
                  <c:v>0.48637826242393251</c:v>
                </c:pt>
                <c:pt idx="4874">
                  <c:v>0.48130202448868042</c:v>
                </c:pt>
                <c:pt idx="4875">
                  <c:v>0.47627091113180103</c:v>
                </c:pt>
                <c:pt idx="4876">
                  <c:v>0.47128410914350982</c:v>
                </c:pt>
                <c:pt idx="4877">
                  <c:v>0.46634080150764662</c:v>
                </c:pt>
                <c:pt idx="4878">
                  <c:v>0.46144016872381782</c:v>
                </c:pt>
                <c:pt idx="4879">
                  <c:v>0.456581390118459</c:v>
                </c:pt>
                <c:pt idx="4880">
                  <c:v>0.45176364514527156</c:v>
                </c:pt>
                <c:pt idx="4881">
                  <c:v>0.44698611467646315</c:v>
                </c:pt>
                <c:pt idx="4882">
                  <c:v>0.44224798228443085</c:v>
                </c:pt>
                <c:pt idx="4883">
                  <c:v>0.43754843551550832</c:v>
                </c:pt>
                <c:pt idx="4884">
                  <c:v>0.43288666715618757</c:v>
                </c:pt>
                <c:pt idx="4885">
                  <c:v>0.42826187649230785</c:v>
                </c:pt>
                <c:pt idx="4886">
                  <c:v>0.42367327056211801</c:v>
                </c:pt>
                <c:pt idx="4887">
                  <c:v>0.41912006540411662</c:v>
                </c:pt>
                <c:pt idx="4888">
                  <c:v>0.41460148729983515</c:v>
                </c:pt>
                <c:pt idx="4889">
                  <c:v>0.41011677401295615</c:v>
                </c:pt>
                <c:pt idx="4890">
                  <c:v>0.4056651760245043</c:v>
                </c:pt>
                <c:pt idx="4891">
                  <c:v>0.40124595776600325</c:v>
                </c:pt>
                <c:pt idx="4892">
                  <c:v>0.39685839884978652</c:v>
                </c:pt>
                <c:pt idx="4893">
                  <c:v>0.3925017952984059</c:v>
                </c:pt>
                <c:pt idx="4894">
                  <c:v>0.38817546077259457</c:v>
                </c:pt>
                <c:pt idx="4895">
                  <c:v>0.38387872779927334</c:v>
                </c:pt>
                <c:pt idx="4896">
                  <c:v>0.37961094899933306</c:v>
                </c:pt>
                <c:pt idx="4897">
                  <c:v>0.37537149831611616</c:v>
                </c:pt>
                <c:pt idx="4898">
                  <c:v>0.37115977224489277</c:v>
                </c:pt>
                <c:pt idx="4899">
                  <c:v>0.36697519106370674</c:v>
                </c:pt>
                <c:pt idx="4900">
                  <c:v>0.36281720006590684</c:v>
                </c:pt>
                <c:pt idx="4901">
                  <c:v>0.35868527079476875</c:v>
                </c:pt>
                <c:pt idx="4902">
                  <c:v>0.35457890228030603</c:v>
                </c:pt>
                <c:pt idx="4903">
                  <c:v>0.35049762227844145</c:v>
                </c:pt>
                <c:pt idx="4904">
                  <c:v>0.34644098851288707</c:v>
                </c:pt>
                <c:pt idx="4905">
                  <c:v>0.3424085899194661</c:v>
                </c:pt>
                <c:pt idx="4906">
                  <c:v>0.33840004789331757</c:v>
                </c:pt>
                <c:pt idx="4907">
                  <c:v>0.33441501753840092</c:v>
                </c:pt>
                <c:pt idx="4908">
                  <c:v>0.33045318891955044</c:v>
                </c:pt>
                <c:pt idx="4909">
                  <c:v>0.32651428831701079</c:v>
                </c:pt>
                <c:pt idx="4910">
                  <c:v>0.3225980794825315</c:v>
                </c:pt>
                <c:pt idx="4911">
                  <c:v>0.31870436489752696</c:v>
                </c:pt>
                <c:pt idx="4912">
                  <c:v>0.31483298703235191</c:v>
                </c:pt>
                <c:pt idx="4913">
                  <c:v>0.31098382960625998</c:v>
                </c:pt>
                <c:pt idx="4914">
                  <c:v>0.30715681884777885</c:v>
                </c:pt>
                <c:pt idx="4915">
                  <c:v>0.30335192475445494</c:v>
                </c:pt>
                <c:pt idx="4916">
                  <c:v>0.29956916235168718</c:v>
                </c:pt>
                <c:pt idx="4917">
                  <c:v>0.29580859294937323</c:v>
                </c:pt>
                <c:pt idx="4918">
                  <c:v>0.29207032539589201</c:v>
                </c:pt>
                <c:pt idx="4919">
                  <c:v>0.28835451732822492</c:v>
                </c:pt>
                <c:pt idx="4920">
                  <c:v>0.28466137641728051</c:v>
                </c:pt>
                <c:pt idx="4921">
                  <c:v>0.2809911616070323</c:v>
                </c:pt>
                <c:pt idx="4922">
                  <c:v>0.27734418434662006</c:v>
                </c:pt>
                <c:pt idx="4923">
                  <c:v>0.27372080981391345</c:v>
                </c:pt>
                <c:pt idx="4924">
                  <c:v>0.27012145812874966</c:v>
                </c:pt>
                <c:pt idx="4925">
                  <c:v>0.26654660555517112</c:v>
                </c:pt>
                <c:pt idx="4926">
                  <c:v>0.26299678569030566</c:v>
                </c:pt>
                <c:pt idx="4927">
                  <c:v>0.25947259063852107</c:v>
                </c:pt>
                <c:pt idx="4928">
                  <c:v>0.25597467216917857</c:v>
                </c:pt>
                <c:pt idx="4929">
                  <c:v>0.25250374285587696</c:v>
                </c:pt>
                <c:pt idx="4930">
                  <c:v>0.24906057719538571</c:v>
                </c:pt>
                <c:pt idx="4931">
                  <c:v>0.24564601270426772</c:v>
                </c:pt>
                <c:pt idx="4932">
                  <c:v>0.24226095099089781</c:v>
                </c:pt>
                <c:pt idx="4933">
                  <c:v>0.23890635880074679</c:v>
                </c:pt>
                <c:pt idx="4934">
                  <c:v>0.23558326903269144</c:v>
                </c:pt>
                <c:pt idx="4935">
                  <c:v>0.2322927817237472</c:v>
                </c:pt>
                <c:pt idx="4936">
                  <c:v>0.22903606500005516</c:v>
                </c:pt>
                <c:pt idx="4937">
                  <c:v>0.22581435599119978</c:v>
                </c:pt>
                <c:pt idx="4938">
                  <c:v>0.22262896170551214</c:v>
                </c:pt>
                <c:pt idx="4939">
                  <c:v>0.21948125986344408</c:v>
                </c:pt>
                <c:pt idx="4940">
                  <c:v>0.216372699686422</c:v>
                </c:pt>
                <c:pt idx="4941">
                  <c:v>0.21330480263794641</c:v>
                </c:pt>
                <c:pt idx="4942">
                  <c:v>0.21027916311443706</c:v>
                </c:pt>
                <c:pt idx="4943">
                  <c:v>0.20729744908246231</c:v>
                </c:pt>
                <c:pt idx="4944">
                  <c:v>0.20436140265946454</c:v>
                </c:pt>
                <c:pt idx="4945">
                  <c:v>0.20147284063474569</c:v>
                </c:pt>
                <c:pt idx="4946">
                  <c:v>0.19863365492764667</c:v>
                </c:pt>
                <c:pt idx="4947">
                  <c:v>0.19584581297938256</c:v>
                </c:pt>
                <c:pt idx="4948">
                  <c:v>0.193111358075719</c:v>
                </c:pt>
                <c:pt idx="4949">
                  <c:v>0.19043240959671542</c:v>
                </c:pt>
                <c:pt idx="4950">
                  <c:v>0.18781116319024632</c:v>
                </c:pt>
                <c:pt idx="4951">
                  <c:v>0.18524989086617305</c:v>
                </c:pt>
                <c:pt idx="4952">
                  <c:v>0.18275094100741424</c:v>
                </c:pt>
                <c:pt idx="4953">
                  <c:v>0.18031673829451339</c:v>
                </c:pt>
                <c:pt idx="4954">
                  <c:v>0.17794978354050195</c:v>
                </c:pt>
                <c:pt idx="4955">
                  <c:v>0.17565265343217171</c:v>
                </c:pt>
                <c:pt idx="4956">
                  <c:v>0.17342800017461421</c:v>
                </c:pt>
                <c:pt idx="4957">
                  <c:v>0.17127855103544384</c:v>
                </c:pt>
                <c:pt idx="4958">
                  <c:v>0.16920710778526526</c:v>
                </c:pt>
                <c:pt idx="4959">
                  <c:v>0.16721654603086511</c:v>
                </c:pt>
                <c:pt idx="4960">
                  <c:v>0.1653098144380126</c:v>
                </c:pt>
                <c:pt idx="4961">
                  <c:v>0.16348993384012261</c:v>
                </c:pt>
                <c:pt idx="4962">
                  <c:v>0.16175999622988912</c:v>
                </c:pt>
                <c:pt idx="4963">
                  <c:v>0.16012316363032572</c:v>
                </c:pt>
                <c:pt idx="4964">
                  <c:v>0.15858266684223044</c:v>
                </c:pt>
                <c:pt idx="4965">
                  <c:v>0.15714180406491349</c:v>
                </c:pt>
                <c:pt idx="4966">
                  <c:v>0.15580393938726939</c:v>
                </c:pt>
                <c:pt idx="4967">
                  <c:v>0.15457250114608179</c:v>
                </c:pt>
                <c:pt idx="4968">
                  <c:v>0.15345098014911426</c:v>
                </c:pt>
                <c:pt idx="4969">
                  <c:v>0.15244292775991944</c:v>
                </c:pt>
                <c:pt idx="4970">
                  <c:v>0.15155195384226694</c:v>
                </c:pt>
                <c:pt idx="4971">
                  <c:v>0.15078172456137434</c:v>
                </c:pt>
                <c:pt idx="4972">
                  <c:v>0.15013596004003521</c:v>
                </c:pt>
                <c:pt idx="4973">
                  <c:v>0.14961843186742349</c:v>
                </c:pt>
                <c:pt idx="4974">
                  <c:v>0.14923296045874371</c:v>
                </c:pt>
                <c:pt idx="4975">
                  <c:v>0.14898341226398501</c:v>
                </c:pt>
                <c:pt idx="4976">
                  <c:v>0.14887369682440404</c:v>
                </c:pt>
                <c:pt idx="4977">
                  <c:v>0.14890776367529743</c:v>
                </c:pt>
                <c:pt idx="4978">
                  <c:v>0.14908959909423294</c:v>
                </c:pt>
                <c:pt idx="4979">
                  <c:v>0.14942322269371025</c:v>
                </c:pt>
                <c:pt idx="4980">
                  <c:v>0.14991268385792078</c:v>
                </c:pt>
                <c:pt idx="4981">
                  <c:v>0.15056205802315392</c:v>
                </c:pt>
                <c:pt idx="4982">
                  <c:v>0.15137544280199103</c:v>
                </c:pt>
                <c:pt idx="4983">
                  <c:v>0.15235695395139925</c:v>
                </c:pt>
                <c:pt idx="4984">
                  <c:v>0.15351072118548448</c:v>
                </c:pt>
                <c:pt idx="4985">
                  <c:v>0.15484088383369843</c:v>
                </c:pt>
                <c:pt idx="4986">
                  <c:v>0.1563515863456765</c:v>
                </c:pt>
                <c:pt idx="4987">
                  <c:v>0.15804697364441933</c:v>
                </c:pt>
                <c:pt idx="4988">
                  <c:v>0.15993118632952244</c:v>
                </c:pt>
                <c:pt idx="4989">
                  <c:v>0.16200835573279473</c:v>
                </c:pt>
                <c:pt idx="4990">
                  <c:v>0.1642825988288758</c:v>
                </c:pt>
                <c:pt idx="4991">
                  <c:v>0.16675801300379445</c:v>
                </c:pt>
                <c:pt idx="4992">
                  <c:v>0.16943867068488183</c:v>
                </c:pt>
                <c:pt idx="4993">
                  <c:v>0.17232861383568787</c:v>
                </c:pt>
                <c:pt idx="4994">
                  <c:v>0.17543184832011394</c:v>
                </c:pt>
                <c:pt idx="4995">
                  <c:v>0.17875233814031094</c:v>
                </c:pt>
                <c:pt idx="4996">
                  <c:v>0.18229399955320807</c:v>
                </c:pt>
                <c:pt idx="4997">
                  <c:v>0.18606069507104928</c:v>
                </c:pt>
                <c:pt idx="4998">
                  <c:v>0.19005622735185038</c:v>
                </c:pt>
                <c:pt idx="4999">
                  <c:v>0.19428433298558842</c:v>
                </c:pt>
                <c:pt idx="5000">
                  <c:v>0.19874867618323444</c:v>
                </c:pt>
                <c:pt idx="5001">
                  <c:v>0.2034528423751587</c:v>
                </c:pt>
                <c:pt idx="5002">
                  <c:v>0.20840033172664657</c:v>
                </c:pt>
                <c:pt idx="5003">
                  <c:v>0.21359455257832768</c:v>
                </c:pt>
                <c:pt idx="5004">
                  <c:v>0.21903881481961571</c:v>
                </c:pt>
                <c:pt idx="5005">
                  <c:v>0.22473632320411888</c:v>
                </c:pt>
                <c:pt idx="5006">
                  <c:v>0.23069017061579988</c:v>
                </c:pt>
                <c:pt idx="5007">
                  <c:v>0.236903331295645</c:v>
                </c:pt>
                <c:pt idx="5008">
                  <c:v>0.24337865403848588</c:v>
                </c:pt>
                <c:pt idx="5009">
                  <c:v>0.25011885537035156</c:v>
                </c:pt>
                <c:pt idx="5010">
                  <c:v>0.2571265127169573</c:v>
                </c:pt>
                <c:pt idx="5011">
                  <c:v>0.26440405757429358</c:v>
                </c:pt>
                <c:pt idx="5012">
                  <c:v>0.27195376869271437</c:v>
                </c:pt>
                <c:pt idx="5013">
                  <c:v>0.27977776528592446</c:v>
                </c:pt>
                <c:pt idx="5014">
                  <c:v>0.28787800027740318</c:v>
                </c:pt>
                <c:pt idx="5015">
                  <c:v>0.2962562535959109</c:v>
                </c:pt>
                <c:pt idx="5016">
                  <c:v>0.30491412553299257</c:v>
                </c:pt>
                <c:pt idx="5017">
                  <c:v>0.31385303017524446</c:v>
                </c:pt>
                <c:pt idx="5018">
                  <c:v>0.32307418892448186</c:v>
                </c:pt>
                <c:pt idx="5019">
                  <c:v>0.33257862411876865</c:v>
                </c:pt>
                <c:pt idx="5020">
                  <c:v>0.34236715276816793</c:v>
                </c:pt>
                <c:pt idx="5021">
                  <c:v>0.35244038041864667</c:v>
                </c:pt>
                <c:pt idx="5022">
                  <c:v>0.36279869515770113</c:v>
                </c:pt>
                <c:pt idx="5023">
                  <c:v>0.37344226177610051</c:v>
                </c:pt>
                <c:pt idx="5024">
                  <c:v>0.38437101609918473</c:v>
                </c:pt>
                <c:pt idx="5025">
                  <c:v>0.39558465950191213</c:v>
                </c:pt>
                <c:pt idx="5026">
                  <c:v>0.40708265362188006</c:v>
                </c:pt>
                <c:pt idx="5027">
                  <c:v>0.41886421528374318</c:v>
                </c:pt>
                <c:pt idx="5028">
                  <c:v>0.43092831164991868</c:v>
                </c:pt>
                <c:pt idx="5029">
                  <c:v>0.44327365561041715</c:v>
                </c:pt>
                <c:pt idx="5030">
                  <c:v>0.45589870142617706</c:v>
                </c:pt>
                <c:pt idx="5031">
                  <c:v>0.4688016406393633</c:v>
                </c:pt>
                <c:pt idx="5032">
                  <c:v>0.48198039826413486</c:v>
                </c:pt>
                <c:pt idx="5033">
                  <c:v>0.49543262927047677</c:v>
                </c:pt>
                <c:pt idx="5034">
                  <c:v>0.50915571537497262</c:v>
                </c:pt>
                <c:pt idx="5035">
                  <c:v>0.52314676215003753</c:v>
                </c:pt>
                <c:pt idx="5036">
                  <c:v>0.53740259646476418</c:v>
                </c:pt>
                <c:pt idx="5037">
                  <c:v>0.55191976426853184</c:v>
                </c:pt>
                <c:pt idx="5038">
                  <c:v>0.5666945287292291</c:v>
                </c:pt>
                <c:pt idx="5039">
                  <c:v>0.58172286873698342</c:v>
                </c:pt>
                <c:pt idx="5040">
                  <c:v>0.59700047778348664</c:v>
                </c:pt>
                <c:pt idx="5041">
                  <c:v>0.61252276322771559</c:v>
                </c:pt>
                <c:pt idx="5042">
                  <c:v>0.62828484595605449</c:v>
                </c:pt>
                <c:pt idx="5043">
                  <c:v>0.64428156044700569</c:v>
                </c:pt>
                <c:pt idx="5044">
                  <c:v>0.66050745524744403</c:v>
                </c:pt>
                <c:pt idx="5045">
                  <c:v>0.67695679386847685</c:v>
                </c:pt>
                <c:pt idx="5046">
                  <c:v>0.69362355610714266</c:v>
                </c:pt>
                <c:pt idx="5047">
                  <c:v>0.71050143980027913</c:v>
                </c:pt>
                <c:pt idx="5048">
                  <c:v>0.72758386301542988</c:v>
                </c:pt>
                <c:pt idx="5049">
                  <c:v>0.74486396668307486</c:v>
                </c:pt>
                <c:pt idx="5050">
                  <c:v>0.76233461767406374</c:v>
                </c:pt>
                <c:pt idx="5051">
                  <c:v>0.77998841232426508</c:v>
                </c:pt>
                <c:pt idx="5052">
                  <c:v>0.79781768040902901</c:v>
                </c:pt>
                <c:pt idx="5053">
                  <c:v>0.81581448956708325</c:v>
                </c:pt>
                <c:pt idx="5054">
                  <c:v>0.83397065017519156</c:v>
                </c:pt>
                <c:pt idx="5055">
                  <c:v>0.85227772067112995</c:v>
                </c:pt>
                <c:pt idx="5056">
                  <c:v>0.87072701332408853</c:v>
                </c:pt>
                <c:pt idx="5057">
                  <c:v>0.88930960044856389</c:v>
                </c:pt>
                <c:pt idx="5058">
                  <c:v>0.9080163210584935</c:v>
                </c:pt>
                <c:pt idx="5059">
                  <c:v>0.92683778795634031</c:v>
                </c:pt>
                <c:pt idx="5060">
                  <c:v>0.94576439525062661</c:v>
                </c:pt>
                <c:pt idx="5061">
                  <c:v>0.96478632629634853</c:v>
                </c:pt>
                <c:pt idx="5062">
                  <c:v>0.98389356204815903</c:v>
                </c:pt>
                <c:pt idx="5063">
                  <c:v>1.0030758898194394</c:v>
                </c:pt>
                <c:pt idx="5064">
                  <c:v>1.0223229124357061</c:v>
                </c:pt>
                <c:pt idx="5065">
                  <c:v>1.0416240577723563</c:v>
                </c:pt>
                <c:pt idx="5066">
                  <c:v>1.0609685886640414</c:v>
                </c:pt>
                <c:pt idx="5067">
                  <c:v>1.0803456131733467</c:v>
                </c:pt>
                <c:pt idx="5068">
                  <c:v>1.0997440952045583</c:v>
                </c:pt>
                <c:pt idx="5069">
                  <c:v>1.1191528654480001</c:v>
                </c:pt>
                <c:pt idx="5070">
                  <c:v>1.1385606326391164</c:v>
                </c:pt>
                <c:pt idx="5071">
                  <c:v>1.1579559951154519</c:v>
                </c:pt>
                <c:pt idx="5072">
                  <c:v>1.1773274526554618</c:v>
                </c:pt>
                <c:pt idx="5073">
                  <c:v>1.1966634185787643</c:v>
                </c:pt>
                <c:pt idx="5074">
                  <c:v>1.2159522320913936</c:v>
                </c:pt>
                <c:pt idx="5075">
                  <c:v>1.2351821708544899</c:v>
                </c:pt>
                <c:pt idx="5076">
                  <c:v>1.2543414637573964</c:v>
                </c:pt>
                <c:pt idx="5077">
                  <c:v>1.2734183038726972</c:v>
                </c:pt>
                <c:pt idx="5078">
                  <c:v>1.2924008615737483</c:v>
                </c:pt>
                <c:pt idx="5079">
                  <c:v>1.3112772977901304</c:v>
                </c:pt>
                <c:pt idx="5080">
                  <c:v>1.3300357773808775</c:v>
                </c:pt>
                <c:pt idx="5081">
                  <c:v>1.3486644826003618</c:v>
                </c:pt>
                <c:pt idx="5082">
                  <c:v>1.3671516266345867</c:v>
                </c:pt>
                <c:pt idx="5083">
                  <c:v>1.3854854671835413</c:v>
                </c:pt>
                <c:pt idx="5084">
                  <c:v>1.4036543200663898</c:v>
                </c:pt>
                <c:pt idx="5085">
                  <c:v>1.421646572823728</c:v>
                </c:pt>
                <c:pt idx="5086">
                  <c:v>1.4394506982944866</c:v>
                </c:pt>
                <c:pt idx="5087">
                  <c:v>1.4570552681406639</c:v>
                </c:pt>
                <c:pt idx="5088">
                  <c:v>1.4744489662979137</c:v>
                </c:pt>
                <c:pt idx="5089">
                  <c:v>1.4916206023250091</c:v>
                </c:pt>
                <c:pt idx="5090">
                  <c:v>1.5085591246293086</c:v>
                </c:pt>
                <c:pt idx="5091">
                  <c:v>1.525253633543844</c:v>
                </c:pt>
                <c:pt idx="5092">
                  <c:v>1.5416933942305318</c:v>
                </c:pt>
                <c:pt idx="5093">
                  <c:v>1.5578678493881637</c:v>
                </c:pt>
                <c:pt idx="5094">
                  <c:v>1.5737666317394652</c:v>
                </c:pt>
                <c:pt idx="5095">
                  <c:v>1.5893795762755742</c:v>
                </c:pt>
                <c:pt idx="5096">
                  <c:v>1.604696732234123</c:v>
                </c:pt>
                <c:pt idx="5097">
                  <c:v>1.6197083747906067</c:v>
                </c:pt>
                <c:pt idx="5098">
                  <c:v>1.6344050164399535</c:v>
                </c:pt>
                <c:pt idx="5099">
                  <c:v>1.6487774180476289</c:v>
                </c:pt>
                <c:pt idx="5100">
                  <c:v>1.6628165995513406</c:v>
                </c:pt>
                <c:pt idx="5101">
                  <c:v>1.6765138502922601</c:v>
                </c:pt>
                <c:pt idx="5102">
                  <c:v>1.6898607389584106</c:v>
                </c:pt>
                <c:pt idx="5103">
                  <c:v>1.7028491231210141</c:v>
                </c:pt>
                <c:pt idx="5104">
                  <c:v>1.7154711583486431</c:v>
                </c:pt>
                <c:pt idx="5105">
                  <c:v>1.7277193068815972</c:v>
                </c:pt>
                <c:pt idx="5106">
                  <c:v>1.7395863458517467</c:v>
                </c:pt>
                <c:pt idx="5107">
                  <c:v>1.7510653750346616</c:v>
                </c:pt>
                <c:pt idx="5108">
                  <c:v>1.7621498241201747</c:v>
                </c:pt>
                <c:pt idx="5109">
                  <c:v>1.7728334594891428</c:v>
                </c:pt>
                <c:pt idx="5110">
                  <c:v>1.7831103904858316</c:v>
                </c:pt>
                <c:pt idx="5111">
                  <c:v>1.7929750751774178</c:v>
                </c:pt>
                <c:pt idx="5112">
                  <c:v>1.8024223255895686</c:v>
                </c:pt>
                <c:pt idx="5113">
                  <c:v>1.8114473124124788</c:v>
                </c:pt>
                <c:pt idx="5114">
                  <c:v>1.8200455691699406</c:v>
                </c:pt>
                <c:pt idx="5115">
                  <c:v>1.8282129958472142</c:v>
                </c:pt>
                <c:pt idx="5116">
                  <c:v>1.8359458619734281</c:v>
                </c:pt>
                <c:pt idx="5117">
                  <c:v>1.843240809154818</c:v>
                </c:pt>
                <c:pt idx="5118">
                  <c:v>1.8500948530590577</c:v>
                </c:pt>
                <c:pt idx="5119">
                  <c:v>1.8565053848483941</c:v>
                </c:pt>
                <c:pt idx="5120">
                  <c:v>1.8624701720638084</c:v>
                </c:pt>
                <c:pt idx="5121">
                  <c:v>1.8679873589612921</c:v>
                </c:pt>
                <c:pt idx="5122">
                  <c:v>1.8730554663038288</c:v>
                </c:pt>
                <c:pt idx="5123">
                  <c:v>1.877673390612528</c:v>
                </c:pt>
                <c:pt idx="5124">
                  <c:v>1.8818404028839617</c:v>
                </c:pt>
                <c:pt idx="5125">
                  <c:v>1.8855561467784361</c:v>
                </c:pt>
                <c:pt idx="5126">
                  <c:v>1.8888206362869395</c:v>
                </c:pt>
                <c:pt idx="5127">
                  <c:v>1.8916342528867078</c:v>
                </c:pt>
                <c:pt idx="5128">
                  <c:v>1.8939977421937353</c:v>
                </c:pt>
                <c:pt idx="5129">
                  <c:v>1.8959122101225299</c:v>
                </c:pt>
                <c:pt idx="5130">
                  <c:v>1.8973791185659434</c:v>
                </c:pt>
                <c:pt idx="5131">
                  <c:v>1.8984002806066027</c:v>
                </c:pt>
                <c:pt idx="5132">
                  <c:v>1.8989778552728402</c:v>
                </c:pt>
                <c:pt idx="5133">
                  <c:v>1.8991143418541157</c:v>
                </c:pt>
                <c:pt idx="5134">
                  <c:v>1.8988125737900765</c:v>
                </c:pt>
                <c:pt idx="5135">
                  <c:v>1.8980757121489513</c:v>
                </c:pt>
                <c:pt idx="5136">
                  <c:v>1.8969072387121528</c:v>
                </c:pt>
                <c:pt idx="5137">
                  <c:v>1.8953109486807609</c:v>
                </c:pt>
                <c:pt idx="5138">
                  <c:v>1.8932909430221858</c:v>
                </c:pt>
                <c:pt idx="5139">
                  <c:v>1.8908516204749515</c:v>
                </c:pt>
                <c:pt idx="5140">
                  <c:v>1.8879976692296598</c:v>
                </c:pt>
                <c:pt idx="5141">
                  <c:v>1.8847340583052086</c:v>
                </c:pt>
                <c:pt idx="5142">
                  <c:v>1.8810660286396059</c:v>
                </c:pt>
                <c:pt idx="5143">
                  <c:v>1.876999083914068</c:v>
                </c:pt>
                <c:pt idx="5144">
                  <c:v>1.8725389811321855</c:v>
                </c:pt>
                <c:pt idx="5145">
                  <c:v>1.8676917209719077</c:v>
                </c:pt>
                <c:pt idx="5146">
                  <c:v>1.8624635379313119</c:v>
                </c:pt>
                <c:pt idx="5147">
                  <c:v>1.856860890289469</c:v>
                </c:pt>
                <c:pt idx="5148">
                  <c:v>1.8508904499011181</c:v>
                </c:pt>
                <c:pt idx="5149">
                  <c:v>1.8445590918457937</c:v>
                </c:pt>
                <c:pt idx="5150">
                  <c:v>1.8378738839539555</c:v>
                </c:pt>
                <c:pt idx="5151">
                  <c:v>1.8308420762256561</c:v>
                </c:pt>
                <c:pt idx="5152">
                  <c:v>1.8234710901665678</c:v>
                </c:pt>
                <c:pt idx="5153">
                  <c:v>1.815768508058164</c:v>
                </c:pt>
                <c:pt idx="5154">
                  <c:v>1.8077420621828175</c:v>
                </c:pt>
                <c:pt idx="5155">
                  <c:v>1.7993996240227452</c:v>
                </c:pt>
                <c:pt idx="5156">
                  <c:v>1.7907491934525899</c:v>
                </c:pt>
                <c:pt idx="5157">
                  <c:v>1.7817988879422269</c:v>
                </c:pt>
                <c:pt idx="5158">
                  <c:v>1.7725569317908798</c:v>
                </c:pt>
                <c:pt idx="5159">
                  <c:v>1.7630316454080572</c:v>
                </c:pt>
                <c:pt idx="5160">
                  <c:v>1.7532314346594418</c:v>
                </c:pt>
                <c:pt idx="5161">
                  <c:v>1.7431647802952326</c:v>
                </c:pt>
                <c:pt idx="5162">
                  <c:v>1.7328402274760244</c:v>
                </c:pt>
                <c:pt idx="5163">
                  <c:v>1.7222663754116578</c:v>
                </c:pt>
                <c:pt idx="5164">
                  <c:v>1.7114518671317387</c:v>
                </c:pt>
                <c:pt idx="5165">
                  <c:v>1.7004053793964597</c:v>
                </c:pt>
                <c:pt idx="5166">
                  <c:v>1.6891356127673878</c:v>
                </c:pt>
                <c:pt idx="5167">
                  <c:v>1.6776512818477893</c:v>
                </c:pt>
                <c:pt idx="5168">
                  <c:v>1.6659611057071375</c:v>
                </c:pt>
                <c:pt idx="5169">
                  <c:v>1.6540737984997733</c:v>
                </c:pt>
                <c:pt idx="5170">
                  <c:v>1.6419980602924928</c:v>
                </c:pt>
                <c:pt idx="5171">
                  <c:v>1.6297425681069921</c:v>
                </c:pt>
                <c:pt idx="5172">
                  <c:v>1.6173159671908441</c:v>
                </c:pt>
                <c:pt idx="5173">
                  <c:v>1.604726862525103</c:v>
                </c:pt>
                <c:pt idx="5174">
                  <c:v>1.5919838105752739</c:v>
                </c:pt>
                <c:pt idx="5175">
                  <c:v>1.5790953112968991</c:v>
                </c:pt>
                <c:pt idx="5176">
                  <c:v>1.5660698003992211</c:v>
                </c:pt>
                <c:pt idx="5177">
                  <c:v>1.552915641875388</c:v>
                </c:pt>
                <c:pt idx="5178">
                  <c:v>1.5396411208050917</c:v>
                </c:pt>
                <c:pt idx="5179">
                  <c:v>1.526254436432368</c:v>
                </c:pt>
                <c:pt idx="5180">
                  <c:v>1.5127636955259542</c:v>
                </c:pt>
                <c:pt idx="5181">
                  <c:v>1.4991769060235065</c:v>
                </c:pt>
                <c:pt idx="5182">
                  <c:v>1.4855019709627524</c:v>
                </c:pt>
                <c:pt idx="5183">
                  <c:v>1.4717466827037564</c:v>
                </c:pt>
                <c:pt idx="5184">
                  <c:v>1.4579187174413715</c:v>
                </c:pt>
                <c:pt idx="5185">
                  <c:v>1.4440256300114238</c:v>
                </c:pt>
                <c:pt idx="5186">
                  <c:v>1.4300748489882067</c:v>
                </c:pt>
                <c:pt idx="5187">
                  <c:v>1.4160736720768319</c:v>
                </c:pt>
                <c:pt idx="5188">
                  <c:v>1.4020292617960759</c:v>
                </c:pt>
                <c:pt idx="5189">
                  <c:v>1.3879486414522764</c:v>
                </c:pt>
                <c:pt idx="5190">
                  <c:v>1.3738386914028824</c:v>
                </c:pt>
                <c:pt idx="5191">
                  <c:v>1.3597061456063426</c:v>
                </c:pt>
                <c:pt idx="5192">
                  <c:v>1.3455575884554825</c:v>
                </c:pt>
                <c:pt idx="5193">
                  <c:v>1.3313994518923886</c:v>
                </c:pt>
                <c:pt idx="5194">
                  <c:v>1.317238012799518</c:v>
                </c:pt>
                <c:pt idx="5195">
                  <c:v>1.3030793906643385</c:v>
                </c:pt>
                <c:pt idx="5196">
                  <c:v>1.2889295455116698</c:v>
                </c:pt>
                <c:pt idx="5197">
                  <c:v>1.2747942761001299</c:v>
                </c:pt>
                <c:pt idx="5198">
                  <c:v>1.2606792183767959</c:v>
                </c:pt>
                <c:pt idx="5199">
                  <c:v>1.2465898441841918</c:v>
                </c:pt>
                <c:pt idx="5200">
                  <c:v>1.232531460215136</c:v>
                </c:pt>
                <c:pt idx="5201">
                  <c:v>1.218509207207124</c:v>
                </c:pt>
                <c:pt idx="5202">
                  <c:v>1.2045280593730348</c:v>
                </c:pt>
                <c:pt idx="5203">
                  <c:v>1.1905928240576185</c:v>
                </c:pt>
                <c:pt idx="5204">
                  <c:v>1.1767081416174241</c:v>
                </c:pt>
                <c:pt idx="5205">
                  <c:v>1.1628784855131682</c:v>
                </c:pt>
                <c:pt idx="5206">
                  <c:v>1.1491081626099766</c:v>
                </c:pt>
                <c:pt idx="5207">
                  <c:v>1.135401313677548</c:v>
                </c:pt>
                <c:pt idx="5208">
                  <c:v>1.1217619140823074</c:v>
                </c:pt>
                <c:pt idx="5209">
                  <c:v>1.1081937746655621</c:v>
                </c:pt>
                <c:pt idx="5210">
                  <c:v>1.0947005427981451</c:v>
                </c:pt>
                <c:pt idx="5211">
                  <c:v>1.0812857036051737</c:v>
                </c:pt>
                <c:pt idx="5212">
                  <c:v>1.0679525813543955</c:v>
                </c:pt>
                <c:pt idx="5213">
                  <c:v>1.0547043409971097</c:v>
                </c:pt>
                <c:pt idx="5214">
                  <c:v>1.0415439898582015</c:v>
                </c:pt>
                <c:pt idx="5215">
                  <c:v>1.0284743794642535</c:v>
                </c:pt>
                <c:pt idx="5216">
                  <c:v>1.0154982075046843</c:v>
                </c:pt>
                <c:pt idx="5217">
                  <c:v>1.0026180199160737</c:v>
                </c:pt>
                <c:pt idx="5218">
                  <c:v>0.98983621308502834</c:v>
                </c:pt>
                <c:pt idx="5219">
                  <c:v>0.97715503615908783</c:v>
                </c:pt>
                <c:pt idx="5220">
                  <c:v>0.96457659346116587</c:v>
                </c:pt>
                <c:pt idx="5221">
                  <c:v>0.95210284699862879</c:v>
                </c:pt>
                <c:pt idx="5222">
                  <c:v>0.93973561906042413</c:v>
                </c:pt>
                <c:pt idx="5223">
                  <c:v>0.9274765948963537</c:v>
                </c:pt>
                <c:pt idx="5224">
                  <c:v>0.91532732546961237</c:v>
                </c:pt>
                <c:pt idx="5225">
                  <c:v>0.90328923027796459</c:v>
                </c:pt>
                <c:pt idx="5226">
                  <c:v>0.89136360023647199</c:v>
                </c:pt>
                <c:pt idx="5227">
                  <c:v>0.87955160061476345</c:v>
                </c:pt>
                <c:pt idx="5228">
                  <c:v>0.86785427402417437</c:v>
                </c:pt>
                <c:pt idx="5229">
                  <c:v>0.85627254344696357</c:v>
                </c:pt>
                <c:pt idx="5230">
                  <c:v>0.8448072153038213</c:v>
                </c:pt>
                <c:pt idx="5231">
                  <c:v>0.83345898255306261</c:v>
                </c:pt>
                <c:pt idx="5232">
                  <c:v>0.82222842781553085</c:v>
                </c:pt>
                <c:pt idx="5233">
                  <c:v>0.81111602652169967</c:v>
                </c:pt>
                <c:pt idx="5234">
                  <c:v>0.80012215007510423</c:v>
                </c:pt>
                <c:pt idx="5235">
                  <c:v>0.78924706902654851</c:v>
                </c:pt>
                <c:pt idx="5236">
                  <c:v>0.77849095625662446</c:v>
                </c:pt>
                <c:pt idx="5237">
                  <c:v>0.76785389015981476</c:v>
                </c:pt>
                <c:pt idx="5238">
                  <c:v>0.7573358578284457</c:v>
                </c:pt>
                <c:pt idx="5239">
                  <c:v>0.74693675823042471</c:v>
                </c:pt>
                <c:pt idx="5240">
                  <c:v>0.73665640537853183</c:v>
                </c:pt>
                <c:pt idx="5241">
                  <c:v>0.72649453148738585</c:v>
                </c:pt>
                <c:pt idx="5242">
                  <c:v>0.71645079011464041</c:v>
                </c:pt>
                <c:pt idx="5243">
                  <c:v>0.70652475928313285</c:v>
                </c:pt>
                <c:pt idx="5244">
                  <c:v>0.69671594458194352</c:v>
                </c:pt>
                <c:pt idx="5245">
                  <c:v>0.68702378224304184</c:v>
                </c:pt>
                <c:pt idx="5246">
                  <c:v>0.67744764219103182</c:v>
                </c:pt>
                <c:pt idx="5247">
                  <c:v>0.66798683106424561</c:v>
                </c:pt>
                <c:pt idx="5248">
                  <c:v>0.65864059520445528</c:v>
                </c:pt>
                <c:pt idx="5249">
                  <c:v>0.64940812361407385</c:v>
                </c:pt>
                <c:pt idx="5250">
                  <c:v>0.64028855087848024</c:v>
                </c:pt>
                <c:pt idx="5251">
                  <c:v>0.63128096005219902</c:v>
                </c:pt>
                <c:pt idx="5252">
                  <c:v>0.62238438550805408</c:v>
                </c:pt>
                <c:pt idx="5253">
                  <c:v>0.61359781574695049</c:v>
                </c:pt>
                <c:pt idx="5254">
                  <c:v>0.60492019616903703</c:v>
                </c:pt>
                <c:pt idx="5255">
                  <c:v>0.59635043180339342</c:v>
                </c:pt>
                <c:pt idx="5256">
                  <c:v>0.58788738999745505</c:v>
                </c:pt>
                <c:pt idx="5257">
                  <c:v>0.5795299030642187</c:v>
                </c:pt>
                <c:pt idx="5258">
                  <c:v>0.57127677088776307</c:v>
                </c:pt>
                <c:pt idx="5259">
                  <c:v>0.56312676348600488</c:v>
                </c:pt>
                <c:pt idx="5260">
                  <c:v>0.55507862353172299</c:v>
                </c:pt>
                <c:pt idx="5261">
                  <c:v>0.54713106883078777</c:v>
                </c:pt>
                <c:pt idx="5262">
                  <c:v>0.53928279475772101</c:v>
                </c:pt>
                <c:pt idx="5263">
                  <c:v>0.53153247665035219</c:v>
                </c:pt>
                <c:pt idx="5264">
                  <c:v>0.52387877216158085</c:v>
                </c:pt>
                <c:pt idx="5265">
                  <c:v>0.51632032357092206</c:v>
                </c:pt>
                <c:pt idx="5266">
                  <c:v>0.50885576005461131</c:v>
                </c:pt>
                <c:pt idx="5267">
                  <c:v>0.50148369991650632</c:v>
                </c:pt>
                <c:pt idx="5268">
                  <c:v>0.49420275277892795</c:v>
                </c:pt>
                <c:pt idx="5269">
                  <c:v>0.48701152173559281</c:v>
                </c:pt>
                <c:pt idx="5270">
                  <c:v>0.47990860546677466</c:v>
                </c:pt>
                <c:pt idx="5271">
                  <c:v>0.47289260031771341</c:v>
                </c:pt>
                <c:pt idx="5272">
                  <c:v>0.46596210234153396</c:v>
                </c:pt>
                <c:pt idx="5273">
                  <c:v>0.45911570930758294</c:v>
                </c:pt>
                <c:pt idx="5274">
                  <c:v>0.45235202267610625</c:v>
                </c:pt>
                <c:pt idx="5275">
                  <c:v>0.44566964954069654</c:v>
                </c:pt>
                <c:pt idx="5276">
                  <c:v>0.43906720453971737</c:v>
                </c:pt>
                <c:pt idx="5277">
                  <c:v>0.43254331173742389</c:v>
                </c:pt>
                <c:pt idx="5278">
                  <c:v>0.42609660647667047</c:v>
                </c:pt>
                <c:pt idx="5279">
                  <c:v>0.419725737204032</c:v>
                </c:pt>
                <c:pt idx="5280">
                  <c:v>0.41342936726862423</c:v>
                </c:pt>
                <c:pt idx="5281">
                  <c:v>0.4072061766962301</c:v>
                </c:pt>
                <c:pt idx="5282">
                  <c:v>0.401054863939446</c:v>
                </c:pt>
                <c:pt idx="5283">
                  <c:v>0.39497414760552346</c:v>
                </c:pt>
                <c:pt idx="5284">
                  <c:v>0.38896276816325837</c:v>
                </c:pt>
                <c:pt idx="5285">
                  <c:v>0.38301948962977089</c:v>
                </c:pt>
                <c:pt idx="5286">
                  <c:v>0.3771431012385274</c:v>
                </c:pt>
                <c:pt idx="5287">
                  <c:v>0.37133241909018022</c:v>
                </c:pt>
                <c:pt idx="5288">
                  <c:v>0.36558628778673297</c:v>
                </c:pt>
                <c:pt idx="5289">
                  <c:v>0.35990358205093187</c:v>
                </c:pt>
                <c:pt idx="5290">
                  <c:v>0.3542832083310633</c:v>
                </c:pt>
                <c:pt idx="5291">
                  <c:v>0.34872410639336932</c:v>
                </c:pt>
                <c:pt idx="5292">
                  <c:v>0.34322525090180489</c:v>
                </c:pt>
                <c:pt idx="5293">
                  <c:v>0.33778565298725993</c:v>
                </c:pt>
                <c:pt idx="5294">
                  <c:v>0.3324043618061705</c:v>
                </c:pt>
                <c:pt idx="5295">
                  <c:v>0.3270804660902481</c:v>
                </c:pt>
                <c:pt idx="5296">
                  <c:v>0.32181309568730437</c:v>
                </c:pt>
                <c:pt idx="5297">
                  <c:v>0.31660142309438477</c:v>
                </c:pt>
                <c:pt idx="5298">
                  <c:v>0.31144466498374979</c:v>
                </c:pt>
                <c:pt idx="5299">
                  <c:v>0.30634208372207633</c:v>
                </c:pt>
                <c:pt idx="5300">
                  <c:v>0.30129298888356032</c:v>
                </c:pt>
                <c:pt idx="5301">
                  <c:v>0.29629673875732576</c:v>
                </c:pt>
                <c:pt idx="5302">
                  <c:v>0.29135274184923327</c:v>
                </c:pt>
                <c:pt idx="5303">
                  <c:v>0.28646045837852185</c:v>
                </c:pt>
                <c:pt idx="5304">
                  <c:v>0.28161940176940292</c:v>
                </c:pt>
                <c:pt idx="5305">
                  <c:v>0.27682914013742521</c:v>
                </c:pt>
                <c:pt idx="5306">
                  <c:v>0.27208929777099444</c:v>
                </c:pt>
                <c:pt idx="5307">
                  <c:v>0.26739955660727333</c:v>
                </c:pt>
                <c:pt idx="5308">
                  <c:v>0.26275965770270576</c:v>
                </c:pt>
                <c:pt idx="5309">
                  <c:v>0.2581694026977564</c:v>
                </c:pt>
                <c:pt idx="5310">
                  <c:v>0.25362865527482947</c:v>
                </c:pt>
                <c:pt idx="5311">
                  <c:v>0.24913734260963474</c:v>
                </c:pt>
                <c:pt idx="5312">
                  <c:v>0.24469545681465221</c:v>
                </c:pt>
                <c:pt idx="5313">
                  <c:v>0.24030305637405586</c:v>
                </c:pt>
                <c:pt idx="5314">
                  <c:v>0.23596026756934901</c:v>
                </c:pt>
                <c:pt idx="5315">
                  <c:v>0.23166728589437774</c:v>
                </c:pt>
                <c:pt idx="5316">
                  <c:v>0.22742437745888938</c:v>
                </c:pt>
                <c:pt idx="5317">
                  <c:v>0.22323188037893871</c:v>
                </c:pt>
                <c:pt idx="5318">
                  <c:v>0.21909020615313649</c:v>
                </c:pt>
                <c:pt idx="5319">
                  <c:v>0.21499984102304173</c:v>
                </c:pt>
                <c:pt idx="5320">
                  <c:v>0.21096134731602195</c:v>
                </c:pt>
                <c:pt idx="5321">
                  <c:v>0.20697536476879971</c:v>
                </c:pt>
                <c:pt idx="5322">
                  <c:v>0.20304261182997341</c:v>
                </c:pt>
                <c:pt idx="5323">
                  <c:v>0.19916388693938569</c:v>
                </c:pt>
                <c:pt idx="5324">
                  <c:v>0.19534006978197271</c:v>
                </c:pt>
                <c:pt idx="5325">
                  <c:v>0.19157212251436942</c:v>
                </c:pt>
                <c:pt idx="5326">
                  <c:v>0.18786109096141776</c:v>
                </c:pt>
                <c:pt idx="5327">
                  <c:v>0.18420810578023891</c:v>
                </c:pt>
                <c:pt idx="5328">
                  <c:v>0.18061438358939222</c:v>
                </c:pt>
                <c:pt idx="5329">
                  <c:v>0.17708122806011209</c:v>
                </c:pt>
                <c:pt idx="5330">
                  <c:v>0.17361003096701344</c:v>
                </c:pt>
                <c:pt idx="5331">
                  <c:v>0.17020227319520681</c:v>
                </c:pt>
                <c:pt idx="5332">
                  <c:v>0.16685952570070667</c:v>
                </c:pt>
                <c:pt idx="5333">
                  <c:v>0.16358345042103725</c:v>
                </c:pt>
                <c:pt idx="5334">
                  <c:v>0.16037580113263508</c:v>
                </c:pt>
                <c:pt idx="5335">
                  <c:v>0.15723842425174608</c:v>
                </c:pt>
                <c:pt idx="5336">
                  <c:v>0.15417325957531233</c:v>
                </c:pt>
                <c:pt idx="5337">
                  <c:v>0.15118234095814731</c:v>
                </c:pt>
                <c:pt idx="5338">
                  <c:v>0.14826779692285233</c:v>
                </c:pt>
                <c:pt idx="5339">
                  <c:v>0.1454318511985809</c:v>
                </c:pt>
                <c:pt idx="5340">
                  <c:v>0.14267682318494945</c:v>
                </c:pt>
                <c:pt idx="5341">
                  <c:v>0.14000512833690384</c:v>
                </c:pt>
                <c:pt idx="5342">
                  <c:v>0.13741927846678711</c:v>
                </c:pt>
                <c:pt idx="5343">
                  <c:v>0.13492188195939631</c:v>
                </c:pt>
                <c:pt idx="5344">
                  <c:v>0.13251564389591294</c:v>
                </c:pt>
                <c:pt idx="5345">
                  <c:v>0.13020336608247363</c:v>
                </c:pt>
                <c:pt idx="5346">
                  <c:v>0.12798794697930191</c:v>
                </c:pt>
                <c:pt idx="5347">
                  <c:v>0.12587238152577934</c:v>
                </c:pt>
                <c:pt idx="5348">
                  <c:v>0.12385976085763421</c:v>
                </c:pt>
                <c:pt idx="5349">
                  <c:v>0.12195327191141421</c:v>
                </c:pt>
                <c:pt idx="5350">
                  <c:v>0.12015619691218689</c:v>
                </c:pt>
                <c:pt idx="5351">
                  <c:v>0.11847191274006798</c:v>
                </c:pt>
                <c:pt idx="5352">
                  <c:v>0.11690389017112271</c:v>
                </c:pt>
                <c:pt idx="5353">
                  <c:v>0.11545569298836053</c:v>
                </c:pt>
                <c:pt idx="5354">
                  <c:v>0.11413097695851861</c:v>
                </c:pt>
                <c:pt idx="5355">
                  <c:v>0.11293348867030255</c:v>
                </c:pt>
                <c:pt idx="5356">
                  <c:v>0.11186706422981856</c:v>
                </c:pt>
                <c:pt idx="5357">
                  <c:v>0.11093562780908471</c:v>
                </c:pt>
                <c:pt idx="5358">
                  <c:v>0.11014319004347306</c:v>
                </c:pt>
                <c:pt idx="5359">
                  <c:v>0.1094938462739031</c:v>
                </c:pt>
                <c:pt idx="5360">
                  <c:v>0.10899177463014122</c:v>
                </c:pt>
                <c:pt idx="5361">
                  <c:v>0.108641233950972</c:v>
                </c:pt>
                <c:pt idx="5362">
                  <c:v>0.10844656153789362</c:v>
                </c:pt>
                <c:pt idx="5363">
                  <c:v>0.1084121707384318</c:v>
                </c:pt>
                <c:pt idx="5364">
                  <c:v>0.10854254835582194</c:v>
                </c:pt>
                <c:pt idx="5365">
                  <c:v>0.10884225188169</c:v>
                </c:pt>
                <c:pt idx="5366">
                  <c:v>0.10931590654865957</c:v>
                </c:pt>
                <c:pt idx="5367">
                  <c:v>0.1099682021998427</c:v>
                </c:pt>
                <c:pt idx="5368">
                  <c:v>0.11080388997273125</c:v>
                </c:pt>
                <c:pt idx="5369">
                  <c:v>0.11182777879466398</c:v>
                </c:pt>
                <c:pt idx="5370">
                  <c:v>0.11304473168796396</c:v>
                </c:pt>
                <c:pt idx="5371">
                  <c:v>0.11445966188238366</c:v>
                </c:pt>
                <c:pt idx="5372">
                  <c:v>0.11607752873336667</c:v>
                </c:pt>
                <c:pt idx="5373">
                  <c:v>0.11790333344451809</c:v>
                </c:pt>
                <c:pt idx="5374">
                  <c:v>0.119942114593178</c:v>
                </c:pt>
                <c:pt idx="5375">
                  <c:v>0.12219894345816935</c:v>
                </c:pt>
                <c:pt idx="5376">
                  <c:v>0.12467891914929115</c:v>
                </c:pt>
                <c:pt idx="5377">
                  <c:v>0.12738716353822854</c:v>
                </c:pt>
                <c:pt idx="5378">
                  <c:v>0.13032881599123408</c:v>
                </c:pt>
                <c:pt idx="5379">
                  <c:v>0.13350902790389507</c:v>
                </c:pt>
                <c:pt idx="5380">
                  <c:v>0.13693295703917971</c:v>
                </c:pt>
                <c:pt idx="5381">
                  <c:v>0.14060576166982103</c:v>
                </c:pt>
                <c:pt idx="5382">
                  <c:v>0.14453259452709938</c:v>
                </c:pt>
                <c:pt idx="5383">
                  <c:v>0.14871859655790773</c:v>
                </c:pt>
                <c:pt idx="5384">
                  <c:v>0.15316889049292151</c:v>
                </c:pt>
                <c:pt idx="5385">
                  <c:v>0.15788857422893957</c:v>
                </c:pt>
                <c:pt idx="5386">
                  <c:v>0.16288271402883989</c:v>
                </c:pt>
                <c:pt idx="5387">
                  <c:v>0.16815633754337686</c:v>
                </c:pt>
                <c:pt idx="5388">
                  <c:v>0.17371442665914238</c:v>
                </c:pt>
                <c:pt idx="5389">
                  <c:v>0.17956191017785153</c:v>
                </c:pt>
                <c:pt idx="5390">
                  <c:v>0.18570365633248959</c:v>
                </c:pt>
                <c:pt idx="5391">
                  <c:v>0.19214446514632699</c:v>
                </c:pt>
                <c:pt idx="5392">
                  <c:v>0.19888906064140024</c:v>
                </c:pt>
                <c:pt idx="5393">
                  <c:v>0.20594208290365021</c:v>
                </c:pt>
                <c:pt idx="5394">
                  <c:v>0.21330808001219465</c:v>
                </c:pt>
                <c:pt idx="5395">
                  <c:v>0.22099149984122823</c:v>
                </c:pt>
                <c:pt idx="5396">
                  <c:v>0.22899668174292412</c:v>
                </c:pt>
                <c:pt idx="5397">
                  <c:v>0.23732784812090899</c:v>
                </c:pt>
                <c:pt idx="5398">
                  <c:v>0.24598909590410437</c:v>
                </c:pt>
                <c:pt idx="5399">
                  <c:v>0.25498438793099726</c:v>
                </c:pt>
                <c:pt idx="5400">
                  <c:v>0.26431754425582521</c:v>
                </c:pt>
                <c:pt idx="5401">
                  <c:v>0.27399223338753081</c:v>
                </c:pt>
                <c:pt idx="5402">
                  <c:v>0.28401196347382396</c:v>
                </c:pt>
                <c:pt idx="5403">
                  <c:v>0.29438007344279954</c:v>
                </c:pt>
                <c:pt idx="5404">
                  <c:v>0.30509972411495656</c:v>
                </c:pt>
                <c:pt idx="5405">
                  <c:v>0.31617388929936069</c:v>
                </c:pt>
                <c:pt idx="5406">
                  <c:v>0.32760534688769832</c:v>
                </c:pt>
                <c:pt idx="5407">
                  <c:v>0.33939666996100509</c:v>
                </c:pt>
                <c:pt idx="5408">
                  <c:v>0.35155021792364738</c:v>
                </c:pt>
                <c:pt idx="5409">
                  <c:v>0.36406812768018731</c:v>
                </c:pt>
                <c:pt idx="5410">
                  <c:v>0.37695230487081005</c:v>
                </c:pt>
                <c:pt idx="5411">
                  <c:v>0.39020441518142235</c:v>
                </c:pt>
                <c:pt idx="5412">
                  <c:v>0.40382587574526013</c:v>
                </c:pt>
                <c:pt idx="5413">
                  <c:v>0.4178178466522704</c:v>
                </c:pt>
                <c:pt idx="5414">
                  <c:v>0.43218122258448782</c:v>
                </c:pt>
                <c:pt idx="5415">
                  <c:v>0.4469166245937623</c:v>
                </c:pt>
                <c:pt idx="5416">
                  <c:v>0.4620243920404889</c:v>
                </c:pt>
                <c:pt idx="5417">
                  <c:v>0.47750457471070362</c:v>
                </c:pt>
                <c:pt idx="5418">
                  <c:v>0.49335692513038443</c:v>
                </c:pt>
                <c:pt idx="5419">
                  <c:v>0.50958089109437588</c:v>
                </c:pt>
                <c:pt idx="5420">
                  <c:v>0.52617560842917466</c:v>
                </c:pt>
                <c:pt idx="5421">
                  <c:v>0.54313989400779261</c:v>
                </c:pt>
                <c:pt idx="5422">
                  <c:v>0.56047223903484911</c:v>
                </c:pt>
                <c:pt idx="5423">
                  <c:v>0.57817080262123677</c:v>
                </c:pt>
                <c:pt idx="5424">
                  <c:v>0.59623340566592309</c:v>
                </c:pt>
                <c:pt idx="5425">
                  <c:v>0.61465752506388072</c:v>
                </c:pt>
                <c:pt idx="5426">
                  <c:v>0.63344028825816212</c:v>
                </c:pt>
                <c:pt idx="5427">
                  <c:v>0.65257846815380394</c:v>
                </c:pt>
                <c:pt idx="5428">
                  <c:v>0.67206847841218575</c:v>
                </c:pt>
                <c:pt idx="5429">
                  <c:v>0.6919063691422972</c:v>
                </c:pt>
                <c:pt idx="5430">
                  <c:v>0.71208782300638152</c:v>
                </c:pt>
                <c:pt idx="5431">
                  <c:v>0.73260815175732419</c:v>
                </c:pt>
                <c:pt idx="5432">
                  <c:v>0.75346229322321068</c:v>
                </c:pt>
                <c:pt idx="5433">
                  <c:v>0.77464480875482555</c:v>
                </c:pt>
                <c:pt idx="5434">
                  <c:v>0.79614988115235619</c:v>
                </c:pt>
                <c:pt idx="5435">
                  <c:v>0.8179713130843923</c:v>
                </c:pt>
                <c:pt idx="5436">
                  <c:v>0.84010252601467761</c:v>
                </c:pt>
                <c:pt idx="5437">
                  <c:v>0.86253655964851583</c:v>
                </c:pt>
                <c:pt idx="5438">
                  <c:v>0.88526607191258089</c:v>
                </c:pt>
                <c:pt idx="5439">
                  <c:v>0.90828333947869722</c:v>
                </c:pt>
                <c:pt idx="5440">
                  <c:v>0.93158025884316431</c:v>
                </c:pt>
                <c:pt idx="5441">
                  <c:v>0.95514834797160486</c:v>
                </c:pt>
                <c:pt idx="5442">
                  <c:v>0.97897874851721811</c:v>
                </c:pt>
                <c:pt idx="5443">
                  <c:v>1.0030622286221944</c:v>
                </c:pt>
                <c:pt idx="5444">
                  <c:v>1.0273891863076412</c:v>
                </c:pt>
                <c:pt idx="5445">
                  <c:v>1.051949653458901</c:v>
                </c:pt>
                <c:pt idx="5446">
                  <c:v>1.0767333004102588</c:v>
                </c:pt>
                <c:pt idx="5447">
                  <c:v>1.1017294411333338</c:v>
                </c:pt>
                <c:pt idx="5448">
                  <c:v>1.1269270390313597</c:v>
                </c:pt>
                <c:pt idx="5449">
                  <c:v>1.1523147133398235</c:v>
                </c:pt>
                <c:pt idx="5450">
                  <c:v>1.1778807461347831</c:v>
                </c:pt>
                <c:pt idx="5451">
                  <c:v>1.203613089946042</c:v>
                </c:pt>
                <c:pt idx="5452">
                  <c:v>1.2294993759739934</c:v>
                </c:pt>
                <c:pt idx="5453">
                  <c:v>1.2555269229044115</c:v>
                </c:pt>
                <c:pt idx="5454">
                  <c:v>1.2816827463182241</c:v>
                </c:pt>
                <c:pt idx="5455">
                  <c:v>1.3079535686870885</c:v>
                </c:pt>
                <c:pt idx="5456">
                  <c:v>1.3343258299488183</c:v>
                </c:pt>
                <c:pt idx="5457">
                  <c:v>1.3607856986521076</c:v>
                </c:pt>
                <c:pt idx="5458">
                  <c:v>1.3873190836603935</c:v>
                </c:pt>
                <c:pt idx="5459">
                  <c:v>1.4139116464025834</c:v>
                </c:pt>
                <c:pt idx="5460">
                  <c:v>1.4405488136569493</c:v>
                </c:pt>
                <c:pt idx="5461">
                  <c:v>1.4672157908544099</c:v>
                </c:pt>
                <c:pt idx="5462">
                  <c:v>1.493897575883262</c:v>
                </c:pt>
                <c:pt idx="5463">
                  <c:v>1.5205789733799375</c:v>
                </c:pt>
                <c:pt idx="5464">
                  <c:v>1.5472446094856076</c:v>
                </c:pt>
                <c:pt idx="5465">
                  <c:v>1.5738789470497097</c:v>
                </c:pt>
                <c:pt idx="5466">
                  <c:v>1.6004663012579039</c:v>
                </c:pt>
                <c:pt idx="5467">
                  <c:v>1.6269908556636326</c:v>
                </c:pt>
                <c:pt idx="5468">
                  <c:v>1.6534366785981438</c:v>
                </c:pt>
                <c:pt idx="5469">
                  <c:v>1.6797877399356334</c:v>
                </c:pt>
                <c:pt idx="5470">
                  <c:v>1.7060279281868369</c:v>
                </c:pt>
                <c:pt idx="5471">
                  <c:v>1.73214106789418</c:v>
                </c:pt>
                <c:pt idx="5472">
                  <c:v>1.758110937302731</c:v>
                </c:pt>
                <c:pt idx="5473">
                  <c:v>1.7839212862740712</c:v>
                </c:pt>
                <c:pt idx="5474">
                  <c:v>1.8095558544193602</c:v>
                </c:pt>
                <c:pt idx="5475">
                  <c:v>1.8349983894156678</c:v>
                </c:pt>
                <c:pt idx="5476">
                  <c:v>1.8602326654789225</c:v>
                </c:pt>
                <c:pt idx="5477">
                  <c:v>1.8852425019588808</c:v>
                </c:pt>
                <c:pt idx="5478">
                  <c:v>1.9100117820259239</c:v>
                </c:pt>
                <c:pt idx="5479">
                  <c:v>1.9345244714154517</c:v>
                </c:pt>
                <c:pt idx="5480">
                  <c:v>1.95876463719842</c:v>
                </c:pt>
                <c:pt idx="5481">
                  <c:v>1.9827164665432073</c:v>
                </c:pt>
                <c:pt idx="5482">
                  <c:v>2.0063642854353598</c:v>
                </c:pt>
                <c:pt idx="5483">
                  <c:v>2.0296925773214602</c:v>
                </c:pt>
                <c:pt idx="5484">
                  <c:v>2.0526860016444597</c:v>
                </c:pt>
                <c:pt idx="5485">
                  <c:v>2.0753294122336277</c:v>
                </c:pt>
                <c:pt idx="5486">
                  <c:v>2.0976078755184191</c:v>
                </c:pt>
                <c:pt idx="5487">
                  <c:v>2.1195066885296772</c:v>
                </c:pt>
                <c:pt idx="5488">
                  <c:v>2.1410113966578992</c:v>
                </c:pt>
                <c:pt idx="5489">
                  <c:v>2.162107811131937</c:v>
                </c:pt>
                <c:pt idx="5490">
                  <c:v>2.1827820261885447</c:v>
                </c:pt>
                <c:pt idx="5491">
                  <c:v>2.2030204358984742</c:v>
                </c:pt>
                <c:pt idx="5492">
                  <c:v>2.2228097506187607</c:v>
                </c:pt>
                <c:pt idx="5493">
                  <c:v>2.2421370130396112</c:v>
                </c:pt>
                <c:pt idx="5494">
                  <c:v>2.2609896137969754</c:v>
                </c:pt>
                <c:pt idx="5495">
                  <c:v>2.2793553066198178</c:v>
                </c:pt>
                <c:pt idx="5496">
                  <c:v>2.2972222229841912</c:v>
                </c:pt>
                <c:pt idx="5497">
                  <c:v>2.3145788862484666</c:v>
                </c:pt>
                <c:pt idx="5498">
                  <c:v>2.3314142252413155</c:v>
                </c:pt>
                <c:pt idx="5499">
                  <c:v>2.3477175872774239</c:v>
                </c:pt>
                <c:pt idx="5500">
                  <c:v>2.3634787505789432</c:v>
                </c:pt>
                <c:pt idx="5501">
                  <c:v>2.3786879360774447</c:v>
                </c:pt>
                <c:pt idx="5502">
                  <c:v>2.3933358185769853</c:v>
                </c:pt>
                <c:pt idx="5503">
                  <c:v>2.4074135372565801</c:v>
                </c:pt>
                <c:pt idx="5504">
                  <c:v>2.4209127054948465</c:v>
                </c:pt>
                <c:pt idx="5505">
                  <c:v>2.4338254199996574</c:v>
                </c:pt>
                <c:pt idx="5506">
                  <c:v>2.446144269225484</c:v>
                </c:pt>
                <c:pt idx="5507">
                  <c:v>2.457862341066519</c:v>
                </c:pt>
                <c:pt idx="5508">
                  <c:v>2.4689732298125922</c:v>
                </c:pt>
                <c:pt idx="5509">
                  <c:v>2.4794710423553852</c:v>
                </c:pt>
                <c:pt idx="5510">
                  <c:v>2.4893504036372027</c:v>
                </c:pt>
                <c:pt idx="5511">
                  <c:v>2.4986064613358563</c:v>
                </c:pt>
                <c:pt idx="5512">
                  <c:v>2.5072348897766958</c:v>
                </c:pt>
                <c:pt idx="5513">
                  <c:v>2.5152318930704949</c:v>
                </c:pt>
                <c:pt idx="5514">
                  <c:v>2.5225942074719359</c:v>
                </c:pt>
                <c:pt idx="5515">
                  <c:v>2.5293191029606192</c:v>
                </c:pt>
                <c:pt idx="5516">
                  <c:v>2.5354043840438698</c:v>
                </c:pt>
                <c:pt idx="5517">
                  <c:v>2.5408483897829237</c:v>
                </c:pt>
                <c:pt idx="5518">
                  <c:v>2.5456499930487686</c:v>
                </c:pt>
                <c:pt idx="5519">
                  <c:v>2.5498085990123087</c:v>
                </c:pt>
                <c:pt idx="5520">
                  <c:v>2.5533241428748616</c:v>
                </c:pt>
                <c:pt idx="5521">
                  <c:v>2.5561970868508657</c:v>
                </c:pt>
                <c:pt idx="5522">
                  <c:v>2.5584284164107367</c:v>
                </c:pt>
                <c:pt idx="5523">
                  <c:v>2.5600196357956779</c:v>
                </c:pt>
                <c:pt idx="5524">
                  <c:v>2.5609727628210255</c:v>
                </c:pt>
                <c:pt idx="5525">
                  <c:v>2.5612903229795352</c:v>
                </c:pt>
                <c:pt idx="5526">
                  <c:v>2.5609753428609219</c:v>
                </c:pt>
                <c:pt idx="5527">
                  <c:v>2.5600313429080597</c:v>
                </c:pt>
                <c:pt idx="5528">
                  <c:v>2.5584623295263778</c:v>
                </c:pt>
                <c:pt idx="5529">
                  <c:v>2.5562727865652928</c:v>
                </c:pt>
                <c:pt idx="5530">
                  <c:v>2.5534676661957332</c:v>
                </c:pt>
                <c:pt idx="5531">
                  <c:v>2.5500523792039465</c:v>
                </c:pt>
                <c:pt idx="5532">
                  <c:v>2.5460327847248627</c:v>
                </c:pt>
                <c:pt idx="5533">
                  <c:v>2.5414151794388835</c:v>
                </c:pt>
                <c:pt idx="5534">
                  <c:v>2.5362062862583317</c:v>
                </c:pt>
                <c:pt idx="5535">
                  <c:v>2.5304132425277879</c:v>
                </c:pt>
                <c:pt idx="5536">
                  <c:v>2.5240435877651781</c:v>
                </c:pt>
                <c:pt idx="5537">
                  <c:v>2.5171052509713405</c:v>
                </c:pt>
                <c:pt idx="5538">
                  <c:v>2.5096065375338439</c:v>
                </c:pt>
                <c:pt idx="5539">
                  <c:v>2.5015561157559709</c:v>
                </c:pt>
                <c:pt idx="5540">
                  <c:v>2.4929630030364387</c:v>
                </c:pt>
                <c:pt idx="5541">
                  <c:v>2.4838365517305174</c:v>
                </c:pt>
                <c:pt idx="5542">
                  <c:v>2.4741864347212603</c:v>
                </c:pt>
                <c:pt idx="5543">
                  <c:v>2.4640226307291777</c:v>
                </c:pt>
                <c:pt idx="5544">
                  <c:v>2.4533554093912908</c:v>
                </c:pt>
                <c:pt idx="5545">
                  <c:v>2.4421953161380441</c:v>
                </c:pt>
                <c:pt idx="5546">
                  <c:v>2.4305531568965741</c:v>
                </c:pt>
                <c:pt idx="5547">
                  <c:v>2.4184399826516914</c:v>
                </c:pt>
                <c:pt idx="5548">
                  <c:v>2.4058670738913843</c:v>
                </c:pt>
                <c:pt idx="5549">
                  <c:v>2.3928459249667338</c:v>
                </c:pt>
                <c:pt idx="5550">
                  <c:v>2.3793882283963841</c:v>
                </c:pt>
                <c:pt idx="5551">
                  <c:v>2.3655058591386129</c:v>
                </c:pt>
                <c:pt idx="5552">
                  <c:v>2.3512108588648535</c:v>
                </c:pt>
                <c:pt idx="5553">
                  <c:v>2.336515420257407</c:v>
                </c:pt>
                <c:pt idx="5554">
                  <c:v>2.32143187135972</c:v>
                </c:pt>
                <c:pt idx="5555">
                  <c:v>2.3059726600046737</c:v>
                </c:pt>
                <c:pt idx="5556">
                  <c:v>2.2901503383470683</c:v>
                </c:pt>
                <c:pt idx="5557">
                  <c:v>2.2739775475228803</c:v>
                </c:pt>
                <c:pt idx="5558">
                  <c:v>2.2574670024616492</c:v>
                </c:pt>
                <c:pt idx="5559">
                  <c:v>2.2406314768734643</c:v>
                </c:pt>
                <c:pt idx="5560">
                  <c:v>2.2234837884322656</c:v>
                </c:pt>
                <c:pt idx="5561">
                  <c:v>2.2060367841794295</c:v>
                </c:pt>
                <c:pt idx="5562">
                  <c:v>2.1883033261646379</c:v>
                </c:pt>
                <c:pt idx="5563">
                  <c:v>2.1702962773447618</c:v>
                </c:pt>
                <c:pt idx="5564">
                  <c:v>2.1520284877625118</c:v>
                </c:pt>
                <c:pt idx="5565">
                  <c:v>2.1335127810157419</c:v>
                </c:pt>
                <c:pt idx="5566">
                  <c:v>2.1147619410406739</c:v>
                </c:pt>
                <c:pt idx="5567">
                  <c:v>2.0957886992206038</c:v>
                </c:pt>
                <c:pt idx="5568">
                  <c:v>2.0766057218359988</c:v>
                </c:pt>
                <c:pt idx="5569">
                  <c:v>2.0572255978678888</c:v>
                </c:pt>
                <c:pt idx="5570">
                  <c:v>2.0376608271713432</c:v>
                </c:pt>
                <c:pt idx="5571">
                  <c:v>2.0179238090241221</c:v>
                </c:pt>
                <c:pt idx="5572">
                  <c:v>1.9980268310654667</c:v>
                </c:pt>
                <c:pt idx="5573">
                  <c:v>1.9779820586341759</c:v>
                </c:pt>
                <c:pt idx="5574">
                  <c:v>1.9578015245107629</c:v>
                </c:pt>
                <c:pt idx="5575">
                  <c:v>1.9374971190750301</c:v>
                </c:pt>
                <c:pt idx="5576">
                  <c:v>1.9170805808834441</c:v>
                </c:pt>
                <c:pt idx="5577">
                  <c:v>1.8965634876701938</c:v>
                </c:pt>
                <c:pt idx="5578">
                  <c:v>1.8759572477799802</c:v>
                </c:pt>
                <c:pt idx="5579">
                  <c:v>1.8552730920310376</c:v>
                </c:pt>
                <c:pt idx="5580">
                  <c:v>1.834522066015112</c:v>
                </c:pt>
                <c:pt idx="5581">
                  <c:v>1.8137150228333727</c:v>
                </c:pt>
                <c:pt idx="5582">
                  <c:v>1.7928626162683146</c:v>
                </c:pt>
                <c:pt idx="5583">
                  <c:v>1.7719752943936622</c:v>
                </c:pt>
                <c:pt idx="5584">
                  <c:v>1.75106329361877</c:v>
                </c:pt>
                <c:pt idx="5585">
                  <c:v>1.7301366331669479</c:v>
                </c:pt>
                <c:pt idx="5586">
                  <c:v>1.7092051099831027</c:v>
                </c:pt>
                <c:pt idx="5587">
                  <c:v>1.6882782940701666</c:v>
                </c:pt>
                <c:pt idx="5588">
                  <c:v>1.6673655242470724</c:v>
                </c:pt>
                <c:pt idx="5589">
                  <c:v>1.6464759043233244</c:v>
                </c:pt>
                <c:pt idx="5590">
                  <c:v>1.6256182996878938</c:v>
                </c:pt>
                <c:pt idx="5591">
                  <c:v>1.6048013343021039</c:v>
                </c:pt>
                <c:pt idx="5592">
                  <c:v>1.5840333880909836</c:v>
                </c:pt>
                <c:pt idx="5593">
                  <c:v>1.5633225947273719</c:v>
                </c:pt>
                <c:pt idx="5594">
                  <c:v>1.5426768397980446</c:v>
                </c:pt>
                <c:pt idx="5595">
                  <c:v>1.5221037593455793</c:v>
                </c:pt>
                <c:pt idx="5596">
                  <c:v>1.5016107387754258</c:v>
                </c:pt>
                <c:pt idx="5597">
                  <c:v>1.481204912120341</c:v>
                </c:pt>
                <c:pt idx="5598">
                  <c:v>1.4608931616517866</c:v>
                </c:pt>
                <c:pt idx="5599">
                  <c:v>1.4406821178274558</c:v>
                </c:pt>
                <c:pt idx="5600">
                  <c:v>1.4205781595666265</c:v>
                </c:pt>
                <c:pt idx="5601">
                  <c:v>1.40058741484019</c:v>
                </c:pt>
                <c:pt idx="5602">
                  <c:v>1.3807157615671821</c:v>
                </c:pt>
                <c:pt idx="5603">
                  <c:v>1.3609688288039195</c:v>
                </c:pt>
                <c:pt idx="5604">
                  <c:v>1.3413519982174718</c:v>
                </c:pt>
                <c:pt idx="5605">
                  <c:v>1.3218704058295798</c:v>
                </c:pt>
                <c:pt idx="5606">
                  <c:v>1.3025289440206675</c:v>
                </c:pt>
                <c:pt idx="5607">
                  <c:v>1.2833322637826394</c:v>
                </c:pt>
                <c:pt idx="5608">
                  <c:v>1.2642847772078958</c:v>
                </c:pt>
                <c:pt idx="5609">
                  <c:v>1.2453906602044642</c:v>
                </c:pt>
                <c:pt idx="5610">
                  <c:v>1.2266538554236388</c:v>
                </c:pt>
                <c:pt idx="5611">
                  <c:v>1.2080780753894378</c:v>
                </c:pt>
                <c:pt idx="5612">
                  <c:v>1.1896668058200019</c:v>
                </c:pt>
                <c:pt idx="5613">
                  <c:v>1.1714233091255219</c:v>
                </c:pt>
                <c:pt idx="5614">
                  <c:v>1.1533506280754993</c:v>
                </c:pt>
                <c:pt idx="5615">
                  <c:v>1.1354515896212833</c:v>
                </c:pt>
                <c:pt idx="5616">
                  <c:v>1.1177288088646042</c:v>
                </c:pt>
                <c:pt idx="5617">
                  <c:v>1.1001846931588253</c:v>
                </c:pt>
                <c:pt idx="5618">
                  <c:v>1.0828214463356538</c:v>
                </c:pt>
                <c:pt idx="5619">
                  <c:v>1.0656410730427879</c:v>
                </c:pt>
                <c:pt idx="5620">
                  <c:v>1.0486453831854439</c:v>
                </c:pt>
                <c:pt idx="5621">
                  <c:v>1.0318359964598138</c:v>
                </c:pt>
                <c:pt idx="5622">
                  <c:v>1.0152143469686394</c:v>
                </c:pt>
                <c:pt idx="5623">
                  <c:v>0.99878168791096389</c:v>
                </c:pt>
                <c:pt idx="5624">
                  <c:v>0.98253909633387726</c:v>
                </c:pt>
                <c:pt idx="5625">
                  <c:v>0.96648747793981493</c:v>
                </c:pt>
                <c:pt idx="5626">
                  <c:v>0.9506275719395052</c:v>
                </c:pt>
                <c:pt idx="5627">
                  <c:v>0.93495995594148362</c:v>
                </c:pt>
                <c:pt idx="5628">
                  <c:v>0.91948505087149268</c:v>
                </c:pt>
                <c:pt idx="5629">
                  <c:v>0.90420312591201568</c:v>
                </c:pt>
                <c:pt idx="5630">
                  <c:v>0.8891143034562905</c:v>
                </c:pt>
                <c:pt idx="5631">
                  <c:v>0.87421856406819165</c:v>
                </c:pt>
                <c:pt idx="5632">
                  <c:v>0.85951575144100023</c:v>
                </c:pt>
                <c:pt idx="5633">
                  <c:v>0.8450055773495746</c:v>
                </c:pt>
                <c:pt idx="5634">
                  <c:v>0.83068762658888273</c:v>
                </c:pt>
                <c:pt idx="5635">
                  <c:v>0.81656136189198636</c:v>
                </c:pt>
                <c:pt idx="5636">
                  <c:v>0.80262612882432949</c:v>
                </c:pt>
                <c:pt idx="5637">
                  <c:v>0.78888116064560532</c:v>
                </c:pt>
                <c:pt idx="5638">
                  <c:v>0.77532558313773492</c:v>
                </c:pt>
                <c:pt idx="5639">
                  <c:v>0.76195841939128883</c:v>
                </c:pt>
                <c:pt idx="5640">
                  <c:v>0.74877859454753093</c:v>
                </c:pt>
                <c:pt idx="5641">
                  <c:v>0.73578494049208665</c:v>
                </c:pt>
                <c:pt idx="5642">
                  <c:v>0.72297620049534062</c:v>
                </c:pt>
                <c:pt idx="5643">
                  <c:v>0.71035103379703712</c:v>
                </c:pt>
                <c:pt idx="5644">
                  <c:v>0.69790802013166031</c:v>
                </c:pt>
                <c:pt idx="5645">
                  <c:v>0.68564566419175255</c:v>
                </c:pt>
                <c:pt idx="5646">
                  <c:v>0.6735624000260565</c:v>
                </c:pt>
                <c:pt idx="5647">
                  <c:v>0.6616565953710658</c:v>
                </c:pt>
                <c:pt idx="5648">
                  <c:v>0.64992655591288562</c:v>
                </c:pt>
                <c:pt idx="5649">
                  <c:v>0.63837052947838269</c:v>
                </c:pt>
                <c:pt idx="5650">
                  <c:v>0.6269867101539297</c:v>
                </c:pt>
                <c:pt idx="5651">
                  <c:v>0.61577324232974984</c:v>
                </c:pt>
                <c:pt idx="5652">
                  <c:v>0.60472822467026</c:v>
                </c:pt>
                <c:pt idx="5653">
                  <c:v>0.59384971400746411</c:v>
                </c:pt>
                <c:pt idx="5654">
                  <c:v>0.58313572915919953</c:v>
                </c:pt>
                <c:pt idx="5655">
                  <c:v>0.57258425466965535</c:v>
                </c:pt>
                <c:pt idx="5656">
                  <c:v>0.56219324447354913</c:v>
                </c:pt>
                <c:pt idx="5657">
                  <c:v>0.55196062548294189</c:v>
                </c:pt>
                <c:pt idx="5658">
                  <c:v>0.54188430109761998</c:v>
                </c:pt>
                <c:pt idx="5659">
                  <c:v>0.53196215463845709</c:v>
                </c:pt>
                <c:pt idx="5660">
                  <c:v>0.5221920527056747</c:v>
                </c:pt>
                <c:pt idx="5661">
                  <c:v>0.5125718484613665</c:v>
                </c:pt>
                <c:pt idx="5662">
                  <c:v>0.5030993848373414</c:v>
                </c:pt>
                <c:pt idx="5663">
                  <c:v>0.49377249767062426</c:v>
                </c:pt>
                <c:pt idx="5664">
                  <c:v>0.48458901876533722</c:v>
                </c:pt>
                <c:pt idx="5665">
                  <c:v>0.47554677888468</c:v>
                </c:pt>
                <c:pt idx="5666">
                  <c:v>0.46664361067207183</c:v>
                </c:pt>
                <c:pt idx="5667">
                  <c:v>0.45787735150515385</c:v>
                </c:pt>
                <c:pt idx="5668">
                  <c:v>0.44924584628193609</c:v>
                </c:pt>
                <c:pt idx="5669">
                  <c:v>0.44074695014256815</c:v>
                </c:pt>
                <c:pt idx="5670">
                  <c:v>0.43237853112734959</c:v>
                </c:pt>
                <c:pt idx="5671">
                  <c:v>0.42413847277305416</c:v>
                </c:pt>
                <c:pt idx="5672">
                  <c:v>0.41602467664949172</c:v>
                </c:pt>
                <c:pt idx="5673">
                  <c:v>0.40803506483818774</c:v>
                </c:pt>
                <c:pt idx="5674">
                  <c:v>0.40016758235475736</c:v>
                </c:pt>
                <c:pt idx="5675">
                  <c:v>0.39242019951732526</c:v>
                </c:pt>
                <c:pt idx="5676">
                  <c:v>0.38479091426300382</c:v>
                </c:pt>
                <c:pt idx="5677">
                  <c:v>0.37727775441380834</c:v>
                </c:pt>
                <c:pt idx="5678">
                  <c:v>0.36987877989491402</c:v>
                </c:pt>
                <c:pt idx="5679">
                  <c:v>0.36259208490657036</c:v>
                </c:pt>
                <c:pt idx="5680">
                  <c:v>0.35541580005190265</c:v>
                </c:pt>
                <c:pt idx="5681">
                  <c:v>0.34834809442281217</c:v>
                </c:pt>
                <c:pt idx="5682">
                  <c:v>0.34138717764553994</c:v>
                </c:pt>
                <c:pt idx="5683">
                  <c:v>0.33453130188804553</c:v>
                </c:pt>
                <c:pt idx="5684">
                  <c:v>0.32777876383137639</c:v>
                </c:pt>
                <c:pt idx="5685">
                  <c:v>0.32112790660648682</c:v>
                </c:pt>
                <c:pt idx="5686">
                  <c:v>0.31457712169836471</c:v>
                </c:pt>
                <c:pt idx="5687">
                  <c:v>0.30812485081971541</c:v>
                </c:pt>
                <c:pt idx="5688">
                  <c:v>0.30176958775524898</c:v>
                </c:pt>
                <c:pt idx="5689">
                  <c:v>0.29550988017896163</c:v>
                </c:pt>
                <c:pt idx="5690">
                  <c:v>0.28934433144511607</c:v>
                </c:pt>
                <c:pt idx="5691">
                  <c:v>0.28327160235551546</c:v>
                </c:pt>
                <c:pt idx="5692">
                  <c:v>0.27729041290327006</c:v>
                </c:pt>
                <c:pt idx="5693">
                  <c:v>0.27139954399567207</c:v>
                </c:pt>
                <c:pt idx="5694">
                  <c:v>0.26559783915625057</c:v>
                </c:pt>
                <c:pt idx="5695">
                  <c:v>0.2598842062080744</c:v>
                </c:pt>
                <c:pt idx="5696">
                  <c:v>0.25425761893889304</c:v>
                </c:pt>
                <c:pt idx="5697">
                  <c:v>0.24871711874904284</c:v>
                </c:pt>
                <c:pt idx="5698">
                  <c:v>0.24326181628329394</c:v>
                </c:pt>
                <c:pt idx="5699">
                  <c:v>0.23789089304699612</c:v>
                </c:pt>
                <c:pt idx="5700">
                  <c:v>0.23260360300731131</c:v>
                </c:pt>
                <c:pt idx="5701">
                  <c:v>0.22739927418013967</c:v>
                </c:pt>
                <c:pt idx="5702">
                  <c:v>0.22227731020272401</c:v>
                </c:pt>
                <c:pt idx="5703">
                  <c:v>0.21723719189258367</c:v>
                </c:pt>
                <c:pt idx="5704">
                  <c:v>0.21227847879266779</c:v>
                </c:pt>
                <c:pt idx="5705">
                  <c:v>0.20740081070260671</c:v>
                </c:pt>
                <c:pt idx="5706">
                  <c:v>0.20260390919623197</c:v>
                </c:pt>
                <c:pt idx="5707">
                  <c:v>0.1978875791246002</c:v>
                </c:pt>
                <c:pt idx="5708">
                  <c:v>0.1932517101044072</c:v>
                </c:pt>
                <c:pt idx="5709">
                  <c:v>0.18869627799120506</c:v>
                </c:pt>
                <c:pt idx="5710">
                  <c:v>0.18422134633627496</c:v>
                </c:pt>
                <c:pt idx="5711">
                  <c:v>0.17982706782681931</c:v>
                </c:pt>
                <c:pt idx="5712">
                  <c:v>0.17551368570804921</c:v>
                </c:pt>
                <c:pt idx="5713">
                  <c:v>0.17128153518604994</c:v>
                </c:pt>
                <c:pt idx="5714">
                  <c:v>0.16713104481019594</c:v>
                </c:pt>
                <c:pt idx="5715">
                  <c:v>0.1630627378334368</c:v>
                </c:pt>
                <c:pt idx="5716">
                  <c:v>0.15907723354903058</c:v>
                </c:pt>
                <c:pt idx="5717">
                  <c:v>0.15517524860160323</c:v>
                </c:pt>
                <c:pt idx="5718">
                  <c:v>0.15135759827087136</c:v>
                </c:pt>
                <c:pt idx="5719">
                  <c:v>0.14762519772578053</c:v>
                </c:pt>
                <c:pt idx="5720">
                  <c:v>0.14397906324674992</c:v>
                </c:pt>
                <c:pt idx="5721">
                  <c:v>0.14042031341359534</c:v>
                </c:pt>
                <c:pt idx="5722">
                  <c:v>0.13695017025673095</c:v>
                </c:pt>
                <c:pt idx="5723">
                  <c:v>0.13356996036871172</c:v>
                </c:pt>
                <c:pt idx="5724">
                  <c:v>0.13028111597321618</c:v>
                </c:pt>
                <c:pt idx="5725">
                  <c:v>0.12708517594873217</c:v>
                </c:pt>
                <c:pt idx="5726">
                  <c:v>0.12398378680342169</c:v>
                </c:pt>
                <c:pt idx="5727">
                  <c:v>0.12097870359806165</c:v>
                </c:pt>
                <c:pt idx="5728">
                  <c:v>0.11807179081355004</c:v>
                </c:pt>
                <c:pt idx="5729">
                  <c:v>0.1152650231593304</c:v>
                </c:pt>
                <c:pt idx="5730">
                  <c:v>0.1125604863190854</c:v>
                </c:pt>
                <c:pt idx="5731">
                  <c:v>0.109960377629801</c:v>
                </c:pt>
                <c:pt idx="5732">
                  <c:v>0.10746700669019993</c:v>
                </c:pt>
                <c:pt idx="5733">
                  <c:v>0.1050827958944436</c:v>
                </c:pt>
                <c:pt idx="5734">
                  <c:v>0.10281028088690602</c:v>
                </c:pt>
                <c:pt idx="5735">
                  <c:v>0.10065211093362587</c:v>
                </c:pt>
                <c:pt idx="5736">
                  <c:v>9.861104920608868E-2</c:v>
                </c:pt>
                <c:pt idx="5737">
                  <c:v>9.6689972972664476E-2</c:v>
                </c:pt>
                <c:pt idx="5738">
                  <c:v>9.4891873693183179E-2</c:v>
                </c:pt>
                <c:pt idx="5739">
                  <c:v>9.3219857011841531E-2</c:v>
                </c:pt>
                <c:pt idx="5740">
                  <c:v>9.1677142643777007E-2</c:v>
                </c:pt>
                <c:pt idx="5741">
                  <c:v>9.0267064150194407E-2</c:v>
                </c:pt>
                <c:pt idx="5742">
                  <c:v>8.8993068597380126E-2</c:v>
                </c:pt>
                <c:pt idx="5743">
                  <c:v>8.7858716094451464E-2</c:v>
                </c:pt>
                <c:pt idx="5744">
                  <c:v>8.6867679204875023E-2</c:v>
                </c:pt>
                <c:pt idx="5745">
                  <c:v>8.6023742226625025E-2</c:v>
                </c:pt>
                <c:pt idx="5746">
                  <c:v>8.5330800336041512E-2</c:v>
                </c:pt>
                <c:pt idx="5747">
                  <c:v>8.4792858590029579E-2</c:v>
                </c:pt>
                <c:pt idx="5748">
                  <c:v>8.4414030781831531E-2</c:v>
                </c:pt>
                <c:pt idx="5749">
                  <c:v>8.4198538144949028E-2</c:v>
                </c:pt>
                <c:pt idx="5750">
                  <c:v>8.4150707900325111E-2</c:v>
                </c:pt>
                <c:pt idx="5751">
                  <c:v>8.4274971641756208E-2</c:v>
                </c:pt>
                <c:pt idx="5752">
                  <c:v>8.4575863554439495E-2</c:v>
                </c:pt>
                <c:pt idx="5753">
                  <c:v>8.5058018461761697E-2</c:v>
                </c:pt>
                <c:pt idx="5754">
                  <c:v>8.5726169695536758E-2</c:v>
                </c:pt>
                <c:pt idx="5755">
                  <c:v>8.6585146784819336E-2</c:v>
                </c:pt>
                <c:pt idx="5756">
                  <c:v>8.7639872958678838E-2</c:v>
                </c:pt>
                <c:pt idx="5757">
                  <c:v>8.8895362458406804E-2</c:v>
                </c:pt>
                <c:pt idx="5758">
                  <c:v>9.0356717654726984E-2</c:v>
                </c:pt>
                <c:pt idx="5759">
                  <c:v>9.2029125965657071E-2</c:v>
                </c:pt>
                <c:pt idx="5760">
                  <c:v>9.3917856571147706E-2</c:v>
                </c:pt>
                <c:pt idx="5761">
                  <c:v>9.6028256920298927E-2</c:v>
                </c:pt>
                <c:pt idx="5762">
                  <c:v>9.8365749027733096E-2</c:v>
                </c:pt>
                <c:pt idx="5763">
                  <c:v>0.10093582555536718</c:v>
                </c:pt>
                <c:pt idx="5764">
                  <c:v>0.10374404567653084</c:v>
                </c:pt>
                <c:pt idx="5765">
                  <c:v>0.10679603071933268</c:v>
                </c:pt>
                <c:pt idx="5766">
                  <c:v>0.11009745958658122</c:v>
                </c:pt>
                <c:pt idx="5767">
                  <c:v>0.11365406394972763</c:v>
                </c:pt>
                <c:pt idx="5768">
                  <c:v>0.11747162321492739</c:v>
                </c:pt>
                <c:pt idx="5769">
                  <c:v>0.12155595925906686</c:v>
                </c:pt>
                <c:pt idx="5770">
                  <c:v>0.1259129309347263</c:v>
                </c:pt>
                <c:pt idx="5771">
                  <c:v>0.13054842834258859</c:v>
                </c:pt>
                <c:pt idx="5772">
                  <c:v>0.13546836687084549</c:v>
                </c:pt>
                <c:pt idx="5773">
                  <c:v>0.14067868100120159</c:v>
                </c:pt>
                <c:pt idx="5774">
                  <c:v>0.14618531788163291</c:v>
                </c:pt>
                <c:pt idx="5775">
                  <c:v>0.15199423066636675</c:v>
                </c:pt>
                <c:pt idx="5776">
                  <c:v>0.15811137162424119</c:v>
                </c:pt>
                <c:pt idx="5777">
                  <c:v>0.16454268501675942</c:v>
                </c:pt>
                <c:pt idx="5778">
                  <c:v>0.17129409974803389</c:v>
                </c:pt>
                <c:pt idx="5779">
                  <c:v>0.17837152178880192</c:v>
                </c:pt>
                <c:pt idx="5780">
                  <c:v>0.18578082637789403</c:v>
                </c:pt>
                <c:pt idx="5781">
                  <c:v>0.19352785000434453</c:v>
                </c:pt>
                <c:pt idx="5782">
                  <c:v>0.20161838217460074</c:v>
                </c:pt>
                <c:pt idx="5783">
                  <c:v>0.21005815696915101</c:v>
                </c:pt>
                <c:pt idx="5784">
                  <c:v>0.21885284439415675</c:v>
                </c:pt>
                <c:pt idx="5785">
                  <c:v>0.22800804153369325</c:v>
                </c:pt>
                <c:pt idx="5786">
                  <c:v>0.23752926350926043</c:v>
                </c:pt>
                <c:pt idx="5787">
                  <c:v>0.24742193425349188</c:v>
                </c:pt>
                <c:pt idx="5788">
                  <c:v>0.25769137710589751</c:v>
                </c:pt>
                <c:pt idx="5789">
                  <c:v>0.26834280523882664</c:v>
                </c:pt>
                <c:pt idx="5790">
                  <c:v>0.27938131192283316</c:v>
                </c:pt>
                <c:pt idx="5791">
                  <c:v>0.29081186064093612</c:v>
                </c:pt>
                <c:pt idx="5792">
                  <c:v>0.30263927506210386</c:v>
                </c:pt>
                <c:pt idx="5793">
                  <c:v>0.31486822888498484</c:v>
                </c:pt>
                <c:pt idx="5794">
                  <c:v>0.32750323556324951</c:v>
                </c:pt>
                <c:pt idx="5795">
                  <c:v>0.34054863792522538</c:v>
                </c:pt>
                <c:pt idx="5796">
                  <c:v>0.35400859770019527</c:v>
                </c:pt>
                <c:pt idx="5797">
                  <c:v>0.36788708496540451</c:v>
                </c:pt>
                <c:pt idx="5798">
                  <c:v>0.38218786752773393</c:v>
                </c:pt>
                <c:pt idx="5799">
                  <c:v>0.39691450025485975</c:v>
                </c:pt>
                <c:pt idx="5800">
                  <c:v>0.41207031437148811</c:v>
                </c:pt>
                <c:pt idx="5801">
                  <c:v>0.42765840673672822</c:v>
                </c:pt>
                <c:pt idx="5802">
                  <c:v>0.44368162911912762</c:v>
                </c:pt>
                <c:pt idx="5803">
                  <c:v>0.46014257748697068</c:v>
                </c:pt>
                <c:pt idx="5804">
                  <c:v>0.47704358133118152</c:v>
                </c:pt>
                <c:pt idx="5805">
                  <c:v>0.49438669303969968</c:v>
                </c:pt>
                <c:pt idx="5806">
                  <c:v>0.51217367734199193</c:v>
                </c:pt>
                <c:pt idx="5807">
                  <c:v>0.53040600084307576</c:v>
                </c:pt>
                <c:pt idx="5808">
                  <c:v>0.54908482166689165</c:v>
                </c:pt>
                <c:pt idx="5809">
                  <c:v>0.56821097922972352</c:v>
                </c:pt>
                <c:pt idx="5810">
                  <c:v>0.58778498416369251</c:v>
                </c:pt>
                <c:pt idx="5811">
                  <c:v>0.60780700841208124</c:v>
                </c:pt>
                <c:pt idx="5812">
                  <c:v>0.62827687551764355</c:v>
                </c:pt>
                <c:pt idx="5813">
                  <c:v>0.64919405112533612</c:v>
                </c:pt>
                <c:pt idx="5814">
                  <c:v>0.67055763372232602</c:v>
                </c:pt>
                <c:pt idx="5815">
                  <c:v>0.6923663456364455</c:v>
                </c:pt>
                <c:pt idx="5816">
                  <c:v>0.71461852431617146</c:v>
                </c:pt>
                <c:pt idx="5817">
                  <c:v>0.73731211391435658</c:v>
                </c:pt>
                <c:pt idx="5818">
                  <c:v>0.76044465719851617</c:v>
                </c:pt>
                <c:pt idx="5819">
                  <c:v>0.78401328781007329</c:v>
                </c:pt>
                <c:pt idx="5820">
                  <c:v>0.80801472289494658</c:v>
                </c:pt>
                <c:pt idx="5821">
                  <c:v>0.83244525612877307</c:v>
                </c:pt>
                <c:pt idx="5822">
                  <c:v>0.85730075115791049</c:v>
                </c:pt>
                <c:pt idx="5823">
                  <c:v>0.88257663547961251</c:v>
                </c:pt>
                <c:pt idx="5824">
                  <c:v>0.90826789478253966</c:v>
                </c:pt>
                <c:pt idx="5825">
                  <c:v>0.93436906776920736</c:v>
                </c:pt>
                <c:pt idx="5826">
                  <c:v>0.96087424148194511</c:v>
                </c:pt>
                <c:pt idx="5827">
                  <c:v>0.98777704715272918</c:v>
                </c:pt>
                <c:pt idx="5828">
                  <c:v>1.0150706565979675</c:v>
                </c:pt>
                <c:pt idx="5829">
                  <c:v>1.0427477791766349</c:v>
                </c:pt>
                <c:pt idx="5830">
                  <c:v>1.0708006593318788</c:v>
                </c:pt>
                <c:pt idx="5831">
                  <c:v>1.0992210747342479</c:v>
                </c:pt>
                <c:pt idx="5832">
                  <c:v>1.1280003350444359</c:v>
                </c:pt>
                <c:pt idx="5833">
                  <c:v>1.1571292813109078</c:v>
                </c:pt>
                <c:pt idx="5834">
                  <c:v>1.1865982860210993</c:v>
                </c:pt>
                <c:pt idx="5835">
                  <c:v>1.2163972538179606</c:v>
                </c:pt>
                <c:pt idx="5836">
                  <c:v>1.2465156228988481</c:v>
                </c:pt>
                <c:pt idx="5837">
                  <c:v>1.2769423671070239</c:v>
                </c:pt>
                <c:pt idx="5838">
                  <c:v>1.3076659987297818</c:v>
                </c:pt>
                <c:pt idx="5839">
                  <c:v>1.3386745720123898</c:v>
                </c:pt>
                <c:pt idx="5840">
                  <c:v>1.3699556873974712</c:v>
                </c:pt>
                <c:pt idx="5841">
                  <c:v>1.4014964964990384</c:v>
                </c:pt>
                <c:pt idx="5842">
                  <c:v>1.4332837078156941</c:v>
                </c:pt>
                <c:pt idx="5843">
                  <c:v>1.4653035931909044</c:v>
                </c:pt>
                <c:pt idx="5844">
                  <c:v>1.4975419950221971</c:v>
                </c:pt>
                <c:pt idx="5845">
                  <c:v>1.5299843342230766</c:v>
                </c:pt>
                <c:pt idx="5846">
                  <c:v>1.5626156189379259</c:v>
                </c:pt>
                <c:pt idx="5847">
                  <c:v>1.595420454009147</c:v>
                </c:pt>
                <c:pt idx="5848">
                  <c:v>1.6283830511951951</c:v>
                </c:pt>
                <c:pt idx="5849">
                  <c:v>1.6614872401341458</c:v>
                </c:pt>
                <c:pt idx="5850">
                  <c:v>1.694716480049222</c:v>
                </c:pt>
                <c:pt idx="5851">
                  <c:v>1.7280538721873537</c:v>
                </c:pt>
                <c:pt idx="5852">
                  <c:v>1.7614821729832426</c:v>
                </c:pt>
                <c:pt idx="5853">
                  <c:v>1.7949838079372542</c:v>
                </c:pt>
                <c:pt idx="5854">
                  <c:v>1.8285408861965169</c:v>
                </c:pt>
                <c:pt idx="5855">
                  <c:v>1.8621352158232864</c:v>
                </c:pt>
                <c:pt idx="5856">
                  <c:v>1.8957483197369327</c:v>
                </c:pt>
                <c:pt idx="5857">
                  <c:v>1.9293614523104814</c:v>
                </c:pt>
                <c:pt idx="5858">
                  <c:v>1.9629556166041386</c:v>
                </c:pt>
                <c:pt idx="5859">
                  <c:v>1.9965115822145501</c:v>
                </c:pt>
                <c:pt idx="5860">
                  <c:v>2.0300099037166737</c:v>
                </c:pt>
                <c:pt idx="5861">
                  <c:v>2.0634309396766732</c:v>
                </c:pt>
                <c:pt idx="5862">
                  <c:v>2.0967548722069931</c:v>
                </c:pt>
                <c:pt idx="5863">
                  <c:v>2.1299617270397992</c:v>
                </c:pt>
                <c:pt idx="5864">
                  <c:v>2.1630313940879544</c:v>
                </c:pt>
                <c:pt idx="5865">
                  <c:v>2.1959436484650472</c:v>
                </c:pt>
                <c:pt idx="5866">
                  <c:v>2.2286781719321778</c:v>
                </c:pt>
                <c:pt idx="5867">
                  <c:v>2.2612145747386632</c:v>
                </c:pt>
                <c:pt idx="5868">
                  <c:v>2.2935324178232559</c:v>
                </c:pt>
                <c:pt idx="5869">
                  <c:v>2.3256112353406513</c:v>
                </c:pt>
                <c:pt idx="5870">
                  <c:v>2.3574305574765515</c:v>
                </c:pt>
                <c:pt idx="5871">
                  <c:v>2.3889699335127026</c:v>
                </c:pt>
                <c:pt idx="5872">
                  <c:v>2.4202089551076633</c:v>
                </c:pt>
                <c:pt idx="5873">
                  <c:v>2.4511272797464452</c:v>
                </c:pt>
                <c:pt idx="5874">
                  <c:v>2.481704654329095</c:v>
                </c:pt>
                <c:pt idx="5875">
                  <c:v>2.5119209388465045</c:v>
                </c:pt>
                <c:pt idx="5876">
                  <c:v>2.54175613011135</c:v>
                </c:pt>
                <c:pt idx="5877">
                  <c:v>2.5711903854948521</c:v>
                </c:pt>
                <c:pt idx="5878">
                  <c:v>2.6002040466327232</c:v>
                </c:pt>
                <c:pt idx="5879">
                  <c:v>2.6287776630528592</c:v>
                </c:pt>
                <c:pt idx="5880">
                  <c:v>2.6568920156854428</c:v>
                </c:pt>
                <c:pt idx="5881">
                  <c:v>2.6845281402113583</c:v>
                </c:pt>
                <c:pt idx="5882">
                  <c:v>2.7116673502026671</c:v>
                </c:pt>
                <c:pt idx="5883">
                  <c:v>2.738291260017415</c:v>
                </c:pt>
                <c:pt idx="5884">
                  <c:v>2.7643818074033537</c:v>
                </c:pt>
                <c:pt idx="5885">
                  <c:v>2.7899212757665857</c:v>
                </c:pt>
                <c:pt idx="5886">
                  <c:v>2.8148923160670769</c:v>
                </c:pt>
                <c:pt idx="5887">
                  <c:v>2.8392779682950775</c:v>
                </c:pt>
                <c:pt idx="5888">
                  <c:v>2.8630616824922548</c:v>
                </c:pt>
                <c:pt idx="5889">
                  <c:v>2.8862273392734785</c:v>
                </c:pt>
                <c:pt idx="5890">
                  <c:v>2.9087592698128431</c:v>
                </c:pt>
                <c:pt idx="5891">
                  <c:v>2.9306422752546757</c:v>
                </c:pt>
                <c:pt idx="5892">
                  <c:v>2.9518616455111597</c:v>
                </c:pt>
                <c:pt idx="5893">
                  <c:v>2.9724031774139701</c:v>
                </c:pt>
                <c:pt idx="5894">
                  <c:v>2.9922531921823468</c:v>
                </c:pt>
                <c:pt idx="5895">
                  <c:v>3.0113985521747511</c:v>
                </c:pt>
                <c:pt idx="5896">
                  <c:v>3.0298266768926281</c:v>
                </c:pt>
                <c:pt idx="5897">
                  <c:v>3.0475255582068712</c:v>
                </c:pt>
                <c:pt idx="5898">
                  <c:v>3.0644837747766882</c:v>
                </c:pt>
                <c:pt idx="5899">
                  <c:v>3.0806905056341991</c:v>
                </c:pt>
                <c:pt idx="5900">
                  <c:v>3.0961355429106034</c:v>
                </c:pt>
                <c:pt idx="5901">
                  <c:v>3.110809303679007</c:v>
                </c:pt>
                <c:pt idx="5902">
                  <c:v>3.1247028408935211</c:v>
                </c:pt>
                <c:pt idx="5903">
                  <c:v>3.1378078534033782</c:v>
                </c:pt>
                <c:pt idx="5904">
                  <c:v>3.1501166950270849</c:v>
                </c:pt>
                <c:pt idx="5905">
                  <c:v>3.1616223826687748</c:v>
                </c:pt>
                <c:pt idx="5906">
                  <c:v>3.172318603463073</c:v>
                </c:pt>
                <c:pt idx="5907">
                  <c:v>3.1821997209396176</c:v>
                </c:pt>
                <c:pt idx="5908">
                  <c:v>3.1912607801955679</c:v>
                </c:pt>
                <c:pt idx="5909">
                  <c:v>3.1994975120695592</c:v>
                </c:pt>
                <c:pt idx="5910">
                  <c:v>3.2069063363111505</c:v>
                </c:pt>
                <c:pt idx="5911">
                  <c:v>3.2134843637473702</c:v>
                </c:pt>
                <c:pt idx="5912">
                  <c:v>3.2192293974389474</c:v>
                </c:pt>
                <c:pt idx="5913">
                  <c:v>3.2241399328342082</c:v>
                </c:pt>
                <c:pt idx="5914">
                  <c:v>3.2282151569184192</c:v>
                </c:pt>
                <c:pt idx="5915">
                  <c:v>3.2314549463700839</c:v>
                </c:pt>
                <c:pt idx="5916">
                  <c:v>3.2338598647285748</c:v>
                </c:pt>
                <c:pt idx="5917">
                  <c:v>3.2354311585829518</c:v>
                </c:pt>
                <c:pt idx="5918">
                  <c:v>3.2361707527965029</c:v>
                </c:pt>
                <c:pt idx="5919">
                  <c:v>3.2360812447790801</c:v>
                </c:pt>
                <c:pt idx="5920">
                  <c:v>3.2351658978229372</c:v>
                </c:pt>
                <c:pt idx="5921">
                  <c:v>3.2334286335220783</c:v>
                </c:pt>
                <c:pt idx="5922">
                  <c:v>3.2308740232930169</c:v>
                </c:pt>
                <c:pt idx="5923">
                  <c:v>3.2275072790167378</c:v>
                </c:pt>
                <c:pt idx="5924">
                  <c:v>3.2233342428314358</c:v>
                </c:pt>
                <c:pt idx="5925">
                  <c:v>3.2183613760933256</c:v>
                </c:pt>
                <c:pt idx="5926">
                  <c:v>3.2125957475358184</c:v>
                </c:pt>
                <c:pt idx="5927">
                  <c:v>3.2060450206541331</c:v>
                </c:pt>
                <c:pt idx="5928">
                  <c:v>3.1987174403471892</c:v>
                </c:pt>
                <c:pt idx="5929">
                  <c:v>3.1906218188400506</c:v>
                </c:pt>
                <c:pt idx="5930">
                  <c:v>3.1817675209274938</c:v>
                </c:pt>
                <c:pt idx="5931">
                  <c:v>3.1721644485664737</c:v>
                </c:pt>
                <c:pt idx="5932">
                  <c:v>3.1618230248512722</c:v>
                </c:pt>
                <c:pt idx="5933">
                  <c:v>3.1507541774082335</c:v>
                </c:pt>
                <c:pt idx="5934">
                  <c:v>3.138969321244796</c:v>
                </c:pt>
                <c:pt idx="5935">
                  <c:v>3.1264803410885209</c:v>
                </c:pt>
                <c:pt idx="5936">
                  <c:v>3.1132995732547277</c:v>
                </c:pt>
                <c:pt idx="5937">
                  <c:v>3.0994397870787918</c:v>
                </c:pt>
                <c:pt idx="5938">
                  <c:v>3.0849141659508779</c:v>
                </c:pt>
                <c:pt idx="5939">
                  <c:v>3.0697362879933561</c:v>
                </c:pt>
                <c:pt idx="5940">
                  <c:v>3.0539201064181878</c:v>
                </c:pt>
                <c:pt idx="5941">
                  <c:v>3.037479929601159</c:v>
                </c:pt>
                <c:pt idx="5942">
                  <c:v>3.0204304009162293</c:v>
                </c:pt>
                <c:pt idx="5943">
                  <c:v>3.0027864783629692</c:v>
                </c:pt>
                <c:pt idx="5944">
                  <c:v>2.9845634140300947</c:v>
                </c:pt>
                <c:pt idx="5945">
                  <c:v>2.9657767334327572</c:v>
                </c:pt>
                <c:pt idx="5946">
                  <c:v>2.9464422147569267</c:v>
                </c:pt>
                <c:pt idx="5947">
                  <c:v>2.9265758680550231</c:v>
                </c:pt>
                <c:pt idx="5948">
                  <c:v>2.9061939144253954</c:v>
                </c:pt>
                <c:pt idx="5949">
                  <c:v>2.8853127652115282</c:v>
                </c:pt>
                <c:pt idx="5950">
                  <c:v>2.863949001261985</c:v>
                </c:pt>
                <c:pt idx="5951">
                  <c:v>2.8421193522783401</c:v>
                </c:pt>
                <c:pt idx="5952">
                  <c:v>2.8198406762912493</c:v>
                </c:pt>
                <c:pt idx="5953">
                  <c:v>2.7971299392955493</c:v>
                </c:pt>
                <c:pt idx="5954">
                  <c:v>2.7740041950765382</c:v>
                </c:pt>
                <c:pt idx="5955">
                  <c:v>2.7504805652591142</c:v>
                </c:pt>
                <c:pt idx="5956">
                  <c:v>2.7265762196114842</c:v>
                </c:pt>
                <c:pt idx="5957">
                  <c:v>2.7023083566273884</c:v>
                </c:pt>
                <c:pt idx="5958">
                  <c:v>2.6776941844229412</c:v>
                </c:pt>
                <c:pt idx="5959">
                  <c:v>2.6527509019667437</c:v>
                </c:pt>
                <c:pt idx="5960">
                  <c:v>2.6274956806742593</c:v>
                </c:pt>
                <c:pt idx="5961">
                  <c:v>2.6019456463882777</c:v>
                </c:pt>
                <c:pt idx="5962">
                  <c:v>2.5761178617686245</c:v>
                </c:pt>
                <c:pt idx="5963">
                  <c:v>2.5500293091118107</c:v>
                </c:pt>
                <c:pt idx="5964">
                  <c:v>2.5236968736250152</c:v>
                </c:pt>
                <c:pt idx="5965">
                  <c:v>2.4971373271662398</c:v>
                </c:pt>
                <c:pt idx="5966">
                  <c:v>2.4703673124746381</c:v>
                </c:pt>
                <c:pt idx="5967">
                  <c:v>2.4434033279039094</c:v>
                </c:pt>
                <c:pt idx="5968">
                  <c:v>2.4162617126734407</c:v>
                </c:pt>
                <c:pt idx="5969">
                  <c:v>2.3889586326501799</c:v>
                </c:pt>
                <c:pt idx="5970">
                  <c:v>2.3615100666770812</c:v>
                </c:pt>
                <c:pt idx="5971">
                  <c:v>2.3339317934519377</c:v>
                </c:pt>
                <c:pt idx="5972">
                  <c:v>2.3062393789704871</c:v>
                </c:pt>
                <c:pt idx="5973">
                  <c:v>2.2784481645420964</c:v>
                </c:pt>
                <c:pt idx="5974">
                  <c:v>2.2505732553795252</c:v>
                </c:pt>
                <c:pt idx="5975">
                  <c:v>2.222629509773844</c:v>
                </c:pt>
                <c:pt idx="5976">
                  <c:v>2.1946315288543397</c:v>
                </c:pt>
                <c:pt idx="5977">
                  <c:v>2.166593646936394</c:v>
                </c:pt>
                <c:pt idx="5978">
                  <c:v>2.138529922461688</c:v>
                </c:pt>
                <c:pt idx="5979">
                  <c:v>2.1104541295256665</c:v>
                </c:pt>
                <c:pt idx="5980">
                  <c:v>2.0823797499959293</c:v>
                </c:pt>
                <c:pt idx="5981">
                  <c:v>2.0543199662180203</c:v>
                </c:pt>
                <c:pt idx="5982">
                  <c:v>2.0262876543017017</c:v>
                </c:pt>
                <c:pt idx="5983">
                  <c:v>1.9982953779902046</c:v>
                </c:pt>
                <c:pt idx="5984">
                  <c:v>1.9703553831004945</c:v>
                </c:pt>
                <c:pt idx="5985">
                  <c:v>1.9424795925321721</c:v>
                </c:pt>
                <c:pt idx="5986">
                  <c:v>1.9146796018351546</c:v>
                </c:pt>
                <c:pt idx="5987">
                  <c:v>1.8869666753318297</c:v>
                </c:pt>
                <c:pt idx="5988">
                  <c:v>1.8593517427797166</c:v>
                </c:pt>
                <c:pt idx="5989">
                  <c:v>1.8318453965674151</c:v>
                </c:pt>
                <c:pt idx="5990">
                  <c:v>1.8044578894351049</c:v>
                </c:pt>
                <c:pt idx="5991">
                  <c:v>1.7771991327041834</c:v>
                </c:pt>
                <c:pt idx="5992">
                  <c:v>1.7500786950075655</c:v>
                </c:pt>
                <c:pt idx="5993">
                  <c:v>1.7231058015063689</c:v>
                </c:pt>
                <c:pt idx="5994">
                  <c:v>1.696289333581241</c:v>
                </c:pt>
                <c:pt idx="5995">
                  <c:v>1.66963782898357</c:v>
                </c:pt>
                <c:pt idx="5996">
                  <c:v>1.6431594824329008</c:v>
                </c:pt>
                <c:pt idx="5997">
                  <c:v>1.6168621466473991</c:v>
                </c:pt>
                <c:pt idx="5998">
                  <c:v>1.5907533337909139</c:v>
                </c:pt>
                <c:pt idx="5999">
                  <c:v>1.5648402173222837</c:v>
                </c:pt>
                <c:pt idx="6000">
                  <c:v>1.5391296342323828</c:v>
                </c:pt>
                <c:pt idx="6001">
                  <c:v>1.5136280876510466</c:v>
                </c:pt>
                <c:pt idx="6002">
                  <c:v>1.4883417498120433</c:v>
                </c:pt>
                <c:pt idx="6003">
                  <c:v>1.4632764653550459</c:v>
                </c:pt>
                <c:pt idx="6004">
                  <c:v>1.4384377549545269</c:v>
                </c:pt>
                <c:pt idx="6005">
                  <c:v>1.4138308192539868</c:v>
                </c:pt>
                <c:pt idx="6006">
                  <c:v>1.3894605430933211</c:v>
                </c:pt>
                <c:pt idx="6007">
                  <c:v>1.3653315000118009</c:v>
                </c:pt>
                <c:pt idx="6008">
                  <c:v>1.3414479570106326</c:v>
                </c:pt>
                <c:pt idx="6009">
                  <c:v>1.3178138795603185</c:v>
                </c:pt>
                <c:pt idx="6010">
                  <c:v>1.2944329368353469</c:v>
                </c:pt>
                <c:pt idx="6011">
                  <c:v>1.2713085071614398</c:v>
                </c:pt>
                <c:pt idx="6012">
                  <c:v>1.2484436836616739</c:v>
                </c:pt>
                <c:pt idx="6013">
                  <c:v>1.2258412800822112</c:v>
                </c:pt>
                <c:pt idx="6014">
                  <c:v>1.2035038367868995</c:v>
                </c:pt>
                <c:pt idx="6015">
                  <c:v>1.1814336269031489</c:v>
                </c:pt>
                <c:pt idx="6016">
                  <c:v>1.1596326626070046</c:v>
                </c:pt>
                <c:pt idx="6017">
                  <c:v>1.1381027015294891</c:v>
                </c:pt>
                <c:pt idx="6018">
                  <c:v>1.116845253276074</c:v>
                </c:pt>
                <c:pt idx="6019">
                  <c:v>1.0958615860395367</c:v>
                </c:pt>
                <c:pt idx="6020">
                  <c:v>1.0751527332985702</c:v>
                </c:pt>
                <c:pt idx="6021">
                  <c:v>1.0547195005852696</c:v>
                </c:pt>
                <c:pt idx="6022">
                  <c:v>1.0345624723117779</c:v>
                </c:pt>
                <c:pt idx="6023">
                  <c:v>1.0146820186432048</c:v>
                </c:pt>
                <c:pt idx="6024">
                  <c:v>0.99507830240444273</c:v>
                </c:pt>
                <c:pt idx="6025">
                  <c:v>0.97575128601149475</c:v>
                </c:pt>
                <c:pt idx="6026">
                  <c:v>0.95670073841509973</c:v>
                </c:pt>
                <c:pt idx="6027">
                  <c:v>0.93792624204703068</c:v>
                </c:pt>
                <c:pt idx="6028">
                  <c:v>0.91942719975980536</c:v>
                </c:pt>
                <c:pt idx="6029">
                  <c:v>0.90120284174813581</c:v>
                </c:pt>
                <c:pt idx="6030">
                  <c:v>0.88325223244641093</c:v>
                </c:pt>
                <c:pt idx="6031">
                  <c:v>0.86557427739151671</c:v>
                </c:pt>
                <c:pt idx="6032">
                  <c:v>0.84816773004250168</c:v>
                </c:pt>
                <c:pt idx="6033">
                  <c:v>0.83103119855167873</c:v>
                </c:pt>
                <c:pt idx="6034">
                  <c:v>0.81416315247840032</c:v>
                </c:pt>
                <c:pt idx="6035">
                  <c:v>0.79756192943799509</c:v>
                </c:pt>
                <c:pt idx="6036">
                  <c:v>0.7812257416823235</c:v>
                </c:pt>
                <c:pt idx="6037">
                  <c:v>0.76515268260247604</c:v>
                </c:pt>
                <c:pt idx="6038">
                  <c:v>0.74934073315158711</c:v>
                </c:pt>
                <c:pt idx="6039">
                  <c:v>0.73378776818029068</c:v>
                </c:pt>
                <c:pt idx="6040">
                  <c:v>0.71849156268104264</c:v>
                </c:pt>
                <c:pt idx="6041">
                  <c:v>0.70344979793756135</c:v>
                </c:pt>
                <c:pt idx="6042">
                  <c:v>0.6886600675747464</c:v>
                </c:pt>
                <c:pt idx="6043">
                  <c:v>0.67411988350587193</c:v>
                </c:pt>
                <c:pt idx="6044">
                  <c:v>0.65982668177426029</c:v>
                </c:pt>
                <c:pt idx="6045">
                  <c:v>0.64577782828681474</c:v>
                </c:pt>
                <c:pt idx="6046">
                  <c:v>0.63197062443618379</c:v>
                </c:pt>
                <c:pt idx="6047">
                  <c:v>0.61840231261087408</c:v>
                </c:pt>
                <c:pt idx="6048">
                  <c:v>0.60507008159053011</c:v>
                </c:pt>
                <c:pt idx="6049">
                  <c:v>0.59197107182568953</c:v>
                </c:pt>
                <c:pt idx="6050">
                  <c:v>0.57910238060096519</c:v>
                </c:pt>
                <c:pt idx="6051">
                  <c:v>0.56646106708038013</c:v>
                </c:pt>
                <c:pt idx="6052">
                  <c:v>0.55404415723555511</c:v>
                </c:pt>
                <c:pt idx="6053">
                  <c:v>0.54184864865496862</c:v>
                </c:pt>
                <c:pt idx="6054">
                  <c:v>0.52987151523629472</c:v>
                </c:pt>
                <c:pt idx="6055">
                  <c:v>0.51810971176041232</c:v>
                </c:pt>
                <c:pt idx="6056">
                  <c:v>0.50656017834916856</c:v>
                </c:pt>
                <c:pt idx="6057">
                  <c:v>0.49521984480675196</c:v>
                </c:pt>
                <c:pt idx="6058">
                  <c:v>0.48408563484615597</c:v>
                </c:pt>
                <c:pt idx="6059">
                  <c:v>0.47315447020161583</c:v>
                </c:pt>
                <c:pt idx="6060">
                  <c:v>0.46242327462954952</c:v>
                </c:pt>
                <c:pt idx="6061">
                  <c:v>0.4518889777980602</c:v>
                </c:pt>
                <c:pt idx="6062">
                  <c:v>0.44154851906746606</c:v>
                </c:pt>
                <c:pt idx="6063">
                  <c:v>0.43139885116504872</c:v>
                </c:pt>
                <c:pt idx="6064">
                  <c:v>0.42143694375341939</c:v>
                </c:pt>
                <c:pt idx="6065">
                  <c:v>0.41165978689763089</c:v>
                </c:pt>
                <c:pt idx="6066">
                  <c:v>0.40206439443078412</c:v>
                </c:pt>
                <c:pt idx="6067">
                  <c:v>0.39264780722296855</c:v>
                </c:pt>
                <c:pt idx="6068">
                  <c:v>0.38340709635373332</c:v>
                </c:pt>
                <c:pt idx="6069">
                  <c:v>0.37433936619268604</c:v>
                </c:pt>
                <c:pt idx="6070">
                  <c:v>0.36544175738966467</c:v>
                </c:pt>
                <c:pt idx="6071">
                  <c:v>0.35671144977750946</c:v>
                </c:pt>
                <c:pt idx="6072">
                  <c:v>0.34814566519056056</c:v>
                </c:pt>
                <c:pt idx="6073">
                  <c:v>0.33974167020142182</c:v>
                </c:pt>
                <c:pt idx="6074">
                  <c:v>0.33149677877869965</c:v>
                </c:pt>
                <c:pt idx="6075">
                  <c:v>0.32340835486887543</c:v>
                </c:pt>
                <c:pt idx="6076">
                  <c:v>0.31547381490521947</c:v>
                </c:pt>
                <c:pt idx="6077">
                  <c:v>0.30769063024622378</c:v>
                </c:pt>
                <c:pt idx="6078">
                  <c:v>0.30005632954685252</c:v>
                </c:pt>
                <c:pt idx="6079">
                  <c:v>0.29256850106524579</c:v>
                </c:pt>
                <c:pt idx="6080">
                  <c:v>0.28522479490760072</c:v>
                </c:pt>
                <c:pt idx="6081">
                  <c:v>0.27802292521441679</c:v>
                </c:pt>
                <c:pt idx="6082">
                  <c:v>0.27096067229010146</c:v>
                </c:pt>
                <c:pt idx="6083">
                  <c:v>0.26403588467931899</c:v>
                </c:pt>
                <c:pt idx="6084">
                  <c:v>0.25724648119243276</c:v>
                </c:pt>
                <c:pt idx="6085">
                  <c:v>0.25059045288238324</c:v>
                </c:pt>
                <c:pt idx="6086">
                  <c:v>0.24406586497566091</c:v>
                </c:pt>
                <c:pt idx="6087">
                  <c:v>0.237670858759785</c:v>
                </c:pt>
                <c:pt idx="6088">
                  <c:v>0.23140365342932884</c:v>
                </c:pt>
                <c:pt idx="6089">
                  <c:v>0.22526254789302699</c:v>
                </c:pt>
                <c:pt idx="6090">
                  <c:v>0.21924592254354611</c:v>
                </c:pt>
                <c:pt idx="6091">
                  <c:v>0.21335224099248912</c:v>
                </c:pt>
                <c:pt idx="6092">
                  <c:v>0.20758005177175171</c:v>
                </c:pt>
                <c:pt idx="6093">
                  <c:v>0.20192799000372574</c:v>
                </c:pt>
                <c:pt idx="6094">
                  <c:v>0.19639477904118197</c:v>
                </c:pt>
                <c:pt idx="6095">
                  <c:v>0.19097923207887321</c:v>
                </c:pt>
                <c:pt idx="6096">
                  <c:v>0.18568025373787939</c:v>
                </c:pt>
                <c:pt idx="6097">
                  <c:v>0.18049684162379129</c:v>
                </c:pt>
                <c:pt idx="6098">
                  <c:v>0.17542808786007147</c:v>
                </c:pt>
                <c:pt idx="6099">
                  <c:v>0.17047318059710326</c:v>
                </c:pt>
                <c:pt idx="6100">
                  <c:v>0.16563140549780228</c:v>
                </c:pt>
                <c:pt idx="6101">
                  <c:v>0.16090214720042584</c:v>
                </c:pt>
                <c:pt idx="6102">
                  <c:v>0.15628489075875371</c:v>
                </c:pt>
                <c:pt idx="6103">
                  <c:v>0.15177922305993441</c:v>
                </c:pt>
                <c:pt idx="6104">
                  <c:v>0.14738483422018184</c:v>
                </c:pt>
                <c:pt idx="6105">
                  <c:v>0.14310151895792861</c:v>
                </c:pt>
                <c:pt idx="6106">
                  <c:v>0.13892917794445497</c:v>
                </c:pt>
                <c:pt idx="6107">
                  <c:v>0.13486781913112242</c:v>
                </c:pt>
                <c:pt idx="6108">
                  <c:v>0.13091755905290098</c:v>
                </c:pt>
                <c:pt idx="6109">
                  <c:v>0.12707862410723872</c:v>
                </c:pt>
                <c:pt idx="6110">
                  <c:v>0.1233513518070134</c:v>
                </c:pt>
                <c:pt idx="6111">
                  <c:v>0.11973619200678733</c:v>
                </c:pt>
                <c:pt idx="6112">
                  <c:v>0.11623370810064063</c:v>
                </c:pt>
                <c:pt idx="6113">
                  <c:v>0.1128445781900861</c:v>
                </c:pt>
                <c:pt idx="6114">
                  <c:v>0.10956959622038402</c:v>
                </c:pt>
                <c:pt idx="6115">
                  <c:v>0.10640967308320506</c:v>
                </c:pt>
                <c:pt idx="6116">
                  <c:v>0.10336583768361933</c:v>
                </c:pt>
                <c:pt idx="6117">
                  <c:v>0.10043923796894852</c:v>
                </c:pt>
                <c:pt idx="6118">
                  <c:v>9.7631141917124853E-2</c:v>
                </c:pt>
                <c:pt idx="6119">
                  <c:v>9.4942938481834063E-2</c:v>
                </c:pt>
                <c:pt idx="6120">
                  <c:v>9.2376138491538959E-2</c:v>
                </c:pt>
                <c:pt idx="6121">
                  <c:v>8.9932375499351208E-2</c:v>
                </c:pt>
                <c:pt idx="6122">
                  <c:v>8.7613406580656847E-2</c:v>
                </c:pt>
                <c:pt idx="6123">
                  <c:v>8.5421113074968719E-2</c:v>
                </c:pt>
                <c:pt idx="6124">
                  <c:v>8.3357501268473522E-2</c:v>
                </c:pt>
                <c:pt idx="6125">
                  <c:v>8.1424703013680363E-2</c:v>
                </c:pt>
                <c:pt idx="6126">
                  <c:v>7.9624976282129126E-2</c:v>
                </c:pt>
                <c:pt idx="6127">
                  <c:v>7.7960705646231448E-2</c:v>
                </c:pt>
                <c:pt idx="6128">
                  <c:v>7.6434402685997507E-2</c:v>
                </c:pt>
                <c:pt idx="6129">
                  <c:v>7.504870631634683E-2</c:v>
                </c:pt>
                <c:pt idx="6130">
                  <c:v>7.3806383030473655E-2</c:v>
                </c:pt>
                <c:pt idx="6131">
                  <c:v>7.271032705473307E-2</c:v>
                </c:pt>
                <c:pt idx="6132">
                  <c:v>7.1763560410211633E-2</c:v>
                </c:pt>
                <c:pt idx="6133">
                  <c:v>7.0969232876151714E-2</c:v>
                </c:pt>
                <c:pt idx="6134">
                  <c:v>7.0330621850297231E-2</c:v>
                </c:pt>
                <c:pt idx="6135">
                  <c:v>6.9851132100932314E-2</c:v>
                </c:pt>
                <c:pt idx="6136">
                  <c:v>6.9534295405596983E-2</c:v>
                </c:pt>
                <c:pt idx="6137">
                  <c:v>6.9383770071035633E-2</c:v>
                </c:pt>
                <c:pt idx="6138">
                  <c:v>6.9403340329112023E-2</c:v>
                </c:pt>
                <c:pt idx="6139">
                  <c:v>6.9596915603204593E-2</c:v>
                </c:pt>
                <c:pt idx="6140">
                  <c:v>6.9968529639663324E-2</c:v>
                </c:pt>
                <c:pt idx="6141">
                  <c:v>7.0522339498617373E-2</c:v>
                </c:pt>
                <c:pt idx="6142">
                  <c:v>7.1262624398725397E-2</c:v>
                </c:pt>
                <c:pt idx="6143">
                  <c:v>7.2193784410130163E-2</c:v>
                </c:pt>
                <c:pt idx="6144">
                  <c:v>7.3320338990045919E-2</c:v>
                </c:pt>
                <c:pt idx="6145">
                  <c:v>7.4646925355274035E-2</c:v>
                </c:pt>
                <c:pt idx="6146">
                  <c:v>7.6178296686159316E-2</c:v>
                </c:pt>
                <c:pt idx="6147">
                  <c:v>7.7919320156128583E-2</c:v>
                </c:pt>
                <c:pt idx="6148">
                  <c:v>7.987497478160438E-2</c:v>
                </c:pt>
                <c:pt idx="6149">
                  <c:v>8.2050349086454796E-2</c:v>
                </c:pt>
                <c:pt idx="6150">
                  <c:v>8.4450638575668674E-2</c:v>
                </c:pt>
                <c:pt idx="6151">
                  <c:v>8.7081143013009829E-2</c:v>
                </c:pt>
                <c:pt idx="6152">
                  <c:v>8.9947263497187208E-2</c:v>
                </c:pt>
                <c:pt idx="6153">
                  <c:v>9.3054499331514162E-2</c:v>
                </c:pt>
                <c:pt idx="6154">
                  <c:v>9.6408444682103731E-2</c:v>
                </c:pt>
                <c:pt idx="6155">
                  <c:v>0.10001478501961214</c:v>
                </c:pt>
                <c:pt idx="6156">
                  <c:v>0.10387929333996695</c:v>
                </c:pt>
                <c:pt idx="6157">
                  <c:v>0.10800782615952936</c:v>
                </c:pt>
                <c:pt idx="6158">
                  <c:v>0.11240631928047107</c:v>
                </c:pt>
                <c:pt idx="6159">
                  <c:v>0.11708078332216011</c:v>
                </c:pt>
                <c:pt idx="6160">
                  <c:v>0.12203729901504783</c:v>
                </c:pt>
                <c:pt idx="6161">
                  <c:v>0.12728201225307678</c:v>
                </c:pt>
                <c:pt idx="6162">
                  <c:v>0.13282112890187567</c:v>
                </c:pt>
                <c:pt idx="6163">
                  <c:v>0.13866090935931222</c:v>
                </c:pt>
                <c:pt idx="6164">
                  <c:v>0.14480766286612481</c:v>
                </c:pt>
                <c:pt idx="6165">
                  <c:v>0.15126774156423925</c:v>
                </c:pt>
                <c:pt idx="6166">
                  <c:v>0.15804753430087823</c:v>
                </c:pt>
                <c:pt idx="6167">
                  <c:v>0.16515346017692167</c:v>
                </c:pt>
                <c:pt idx="6168">
                  <c:v>0.17259196183862541</c:v>
                </c:pt>
                <c:pt idx="6169">
                  <c:v>0.18036949851163753</c:v>
                </c:pt>
                <c:pt idx="6170">
                  <c:v>0.18849253877768982</c:v>
                </c:pt>
                <c:pt idx="6171">
                  <c:v>0.1969675530936148</c:v>
                </c:pt>
                <c:pt idx="6172">
                  <c:v>0.20580100605395618</c:v>
                </c:pt>
                <c:pt idx="6173">
                  <c:v>0.21499934839809776</c:v>
                </c:pt>
                <c:pt idx="6174">
                  <c:v>0.22456900876405048</c:v>
                </c:pt>
                <c:pt idx="6175">
                  <c:v>0.23451638519092094</c:v>
                </c:pt>
                <c:pt idx="6176">
                  <c:v>0.24484783637338392</c:v>
                </c:pt>
                <c:pt idx="6177">
                  <c:v>0.25556967267129876</c:v>
                </c:pt>
                <c:pt idx="6178">
                  <c:v>0.26668814687907161</c:v>
                </c:pt>
                <c:pt idx="6179">
                  <c:v>0.27820944475900761</c:v>
                </c:pt>
                <c:pt idx="6180">
                  <c:v>0.29013967534468127</c:v>
                </c:pt>
                <c:pt idx="6181">
                  <c:v>0.30248486101971961</c:v>
                </c:pt>
                <c:pt idx="6182">
                  <c:v>0.31525092737952204</c:v>
                </c:pt>
                <c:pt idx="6183">
                  <c:v>0.32844369288258657</c:v>
                </c:pt>
                <c:pt idx="6184">
                  <c:v>0.3420688583001199</c:v>
                </c:pt>
                <c:pt idx="6185">
                  <c:v>0.35613199597253486</c:v>
                </c:pt>
                <c:pt idx="6186">
                  <c:v>0.37063853888248338</c:v>
                </c:pt>
                <c:pt idx="6187">
                  <c:v>0.38559376955463548</c:v>
                </c:pt>
                <c:pt idx="6188">
                  <c:v>0.40100280879335382</c:v>
                </c:pt>
                <c:pt idx="6189">
                  <c:v>0.41687060426981243</c:v>
                </c:pt>
                <c:pt idx="6190">
                  <c:v>0.43320191897126858</c:v>
                </c:pt>
                <c:pt idx="6191">
                  <c:v>0.45000131952574007</c:v>
                </c:pt>
                <c:pt idx="6192">
                  <c:v>0.46727316441575034</c:v>
                </c:pt>
                <c:pt idx="6193">
                  <c:v>0.48502159209649032</c:v>
                </c:pt>
                <c:pt idx="6194">
                  <c:v>0.50325050903298807</c:v>
                </c:pt>
                <c:pt idx="6195">
                  <c:v>0.52196357767347756</c:v>
                </c:pt>
                <c:pt idx="6196">
                  <c:v>0.54116420437501045</c:v>
                </c:pt>
                <c:pt idx="6197">
                  <c:v>0.56085552729947419</c:v>
                </c:pt>
                <c:pt idx="6198">
                  <c:v>0.58104040429829773</c:v>
                </c:pt>
                <c:pt idx="6199">
                  <c:v>0.60172140080445158</c:v>
                </c:pt>
                <c:pt idx="6200">
                  <c:v>0.62290077775187835</c:v>
                </c:pt>
                <c:pt idx="6201">
                  <c:v>0.64458047954267661</c:v>
                </c:pt>
                <c:pt idx="6202">
                  <c:v>0.66676212208228003</c:v>
                </c:pt>
                <c:pt idx="6203">
                  <c:v>0.68944698090558254</c:v>
                </c:pt>
                <c:pt idx="6204">
                  <c:v>0.71263597941413581</c:v>
                </c:pt>
                <c:pt idx="6205">
                  <c:v>0.73632967724912157</c:v>
                </c:pt>
                <c:pt idx="6206">
                  <c:v>0.76052825882173902</c:v>
                </c:pt>
                <c:pt idx="6207">
                  <c:v>0.78523152202558422</c:v>
                </c:pt>
                <c:pt idx="6208">
                  <c:v>0.8104388671542867</c:v>
                </c:pt>
                <c:pt idx="6209">
                  <c:v>0.83614928604976979</c:v>
                </c:pt>
                <c:pt idx="6210">
                  <c:v>0.86236135150496052</c:v>
                </c:pt>
                <c:pt idx="6211">
                  <c:v>0.88907320694675906</c:v>
                </c:pt>
                <c:pt idx="6212">
                  <c:v>0.91628255642457612</c:v>
                </c:pt>
                <c:pt idx="6213">
                  <c:v>0.94398665492916645</c:v>
                </c:pt>
                <c:pt idx="6214">
                  <c:v>0.97218229906902431</c:v>
                </c:pt>
                <c:pt idx="6215">
                  <c:v>1.0008658181286296</c:v>
                </c:pt>
                <c:pt idx="6216">
                  <c:v>1.0300330655351728</c:v>
                </c:pt>
                <c:pt idx="6217">
                  <c:v>1.0596794107592058</c:v>
                </c:pt>
                <c:pt idx="6218">
                  <c:v>1.0897997316756138</c:v>
                </c:pt>
                <c:pt idx="6219">
                  <c:v>1.1203884074100237</c:v>
                </c:pt>
                <c:pt idx="6220">
                  <c:v>1.151439311695138</c:v>
                </c:pt>
                <c:pt idx="6221">
                  <c:v>1.1829458067646761</c:v>
                </c:pt>
                <c:pt idx="6222">
                  <c:v>1.2149007378060077</c:v>
                </c:pt>
                <c:pt idx="6223">
                  <c:v>1.2472964279997518</c:v>
                </c:pt>
                <c:pt idx="6224">
                  <c:v>1.2801246741668573</c:v>
                </c:pt>
                <c:pt idx="6225">
                  <c:v>1.3133767430485452</c:v>
                </c:pt>
                <c:pt idx="6226">
                  <c:v>1.3470433682407061</c:v>
                </c:pt>
                <c:pt idx="6227">
                  <c:v>1.3811147478047359</c:v>
                </c:pt>
                <c:pt idx="6228">
                  <c:v>1.415580542577678</c:v>
                </c:pt>
                <c:pt idx="6229">
                  <c:v>1.4504298751988352</c:v>
                </c:pt>
                <c:pt idx="6230">
                  <c:v>1.4856513298745564</c:v>
                </c:pt>
                <c:pt idx="6231">
                  <c:v>1.5212329528996316</c:v>
                </c:pt>
                <c:pt idx="6232">
                  <c:v>1.5571622539514798</c:v>
                </c:pt>
                <c:pt idx="6233">
                  <c:v>1.593426208173043</c:v>
                </c:pt>
                <c:pt idx="6234">
                  <c:v>1.6300112590618598</c:v>
                </c:pt>
                <c:pt idx="6235">
                  <c:v>1.6669033221749676</c:v>
                </c:pt>
                <c:pt idx="6236">
                  <c:v>1.704087789666525</c:v>
                </c:pt>
                <c:pt idx="6237">
                  <c:v>1.7415495356644426</c:v>
                </c:pt>
                <c:pt idx="6238">
                  <c:v>1.7792729224997901</c:v>
                </c:pt>
                <c:pt idx="6239">
                  <c:v>1.8172418077931556</c:v>
                </c:pt>
                <c:pt idx="6240">
                  <c:v>1.8554395524069118</c:v>
                </c:pt>
                <c:pt idx="6241">
                  <c:v>1.8938490292667467</c:v>
                </c:pt>
                <c:pt idx="6242">
                  <c:v>1.9324526330554785</c:v>
                </c:pt>
                <c:pt idx="6243">
                  <c:v>1.9712322907808446</c:v>
                </c:pt>
                <c:pt idx="6244">
                  <c:v>2.0101694732157727</c:v>
                </c:pt>
                <c:pt idx="6245">
                  <c:v>2.0492452072102778</c:v>
                </c:pt>
                <c:pt idx="6246">
                  <c:v>2.0884400888685066</c:v>
                </c:pt>
                <c:pt idx="6247">
                  <c:v>2.1277342975867382</c:v>
                </c:pt>
                <c:pt idx="6248">
                  <c:v>2.1671076109429359</c:v>
                </c:pt>
                <c:pt idx="6249">
                  <c:v>2.2065394204279722</c:v>
                </c:pt>
                <c:pt idx="6250">
                  <c:v>2.2460087480069899</c:v>
                </c:pt>
                <c:pt idx="6251">
                  <c:v>2.285494263496278</c:v>
                </c:pt>
                <c:pt idx="6252">
                  <c:v>2.3249743027401117</c:v>
                </c:pt>
                <c:pt idx="6253">
                  <c:v>2.3644268865683911</c:v>
                </c:pt>
                <c:pt idx="6254">
                  <c:v>2.4038297405176272</c:v>
                </c:pt>
                <c:pt idx="6255">
                  <c:v>2.443160315289449</c:v>
                </c:pt>
                <c:pt idx="6256">
                  <c:v>2.4823958079272694</c:v>
                </c:pt>
                <c:pt idx="6257">
                  <c:v>2.521513183680498</c:v>
                </c:pt>
                <c:pt idx="6258">
                  <c:v>2.5604891985329084</c:v>
                </c:pt>
                <c:pt idx="6259">
                  <c:v>2.5993004223626093</c:v>
                </c:pt>
                <c:pt idx="6260">
                  <c:v>2.6379232627027478</c:v>
                </c:pt>
                <c:pt idx="6261">
                  <c:v>2.6763339890719742</c:v>
                </c:pt>
                <c:pt idx="6262">
                  <c:v>2.7145087578349756</c:v>
                </c:pt>
                <c:pt idx="6263">
                  <c:v>2.7524236375620599</c:v>
                </c:pt>
                <c:pt idx="6264">
                  <c:v>2.7900546348450947</c:v>
                </c:pt>
                <c:pt idx="6265">
                  <c:v>2.827377720532962</c:v>
                </c:pt>
                <c:pt idx="6266">
                  <c:v>2.8643688563432503</c:v>
                </c:pt>
                <c:pt idx="6267">
                  <c:v>2.9010040218098738</c:v>
                </c:pt>
                <c:pt idx="6268">
                  <c:v>2.9372592415195249</c:v>
                </c:pt>
                <c:pt idx="6269">
                  <c:v>2.9731106125960212</c:v>
                </c:pt>
                <c:pt idx="6270">
                  <c:v>3.0085343323833809</c:v>
                </c:pt>
                <c:pt idx="6271">
                  <c:v>3.0435067262796958</c:v>
                </c:pt>
                <c:pt idx="6272">
                  <c:v>3.0780042756795982</c:v>
                </c:pt>
                <c:pt idx="6273">
                  <c:v>3.1120036459668681</c:v>
                </c:pt>
                <c:pt idx="6274">
                  <c:v>3.1454817145196512</c:v>
                </c:pt>
                <c:pt idx="6275">
                  <c:v>3.178415598665266</c:v>
                </c:pt>
                <c:pt idx="6276">
                  <c:v>3.2107826835462068</c:v>
                </c:pt>
                <c:pt idx="6277">
                  <c:v>3.2425606498379862</c:v>
                </c:pt>
                <c:pt idx="6278">
                  <c:v>3.2737275012726803</c:v>
                </c:pt>
                <c:pt idx="6279">
                  <c:v>3.304261591913991</c:v>
                </c:pt>
                <c:pt idx="6280">
                  <c:v>3.3341416531365278</c:v>
                </c:pt>
                <c:pt idx="6281">
                  <c:v>3.3633468202566585</c:v>
                </c:pt>
                <c:pt idx="6282">
                  <c:v>3.3918566587620798</c:v>
                </c:pt>
                <c:pt idx="6283">
                  <c:v>3.4196511900938789</c:v>
                </c:pt>
                <c:pt idx="6284">
                  <c:v>3.4467109169340877</c:v>
                </c:pt>
                <c:pt idx="6285">
                  <c:v>3.4730168479404044</c:v>
                </c:pt>
                <c:pt idx="6286">
                  <c:v>3.4985505218924775</c:v>
                </c:pt>
                <c:pt idx="6287">
                  <c:v>3.5232940311928389</c:v>
                </c:pt>
                <c:pt idx="6288">
                  <c:v>3.547230044684381</c:v>
                </c:pt>
                <c:pt idx="6289">
                  <c:v>3.570341829735884</c:v>
                </c:pt>
                <c:pt idx="6290">
                  <c:v>3.5926132735518452</c:v>
                </c:pt>
                <c:pt idx="6291">
                  <c:v>3.6140289036700639</c:v>
                </c:pt>
                <c:pt idx="6292">
                  <c:v>3.6345739075990542</c:v>
                </c:pt>
                <c:pt idx="6293">
                  <c:v>3.6542341515662002</c:v>
                </c:pt>
                <c:pt idx="6294">
                  <c:v>3.6729961983325552</c:v>
                </c:pt>
                <c:pt idx="6295">
                  <c:v>3.6908473240429807</c:v>
                </c:pt>
                <c:pt idx="6296">
                  <c:v>3.707775534077554</c:v>
                </c:pt>
                <c:pt idx="6297">
                  <c:v>3.7237695778774755</c:v>
                </c:pt>
                <c:pt idx="6298">
                  <c:v>3.7388189627102437</c:v>
                </c:pt>
                <c:pt idx="6299">
                  <c:v>3.7529139663547637</c:v>
                </c:pt>
                <c:pt idx="6300">
                  <c:v>3.7660456486772542</c:v>
                </c:pt>
                <c:pt idx="6301">
                  <c:v>3.7782058620799885</c:v>
                </c:pt>
                <c:pt idx="6302">
                  <c:v>3.7893872608015173</c:v>
                </c:pt>
                <c:pt idx="6303">
                  <c:v>3.7995833090522337</c:v>
                </c:pt>
                <c:pt idx="6304">
                  <c:v>3.8087882879721544</c:v>
                </c:pt>
                <c:pt idx="6305">
                  <c:v>3.8169973013977208</c:v>
                </c:pt>
                <c:pt idx="6306">
                  <c:v>3.8242062804294941</c:v>
                </c:pt>
                <c:pt idx="6307">
                  <c:v>3.8304119867934987</c:v>
                </c:pt>
                <c:pt idx="6308">
                  <c:v>3.8356120149954682</c:v>
                </c:pt>
                <c:pt idx="6309">
                  <c:v>3.8398047932606585</c:v>
                </c:pt>
                <c:pt idx="6310">
                  <c:v>3.8429895832654424</c:v>
                </c:pt>
                <c:pt idx="6311">
                  <c:v>3.8451664786654938</c:v>
                </c:pt>
                <c:pt idx="6312">
                  <c:v>3.8463364024218341</c:v>
                </c:pt>
                <c:pt idx="6313">
                  <c:v>3.8465011029396114</c:v>
                </c:pt>
                <c:pt idx="6314">
                  <c:v>3.8456631490256004</c:v>
                </c:pt>
                <c:pt idx="6315">
                  <c:v>3.8438259236842569</c:v>
                </c:pt>
                <c:pt idx="6316">
                  <c:v>3.8409936167649201</c:v>
                </c:pt>
                <c:pt idx="6317">
                  <c:v>3.8371712164789802</c:v>
                </c:pt>
                <c:pt idx="6318">
                  <c:v>3.8323644998113036</c:v>
                </c:pt>
                <c:pt idx="6319">
                  <c:v>3.8265800218468335</c:v>
                </c:pt>
                <c:pt idx="6320">
                  <c:v>3.8198251040367319</c:v>
                </c:pt>
                <c:pt idx="6321">
                  <c:v>3.8121078214365047</c:v>
                </c:pt>
                <c:pt idx="6322">
                  <c:v>3.8034369889413981</c:v>
                </c:pt>
                <c:pt idx="6323">
                  <c:v>3.7938221465496635</c:v>
                </c:pt>
                <c:pt idx="6324">
                  <c:v>3.7832735436951852</c:v>
                </c:pt>
                <c:pt idx="6325">
                  <c:v>3.7718021226747993</c:v>
                </c:pt>
                <c:pt idx="6326">
                  <c:v>3.7594195012121538</c:v>
                </c:pt>
                <c:pt idx="6327">
                  <c:v>3.7461379541958402</c:v>
                </c:pt>
                <c:pt idx="6328">
                  <c:v>3.7319703946333371</c:v>
                </c:pt>
                <c:pt idx="6329">
                  <c:v>3.71693035385562</c:v>
                </c:pt>
                <c:pt idx="6330">
                  <c:v>3.7010319610216409</c:v>
                </c:pt>
                <c:pt idx="6331">
                  <c:v>3.6842899219637641</c:v>
                </c:pt>
                <c:pt idx="6332">
                  <c:v>3.6667194974138098</c:v>
                </c:pt>
                <c:pt idx="6333">
                  <c:v>3.6483364806619138</c:v>
                </c:pt>
                <c:pt idx="6334">
                  <c:v>3.6291571746886389</c:v>
                </c:pt>
                <c:pt idx="6335">
                  <c:v>3.6091983688179847</c:v>
                </c:pt>
                <c:pt idx="6336">
                  <c:v>3.5884773149395381</c:v>
                </c:pt>
                <c:pt idx="6337">
                  <c:v>3.567011703344694</c:v>
                </c:pt>
                <c:pt idx="6338">
                  <c:v>3.5448196382240038</c:v>
                </c:pt>
                <c:pt idx="6339">
                  <c:v>3.521919612875589</c:v>
                </c:pt>
                <c:pt idx="6340">
                  <c:v>3.4983304846687231</c:v>
                </c:pt>
                <c:pt idx="6341">
                  <c:v>3.4740714498115985</c:v>
                </c:pt>
                <c:pt idx="6342">
                  <c:v>3.4491620179699956</c:v>
                </c:pt>
                <c:pt idx="6343">
                  <c:v>3.4236219867822584</c:v>
                </c:pt>
                <c:pt idx="6344">
                  <c:v>3.3974714163164195</c:v>
                </c:pt>
                <c:pt idx="6345">
                  <c:v>3.370730603518993</c:v>
                </c:pt>
                <c:pt idx="6346">
                  <c:v>3.3434200566922483</c:v>
                </c:pt>
                <c:pt idx="6347">
                  <c:v>3.3155604700510737</c:v>
                </c:pt>
                <c:pt idx="6348">
                  <c:v>3.2871726984005671</c:v>
                </c:pt>
                <c:pt idx="6349">
                  <c:v>3.2582777319714049</c:v>
                </c:pt>
                <c:pt idx="6350">
                  <c:v>3.2288966714646552</c:v>
                </c:pt>
                <c:pt idx="6351">
                  <c:v>3.1990507033327553</c:v>
                </c:pt>
                <c:pt idx="6352">
                  <c:v>3.1687610753462838</c:v>
                </c:pt>
                <c:pt idx="6353">
                  <c:v>3.1380490724776031</c:v>
                </c:pt>
                <c:pt idx="6354">
                  <c:v>3.1069359931394231</c:v>
                </c:pt>
                <c:pt idx="6355">
                  <c:v>3.0754431258128969</c:v>
                </c:pt>
                <c:pt idx="6356">
                  <c:v>3.0435917260992849</c:v>
                </c:pt>
                <c:pt idx="6357">
                  <c:v>3.0114029942212679</c:v>
                </c:pt>
                <c:pt idx="6358">
                  <c:v>2.9788980530140829</c:v>
                </c:pt>
                <c:pt idx="6359">
                  <c:v>2.9460979264245508</c:v>
                </c:pt>
                <c:pt idx="6360">
                  <c:v>2.9130235185509989</c:v>
                </c:pt>
                <c:pt idx="6361">
                  <c:v>2.8796955932479107</c:v>
                </c:pt>
                <c:pt idx="6362">
                  <c:v>2.8461347543168181</c:v>
                </c:pt>
                <c:pt idx="6363">
                  <c:v>2.8123614263062486</c:v>
                </c:pt>
                <c:pt idx="6364">
                  <c:v>2.7783958359441288</c:v>
                </c:pt>
                <c:pt idx="6365">
                  <c:v>2.7442579942135641</c:v>
                </c:pt>
                <c:pt idx="6366">
                  <c:v>2.7099676790951581</c:v>
                </c:pt>
                <c:pt idx="6367">
                  <c:v>2.675544418989098</c:v>
                </c:pt>
                <c:pt idx="6368">
                  <c:v>2.6410074768264882</c:v>
                </c:pt>
                <c:pt idx="6369">
                  <c:v>2.6063758348848429</c:v>
                </c:pt>
                <c:pt idx="6370">
                  <c:v>2.5716681803197492</c:v>
                </c:pt>
                <c:pt idx="6371">
                  <c:v>2.536902891413487</c:v>
                </c:pt>
                <c:pt idx="6372">
                  <c:v>2.5020980245520947</c:v>
                </c:pt>
                <c:pt idx="6373">
                  <c:v>2.4672713019371599</c:v>
                </c:pt>
                <c:pt idx="6374">
                  <c:v>2.4324401000288862</c:v>
                </c:pt>
                <c:pt idx="6375">
                  <c:v>2.3976214387294807</c:v>
                </c:pt>
                <c:pt idx="6376">
                  <c:v>2.3628319713018504</c:v>
                </c:pt>
                <c:pt idx="6377">
                  <c:v>2.3280879750237653</c:v>
                </c:pt>
                <c:pt idx="6378">
                  <c:v>2.2934053425762246</c:v>
                </c:pt>
                <c:pt idx="6379">
                  <c:v>2.2587995741586382</c:v>
                </c:pt>
                <c:pt idx="6380">
                  <c:v>2.2242857703277403</c:v>
                </c:pt>
                <c:pt idx="6381">
                  <c:v>2.1898786255546367</c:v>
                </c:pt>
                <c:pt idx="6382">
                  <c:v>2.1555924224859342</c:v>
                </c:pt>
                <c:pt idx="6383">
                  <c:v>2.1214410269082333</c:v>
                </c:pt>
                <c:pt idx="6384">
                  <c:v>2.0874378833984721</c:v>
                </c:pt>
                <c:pt idx="6385">
                  <c:v>2.0535960116532954</c:v>
                </c:pt>
                <c:pt idx="6386">
                  <c:v>2.0199280034812936</c:v>
                </c:pt>
                <c:pt idx="6387">
                  <c:v>1.9864460204493082</c:v>
                </c:pt>
                <c:pt idx="6388">
                  <c:v>1.9531617921649667</c:v>
                </c:pt>
                <c:pt idx="6389">
                  <c:v>1.9200866151803797</c:v>
                </c:pt>
                <c:pt idx="6390">
                  <c:v>1.8872313525053834</c:v>
                </c:pt>
                <c:pt idx="6391">
                  <c:v>1.8546064337080153</c:v>
                </c:pt>
                <c:pt idx="6392">
                  <c:v>1.8222218555899912</c:v>
                </c:pt>
                <c:pt idx="6393">
                  <c:v>1.7900871834160788</c:v>
                </c:pt>
                <c:pt idx="6394">
                  <c:v>1.7582115526820568</c:v>
                </c:pt>
                <c:pt idx="6395">
                  <c:v>1.7266036713999184</c:v>
                </c:pt>
                <c:pt idx="6396">
                  <c:v>1.6952718228830479</c:v>
                </c:pt>
                <c:pt idx="6397">
                  <c:v>1.6642238690112554</c:v>
                </c:pt>
                <c:pt idx="6398">
                  <c:v>1.63346725395655</c:v>
                </c:pt>
                <c:pt idx="6399">
                  <c:v>1.6030090083479336</c:v>
                </c:pt>
                <c:pt idx="6400">
                  <c:v>1.5728557538589651</c:v>
                </c:pt>
                <c:pt idx="6401">
                  <c:v>1.5430137081916144</c:v>
                </c:pt>
                <c:pt idx="6402">
                  <c:v>1.5134886904441982</c:v>
                </c:pt>
                <c:pt idx="6403">
                  <c:v>1.4842861268344161</c:v>
                </c:pt>
                <c:pt idx="6404">
                  <c:v>1.4554110567652976</c:v>
                </c:pt>
                <c:pt idx="6405">
                  <c:v>1.426868139206624</c:v>
                </c:pt>
                <c:pt idx="6406">
                  <c:v>1.3986616593770098</c:v>
                </c:pt>
                <c:pt idx="6407">
                  <c:v>1.3707955357039443</c:v>
                </c:pt>
                <c:pt idx="6408">
                  <c:v>1.3432733270420938</c:v>
                </c:pt>
                <c:pt idx="6409">
                  <c:v>1.3160982401324119</c:v>
                </c:pt>
                <c:pt idx="6410">
                  <c:v>1.2892731372791424</c:v>
                </c:pt>
                <c:pt idx="6411">
                  <c:v>1.2628005442283197</c:v>
                </c:pt>
                <c:pt idx="6412">
                  <c:v>1.2366826582298938</c:v>
                </c:pt>
                <c:pt idx="6413">
                  <c:v>1.2109213562605532</c:v>
                </c:pt>
                <c:pt idx="6414">
                  <c:v>1.1855182033953784</c:v>
                </c:pt>
                <c:pt idx="6415">
                  <c:v>1.1604744613053393</c:v>
                </c:pt>
                <c:pt idx="6416">
                  <c:v>1.1357910968680398</c:v>
                </c:pt>
                <c:pt idx="6417">
                  <c:v>1.1114687908702334</c:v>
                </c:pt>
                <c:pt idx="6418">
                  <c:v>1.0875079467914359</c:v>
                </c:pt>
                <c:pt idx="6419">
                  <c:v>1.0639086996471601</c:v>
                </c:pt>
                <c:pt idx="6420">
                  <c:v>1.0406709248815951</c:v>
                </c:pt>
                <c:pt idx="6421">
                  <c:v>1.0177942472915087</c:v>
                </c:pt>
                <c:pt idx="6422">
                  <c:v>0.99527804996892377</c:v>
                </c:pt>
                <c:pt idx="6423">
                  <c:v>0.97312148324885783</c:v>
                </c:pt>
                <c:pt idx="6424">
                  <c:v>0.95132347364784764</c:v>
                </c:pt>
                <c:pt idx="6425">
                  <c:v>0.92988273278235467</c:v>
                </c:pt>
                <c:pt idx="6426">
                  <c:v>0.90879776625409425</c:v>
                </c:pt>
                <c:pt idx="6427">
                  <c:v>0.88806688249080479</c:v>
                </c:pt>
                <c:pt idx="6428">
                  <c:v>0.86768820153295634</c:v>
                </c:pt>
                <c:pt idx="6429">
                  <c:v>0.84765966375310142</c:v>
                </c:pt>
                <c:pt idx="6430">
                  <c:v>0.82797903850246179</c:v>
                </c:pt>
                <c:pt idx="6431">
                  <c:v>0.808643932671954</c:v>
                </c:pt>
                <c:pt idx="6432">
                  <c:v>0.7896517991603027</c:v>
                </c:pt>
                <c:pt idx="6433">
                  <c:v>0.77099994524201954</c:v>
                </c:pt>
                <c:pt idx="6434">
                  <c:v>0.75268554082705952</c:v>
                </c:pt>
                <c:pt idx="6435">
                  <c:v>0.73470562660427186</c:v>
                </c:pt>
                <c:pt idx="6436">
                  <c:v>0.71705712206470262</c:v>
                </c:pt>
                <c:pt idx="6437">
                  <c:v>0.69973683339556314</c:v>
                </c:pt>
                <c:pt idx="6438">
                  <c:v>0.68274146124309576</c:v>
                </c:pt>
                <c:pt idx="6439">
                  <c:v>0.66606760833653555</c:v>
                </c:pt>
                <c:pt idx="6440">
                  <c:v>0.64971178697022069</c:v>
                </c:pt>
                <c:pt idx="6441">
                  <c:v>0.63367042633990556</c:v>
                </c:pt>
                <c:pt idx="6442">
                  <c:v>0.61793987972960873</c:v>
                </c:pt>
                <c:pt idx="6443">
                  <c:v>0.60251643154589962</c:v>
                </c:pt>
                <c:pt idx="6444">
                  <c:v>0.58739630419741873</c:v>
                </c:pt>
                <c:pt idx="6445">
                  <c:v>0.57257566481781552</c:v>
                </c:pt>
                <c:pt idx="6446">
                  <c:v>0.55805063182949488</c:v>
                </c:pt>
                <c:pt idx="6447">
                  <c:v>0.54381728134785368</c:v>
                </c:pt>
                <c:pt idx="6448">
                  <c:v>0.52987165342476095</c:v>
                </c:pt>
                <c:pt idx="6449">
                  <c:v>0.51620975813061609</c:v>
                </c:pt>
                <c:pt idx="6450">
                  <c:v>0.50282758147519069</c:v>
                </c:pt>
                <c:pt idx="6451">
                  <c:v>0.48972109116718687</c:v>
                </c:pt>
                <c:pt idx="6452">
                  <c:v>0.47688624221318882</c:v>
                </c:pt>
                <c:pt idx="6453">
                  <c:v>0.46431898235637942</c:v>
                </c:pt>
                <c:pt idx="6454">
                  <c:v>0.45201525735706538</c:v>
                </c:pt>
                <c:pt idx="6455">
                  <c:v>0.43997101611533018</c:v>
                </c:pt>
                <c:pt idx="6456">
                  <c:v>0.42818221563817038</c:v>
                </c:pt>
                <c:pt idx="6457">
                  <c:v>0.41664482585285967</c:v>
                </c:pt>
                <c:pt idx="6458">
                  <c:v>0.40535483426845553</c:v>
                </c:pt>
                <c:pt idx="6459">
                  <c:v>0.39430825048774798</c:v>
                </c:pt>
                <c:pt idx="6460">
                  <c:v>0.38350111057303354</c:v>
                </c:pt>
                <c:pt idx="6461">
                  <c:v>0.37292948126702558</c:v>
                </c:pt>
                <c:pt idx="6462">
                  <c:v>0.36258946407261228</c:v>
                </c:pt>
                <c:pt idx="6463">
                  <c:v>0.35247719919492204</c:v>
                </c:pt>
                <c:pt idx="6464">
                  <c:v>0.34258886934767535</c:v>
                </c:pt>
                <c:pt idx="6465">
                  <c:v>0.33292070342830854</c:v>
                </c:pt>
                <c:pt idx="6466">
                  <c:v>0.32346898006407943</c:v>
                </c:pt>
                <c:pt idx="6467">
                  <c:v>0.31423003103418834</c:v>
                </c:pt>
                <c:pt idx="6468">
                  <c:v>0.30520024456963818</c:v>
                </c:pt>
                <c:pt idx="6469">
                  <c:v>0.29637606853619491</c:v>
                </c:pt>
                <c:pt idx="6470">
                  <c:v>0.287754013503003</c:v>
                </c:pt>
                <c:pt idx="6471">
                  <c:v>0.27933065570091548</c:v>
                </c:pt>
                <c:pt idx="6472">
                  <c:v>0.27110263987461047</c:v>
                </c:pt>
                <c:pt idx="6473">
                  <c:v>0.26306668203184863</c:v>
                </c:pt>
                <c:pt idx="6474">
                  <c:v>0.25521957209382234</c:v>
                </c:pt>
                <c:pt idx="6475">
                  <c:v>0.24755817645029168</c:v>
                </c:pt>
                <c:pt idx="6476">
                  <c:v>0.24007944042363069</c:v>
                </c:pt>
                <c:pt idx="6477">
                  <c:v>0.23278039064483436</c:v>
                </c:pt>
                <c:pt idx="6478">
                  <c:v>0.22565813734578988</c:v>
                </c:pt>
                <c:pt idx="6479">
                  <c:v>0.2187098765711265</c:v>
                </c:pt>
                <c:pt idx="6480">
                  <c:v>0.21193289231325571</c:v>
                </c:pt>
                <c:pt idx="6481">
                  <c:v>0.20532455857433221</c:v>
                </c:pt>
                <c:pt idx="6482">
                  <c:v>0.19888234135802918</c:v>
                </c:pt>
                <c:pt idx="6483">
                  <c:v>0.19260380059503224</c:v>
                </c:pt>
                <c:pt idx="6484">
                  <c:v>0.18648659200524059</c:v>
                </c:pt>
                <c:pt idx="6485">
                  <c:v>0.18052846889974153</c:v>
                </c:pt>
                <c:pt idx="6486">
                  <c:v>0.17472728392560466</c:v>
                </c:pt>
                <c:pt idx="6487">
                  <c:v>0.16908099075652694</c:v>
                </c:pt>
                <c:pt idx="6488">
                  <c:v>0.16358764573186013</c:v>
                </c:pt>
                <c:pt idx="6489">
                  <c:v>0.15824540944696694</c:v>
                </c:pt>
                <c:pt idx="6490">
                  <c:v>0.1530525482969097</c:v>
                </c:pt>
                <c:pt idx="6491">
                  <c:v>0.14800743597645577</c:v>
                </c:pt>
                <c:pt idx="6492">
                  <c:v>0.14310855493783436</c:v>
                </c:pt>
                <c:pt idx="6493">
                  <c:v>0.13835449780901191</c:v>
                </c:pt>
                <c:pt idx="6494">
                  <c:v>0.13374396877370284</c:v>
                </c:pt>
                <c:pt idx="6495">
                  <c:v>0.12927578491518377</c:v>
                </c:pt>
                <c:pt idx="6496">
                  <c:v>0.12494887752538243</c:v>
                </c:pt>
                <c:pt idx="6497">
                  <c:v>0.12076229338028649</c:v>
                </c:pt>
                <c:pt idx="6498">
                  <c:v>0.11671519598325605</c:v>
                </c:pt>
                <c:pt idx="6499">
                  <c:v>0.11280686677679384</c:v>
                </c:pt>
                <c:pt idx="6500">
                  <c:v>0.10903670632369766</c:v>
                </c:pt>
                <c:pt idx="6501">
                  <c:v>0.10540423545827517</c:v>
                </c:pt>
                <c:pt idx="6502">
                  <c:v>0.10190909640777354</c:v>
                </c:pt>
                <c:pt idx="6503">
                  <c:v>9.8551053884267215E-2</c:v>
                </c:pt>
                <c:pt idx="6504">
                  <c:v>9.5329996147092311E-2</c:v>
                </c:pt>
                <c:pt idx="6505">
                  <c:v>9.2245936035340759E-2</c:v>
                </c:pt>
                <c:pt idx="6506">
                  <c:v>8.9299011970291026E-2</c:v>
                </c:pt>
                <c:pt idx="6507">
                  <c:v>8.6489488926736233E-2</c:v>
                </c:pt>
                <c:pt idx="6508">
                  <c:v>8.3817759372667777E-2</c:v>
                </c:pt>
                <c:pt idx="6509">
                  <c:v>8.1284344176136211E-2</c:v>
                </c:pt>
                <c:pt idx="6510">
                  <c:v>7.8889893477845419E-2</c:v>
                </c:pt>
                <c:pt idx="6511">
                  <c:v>7.6635187528267631E-2</c:v>
                </c:pt>
                <c:pt idx="6512">
                  <c:v>7.4521137487384856E-2</c:v>
                </c:pt>
                <c:pt idx="6513">
                  <c:v>7.2548786185156283E-2</c:v>
                </c:pt>
                <c:pt idx="6514">
                  <c:v>7.0719308840673414E-2</c:v>
                </c:pt>
                <c:pt idx="6515">
                  <c:v>6.9034013737585734E-2</c:v>
                </c:pt>
                <c:pt idx="6516">
                  <c:v>6.74943428533578E-2</c:v>
                </c:pt>
                <c:pt idx="6517">
                  <c:v>6.6101872439497875E-2</c:v>
                </c:pt>
                <c:pt idx="6518">
                  <c:v>6.4858313549949032E-2</c:v>
                </c:pt>
                <c:pt idx="6519">
                  <c:v>6.3765512514435074E-2</c:v>
                </c:pt>
                <c:pt idx="6520">
                  <c:v>6.2825451353451203E-2</c:v>
                </c:pt>
                <c:pt idx="6521">
                  <c:v>6.2040248131360387E-2</c:v>
                </c:pt>
                <c:pt idx="6522">
                  <c:v>6.1412157243940217E-2</c:v>
                </c:pt>
                <c:pt idx="6523">
                  <c:v>6.0943569636467E-2</c:v>
                </c:pt>
                <c:pt idx="6524">
                  <c:v>6.063701294820107E-2</c:v>
                </c:pt>
                <c:pt idx="6525">
                  <c:v>6.0495151579185086E-2</c:v>
                </c:pt>
                <c:pt idx="6526">
                  <c:v>6.0520786674830407E-2</c:v>
                </c:pt>
                <c:pt idx="6527">
                  <c:v>6.0716856023741474E-2</c:v>
                </c:pt>
                <c:pt idx="6528">
                  <c:v>6.108643386413453E-2</c:v>
                </c:pt>
                <c:pt idx="6529">
                  <c:v>6.1632730593898823E-2</c:v>
                </c:pt>
                <c:pt idx="6530">
                  <c:v>6.2359092379350223E-2</c:v>
                </c:pt>
                <c:pt idx="6531">
                  <c:v>6.3269000657523639E-2</c:v>
                </c:pt>
                <c:pt idx="6532">
                  <c:v>6.4366071526763505E-2</c:v>
                </c:pt>
                <c:pt idx="6533">
                  <c:v>6.5654055020209295E-2</c:v>
                </c:pt>
                <c:pt idx="6534">
                  <c:v>6.7136834256773387E-2</c:v>
                </c:pt>
                <c:pt idx="6535">
                  <c:v>6.8818424463915853E-2</c:v>
                </c:pt>
                <c:pt idx="6536">
                  <c:v>7.0702971866742098E-2</c:v>
                </c:pt>
                <c:pt idx="6537">
                  <c:v>7.2794752437546822E-2</c:v>
                </c:pt>
                <c:pt idx="6538">
                  <c:v>7.5098170500079983E-2</c:v>
                </c:pt>
                <c:pt idx="6539">
                  <c:v>7.7617757182726524E-2</c:v>
                </c:pt>
                <c:pt idx="6540">
                  <c:v>8.0358168714737485E-2</c:v>
                </c:pt>
                <c:pt idx="6541">
                  <c:v>8.332418455951239E-2</c:v>
                </c:pt>
                <c:pt idx="6542">
                  <c:v>8.6520705379213525E-2</c:v>
                </c:pt>
                <c:pt idx="6543">
                  <c:v>8.9952750824652206E-2</c:v>
                </c:pt>
                <c:pt idx="6544">
                  <c:v>9.3625457144728572E-2</c:v>
                </c:pt>
                <c:pt idx="6545">
                  <c:v>9.7544074609401107E-2</c:v>
                </c:pt>
                <c:pt idx="6546">
                  <c:v>0.10171396474066749</c:v>
                </c:pt>
                <c:pt idx="6547">
                  <c:v>0.10614059734544758</c:v>
                </c:pt>
                <c:pt idx="6548">
                  <c:v>0.11082954734527332</c:v>
                </c:pt>
                <c:pt idx="6549">
                  <c:v>0.11578649139670866</c:v>
                </c:pt>
                <c:pt idx="6550">
                  <c:v>0.12101720429741325</c:v>
                </c:pt>
                <c:pt idx="6551">
                  <c:v>0.12652755517257402</c:v>
                </c:pt>
                <c:pt idx="6552">
                  <c:v>0.1323235034364649</c:v>
                </c:pt>
                <c:pt idx="6553">
                  <c:v>0.13841109452424097</c:v>
                </c:pt>
                <c:pt idx="6554">
                  <c:v>0.14479645538931579</c:v>
                </c:pt>
                <c:pt idx="6555">
                  <c:v>0.15148578976166169</c:v>
                </c:pt>
                <c:pt idx="6556">
                  <c:v>0.15848537316287706</c:v>
                </c:pt>
                <c:pt idx="6557">
                  <c:v>0.16580154767391744</c:v>
                </c:pt>
                <c:pt idx="6558">
                  <c:v>0.17344071645179099</c:v>
                </c:pt>
                <c:pt idx="6559">
                  <c:v>0.18140933799165554</c:v>
                </c:pt>
                <c:pt idx="6560">
                  <c:v>0.18971392013151253</c:v>
                </c:pt>
                <c:pt idx="6561">
                  <c:v>0.19836101379619453</c:v>
                </c:pt>
                <c:pt idx="6562">
                  <c:v>0.20735720647885125</c:v>
                </c:pt>
                <c:pt idx="6563">
                  <c:v>0.21670911545737953</c:v>
                </c:pt>
                <c:pt idx="6564">
                  <c:v>0.22642338074450091</c:v>
                </c:pt>
                <c:pt idx="6565">
                  <c:v>0.23650665777029717</c:v>
                </c:pt>
                <c:pt idx="6566">
                  <c:v>0.24696560979628743</c:v>
                </c:pt>
                <c:pt idx="6567">
                  <c:v>0.25780690006096096</c:v>
                </c:pt>
                <c:pt idx="6568">
                  <c:v>0.26903718365723828</c:v>
                </c:pt>
                <c:pt idx="6569">
                  <c:v>0.28066309914185394</c:v>
                </c:pt>
                <c:pt idx="6570">
                  <c:v>0.29269125987928368</c:v>
                </c:pt>
                <c:pt idx="6571">
                  <c:v>0.30512824512072584</c:v>
                </c:pt>
                <c:pt idx="6572">
                  <c:v>0.31798059082166447</c:v>
                </c:pt>
                <c:pt idx="6573">
                  <c:v>0.33125478020044613</c:v>
                </c:pt>
                <c:pt idx="6574">
                  <c:v>0.34495723404207135</c:v>
                </c:pt>
                <c:pt idx="6575">
                  <c:v>0.35909430075103299</c:v>
                </c:pt>
                <c:pt idx="6576">
                  <c:v>0.37367224615889111</c:v>
                </c:pt>
                <c:pt idx="6577">
                  <c:v>0.38869724309146131</c:v>
                </c:pt>
                <c:pt idx="6578">
                  <c:v>0.40417536070301008</c:v>
                </c:pt>
                <c:pt idx="6579">
                  <c:v>0.42011255358341132</c:v>
                </c:pt>
                <c:pt idx="6580">
                  <c:v>0.43651465064734662</c:v>
                </c:pt>
                <c:pt idx="6581">
                  <c:v>0.45338734381296042</c:v>
                </c:pt>
                <c:pt idx="6582">
                  <c:v>0.47073617648049265</c:v>
                </c:pt>
                <c:pt idx="6583">
                  <c:v>0.48856653181967979</c:v>
                </c:pt>
                <c:pt idx="6584">
                  <c:v>0.50688362087812211</c:v>
                </c:pt>
                <c:pt idx="6585">
                  <c:v>0.5256924705212479</c:v>
                </c:pt>
                <c:pt idx="6586">
                  <c:v>0.54499791121697383</c:v>
                </c:pt>
                <c:pt idx="6587">
                  <c:v>0.56480456467783835</c:v>
                </c:pt>
                <c:pt idx="6588">
                  <c:v>0.58511683137528958</c:v>
                </c:pt>
                <c:pt idx="6589">
                  <c:v>0.6059388779399576</c:v>
                </c:pt>
                <c:pt idx="6590">
                  <c:v>0.6272746244645464</c:v>
                </c:pt>
                <c:pt idx="6591">
                  <c:v>0.64912773172548155</c:v>
                </c:pt>
                <c:pt idx="6592">
                  <c:v>0.67150158833963902</c:v>
                </c:pt>
                <c:pt idx="6593">
                  <c:v>0.69439929787598742</c:v>
                </c:pt>
                <c:pt idx="6594">
                  <c:v>0.71782366593866231</c:v>
                </c:pt>
                <c:pt idx="6595">
                  <c:v>0.74177718724288133</c:v>
                </c:pt>
                <c:pt idx="6596">
                  <c:v>0.76626203270284132</c:v>
                </c:pt>
                <c:pt idx="6597">
                  <c:v>0.79128003655276891</c:v>
                </c:pt>
                <c:pt idx="6598">
                  <c:v>0.8168326835233557</c:v>
                </c:pt>
                <c:pt idx="6599">
                  <c:v>0.8429210960947896</c:v>
                </c:pt>
                <c:pt idx="6600">
                  <c:v>0.86954602185051455</c:v>
                </c:pt>
                <c:pt idx="6601">
                  <c:v>0.89670782095489721</c:v>
                </c:pt>
                <c:pt idx="6602">
                  <c:v>0.92440645377841824</c:v>
                </c:pt>
                <c:pt idx="6603">
                  <c:v>0.95264146869676825</c:v>
                </c:pt>
                <c:pt idx="6604">
                  <c:v>0.98141199008660296</c:v>
                </c:pt>
                <c:pt idx="6605">
                  <c:v>1.0107167065467422</c:v>
                </c:pt>
                <c:pt idx="6606">
                  <c:v>1.0405538593683357</c:v>
                </c:pt>
                <c:pt idx="6607">
                  <c:v>1.0709212312825998</c:v>
                </c:pt>
                <c:pt idx="6608">
                  <c:v>1.1018161355114386</c:v>
                </c:pt>
                <c:pt idx="6609">
                  <c:v>1.1332354051500257</c:v>
                </c:pt>
                <c:pt idx="6610">
                  <c:v>1.1651753829068396</c:v>
                </c:pt>
                <c:pt idx="6611">
                  <c:v>1.1976319112300415</c:v>
                </c:pt>
                <c:pt idx="6612">
                  <c:v>1.2306003228489344</c:v>
                </c:pt>
                <c:pt idx="6613">
                  <c:v>1.2640754317549843</c:v>
                </c:pt>
                <c:pt idx="6614">
                  <c:v>1.2980515246547373</c:v>
                </c:pt>
                <c:pt idx="6615">
                  <c:v>1.3325223529194068</c:v>
                </c:pt>
                <c:pt idx="6616">
                  <c:v>1.3674811250591339</c:v>
                </c:pt>
                <c:pt idx="6617">
                  <c:v>1.4029204997504894</c:v>
                </c:pt>
                <c:pt idx="6618">
                  <c:v>1.4388325794443428</c:v>
                </c:pt>
                <c:pt idx="6619">
                  <c:v>1.475208904579788</c:v>
                </c:pt>
                <c:pt idx="6620">
                  <c:v>1.5120404484315975</c:v>
                </c:pt>
                <c:pt idx="6621">
                  <c:v>1.5493176126173605</c:v>
                </c:pt>
                <c:pt idx="6622">
                  <c:v>1.5870302232880242</c:v>
                </c:pt>
                <c:pt idx="6623">
                  <c:v>1.6251675280297615</c:v>
                </c:pt>
                <c:pt idx="6624">
                  <c:v>1.663718193497512</c:v>
                </c:pt>
                <c:pt idx="6625">
                  <c:v>1.702670303806288</c:v>
                </c:pt>
                <c:pt idx="6626">
                  <c:v>1.742011359700518</c:v>
                </c:pt>
                <c:pt idx="6627">
                  <c:v>1.7817282785239346</c:v>
                </c:pt>
                <c:pt idx="6628">
                  <c:v>1.8218073950116866</c:v>
                </c:pt>
                <c:pt idx="6629">
                  <c:v>1.862234462919492</c:v>
                </c:pt>
                <c:pt idx="6630">
                  <c:v>1.902994657512084</c:v>
                </c:pt>
                <c:pt idx="6631">
                  <c:v>1.9440725789264948</c:v>
                </c:pt>
                <c:pt idx="6632">
                  <c:v>1.9854522564246766</c:v>
                </c:pt>
                <c:pt idx="6633">
                  <c:v>2.0271171535488581</c:v>
                </c:pt>
                <c:pt idx="6634">
                  <c:v>2.0690501741949987</c:v>
                </c:pt>
                <c:pt idx="6635">
                  <c:v>2.1112336696109142</c:v>
                </c:pt>
                <c:pt idx="6636">
                  <c:v>2.1536494463326066</c:v>
                </c:pt>
                <c:pt idx="6637">
                  <c:v>2.1962787750620429</c:v>
                </c:pt>
                <c:pt idx="6638">
                  <c:v>2.2391024004960358</c:v>
                </c:pt>
                <c:pt idx="6639">
                  <c:v>2.2821005521067366</c:v>
                </c:pt>
                <c:pt idx="6640">
                  <c:v>2.3252529558780064</c:v>
                </c:pt>
                <c:pt idx="6641">
                  <c:v>2.3685388469967972</c:v>
                </c:pt>
                <c:pt idx="6642">
                  <c:v>2.4119369834967626</c:v>
                </c:pt>
                <c:pt idx="6643">
                  <c:v>2.4554256608524918</c:v>
                </c:pt>
                <c:pt idx="6644">
                  <c:v>2.4989827275149943</c:v>
                </c:pt>
                <c:pt idx="6645">
                  <c:v>2.5425856013840771</c:v>
                </c:pt>
                <c:pt idx="6646">
                  <c:v>2.5862112872035592</c:v>
                </c:pt>
                <c:pt idx="6647">
                  <c:v>2.6298363948696704</c:v>
                </c:pt>
                <c:pt idx="6648">
                  <c:v>2.6734371586375616</c:v>
                </c:pt>
                <c:pt idx="6649">
                  <c:v>2.7169894572061151</c:v>
                </c:pt>
                <c:pt idx="6650">
                  <c:v>2.7604688346683508</c:v>
                </c:pt>
                <c:pt idx="6651">
                  <c:v>2.803850522299423</c:v>
                </c:pt>
                <c:pt idx="6652">
                  <c:v>2.8471094611636669</c:v>
                </c:pt>
                <c:pt idx="6653">
                  <c:v>2.8902203255127827</c:v>
                </c:pt>
                <c:pt idx="6654">
                  <c:v>2.9331575469486895</c:v>
                </c:pt>
                <c:pt idx="6655">
                  <c:v>2.9758953393209704</c:v>
                </c:pt>
                <c:pt idx="6656">
                  <c:v>3.0184077243266088</c:v>
                </c:pt>
                <c:pt idx="6657">
                  <c:v>3.0606685577792971</c:v>
                </c:pt>
                <c:pt idx="6658">
                  <c:v>3.1026515565106831</c:v>
                </c:pt>
                <c:pt idx="6659">
                  <c:v>3.1443303258685797</c:v>
                </c:pt>
                <c:pt idx="6660">
                  <c:v>3.1856783877679855</c:v>
                </c:pt>
                <c:pt idx="6661">
                  <c:v>3.2266692092600313</c:v>
                </c:pt>
                <c:pt idx="6662">
                  <c:v>3.2672762315677586</c:v>
                </c:pt>
                <c:pt idx="6663">
                  <c:v>3.3074728995503238</c:v>
                </c:pt>
                <c:pt idx="6664">
                  <c:v>3.3472326915462158</c:v>
                </c:pt>
                <c:pt idx="6665">
                  <c:v>3.3865291495469942</c:v>
                </c:pt>
                <c:pt idx="6666">
                  <c:v>3.4253359096555798</c:v>
                </c:pt>
                <c:pt idx="6667">
                  <c:v>3.4636267327732542</c:v>
                </c:pt>
                <c:pt idx="6668">
                  <c:v>3.5013755354685347</c:v>
                </c:pt>
                <c:pt idx="6669">
                  <c:v>3.5385564209719398</c:v>
                </c:pt>
                <c:pt idx="6670">
                  <c:v>3.5751437102455532</c:v>
                </c:pt>
                <c:pt idx="6671">
                  <c:v>3.6111119730681325</c:v>
                </c:pt>
                <c:pt idx="6672">
                  <c:v>3.6464360590874492</c:v>
                </c:pt>
                <c:pt idx="6673">
                  <c:v>3.6810911287759951</c:v>
                </c:pt>
                <c:pt idx="6674">
                  <c:v>3.7150526842424427</c:v>
                </c:pt>
                <c:pt idx="6675">
                  <c:v>3.7482965998326279</c:v>
                </c:pt>
                <c:pt idx="6676">
                  <c:v>3.7807991524729823</c:v>
                </c:pt>
                <c:pt idx="6677">
                  <c:v>3.8125370516920967</c:v>
                </c:pt>
                <c:pt idx="6678">
                  <c:v>3.8434874692685077</c:v>
                </c:pt>
                <c:pt idx="6679">
                  <c:v>3.8736280684450421</c:v>
                </c:pt>
                <c:pt idx="6680">
                  <c:v>3.9029370326579489</c:v>
                </c:pt>
                <c:pt idx="6681">
                  <c:v>3.9313930937222743</c:v>
                </c:pt>
                <c:pt idx="6682">
                  <c:v>3.9589755594182936</c:v>
                </c:pt>
                <c:pt idx="6683">
                  <c:v>3.9856643404258021</c:v>
                </c:pt>
                <c:pt idx="6684">
                  <c:v>4.0114399765611966</c:v>
                </c:pt>
                <c:pt idx="6685">
                  <c:v>4.0362836622491276</c:v>
                </c:pt>
                <c:pt idx="6686">
                  <c:v>4.0601772711959683</c:v>
                </c:pt>
                <c:pt idx="6687">
                  <c:v>4.0831033802043102</c:v>
                </c:pt>
                <c:pt idx="6688">
                  <c:v>4.1050452920868725</c:v>
                </c:pt>
                <c:pt idx="6689">
                  <c:v>4.1259870576335249</c:v>
                </c:pt>
                <c:pt idx="6690">
                  <c:v>4.1459134965836988</c:v>
                </c:pt>
                <c:pt idx="6691">
                  <c:v>4.1648102175686077</c:v>
                </c:pt>
                <c:pt idx="6692">
                  <c:v>4.1826636369768231</c:v>
                </c:pt>
                <c:pt idx="6693">
                  <c:v>4.1994609967114229</c:v>
                </c:pt>
                <c:pt idx="6694">
                  <c:v>4.2151903808000322</c:v>
                </c:pt>
                <c:pt idx="6695">
                  <c:v>4.2298407308226622</c:v>
                </c:pt>
                <c:pt idx="6696">
                  <c:v>4.2434018601306684</c:v>
                </c:pt>
                <c:pt idx="6697">
                  <c:v>4.2558644668303067</c:v>
                </c:pt>
                <c:pt idx="6698">
                  <c:v>4.2672201454950063</c:v>
                </c:pt>
                <c:pt idx="6699">
                  <c:v>4.2774613975983184</c:v>
                </c:pt>
                <c:pt idx="6700">
                  <c:v>4.2865816406339281</c:v>
                </c:pt>
                <c:pt idx="6701">
                  <c:v>4.2945752159160921</c:v>
                </c:pt>
                <c:pt idx="6702">
                  <c:v>4.3014373950365714</c:v>
                </c:pt>
                <c:pt idx="6703">
                  <c:v>4.3071643849756072</c:v>
                </c:pt>
                <c:pt idx="6704">
                  <c:v>4.311753331850289</c:v>
                </c:pt>
                <c:pt idx="6705">
                  <c:v>4.3152023233004808</c:v>
                </c:pt>
                <c:pt idx="6706">
                  <c:v>4.3175103895058902</c:v>
                </c:pt>
                <c:pt idx="6707">
                  <c:v>4.3186775028352296</c:v>
                </c:pt>
                <c:pt idx="6708">
                  <c:v>4.3187045761338139</c:v>
                </c:pt>
                <c:pt idx="6709">
                  <c:v>4.3175934596499204</c:v>
                </c:pt>
                <c:pt idx="6710">
                  <c:v>4.3153469366098989</c:v>
                </c:pt>
                <c:pt idx="6711">
                  <c:v>4.3119687174625412</c:v>
                </c:pt>
                <c:pt idx="6712">
                  <c:v>4.3074634327931642</c:v>
                </c:pt>
                <c:pt idx="6713">
                  <c:v>4.3018366249369215</c:v>
                </c:pt>
                <c:pt idx="6714">
                  <c:v>4.2950947383024145</c:v>
                </c:pt>
                <c:pt idx="6715">
                  <c:v>4.2872451084371894</c:v>
                </c:pt>
                <c:pt idx="6716">
                  <c:v>4.2782959498529074</c:v>
                </c:pt>
                <c:pt idx="6717">
                  <c:v>4.2682563426413873</c:v>
                </c:pt>
                <c:pt idx="6718">
                  <c:v>4.2571362179130707</c:v>
                </c:pt>
                <c:pt idx="6719">
                  <c:v>4.2449463420880695</c:v>
                </c:pt>
                <c:pt idx="6720">
                  <c:v>4.2316983000766735</c:v>
                </c:pt>
                <c:pt idx="6721">
                  <c:v>4.2174044773848065</c:v>
                </c:pt>
                <c:pt idx="6722">
                  <c:v>4.2020780411866152</c:v>
                </c:pt>
                <c:pt idx="6723">
                  <c:v>4.1857329203972045</c:v>
                </c:pt>
                <c:pt idx="6724">
                  <c:v>4.1683837848030771</c:v>
                </c:pt>
                <c:pt idx="6725">
                  <c:v>4.1500460232790459</c:v>
                </c:pt>
                <c:pt idx="6726">
                  <c:v>4.1307357211467401</c:v>
                </c:pt>
                <c:pt idx="6727">
                  <c:v>4.1104696367199969</c:v>
                </c:pt>
                <c:pt idx="6728">
                  <c:v>4.0892651770881709</c:v>
                </c:pt>
                <c:pt idx="6729">
                  <c:v>4.0671403731809539</c:v>
                </c:pt>
                <c:pt idx="6730">
                  <c:v>4.0441138541720445</c:v>
                </c:pt>
                <c:pt idx="6731">
                  <c:v>4.0202048212750308</c:v>
                </c:pt>
                <c:pt idx="6732">
                  <c:v>3.9954330209735427</c:v>
                </c:pt>
                <c:pt idx="6733">
                  <c:v>3.9698187177497335</c:v>
                </c:pt>
                <c:pt idx="6734">
                  <c:v>3.9433826663620284</c:v>
                </c:pt>
                <c:pt idx="6735">
                  <c:v>3.9161460837210003</c:v>
                </c:pt>
                <c:pt idx="6736">
                  <c:v>3.8881306204244002</c:v>
                </c:pt>
                <c:pt idx="6737">
                  <c:v>3.8593583320027869</c:v>
                </c:pt>
                <c:pt idx="6738">
                  <c:v>3.8298516499263102</c:v>
                </c:pt>
                <c:pt idx="6739">
                  <c:v>3.7996333524331147</c:v>
                </c:pt>
                <c:pt idx="6740">
                  <c:v>3.7687265352285282</c:v>
                </c:pt>
                <c:pt idx="6741">
                  <c:v>3.7371545821088916</c:v>
                </c:pt>
                <c:pt idx="6742">
                  <c:v>3.7049411355636184</c:v>
                </c:pt>
                <c:pt idx="6743">
                  <c:v>3.6721100674050842</c:v>
                </c:pt>
                <c:pt idx="6744">
                  <c:v>3.6386854494791057</c:v>
                </c:pt>
                <c:pt idx="6745">
                  <c:v>3.6046915245070172</c:v>
                </c:pt>
                <c:pt idx="6746">
                  <c:v>3.5701526771034988</c:v>
                </c:pt>
                <c:pt idx="6747">
                  <c:v>3.5350934050229688</c:v>
                </c:pt>
                <c:pt idx="6748">
                  <c:v>3.499538290679018</c:v>
                </c:pt>
                <c:pt idx="6749">
                  <c:v>3.4635119729798722</c:v>
                </c:pt>
                <c:pt idx="6750">
                  <c:v>3.4270391195296583</c:v>
                </c:pt>
                <c:pt idx="6751">
                  <c:v>3.390144399228185</c:v>
                </c:pt>
                <c:pt idx="6752">
                  <c:v>3.3528524553205541</c:v>
                </c:pt>
                <c:pt idx="6753">
                  <c:v>3.3151878789258582</c:v>
                </c:pt>
                <c:pt idx="6754">
                  <c:v>3.2771751830884837</c:v>
                </c:pt>
                <c:pt idx="6755">
                  <c:v>3.2388387773855052</c:v>
                </c:pt>
                <c:pt idx="6756">
                  <c:v>3.2002029431234913</c:v>
                </c:pt>
                <c:pt idx="6757">
                  <c:v>3.1612918091533402</c:v>
                </c:pt>
                <c:pt idx="6758">
                  <c:v>3.1221293283426057</c:v>
                </c:pt>
                <c:pt idx="6759">
                  <c:v>3.0827392547195385</c:v>
                </c:pt>
                <c:pt idx="6760">
                  <c:v>3.0431451213262384</c:v>
                </c:pt>
                <c:pt idx="6761">
                  <c:v>3.0033702188006282</c:v>
                </c:pt>
                <c:pt idx="6762">
                  <c:v>2.9634375747049848</c:v>
                </c:pt>
                <c:pt idx="6763">
                  <c:v>2.9233699336280523</c:v>
                </c:pt>
                <c:pt idx="6764">
                  <c:v>2.8831897380757123</c:v>
                </c:pt>
                <c:pt idx="6765">
                  <c:v>2.8429191101635101</c:v>
                </c:pt>
                <c:pt idx="6766">
                  <c:v>2.8025798341278088</c:v>
                </c:pt>
                <c:pt idx="6767">
                  <c:v>2.7621933396693632</c:v>
                </c:pt>
                <c:pt idx="6768">
                  <c:v>2.7217806861330014</c:v>
                </c:pt>
                <c:pt idx="6769">
                  <c:v>2.6813625475358851</c:v>
                </c:pt>
                <c:pt idx="6770">
                  <c:v>2.6409591984537988</c:v>
                </c:pt>
                <c:pt idx="6771">
                  <c:v>2.6005905007599703</c:v>
                </c:pt>
                <c:pt idx="6772">
                  <c:v>2.5602758912272474</c:v>
                </c:pt>
                <c:pt idx="6773">
                  <c:v>2.5200343699933399</c:v>
                </c:pt>
                <c:pt idx="6774">
                  <c:v>2.4798844898811443</c:v>
                </c:pt>
                <c:pt idx="6775">
                  <c:v>2.4398443465819648</c:v>
                </c:pt>
                <c:pt idx="6776">
                  <c:v>2.3999315696875532</c:v>
                </c:pt>
                <c:pt idx="6777">
                  <c:v>2.3601633145703742</c:v>
                </c:pt>
                <c:pt idx="6778">
                  <c:v>2.320556255104683</c:v>
                </c:pt>
                <c:pt idx="6779">
                  <c:v>2.2811265772140987</c:v>
                </c:pt>
                <c:pt idx="6780">
                  <c:v>2.2418899732418907</c:v>
                </c:pt>
                <c:pt idx="6781">
                  <c:v>2.2028616371300749</c:v>
                </c:pt>
                <c:pt idx="6782">
                  <c:v>2.1640562603891906</c:v>
                </c:pt>
                <c:pt idx="6783">
                  <c:v>2.1254880288533844</c:v>
                </c:pt>
                <c:pt idx="6784">
                  <c:v>2.0871706201982887</c:v>
                </c:pt>
                <c:pt idx="6785">
                  <c:v>2.0491172022090023</c:v>
                </c:pt>
                <c:pt idx="6786">
                  <c:v>2.0113404317776067</c:v>
                </c:pt>
                <c:pt idx="6787">
                  <c:v>1.9738524546168974</c:v>
                </c:pt>
                <c:pt idx="6788">
                  <c:v>1.9366649056654346</c:v>
                </c:pt>
                <c:pt idx="6789">
                  <c:v>1.8997889101663989</c:v>
                </c:pt>
                <c:pt idx="6790">
                  <c:v>1.8632350854027422</c:v>
                </c:pt>
                <c:pt idx="6791">
                  <c:v>1.82701354306009</c:v>
                </c:pt>
                <c:pt idx="6792">
                  <c:v>1.7911338922024107</c:v>
                </c:pt>
                <c:pt idx="6793">
                  <c:v>1.7556052428341096</c:v>
                </c:pt>
                <c:pt idx="6794">
                  <c:v>1.72043621002715</c:v>
                </c:pt>
                <c:pt idx="6795">
                  <c:v>1.6856349185893937</c:v>
                </c:pt>
                <c:pt idx="6796">
                  <c:v>1.6512090082512749</c:v>
                </c:pt>
                <c:pt idx="6797">
                  <c:v>1.6171656393459968</c:v>
                </c:pt>
                <c:pt idx="6798">
                  <c:v>1.5835114989612382</c:v>
                </c:pt>
                <c:pt idx="6799">
                  <c:v>1.5502528075355049</c:v>
                </c:pt>
                <c:pt idx="6800">
                  <c:v>1.5173953258785791</c:v>
                </c:pt>
                <c:pt idx="6801">
                  <c:v>1.4849443625873593</c:v>
                </c:pt>
                <c:pt idx="6802">
                  <c:v>1.4529047818391754</c:v>
                </c:pt>
                <c:pt idx="6803">
                  <c:v>1.4212810115313226</c:v>
                </c:pt>
                <c:pt idx="6804">
                  <c:v>1.3900770517506187</c:v>
                </c:pt>
                <c:pt idx="6805">
                  <c:v>1.3592964835428218</c:v>
                </c:pt>
                <c:pt idx="6806">
                  <c:v>1.3289424779627261</c:v>
                </c:pt>
                <c:pt idx="6807">
                  <c:v>1.299017805380374</c:v>
                </c:pt>
                <c:pt idx="6808">
                  <c:v>1.2695248450208576</c:v>
                </c:pt>
                <c:pt idx="6809">
                  <c:v>1.2404655947160901</c:v>
                </c:pt>
                <c:pt idx="6810">
                  <c:v>1.2118416808447632</c:v>
                </c:pt>
                <c:pt idx="6811">
                  <c:v>1.1836543684407079</c:v>
                </c:pt>
                <c:pt idx="6812">
                  <c:v>1.1559045714495262</c:v>
                </c:pt>
                <c:pt idx="6813">
                  <c:v>1.1285928631090121</c:v>
                </c:pt>
                <c:pt idx="6814">
                  <c:v>1.1017194864385425</c:v>
                </c:pt>
                <c:pt idx="6815">
                  <c:v>1.0752843648137069</c:v>
                </c:pt>
                <c:pt idx="6816">
                  <c:v>1.0492871126108461</c:v>
                </c:pt>
                <c:pt idx="6817">
                  <c:v>1.0237270458990997</c:v>
                </c:pt>
                <c:pt idx="6818">
                  <c:v>0.99860319316784751</c:v>
                </c:pt>
                <c:pt idx="6819">
                  <c:v>0.97391430606619356</c:v>
                </c:pt>
                <c:pt idx="6820">
                  <c:v>0.9496588701439711</c:v>
                </c:pt>
                <c:pt idx="6821">
                  <c:v>0.92583511557435261</c:v>
                </c:pt>
                <c:pt idx="6822">
                  <c:v>0.9024410278449273</c:v>
                </c:pt>
                <c:pt idx="6823">
                  <c:v>0.87947435840328825</c:v>
                </c:pt>
                <c:pt idx="6824">
                  <c:v>0.85693263524078311</c:v>
                </c:pt>
                <c:pt idx="6825">
                  <c:v>0.83481317340494576</c:v>
                </c:pt>
                <c:pt idx="6826">
                  <c:v>0.81311308542538829</c:v>
                </c:pt>
                <c:pt idx="6827">
                  <c:v>0.791829291642554</c:v>
                </c:pt>
                <c:pt idx="6828">
                  <c:v>0.77095853042905749</c:v>
                </c:pt>
                <c:pt idx="6829">
                  <c:v>0.75049736829066549</c:v>
                </c:pt>
                <c:pt idx="6830">
                  <c:v>0.73044220984057162</c:v>
                </c:pt>
                <c:pt idx="6831">
                  <c:v>0.71078930763557435</c:v>
                </c:pt>
                <c:pt idx="6832">
                  <c:v>0.69153477186586798</c:v>
                </c:pt>
                <c:pt idx="6833">
                  <c:v>0.67267457989211077</c:v>
                </c:pt>
                <c:pt idx="6834">
                  <c:v>0.6542045856214328</c:v>
                </c:pt>
                <c:pt idx="6835">
                  <c:v>0.63612052871559099</c:v>
                </c:pt>
                <c:pt idx="6836">
                  <c:v>0.61841804362697361</c:v>
                </c:pt>
                <c:pt idx="6837">
                  <c:v>0.60109266845473441</c:v>
                </c:pt>
                <c:pt idx="6838">
                  <c:v>0.58413985361908682</c:v>
                </c:pt>
                <c:pt idx="6839">
                  <c:v>0.56755497034705438</c:v>
                </c:pt>
                <c:pt idx="6840">
                  <c:v>0.55133331896753557</c:v>
                </c:pt>
                <c:pt idx="6841">
                  <c:v>0.53547013701225377</c:v>
                </c:pt>
                <c:pt idx="6842">
                  <c:v>0.51996060712002368</c:v>
                </c:pt>
                <c:pt idx="6843">
                  <c:v>0.50479986474178962</c:v>
                </c:pt>
                <c:pt idx="6844">
                  <c:v>0.48998300564553732</c:v>
                </c:pt>
                <c:pt idx="6845">
                  <c:v>0.47550509321990753</c:v>
                </c:pt>
                <c:pt idx="6846">
                  <c:v>0.46136116557507401</c:v>
                </c:pt>
                <c:pt idx="6847">
                  <c:v>0.44754624244138147</c:v>
                </c:pt>
                <c:pt idx="6848">
                  <c:v>0.43405533186589551</c:v>
                </c:pt>
                <c:pt idx="6849">
                  <c:v>0.4208834367067768</c:v>
                </c:pt>
                <c:pt idx="6850">
                  <c:v>0.40802556092722747</c:v>
                </c:pt>
                <c:pt idx="6851">
                  <c:v>0.39547671568959419</c:v>
                </c:pt>
                <c:pt idx="6852">
                  <c:v>0.3832319252519214</c:v>
                </c:pt>
                <c:pt idx="6853">
                  <c:v>0.37128623266792782</c:v>
                </c:pt>
                <c:pt idx="6854">
                  <c:v>0.35963470529399388</c:v>
                </c:pt>
                <c:pt idx="6855">
                  <c:v>0.34827244010416658</c:v>
                </c:pt>
                <c:pt idx="6856">
                  <c:v>0.33719456881726573</c:v>
                </c:pt>
                <c:pt idx="6857">
                  <c:v>0.32639626283827938</c:v>
                </c:pt>
                <c:pt idx="6858">
                  <c:v>0.31587273801759547</c:v>
                </c:pt>
                <c:pt idx="6859">
                  <c:v>0.30561925923123867</c:v>
                </c:pt>
                <c:pt idx="6860">
                  <c:v>0.29563114478666613</c:v>
                </c:pt>
                <c:pt idx="6861">
                  <c:v>0.28590377065647382</c:v>
                </c:pt>
                <c:pt idx="6862">
                  <c:v>0.27643257454497006</c:v>
                </c:pt>
                <c:pt idx="6863">
                  <c:v>0.26721305979190074</c:v>
                </c:pt>
                <c:pt idx="6864">
                  <c:v>0.25824079911646181</c:v>
                </c:pt>
                <c:pt idx="6865">
                  <c:v>0.24951143820721386</c:v>
                </c:pt>
                <c:pt idx="6866">
                  <c:v>0.2410206991609439</c:v>
                </c:pt>
                <c:pt idx="6867">
                  <c:v>0.23276438377666558</c:v>
                </c:pt>
                <c:pt idx="6868">
                  <c:v>0.22473837670722652</c:v>
                </c:pt>
                <c:pt idx="6869">
                  <c:v>0.21693864847506231</c:v>
                </c:pt>
                <c:pt idx="6870">
                  <c:v>0.20936125835545161</c:v>
                </c:pt>
                <c:pt idx="6871">
                  <c:v>0.20200235713221218</c:v>
                </c:pt>
                <c:pt idx="6872">
                  <c:v>0.19485818973071989</c:v>
                </c:pt>
                <c:pt idx="6873">
                  <c:v>0.18792509773269681</c:v>
                </c:pt>
                <c:pt idx="6874">
                  <c:v>0.18119952177706153</c:v>
                </c:pt>
                <c:pt idx="6875">
                  <c:v>0.17467800385194024</c:v>
                </c:pt>
                <c:pt idx="6876">
                  <c:v>0.16835718948195541</c:v>
                </c:pt>
                <c:pt idx="6877">
                  <c:v>0.16223382981531193</c:v>
                </c:pt>
                <c:pt idx="6878">
                  <c:v>0.1563047836150615</c:v>
                </c:pt>
                <c:pt idx="6879">
                  <c:v>0.15056701915885279</c:v>
                </c:pt>
                <c:pt idx="6880">
                  <c:v>0.14501761605134483</c:v>
                </c:pt>
                <c:pt idx="6881">
                  <c:v>0.1396537669534185</c:v>
                </c:pt>
                <c:pt idx="6882">
                  <c:v>0.13447277923193587</c:v>
                </c:pt>
                <c:pt idx="6883">
                  <c:v>0.12947207653416201</c:v>
                </c:pt>
                <c:pt idx="6884">
                  <c:v>0.1246492002905681</c:v>
                </c:pt>
                <c:pt idx="6885">
                  <c:v>0.12000181114938148</c:v>
                </c:pt>
                <c:pt idx="6886">
                  <c:v>0.11552769034641247</c:v>
                </c:pt>
                <c:pt idx="6887">
                  <c:v>0.11122474101362811</c:v>
                </c:pt>
                <c:pt idx="6888">
                  <c:v>0.1070909894292343</c:v>
                </c:pt>
                <c:pt idx="6889">
                  <c:v>0.10312458621262612</c:v>
                </c:pt>
                <c:pt idx="6890">
                  <c:v>9.9323807466584202E-2</c:v>
                </c:pt>
                <c:pt idx="6891">
                  <c:v>9.5687055869682874E-2</c:v>
                </c:pt>
                <c:pt idx="6892">
                  <c:v>9.2212861720957759E-2</c:v>
                </c:pt>
                <c:pt idx="6893">
                  <c:v>8.889988393946377E-2</c:v>
                </c:pt>
                <c:pt idx="6894">
                  <c:v>8.5746911020315522E-2</c:v>
                </c:pt>
                <c:pt idx="6895">
                  <c:v>8.2752861949368345E-2</c:v>
                </c:pt>
                <c:pt idx="6896">
                  <c:v>7.9916787078021467E-2</c:v>
                </c:pt>
                <c:pt idx="6897">
                  <c:v>7.7237868959492473E-2</c:v>
                </c:pt>
                <c:pt idx="6898">
                  <c:v>7.4715423147968765E-2</c:v>
                </c:pt>
                <c:pt idx="6899">
                  <c:v>7.2348898961345817E-2</c:v>
                </c:pt>
                <c:pt idx="6900">
                  <c:v>7.01378802085144E-2</c:v>
                </c:pt>
                <c:pt idx="6901">
                  <c:v>6.8082085881721086E-2</c:v>
                </c:pt>
                <c:pt idx="6902">
                  <c:v>6.618137081421975E-2</c:v>
                </c:pt>
                <c:pt idx="6903">
                  <c:v>6.4435726303405813E-2</c:v>
                </c:pt>
                <c:pt idx="6904">
                  <c:v>6.2845280699283565E-2</c:v>
                </c:pt>
                <c:pt idx="6905">
                  <c:v>6.1410299957856136E-2</c:v>
                </c:pt>
                <c:pt idx="6906">
                  <c:v>6.0131188159012944E-2</c:v>
                </c:pt>
                <c:pt idx="6907">
                  <c:v>5.9008487987881449E-2</c:v>
                </c:pt>
                <c:pt idx="6908">
                  <c:v>5.804288117877611E-2</c:v>
                </c:pt>
                <c:pt idx="6909">
                  <c:v>5.7235188920477457E-2</c:v>
                </c:pt>
                <c:pt idx="6910">
                  <c:v>5.6586372221189229E-2</c:v>
                </c:pt>
                <c:pt idx="6911">
                  <c:v>5.6097532231685801E-2</c:v>
                </c:pt>
                <c:pt idx="6912">
                  <c:v>5.5769910524581134E-2</c:v>
                </c:pt>
                <c:pt idx="6913">
                  <c:v>5.5604889327529383E-2</c:v>
                </c:pt>
                <c:pt idx="6914">
                  <c:v>5.5603991708099813E-2</c:v>
                </c:pt>
                <c:pt idx="6915">
                  <c:v>5.5768881707633687E-2</c:v>
                </c:pt>
                <c:pt idx="6916">
                  <c:v>5.6101364421336154E-2</c:v>
                </c:pt>
                <c:pt idx="6917">
                  <c:v>5.660338602152467E-2</c:v>
                </c:pt>
                <c:pt idx="6918">
                  <c:v>5.7277033720884468E-2</c:v>
                </c:pt>
                <c:pt idx="6919">
                  <c:v>5.8124535672263992E-2</c:v>
                </c:pt>
                <c:pt idx="6920">
                  <c:v>5.9148260801392079E-2</c:v>
                </c:pt>
                <c:pt idx="6921">
                  <c:v>6.0350718568697496E-2</c:v>
                </c:pt>
                <c:pt idx="6922">
                  <c:v>6.1734558656281115E-2</c:v>
                </c:pt>
                <c:pt idx="6923">
                  <c:v>6.3302570575820699E-2</c:v>
                </c:pt>
                <c:pt idx="6924">
                  <c:v>6.5057683193016524E-2</c:v>
                </c:pt>
                <c:pt idx="6925">
                  <c:v>6.7002964164158824E-2</c:v>
                </c:pt>
                <c:pt idx="6926">
                  <c:v>6.9141619280097169E-2</c:v>
                </c:pt>
                <c:pt idx="6927">
                  <c:v>7.1476991712705093E-2</c:v>
                </c:pt>
                <c:pt idx="6928">
                  <c:v>7.4012561159010753E-2</c:v>
                </c:pt>
                <c:pt idx="6929">
                  <c:v>7.6751942877780116E-2</c:v>
                </c:pt>
                <c:pt idx="6930">
                  <c:v>7.969888661333642E-2</c:v>
                </c:pt>
                <c:pt idx="6931">
                  <c:v>8.2857275401313851E-2</c:v>
                </c:pt>
                <c:pt idx="6932">
                  <c:v>8.6231124250889024E-2</c:v>
                </c:pt>
                <c:pt idx="6933">
                  <c:v>8.9824578697852292E-2</c:v>
                </c:pt>
                <c:pt idx="6934">
                  <c:v>9.364191322307E-2</c:v>
                </c:pt>
                <c:pt idx="6935">
                  <c:v>9.7687529530396167E-2</c:v>
                </c:pt>
                <c:pt idx="6936">
                  <c:v>0.10196595467857343</c:v>
                </c:pt>
                <c:pt idx="6937">
                  <c:v>0.10648183906102024</c:v>
                </c:pt>
                <c:pt idx="6938">
                  <c:v>0.11123995422791837</c:v>
                </c:pt>
                <c:pt idx="6939">
                  <c:v>0.11624519054453809</c:v>
                </c:pt>
                <c:pt idx="6940">
                  <c:v>0.12150255468019019</c:v>
                </c:pt>
                <c:pt idx="6941">
                  <c:v>0.12701716692169521</c:v>
                </c:pt>
                <c:pt idx="6942">
                  <c:v>0.1327942583057124</c:v>
                </c:pt>
                <c:pt idx="6943">
                  <c:v>0.13883916756416154</c:v>
                </c:pt>
                <c:pt idx="6944">
                  <c:v>0.14515733787697546</c:v>
                </c:pt>
                <c:pt idx="6945">
                  <c:v>0.15175431342645429</c:v>
                </c:pt>
                <c:pt idx="6946">
                  <c:v>0.15863573574802581</c:v>
                </c:pt>
                <c:pt idx="6947">
                  <c:v>0.16580733987131646</c:v>
                </c:pt>
                <c:pt idx="6948">
                  <c:v>0.17327495024718764</c:v>
                </c:pt>
                <c:pt idx="6949">
                  <c:v>0.18104447645463712</c:v>
                </c:pt>
                <c:pt idx="6950">
                  <c:v>0.18912190868307818</c:v>
                </c:pt>
                <c:pt idx="6951">
                  <c:v>0.19751331298533614</c:v>
                </c:pt>
                <c:pt idx="6952">
                  <c:v>0.2062248262963714</c:v>
                </c:pt>
                <c:pt idx="6953">
                  <c:v>0.21526265121369226</c:v>
                </c:pt>
                <c:pt idx="6954">
                  <c:v>0.22463305053519611</c:v>
                </c:pt>
                <c:pt idx="6955">
                  <c:v>0.23434234155075387</c:v>
                </c:pt>
                <c:pt idx="6956">
                  <c:v>0.24439689008384366</c:v>
                </c:pt>
                <c:pt idx="6957">
                  <c:v>0.25480310428015851</c:v>
                </c:pt>
                <c:pt idx="6958">
                  <c:v>0.26556742814038975</c:v>
                </c:pt>
                <c:pt idx="6959">
                  <c:v>0.27669633479415484</c:v>
                </c:pt>
                <c:pt idx="6960">
                  <c:v>0.28819631951396618</c:v>
                </c:pt>
                <c:pt idx="6961">
                  <c:v>0.30007389246618543</c:v>
                </c:pt>
                <c:pt idx="6962">
                  <c:v>0.31233557119899058</c:v>
                </c:pt>
                <c:pt idx="6963">
                  <c:v>0.32498787286551128</c:v>
                </c:pt>
                <c:pt idx="6964">
                  <c:v>0.33803730618225425</c:v>
                </c:pt>
                <c:pt idx="6965">
                  <c:v>0.35149036312295573</c:v>
                </c:pt>
                <c:pt idx="6966">
                  <c:v>0.36535351034824365</c:v>
                </c:pt>
                <c:pt idx="6967">
                  <c:v>0.37963318037252997</c:v>
                </c:pt>
                <c:pt idx="6968">
                  <c:v>0.39433576246998037</c:v>
                </c:pt>
                <c:pt idx="6969">
                  <c:v>0.4094675933211363</c:v>
                </c:pt>
                <c:pt idx="6970">
                  <c:v>0.42503494740464792</c:v>
                </c:pt>
                <c:pt idx="6971">
                  <c:v>0.44104402713584206</c:v>
                </c:pt>
                <c:pt idx="6972">
                  <c:v>0.45750095275795288</c:v>
                </c:pt>
                <c:pt idx="6973">
                  <c:v>0.47441175198961777</c:v>
                </c:pt>
                <c:pt idx="6974">
                  <c:v>0.49178234943528881</c:v>
                </c:pt>
                <c:pt idx="6975">
                  <c:v>0.50961855576367987</c:v>
                </c:pt>
                <c:pt idx="6976">
                  <c:v>0.52792605666260772</c:v>
                </c:pt>
                <c:pt idx="6977">
                  <c:v>0.54671040157631712</c:v>
                </c:pt>
                <c:pt idx="6978">
                  <c:v>0.56597699223528775</c:v>
                </c:pt>
                <c:pt idx="6979">
                  <c:v>0.58573107098635357</c:v>
                </c:pt>
                <c:pt idx="6980">
                  <c:v>0.60597770893445502</c:v>
                </c:pt>
                <c:pt idx="6981">
                  <c:v>0.62672179390530336</c:v>
                </c:pt>
                <c:pt idx="6982">
                  <c:v>0.64796801824226224</c:v>
                </c:pt>
                <c:pt idx="6983">
                  <c:v>0.66972086644766216</c:v>
                </c:pt>
                <c:pt idx="6984">
                  <c:v>0.6919846026839882</c:v>
                </c:pt>
                <c:pt idx="6985">
                  <c:v>0.71476325814675201</c:v>
                </c:pt>
                <c:pt idx="6986">
                  <c:v>0.73806061832573699</c:v>
                </c:pt>
                <c:pt idx="6987">
                  <c:v>0.76188021016813412</c:v>
                </c:pt>
                <c:pt idx="6988">
                  <c:v>0.78622528916229106</c:v>
                </c:pt>
                <c:pt idx="6989">
                  <c:v>0.81109882635699115</c:v>
                </c:pt>
                <c:pt idx="6990">
                  <c:v>0.83650349533551105</c:v>
                </c:pt>
                <c:pt idx="6991">
                  <c:v>0.86244165916346638</c:v>
                </c:pt>
                <c:pt idx="6992">
                  <c:v>0.88891535732836335</c:v>
                </c:pt>
                <c:pt idx="6993">
                  <c:v>0.91592629269320602</c:v>
                </c:pt>
                <c:pt idx="6994">
                  <c:v>0.94347581848361628</c:v>
                </c:pt>
                <c:pt idx="6995">
                  <c:v>0.9715649253308225</c:v>
                </c:pt>
                <c:pt idx="6996">
                  <c:v>1.0001942283930618</c:v>
                </c:pt>
                <c:pt idx="6997">
                  <c:v>1.0293639545782571</c:v>
                </c:pt>
                <c:pt idx="6998">
                  <c:v>1.0590739298919856</c:v>
                </c:pt>
                <c:pt idx="6999">
                  <c:v>1.0893235669346588</c:v>
                </c:pt>
                <c:pt idx="7000">
                  <c:v>1.1201118525740157</c:v>
                </c:pt>
                <c:pt idx="7001">
                  <c:v>1.1514373358168977</c:v>
                </c:pt>
                <c:pt idx="7002">
                  <c:v>1.183298115907506</c:v>
                </c:pt>
                <c:pt idx="7003">
                  <c:v>1.2156918306789557</c:v>
                </c:pt>
                <c:pt idx="7004">
                  <c:v>1.2486156451831758</c:v>
                </c:pt>
                <c:pt idx="7005">
                  <c:v>1.2820662406291758</c:v>
                </c:pt>
                <c:pt idx="7006">
                  <c:v>1.3160398036549938</c:v>
                </c:pt>
                <c:pt idx="7007">
                  <c:v>1.3505320159632961</c:v>
                </c:pt>
                <c:pt idx="7008">
                  <c:v>1.3855380443463019</c:v>
                </c:pt>
                <c:pt idx="7009">
                  <c:v>1.4210525311318805</c:v>
                </c:pt>
                <c:pt idx="7010">
                  <c:v>1.4570695850754836</c:v>
                </c:pt>
                <c:pt idx="7011">
                  <c:v>1.4935827727286959</c:v>
                </c:pt>
                <c:pt idx="7012">
                  <c:v>1.5305851103137149</c:v>
                </c:pt>
                <c:pt idx="7013">
                  <c:v>1.5680690561283799</c:v>
                </c:pt>
                <c:pt idx="7014">
                  <c:v>1.6060265035146128</c:v>
                </c:pt>
                <c:pt idx="7015">
                  <c:v>1.6444487744153464</c:v>
                </c:pt>
                <c:pt idx="7016">
                  <c:v>1.6833266135476077</c:v>
                </c:pt>
                <c:pt idx="7017">
                  <c:v>1.7226501832205718</c:v>
                </c:pt>
                <c:pt idx="7018">
                  <c:v>1.7624090588251518</c:v>
                </c:pt>
                <c:pt idx="7019">
                  <c:v>1.8025922250200579</c:v>
                </c:pt>
                <c:pt idx="7020">
                  <c:v>1.8431880726407541</c:v>
                </c:pt>
                <c:pt idx="7021">
                  <c:v>1.884184396358187</c:v>
                </c:pt>
                <c:pt idx="7022">
                  <c:v>1.9255683931069019</c:v>
                </c:pt>
                <c:pt idx="7023">
                  <c:v>1.967326661312341</c:v>
                </c:pt>
                <c:pt idx="7024">
                  <c:v>2.0094452009331243</c:v>
                </c:pt>
                <c:pt idx="7025">
                  <c:v>2.0519094143448573</c:v>
                </c:pt>
                <c:pt idx="7026">
                  <c:v>2.0947041080822788</c:v>
                </c:pt>
                <c:pt idx="7027">
                  <c:v>2.1378134954604766</c:v>
                </c:pt>
                <c:pt idx="7028">
                  <c:v>2.1812212000949569</c:v>
                </c:pt>
                <c:pt idx="7029">
                  <c:v>2.2249102603311366</c:v>
                </c:pt>
                <c:pt idx="7030">
                  <c:v>2.2688631346044366</c:v>
                </c:pt>
                <c:pt idx="7031">
                  <c:v>2.31306170774192</c:v>
                </c:pt>
                <c:pt idx="7032">
                  <c:v>2.3574872982173805</c:v>
                </c:pt>
                <c:pt idx="7033">
                  <c:v>2.4021206663690613</c:v>
                </c:pt>
                <c:pt idx="7034">
                  <c:v>2.4469420235931012</c:v>
                </c:pt>
                <c:pt idx="7035">
                  <c:v>2.4919310425124097</c:v>
                </c:pt>
                <c:pt idx="7036">
                  <c:v>2.5370668681336634</c:v>
                </c:pt>
                <c:pt idx="7037">
                  <c:v>2.5823281299883067</c:v>
                </c:pt>
                <c:pt idx="7038">
                  <c:v>2.6276929552646466</c:v>
                </c:pt>
                <c:pt idx="7039">
                  <c:v>2.673138982925825</c:v>
                </c:pt>
                <c:pt idx="7040">
                  <c:v>2.7186433788124722</c:v>
                </c:pt>
                <c:pt idx="7041">
                  <c:v>2.7641828517252232</c:v>
                </c:pt>
                <c:pt idx="7042">
                  <c:v>2.8097336704782321</c:v>
                </c:pt>
                <c:pt idx="7043">
                  <c:v>2.855271681916383</c:v>
                </c:pt>
                <c:pt idx="7044">
                  <c:v>2.9007723298806827</c:v>
                </c:pt>
                <c:pt idx="7045">
                  <c:v>2.9462106751152337</c:v>
                </c:pt>
                <c:pt idx="7046">
                  <c:v>2.9915614160891137</c:v>
                </c:pt>
                <c:pt idx="7047">
                  <c:v>3.0367989107242144</c:v>
                </c:pt>
                <c:pt idx="7048">
                  <c:v>3.0818971990035764</c:v>
                </c:pt>
                <c:pt idx="7049">
                  <c:v>3.1268300264373652</c:v>
                </c:pt>
                <c:pt idx="7050">
                  <c:v>3.1715708683619415</c:v>
                </c:pt>
                <c:pt idx="7051">
                  <c:v>3.2160929550456729</c:v>
                </c:pt>
                <c:pt idx="7052">
                  <c:v>3.2603692975695009</c:v>
                </c:pt>
                <c:pt idx="7053">
                  <c:v>3.3043727144514401</c:v>
                </c:pt>
                <c:pt idx="7054">
                  <c:v>3.3480758589810522</c:v>
                </c:pt>
                <c:pt idx="7055">
                  <c:v>3.3914512472272498</c:v>
                </c:pt>
                <c:pt idx="7056">
                  <c:v>3.4344712866817932</c:v>
                </c:pt>
                <c:pt idx="7057">
                  <c:v>3.4771083054969631</c:v>
                </c:pt>
                <c:pt idx="7058">
                  <c:v>3.5193345822758593</c:v>
                </c:pt>
                <c:pt idx="7059">
                  <c:v>3.5611223763736461</c:v>
                </c:pt>
                <c:pt idx="7060">
                  <c:v>3.6024439586558521</c:v>
                </c:pt>
                <c:pt idx="7061">
                  <c:v>3.643271642679256</c:v>
                </c:pt>
                <c:pt idx="7062">
                  <c:v>3.6835778162308395</c:v>
                </c:pt>
                <c:pt idx="7063">
                  <c:v>3.7233349731877037</c:v>
                </c:pt>
                <c:pt idx="7064">
                  <c:v>3.7625157456351435</c:v>
                </c:pt>
                <c:pt idx="7065">
                  <c:v>3.8010929361966337</c:v>
                </c:pt>
                <c:pt idx="7066">
                  <c:v>3.8390395505174912</c:v>
                </c:pt>
                <c:pt idx="7067">
                  <c:v>3.8763288298461127</c:v>
                </c:pt>
                <c:pt idx="7068">
                  <c:v>3.9129342836584309</c:v>
                </c:pt>
                <c:pt idx="7069">
                  <c:v>3.9488297222638038</c:v>
                </c:pt>
                <c:pt idx="7070">
                  <c:v>3.9839892893409434</c:v>
                </c:pt>
                <c:pt idx="7071">
                  <c:v>4.0183874943359115</c:v>
                </c:pt>
                <c:pt idx="7072">
                  <c:v>4.0519992446716877</c:v>
                </c:pt>
                <c:pt idx="7073">
                  <c:v>4.0847998777016095</c:v>
                </c:pt>
                <c:pt idx="7074">
                  <c:v>4.1167651923574029</c:v>
                </c:pt>
                <c:pt idx="7075">
                  <c:v>4.1478714804169297</c:v>
                </c:pt>
                <c:pt idx="7076">
                  <c:v>4.1780955573509448</c:v>
                </c:pt>
                <c:pt idx="7077">
                  <c:v>4.2074147926702086</c:v>
                </c:pt>
                <c:pt idx="7078">
                  <c:v>4.2358071397320645</c:v>
                </c:pt>
                <c:pt idx="7079">
                  <c:v>4.2632511649332194</c:v>
                </c:pt>
                <c:pt idx="7080">
                  <c:v>4.28972607624309</c:v>
                </c:pt>
                <c:pt idx="7081">
                  <c:v>4.3152117510169345</c:v>
                </c:pt>
                <c:pt idx="7082">
                  <c:v>4.3396887630290024</c:v>
                </c:pt>
                <c:pt idx="7083">
                  <c:v>4.3631384086759102</c:v>
                </c:pt>
                <c:pt idx="7084">
                  <c:v>4.3855427323069662</c:v>
                </c:pt>
                <c:pt idx="7085">
                  <c:v>4.4068845506068532</c:v>
                </c:pt>
                <c:pt idx="7086">
                  <c:v>4.4271474760062999</c:v>
                </c:pt>
                <c:pt idx="7087">
                  <c:v>4.4463159390563494</c:v>
                </c:pt>
                <c:pt idx="7088">
                  <c:v>4.4643752097283977</c:v>
                </c:pt>
                <c:pt idx="7089">
                  <c:v>4.4813114175953084</c:v>
                </c:pt>
                <c:pt idx="7090">
                  <c:v>4.4971115708470677</c:v>
                </c:pt>
                <c:pt idx="7091">
                  <c:v>4.5117635741107884</c:v>
                </c:pt>
                <c:pt idx="7092">
                  <c:v>4.5252562450289773</c:v>
                </c:pt>
                <c:pt idx="7093">
                  <c:v>4.5375793295702254</c:v>
                </c:pt>
                <c:pt idx="7094">
                  <c:v>4.5487235160339416</c:v>
                </c:pt>
                <c:pt idx="7095">
                  <c:v>4.5586804477244627</c:v>
                </c:pt>
                <c:pt idx="7096">
                  <c:v>4.5674427342644304</c:v>
                </c:pt>
                <c:pt idx="7097">
                  <c:v>4.5750039615332998</c:v>
                </c:pt>
                <c:pt idx="7098">
                  <c:v>4.5813587001951692</c:v>
                </c:pt>
                <c:pt idx="7099">
                  <c:v>4.5865025128150565</c:v>
                </c:pt>
                <c:pt idx="7100">
                  <c:v>4.5904319595380887</c:v>
                </c:pt>
                <c:pt idx="7101">
                  <c:v>4.593144602325439</c:v>
                </c:pt>
                <c:pt idx="7102">
                  <c:v>4.5946390077375145</c:v>
                </c:pt>
                <c:pt idx="7103">
                  <c:v>4.5949147482582324</c:v>
                </c:pt>
                <c:pt idx="7104">
                  <c:v>4.5939724021621977</c:v>
                </c:pt>
                <c:pt idx="7105">
                  <c:v>4.5918135519223737</c:v>
                </c:pt>
                <c:pt idx="7106">
                  <c:v>4.588440781162074</c:v>
                </c:pt>
                <c:pt idx="7107">
                  <c:v>4.583857670164706</c:v>
                </c:pt>
                <c:pt idx="7108">
                  <c:v>4.5780687899454424</c:v>
                </c:pt>
                <c:pt idx="7109">
                  <c:v>4.5710796949015178</c:v>
                </c:pt>
                <c:pt idx="7110">
                  <c:v>4.5628969140558659</c:v>
                </c:pt>
                <c:pt idx="7111">
                  <c:v>4.5535279409183698</c:v>
                </c:pt>
                <c:pt idx="7112">
                  <c:v>4.5429812219833385</c:v>
                </c:pt>
                <c:pt idx="7113">
                  <c:v>4.5312661438880157</c:v>
                </c:pt>
                <c:pt idx="7114">
                  <c:v>4.5183930192613495</c:v>
                </c:pt>
                <c:pt idx="7115">
                  <c:v>4.5043730713000727</c:v>
                </c:pt>
                <c:pt idx="7116">
                  <c:v>4.4892184170928031</c:v>
                </c:pt>
                <c:pt idx="7117">
                  <c:v>4.4729420497403494</c:v>
                </c:pt>
                <c:pt idx="7118">
                  <c:v>4.4555578193045067</c:v>
                </c:pt>
                <c:pt idx="7119">
                  <c:v>4.4370804126253054</c:v>
                </c:pt>
                <c:pt idx="7120">
                  <c:v>4.4175253320545185</c:v>
                </c:pt>
                <c:pt idx="7121">
                  <c:v>4.3969088731456898</c:v>
                </c:pt>
                <c:pt idx="7122">
                  <c:v>4.3752481013489621</c:v>
                </c:pt>
                <c:pt idx="7123">
                  <c:v>4.3525608277568777</c:v>
                </c:pt>
                <c:pt idx="7124">
                  <c:v>4.3288655839606136</c:v>
                </c:pt>
                <c:pt idx="7125">
                  <c:v>4.3041815960540841</c:v>
                </c:pt>
                <c:pt idx="7126">
                  <c:v>4.2785287578509497</c:v>
                </c:pt>
                <c:pt idx="7127">
                  <c:v>4.2519276033612634</c:v>
                </c:pt>
                <c:pt idx="7128">
                  <c:v>4.2243992785901661</c:v>
                </c:pt>
                <c:pt idx="7129">
                  <c:v>4.1959655127073558</c:v>
                </c:pt>
                <c:pt idx="7130">
                  <c:v>4.1666485886460691</c:v>
                </c:pt>
                <c:pt idx="7131">
                  <c:v>4.1364713131999915</c:v>
                </c:pt>
                <c:pt idx="7132">
                  <c:v>4.1054569866560477</c:v>
                </c:pt>
                <c:pt idx="7133">
                  <c:v>4.0736293720395347</c:v>
                </c:pt>
                <c:pt idx="7134">
                  <c:v>4.041012664022082</c:v>
                </c:pt>
                <c:pt idx="7135">
                  <c:v>4.007631457550656</c:v>
                </c:pt>
                <c:pt idx="7136">
                  <c:v>3.9735107162603547</c:v>
                </c:pt>
                <c:pt idx="7137">
                  <c:v>3.9386757407247783</c:v>
                </c:pt>
                <c:pt idx="7138">
                  <c:v>3.903152136603957</c:v>
                </c:pt>
                <c:pt idx="7139">
                  <c:v>3.8669657827471506</c:v>
                </c:pt>
                <c:pt idx="7140">
                  <c:v>3.830142799305734</c:v>
                </c:pt>
                <c:pt idx="7141">
                  <c:v>3.7927095159148392</c:v>
                </c:pt>
                <c:pt idx="7142">
                  <c:v>3.7546924399949835</c:v>
                </c:pt>
                <c:pt idx="7143">
                  <c:v>3.7161182252291933</c:v>
                </c:pt>
                <c:pt idx="7144">
                  <c:v>3.6770136402674072</c:v>
                </c:pt>
                <c:pt idx="7145">
                  <c:v>3.6374055377136107</c:v>
                </c:pt>
                <c:pt idx="7146">
                  <c:v>3.5973208234375051</c:v>
                </c:pt>
                <c:pt idx="7147">
                  <c:v>3.5567864262660001</c:v>
                </c:pt>
                <c:pt idx="7148">
                  <c:v>3.5158292680994032</c:v>
                </c:pt>
                <c:pt idx="7149">
                  <c:v>3.4744762344946372</c:v>
                </c:pt>
                <c:pt idx="7150">
                  <c:v>3.4327541457669648</c:v>
                </c:pt>
                <c:pt idx="7151">
                  <c:v>3.3906897286379047</c:v>
                </c:pt>
                <c:pt idx="7152">
                  <c:v>3.3483095884853951</c:v>
                </c:pt>
                <c:pt idx="7153">
                  <c:v>3.3056401822204045</c:v>
                </c:pt>
                <c:pt idx="7154">
                  <c:v>3.2627077918326215</c:v>
                </c:pt>
                <c:pt idx="7155">
                  <c:v>3.2195384986391566</c:v>
                </c:pt>
                <c:pt idx="7156">
                  <c:v>3.1761581582647525</c:v>
                </c:pt>
                <c:pt idx="7157">
                  <c:v>3.1325923763807935</c:v>
                </c:pt>
                <c:pt idx="7158">
                  <c:v>3.0888664852423058</c:v>
                </c:pt>
                <c:pt idx="7159">
                  <c:v>3.0450055210308564</c:v>
                </c:pt>
                <c:pt idx="7160">
                  <c:v>3.0010342020391332</c:v>
                </c:pt>
                <c:pt idx="7161">
                  <c:v>2.9569769077161281</c:v>
                </c:pt>
                <c:pt idx="7162">
                  <c:v>2.9128576585832437</c:v>
                </c:pt>
                <c:pt idx="7163">
                  <c:v>2.8687000970475682</c:v>
                </c:pt>
                <c:pt idx="7164">
                  <c:v>2.8245274691249791</c:v>
                </c:pt>
                <c:pt idx="7165">
                  <c:v>2.7803626070745882</c:v>
                </c:pt>
                <c:pt idx="7166">
                  <c:v>2.7362279129702829</c:v>
                </c:pt>
                <c:pt idx="7167">
                  <c:v>2.6921453432066937</c:v>
                </c:pt>
                <c:pt idx="7168">
                  <c:v>2.6481363939464191</c:v>
                </c:pt>
                <c:pt idx="7169">
                  <c:v>2.6042220875128752</c:v>
                </c:pt>
                <c:pt idx="7170">
                  <c:v>2.5604229597369299</c:v>
                </c:pt>
                <c:pt idx="7171">
                  <c:v>2.5167590482436442</c:v>
                </c:pt>
                <c:pt idx="7172">
                  <c:v>2.4732498816885307</c:v>
                </c:pt>
                <c:pt idx="7173">
                  <c:v>2.4299144699363193</c:v>
                </c:pt>
                <c:pt idx="7174">
                  <c:v>2.3867712951705182</c:v>
                </c:pt>
                <c:pt idx="7175">
                  <c:v>2.3438383039365647</c:v>
                </c:pt>
                <c:pt idx="7176">
                  <c:v>2.3011329000995797</c:v>
                </c:pt>
                <c:pt idx="7177">
                  <c:v>2.2586719387109153</c:v>
                </c:pt>
                <c:pt idx="7178">
                  <c:v>2.2164717207737588</c:v>
                </c:pt>
                <c:pt idx="7179">
                  <c:v>2.1745479888843482</c:v>
                </c:pt>
                <c:pt idx="7180">
                  <c:v>2.1329159237448212</c:v>
                </c:pt>
                <c:pt idx="7181">
                  <c:v>2.091590141525455</c:v>
                </c:pt>
                <c:pt idx="7182">
                  <c:v>2.0505846920569488</c:v>
                </c:pt>
                <c:pt idx="7183">
                  <c:v>2.0099130578394351</c:v>
                </c:pt>
                <c:pt idx="7184">
                  <c:v>1.9695881538430751</c:v>
                </c:pt>
                <c:pt idx="7185">
                  <c:v>1.9296223280834637</c:v>
                </c:pt>
                <c:pt idx="7186">
                  <c:v>1.8900273629452817</c:v>
                </c:pt>
                <c:pt idx="7187">
                  <c:v>1.8508144772380679</c:v>
                </c:pt>
                <c:pt idx="7188">
                  <c:v>1.8119943289545974</c:v>
                </c:pt>
                <c:pt idx="7189">
                  <c:v>1.7735770187089179</c:v>
                </c:pt>
                <c:pt idx="7190">
                  <c:v>1.735572093835704</c:v>
                </c:pt>
                <c:pt idx="7191">
                  <c:v>1.6979885531152781</c:v>
                </c:pt>
                <c:pt idx="7192">
                  <c:v>1.6608348521067862</c:v>
                </c:pt>
                <c:pt idx="7193">
                  <c:v>1.624118909060273</c:v>
                </c:pt>
                <c:pt idx="7194">
                  <c:v>1.5878481113825051</c:v>
                </c:pt>
                <c:pt idx="7195">
                  <c:v>1.552029322627599</c:v>
                </c:pt>
                <c:pt idx="7196">
                  <c:v>1.5166688899890828</c:v>
                </c:pt>
                <c:pt idx="7197">
                  <c:v>1.4817726522639747</c:v>
                </c:pt>
                <c:pt idx="7198">
                  <c:v>1.4473459482633504</c:v>
                </c:pt>
                <c:pt idx="7199">
                  <c:v>1.4133936256413815</c:v>
                </c:pt>
                <c:pt idx="7200">
                  <c:v>1.3799200501183106</c:v>
                </c:pt>
                <c:pt idx="7201">
                  <c:v>1.3469291150665348</c:v>
                </c:pt>
                <c:pt idx="7202">
                  <c:v>1.3144242514396574</c:v>
                </c:pt>
                <c:pt idx="7203">
                  <c:v>1.2824084380109408</c:v>
                </c:pt>
                <c:pt idx="7204">
                  <c:v>1.2508842119027648</c:v>
                </c:pt>
                <c:pt idx="7205">
                  <c:v>1.2198536793744312</c:v>
                </c:pt>
                <c:pt idx="7206">
                  <c:v>1.1893185268493669</c:v>
                </c:pt>
                <c:pt idx="7207">
                  <c:v>1.1592800321524113</c:v>
                </c:pt>
                <c:pt idx="7208">
                  <c:v>1.1297390759360471</c:v>
                </c:pt>
                <c:pt idx="7209">
                  <c:v>1.1006961532701798</c:v>
                </c:pt>
                <c:pt idx="7210">
                  <c:v>1.0721513853726754</c:v>
                </c:pt>
                <c:pt idx="7211">
                  <c:v>1.0441045314578341</c:v>
                </c:pt>
                <c:pt idx="7212">
                  <c:v>1.0165550006826027</c:v>
                </c:pt>
                <c:pt idx="7213">
                  <c:v>0.98950186416517361</c:v>
                </c:pt>
                <c:pt idx="7214">
                  <c:v>0.96294386706035751</c:v>
                </c:pt>
                <c:pt idx="7215">
                  <c:v>0.9368794406668951</c:v>
                </c:pt>
                <c:pt idx="7216">
                  <c:v>0.91130671455153522</c:v>
                </c:pt>
                <c:pt idx="7217">
                  <c:v>0.88622352866720222</c:v>
                </c:pt>
                <c:pt idx="7218">
                  <c:v>0.86162744545142911</c:v>
                </c:pt>
                <c:pt idx="7219">
                  <c:v>0.83751576188389154</c:v>
                </c:pt>
                <c:pt idx="7220">
                  <c:v>0.81388552149008764</c:v>
                </c:pt>
                <c:pt idx="7221">
                  <c:v>0.79073352627303461</c:v>
                </c:pt>
                <c:pt idx="7222">
                  <c:v>0.7680563485586448</c:v>
                </c:pt>
                <c:pt idx="7223">
                  <c:v>0.74585034274250694</c:v>
                </c:pt>
                <c:pt idx="7224">
                  <c:v>0.72411165692033963</c:v>
                </c:pt>
                <c:pt idx="7225">
                  <c:v>0.70283624439426007</c:v>
                </c:pt>
                <c:pt idx="7226">
                  <c:v>0.68201987503971973</c:v>
                </c:pt>
                <c:pt idx="7227">
                  <c:v>0.66165814652303367</c:v>
                </c:pt>
                <c:pt idx="7228">
                  <c:v>0.64174649535954986</c:v>
                </c:pt>
                <c:pt idx="7229">
                  <c:v>0.62228020780075033</c:v>
                </c:pt>
                <c:pt idx="7230">
                  <c:v>0.60325443054428396</c:v>
                </c:pt>
                <c:pt idx="7231">
                  <c:v>0.58466418125624864</c:v>
                </c:pt>
                <c:pt idx="7232">
                  <c:v>0.56650435889848505</c:v>
                </c:pt>
                <c:pt idx="7233">
                  <c:v>0.54876975385549742</c:v>
                </c:pt>
                <c:pt idx="7234">
                  <c:v>0.53145505785319358</c:v>
                </c:pt>
                <c:pt idx="7235">
                  <c:v>0.51455487366401265</c:v>
                </c:pt>
                <c:pt idx="7236">
                  <c:v>0.49806372459491127</c:v>
                </c:pt>
                <c:pt idx="7237">
                  <c:v>0.48197606375176033</c:v>
                </c:pt>
                <c:pt idx="7238">
                  <c:v>0.46628628307882486</c:v>
                </c:pt>
                <c:pt idx="7239">
                  <c:v>0.45098872216815583</c:v>
                </c:pt>
                <c:pt idx="7240">
                  <c:v>0.43607767683764076</c:v>
                </c:pt>
                <c:pt idx="7241">
                  <c:v>0.42154740747538044</c:v>
                </c:pt>
                <c:pt idx="7242">
                  <c:v>0.40739214714906874</c:v>
                </c:pt>
                <c:pt idx="7243">
                  <c:v>0.39360610947894442</c:v>
                </c:pt>
                <c:pt idx="7244">
                  <c:v>0.38018349627450276</c:v>
                </c:pt>
                <c:pt idx="7245">
                  <c:v>0.36711850493513032</c:v>
                </c:pt>
                <c:pt idx="7246">
                  <c:v>0.35440533561415632</c:v>
                </c:pt>
                <c:pt idx="7247">
                  <c:v>0.34203819814821651</c:v>
                </c:pt>
                <c:pt idx="7248">
                  <c:v>0.33001131875313222</c:v>
                </c:pt>
                <c:pt idx="7249">
                  <c:v>0.3183189464874458</c:v>
                </c:pt>
                <c:pt idx="7250">
                  <c:v>0.30695535948631314</c:v>
                </c:pt>
                <c:pt idx="7251">
                  <c:v>0.2959148709678367</c:v>
                </c:pt>
                <c:pt idx="7252">
                  <c:v>0.2851918350148509</c:v>
                </c:pt>
                <c:pt idx="7253">
                  <c:v>0.27478065213475888</c:v>
                </c:pt>
                <c:pt idx="7254">
                  <c:v>0.2646757746014633</c:v>
                </c:pt>
                <c:pt idx="7255">
                  <c:v>0.25487171158225852</c:v>
                </c:pt>
                <c:pt idx="7256">
                  <c:v>0.24536303405400359</c:v>
                </c:pt>
                <c:pt idx="7257">
                  <c:v>0.23614437951257766</c:v>
                </c:pt>
                <c:pt idx="7258">
                  <c:v>0.22721045647965221</c:v>
                </c:pt>
                <c:pt idx="7259">
                  <c:v>0.21855604881135893</c:v>
                </c:pt>
                <c:pt idx="7260">
                  <c:v>0.21017601981386469</c:v>
                </c:pt>
                <c:pt idx="7261">
                  <c:v>0.20206531616981141</c:v>
                </c:pt>
                <c:pt idx="7262">
                  <c:v>0.19421897168103341</c:v>
                </c:pt>
                <c:pt idx="7263">
                  <c:v>0.18663211083280476</c:v>
                </c:pt>
                <c:pt idx="7264">
                  <c:v>0.17929995218394507</c:v>
                </c:pt>
                <c:pt idx="7265">
                  <c:v>0.17221781158869959</c:v>
                </c:pt>
                <c:pt idx="7266">
                  <c:v>0.16538110525493238</c:v>
                </c:pt>
                <c:pt idx="7267">
                  <c:v>0.15878535264488006</c:v>
                </c:pt>
                <c:pt idx="7268">
                  <c:v>0.15242617922237209</c:v>
                </c:pt>
                <c:pt idx="7269">
                  <c:v>0.14629931905329324</c:v>
                </c:pt>
                <c:pt idx="7270">
                  <c:v>0.14040061726355132</c:v>
                </c:pt>
                <c:pt idx="7271">
                  <c:v>0.13472603236028241</c:v>
                </c:pt>
                <c:pt idx="7272">
                  <c:v>0.12927163842145181</c:v>
                </c:pt>
                <c:pt idx="7273">
                  <c:v>0.12403362715920092</c:v>
                </c:pt>
                <c:pt idx="7274">
                  <c:v>0.11900830986185161</c:v>
                </c:pt>
                <c:pt idx="7275">
                  <c:v>0.11419211921989667</c:v>
                </c:pt>
                <c:pt idx="7276">
                  <c:v>0.10958161104088797</c:v>
                </c:pt>
                <c:pt idx="7277">
                  <c:v>0.10517346585813016</c:v>
                </c:pt>
                <c:pt idx="7278">
                  <c:v>0.10096449043803268</c:v>
                </c:pt>
                <c:pt idx="7279">
                  <c:v>9.6951619190814575E-2</c:v>
                </c:pt>
                <c:pt idx="7280">
                  <c:v>9.3131915489196235E-2</c:v>
                </c:pt>
                <c:pt idx="7281">
                  <c:v>8.9502572899470861E-2</c:v>
                </c:pt>
                <c:pt idx="7282">
                  <c:v>8.6060916329240567E-2</c:v>
                </c:pt>
                <c:pt idx="7283">
                  <c:v>8.2804403096031071E-2</c:v>
                </c:pt>
                <c:pt idx="7284">
                  <c:v>7.9730623920892155E-2</c:v>
                </c:pt>
                <c:pt idx="7285">
                  <c:v>7.6837303850593258E-2</c:v>
                </c:pt>
                <c:pt idx="7286">
                  <c:v>7.4122303112205329E-2</c:v>
                </c:pt>
                <c:pt idx="7287">
                  <c:v>7.1583617903692123E-2</c:v>
                </c:pt>
                <c:pt idx="7288">
                  <c:v>6.92193811234533E-2</c:v>
                </c:pt>
                <c:pt idx="7289">
                  <c:v>6.7027863042380384E-2</c:v>
                </c:pt>
                <c:pt idx="7290">
                  <c:v>6.5007471920907195E-2</c:v>
                </c:pt>
                <c:pt idx="7291">
                  <c:v>6.3156754574137289E-2</c:v>
                </c:pt>
                <c:pt idx="7292">
                  <c:v>6.1474396887217043E-2</c:v>
                </c:pt>
                <c:pt idx="7293">
                  <c:v>5.9959224283550723E-2</c:v>
                </c:pt>
                <c:pt idx="7294">
                  <c:v>5.8610202147665519E-2</c:v>
                </c:pt>
                <c:pt idx="7295">
                  <c:v>5.7426436204778684E-2</c:v>
                </c:pt>
                <c:pt idx="7296">
                  <c:v>5.6407172858605192E-2</c:v>
                </c:pt>
                <c:pt idx="7297">
                  <c:v>5.5551799488779481E-2</c:v>
                </c:pt>
                <c:pt idx="7298">
                  <c:v>5.4859844709237264E-2</c:v>
                </c:pt>
                <c:pt idx="7299">
                  <c:v>5.4330978588262517E-2</c:v>
                </c:pt>
                <c:pt idx="7300">
                  <c:v>5.3965012831108265E-2</c:v>
                </c:pt>
                <c:pt idx="7301">
                  <c:v>5.3761900925635452E-2</c:v>
                </c:pt>
                <c:pt idx="7302">
                  <c:v>5.3721738251164282E-2</c:v>
                </c:pt>
                <c:pt idx="7303">
                  <c:v>5.3844762150566793E-2</c:v>
                </c:pt>
                <c:pt idx="7304">
                  <c:v>5.4131351965475402E-2</c:v>
                </c:pt>
                <c:pt idx="7305">
                  <c:v>5.4582029033980496E-2</c:v>
                </c:pt>
                <c:pt idx="7306">
                  <c:v>5.5197456650368487E-2</c:v>
                </c:pt>
                <c:pt idx="7307">
                  <c:v>5.5978439985697404E-2</c:v>
                </c:pt>
                <c:pt idx="7308">
                  <c:v>5.6925925968303613E-2</c:v>
                </c:pt>
                <c:pt idx="7309">
                  <c:v>5.8041003122744426E-2</c:v>
                </c:pt>
                <c:pt idx="7310">
                  <c:v>5.9324901365499803E-2</c:v>
                </c:pt>
                <c:pt idx="7311">
                  <c:v>6.0778991755769708E-2</c:v>
                </c:pt>
                <c:pt idx="7312">
                  <c:v>6.2404786199198641E-2</c:v>
                </c:pt>
                <c:pt idx="7313">
                  <c:v>6.4203937102187594E-2</c:v>
                </c:pt>
                <c:pt idx="7314">
                  <c:v>6.6178236974449411E-2</c:v>
                </c:pt>
                <c:pt idx="7315">
                  <c:v>6.8329617976973914E-2</c:v>
                </c:pt>
                <c:pt idx="7316">
                  <c:v>7.0660151412570052E-2</c:v>
                </c:pt>
                <c:pt idx="7317">
                  <c:v>7.3172047155787873E-2</c:v>
                </c:pt>
                <c:pt idx="7318">
                  <c:v>7.5867653018937345E-2</c:v>
                </c:pt>
                <c:pt idx="7319">
                  <c:v>7.8749454050746848E-2</c:v>
                </c:pt>
                <c:pt idx="7320">
                  <c:v>8.1820071763891555E-2</c:v>
                </c:pt>
                <c:pt idx="7321">
                  <c:v>8.5082263287478158E-2</c:v>
                </c:pt>
                <c:pt idx="7322">
                  <c:v>8.8538920440572974E-2</c:v>
                </c:pt>
                <c:pt idx="7323">
                  <c:v>9.2193068722482951E-2</c:v>
                </c:pt>
                <c:pt idx="7324">
                  <c:v>9.6047866215294264E-2</c:v>
                </c:pt>
                <c:pt idx="7325">
                  <c:v>0.10010660239439272</c:v>
                </c:pt>
                <c:pt idx="7326">
                  <c:v>0.10437269684212197</c:v>
                </c:pt>
                <c:pt idx="7327">
                  <c:v>0.10884969785976102</c:v>
                </c:pt>
                <c:pt idx="7328">
                  <c:v>0.11354128097306648</c:v>
                </c:pt>
                <c:pt idx="7329">
                  <c:v>0.11845124732619712</c:v>
                </c:pt>
                <c:pt idx="7330">
                  <c:v>0.12358352195890039</c:v>
                </c:pt>
                <c:pt idx="7331">
                  <c:v>0.12894215196179029</c:v>
                </c:pt>
                <c:pt idx="7332">
                  <c:v>0.13453130450449738</c:v>
                </c:pt>
                <c:pt idx="7333">
                  <c:v>0.14035526473096491</c:v>
                </c:pt>
                <c:pt idx="7334">
                  <c:v>0.14641843351699219</c:v>
                </c:pt>
                <c:pt idx="7335">
                  <c:v>0.15272532508401424</c:v>
                </c:pt>
                <c:pt idx="7336">
                  <c:v>0.15928056446409614</c:v>
                </c:pt>
                <c:pt idx="7337">
                  <c:v>0.16608888481023754</c:v>
                </c:pt>
                <c:pt idx="7338">
                  <c:v>0.17315512454675908</c:v>
                </c:pt>
                <c:pt idx="7339">
                  <c:v>0.18048422435407341</c:v>
                </c:pt>
                <c:pt idx="7340">
                  <c:v>0.18808122398262839</c:v>
                </c:pt>
                <c:pt idx="7341">
                  <c:v>0.19595125889019296</c:v>
                </c:pt>
                <c:pt idx="7342">
                  <c:v>0.2040995566975817</c:v>
                </c:pt>
                <c:pt idx="7343">
                  <c:v>0.21253143345721645</c:v>
                </c:pt>
                <c:pt idx="7344">
                  <c:v>0.22125228972949984</c:v>
                </c:pt>
                <c:pt idx="7345">
                  <c:v>0.23026760646192601</c:v>
                </c:pt>
                <c:pt idx="7346">
                  <c:v>0.23958294066598201</c:v>
                </c:pt>
                <c:pt idx="7347">
                  <c:v>0.24920392088674825</c:v>
                </c:pt>
                <c:pt idx="7348">
                  <c:v>0.25913624246151956</c:v>
                </c:pt>
                <c:pt idx="7349">
                  <c:v>0.26938566256172791</c:v>
                </c:pt>
                <c:pt idx="7350">
                  <c:v>0.27995799501495411</c:v>
                </c:pt>
                <c:pt idx="7351">
                  <c:v>0.29085910490272482</c:v>
                </c:pt>
                <c:pt idx="7352">
                  <c:v>0.30209490293028535</c:v>
                </c:pt>
                <c:pt idx="7353">
                  <c:v>0.31367133956497073</c:v>
                </c:pt>
                <c:pt idx="7354">
                  <c:v>0.32559439894008174</c:v>
                </c:pt>
                <c:pt idx="7355">
                  <c:v>0.33787009252125388</c:v>
                </c:pt>
                <c:pt idx="7356">
                  <c:v>0.35050445253297802</c:v>
                </c:pt>
                <c:pt idx="7357">
                  <c:v>0.36350352514286466</c:v>
                </c:pt>
                <c:pt idx="7358">
                  <c:v>0.37687336340252015</c:v>
                </c:pt>
                <c:pt idx="7359">
                  <c:v>0.39062001994233686</c:v>
                </c:pt>
                <c:pt idx="7360">
                  <c:v>0.40474953942109149</c:v>
                </c:pt>
                <c:pt idx="7361">
                  <c:v>0.41926795072793871</c:v>
                </c:pt>
                <c:pt idx="7362">
                  <c:v>0.43418125893828652</c:v>
                </c:pt>
                <c:pt idx="7363">
                  <c:v>0.44949543702307143</c:v>
                </c:pt>
                <c:pt idx="7364">
                  <c:v>0.46521641731245955</c:v>
                </c:pt>
                <c:pt idx="7365">
                  <c:v>0.48135008271634422</c:v>
                </c:pt>
                <c:pt idx="7366">
                  <c:v>0.49790225770210272</c:v>
                </c:pt>
                <c:pt idx="7367">
                  <c:v>0.51487869903370664</c:v>
                </c:pt>
                <c:pt idx="7368">
                  <c:v>0.53228508627480453</c:v>
                </c:pt>
                <c:pt idx="7369">
                  <c:v>0.55012701205859627</c:v>
                </c:pt>
                <c:pt idx="7370">
                  <c:v>0.56840997213137257</c:v>
                </c:pt>
                <c:pt idx="7371">
                  <c:v>0.58713935517181959</c:v>
                </c:pt>
                <c:pt idx="7372">
                  <c:v>0.60632043239420996</c:v>
                </c:pt>
                <c:pt idx="7373">
                  <c:v>0.62595834694049546</c:v>
                </c:pt>
                <c:pt idx="7374">
                  <c:v>0.64605810306904121</c:v>
                </c:pt>
                <c:pt idx="7375">
                  <c:v>0.66662455514742891</c:v>
                </c:pt>
                <c:pt idx="7376">
                  <c:v>0.68766239645864669</c:v>
                </c:pt>
                <c:pt idx="7377">
                  <c:v>0.70917614782845129</c:v>
                </c:pt>
                <c:pt idx="7378">
                  <c:v>0.73117014608588693</c:v>
                </c:pt>
                <c:pt idx="7379">
                  <c:v>0.75364853236578599</c:v>
                </c:pt>
                <c:pt idx="7380">
                  <c:v>0.77661524026628803</c:v>
                </c:pt>
                <c:pt idx="7381">
                  <c:v>0.80007398387257667</c:v>
                </c:pt>
                <c:pt idx="7382">
                  <c:v>0.82402824566132815</c:v>
                </c:pt>
                <c:pt idx="7383">
                  <c:v>0.84848126429730408</c:v>
                </c:pt>
                <c:pt idx="7384">
                  <c:v>0.87343602233997963</c:v>
                </c:pt>
                <c:pt idx="7385">
                  <c:v>0.89889523387220482</c:v>
                </c:pt>
                <c:pt idx="7386">
                  <c:v>0.9248613320702741</c:v>
                </c:pt>
                <c:pt idx="7387">
                  <c:v>0.95133645672922429</c:v>
                </c:pt>
                <c:pt idx="7388">
                  <c:v>0.97832244176427929</c:v>
                </c:pt>
                <c:pt idx="7389">
                  <c:v>1.0058208027040323</c:v>
                </c:pt>
                <c:pt idx="7390">
                  <c:v>1.033832724196146</c:v>
                </c:pt>
                <c:pt idx="7391">
                  <c:v>1.0623590475459448</c:v>
                </c:pt>
                <c:pt idx="7392">
                  <c:v>1.0914002583061533</c:v>
                </c:pt>
                <c:pt idx="7393">
                  <c:v>1.1209564739425402</c:v>
                </c:pt>
                <c:pt idx="7394">
                  <c:v>1.1510274315944535</c:v>
                </c:pt>
                <c:pt idx="7395">
                  <c:v>1.1816124759542737</c:v>
                </c:pt>
                <c:pt idx="7396">
                  <c:v>1.2127105472891657</c:v>
                </c:pt>
                <c:pt idx="7397">
                  <c:v>1.2443201696285733</c:v>
                </c:pt>
                <c:pt idx="7398">
                  <c:v>1.2764394391417742</c:v>
                </c:pt>
                <c:pt idx="7399">
                  <c:v>1.309066012730598</c:v>
                </c:pt>
                <c:pt idx="7400">
                  <c:v>1.3421970968631927</c:v>
                </c:pt>
                <c:pt idx="7401">
                  <c:v>1.3758294366737829</c:v>
                </c:pt>
                <c:pt idx="7402">
                  <c:v>1.4099593053548249</c:v>
                </c:pt>
                <c:pt idx="7403">
                  <c:v>1.4445824938698317</c:v>
                </c:pt>
                <c:pt idx="7404">
                  <c:v>1.4796943010100796</c:v>
                </c:pt>
                <c:pt idx="7405">
                  <c:v>1.5152895238270481</c:v>
                </c:pt>
                <c:pt idx="7406">
                  <c:v>1.5513624484641202</c:v>
                </c:pt>
                <c:pt idx="7407">
                  <c:v>1.5879068414173236</c:v>
                </c:pt>
                <c:pt idx="7408">
                  <c:v>1.6249159412504561</c:v>
                </c:pt>
                <c:pt idx="7409">
                  <c:v>1.6623824507959266</c:v>
                </c:pt>
                <c:pt idx="7410">
                  <c:v>1.7002985298648321</c:v>
                </c:pt>
                <c:pt idx="7411">
                  <c:v>1.7386557884946312</c:v>
                </c:pt>
                <c:pt idx="7412">
                  <c:v>1.7774452807662953</c:v>
                </c:pt>
                <c:pt idx="7413">
                  <c:v>1.8166574992087587</c:v>
                </c:pt>
                <c:pt idx="7414">
                  <c:v>1.8562823698274526</c:v>
                </c:pt>
                <c:pt idx="7415">
                  <c:v>1.8963092477762906</c:v>
                </c:pt>
                <c:pt idx="7416">
                  <c:v>1.9367269137013581</c:v>
                </c:pt>
                <c:pt idx="7417">
                  <c:v>1.9775235707812535</c:v>
                </c:pt>
                <c:pt idx="7418">
                  <c:v>2.0186868424901832</c:v>
                </c:pt>
                <c:pt idx="7419">
                  <c:v>2.0602037711055576</c:v>
                </c:pt>
                <c:pt idx="7420">
                  <c:v>2.1020608169830197</c:v>
                </c:pt>
                <c:pt idx="7421">
                  <c:v>2.1442438586255435</c:v>
                </c:pt>
                <c:pt idx="7422">
                  <c:v>2.1867381935607377</c:v>
                </c:pt>
                <c:pt idx="7423">
                  <c:v>2.2295285400552012</c:v>
                </c:pt>
                <c:pt idx="7424">
                  <c:v>2.2725990396768792</c:v>
                </c:pt>
                <c:pt idx="7425">
                  <c:v>2.3159332607299592</c:v>
                </c:pt>
                <c:pt idx="7426">
                  <c:v>2.3595142025747595</c:v>
                </c:pt>
                <c:pt idx="7427">
                  <c:v>2.4033243008502074</c:v>
                </c:pt>
                <c:pt idx="7428">
                  <c:v>2.4473454336150957</c:v>
                </c:pt>
                <c:pt idx="7429">
                  <c:v>2.4915589284127693</c:v>
                </c:pt>
                <c:pt idx="7430">
                  <c:v>2.5359455702802665</c:v>
                </c:pt>
                <c:pt idx="7431">
                  <c:v>2.580485610704828</c:v>
                </c:pt>
                <c:pt idx="7432">
                  <c:v>2.6251587775365519</c:v>
                </c:pt>
                <c:pt idx="7433">
                  <c:v>2.6699442858635809</c:v>
                </c:pt>
                <c:pt idx="7434">
                  <c:v>2.7148208498561495</c:v>
                </c:pt>
                <c:pt idx="7435">
                  <c:v>2.7597666955754425</c:v>
                </c:pt>
                <c:pt idx="7436">
                  <c:v>2.8047595747550793</c:v>
                </c:pt>
                <c:pt idx="7437">
                  <c:v>2.8497767795463456</c:v>
                </c:pt>
                <c:pt idx="7438">
                  <c:v>2.894795158230786</c:v>
                </c:pt>
                <c:pt idx="7439">
                  <c:v>2.9397911318850887</c:v>
                </c:pt>
                <c:pt idx="7440">
                  <c:v>2.9847407119994842</c:v>
                </c:pt>
                <c:pt idx="7441">
                  <c:v>3.0296195190332624</c:v>
                </c:pt>
                <c:pt idx="7442">
                  <c:v>3.0744028018962761</c:v>
                </c:pt>
                <c:pt idx="7443">
                  <c:v>3.1190654583441688</c:v>
                </c:pt>
                <c:pt idx="7444">
                  <c:v>3.1635820562656938</c:v>
                </c:pt>
                <c:pt idx="7445">
                  <c:v>3.2079268558512983</c:v>
                </c:pt>
                <c:pt idx="7446">
                  <c:v>3.2520738326104439</c:v>
                </c:pt>
                <c:pt idx="7447">
                  <c:v>3.2959967012237406</c:v>
                </c:pt>
                <c:pt idx="7448">
                  <c:v>3.3396689401994841</c:v>
                </c:pt>
                <c:pt idx="7449">
                  <c:v>3.3830638173071352</c:v>
                </c:pt>
                <c:pt idx="7450">
                  <c:v>3.4261544157584529</c:v>
                </c:pt>
                <c:pt idx="7451">
                  <c:v>3.4689136611036715</c:v>
                </c:pt>
                <c:pt idx="7452">
                  <c:v>3.5113143488067626</c:v>
                </c:pt>
                <c:pt idx="7453">
                  <c:v>3.5533291724647693</c:v>
                </c:pt>
                <c:pt idx="7454">
                  <c:v>3.5949307526345606</c:v>
                </c:pt>
                <c:pt idx="7455">
                  <c:v>3.6360916662196034</c:v>
                </c:pt>
                <c:pt idx="7456">
                  <c:v>3.6767844763831983</c:v>
                </c:pt>
                <c:pt idx="7457">
                  <c:v>3.716981762935688</c:v>
                </c:pt>
                <c:pt idx="7458">
                  <c:v>3.7566561531555687</c:v>
                </c:pt>
                <c:pt idx="7459">
                  <c:v>3.7957803529957492</c:v>
                </c:pt>
                <c:pt idx="7460">
                  <c:v>3.8343271786169351</c:v>
                </c:pt>
                <c:pt idx="7461">
                  <c:v>3.872269588215187</c:v>
                </c:pt>
                <c:pt idx="7462">
                  <c:v>3.9095807140698176</c:v>
                </c:pt>
                <c:pt idx="7463">
                  <c:v>3.9462338947766638</c:v>
                </c:pt>
                <c:pt idx="7464">
                  <c:v>3.9822027076006954</c:v>
                </c:pt>
                <c:pt idx="7465">
                  <c:v>4.0174610008938973</c:v>
                </c:pt>
                <c:pt idx="7466">
                  <c:v>4.0519829265282299</c:v>
                </c:pt>
                <c:pt idx="7467">
                  <c:v>4.0857429722761003</c:v>
                </c:pt>
                <c:pt idx="7468">
                  <c:v>4.1187159940871885</c:v>
                </c:pt>
                <c:pt idx="7469">
                  <c:v>4.1508772482012777</c:v>
                </c:pt>
                <c:pt idx="7470">
                  <c:v>4.1822024230369479</c:v>
                </c:pt>
                <c:pt idx="7471">
                  <c:v>4.2126676707953727</c:v>
                </c:pt>
                <c:pt idx="7472">
                  <c:v>4.2422496387257684</c:v>
                </c:pt>
                <c:pt idx="7473">
                  <c:v>4.270925499982912</c:v>
                </c:pt>
                <c:pt idx="7474">
                  <c:v>4.2986729840296727</c:v>
                </c:pt>
                <c:pt idx="7475">
                  <c:v>4.3254704065123395</c:v>
                </c:pt>
                <c:pt idx="7476">
                  <c:v>4.3512966985639414</c:v>
                </c:pt>
                <c:pt idx="7477">
                  <c:v>4.3761314354646315</c:v>
                </c:pt>
                <c:pt idx="7478">
                  <c:v>4.3999548646147089</c:v>
                </c:pt>
                <c:pt idx="7479">
                  <c:v>4.4227479327500774</c:v>
                </c:pt>
                <c:pt idx="7480">
                  <c:v>4.4444923123621534</c:v>
                </c:pt>
                <c:pt idx="7481">
                  <c:v>4.4651704272546064</c:v>
                </c:pt>
                <c:pt idx="7482">
                  <c:v>4.4847654771887155</c:v>
                </c:pt>
                <c:pt idx="7483">
                  <c:v>4.5032614615670914</c:v>
                </c:pt>
                <c:pt idx="7484">
                  <c:v>4.5206432021151954</c:v>
                </c:pt>
                <c:pt idx="7485">
                  <c:v>4.536896364494079</c:v>
                </c:pt>
                <c:pt idx="7486">
                  <c:v>4.5520074788178109</c:v>
                </c:pt>
                <c:pt idx="7487">
                  <c:v>4.5659639590228558</c:v>
                </c:pt>
                <c:pt idx="7488">
                  <c:v>4.578754121050892</c:v>
                </c:pt>
                <c:pt idx="7489">
                  <c:v>4.5903671998069324</c:v>
                </c:pt>
                <c:pt idx="7490">
                  <c:v>4.6007933648556021</c:v>
                </c:pt>
                <c:pt idx="7491">
                  <c:v>4.6100237348224002</c:v>
                </c:pt>
                <c:pt idx="7492">
                  <c:v>4.6180503904661041</c:v>
                </c:pt>
                <c:pt idx="7493">
                  <c:v>4.6248663864042845</c:v>
                </c:pt>
                <c:pt idx="7494">
                  <c:v>4.6304657614512141</c:v>
                </c:pt>
                <c:pt idx="7495">
                  <c:v>4.634843547558356</c:v>
                </c:pt>
                <c:pt idx="7496">
                  <c:v>4.6379957773279319</c:v>
                </c:pt>
                <c:pt idx="7497">
                  <c:v>4.6399194900980554</c:v>
                </c:pt>
                <c:pt idx="7498">
                  <c:v>4.6406127365629555</c:v>
                </c:pt>
                <c:pt idx="7499">
                  <c:v>4.6400745819405795</c:v>
                </c:pt>
                <c:pt idx="7500">
                  <c:v>4.6383051076675077</c:v>
                </c:pt>
                <c:pt idx="7501">
                  <c:v>4.635305411621097</c:v>
                </c:pt>
                <c:pt idx="7502">
                  <c:v>4.6310776068637107</c:v>
                </c:pt>
                <c:pt idx="7503">
                  <c:v>4.6256248189192872</c:v>
                </c:pt>
                <c:pt idx="7504">
                  <c:v>4.6189511815803526</c:v>
                </c:pt>
                <c:pt idx="7505">
                  <c:v>4.611061831257345</c:v>
                </c:pt>
                <c:pt idx="7506">
                  <c:v>4.6019628998809159</c:v>
                </c:pt>
                <c:pt idx="7507">
                  <c:v>4.5916615063727253</c:v>
                </c:pt>
                <c:pt idx="7508">
                  <c:v>4.5801657467030692</c:v>
                </c:pt>
                <c:pt idx="7509">
                  <c:v>4.5674846825546105</c:v>
                </c:pt>
                <c:pt idx="7510">
                  <c:v>4.5536283286146499</c:v>
                </c:pt>
                <c:pt idx="7511">
                  <c:v>4.53860763852924</c:v>
                </c:pt>
                <c:pt idx="7512">
                  <c:v>4.5224344895412685</c:v>
                </c:pt>
                <c:pt idx="7513">
                  <c:v>4.5051216658486908</c:v>
                </c:pt>
                <c:pt idx="7514">
                  <c:v>4.4866828407121648</c:v>
                </c:pt>
                <c:pt idx="7515">
                  <c:v>4.4671325573630538</c:v>
                </c:pt>
                <c:pt idx="7516">
                  <c:v>4.4464862087326074</c:v>
                </c:pt>
                <c:pt idx="7517">
                  <c:v>4.424760016059925</c:v>
                </c:pt>
                <c:pt idx="7518">
                  <c:v>4.4019710064157165</c:v>
                </c:pt>
                <c:pt idx="7519">
                  <c:v>4.3781369891878068</c:v>
                </c:pt>
                <c:pt idx="7520">
                  <c:v>4.3532765315796995</c:v>
                </c:pt>
                <c:pt idx="7521">
                  <c:v>4.3274089331724745</c:v>
                </c:pt>
                <c:pt idx="7522">
                  <c:v>4.3005541995971495</c:v>
                </c:pt>
                <c:pt idx="7523">
                  <c:v>4.2727330153713812</c:v>
                </c:pt>
                <c:pt idx="7524">
                  <c:v>4.2439667159640475</c:v>
                </c:pt>
                <c:pt idx="7525">
                  <c:v>4.2142772591328006</c:v>
                </c:pt>
                <c:pt idx="7526">
                  <c:v>4.1836871955921406</c:v>
                </c:pt>
                <c:pt idx="7527">
                  <c:v>4.1522196390767085</c:v>
                </c:pt>
                <c:pt idx="7528">
                  <c:v>4.1198982358558087</c:v>
                </c:pt>
                <c:pt idx="7529">
                  <c:v>4.0867471337517713</c:v>
                </c:pt>
                <c:pt idx="7530">
                  <c:v>4.0527909507281175</c:v>
                </c:pt>
                <c:pt idx="7531">
                  <c:v>4.0180547431122786</c:v>
                </c:pt>
                <c:pt idx="7532">
                  <c:v>3.9825639734975997</c:v>
                </c:pt>
                <c:pt idx="7533">
                  <c:v>3.9463444783981427</c:v>
                </c:pt>
                <c:pt idx="7534">
                  <c:v>3.9094224357130933</c:v>
                </c:pt>
                <c:pt idx="7535">
                  <c:v>3.8718243320551027</c:v>
                </c:pt>
                <c:pt idx="7536">
                  <c:v>3.8335769300091904</c:v>
                </c:pt>
                <c:pt idx="7537">
                  <c:v>3.7947072353740912</c:v>
                </c:pt>
                <c:pt idx="7538">
                  <c:v>3.7552424644487363</c:v>
                </c:pt>
                <c:pt idx="7539">
                  <c:v>3.7152100114176232</c:v>
                </c:pt>
                <c:pt idx="7540">
                  <c:v>3.6746374158914312</c:v>
                </c:pt>
                <c:pt idx="7541">
                  <c:v>3.6335523306626829</c:v>
                </c:pt>
                <c:pt idx="7542">
                  <c:v>3.5919824897199937</c:v>
                </c:pt>
                <c:pt idx="7543">
                  <c:v>3.5499556765842044</c:v>
                </c:pt>
                <c:pt idx="7544">
                  <c:v>3.5074996930070181</c:v>
                </c:pt>
                <c:pt idx="7545">
                  <c:v>3.4646423280938849</c:v>
                </c:pt>
                <c:pt idx="7546">
                  <c:v>3.4214113278829359</c:v>
                </c:pt>
                <c:pt idx="7547">
                  <c:v>3.3778343654397993</c:v>
                </c:pt>
                <c:pt idx="7548">
                  <c:v>3.3339390115057141</c:v>
                </c:pt>
                <c:pt idx="7549">
                  <c:v>3.2897527057398621</c:v>
                </c:pt>
                <c:pt idx="7550">
                  <c:v>3.2453027286040674</c:v>
                </c:pt>
                <c:pt idx="7551">
                  <c:v>3.2006161739153098</c:v>
                </c:pt>
                <c:pt idx="7552">
                  <c:v>3.1557199221155647</c:v>
                </c:pt>
                <c:pt idx="7553">
                  <c:v>3.1106406142831688</c:v>
                </c:pt>
                <c:pt idx="7554">
                  <c:v>3.0654046269211066</c:v>
                </c:pt>
                <c:pt idx="7555">
                  <c:v>3.02003804755432</c:v>
                </c:pt>
                <c:pt idx="7556">
                  <c:v>2.9745666511601572</c:v>
                </c:pt>
                <c:pt idx="7557">
                  <c:v>2.9290158774526436</c:v>
                </c:pt>
                <c:pt idx="7558">
                  <c:v>2.8834108090584172</c:v>
                </c:pt>
                <c:pt idx="7559">
                  <c:v>2.8377761505849382</c:v>
                </c:pt>
                <c:pt idx="7560">
                  <c:v>2.7921362086162826</c:v>
                </c:pt>
                <c:pt idx="7561">
                  <c:v>2.7465148726433704</c:v>
                </c:pt>
                <c:pt idx="7562">
                  <c:v>2.7009355969439035</c:v>
                </c:pt>
                <c:pt idx="7563">
                  <c:v>2.6554213834234184</c:v>
                </c:pt>
                <c:pt idx="7564">
                  <c:v>2.6099947654337576</c:v>
                </c:pt>
                <c:pt idx="7565">
                  <c:v>2.5646777925612652</c:v>
                </c:pt>
                <c:pt idx="7566">
                  <c:v>2.5194920164041821</c:v>
                </c:pt>
                <c:pt idx="7567">
                  <c:v>2.4744584773372447</c:v>
                </c:pt>
                <c:pt idx="7568">
                  <c:v>2.4295976922578912</c:v>
                </c:pt>
                <c:pt idx="7569">
                  <c:v>2.3849296433231078</c:v>
                </c:pt>
                <c:pt idx="7570">
                  <c:v>2.3404737676700682</c:v>
                </c:pt>
                <c:pt idx="7571">
                  <c:v>2.296248948109556</c:v>
                </c:pt>
                <c:pt idx="7572">
                  <c:v>2.2522735047939983</c:v>
                </c:pt>
                <c:pt idx="7573">
                  <c:v>2.2085651878487118</c:v>
                </c:pt>
                <c:pt idx="7574">
                  <c:v>2.1651411709498154</c:v>
                </c:pt>
                <c:pt idx="7575">
                  <c:v>2.1220180458487867</c:v>
                </c:pt>
                <c:pt idx="7576">
                  <c:v>2.0792118178169452</c:v>
                </c:pt>
                <c:pt idx="7577">
                  <c:v>2.0367379020046155</c:v>
                </c:pt>
                <c:pt idx="7578">
                  <c:v>1.9946111206961183</c:v>
                </c:pt>
                <c:pt idx="7579">
                  <c:v>1.9528457014361649</c:v>
                </c:pt>
                <c:pt idx="7580">
                  <c:v>1.911455276019272</c:v>
                </c:pt>
                <c:pt idx="7581">
                  <c:v>1.8704528803145481</c:v>
                </c:pt>
                <c:pt idx="7582">
                  <c:v>1.8298509549060022</c:v>
                </c:pt>
                <c:pt idx="7583">
                  <c:v>1.7896613465271967</c:v>
                </c:pt>
                <c:pt idx="7584">
                  <c:v>1.7498953102662083</c:v>
                </c:pt>
                <c:pt idx="7585">
                  <c:v>1.7105635125168779</c:v>
                </c:pt>
                <c:pt idx="7586">
                  <c:v>1.6716760346500121</c:v>
                </c:pt>
                <c:pt idx="7587">
                  <c:v>1.6332423773826199</c:v>
                </c:pt>
                <c:pt idx="7588">
                  <c:v>1.5952714658153044</c:v>
                </c:pt>
                <c:pt idx="7589">
                  <c:v>1.5577716551101501</c:v>
                </c:pt>
                <c:pt idx="7590">
                  <c:v>1.5207507367892441</c:v>
                </c:pt>
                <c:pt idx="7591">
                  <c:v>1.4842159456163861</c:v>
                </c:pt>
                <c:pt idx="7592">
                  <c:v>1.4481739670409066</c:v>
                </c:pt>
                <c:pt idx="7593">
                  <c:v>1.4126309451733332</c:v>
                </c:pt>
                <c:pt idx="7594">
                  <c:v>1.377592491264952</c:v>
                </c:pt>
                <c:pt idx="7595">
                  <c:v>1.3430636926620516</c:v>
                </c:pt>
                <c:pt idx="7596">
                  <c:v>1.3090491222080303</c:v>
                </c:pt>
                <c:pt idx="7597">
                  <c:v>1.2755528480644032</c:v>
                </c:pt>
                <c:pt idx="7598">
                  <c:v>1.2425784439218321</c:v>
                </c:pt>
                <c:pt idx="7599">
                  <c:v>1.2101289995738655</c:v>
                </c:pt>
                <c:pt idx="7600">
                  <c:v>1.1782071318271654</c:v>
                </c:pt>
                <c:pt idx="7601">
                  <c:v>1.1468149957157583</c:v>
                </c:pt>
                <c:pt idx="7602">
                  <c:v>1.1159542959999851</c:v>
                </c:pt>
                <c:pt idx="7603">
                  <c:v>1.0856262989146972</c:v>
                </c:pt>
                <c:pt idx="7604">
                  <c:v>1.0558318441478258</c:v>
                </c:pt>
                <c:pt idx="7605">
                  <c:v>1.0265713570182258</c:v>
                </c:pt>
                <c:pt idx="7606">
                  <c:v>0.99784486083070367</c:v>
                </c:pt>
                <c:pt idx="7607">
                  <c:v>0.96965198938112662</c:v>
                </c:pt>
                <c:pt idx="7608">
                  <c:v>0.94199199958968793</c:v>
                </c:pt>
                <c:pt idx="7609">
                  <c:v>0.91486378423681658</c:v>
                </c:pt>
                <c:pt idx="7610">
                  <c:v>0.88826588477949742</c:v>
                </c:pt>
                <c:pt idx="7611">
                  <c:v>0.86219650422572935</c:v>
                </c:pt>
                <c:pt idx="7612">
                  <c:v>0.83665352004669669</c:v>
                </c:pt>
                <c:pt idx="7613">
                  <c:v>0.81163449710257696</c:v>
                </c:pt>
                <c:pt idx="7614">
                  <c:v>0.78713670056642659</c:v>
                </c:pt>
                <c:pt idx="7615">
                  <c:v>0.76315710882221943</c:v>
                </c:pt>
                <c:pt idx="7616">
                  <c:v>0.73969242632271803</c:v>
                </c:pt>
                <c:pt idx="7617">
                  <c:v>0.71673909638524513</c:v>
                </c:pt>
                <c:pt idx="7618">
                  <c:v>0.69429331391219085</c:v>
                </c:pt>
                <c:pt idx="7619">
                  <c:v>0.67235103801684315</c:v>
                </c:pt>
                <c:pt idx="7620">
                  <c:v>0.65090800454152931</c:v>
                </c:pt>
                <c:pt idx="7621">
                  <c:v>0.62995973845201136</c:v>
                </c:pt>
                <c:pt idx="7622">
                  <c:v>0.60950156609424422</c:v>
                </c:pt>
                <c:pt idx="7623">
                  <c:v>0.58952862730278621</c:v>
                </c:pt>
                <c:pt idx="7624">
                  <c:v>0.57003588734420763</c:v>
                </c:pt>
                <c:pt idx="7625">
                  <c:v>0.55101814868894528</c:v>
                </c:pt>
                <c:pt idx="7626">
                  <c:v>0.53247006259759011</c:v>
                </c:pt>
                <c:pt idx="7627">
                  <c:v>0.51438614051303955</c:v>
                </c:pt>
                <c:pt idx="7628">
                  <c:v>0.49676076524971463</c:v>
                </c:pt>
                <c:pt idx="7629">
                  <c:v>0.47958820196976926</c:v>
                </c:pt>
                <c:pt idx="7630">
                  <c:v>0.46286260894124087</c:v>
                </c:pt>
                <c:pt idx="7631">
                  <c:v>0.44657804806907786</c:v>
                </c:pt>
                <c:pt idx="7632">
                  <c:v>0.43072849519346657</c:v>
                </c:pt>
                <c:pt idx="7633">
                  <c:v>0.41530785015076732</c:v>
                </c:pt>
                <c:pt idx="7634">
                  <c:v>0.40030994659113683</c:v>
                </c:pt>
                <c:pt idx="7635">
                  <c:v>0.38572856154903595</c:v>
                </c:pt>
                <c:pt idx="7636">
                  <c:v>0.37155742476363302</c:v>
                </c:pt>
                <c:pt idx="7637">
                  <c:v>0.35779022774490998</c:v>
                </c:pt>
                <c:pt idx="7638">
                  <c:v>0.34442063258496997</c:v>
                </c:pt>
                <c:pt idx="7639">
                  <c:v>0.33144228051091734</c:v>
                </c:pt>
                <c:pt idx="7640">
                  <c:v>0.3188488001794203</c:v>
                </c:pt>
                <c:pt idx="7641">
                  <c:v>0.3066338157117488</c:v>
                </c:pt>
                <c:pt idx="7642">
                  <c:v>0.29479095446956022</c:v>
                </c:pt>
                <c:pt idx="7643">
                  <c:v>0.28331385457107272</c:v>
                </c:pt>
                <c:pt idx="7644">
                  <c:v>0.2721961721490545</c:v>
                </c:pt>
                <c:pt idx="7645">
                  <c:v>0.26143158835215768</c:v>
                </c:pt>
                <c:pt idx="7646">
                  <c:v>0.25101381609015111</c:v>
                </c:pt>
                <c:pt idx="7647">
                  <c:v>0.2409366065262972</c:v>
                </c:pt>
                <c:pt idx="7648">
                  <c:v>0.23119375531897435</c:v>
                </c:pt>
                <c:pt idx="7649">
                  <c:v>0.22177910861499545</c:v>
                </c:pt>
                <c:pt idx="7650">
                  <c:v>0.21268656879835832</c:v>
                </c:pt>
                <c:pt idx="7651">
                  <c:v>0.20391009999749152</c:v>
                </c:pt>
                <c:pt idx="7652">
                  <c:v>0.19544373335519846</c:v>
                </c:pt>
                <c:pt idx="7653">
                  <c:v>0.18728157206456272</c:v>
                </c:pt>
                <c:pt idx="7654">
                  <c:v>0.17941779617613485</c:v>
                </c:pt>
                <c:pt idx="7655">
                  <c:v>0.17184666718006114</c:v>
                </c:pt>
                <c:pt idx="7656">
                  <c:v>0.16456253236822671</c:v>
                </c:pt>
                <c:pt idx="7657">
                  <c:v>0.15755982898141821</c:v>
                </c:pt>
                <c:pt idx="7658">
                  <c:v>0.15083308814629356</c:v>
                </c:pt>
                <c:pt idx="7659">
                  <c:v>0.1443769386075448</c:v>
                </c:pt>
                <c:pt idx="7660">
                  <c:v>0.13818611026079614</c:v>
                </c:pt>
                <c:pt idx="7661">
                  <c:v>0.13225543749120369</c:v>
                </c:pt>
                <c:pt idx="7662">
                  <c:v>0.12657986232365367</c:v>
                </c:pt>
                <c:pt idx="7663">
                  <c:v>0.12115443739037585</c:v>
                </c:pt>
                <c:pt idx="7664">
                  <c:v>0.11597432872107297</c:v>
                </c:pt>
                <c:pt idx="7665">
                  <c:v>0.11103481836184512</c:v>
                </c:pt>
                <c:pt idx="7666">
                  <c:v>0.10633130682823709</c:v>
                </c:pt>
                <c:pt idx="7667">
                  <c:v>0.10185931539869243</c:v>
                </c:pt>
                <c:pt idx="7668">
                  <c:v>9.7614488253417828E-2</c:v>
                </c:pt>
                <c:pt idx="7669">
                  <c:v>9.3592594465152765E-2</c:v>
                </c:pt>
                <c:pt idx="7670">
                  <c:v>8.9789529847091196E-2</c:v>
                </c:pt>
                <c:pt idx="7671">
                  <c:v>8.6201318663672227E-2</c:v>
                </c:pt>
                <c:pt idx="7672">
                  <c:v>8.2824115209932159E-2</c:v>
                </c:pt>
                <c:pt idx="7673">
                  <c:v>7.9654205264937064E-2</c:v>
                </c:pt>
                <c:pt idx="7674">
                  <c:v>7.6688007424578458E-2</c:v>
                </c:pt>
                <c:pt idx="7675">
                  <c:v>7.392207431926949E-2</c:v>
                </c:pt>
                <c:pt idx="7676">
                  <c:v>7.1353093721619437E-2</c:v>
                </c:pt>
                <c:pt idx="7677">
                  <c:v>6.897788954931712E-2</c:v>
                </c:pt>
                <c:pt idx="7678">
                  <c:v>6.6793422768107694E-2</c:v>
                </c:pt>
                <c:pt idx="7679">
                  <c:v>6.4796792199790884E-2</c:v>
                </c:pt>
                <c:pt idx="7680">
                  <c:v>6.2985235239935114E-2</c:v>
                </c:pt>
                <c:pt idx="7681">
                  <c:v>6.1356128489873263E-2</c:v>
                </c:pt>
                <c:pt idx="7682">
                  <c:v>5.9906988307264174E-2</c:v>
                </c:pt>
                <c:pt idx="7683">
                  <c:v>5.8635471279591893E-2</c:v>
                </c:pt>
                <c:pt idx="7684">
                  <c:v>5.7539374624626487E-2</c:v>
                </c:pt>
                <c:pt idx="7685">
                  <c:v>5.6616636521595036E-2</c:v>
                </c:pt>
                <c:pt idx="7686">
                  <c:v>5.5865336376830624E-2</c:v>
                </c:pt>
                <c:pt idx="7687">
                  <c:v>5.5283695027458904E-2</c:v>
                </c:pt>
                <c:pt idx="7688">
                  <c:v>5.4870074886143462E-2</c:v>
                </c:pt>
                <c:pt idx="7689">
                  <c:v>5.4622980030338324E-2</c:v>
                </c:pt>
                <c:pt idx="7690">
                  <c:v>5.4541056238528132E-2</c:v>
                </c:pt>
                <c:pt idx="7691">
                  <c:v>5.4623090976468572E-2</c:v>
                </c:pt>
                <c:pt idx="7692">
                  <c:v>5.4868013335549949E-2</c:v>
                </c:pt>
                <c:pt idx="7693">
                  <c:v>5.5274893925796716E-2</c:v>
                </c:pt>
                <c:pt idx="7694">
                  <c:v>5.5842944725227023E-2</c:v>
                </c:pt>
                <c:pt idx="7695">
                  <c:v>5.6571518887568978E-2</c:v>
                </c:pt>
                <c:pt idx="7696">
                  <c:v>5.7460110509759264E-2</c:v>
                </c:pt>
                <c:pt idx="7697">
                  <c:v>5.8508354360524296E-2</c:v>
                </c:pt>
                <c:pt idx="7698">
                  <c:v>5.9716025571285698E-2</c:v>
                </c:pt>
                <c:pt idx="7699">
                  <c:v>6.108303929002902E-2</c:v>
                </c:pt>
                <c:pt idx="7700">
                  <c:v>6.2609450298904759E-2</c:v>
                </c:pt>
                <c:pt idx="7701">
                  <c:v>6.4295452595975564E-2</c:v>
                </c:pt>
                <c:pt idx="7702">
                  <c:v>6.614137894115657E-2</c:v>
                </c:pt>
                <c:pt idx="7703">
                  <c:v>6.8147700366351149E-2</c:v>
                </c:pt>
                <c:pt idx="7704">
                  <c:v>7.0315025649526228E-2</c:v>
                </c:pt>
                <c:pt idx="7705">
                  <c:v>7.2644100752077209E-2</c:v>
                </c:pt>
                <c:pt idx="7706">
                  <c:v>7.5135808218908764E-2</c:v>
                </c:pt>
                <c:pt idx="7707">
                  <c:v>7.7791166540055939E-2</c:v>
                </c:pt>
                <c:pt idx="7708">
                  <c:v>8.0611329472779922E-2</c:v>
                </c:pt>
                <c:pt idx="7709">
                  <c:v>8.3597585322735174E-2</c:v>
                </c:pt>
                <c:pt idx="7710">
                  <c:v>8.6751356182384956E-2</c:v>
                </c:pt>
                <c:pt idx="7711">
                  <c:v>9.0074197125076833E-2</c:v>
                </c:pt>
                <c:pt idx="7712">
                  <c:v>9.3567795352574562E-2</c:v>
                </c:pt>
                <c:pt idx="7713">
                  <c:v>9.7233969293717193E-2</c:v>
                </c:pt>
                <c:pt idx="7714">
                  <c:v>0.10107466765192288</c:v>
                </c:pt>
                <c:pt idx="7715">
                  <c:v>0.10509196839869032</c:v>
                </c:pt>
                <c:pt idx="7716">
                  <c:v>0.10928807771046607</c:v>
                </c:pt>
                <c:pt idx="7717">
                  <c:v>0.11366532884555416</c:v>
                </c:pt>
                <c:pt idx="7718">
                  <c:v>0.11822618095813506</c:v>
                </c:pt>
                <c:pt idx="7719">
                  <c:v>0.12297321784586204</c:v>
                </c:pt>
                <c:pt idx="7720">
                  <c:v>0.12790914662752106</c:v>
                </c:pt>
                <c:pt idx="7721">
                  <c:v>0.13303679634696516</c:v>
                </c:pt>
                <c:pt idx="7722">
                  <c:v>0.13835911649965818</c:v>
                </c:pt>
                <c:pt idx="7723">
                  <c:v>0.14387917547773271</c:v>
                </c:pt>
                <c:pt idx="7724">
                  <c:v>0.14960015892918113</c:v>
                </c:pt>
                <c:pt idx="7725">
                  <c:v>0.15552536802742992</c:v>
                </c:pt>
                <c:pt idx="7726">
                  <c:v>0.16165821764659188</c:v>
                </c:pt>
                <c:pt idx="7727">
                  <c:v>0.16800223443776638</c:v>
                </c:pt>
                <c:pt idx="7728">
                  <c:v>0.17456105480236636</c:v>
                </c:pt>
                <c:pt idx="7729">
                  <c:v>0.18133842275723644</c:v>
                </c:pt>
                <c:pt idx="7730">
                  <c:v>0.18833818768715269</c:v>
                </c:pt>
                <c:pt idx="7731">
                  <c:v>0.19556430197983693</c:v>
                </c:pt>
                <c:pt idx="7732">
                  <c:v>0.20302081853877987</c:v>
                </c:pt>
                <c:pt idx="7733">
                  <c:v>0.21071188816860509</c:v>
                </c:pt>
                <c:pt idx="7734">
                  <c:v>0.21864175682862275</c:v>
                </c:pt>
                <c:pt idx="7735">
                  <c:v>0.22681476274915485</c:v>
                </c:pt>
                <c:pt idx="7736">
                  <c:v>0.23523533340615219</c:v>
                </c:pt>
                <c:pt idx="7737">
                  <c:v>0.24390798234882838</c:v>
                </c:pt>
                <c:pt idx="7738">
                  <c:v>0.25283730587575681</c:v>
                </c:pt>
                <c:pt idx="7739">
                  <c:v>0.26202797955438611</c:v>
                </c:pt>
                <c:pt idx="7740">
                  <c:v>0.27148475457954985</c:v>
                </c:pt>
                <c:pt idx="7741">
                  <c:v>0.28121245396578748</c:v>
                </c:pt>
                <c:pt idx="7742">
                  <c:v>0.29121596856936138</c:v>
                </c:pt>
                <c:pt idx="7743">
                  <c:v>0.30150025293528782</c:v>
                </c:pt>
                <c:pt idx="7744">
                  <c:v>0.31207032096524701</c:v>
                </c:pt>
                <c:pt idx="7745">
                  <c:v>0.32293124140165486</c:v>
                </c:pt>
                <c:pt idx="7746">
                  <c:v>0.33408813312469632</c:v>
                </c:pt>
                <c:pt idx="7747">
                  <c:v>0.34554616025742635</c:v>
                </c:pt>
                <c:pt idx="7748">
                  <c:v>0.35731052707650207</c:v>
                </c:pt>
                <c:pt idx="7749">
                  <c:v>0.36938647272408059</c:v>
                </c:pt>
                <c:pt idx="7750">
                  <c:v>0.38177926571789433</c:v>
                </c:pt>
                <c:pt idx="7751">
                  <c:v>0.39449419825726928</c:v>
                </c:pt>
                <c:pt idx="7752">
                  <c:v>0.40753658032156426</c:v>
                </c:pt>
                <c:pt idx="7753">
                  <c:v>0.42091173355889983</c:v>
                </c:pt>
                <c:pt idx="7754">
                  <c:v>0.43462498496358037</c:v>
                </c:pt>
                <c:pt idx="7755">
                  <c:v>0.44868166033959767</c:v>
                </c:pt>
                <c:pt idx="7756">
                  <c:v>0.4630870775499229</c:v>
                </c:pt>
                <c:pt idx="7757">
                  <c:v>0.47784653954945161</c:v>
                </c:pt>
                <c:pt idx="7758">
                  <c:v>0.49296532720224662</c:v>
                </c:pt>
                <c:pt idx="7759">
                  <c:v>0.50844869188144926</c:v>
                </c:pt>
                <c:pt idx="7760">
                  <c:v>0.5243018478536956</c:v>
                </c:pt>
                <c:pt idx="7761">
                  <c:v>0.54052996444701296</c:v>
                </c:pt>
                <c:pt idx="7762">
                  <c:v>0.55713815800522559</c:v>
                </c:pt>
                <c:pt idx="7763">
                  <c:v>0.5741314836288226</c:v>
                </c:pt>
                <c:pt idx="7764">
                  <c:v>0.5915149267053782</c:v>
                </c:pt>
                <c:pt idx="7765">
                  <c:v>0.60929339423251461</c:v>
                </c:pt>
                <c:pt idx="7766">
                  <c:v>0.62747170593537804</c:v>
                </c:pt>
                <c:pt idx="7767">
                  <c:v>0.6460545851838021</c:v>
                </c:pt>
                <c:pt idx="7768">
                  <c:v>0.66504664971326843</c:v>
                </c:pt>
                <c:pt idx="7769">
                  <c:v>0.6844524021527334</c:v>
                </c:pt>
                <c:pt idx="7770">
                  <c:v>0.70427622036909965</c:v>
                </c:pt>
                <c:pt idx="7771">
                  <c:v>0.7245223476294238</c:v>
                </c:pt>
                <c:pt idx="7772">
                  <c:v>0.74519488259215039</c:v>
                </c:pt>
                <c:pt idx="7773">
                  <c:v>0.7662977691317866</c:v>
                </c:pt>
                <c:pt idx="7774">
                  <c:v>0.7878347860070275</c:v>
                </c:pt>
                <c:pt idx="7775">
                  <c:v>0.80980953638006525</c:v>
                </c:pt>
                <c:pt idx="7776">
                  <c:v>0.83222543719785513</c:v>
                </c:pt>
                <c:pt idx="7777">
                  <c:v>0.85508570844361675</c:v>
                </c:pt>
                <c:pt idx="7778">
                  <c:v>0.87839336227181231</c:v>
                </c:pt>
                <c:pt idx="7779">
                  <c:v>0.90215119203606853</c:v>
                </c:pt>
                <c:pt idx="7780">
                  <c:v>0.92636176122429137</c:v>
                </c:pt>
                <c:pt idx="7781">
                  <c:v>0.9510273923116046</c:v>
                </c:pt>
                <c:pt idx="7782">
                  <c:v>0.97615015554855022</c:v>
                </c:pt>
                <c:pt idx="7783">
                  <c:v>1.0017318576937759</c:v>
                </c:pt>
                <c:pt idx="7784">
                  <c:v>1.0277740307126038</c:v>
                </c:pt>
                <c:pt idx="7785">
                  <c:v>1.0542779204510164</c:v>
                </c:pt>
                <c:pt idx="7786">
                  <c:v>1.081244475306858</c:v>
                </c:pt>
                <c:pt idx="7787">
                  <c:v>1.1086743349116337</c:v>
                </c:pt>
                <c:pt idx="7788">
                  <c:v>1.1365678188438801</c:v>
                </c:pt>
                <c:pt idx="7789">
                  <c:v>1.1649249153899432</c:v>
                </c:pt>
                <c:pt idx="7790">
                  <c:v>1.1937452703729818</c:v>
                </c:pt>
                <c:pt idx="7791">
                  <c:v>1.2230281760702408</c:v>
                </c:pt>
                <c:pt idx="7792">
                  <c:v>1.2527725602370114</c:v>
                </c:pt>
                <c:pt idx="7793">
                  <c:v>1.282976975261362</c:v>
                </c:pt>
                <c:pt idx="7794">
                  <c:v>1.3136395874678326</c:v>
                </c:pt>
                <c:pt idx="7795">
                  <c:v>1.3447581665947732</c:v>
                </c:pt>
                <c:pt idx="7796">
                  <c:v>1.3763300754669301</c:v>
                </c:pt>
                <c:pt idx="7797">
                  <c:v>1.408352259885556</c:v>
                </c:pt>
                <c:pt idx="7798">
                  <c:v>1.4408212387611812</c:v>
                </c:pt>
                <c:pt idx="7799">
                  <c:v>1.4737330945109584</c:v>
                </c:pt>
                <c:pt idx="7800">
                  <c:v>1.5070834637469095</c:v>
                </c:pt>
                <c:pt idx="7801">
                  <c:v>1.540867528277936</c:v>
                </c:pt>
                <c:pt idx="7802">
                  <c:v>1.575080006449564</c:v>
                </c:pt>
                <c:pt idx="7803">
                  <c:v>1.6097151448509301</c:v>
                </c:pt>
                <c:pt idx="7804">
                  <c:v>1.6447667104070418</c:v>
                </c:pt>
                <c:pt idx="7805">
                  <c:v>1.6802279828883491</c:v>
                </c:pt>
                <c:pt idx="7806">
                  <c:v>1.7160917478585032</c:v>
                </c:pt>
                <c:pt idx="7807">
                  <c:v>1.7523502900881982</c:v>
                </c:pt>
                <c:pt idx="7808">
                  <c:v>1.7889953874571594</c:v>
                </c:pt>
                <c:pt idx="7809">
                  <c:v>1.8260183053744516</c:v>
                </c:pt>
                <c:pt idx="7810">
                  <c:v>1.8634097917369876</c:v>
                </c:pt>
                <c:pt idx="7811">
                  <c:v>1.9011600724519955</c:v>
                </c:pt>
                <c:pt idx="7812">
                  <c:v>1.9392588475528703</c:v>
                </c:pt>
                <c:pt idx="7813">
                  <c:v>1.9776952879221319</c:v>
                </c:pt>
                <c:pt idx="7814">
                  <c:v>2.0164580326570576</c:v>
                </c:pt>
                <c:pt idx="7815">
                  <c:v>2.0555351870916887</c:v>
                </c:pt>
                <c:pt idx="7816">
                  <c:v>2.0949143215009349</c:v>
                </c:pt>
                <c:pt idx="7817">
                  <c:v>2.1345824705085663</c:v>
                </c:pt>
                <c:pt idx="7818">
                  <c:v>2.1745261332221477</c:v>
                </c:pt>
                <c:pt idx="7819">
                  <c:v>2.2147312741096652</c:v>
                </c:pt>
                <c:pt idx="7820">
                  <c:v>2.255183324640857</c:v>
                </c:pt>
                <c:pt idx="7821">
                  <c:v>2.295867185712857</c:v>
                </c:pt>
                <c:pt idx="7822">
                  <c:v>2.3367672308721064</c:v>
                </c:pt>
                <c:pt idx="7823">
                  <c:v>2.377867310355283</c:v>
                </c:pt>
                <c:pt idx="7824">
                  <c:v>2.419150755957391</c:v>
                </c:pt>
                <c:pt idx="7825">
                  <c:v>2.4606003867470192</c:v>
                </c:pt>
                <c:pt idx="7826">
                  <c:v>2.5021985156345732</c:v>
                </c:pt>
                <c:pt idx="7827">
                  <c:v>2.5439269568099849</c:v>
                </c:pt>
                <c:pt idx="7828">
                  <c:v>2.5857670340598276</c:v>
                </c:pt>
                <c:pt idx="7829">
                  <c:v>2.6276995899610718</c:v>
                </c:pt>
                <c:pt idx="7830">
                  <c:v>2.6697049959735359</c:v>
                </c:pt>
                <c:pt idx="7831">
                  <c:v>2.7117631634250872</c:v>
                </c:pt>
                <c:pt idx="7832">
                  <c:v>2.7538535553940058</c:v>
                </c:pt>
                <c:pt idx="7833">
                  <c:v>2.7959551994911633</c:v>
                </c:pt>
                <c:pt idx="7834">
                  <c:v>2.8380467015445436</c:v>
                </c:pt>
                <c:pt idx="7835">
                  <c:v>2.8801062601740854</c:v>
                </c:pt>
                <c:pt idx="7836">
                  <c:v>2.9221116822632687</c:v>
                </c:pt>
                <c:pt idx="7837">
                  <c:v>2.9640403993143738</c:v>
                </c:pt>
                <c:pt idx="7838">
                  <c:v>3.0058694846799678</c:v>
                </c:pt>
                <c:pt idx="7839">
                  <c:v>3.0475756716616842</c:v>
                </c:pt>
                <c:pt idx="7840">
                  <c:v>3.0891353724629775</c:v>
                </c:pt>
                <c:pt idx="7841">
                  <c:v>3.1305246979825632</c:v>
                </c:pt>
                <c:pt idx="7842">
                  <c:v>3.171719478426704</c:v>
                </c:pt>
                <c:pt idx="7843">
                  <c:v>3.2126952847313142</c:v>
                </c:pt>
                <c:pt idx="7844">
                  <c:v>3.2534274507616585</c:v>
                </c:pt>
                <c:pt idx="7845">
                  <c:v>3.2938910962781591</c:v>
                </c:pt>
                <c:pt idx="7846">
                  <c:v>3.3340611506329116</c:v>
                </c:pt>
                <c:pt idx="7847">
                  <c:v>3.3739123771761448</c:v>
                </c:pt>
                <c:pt idx="7848">
                  <c:v>3.4134193983450807</c:v>
                </c:pt>
                <c:pt idx="7849">
                  <c:v>3.4525567213947816</c:v>
                </c:pt>
                <c:pt idx="7850">
                  <c:v>3.4912987647503106</c:v>
                </c:pt>
                <c:pt idx="7851">
                  <c:v>3.5296198849356197</c:v>
                </c:pt>
                <c:pt idx="7852">
                  <c:v>3.5674944040457301</c:v>
                </c:pt>
                <c:pt idx="7853">
                  <c:v>3.6048966377251932</c:v>
                </c:pt>
                <c:pt idx="7854">
                  <c:v>3.6418009236086801</c:v>
                </c:pt>
                <c:pt idx="7855">
                  <c:v>3.6781816501832392</c:v>
                </c:pt>
                <c:pt idx="7856">
                  <c:v>3.714013286030279</c:v>
                </c:pt>
                <c:pt idx="7857">
                  <c:v>3.7492704093956779</c:v>
                </c:pt>
                <c:pt idx="7858">
                  <c:v>3.7839277380495497</c:v>
                </c:pt>
                <c:pt idx="7859">
                  <c:v>3.8179601593813697</c:v>
                </c:pt>
                <c:pt idx="7860">
                  <c:v>3.8513427606796995</c:v>
                </c:pt>
                <c:pt idx="7861">
                  <c:v>3.8840508595527647</c:v>
                </c:pt>
                <c:pt idx="7862">
                  <c:v>3.9160600344289613</c:v>
                </c:pt>
                <c:pt idx="7863">
                  <c:v>3.947346155092998</c:v>
                </c:pt>
                <c:pt idx="7864">
                  <c:v>3.9778854131966765</c:v>
                </c:pt>
                <c:pt idx="7865">
                  <c:v>4.0076543526943951</c:v>
                </c:pt>
                <c:pt idx="7866">
                  <c:v>4.0366299001463934</c:v>
                </c:pt>
                <c:pt idx="7867">
                  <c:v>4.0647893948349694</c:v>
                </c:pt>
                <c:pt idx="7868">
                  <c:v>4.0921106186373564</c:v>
                </c:pt>
                <c:pt idx="7869">
                  <c:v>4.1185718255966144</c:v>
                </c:pt>
                <c:pt idx="7870">
                  <c:v>4.1441517711417131</c:v>
                </c:pt>
                <c:pt idx="7871">
                  <c:v>4.1688297408895254</c:v>
                </c:pt>
                <c:pt idx="7872">
                  <c:v>4.1925855789857431</c:v>
                </c:pt>
                <c:pt idx="7873">
                  <c:v>4.2153997159148435</c:v>
                </c:pt>
                <c:pt idx="7874">
                  <c:v>4.2372531957397372</c:v>
                </c:pt>
                <c:pt idx="7875">
                  <c:v>4.2581277026989985</c:v>
                </c:pt>
                <c:pt idx="7876">
                  <c:v>4.2780055871275753</c:v>
                </c:pt>
                <c:pt idx="7877">
                  <c:v>4.2968698906283631</c:v>
                </c:pt>
                <c:pt idx="7878">
                  <c:v>4.314704370461576</c:v>
                </c:pt>
                <c:pt idx="7879">
                  <c:v>4.3314935230823117</c:v>
                </c:pt>
                <c:pt idx="7880">
                  <c:v>4.3472226067987085</c:v>
                </c:pt>
                <c:pt idx="7881">
                  <c:v>4.361877663485795</c:v>
                </c:pt>
                <c:pt idx="7882">
                  <c:v>4.3754455393130947</c:v>
                </c:pt>
                <c:pt idx="7883">
                  <c:v>4.3879139044467008</c:v>
                </c:pt>
                <c:pt idx="7884">
                  <c:v>4.3992712716845874</c:v>
                </c:pt>
                <c:pt idx="7885">
                  <c:v>4.4095070139723678</c:v>
                </c:pt>
                <c:pt idx="7886">
                  <c:v>4.4186113807757295</c:v>
                </c:pt>
                <c:pt idx="7887">
                  <c:v>4.4265755132651403</c:v>
                </c:pt>
                <c:pt idx="7888">
                  <c:v>4.4333914582836602</c:v>
                </c:pt>
                <c:pt idx="7889">
                  <c:v>4.4390521810627437</c:v>
                </c:pt>
                <c:pt idx="7890">
                  <c:v>4.4435515766598535</c:v>
                </c:pt>
                <c:pt idx="7891">
                  <c:v>4.4468844800922778</c:v>
                </c:pt>
                <c:pt idx="7892">
                  <c:v>4.4490466751392574</c:v>
                </c:pt>
                <c:pt idx="7893">
                  <c:v>4.450034901802205</c:v>
                </c:pt>
                <c:pt idx="7894">
                  <c:v>4.4498468623906104</c:v>
                </c:pt>
                <c:pt idx="7895">
                  <c:v>4.4484812262339091</c:v>
                </c:pt>
                <c:pt idx="7896">
                  <c:v>4.4459376329894349</c:v>
                </c:pt>
                <c:pt idx="7897">
                  <c:v>4.4422166945656807</c:v>
                </c:pt>
                <c:pt idx="7898">
                  <c:v>4.4373199956162725</c:v>
                </c:pt>
                <c:pt idx="7899">
                  <c:v>4.4312500926395391</c:v>
                </c:pt>
                <c:pt idx="7900">
                  <c:v>4.4240105116586133</c:v>
                </c:pt>
                <c:pt idx="7901">
                  <c:v>4.4156057444976984</c:v>
                </c:pt>
                <c:pt idx="7902">
                  <c:v>4.4060412436510514</c:v>
                </c:pt>
                <c:pt idx="7903">
                  <c:v>4.3953234157670424</c:v>
                </c:pt>
                <c:pt idx="7904">
                  <c:v>4.3834596137451936</c:v>
                </c:pt>
                <c:pt idx="7905">
                  <c:v>4.3704581274730234</c:v>
                </c:pt>
                <c:pt idx="7906">
                  <c:v>4.3563281732109536</c:v>
                </c:pt>
                <c:pt idx="7907">
                  <c:v>4.3410798816551832</c:v>
                </c:pt>
                <c:pt idx="7908">
                  <c:v>4.3247242846976306</c:v>
                </c:pt>
                <c:pt idx="7909">
                  <c:v>4.3072733009077178</c:v>
                </c:pt>
                <c:pt idx="7910">
                  <c:v>4.2887397197675137</c:v>
                </c:pt>
                <c:pt idx="7911">
                  <c:v>4.2691371846963033</c:v>
                </c:pt>
                <c:pt idx="7912">
                  <c:v>4.2484801748890826</c:v>
                </c:pt>
                <c:pt idx="7913">
                  <c:v>4.2267839860169696</c:v>
                </c:pt>
                <c:pt idx="7914">
                  <c:v>4.2040647098138493</c:v>
                </c:pt>
                <c:pt idx="7915">
                  <c:v>4.1803392126113303</c:v>
                </c:pt>
                <c:pt idx="7916">
                  <c:v>4.1556251128421424</c:v>
                </c:pt>
                <c:pt idx="7917">
                  <c:v>4.1299407575764642</c:v>
                </c:pt>
                <c:pt idx="7918">
                  <c:v>4.1033051981263364</c:v>
                </c:pt>
                <c:pt idx="7919">
                  <c:v>4.0757381647713364</c:v>
                </c:pt>
                <c:pt idx="7920">
                  <c:v>4.0472600406556278</c:v>
                </c:pt>
                <c:pt idx="7921">
                  <c:v>4.0178918349113752</c:v>
                </c:pt>
                <c:pt idx="7922">
                  <c:v>3.9876551550528831</c:v>
                </c:pt>
                <c:pt idx="7923">
                  <c:v>3.9565721787026393</c:v>
                </c:pt>
                <c:pt idx="7924">
                  <c:v>3.9246656247075378</c:v>
                </c:pt>
                <c:pt idx="7925">
                  <c:v>3.8919587236938304</c:v>
                </c:pt>
                <c:pt idx="7926">
                  <c:v>3.8584751881173469</c:v>
                </c:pt>
                <c:pt idx="7927">
                  <c:v>3.824239181877414</c:v>
                </c:pt>
                <c:pt idx="7928">
                  <c:v>3.7892752895394688</c:v>
                </c:pt>
                <c:pt idx="7929">
                  <c:v>3.7536084852321867</c:v>
                </c:pt>
                <c:pt idx="7930">
                  <c:v>3.7172641012717289</c:v>
                </c:pt>
                <c:pt idx="7931">
                  <c:v>3.6802677965814516</c:v>
                </c:pt>
                <c:pt idx="7932">
                  <c:v>3.642645524951579</c:v>
                </c:pt>
                <c:pt idx="7933">
                  <c:v>3.6044235032045382</c:v>
                </c:pt>
                <c:pt idx="7934">
                  <c:v>3.565628179325639</c:v>
                </c:pt>
                <c:pt idx="7935">
                  <c:v>3.5262862006072426</c:v>
                </c:pt>
                <c:pt idx="7936">
                  <c:v>3.4864243818711378</c:v>
                </c:pt>
                <c:pt idx="7937">
                  <c:v>3.4460696738174748</c:v>
                </c:pt>
                <c:pt idx="7938">
                  <c:v>3.4052491315576847</c:v>
                </c:pt>
                <c:pt idx="7939">
                  <c:v>3.3639898833847397</c:v>
                </c:pt>
                <c:pt idx="7940">
                  <c:v>3.3223190998291043</c:v>
                </c:pt>
                <c:pt idx="7941">
                  <c:v>3.2802639630583261</c:v>
                </c:pt>
                <c:pt idx="7942">
                  <c:v>3.2378516366570786</c:v>
                </c:pt>
                <c:pt idx="7943">
                  <c:v>3.1951092358488165</c:v>
                </c:pt>
                <c:pt idx="7944">
                  <c:v>3.1520637981930317</c:v>
                </c:pt>
                <c:pt idx="7945">
                  <c:v>3.10874225481315</c:v>
                </c:pt>
                <c:pt idx="7946">
                  <c:v>3.0651714021866852</c:v>
                </c:pt>
                <c:pt idx="7947">
                  <c:v>3.0213778745444291</c:v>
                </c:pt>
                <c:pt idx="7948">
                  <c:v>2.9773881169202827</c:v>
                </c:pt>
                <c:pt idx="7949">
                  <c:v>2.9332283588767778</c:v>
                </c:pt>
                <c:pt idx="7950">
                  <c:v>2.8889245889556077</c:v>
                </c:pt>
                <c:pt idx="7951">
                  <c:v>2.8445025298730147</c:v>
                </c:pt>
                <c:pt idx="7952">
                  <c:v>2.7999876144967648</c:v>
                </c:pt>
                <c:pt idx="7953">
                  <c:v>2.7554049626330115</c:v>
                </c:pt>
                <c:pt idx="7954">
                  <c:v>2.710779358644491</c:v>
                </c:pt>
                <c:pt idx="7955">
                  <c:v>2.6661352299296408</c:v>
                </c:pt>
                <c:pt idx="7956">
                  <c:v>2.6214966262808641</c:v>
                </c:pt>
                <c:pt idx="7957">
                  <c:v>2.5768872001372678</c:v>
                </c:pt>
                <c:pt idx="7958">
                  <c:v>2.5323301877606261</c:v>
                </c:pt>
                <c:pt idx="7959">
                  <c:v>2.4878483913353797</c:v>
                </c:pt>
                <c:pt idx="7960">
                  <c:v>2.4434641620145192</c:v>
                </c:pt>
                <c:pt idx="7961">
                  <c:v>2.399199383920728</c:v>
                </c:pt>
                <c:pt idx="7962">
                  <c:v>2.3550754591056466</c:v>
                </c:pt>
                <c:pt idx="7963">
                  <c:v>2.3111132934790328</c:v>
                </c:pt>
                <c:pt idx="7964">
                  <c:v>2.2673332837115661</c:v>
                </c:pt>
                <c:pt idx="7965">
                  <c:v>2.2237553051077419</c:v>
                </c:pt>
                <c:pt idx="7966">
                  <c:v>2.1803987004547842</c:v>
                </c:pt>
                <c:pt idx="7967">
                  <c:v>2.1372822698445781</c:v>
                </c:pt>
                <c:pt idx="7968">
                  <c:v>2.0944242614593747</c:v>
                </c:pt>
                <c:pt idx="7969">
                  <c:v>2.0518423633219087</c:v>
                </c:pt>
                <c:pt idx="7970">
                  <c:v>2.0095536960014115</c:v>
                </c:pt>
                <c:pt idx="7971">
                  <c:v>1.9675748062596379</c:v>
                </c:pt>
                <c:pt idx="7972">
                  <c:v>1.9259216616343164</c:v>
                </c:pt>
                <c:pt idx="7973">
                  <c:v>1.8846096459439559</c:v>
                </c:pt>
                <c:pt idx="7974">
                  <c:v>1.8436535556954459</c:v>
                </c:pt>
                <c:pt idx="7975">
                  <c:v>1.8030675973886328</c:v>
                </c:pt>
                <c:pt idx="7976">
                  <c:v>1.7628653856899494</c:v>
                </c:pt>
                <c:pt idx="7977">
                  <c:v>1.7230599424644442</c:v>
                </c:pt>
                <c:pt idx="7978">
                  <c:v>1.6836636966460832</c:v>
                </c:pt>
                <c:pt idx="7979">
                  <c:v>1.6446884849183907</c:v>
                </c:pt>
                <c:pt idx="7980">
                  <c:v>1.6061455531939659</c:v>
                </c:pt>
                <c:pt idx="7981">
                  <c:v>1.5680455588635467</c:v>
                </c:pt>
                <c:pt idx="7982">
                  <c:v>1.5303985737921537</c:v>
                </c:pt>
                <c:pt idx="7983">
                  <c:v>1.4932140880389824</c:v>
                </c:pt>
                <c:pt idx="7984">
                  <c:v>1.4565010142757209</c:v>
                </c:pt>
                <c:pt idx="7985">
                  <c:v>1.4202676928763576</c:v>
                </c:pt>
                <c:pt idx="7986">
                  <c:v>1.3845218976523277</c:v>
                </c:pt>
                <c:pt idx="7987">
                  <c:v>1.3492708422095716</c:v>
                </c:pt>
                <c:pt idx="7988">
                  <c:v>1.3145211868935911</c:v>
                </c:pt>
                <c:pt idx="7989">
                  <c:v>1.2802790462994054</c:v>
                </c:pt>
                <c:pt idx="7990">
                  <c:v>1.2465499973201675</c:v>
                </c:pt>
                <c:pt idx="7991">
                  <c:v>1.2133390877006665</c:v>
                </c:pt>
                <c:pt idx="7992">
                  <c:v>1.1806508450716642</c:v>
                </c:pt>
                <c:pt idx="7993">
                  <c:v>1.1484892864361771</c:v>
                </c:pt>
                <c:pt idx="7994">
                  <c:v>1.1168579280785351</c:v>
                </c:pt>
                <c:pt idx="7995">
                  <c:v>1.0857597958677268</c:v>
                </c:pt>
                <c:pt idx="7996">
                  <c:v>1.0551974359290368</c:v>
                </c:pt>
                <c:pt idx="7997">
                  <c:v>1.0251729256531981</c:v>
                </c:pt>
                <c:pt idx="7998">
                  <c:v>0.99568788501797356</c:v>
                </c:pt>
                <c:pt idx="7999">
                  <c:v>0.9667434881928666</c:v>
                </c:pt>
                <c:pt idx="8000">
                  <c:v>0.9383404754020066</c:v>
                </c:pt>
                <c:pt idx="8001">
                  <c:v>0.9104791650156342</c:v>
                </c:pt>
                <c:pt idx="8002">
                  <c:v>0.88315946584861016</c:v>
                </c:pt>
                <c:pt idx="8003">
                  <c:v>0.85638088963444969</c:v>
                </c:pt>
                <c:pt idx="8004">
                  <c:v>0.8301425636560531</c:v>
                </c:pt>
                <c:pt idx="8005">
                  <c:v>0.80444324350301855</c:v>
                </c:pt>
                <c:pt idx="8006">
                  <c:v>0.77928132593571342</c:v>
                </c:pt>
                <c:pt idx="8007">
                  <c:v>0.7546548618300376</c:v>
                </c:pt>
                <c:pt idx="8008">
                  <c:v>0.73056156918237836</c:v>
                </c:pt>
                <c:pt idx="8009">
                  <c:v>0.70699884615118858</c:v>
                </c:pt>
                <c:pt idx="8010">
                  <c:v>0.68396378411482617</c:v>
                </c:pt>
                <c:pt idx="8011">
                  <c:v>0.66145318072434667</c:v>
                </c:pt>
                <c:pt idx="8012">
                  <c:v>0.63946355293344614</c:v>
                </c:pt>
                <c:pt idx="8013">
                  <c:v>0.61799114998311111</c:v>
                </c:pt>
                <c:pt idx="8014">
                  <c:v>0.5970319663269108</c:v>
                </c:pt>
                <c:pt idx="8015">
                  <c:v>0.5765817544754821</c:v>
                </c:pt>
                <c:pt idx="8016">
                  <c:v>0.55663603774747283</c:v>
                </c:pt>
                <c:pt idx="8017">
                  <c:v>0.53719012290705459</c:v>
                </c:pt>
                <c:pt idx="8018">
                  <c:v>0.51823911267691669</c:v>
                </c:pt>
                <c:pt idx="8019">
                  <c:v>0.49977791810920563</c:v>
                </c:pt>
                <c:pt idx="8020">
                  <c:v>0.48180127080337731</c:v>
                </c:pt>
                <c:pt idx="8021">
                  <c:v>0.46430373495711308</c:v>
                </c:pt>
                <c:pt idx="8022">
                  <c:v>0.44727971923830562</c:v>
                </c:pt>
                <c:pt idx="8023">
                  <c:v>0.43072348846873409</c:v>
                </c:pt>
                <c:pt idx="8024">
                  <c:v>0.4146291751064779</c:v>
                </c:pt>
                <c:pt idx="8025">
                  <c:v>0.39899079052030989</c:v>
                </c:pt>
                <c:pt idx="8026">
                  <c:v>0.38380223604550112</c:v>
                </c:pt>
                <c:pt idx="8027">
                  <c:v>0.36905731381412182</c:v>
                </c:pt>
                <c:pt idx="8028">
                  <c:v>0.35474973735214782</c:v>
                </c:pt>
                <c:pt idx="8029">
                  <c:v>0.34087314193647783</c:v>
                </c:pt>
                <c:pt idx="8030">
                  <c:v>0.32742109470728514</c:v>
                </c:pt>
                <c:pt idx="8031">
                  <c:v>0.314387104529459</c:v>
                </c:pt>
                <c:pt idx="8032">
                  <c:v>0.30176463159878741</c:v>
                </c:pt>
                <c:pt idx="8033">
                  <c:v>0.28954709679005952</c:v>
                </c:pt>
                <c:pt idx="8034">
                  <c:v>0.27772789074280274</c:v>
                </c:pt>
                <c:pt idx="8035">
                  <c:v>0.26630038268259237</c:v>
                </c:pt>
                <c:pt idx="8036">
                  <c:v>0.25525792897624894</c:v>
                </c:pt>
                <c:pt idx="8037">
                  <c:v>0.24459388141889496</c:v>
                </c:pt>
                <c:pt idx="8038">
                  <c:v>0.23430159525285713</c:v>
                </c:pt>
                <c:pt idx="8039">
                  <c:v>0.22437443691730041</c:v>
                </c:pt>
                <c:pt idx="8040">
                  <c:v>0.21480579152938548</c:v>
                </c:pt>
                <c:pt idx="8041">
                  <c:v>0.20558907009732982</c:v>
                </c:pt>
                <c:pt idx="8042">
                  <c:v>0.19671771646690639</c:v>
                </c:pt>
                <c:pt idx="8043">
                  <c:v>0.18818521400228375</c:v>
                </c:pt>
                <c:pt idx="8044">
                  <c:v>0.17998509200387969</c:v>
                </c:pt>
                <c:pt idx="8045">
                  <c:v>0.17211093186553003</c:v>
                </c:pt>
                <c:pt idx="8046">
                  <c:v>0.16455637297322903</c:v>
                </c:pt>
                <c:pt idx="8047">
                  <c:v>0.1573151183491393</c:v>
                </c:pt>
                <c:pt idx="8048">
                  <c:v>0.15038094004419875</c:v>
                </c:pt>
                <c:pt idx="8049">
                  <c:v>0.14374768428275461</c:v>
                </c:pt>
                <c:pt idx="8050">
                  <c:v>0.13740927636366659</c:v>
                </c:pt>
                <c:pt idx="8051">
                  <c:v>0.13135972532183288</c:v>
                </c:pt>
                <c:pt idx="8052">
                  <c:v>0.12559312835508155</c:v>
                </c:pt>
                <c:pt idx="8053">
                  <c:v>0.12010367502058249</c:v>
                </c:pt>
                <c:pt idx="8054">
                  <c:v>0.11488565120637839</c:v>
                </c:pt>
                <c:pt idx="8055">
                  <c:v>0.10993344288272723</c:v>
                </c:pt>
                <c:pt idx="8056">
                  <c:v>0.10524153963866403</c:v>
                </c:pt>
                <c:pt idx="8057">
                  <c:v>0.10080453800929486</c:v>
                </c:pt>
                <c:pt idx="8058">
                  <c:v>9.6617144599287261E-2</c:v>
                </c:pt>
                <c:pt idx="8059">
                  <c:v>9.2674179008103291E-2</c:v>
                </c:pt>
                <c:pt idx="8060">
                  <c:v>8.8970576563148593E-2</c:v>
                </c:pt>
                <c:pt idx="8061">
                  <c:v>8.5501390865992469E-2</c:v>
                </c:pt>
                <c:pt idx="8062">
                  <c:v>8.2261796157975117E-2</c:v>
                </c:pt>
                <c:pt idx="8063">
                  <c:v>7.9247089511137722E-2</c:v>
                </c:pt>
                <c:pt idx="8064">
                  <c:v>7.6452692850000475E-2</c:v>
                </c:pt>
                <c:pt idx="8065">
                  <c:v>7.387415481047753E-2</c:v>
                </c:pt>
                <c:pt idx="8066">
                  <c:v>7.1507152441592475E-2</c:v>
                </c:pt>
                <c:pt idx="8067">
                  <c:v>6.9347492756153983E-2</c:v>
                </c:pt>
                <c:pt idx="8068">
                  <c:v>6.7391114135840549E-2</c:v>
                </c:pt>
                <c:pt idx="8069">
                  <c:v>6.5634087596895471E-2</c:v>
                </c:pt>
                <c:pt idx="8070">
                  <c:v>6.4072617921924174E-2</c:v>
                </c:pt>
                <c:pt idx="8071">
                  <c:v>6.2703044663501031E-2</c:v>
                </c:pt>
                <c:pt idx="8072">
                  <c:v>6.1521843025178984E-2</c:v>
                </c:pt>
                <c:pt idx="8073">
                  <c:v>6.0525624625423734E-2</c:v>
                </c:pt>
                <c:pt idx="8074">
                  <c:v>5.9711138149745352E-2</c:v>
                </c:pt>
                <c:pt idx="8075">
                  <c:v>5.9075269896328816E-2</c:v>
                </c:pt>
                <c:pt idx="8076">
                  <c:v>5.8615044220323709E-2</c:v>
                </c:pt>
                <c:pt idx="8077">
                  <c:v>5.8327623881759924E-2</c:v>
                </c:pt>
                <c:pt idx="8078">
                  <c:v>5.8210310301864715E-2</c:v>
                </c:pt>
                <c:pt idx="8079">
                  <c:v>5.8260543732626402E-2</c:v>
                </c:pt>
                <c:pt idx="8080">
                  <c:v>5.8475903344027982E-2</c:v>
                </c:pt>
                <c:pt idx="8081">
                  <c:v>5.8854107233409017E-2</c:v>
                </c:pt>
                <c:pt idx="8082">
                  <c:v>5.9393012361036016E-2</c:v>
                </c:pt>
                <c:pt idx="8083">
                  <c:v>6.0090614416032535E-2</c:v>
                </c:pt>
                <c:pt idx="8084">
                  <c:v>6.0945047616527387E-2</c:v>
                </c:pt>
                <c:pt idx="8085">
                  <c:v>6.1954584447536334E-2</c:v>
                </c:pt>
                <c:pt idx="8086">
                  <c:v>6.3117635340129818E-2</c:v>
                </c:pt>
                <c:pt idx="8087">
                  <c:v>6.443274829523013E-2</c:v>
                </c:pt>
                <c:pt idx="8088">
                  <c:v>6.5898608454875954E-2</c:v>
                </c:pt>
                <c:pt idx="8089">
                  <c:v>6.7514037624166773E-2</c:v>
                </c:pt>
                <c:pt idx="8090">
                  <c:v>6.9277993746073935E-2</c:v>
                </c:pt>
                <c:pt idx="8091">
                  <c:v>7.1189570332119395E-2</c:v>
                </c:pt>
                <c:pt idx="8092">
                  <c:v>7.3247995850589401E-2</c:v>
                </c:pt>
                <c:pt idx="8093">
                  <c:v>7.5452633074807693E-2</c:v>
                </c:pt>
                <c:pt idx="8094">
                  <c:v>7.7802978392859684E-2</c:v>
                </c:pt>
                <c:pt idx="8095">
                  <c:v>8.0298661080660527E-2</c:v>
                </c:pt>
                <c:pt idx="8096">
                  <c:v>8.2939442539568142E-2</c:v>
                </c:pt>
                <c:pt idx="8097">
                  <c:v>8.572521549967474E-2</c:v>
                </c:pt>
                <c:pt idx="8098">
                  <c:v>8.8656003189984414E-2</c:v>
                </c:pt>
                <c:pt idx="8099">
                  <c:v>9.1731958475721784E-2</c:v>
                </c:pt>
                <c:pt idx="8100">
                  <c:v>9.4953362963709695E-2</c:v>
                </c:pt>
                <c:pt idx="8101">
                  <c:v>9.8320626075940776E-2</c:v>
                </c:pt>
                <c:pt idx="8102">
                  <c:v>0.10183428409129112</c:v>
                </c:pt>
                <c:pt idx="8103">
                  <c:v>0.10549499915545711</c:v>
                </c:pt>
                <c:pt idx="8104">
                  <c:v>0.10930355825856572</c:v>
                </c:pt>
                <c:pt idx="8105">
                  <c:v>0.11326087218002998</c:v>
                </c:pt>
                <c:pt idx="8106">
                  <c:v>0.11736797439988607</c:v>
                </c:pt>
                <c:pt idx="8107">
                  <c:v>0.12162601997545061</c:v>
                </c:pt>
                <c:pt idx="8108">
                  <c:v>0.1260362843823653</c:v>
                </c:pt>
                <c:pt idx="8109">
                  <c:v>0.13060016231859789</c:v>
                </c:pt>
                <c:pt idx="8110">
                  <c:v>0.13531916646965592</c:v>
                </c:pt>
                <c:pt idx="8111">
                  <c:v>0.14019492623348212</c:v>
                </c:pt>
                <c:pt idx="8112">
                  <c:v>0.14522918640318624</c:v>
                </c:pt>
                <c:pt idx="8113">
                  <c:v>0.15042380580502504</c:v>
                </c:pt>
                <c:pt idx="8114">
                  <c:v>0.15578075588995749</c:v>
                </c:pt>
                <c:pt idx="8115">
                  <c:v>0.16130211927581517</c:v>
                </c:pt>
                <c:pt idx="8116">
                  <c:v>0.16699008823790551</c:v>
                </c:pt>
                <c:pt idx="8117">
                  <c:v>0.17284696314485784</c:v>
                </c:pt>
                <c:pt idx="8118">
                  <c:v>0.17887515083708644</c:v>
                </c:pt>
                <c:pt idx="8119">
                  <c:v>0.18507716294478288</c:v>
                </c:pt>
                <c:pt idx="8120">
                  <c:v>0.19145561414211276</c:v>
                </c:pt>
                <c:pt idx="8121">
                  <c:v>0.19801322033434124</c:v>
                </c:pt>
                <c:pt idx="8122">
                  <c:v>0.20475279677449251</c:v>
                </c:pt>
                <c:pt idx="8123">
                  <c:v>0.21167725610613153</c:v>
                </c:pt>
                <c:pt idx="8124">
                  <c:v>0.2187896063280923</c:v>
                </c:pt>
                <c:pt idx="8125">
                  <c:v>0.22609294867813579</c:v>
                </c:pt>
                <c:pt idx="8126">
                  <c:v>0.23359047543116537</c:v>
                </c:pt>
                <c:pt idx="8127">
                  <c:v>0.24128546760822689</c:v>
                </c:pt>
                <c:pt idx="8128">
                  <c:v>0.24918129259251551</c:v>
                </c:pt>
                <c:pt idx="8129">
                  <c:v>0.25728140164810515</c:v>
                </c:pt>
                <c:pt idx="8130">
                  <c:v>0.26558932733753082</c:v>
                </c:pt>
                <c:pt idx="8131">
                  <c:v>0.27410868083391882</c:v>
                </c:pt>
                <c:pt idx="8132">
                  <c:v>0.28284314912408282</c:v>
                </c:pt>
                <c:pt idx="8133">
                  <c:v>0.29179649209749431</c:v>
                </c:pt>
                <c:pt idx="8134">
                  <c:v>0.30097253951809388</c:v>
                </c:pt>
                <c:pt idx="8135">
                  <c:v>0.31037518787421858</c:v>
                </c:pt>
                <c:pt idx="8136">
                  <c:v>0.3200083971026525</c:v>
                </c:pt>
                <c:pt idx="8137">
                  <c:v>0.32987618718280964</c:v>
                </c:pt>
                <c:pt idx="8138">
                  <c:v>0.33998263459743361</c:v>
                </c:pt>
                <c:pt idx="8139">
                  <c:v>0.35033186865516308</c:v>
                </c:pt>
                <c:pt idx="8140">
                  <c:v>0.36092806767224794</c:v>
                </c:pt>
                <c:pt idx="8141">
                  <c:v>0.37177545500839876</c:v>
                </c:pt>
                <c:pt idx="8142">
                  <c:v>0.38287829495432596</c:v>
                </c:pt>
                <c:pt idx="8143">
                  <c:v>0.39424088846709582</c:v>
                </c:pt>
                <c:pt idx="8144">
                  <c:v>0.40586756874994429</c:v>
                </c:pt>
                <c:pt idx="8145">
                  <c:v>0.41776269667312749</c:v>
                </c:pt>
                <c:pt idx="8146">
                  <c:v>0.4299306560337548</c:v>
                </c:pt>
                <c:pt idx="8147">
                  <c:v>0.44237584865067431</c:v>
                </c:pt>
                <c:pt idx="8148">
                  <c:v>0.45510268929304637</c:v>
                </c:pt>
                <c:pt idx="8149">
                  <c:v>0.46811560043922584</c:v>
                </c:pt>
                <c:pt idx="8150">
                  <c:v>0.48141900686436451</c:v>
                </c:pt>
                <c:pt idx="8151">
                  <c:v>0.49501733005517912</c:v>
                </c:pt>
                <c:pt idx="8152">
                  <c:v>0.50891498245002731</c:v>
                </c:pt>
                <c:pt idx="8153">
                  <c:v>0.52311636150271945</c:v>
                </c:pt>
                <c:pt idx="8154">
                  <c:v>0.53762584357002641</c:v>
                </c:pt>
                <c:pt idx="8155">
                  <c:v>0.55244777762131492</c:v>
                </c:pt>
                <c:pt idx="8156">
                  <c:v>0.5675864787709608</c:v>
                </c:pt>
                <c:pt idx="8157">
                  <c:v>0.58304622163280351</c:v>
                </c:pt>
                <c:pt idx="8158">
                  <c:v>0.598831233498201</c:v>
                </c:pt>
                <c:pt idx="8159">
                  <c:v>0.61494568733702015</c:v>
                </c:pt>
                <c:pt idx="8160">
                  <c:v>0.63139369462504802</c:v>
                </c:pt>
                <c:pt idx="8161">
                  <c:v>0.64817929799699259</c:v>
                </c:pt>
                <c:pt idx="8162">
                  <c:v>0.66530646372975966</c:v>
                </c:pt>
                <c:pt idx="8163">
                  <c:v>0.68277907405699123</c:v>
                </c:pt>
                <c:pt idx="8164">
                  <c:v>0.70060091931838453</c:v>
                </c:pt>
                <c:pt idx="8165">
                  <c:v>0.71877568994805274</c:v>
                </c:pt>
                <c:pt idx="8166">
                  <c:v>0.73730696830522668</c:v>
                </c:pt>
                <c:pt idx="8167">
                  <c:v>0.75619822035225703</c:v>
                </c:pt>
                <c:pt idx="8168">
                  <c:v>0.77545278718564237</c:v>
                </c:pt>
                <c:pt idx="8169">
                  <c:v>0.79507387642419947</c:v>
                </c:pt>
                <c:pt idx="8170">
                  <c:v>0.81506455346331763</c:v>
                </c:pt>
                <c:pt idx="8171">
                  <c:v>0.83542773259925274</c:v>
                </c:pt>
                <c:pt idx="8172">
                  <c:v>0.85616616803308787</c:v>
                </c:pt>
                <c:pt idx="8173">
                  <c:v>0.87728244476085759</c:v>
                </c:pt>
                <c:pt idx="8174">
                  <c:v>0.8987789693600019</c:v>
                </c:pt>
                <c:pt idx="8175">
                  <c:v>0.92065796067881289</c:v>
                </c:pt>
                <c:pt idx="8176">
                  <c:v>0.94292144044261161</c:v>
                </c:pt>
                <c:pt idx="8177">
                  <c:v>0.96557122378255755</c:v>
                </c:pt>
                <c:pt idx="8178">
                  <c:v>0.98860890970180559</c:v>
                </c:pt>
                <c:pt idx="8179">
                  <c:v>1.0120358714879265</c:v>
                </c:pt>
                <c:pt idx="8180">
                  <c:v>1.0358532470865716</c:v>
                </c:pt>
                <c:pt idx="8181">
                  <c:v>1.0600619294456015</c:v>
                </c:pt>
                <c:pt idx="8182">
                  <c:v>1.084662556847394</c:v>
                </c:pt>
                <c:pt idx="8183">
                  <c:v>1.1096555032390221</c:v>
                </c:pt>
                <c:pt idx="8184">
                  <c:v>1.1350408685795781</c:v>
                </c:pt>
                <c:pt idx="8185">
                  <c:v>1.1608184692145709</c:v>
                </c:pt>
                <c:pt idx="8186">
                  <c:v>1.1869878282982045</c:v>
                </c:pt>
                <c:pt idx="8187">
                  <c:v>1.2135481662761161</c:v>
                </c:pt>
                <c:pt idx="8188">
                  <c:v>1.2404983914486918</c:v>
                </c:pt>
                <c:pt idx="8189">
                  <c:v>1.267837090628813</c:v>
                </c:pt>
                <c:pt idx="8190">
                  <c:v>1.2955625199143017</c:v>
                </c:pt>
                <c:pt idx="8191">
                  <c:v>1.323672595595073</c:v>
                </c:pt>
                <c:pt idx="8192">
                  <c:v>1.352164885207868</c:v>
                </c:pt>
                <c:pt idx="8193">
                  <c:v>1.3810365987658708</c:v>
                </c:pt>
                <c:pt idx="8194">
                  <c:v>1.4102845801759254</c:v>
                </c:pt>
                <c:pt idx="8195">
                  <c:v>1.4399052988675856</c:v>
                </c:pt>
                <c:pt idx="8196">
                  <c:v>1.4698948416535838</c:v>
                </c:pt>
                <c:pt idx="8197">
                  <c:v>1.5002489048417851</c:v>
                </c:pt>
                <c:pt idx="8198">
                  <c:v>1.5309627866195958</c:v>
                </c:pt>
                <c:pt idx="8199">
                  <c:v>1.5620313797334049</c:v>
                </c:pt>
                <c:pt idx="8200">
                  <c:v>1.5934491644837991</c:v>
                </c:pt>
                <c:pt idx="8201">
                  <c:v>1.6252102020581158</c:v>
                </c:pt>
                <c:pt idx="8202">
                  <c:v>1.6573081282205426</c:v>
                </c:pt>
                <c:pt idx="8203">
                  <c:v>1.6897361473872352</c:v>
                </c:pt>
                <c:pt idx="8204">
                  <c:v>1.7224870270998565</c:v>
                </c:pt>
                <c:pt idx="8205">
                  <c:v>1.7555530929268592</c:v>
                </c:pt>
                <c:pt idx="8206">
                  <c:v>1.7889262238105275</c:v>
                </c:pt>
                <c:pt idx="8207">
                  <c:v>1.822597847881976</c:v>
                </c:pt>
                <c:pt idx="8208">
                  <c:v>1.8565589387654966</c:v>
                </c:pt>
                <c:pt idx="8209">
                  <c:v>1.8908000123949043</c:v>
                </c:pt>
                <c:pt idx="8210">
                  <c:v>1.9253111243607013</c:v>
                </c:pt>
                <c:pt idx="8211">
                  <c:v>1.9600818678081295</c:v>
                </c:pt>
                <c:pt idx="8212">
                  <c:v>1.9951013719112569</c:v>
                </c:pt>
                <c:pt idx="8213">
                  <c:v>2.03035830093412</c:v>
                </c:pt>
                <c:pt idx="8214">
                  <c:v>2.0658408539066269</c:v>
                </c:pt>
                <c:pt idx="8215">
                  <c:v>2.1015367649281638</c:v>
                </c:pt>
                <c:pt idx="8216">
                  <c:v>2.1374333041181997</c:v>
                </c:pt>
                <c:pt idx="8217">
                  <c:v>2.173517279230035</c:v>
                </c:pt>
                <c:pt idx="8218">
                  <c:v>2.2097750379481553</c:v>
                </c:pt>
                <c:pt idx="8219">
                  <c:v>2.2461924708768155</c:v>
                </c:pt>
                <c:pt idx="8220">
                  <c:v>2.2827550152414058</c:v>
                </c:pt>
                <c:pt idx="8221">
                  <c:v>2.3194476593112929</c:v>
                </c:pt>
                <c:pt idx="8222">
                  <c:v>2.3562549475592895</c:v>
                </c:pt>
                <c:pt idx="8223">
                  <c:v>2.3931609865679588</c:v>
                </c:pt>
                <c:pt idx="8224">
                  <c:v>2.4301494516907796</c:v>
                </c:pt>
                <c:pt idx="8225">
                  <c:v>2.4672035944807775</c:v>
                </c:pt>
                <c:pt idx="8226">
                  <c:v>2.5043062508900826</c:v>
                </c:pt>
                <c:pt idx="8227">
                  <c:v>2.5414398502475324</c:v>
                </c:pt>
                <c:pt idx="8228">
                  <c:v>2.5785864250254638</c:v>
                </c:pt>
                <c:pt idx="8229">
                  <c:v>2.6157276213823994</c:v>
                </c:pt>
                <c:pt idx="8230">
                  <c:v>2.6528447105029875</c:v>
                </c:pt>
                <c:pt idx="8231">
                  <c:v>2.6899186007226601</c:v>
                </c:pt>
                <c:pt idx="8232">
                  <c:v>2.726929850437589</c:v>
                </c:pt>
                <c:pt idx="8233">
                  <c:v>2.7638586817978732</c:v>
                </c:pt>
                <c:pt idx="8234">
                  <c:v>2.8006849951819746</c:v>
                </c:pt>
                <c:pt idx="8235">
                  <c:v>2.8373883844380527</c:v>
                </c:pt>
                <c:pt idx="8236">
                  <c:v>2.8739481528918578</c:v>
                </c:pt>
                <c:pt idx="8237">
                  <c:v>2.9103433301055928</c:v>
                </c:pt>
                <c:pt idx="8238">
                  <c:v>2.946552689378704</c:v>
                </c:pt>
                <c:pt idx="8239">
                  <c:v>2.9825547659734672</c:v>
                </c:pt>
                <c:pt idx="8240">
                  <c:v>3.0183278760537942</c:v>
                </c:pt>
                <c:pt idx="8241">
                  <c:v>3.0538501363179797</c:v>
                </c:pt>
                <c:pt idx="8242">
                  <c:v>3.0890994843017592</c:v>
                </c:pt>
                <c:pt idx="8243">
                  <c:v>3.1240536993400436</c:v>
                </c:pt>
                <c:pt idx="8244">
                  <c:v>3.1586904241532316</c:v>
                </c:pt>
                <c:pt idx="8245">
                  <c:v>3.1929871870425588</c:v>
                </c:pt>
                <c:pt idx="8246">
                  <c:v>3.2269214246619082</c:v>
                </c:pt>
                <c:pt idx="8247">
                  <c:v>3.2604705053377288</c:v>
                </c:pt>
                <c:pt idx="8248">
                  <c:v>3.2936117529138396</c:v>
                </c:pt>
                <c:pt idx="8249">
                  <c:v>3.3263224710783277</c:v>
                </c:pt>
                <c:pt idx="8250">
                  <c:v>3.3585799681474682</c:v>
                </c:pt>
                <c:pt idx="8251">
                  <c:v>3.3903615822690982</c:v>
                </c:pt>
                <c:pt idx="8252">
                  <c:v>3.4216447070064846</c:v>
                </c:pt>
                <c:pt idx="8253">
                  <c:v>3.4524068172677813</c:v>
                </c:pt>
                <c:pt idx="8254">
                  <c:v>3.4826254955390121</c:v>
                </c:pt>
                <c:pt idx="8255">
                  <c:v>3.5122784583799187</c:v>
                </c:pt>
                <c:pt idx="8256">
                  <c:v>3.5413435831422797</c:v>
                </c:pt>
                <c:pt idx="8257">
                  <c:v>3.5697989348642905</c:v>
                </c:pt>
                <c:pt idx="8258">
                  <c:v>3.59762279329692</c:v>
                </c:pt>
                <c:pt idx="8259">
                  <c:v>3.6247936800212948</c:v>
                </c:pt>
                <c:pt idx="8260">
                  <c:v>3.6512903855997791</c:v>
                </c:pt>
                <c:pt idx="8261">
                  <c:v>3.677091996727357</c:v>
                </c:pt>
                <c:pt idx="8262">
                  <c:v>3.7021779233210825</c:v>
                </c:pt>
                <c:pt idx="8263">
                  <c:v>3.7265279255104082</c:v>
                </c:pt>
                <c:pt idx="8264">
                  <c:v>3.750122140471789</c:v>
                </c:pt>
                <c:pt idx="8265">
                  <c:v>3.7729411090596665</c:v>
                </c:pt>
                <c:pt idx="8266">
                  <c:v>3.7949658021855339</c:v>
                </c:pt>
                <c:pt idx="8267">
                  <c:v>3.8161776468933049</c:v>
                </c:pt>
                <c:pt idx="8268">
                  <c:v>3.8365585520812582</c:v>
                </c:pt>
                <c:pt idx="8269">
                  <c:v>3.8560909338189355</c:v>
                </c:pt>
                <c:pt idx="8270">
                  <c:v>3.8747577402142159</c:v>
                </c:pt>
                <c:pt idx="8271">
                  <c:v>3.8925424757720481</c:v>
                </c:pt>
                <c:pt idx="8272">
                  <c:v>3.9094292252072935</c:v>
                </c:pt>
                <c:pt idx="8273">
                  <c:v>3.9254026766515109</c:v>
                </c:pt>
                <c:pt idx="8274">
                  <c:v>3.9404481442174433</c:v>
                </c:pt>
                <c:pt idx="8275">
                  <c:v>3.9545515898624481</c:v>
                </c:pt>
                <c:pt idx="8276">
                  <c:v>3.9676996445176727</c:v>
                </c:pt>
                <c:pt idx="8277">
                  <c:v>3.9798796284248881</c:v>
                </c:pt>
                <c:pt idx="8278">
                  <c:v>3.991079570654219</c:v>
                </c:pt>
                <c:pt idx="8279">
                  <c:v>4.0012882277386002</c:v>
                </c:pt>
                <c:pt idx="8280">
                  <c:v>4.0104951014091634</c:v>
                </c:pt>
                <c:pt idx="8281">
                  <c:v>4.018690455373874</c:v>
                </c:pt>
                <c:pt idx="8282">
                  <c:v>4.0258653311087276</c:v>
                </c:pt>
                <c:pt idx="8283">
                  <c:v>4.0320115626260051</c:v>
                </c:pt>
                <c:pt idx="8284">
                  <c:v>4.0371217901925514</c:v>
                </c:pt>
                <c:pt idx="8285">
                  <c:v>4.0411894729505882</c:v>
                </c:pt>
                <c:pt idx="8286">
                  <c:v>4.0442089004282149</c:v>
                </c:pt>
                <c:pt idx="8287">
                  <c:v>4.0461752029039326</c:v>
                </c:pt>
                <c:pt idx="8288">
                  <c:v>4.0470843606016986</c:v>
                </c:pt>
                <c:pt idx="8289">
                  <c:v>4.0469332116963965</c:v>
                </c:pt>
                <c:pt idx="8290">
                  <c:v>4.0457194591077235</c:v>
                </c:pt>
                <c:pt idx="8291">
                  <c:v>4.0434416760638108</c:v>
                </c:pt>
                <c:pt idx="8292">
                  <c:v>4.0400993104225638</c:v>
                </c:pt>
                <c:pt idx="8293">
                  <c:v>4.0356926877396679</c:v>
                </c:pt>
                <c:pt idx="8294">
                  <c:v>4.0302230130673307</c:v>
                </c:pt>
                <c:pt idx="8295">
                  <c:v>4.0236923714852875</c:v>
                </c:pt>
                <c:pt idx="8296">
                  <c:v>4.0161037273481313</c:v>
                </c:pt>
                <c:pt idx="8297">
                  <c:v>4.0074609222681428</c:v>
                </c:pt>
                <c:pt idx="8298">
                  <c:v>3.9977686718063512</c:v>
                </c:pt>
                <c:pt idx="8299">
                  <c:v>3.9870325609024451</c:v>
                </c:pt>
                <c:pt idx="8300">
                  <c:v>3.9752590380354125</c:v>
                </c:pt>
                <c:pt idx="8301">
                  <c:v>3.9624554081291619</c:v>
                </c:pt>
                <c:pt idx="8302">
                  <c:v>3.9486298242112428</c:v>
                </c:pt>
                <c:pt idx="8303">
                  <c:v>3.9337912778493895</c:v>
                </c:pt>
                <c:pt idx="8304">
                  <c:v>3.9179495883708579</c:v>
                </c:pt>
                <c:pt idx="8305">
                  <c:v>3.9011153908955647</c:v>
                </c:pt>
                <c:pt idx="8306">
                  <c:v>3.8833001231972526</c:v>
                </c:pt>
                <c:pt idx="8307">
                  <c:v>3.8645160114241581</c:v>
                </c:pt>
                <c:pt idx="8308">
                  <c:v>3.8447760547045742</c:v>
                </c:pt>
                <c:pt idx="8309">
                  <c:v>3.8240940086678492</c:v>
                </c:pt>
                <c:pt idx="8310">
                  <c:v>3.8024843679065552</c:v>
                </c:pt>
                <c:pt idx="8311">
                  <c:v>3.7799623474296582</c:v>
                </c:pt>
                <c:pt idx="8312">
                  <c:v>3.756543863125553</c:v>
                </c:pt>
                <c:pt idx="8313">
                  <c:v>3.732245511286219</c:v>
                </c:pt>
                <c:pt idx="8314">
                  <c:v>3.7070845472226828</c:v>
                </c:pt>
                <c:pt idx="8315">
                  <c:v>3.6810788630270546</c:v>
                </c:pt>
                <c:pt idx="8316">
                  <c:v>3.6542469645098032</c:v>
                </c:pt>
                <c:pt idx="8317">
                  <c:v>3.6266079473683059</c:v>
                </c:pt>
                <c:pt idx="8318">
                  <c:v>3.5981814726299346</c:v>
                </c:pt>
                <c:pt idx="8319">
                  <c:v>3.568987741415798</c:v>
                </c:pt>
                <c:pt idx="8320">
                  <c:v>3.5390474690766593</c:v>
                </c:pt>
                <c:pt idx="8321">
                  <c:v>3.5083818587530571</c:v>
                </c:pt>
                <c:pt idx="8322">
                  <c:v>3.4770125744035663</c:v>
                </c:pt>
                <c:pt idx="8323">
                  <c:v>3.4449617133585346</c:v>
                </c:pt>
                <c:pt idx="8324">
                  <c:v>3.4122517784543276</c:v>
                </c:pt>
                <c:pt idx="8325">
                  <c:v>3.3789056497945626</c:v>
                </c:pt>
                <c:pt idx="8326">
                  <c:v>3.3449465561909459</c:v>
                </c:pt>
                <c:pt idx="8327">
                  <c:v>3.3103980463458562</c:v>
                </c:pt>
                <c:pt idx="8328">
                  <c:v>3.2752839598227395</c:v>
                </c:pt>
                <c:pt idx="8329">
                  <c:v>3.2396283978573956</c:v>
                </c:pt>
                <c:pt idx="8330">
                  <c:v>3.2034556940667889</c:v>
                </c:pt>
                <c:pt idx="8331">
                  <c:v>3.1667903851099912</c:v>
                </c:pt>
                <c:pt idx="8332">
                  <c:v>3.1296571813458369</c:v>
                </c:pt>
                <c:pt idx="8333">
                  <c:v>3.0920809375470797</c:v>
                </c:pt>
                <c:pt idx="8334">
                  <c:v>3.0540866237181183</c:v>
                </c:pt>
                <c:pt idx="8335">
                  <c:v>3.0156992960677105</c:v>
                </c:pt>
                <c:pt idx="8336">
                  <c:v>2.9769440681863331</c:v>
                </c:pt>
                <c:pt idx="8337">
                  <c:v>2.9378460824756472</c:v>
                </c:pt>
                <c:pt idx="8338">
                  <c:v>2.8984304818779392</c:v>
                </c:pt>
                <c:pt idx="8339">
                  <c:v>2.8587223819504266</c:v>
                </c:pt>
                <c:pt idx="8340">
                  <c:v>2.8187468433302767</c:v>
                </c:pt>
                <c:pt idx="8341">
                  <c:v>2.7785288446352152</c:v>
                </c:pt>
                <c:pt idx="8342">
                  <c:v>2.7380932558337592</c:v>
                </c:pt>
                <c:pt idx="8343">
                  <c:v>2.6974648121364075</c:v>
                </c:pt>
                <c:pt idx="8344">
                  <c:v>2.6566680884345582</c:v>
                </c:pt>
                <c:pt idx="8345">
                  <c:v>2.6157274743349754</c:v>
                </c:pt>
                <c:pt idx="8346">
                  <c:v>2.5746671498131422</c:v>
                </c:pt>
                <c:pt idx="8347">
                  <c:v>2.5335110615276566</c:v>
                </c:pt>
                <c:pt idx="8348">
                  <c:v>2.492282899822674</c:v>
                </c:pt>
                <c:pt idx="8349">
                  <c:v>2.4510060764450428</c:v>
                </c:pt>
                <c:pt idx="8350">
                  <c:v>2.4097037030116653</c:v>
                </c:pt>
                <c:pt idx="8351">
                  <c:v>2.3683985702401942</c:v>
                </c:pt>
                <c:pt idx="8352">
                  <c:v>2.3271131279760127</c:v>
                </c:pt>
                <c:pt idx="8353">
                  <c:v>2.2858694660319911</c:v>
                </c:pt>
                <c:pt idx="8354">
                  <c:v>2.2446892958595859</c:v>
                </c:pt>
                <c:pt idx="8355">
                  <c:v>2.2035939330705041</c:v>
                </c:pt>
                <c:pt idx="8356">
                  <c:v>2.1626042808224279</c:v>
                </c:pt>
                <c:pt idx="8357">
                  <c:v>2.1217408140775986</c:v>
                </c:pt>
                <c:pt idx="8358">
                  <c:v>2.0810235647544095</c:v>
                </c:pt>
                <c:pt idx="8359">
                  <c:v>2.04047210776982</c:v>
                </c:pt>
                <c:pt idx="8360">
                  <c:v>2.0001055479858407</c:v>
                </c:pt>
                <c:pt idx="8361">
                  <c:v>1.9599425080637793</c:v>
                </c:pt>
                <c:pt idx="8362">
                  <c:v>1.920001117225816</c:v>
                </c:pt>
                <c:pt idx="8363">
                  <c:v>1.8802990009271419</c:v>
                </c:pt>
                <c:pt idx="8364">
                  <c:v>1.840853271439868</c:v>
                </c:pt>
                <c:pt idx="8365">
                  <c:v>1.8016805193383725</c:v>
                </c:pt>
                <c:pt idx="8366">
                  <c:v>1.7627968058888008</c:v>
                </c:pt>
                <c:pt idx="8367">
                  <c:v>1.7242176563338298</c:v>
                </c:pt>
                <c:pt idx="8368">
                  <c:v>1.6859580540613441</c:v>
                </c:pt>
                <c:pt idx="8369">
                  <c:v>1.6480324356517817</c:v>
                </c:pt>
                <c:pt idx="8370">
                  <c:v>1.6104546867917773</c:v>
                </c:pt>
                <c:pt idx="8371">
                  <c:v>1.573238139038962</c:v>
                </c:pt>
                <c:pt idx="8372">
                  <c:v>1.536395567425838</c:v>
                </c:pt>
                <c:pt idx="8373">
                  <c:v>1.4999391888888927</c:v>
                </c:pt>
                <c:pt idx="8374">
                  <c:v>1.463880661500254</c:v>
                </c:pt>
                <c:pt idx="8375">
                  <c:v>1.4282310844924913</c:v>
                </c:pt>
                <c:pt idx="8376">
                  <c:v>1.3930009990494518</c:v>
                </c:pt>
                <c:pt idx="8377">
                  <c:v>1.3582003898477226</c:v>
                </c:pt>
                <c:pt idx="8378">
                  <c:v>1.3238386873282555</c:v>
                </c:pt>
                <c:pt idx="8379">
                  <c:v>1.2899247706706691</c:v>
                </c:pt>
                <c:pt idx="8380">
                  <c:v>1.2564669714548586</c:v>
                </c:pt>
                <c:pt idx="8381">
                  <c:v>1.2234730779814136</c:v>
                </c:pt>
                <c:pt idx="8382">
                  <c:v>1.1909503402281345</c:v>
                </c:pt>
                <c:pt idx="8383">
                  <c:v>1.1589054754183841</c:v>
                </c:pt>
                <c:pt idx="8384">
                  <c:v>1.1273446741754538</c:v>
                </c:pt>
                <c:pt idx="8385">
                  <c:v>1.0962736072377348</c:v>
                </c:pt>
                <c:pt idx="8386">
                  <c:v>1.0656974327080195</c:v>
                </c:pt>
                <c:pt idx="8387">
                  <c:v>1.0356208038121437</c:v>
                </c:pt>
                <c:pt idx="8388">
                  <c:v>1.0060478771383861</c:v>
                </c:pt>
                <c:pt idx="8389">
                  <c:v>0.97698232133170859</c:v>
                </c:pt>
                <c:pt idx="8390">
                  <c:v>0.94842732621796899</c:v>
                </c:pt>
                <c:pt idx="8391">
                  <c:v>0.92038561232829286</c:v>
                </c:pt>
                <c:pt idx="8392">
                  <c:v>0.89285944079810065</c:v>
                </c:pt>
                <c:pt idx="8393">
                  <c:v>0.86585062361559972</c:v>
                </c:pt>
                <c:pt idx="8394">
                  <c:v>0.83936053419085344</c:v>
                </c:pt>
                <c:pt idx="8395">
                  <c:v>0.81339011822035689</c:v>
                </c:pt>
                <c:pt idx="8396">
                  <c:v>0.78793990482143328</c:v>
                </c:pt>
                <c:pt idx="8397">
                  <c:v>0.76301001791010459</c:v>
                </c:pt>
                <c:pt idx="8398">
                  <c:v>0.73860018779712477</c:v>
                </c:pt>
                <c:pt idx="8399">
                  <c:v>0.71470976297739963</c:v>
                </c:pt>
                <c:pt idx="8400">
                  <c:v>0.69133772208873567</c:v>
                </c:pt>
                <c:pt idx="8401">
                  <c:v>0.66848268601445615</c:v>
                </c:pt>
                <c:pt idx="8402">
                  <c:v>0.6461429301091739</c:v>
                </c:pt>
                <c:pt idx="8403">
                  <c:v>0.62431639652060245</c:v>
                </c:pt>
                <c:pt idx="8404">
                  <c:v>0.60300070659009086</c:v>
                </c:pt>
                <c:pt idx="8405">
                  <c:v>0.58219317330547293</c:v>
                </c:pt>
                <c:pt idx="8406">
                  <c:v>0.56189081378860994</c:v>
                </c:pt>
                <c:pt idx="8407">
                  <c:v>0.54209036179487202</c:v>
                </c:pt>
                <c:pt idx="8408">
                  <c:v>0.52278828020671442</c:v>
                </c:pt>
                <c:pt idx="8409">
                  <c:v>0.50398077350089243</c:v>
                </c:pt>
                <c:pt idx="8410">
                  <c:v>0.48566380017171368</c:v>
                </c:pt>
                <c:pt idx="8411">
                  <c:v>0.46783308509236532</c:v>
                </c:pt>
                <c:pt idx="8412">
                  <c:v>0.45048413179847036</c:v>
                </c:pt>
                <c:pt idx="8413">
                  <c:v>0.43361223467607884</c:v>
                </c:pt>
                <c:pt idx="8414">
                  <c:v>0.41721249104081842</c:v>
                </c:pt>
                <c:pt idx="8415">
                  <c:v>0.40127981309165944</c:v>
                </c:pt>
                <c:pt idx="8416">
                  <c:v>0.38580893972772023</c:v>
                </c:pt>
                <c:pt idx="8417">
                  <c:v>0.37079444821260948</c:v>
                </c:pt>
                <c:pt idx="8418">
                  <c:v>0.35623076567657741</c:v>
                </c:pt>
                <c:pt idx="8419">
                  <c:v>0.34211218044274738</c:v>
                </c:pt>
                <c:pt idx="8420">
                  <c:v>0.32843285316880055</c:v>
                </c:pt>
                <c:pt idx="8421">
                  <c:v>0.31518682779234652</c:v>
                </c:pt>
                <c:pt idx="8422">
                  <c:v>0.30236804227177438</c:v>
                </c:pt>
                <c:pt idx="8423">
                  <c:v>0.28997033911419889</c:v>
                </c:pt>
                <c:pt idx="8424">
                  <c:v>0.27798747568187027</c:v>
                </c:pt>
                <c:pt idx="8425">
                  <c:v>0.26641313427088031</c:v>
                </c:pt>
                <c:pt idx="8426">
                  <c:v>0.25524093195520842</c:v>
                </c:pt>
                <c:pt idx="8427">
                  <c:v>0.24446443019097994</c:v>
                </c:pt>
                <c:pt idx="8428">
                  <c:v>0.23407714417528233</c:v>
                </c:pt>
                <c:pt idx="8429">
                  <c:v>0.22407255195552875</c:v>
                </c:pt>
                <c:pt idx="8430">
                  <c:v>0.21444410328579844</c:v>
                </c:pt>
                <c:pt idx="8431">
                  <c:v>0.20518522822657587</c:v>
                </c:pt>
                <c:pt idx="8432">
                  <c:v>0.19628934548567945</c:v>
                </c:pt>
                <c:pt idx="8433">
                  <c:v>0.18774987049837275</c:v>
                </c:pt>
                <c:pt idx="8434">
                  <c:v>0.17956022324518919</c:v>
                </c:pt>
                <c:pt idx="8435">
                  <c:v>0.17171383580654126</c:v>
                </c:pt>
                <c:pt idx="8436">
                  <c:v>0.16420415965395352</c:v>
                </c:pt>
                <c:pt idx="8437">
                  <c:v>0.15702467267779971</c:v>
                </c:pt>
                <c:pt idx="8438">
                  <c:v>0.15016888595243594</c:v>
                </c:pt>
                <c:pt idx="8439">
                  <c:v>0.14363035023948564</c:v>
                </c:pt>
                <c:pt idx="8440">
                  <c:v>0.13740266223089648</c:v>
                </c:pt>
                <c:pt idx="8441">
                  <c:v>0.13147947053369541</c:v>
                </c:pt>
                <c:pt idx="8442">
                  <c:v>0.12585448139871072</c:v>
                </c:pt>
                <c:pt idx="8443">
                  <c:v>0.12052146419564805</c:v>
                </c:pt>
                <c:pt idx="8444">
                  <c:v>0.11547425663783117</c:v>
                </c:pt>
                <c:pt idx="8445">
                  <c:v>0.11070676975972597</c:v>
                </c:pt>
                <c:pt idx="8446">
                  <c:v>0.10621299265081552</c:v>
                </c:pt>
                <c:pt idx="8447">
                  <c:v>0.10198699694967242</c:v>
                </c:pt>
                <c:pt idx="8448">
                  <c:v>9.802294110255004E-2</c:v>
                </c:pt>
                <c:pt idx="8449">
                  <c:v>9.4315074390572268E-2</c:v>
                </c:pt>
                <c:pt idx="8450">
                  <c:v>9.0857740730270461E-2</c:v>
                </c:pt>
                <c:pt idx="8451">
                  <c:v>8.764538225219172E-2</c:v>
                </c:pt>
                <c:pt idx="8452">
                  <c:v>8.4672542662622391E-2</c:v>
                </c:pt>
                <c:pt idx="8453">
                  <c:v>8.1933870393249272E-2</c:v>
                </c:pt>
                <c:pt idx="8454">
                  <c:v>7.9424121544402482E-2</c:v>
                </c:pt>
                <c:pt idx="8455">
                  <c:v>7.7138162626954387E-2</c:v>
                </c:pt>
                <c:pt idx="8456">
                  <c:v>7.5070973108454203E-2</c:v>
                </c:pt>
                <c:pt idx="8457">
                  <c:v>7.3217647769098032E-2</c:v>
                </c:pt>
                <c:pt idx="8458">
                  <c:v>7.1573398873103003E-2</c:v>
                </c:pt>
                <c:pt idx="8459">
                  <c:v>7.0133558161188353E-2</c:v>
                </c:pt>
                <c:pt idx="8460">
                  <c:v>6.889357867002556E-2</c:v>
                </c:pt>
                <c:pt idx="8461">
                  <c:v>6.7849036384172667E-2</c:v>
                </c:pt>
                <c:pt idx="8462">
                  <c:v>6.6995631726458657E-2</c:v>
                </c:pt>
                <c:pt idx="8463">
                  <c:v>6.6329190892582879E-2</c:v>
                </c:pt>
                <c:pt idx="8464">
                  <c:v>6.5845667035546271E-2</c:v>
                </c:pt>
                <c:pt idx="8465">
                  <c:v>6.554114130575836E-2</c:v>
                </c:pt>
                <c:pt idx="8466">
                  <c:v>6.5411823752422701E-2</c:v>
                </c:pt>
                <c:pt idx="8467">
                  <c:v>6.5454054091990926E-2</c:v>
                </c:pt>
                <c:pt idx="8468">
                  <c:v>6.5664302348927672E-2</c:v>
                </c:pt>
                <c:pt idx="8469">
                  <c:v>6.6039169374681669E-2</c:v>
                </c:pt>
                <c:pt idx="8470">
                  <c:v>6.6575387249962703E-2</c:v>
                </c:pt>
                <c:pt idx="8471">
                  <c:v>6.7269819575751177E-2</c:v>
                </c:pt>
                <c:pt idx="8472">
                  <c:v>6.8119461658234251E-2</c:v>
                </c:pt>
                <c:pt idx="8473">
                  <c:v>6.9121440592817829E-2</c:v>
                </c:pt>
                <c:pt idx="8474">
                  <c:v>7.0273015252096838E-2</c:v>
                </c:pt>
                <c:pt idx="8475">
                  <c:v>7.1571576182662758E-2</c:v>
                </c:pt>
                <c:pt idx="8476">
                  <c:v>7.3014645415506563E-2</c:v>
                </c:pt>
                <c:pt idx="8477">
                  <c:v>7.4599876194554299E-2</c:v>
                </c:pt>
                <c:pt idx="8478">
                  <c:v>7.6325052627691889E-2</c:v>
                </c:pt>
                <c:pt idx="8479">
                  <c:v>7.8188089264676311E-2</c:v>
                </c:pt>
                <c:pt idx="8480">
                  <c:v>8.0187030605925663E-2</c:v>
                </c:pt>
                <c:pt idx="8481">
                  <c:v>8.2320050546227347E-2</c:v>
                </c:pt>
                <c:pt idx="8482">
                  <c:v>8.4585451756976182E-2</c:v>
                </c:pt>
                <c:pt idx="8483">
                  <c:v>8.6981665010715914E-2</c:v>
                </c:pt>
                <c:pt idx="8484">
                  <c:v>8.9507248451380556E-2</c:v>
                </c:pt>
                <c:pt idx="8485">
                  <c:v>9.2160886813345333E-2</c:v>
                </c:pt>
                <c:pt idx="8486">
                  <c:v>9.4941390592395244E-2</c:v>
                </c:pt>
                <c:pt idx="8487">
                  <c:v>9.7847695171699875E-2</c:v>
                </c:pt>
                <c:pt idx="8488">
                  <c:v>0.10087885990499744</c:v>
                </c:pt>
                <c:pt idx="8489">
                  <c:v>0.10403406716008753</c:v>
                </c:pt>
                <c:pt idx="8490">
                  <c:v>0.10731262132427462</c:v>
                </c:pt>
                <c:pt idx="8491">
                  <c:v>0.11071394777455312</c:v>
                </c:pt>
                <c:pt idx="8492">
                  <c:v>0.11423759181372251</c:v>
                </c:pt>
                <c:pt idx="8493">
                  <c:v>0.11788321757486341</c:v>
                </c:pt>
                <c:pt idx="8494">
                  <c:v>0.12165060689506117</c:v>
                </c:pt>
                <c:pt idx="8495">
                  <c:v>0.12553965816018625</c:v>
                </c:pt>
                <c:pt idx="8496">
                  <c:v>0.12955038512152386</c:v>
                </c:pt>
                <c:pt idx="8497">
                  <c:v>0.13368291568534013</c:v>
                </c:pt>
                <c:pt idx="8498">
                  <c:v>0.13793749067627062</c:v>
                </c:pt>
                <c:pt idx="8499">
                  <c:v>0.14231446257464794</c:v>
                </c:pt>
                <c:pt idx="8500">
                  <c:v>0.14681429422859971</c:v>
                </c:pt>
                <c:pt idx="8501">
                  <c:v>0.15143755754083774</c:v>
                </c:pt>
                <c:pt idx="8502">
                  <c:v>0.15618493213016568</c:v>
                </c:pt>
                <c:pt idx="8503">
                  <c:v>0.16105720396746337</c:v>
                </c:pt>
                <c:pt idx="8504">
                  <c:v>0.16605526398591025</c:v>
                </c:pt>
                <c:pt idx="8505">
                  <c:v>0.17118010666470213</c:v>
                </c:pt>
                <c:pt idx="8506">
                  <c:v>0.17643282858576473</c:v>
                </c:pt>
                <c:pt idx="8507">
                  <c:v>0.18181462696223921</c:v>
                </c:pt>
                <c:pt idx="8508">
                  <c:v>0.18732679813794381</c:v>
                </c:pt>
                <c:pt idx="8509">
                  <c:v>0.19297073605657306</c:v>
                </c:pt>
                <c:pt idx="8510">
                  <c:v>0.19874793069894273</c:v>
                </c:pt>
                <c:pt idx="8511">
                  <c:v>0.20465996648703966</c:v>
                </c:pt>
                <c:pt idx="8512">
                  <c:v>0.21070852065321757</c:v>
                </c:pt>
                <c:pt idx="8513">
                  <c:v>0.2168953615723179</c:v>
                </c:pt>
                <c:pt idx="8514">
                  <c:v>0.22322234705511004</c:v>
                </c:pt>
                <c:pt idx="8515">
                  <c:v>0.22969142260076664</c:v>
                </c:pt>
                <c:pt idx="8516">
                  <c:v>0.23630461960626678</c:v>
                </c:pt>
                <c:pt idx="8517">
                  <c:v>0.24306405353014837</c:v>
                </c:pt>
                <c:pt idx="8518">
                  <c:v>0.249971922008243</c:v>
                </c:pt>
                <c:pt idx="8519">
                  <c:v>0.25703050291902052</c:v>
                </c:pt>
                <c:pt idx="8520">
                  <c:v>0.26424215239550169</c:v>
                </c:pt>
                <c:pt idx="8521">
                  <c:v>0.27160930278115764</c:v>
                </c:pt>
                <c:pt idx="8522">
                  <c:v>0.27913446052693675</c:v>
                </c:pt>
                <c:pt idx="8523">
                  <c:v>0.28682020402661756</c:v>
                </c:pt>
                <c:pt idx="8524">
                  <c:v>0.29466918138694365</c:v>
                </c:pt>
                <c:pt idx="8525">
                  <c:v>0.30268410813039476</c:v>
                </c:pt>
                <c:pt idx="8526">
                  <c:v>0.31086776482649514</c:v>
                </c:pt>
                <c:pt idx="8527">
                  <c:v>0.31922299464919307</c:v>
                </c:pt>
                <c:pt idx="8528">
                  <c:v>0.32775270085692831</c:v>
                </c:pt>
                <c:pt idx="8529">
                  <c:v>0.33645984419201064</c:v>
                </c:pt>
                <c:pt idx="8530">
                  <c:v>0.3453474401963334</c:v>
                </c:pt>
                <c:pt idx="8531">
                  <c:v>0.35441855643998865</c:v>
                </c:pt>
                <c:pt idx="8532">
                  <c:v>0.36367630965984094</c:v>
                </c:pt>
                <c:pt idx="8533">
                  <c:v>0.37312386280449295</c:v>
                </c:pt>
                <c:pt idx="8534">
                  <c:v>0.38276442198274135</c:v>
                </c:pt>
                <c:pt idx="8535">
                  <c:v>0.39260123331255464</c:v>
                </c:pt>
                <c:pt idx="8536">
                  <c:v>0.40263757966686642</c:v>
                </c:pt>
                <c:pt idx="8537">
                  <c:v>0.41287677731396366</c:v>
                </c:pt>
                <c:pt idx="8538">
                  <c:v>0.42332217244890358</c:v>
                </c:pt>
                <c:pt idx="8539">
                  <c:v>0.43397713761365542</c:v>
                </c:pt>
                <c:pt idx="8540">
                  <c:v>0.44484506800289936</c:v>
                </c:pt>
                <c:pt idx="8541">
                  <c:v>0.45592937765251718</c:v>
                </c:pt>
                <c:pt idx="8542">
                  <c:v>0.46723349550920856</c:v>
                </c:pt>
                <c:pt idx="8543">
                  <c:v>0.47876086137824059</c:v>
                </c:pt>
                <c:pt idx="8544">
                  <c:v>0.49051492174720168</c:v>
                </c:pt>
                <c:pt idx="8545">
                  <c:v>0.50249912548340769</c:v>
                </c:pt>
                <c:pt idx="8546">
                  <c:v>0.51471691940429476</c:v>
                </c:pt>
                <c:pt idx="8547">
                  <c:v>0.52717174371740516</c:v>
                </c:pt>
                <c:pt idx="8548">
                  <c:v>0.53986702733020531</c:v>
                </c:pt>
                <c:pt idx="8549">
                  <c:v>0.55280618302740869</c:v>
                </c:pt>
                <c:pt idx="8550">
                  <c:v>0.56599260251471606</c:v>
                </c:pt>
                <c:pt idx="8551">
                  <c:v>0.57942965132953328</c:v>
                </c:pt>
                <c:pt idx="8552">
                  <c:v>0.59312066361696558</c:v>
                </c:pt>
                <c:pt idx="8553">
                  <c:v>0.60706893677069762</c:v>
                </c:pt>
                <c:pt idx="8554">
                  <c:v>0.62127772594043951</c:v>
                </c:pt>
                <c:pt idx="8555">
                  <c:v>0.63575023840426115</c:v>
                </c:pt>
                <c:pt idx="8556">
                  <c:v>0.65048962780841768</c:v>
                </c:pt>
                <c:pt idx="8557">
                  <c:v>0.66549898827420462</c:v>
                </c:pt>
                <c:pt idx="8558">
                  <c:v>0.68078134837464077</c:v>
                </c:pt>
                <c:pt idx="8559">
                  <c:v>0.69633966498093158</c:v>
                </c:pt>
                <c:pt idx="8560">
                  <c:v>0.71217681698340696</c:v>
                </c:pt>
                <c:pt idx="8561">
                  <c:v>0.72829559888605555</c:v>
                </c:pt>
                <c:pt idx="8562">
                  <c:v>0.74469871428126111</c:v>
                </c:pt>
                <c:pt idx="8563">
                  <c:v>0.76138876920502796</c:v>
                </c:pt>
                <c:pt idx="8564">
                  <c:v>0.77836826537790671</c:v>
                </c:pt>
                <c:pt idx="8565">
                  <c:v>0.79563959333578593</c:v>
                </c:pt>
                <c:pt idx="8566">
                  <c:v>0.81320502545434281</c:v>
                </c:pt>
                <c:pt idx="8567">
                  <c:v>0.83106670887291745</c:v>
                </c:pt>
                <c:pt idx="8568">
                  <c:v>0.84922665832341593</c:v>
                </c:pt>
                <c:pt idx="8569">
                  <c:v>0.86768674886842079</c:v>
                </c:pt>
                <c:pt idx="8570">
                  <c:v>0.88644870855860769</c:v>
                </c:pt>
                <c:pt idx="8571">
                  <c:v>0.90551411101168156</c:v>
                </c:pt>
                <c:pt idx="8572">
                  <c:v>0.9248843679245522</c:v>
                </c:pt>
                <c:pt idx="8573">
                  <c:v>0.94456072152317261</c:v>
                </c:pt>
                <c:pt idx="8574">
                  <c:v>0.96454423696117586</c:v>
                </c:pt>
                <c:pt idx="8575">
                  <c:v>0.98483579467327842</c:v>
                </c:pt>
                <c:pt idx="8576">
                  <c:v>1.0054360826965556</c:v>
                </c:pt>
                <c:pt idx="8577">
                  <c:v>1.026345588964668</c:v>
                </c:pt>
                <c:pt idx="8578">
                  <c:v>1.0475645935901048</c:v>
                </c:pt>
                <c:pt idx="8579">
                  <c:v>1.0690931611413879</c:v>
                </c:pt>
                <c:pt idx="8580">
                  <c:v>1.0909311329295919</c:v>
                </c:pt>
                <c:pt idx="8581">
                  <c:v>1.1130781193127639</c:v>
                </c:pt>
                <c:pt idx="8582">
                  <c:v>1.1355334920343634</c:v>
                </c:pt>
                <c:pt idx="8583">
                  <c:v>1.1582963766038019</c:v>
                </c:pt>
                <c:pt idx="8584">
                  <c:v>1.181365644737548</c:v>
                </c:pt>
                <c:pt idx="8585">
                  <c:v>1.2047399068685527</c:v>
                </c:pt>
                <c:pt idx="8586">
                  <c:v>1.2284175047435295</c:v>
                </c:pt>
                <c:pt idx="8587">
                  <c:v>1.2523965041177401</c:v>
                </c:pt>
                <c:pt idx="8588">
                  <c:v>1.2766746875669064</c:v>
                </c:pt>
                <c:pt idx="8589">
                  <c:v>1.3012495474263899</c:v>
                </c:pt>
                <c:pt idx="8590">
                  <c:v>1.3261182788769545</c:v>
                </c:pt>
                <c:pt idx="8591">
                  <c:v>1.3512777731926879</c:v>
                </c:pt>
                <c:pt idx="8592">
                  <c:v>1.3767246111638394</c:v>
                </c:pt>
                <c:pt idx="8593">
                  <c:v>1.4024550567164535</c:v>
                </c:pt>
                <c:pt idx="8594">
                  <c:v>1.42846505074117</c:v>
                </c:pt>
                <c:pt idx="8595">
                  <c:v>1.4547502051496195</c:v>
                </c:pt>
                <c:pt idx="8596">
                  <c:v>1.4813057971771479</c:v>
                </c:pt>
                <c:pt idx="8597">
                  <c:v>1.5081267639466027</c:v>
                </c:pt>
                <c:pt idx="8598">
                  <c:v>1.5352076973127922</c:v>
                </c:pt>
                <c:pt idx="8599">
                  <c:v>1.5625428390037817</c:v>
                </c:pt>
                <c:pt idx="8600">
                  <c:v>1.590126076078284</c:v>
                </c:pt>
                <c:pt idx="8601">
                  <c:v>1.6179509367157952</c:v>
                </c:pt>
                <c:pt idx="8602">
                  <c:v>1.6460105863555523</c:v>
                </c:pt>
                <c:pt idx="8603">
                  <c:v>1.6742978242073578</c:v>
                </c:pt>
                <c:pt idx="8604">
                  <c:v>1.7028050801448358</c:v>
                </c:pt>
                <c:pt idx="8605">
                  <c:v>1.7315244120036317</c:v>
                </c:pt>
                <c:pt idx="8606">
                  <c:v>1.7604475032992881</c:v>
                </c:pt>
                <c:pt idx="8607">
                  <c:v>1.7895656613836293</c:v>
                </c:pt>
                <c:pt idx="8608">
                  <c:v>1.8188698160537515</c:v>
                </c:pt>
                <c:pt idx="8609">
                  <c:v>1.8483505186324121</c:v>
                </c:pt>
                <c:pt idx="8610">
                  <c:v>1.877997941535118</c:v>
                </c:pt>
                <c:pt idx="8611">
                  <c:v>1.9078018783370339</c:v>
                </c:pt>
                <c:pt idx="8612">
                  <c:v>1.9377517443606904</c:v>
                </c:pt>
                <c:pt idx="8613">
                  <c:v>1.9678365777903926</c:v>
                </c:pt>
                <c:pt idx="8614">
                  <c:v>1.9980450413357049</c:v>
                </c:pt>
                <c:pt idx="8615">
                  <c:v>2.0283654244524372</c:v>
                </c:pt>
                <c:pt idx="8616">
                  <c:v>2.0587856461333951</c:v>
                </c:pt>
                <c:pt idx="8617">
                  <c:v>2.0892932582830612</c:v>
                </c:pt>
                <c:pt idx="8618">
                  <c:v>2.119875449686873</c:v>
                </c:pt>
                <c:pt idx="8619">
                  <c:v>2.1505190505835632</c:v>
                </c:pt>
                <c:pt idx="8620">
                  <c:v>2.1812105378498714</c:v>
                </c:pt>
                <c:pt idx="8621">
                  <c:v>2.2119360408085011</c:v>
                </c:pt>
                <c:pt idx="8622">
                  <c:v>2.2426813476629666</c:v>
                </c:pt>
                <c:pt idx="8623">
                  <c:v>2.2734319125685989</c:v>
                </c:pt>
                <c:pt idx="8624">
                  <c:v>2.3041728633425742</c:v>
                </c:pt>
                <c:pt idx="8625">
                  <c:v>2.3348890098178674</c:v>
                </c:pt>
                <c:pt idx="8626">
                  <c:v>2.3655648528426561</c:v>
                </c:pt>
                <c:pt idx="8627">
                  <c:v>2.3961845939294228</c:v>
                </c:pt>
                <c:pt idx="8628">
                  <c:v>2.4267321455517545</c:v>
                </c:pt>
                <c:pt idx="8629">
                  <c:v>2.45719114208518</c:v>
                </c:pt>
                <c:pt idx="8630">
                  <c:v>2.4875449513961296</c:v>
                </c:pt>
                <c:pt idx="8631">
                  <c:v>2.5177766870691745</c:v>
                </c:pt>
                <c:pt idx="8632">
                  <c:v>2.5478692212704872</c:v>
                </c:pt>
                <c:pt idx="8633">
                  <c:v>2.5778051982370718</c:v>
                </c:pt>
                <c:pt idx="8634">
                  <c:v>2.6075670483906617</c:v>
                </c:pt>
                <c:pt idx="8635">
                  <c:v>2.6371370030568002</c:v>
                </c:pt>
                <c:pt idx="8636">
                  <c:v>2.6664971097874801</c:v>
                </c:pt>
                <c:pt idx="8637">
                  <c:v>2.695629248266906</c:v>
                </c:pt>
                <c:pt idx="8638">
                  <c:v>2.7245151467919895</c:v>
                </c:pt>
                <c:pt idx="8639">
                  <c:v>2.7531363993070164</c:v>
                </c:pt>
                <c:pt idx="8640">
                  <c:v>2.7814744829781457</c:v>
                </c:pt>
                <c:pt idx="8641">
                  <c:v>2.8095107762900771</c:v>
                </c:pt>
                <c:pt idx="8642">
                  <c:v>2.8372265776376042</c:v>
                </c:pt>
                <c:pt idx="8643">
                  <c:v>2.8646031244010377</c:v>
                </c:pt>
                <c:pt idx="8644">
                  <c:v>2.891621612471762</c:v>
                </c:pt>
                <c:pt idx="8645">
                  <c:v>2.9182632162095796</c:v>
                </c:pt>
                <c:pt idx="8646">
                  <c:v>2.9445091088046271</c:v>
                </c:pt>
                <c:pt idx="8647">
                  <c:v>2.9703404830112441</c:v>
                </c:pt>
                <c:pt idx="8648">
                  <c:v>2.9957385722347558</c:v>
                </c:pt>
                <c:pt idx="8649">
                  <c:v>3.0206846719288993</c:v>
                </c:pt>
                <c:pt idx="8650">
                  <c:v>3.0451601612829866</c:v>
                </c:pt>
                <c:pt idx="8651">
                  <c:v>3.0691465251594336</c:v>
                </c:pt>
                <c:pt idx="8652">
                  <c:v>3.0926253762476739</c:v>
                </c:pt>
                <c:pt idx="8653">
                  <c:v>3.1155784774062507</c:v>
                </c:pt>
                <c:pt idx="8654">
                  <c:v>3.1379877641467013</c:v>
                </c:pt>
                <c:pt idx="8655">
                  <c:v>3.1598353672312389</c:v>
                </c:pt>
                <c:pt idx="8656">
                  <c:v>3.181103635340734</c:v>
                </c:pt>
                <c:pt idx="8657">
                  <c:v>3.2017751577757272</c:v>
                </c:pt>
                <c:pt idx="8658">
                  <c:v>3.2218327871525223</c:v>
                </c:pt>
                <c:pt idx="8659">
                  <c:v>3.2412596620522178</c:v>
                </c:pt>
                <c:pt idx="8660">
                  <c:v>3.2600392295811549</c:v>
                </c:pt>
                <c:pt idx="8661">
                  <c:v>3.2781552678063655</c:v>
                </c:pt>
                <c:pt idx="8662">
                  <c:v>3.2955919080155858</c:v>
                </c:pt>
                <c:pt idx="8663">
                  <c:v>3.3123336567713992</c:v>
                </c:pt>
                <c:pt idx="8664">
                  <c:v>3.3283654177080253</c:v>
                </c:pt>
                <c:pt idx="8665">
                  <c:v>3.3436725130310827</c:v>
                </c:pt>
                <c:pt idx="8666">
                  <c:v>3.3582407046824638</c:v>
                </c:pt>
                <c:pt idx="8667">
                  <c:v>3.3720562151223668</c:v>
                </c:pt>
                <c:pt idx="8668">
                  <c:v>3.3851057476917079</c:v>
                </c:pt>
                <c:pt idx="8669">
                  <c:v>3.3973765065088526</c:v>
                </c:pt>
                <c:pt idx="8670">
                  <c:v>3.4088562158651676</c:v>
                </c:pt>
                <c:pt idx="8671">
                  <c:v>3.4195331390726027</c:v>
                </c:pt>
                <c:pt idx="8672">
                  <c:v>3.429396096732638</c:v>
                </c:pt>
                <c:pt idx="8673">
                  <c:v>3.4384344843754731</c:v>
                </c:pt>
                <c:pt idx="8674">
                  <c:v>3.4466382894455023</c:v>
                </c:pt>
                <c:pt idx="8675">
                  <c:v>3.4539981075834647</c:v>
                </c:pt>
                <c:pt idx="8676">
                  <c:v>3.4605051581790192</c:v>
                </c:pt>
                <c:pt idx="8677">
                  <c:v>3.4661512991507757</c:v>
                </c:pt>
                <c:pt idx="8678">
                  <c:v>3.4709290409315652</c:v>
                </c:pt>
                <c:pt idx="8679">
                  <c:v>3.4748315596112151</c:v>
                </c:pt>
                <c:pt idx="8680">
                  <c:v>3.477852709224142</c:v>
                </c:pt>
                <c:pt idx="8681">
                  <c:v>3.4799870331406426</c:v>
                </c:pt>
                <c:pt idx="8682">
                  <c:v>3.4812297745359979</c:v>
                </c:pt>
                <c:pt idx="8683">
                  <c:v>3.4815768859178418</c:v>
                </c:pt>
                <c:pt idx="8684">
                  <c:v>3.4810250376854444</c:v>
                </c:pt>
                <c:pt idx="8685">
                  <c:v>3.4795716256962423</c:v>
                </c:pt>
                <c:pt idx="8686">
                  <c:v>3.4772147778232418</c:v>
                </c:pt>
                <c:pt idx="8687">
                  <c:v>3.4739533594855998</c:v>
                </c:pt>
                <c:pt idx="8688">
                  <c:v>3.4697869781357609</c:v>
                </c:pt>
                <c:pt idx="8689">
                  <c:v>3.464715986691667</c:v>
                </c:pt>
                <c:pt idx="8690">
                  <c:v>3.4587414859001777</c:v>
                </c:pt>
                <c:pt idx="8691">
                  <c:v>3.4518653256254064</c:v>
                </c:pt>
                <c:pt idx="8692">
                  <c:v>3.4440901050514872</c:v>
                </c:pt>
                <c:pt idx="8693">
                  <c:v>3.4354191718047735</c:v>
                </c:pt>
                <c:pt idx="8694">
                  <c:v>3.4258566199797222</c:v>
                </c:pt>
                <c:pt idx="8695">
                  <c:v>3.415407287082763</c:v>
                </c:pt>
                <c:pt idx="8696">
                  <c:v>3.4040767498827016</c:v>
                </c:pt>
                <c:pt idx="8697">
                  <c:v>3.3918713191913747</c:v>
                </c:pt>
                <c:pt idx="8698">
                  <c:v>3.3787980335592889</c:v>
                </c:pt>
                <c:pt idx="8699">
                  <c:v>3.3648646519163119</c:v>
                </c:pt>
                <c:pt idx="8700">
                  <c:v>3.3500796451568187</c:v>
                </c:pt>
                <c:pt idx="8701">
                  <c:v>3.334452186690037</c:v>
                </c:pt>
                <c:pt idx="8702">
                  <c:v>3.3179921419667155</c:v>
                </c:pt>
                <c:pt idx="8703">
                  <c:v>3.3007100570082009</c:v>
                </c:pt>
                <c:pt idx="8704">
                  <c:v>3.2826171459509599</c:v>
                </c:pt>
                <c:pt idx="8705">
                  <c:v>3.2637252776369259</c:v>
                </c:pt>
                <c:pt idx="8706">
                  <c:v>3.2440469612666232</c:v>
                </c:pt>
                <c:pt idx="8707">
                  <c:v>3.2235953311511323</c:v>
                </c:pt>
                <c:pt idx="8708">
                  <c:v>3.2023841305845253</c:v>
                </c:pt>
                <c:pt idx="8709">
                  <c:v>3.1804276948729884</c:v>
                </c:pt>
                <c:pt idx="8710">
                  <c:v>3.1577409335450644</c:v>
                </c:pt>
                <c:pt idx="8711">
                  <c:v>3.1343393117906766</c:v>
                </c:pt>
                <c:pt idx="8712">
                  <c:v>3.1102388311495979</c:v>
                </c:pt>
                <c:pt idx="8713">
                  <c:v>3.0854560094979862</c:v>
                </c:pt>
                <c:pt idx="8714">
                  <c:v>3.0600078603630791</c:v>
                </c:pt>
                <c:pt idx="8715">
                  <c:v>3.0339118716153397</c:v>
                </c:pt>
                <c:pt idx="8716">
                  <c:v>3.0071859835688137</c:v>
                </c:pt>
                <c:pt idx="8717">
                  <c:v>2.9798485665392396</c:v>
                </c:pt>
                <c:pt idx="8718">
                  <c:v>2.9519183978992527</c:v>
                </c:pt>
                <c:pt idx="8719">
                  <c:v>2.9234146386760482</c:v>
                </c:pt>
                <c:pt idx="8720">
                  <c:v>2.894356809734167</c:v>
                </c:pt>
                <c:pt idx="8721">
                  <c:v>2.8647647675925154</c:v>
                </c:pt>
                <c:pt idx="8722">
                  <c:v>2.8346586799156741</c:v>
                </c:pt>
                <c:pt idx="8723">
                  <c:v>2.8040590007278907</c:v>
                </c:pt>
                <c:pt idx="8724">
                  <c:v>2.7729864453996198</c:v>
                </c:pt>
                <c:pt idx="8725">
                  <c:v>2.7414619654470842</c:v>
                </c:pt>
                <c:pt idx="8726">
                  <c:v>2.7095067231921934</c:v>
                </c:pt>
                <c:pt idx="8727">
                  <c:v>2.677142066333662</c:v>
                </c:pt>
                <c:pt idx="8728">
                  <c:v>2.6443895024698842</c:v>
                </c:pt>
                <c:pt idx="8729">
                  <c:v>2.6112706736216227</c:v>
                </c:pt>
                <c:pt idx="8730">
                  <c:v>2.5778073307984073</c:v>
                </c:pt>
                <c:pt idx="8731">
                  <c:v>2.5440213086564709</c:v>
                </c:pt>
                <c:pt idx="8732">
                  <c:v>2.5099345002872409</c:v>
                </c:pt>
                <c:pt idx="8733">
                  <c:v>2.4755688321833844</c:v>
                </c:pt>
                <c:pt idx="8734">
                  <c:v>2.4409462394228507</c:v>
                </c:pt>
                <c:pt idx="8735">
                  <c:v>2.4060886411130005</c:v>
                </c:pt>
                <c:pt idx="8736">
                  <c:v>2.3710179161350942</c:v>
                </c:pt>
                <c:pt idx="8737">
                  <c:v>2.3357558792279924</c:v>
                </c:pt>
                <c:pt idx="8738">
                  <c:v>2.3003242574479987</c:v>
                </c:pt>
                <c:pt idx="8739">
                  <c:v>2.2647446670444005</c:v>
                </c:pt>
                <c:pt idx="8740">
                  <c:v>2.2290385907820802</c:v>
                </c:pt>
                <c:pt idx="8741">
                  <c:v>2.1932273557495847</c:v>
                </c:pt>
                <c:pt idx="8742">
                  <c:v>2.1573321116796116</c:v>
                </c:pt>
                <c:pt idx="8743">
                  <c:v>2.1213738098177042</c:v>
                </c:pt>
                <c:pt idx="8744">
                  <c:v>2.0853731823644641</c:v>
                </c:pt>
                <c:pt idx="8745">
                  <c:v>2.0493507225235041</c:v>
                </c:pt>
                <c:pt idx="8746">
                  <c:v>2.0133266651733241</c:v>
                </c:pt>
                <c:pt idx="8747">
                  <c:v>1.977320968195962</c:v>
                </c:pt>
                <c:pt idx="8748">
                  <c:v>1.9413532944795975</c:v>
                </c:pt>
                <c:pt idx="8749">
                  <c:v>1.9054429946142148</c:v>
                </c:pt>
                <c:pt idx="8750">
                  <c:v>1.8696090903066556</c:v>
                </c:pt>
                <c:pt idx="8751">
                  <c:v>1.8338702585222624</c:v>
                </c:pt>
                <c:pt idx="8752">
                  <c:v>1.7982448163754099</c:v>
                </c:pt>
                <c:pt idx="8753">
                  <c:v>1.7627507067795771</c:v>
                </c:pt>
                <c:pt idx="8754">
                  <c:v>1.7274054848683931</c:v>
                </c:pt>
                <c:pt idx="8755">
                  <c:v>1.6922263051978919</c:v>
                </c:pt>
                <c:pt idx="8756">
                  <c:v>1.65722990973868</c:v>
                </c:pt>
                <c:pt idx="8757">
                  <c:v>1.6224326166605145</c:v>
                </c:pt>
                <c:pt idx="8758">
                  <c:v>1.5878503099197541</c:v>
                </c:pt>
                <c:pt idx="8759">
                  <c:v>1.5534984296464569</c:v>
                </c:pt>
                <c:pt idx="8760">
                  <c:v>1.5193919633353858</c:v>
                </c:pt>
                <c:pt idx="8761">
                  <c:v>1.4855454378400879</c:v>
                </c:pt>
                <c:pt idx="8762">
                  <c:v>1.4519729121652232</c:v>
                </c:pt>
                <c:pt idx="8763">
                  <c:v>1.418687971056158</c:v>
                </c:pt>
                <c:pt idx="8764">
                  <c:v>1.3857037193801118</c:v>
                </c:pt>
                <c:pt idx="8765">
                  <c:v>1.3530327772885982</c:v>
                </c:pt>
                <c:pt idx="8766">
                  <c:v>1.3206872761566661</c:v>
                </c:pt>
                <c:pt idx="8767">
                  <c:v>1.2886788552886508</c:v>
                </c:pt>
                <c:pt idx="8768">
                  <c:v>1.2570186593762427</c:v>
                </c:pt>
                <c:pt idx="8769">
                  <c:v>1.2257173366996759</c:v>
                </c:pt>
                <c:pt idx="8770">
                  <c:v>1.1947850380584881</c:v>
                </c:pt>
                <c:pt idx="8771">
                  <c:v>1.1642314164147491</c:v>
                </c:pt>
                <c:pt idx="8772">
                  <c:v>1.1340656272349079</c:v>
                </c:pt>
                <c:pt idx="8773">
                  <c:v>1.1042963295138362</c:v>
                </c:pt>
                <c:pt idx="8774">
                  <c:v>1.0749316874607604</c:v>
                </c:pt>
                <c:pt idx="8775">
                  <c:v>1.0459793728326792</c:v>
                </c:pt>
                <c:pt idx="8776">
                  <c:v>1.01744656789109</c:v>
                </c:pt>
                <c:pt idx="8777">
                  <c:v>0.98933996896567855</c:v>
                </c:pt>
                <c:pt idx="8778">
                  <c:v>0.96166579060322521</c:v>
                </c:pt>
                <c:pt idx="8779">
                  <c:v>0.93442977027759844</c:v>
                </c:pt>
                <c:pt idx="8780">
                  <c:v>0.90763717364307572</c:v>
                </c:pt>
                <c:pt idx="8781">
                  <c:v>0.88129280030643753</c:v>
                </c:pt>
                <c:pt idx="8782">
                  <c:v>0.8554009900940216</c:v>
                </c:pt>
                <c:pt idx="8783">
                  <c:v>0.82996562979249711</c:v>
                </c:pt>
                <c:pt idx="8784">
                  <c:v>0.8049901603389138</c:v>
                </c:pt>
                <c:pt idx="8785">
                  <c:v>0.78047758443618021</c:v>
                </c:pt>
                <c:pt idx="8786">
                  <c:v>0.75643047457082413</c:v>
                </c:pt>
                <c:pt idx="8787">
                  <c:v>0.73285098140843863</c:v>
                </c:pt>
                <c:pt idx="8788">
                  <c:v>0.70974084254368353</c:v>
                </c:pt>
                <c:pt idx="8789">
                  <c:v>0.68710139157894723</c:v>
                </c:pt>
                <c:pt idx="8790">
                  <c:v>0.66493356751114185</c:v>
                </c:pt>
                <c:pt idx="8791">
                  <c:v>0.64323792439965877</c:v>
                </c:pt>
                <c:pt idx="8792">
                  <c:v>0.62201464129302875</c:v>
                </c:pt>
                <c:pt idx="8793">
                  <c:v>0.60126353239209074</c:v>
                </c:pt>
                <c:pt idx="8794">
                  <c:v>0.58098405742483972</c:v>
                </c:pt>
                <c:pt idx="8795">
                  <c:v>0.561175332211027</c:v>
                </c:pt>
                <c:pt idx="8796">
                  <c:v>0.54183613939422359</c:v>
                </c:pt>
                <c:pt idx="8797">
                  <c:v>0.52296493931903332</c:v>
                </c:pt>
                <c:pt idx="8798">
                  <c:v>0.50455988103186167</c:v>
                </c:pt>
                <c:pt idx="8799">
                  <c:v>0.48661881338423252</c:v>
                </c:pt>
                <c:pt idx="8800">
                  <c:v>0.46913929621798961</c:v>
                </c:pt>
                <c:pt idx="8801">
                  <c:v>0.45211861161201483</c:v>
                </c:pt>
                <c:pt idx="8802">
                  <c:v>0.43555377517185417</c:v>
                </c:pt>
                <c:pt idx="8803">
                  <c:v>0.41944154734120725</c:v>
                </c:pt>
                <c:pt idx="8804">
                  <c:v>0.4037784447198049</c:v>
                </c:pt>
                <c:pt idx="8805">
                  <c:v>0.38856075136690066</c:v>
                </c:pt>
                <c:pt idx="8806">
                  <c:v>0.37378453007558227</c:v>
                </c:pt>
                <c:pt idx="8807">
                  <c:v>0.35944563359969189</c:v>
                </c:pt>
                <c:pt idx="8808">
                  <c:v>0.34553971581896825</c:v>
                </c:pt>
                <c:pt idx="8809">
                  <c:v>0.33206224282599323</c:v>
                </c:pt>
                <c:pt idx="8810">
                  <c:v>0.31900850392131902</c:v>
                </c:pt>
                <c:pt idx="8811">
                  <c:v>0.30637362250223815</c:v>
                </c:pt>
                <c:pt idx="8812">
                  <c:v>0.29415256683303226</c:v>
                </c:pt>
                <c:pt idx="8813">
                  <c:v>0.28234016068313217</c:v>
                </c:pt>
                <c:pt idx="8814">
                  <c:v>0.27093109382258485</c:v>
                </c:pt>
                <c:pt idx="8815">
                  <c:v>0.25991993236264888</c:v>
                </c:pt>
                <c:pt idx="8816">
                  <c:v>0.24930112893249512</c:v>
                </c:pt>
                <c:pt idx="8817">
                  <c:v>0.23906903268082919</c:v>
                </c:pt>
                <c:pt idx="8818">
                  <c:v>0.22921789909496643</c:v>
                </c:pt>
                <c:pt idx="8819">
                  <c:v>0.21974189962766558</c:v>
                </c:pt>
                <c:pt idx="8820">
                  <c:v>0.21063513112530044</c:v>
                </c:pt>
                <c:pt idx="8821">
                  <c:v>0.20189162504942834</c:v>
                </c:pt>
                <c:pt idx="8822">
                  <c:v>0.19350535648582834</c:v>
                </c:pt>
                <c:pt idx="8823">
                  <c:v>0.18547025293551433</c:v>
                </c:pt>
                <c:pt idx="8824">
                  <c:v>0.17778020288191401</c:v>
                </c:pt>
                <c:pt idx="8825">
                  <c:v>0.17042906413049075</c:v>
                </c:pt>
                <c:pt idx="8826">
                  <c:v>0.16341067191632214</c:v>
                </c:pt>
                <c:pt idx="8827">
                  <c:v>0.15671884677674092</c:v>
                </c:pt>
                <c:pt idx="8828">
                  <c:v>0.15034740218591214</c:v>
                </c:pt>
                <c:pt idx="8829">
                  <c:v>0.14429015194914571</c:v>
                </c:pt>
                <c:pt idx="8830">
                  <c:v>0.13854091735554808</c:v>
                </c:pt>
                <c:pt idx="8831">
                  <c:v>0.13309353408739877</c:v>
                </c:pt>
                <c:pt idx="8832">
                  <c:v>0.12794185888569429</c:v>
                </c:pt>
                <c:pt idx="8833">
                  <c:v>0.12307977597168332</c:v>
                </c:pt>
                <c:pt idx="8834">
                  <c:v>0.1185012032244035</c:v>
                </c:pt>
                <c:pt idx="8835">
                  <c:v>0.11420009811492214</c:v>
                </c:pt>
                <c:pt idx="8836">
                  <c:v>0.11017046339831858</c:v>
                </c:pt>
                <c:pt idx="8837">
                  <c:v>0.10640635256473287</c:v>
                </c:pt>
                <c:pt idx="8838">
                  <c:v>0.10290187505140422</c:v>
                </c:pt>
                <c:pt idx="8839">
                  <c:v>9.9651201217677066E-2</c:v>
                </c:pt>
                <c:pt idx="8840">
                  <c:v>9.6648567085459297E-2</c:v>
                </c:pt>
                <c:pt idx="8841">
                  <c:v>9.3888278848010501E-2</c:v>
                </c:pt>
                <c:pt idx="8842">
                  <c:v>9.1364717150067873E-2</c:v>
                </c:pt>
                <c:pt idx="8843">
                  <c:v>8.9072341142492933E-2</c:v>
                </c:pt>
                <c:pt idx="8844">
                  <c:v>8.7005692315248448E-2</c:v>
                </c:pt>
                <c:pt idx="8845">
                  <c:v>8.5159398112450171E-2</c:v>
                </c:pt>
                <c:pt idx="8846">
                  <c:v>8.352817533343225E-2</c:v>
                </c:pt>
                <c:pt idx="8847">
                  <c:v>8.2106833324156955E-2</c:v>
                </c:pt>
                <c:pt idx="8848">
                  <c:v>8.0890276963397068E-2</c:v>
                </c:pt>
                <c:pt idx="8849">
                  <c:v>7.9873509448169511E-2</c:v>
                </c:pt>
                <c:pt idx="8850">
                  <c:v>7.9051634883260904E-2</c:v>
                </c:pt>
                <c:pt idx="8851">
                  <c:v>7.8419860679538725E-2</c:v>
                </c:pt>
                <c:pt idx="8852">
                  <c:v>7.7973499766256393E-2</c:v>
                </c:pt>
                <c:pt idx="8853">
                  <c:v>7.770797262207943E-2</c:v>
                </c:pt>
                <c:pt idx="8854">
                  <c:v>7.7618809130310884E-2</c:v>
                </c:pt>
                <c:pt idx="8855">
                  <c:v>7.770165026327E-2</c:v>
                </c:pt>
                <c:pt idx="8856">
                  <c:v>7.7952249601212928E-2</c:v>
                </c:pt>
                <c:pt idx="8857">
                  <c:v>7.8366474691101529E-2</c:v>
                </c:pt>
                <c:pt idx="8858">
                  <c:v>7.894030825043466E-2</c:v>
                </c:pt>
                <c:pt idx="8859">
                  <c:v>7.966984922157086E-2</c:v>
                </c:pt>
                <c:pt idx="8860">
                  <c:v>8.0551313681958531E-2</c:v>
                </c:pt>
                <c:pt idx="8861">
                  <c:v>8.1581035615326536E-2</c:v>
                </c:pt>
                <c:pt idx="8862">
                  <c:v>8.2755467549411751E-2</c:v>
                </c:pt>
                <c:pt idx="8863">
                  <c:v>8.4071181065386927E-2</c:v>
                </c:pt>
                <c:pt idx="8864">
                  <c:v>8.5524867184164272E-2</c:v>
                </c:pt>
                <c:pt idx="8865">
                  <c:v>8.7113336634808539E-2</c:v>
                </c:pt>
                <c:pt idx="8866">
                  <c:v>8.8833520010088707E-2</c:v>
                </c:pt>
                <c:pt idx="8867">
                  <c:v>9.0682467814358111E-2</c:v>
                </c:pt>
                <c:pt idx="8868">
                  <c:v>9.2657350408415523E-2</c:v>
                </c:pt>
                <c:pt idx="8869">
                  <c:v>9.4755457856547848E-2</c:v>
                </c:pt>
                <c:pt idx="8870">
                  <c:v>9.6974199680275236E-2</c:v>
                </c:pt>
                <c:pt idx="8871">
                  <c:v>9.9311104523496327E-2</c:v>
                </c:pt>
                <c:pt idx="8872">
                  <c:v>0.10176381973363748</c:v>
                </c:pt>
                <c:pt idx="8873">
                  <c:v>0.10433011086322129</c:v>
                </c:pt>
                <c:pt idx="8874">
                  <c:v>0.10700786109607488</c:v>
                </c:pt>
                <c:pt idx="8875">
                  <c:v>0.10979507060244149</c:v>
                </c:pt>
                <c:pt idx="8876">
                  <c:v>0.11268985582698403</c:v>
                </c:pt>
                <c:pt idx="8877">
                  <c:v>0.11569044871363843</c:v>
                </c:pt>
                <c:pt idx="8878">
                  <c:v>0.11879519587093061</c:v>
                </c:pt>
                <c:pt idx="8879">
                  <c:v>0.12200255768156142</c:v>
                </c:pt>
                <c:pt idx="8880">
                  <c:v>0.12531110735958867</c:v>
                </c:pt>
                <c:pt idx="8881">
                  <c:v>0.12871952995859562</c:v>
                </c:pt>
                <c:pt idx="8882">
                  <c:v>0.1322266213338413</c:v>
                </c:pt>
                <c:pt idx="8883">
                  <c:v>0.13583128706154171</c:v>
                </c:pt>
                <c:pt idx="8884">
                  <c:v>0.13953254131816292</c:v>
                </c:pt>
                <c:pt idx="8885">
                  <c:v>0.1433295057222379</c:v>
                </c:pt>
                <c:pt idx="8886">
                  <c:v>0.14722140814108226</c:v>
                </c:pt>
                <c:pt idx="8887">
                  <c:v>0.15120758146534677</c:v>
                </c:pt>
                <c:pt idx="8888">
                  <c:v>0.15528746235273777</c:v>
                </c:pt>
                <c:pt idx="8889">
                  <c:v>0.15946058994373441</c:v>
                </c:pt>
                <c:pt idx="8890">
                  <c:v>0.16372660455038546</c:v>
                </c:pt>
                <c:pt idx="8891">
                  <c:v>0.16808524632067393</c:v>
                </c:pt>
                <c:pt idx="8892">
                  <c:v>0.17253635387902799</c:v>
                </c:pt>
                <c:pt idx="8893">
                  <c:v>0.17707986294529821</c:v>
                </c:pt>
                <c:pt idx="8894">
                  <c:v>0.18171580493253603</c:v>
                </c:pt>
                <c:pt idx="8895">
                  <c:v>0.18644430552514099</c:v>
                </c:pt>
                <c:pt idx="8896">
                  <c:v>0.19126558323800782</c:v>
                </c:pt>
                <c:pt idx="8897">
                  <c:v>0.1961799479572332</c:v>
                </c:pt>
                <c:pt idx="8898">
                  <c:v>0.20118779946342141</c:v>
                </c:pt>
                <c:pt idx="8899">
                  <c:v>0.20628962593725647</c:v>
                </c:pt>
                <c:pt idx="8900">
                  <c:v>0.21148600244810095</c:v>
                </c:pt>
                <c:pt idx="8901">
                  <c:v>0.21677758942550479</c:v>
                </c:pt>
                <c:pt idx="8902">
                  <c:v>0.2221651311135302</c:v>
                </c:pt>
                <c:pt idx="8903">
                  <c:v>0.22764945400762307</c:v>
                </c:pt>
                <c:pt idx="8904">
                  <c:v>0.23323146527377173</c:v>
                </c:pt>
                <c:pt idx="8905">
                  <c:v>0.23891215114933986</c:v>
                </c:pt>
                <c:pt idx="8906">
                  <c:v>0.24469257532507568</c:v>
                </c:pt>
                <c:pt idx="8907">
                  <c:v>0.25057387730723146</c:v>
                </c:pt>
                <c:pt idx="8908">
                  <c:v>0.25655727075905782</c:v>
                </c:pt>
                <c:pt idx="8909">
                  <c:v>0.26264404182097734</c:v>
                </c:pt>
                <c:pt idx="8910">
                  <c:v>0.26883554740737559</c:v>
                </c:pt>
                <c:pt idx="8911">
                  <c:v>0.27513321347957775</c:v>
                </c:pt>
                <c:pt idx="8912">
                  <c:v>0.28153853329361822</c:v>
                </c:pt>
                <c:pt idx="8913">
                  <c:v>0.28805306562044286</c:v>
                </c:pt>
                <c:pt idx="8914">
                  <c:v>0.29467843293799811</c:v>
                </c:pt>
                <c:pt idx="8915">
                  <c:v>0.30141631959286314</c:v>
                </c:pt>
                <c:pt idx="8916">
                  <c:v>0.30826846993004536</c:v>
                </c:pt>
                <c:pt idx="8917">
                  <c:v>0.31523668638863855</c:v>
                </c:pt>
                <c:pt idx="8918">
                  <c:v>0.32232282756176112</c:v>
                </c:pt>
                <c:pt idx="8919">
                  <c:v>0.32952880621876557</c:v>
                </c:pt>
                <c:pt idx="8920">
                  <c:v>0.33685658728750634</c:v>
                </c:pt>
                <c:pt idx="8921">
                  <c:v>0.34430818579443911</c:v>
                </c:pt>
                <c:pt idx="8922">
                  <c:v>0.35188566476054661</c:v>
                </c:pt>
                <c:pt idx="8923">
                  <c:v>0.35959113305115725</c:v>
                </c:pt>
                <c:pt idx="8924">
                  <c:v>0.3674267431764025</c:v>
                </c:pt>
                <c:pt idx="8925">
                  <c:v>0.37539468904142204</c:v>
                </c:pt>
                <c:pt idx="8926">
                  <c:v>0.383497203642641</c:v>
                </c:pt>
                <c:pt idx="8927">
                  <c:v>0.39173655670881735</c:v>
                </c:pt>
                <c:pt idx="8928">
                  <c:v>0.40011505228397143</c:v>
                </c:pt>
                <c:pt idx="8929">
                  <c:v>0.40863502624999964</c:v>
                </c:pt>
                <c:pt idx="8930">
                  <c:v>0.41729884378681181</c:v>
                </c:pt>
                <c:pt idx="8931">
                  <c:v>0.42610889676727187</c:v>
                </c:pt>
                <c:pt idx="8932">
                  <c:v>0.4350676010853865</c:v>
                </c:pt>
                <c:pt idx="8933">
                  <c:v>0.44417739391468047</c:v>
                </c:pt>
                <c:pt idx="8934">
                  <c:v>0.45344073089516845</c:v>
                </c:pt>
                <c:pt idx="8935">
                  <c:v>0.46286008324674227</c:v>
                </c:pt>
                <c:pt idx="8936">
                  <c:v>0.47243793480636626</c:v>
                </c:pt>
                <c:pt idx="8937">
                  <c:v>0.48217677898800437</c:v>
                </c:pt>
                <c:pt idx="8938">
                  <c:v>0.4920791156624405</c:v>
                </c:pt>
                <c:pt idx="8939">
                  <c:v>0.50214744795593547</c:v>
                </c:pt>
                <c:pt idx="8940">
                  <c:v>0.5123842789656351</c:v>
                </c:pt>
                <c:pt idx="8941">
                  <c:v>0.52279210838997492</c:v>
                </c:pt>
                <c:pt idx="8942">
                  <c:v>0.53337342907317353</c:v>
                </c:pt>
                <c:pt idx="8943">
                  <c:v>0.54413072346208202</c:v>
                </c:pt>
                <c:pt idx="8944">
                  <c:v>0.55506645997442627</c:v>
                </c:pt>
                <c:pt idx="8945">
                  <c:v>0.56618308927682426</c:v>
                </c:pt>
                <c:pt idx="8946">
                  <c:v>0.5774830404731186</c:v>
                </c:pt>
                <c:pt idx="8947">
                  <c:v>0.5889687172003597</c:v>
                </c:pt>
                <c:pt idx="8948">
                  <c:v>0.60064249363394062</c:v>
                </c:pt>
                <c:pt idx="8949">
                  <c:v>0.61250671040043714</c:v>
                </c:pt>
                <c:pt idx="8950">
                  <c:v>0.62456367039771254</c:v>
                </c:pt>
                <c:pt idx="8951">
                  <c:v>0.63681563452401624</c:v>
                </c:pt>
                <c:pt idx="8952">
                  <c:v>0.64926481731514685</c:v>
                </c:pt>
                <c:pt idx="8953">
                  <c:v>0.66191338249001963</c:v>
                </c:pt>
                <c:pt idx="8954">
                  <c:v>0.67476343840720032</c:v>
                </c:pt>
                <c:pt idx="8955">
                  <c:v>0.6878170334312167</c:v>
                </c:pt>
                <c:pt idx="8956">
                  <c:v>0.70107615121249234</c:v>
                </c:pt>
                <c:pt idx="8957">
                  <c:v>0.71454270588009727</c:v>
                </c:pt>
                <c:pt idx="8958">
                  <c:v>0.72821853715177243</c:v>
                </c:pt>
                <c:pt idx="8959">
                  <c:v>0.74210540536089276</c:v>
                </c:pt>
                <c:pt idx="8960">
                  <c:v>0.75620498640569134</c:v>
                </c:pt>
                <c:pt idx="8961">
                  <c:v>0.77051886662059677</c:v>
                </c:pt>
                <c:pt idx="8962">
                  <c:v>0.78504853757596504</c:v>
                </c:pt>
                <c:pt idx="8963">
                  <c:v>0.7997953908071006</c:v>
                </c:pt>
                <c:pt idx="8964">
                  <c:v>0.81476071247818149</c:v>
                </c:pt>
                <c:pt idx="8965">
                  <c:v>0.82994567798430274</c:v>
                </c:pt>
                <c:pt idx="8966">
                  <c:v>0.84535134649691268</c:v>
                </c:pt>
                <c:pt idx="8967">
                  <c:v>0.86097865545646524</c:v>
                </c:pt>
                <c:pt idx="8968">
                  <c:v>0.87682841501926212</c:v>
                </c:pt>
                <c:pt idx="8969">
                  <c:v>0.89290130246140131</c:v>
                </c:pt>
                <c:pt idx="8970">
                  <c:v>0.90919785655004703</c:v>
                </c:pt>
                <c:pt idx="8971">
                  <c:v>0.9257184718828102</c:v>
                </c:pt>
                <c:pt idx="8972">
                  <c:v>0.94246339320728068</c:v>
                </c:pt>
                <c:pt idx="8973">
                  <c:v>0.9594327097240517</c:v>
                </c:pt>
                <c:pt idx="8974">
                  <c:v>0.9766263493828925</c:v>
                </c:pt>
                <c:pt idx="8975">
                  <c:v>0.99404407317810306</c:v>
                </c:pt>
                <c:pt idx="8976">
                  <c:v>1.0116854694534951</c:v>
                </c:pt>
                <c:pt idx="8977">
                  <c:v>1.0295499482227286</c:v>
                </c:pt>
                <c:pt idx="8978">
                  <c:v>1.0476367355166718</c:v>
                </c:pt>
                <c:pt idx="8979">
                  <c:v>1.0659448677646166</c:v>
                </c:pt>
                <c:pt idx="8980">
                  <c:v>1.0844731862213699</c:v>
                </c:pt>
                <c:pt idx="8981">
                  <c:v>1.1032203314471358</c:v>
                </c:pt>
                <c:pt idx="8982">
                  <c:v>1.1221847378539147</c:v>
                </c:pt>
                <c:pt idx="8983">
                  <c:v>1.1413646283257042</c:v>
                </c:pt>
                <c:pt idx="8984">
                  <c:v>1.1607580089263516</c:v>
                </c:pt>
                <c:pt idx="8985">
                  <c:v>1.1803626637033613</c:v>
                </c:pt>
                <c:pt idx="8986">
                  <c:v>1.2001761496019161</c:v>
                </c:pt>
                <c:pt idx="8987">
                  <c:v>1.2201957914978478</c:v>
                </c:pt>
                <c:pt idx="8988">
                  <c:v>1.2404186773656352</c:v>
                </c:pt>
                <c:pt idx="8989">
                  <c:v>1.2608416535882798</c:v>
                </c:pt>
                <c:pt idx="8990">
                  <c:v>1.2814613204265444</c:v>
                </c:pt>
                <c:pt idx="8991">
                  <c:v>1.3022740276575</c:v>
                </c:pt>
                <c:pt idx="8992">
                  <c:v>1.323275870394756</c:v>
                </c:pt>
                <c:pt idx="8993">
                  <c:v>1.344462685105956</c:v>
                </c:pt>
                <c:pt idx="8994">
                  <c:v>1.3658300458375299</c:v>
                </c:pt>
                <c:pt idx="8995">
                  <c:v>1.387373260661444</c:v>
                </c:pt>
                <c:pt idx="8996">
                  <c:v>1.4090873683581913</c:v>
                </c:pt>
                <c:pt idx="8997">
                  <c:v>1.430967135346358</c:v>
                </c:pt>
                <c:pt idx="8998">
                  <c:v>1.4530070528753298</c:v>
                </c:pt>
                <c:pt idx="8999">
                  <c:v>1.4752013344918589</c:v>
                </c:pt>
                <c:pt idx="9000">
                  <c:v>1.4975439137958311</c:v>
                </c:pt>
                <c:pt idx="9001">
                  <c:v>1.5200284424969146</c:v>
                </c:pt>
                <c:pt idx="9002">
                  <c:v>1.5426482887842239</c:v>
                </c:pt>
                <c:pt idx="9003">
                  <c:v>1.5653965360263971</c:v>
                </c:pt>
                <c:pt idx="9004">
                  <c:v>1.5882659818086282</c:v>
                </c:pt>
                <c:pt idx="9005">
                  <c:v>1.61124913732352</c:v>
                </c:pt>
                <c:pt idx="9006">
                  <c:v>1.6343382271263907</c:v>
                </c:pt>
                <c:pt idx="9007">
                  <c:v>1.6575251892677687</c:v>
                </c:pt>
                <c:pt idx="9008">
                  <c:v>1.6808016758130382</c:v>
                </c:pt>
                <c:pt idx="9009">
                  <c:v>1.7041590537621278</c:v>
                </c:pt>
                <c:pt idx="9010">
                  <c:v>1.7275884063800504</c:v>
                </c:pt>
                <c:pt idx="9011">
                  <c:v>1.7510805349459062</c:v>
                </c:pt>
                <c:pt idx="9012">
                  <c:v>1.7746259609356303</c:v>
                </c:pt>
                <c:pt idx="9013">
                  <c:v>1.7982149286405684</c:v>
                </c:pt>
                <c:pt idx="9014">
                  <c:v>1.8218374082378577</c:v>
                </c:pt>
                <c:pt idx="9015">
                  <c:v>1.8454830993159028</c:v>
                </c:pt>
                <c:pt idx="9016">
                  <c:v>1.8691414348630961</c:v>
                </c:pt>
                <c:pt idx="9017">
                  <c:v>1.8928015857281588</c:v>
                </c:pt>
                <c:pt idx="9018">
                  <c:v>1.9164524655583473</c:v>
                </c:pt>
                <c:pt idx="9019">
                  <c:v>1.940082736217698</c:v>
                </c:pt>
                <c:pt idx="9020">
                  <c:v>1.9636808136919757</c:v>
                </c:pt>
                <c:pt idx="9021">
                  <c:v>1.9872348744853441</c:v>
                </c:pt>
                <c:pt idx="9022">
                  <c:v>2.0107328625070697</c:v>
                </c:pt>
                <c:pt idx="9023">
                  <c:v>2.0341624964555987</c:v>
                </c:pt>
                <c:pt idx="9024">
                  <c:v>2.0575112776953262</c:v>
                </c:pt>
                <c:pt idx="9025">
                  <c:v>2.0807664986299792</c:v>
                </c:pt>
                <c:pt idx="9026">
                  <c:v>2.1039152515689521</c:v>
                </c:pt>
                <c:pt idx="9027">
                  <c:v>2.1269444380856353</c:v>
                </c:pt>
                <c:pt idx="9028">
                  <c:v>2.1498407788660052</c:v>
                </c:pt>
                <c:pt idx="9029">
                  <c:v>2.1725908240366447</c:v>
                </c:pt>
                <c:pt idx="9030">
                  <c:v>2.1951809639760644</c:v>
                </c:pt>
                <c:pt idx="9031">
                  <c:v>2.2175974405955037</c:v>
                </c:pt>
                <c:pt idx="9032">
                  <c:v>2.2398263590841587</c:v>
                </c:pt>
                <c:pt idx="9033">
                  <c:v>2.2618537001094094</c:v>
                </c:pt>
                <c:pt idx="9034">
                  <c:v>2.2836653324632237</c:v>
                </c:pt>
                <c:pt idx="9035">
                  <c:v>2.3052470261407834</c:v>
                </c:pt>
                <c:pt idx="9036">
                  <c:v>2.3265844658425472</c:v>
                </c:pt>
                <c:pt idx="9037">
                  <c:v>2.3476632648816089</c:v>
                </c:pt>
                <c:pt idx="9038">
                  <c:v>2.3684689794867237</c:v>
                </c:pt>
                <c:pt idx="9039">
                  <c:v>2.3889871234808888</c:v>
                </c:pt>
                <c:pt idx="9040">
                  <c:v>2.4092031833190184</c:v>
                </c:pt>
                <c:pt idx="9041">
                  <c:v>2.4291026334704924</c:v>
                </c:pt>
                <c:pt idx="9042">
                  <c:v>2.4486709521193357</c:v>
                </c:pt>
                <c:pt idx="9043">
                  <c:v>2.4678936371711848</c:v>
                </c:pt>
                <c:pt idx="9044">
                  <c:v>2.4867562225360378</c:v>
                </c:pt>
                <c:pt idx="9045">
                  <c:v>2.5052442946714653</c:v>
                </c:pt>
                <c:pt idx="9046">
                  <c:v>2.5233435093588001</c:v>
                </c:pt>
                <c:pt idx="9047">
                  <c:v>2.5410396086875702</c:v>
                </c:pt>
                <c:pt idx="9048">
                  <c:v>2.5583184382257738</c:v>
                </c:pt>
                <c:pt idx="9049">
                  <c:v>2.5751659643435056</c:v>
                </c:pt>
                <c:pt idx="9050">
                  <c:v>2.5915682916712335</c:v>
                </c:pt>
                <c:pt idx="9051">
                  <c:v>2.60751168065568</c:v>
                </c:pt>
                <c:pt idx="9052">
                  <c:v>2.6229825651884715</c:v>
                </c:pt>
                <c:pt idx="9053">
                  <c:v>2.6379675702803453</c:v>
                </c:pt>
                <c:pt idx="9054">
                  <c:v>2.6524535297453977</c:v>
                </c:pt>
                <c:pt idx="9055">
                  <c:v>2.6664275038675957</c:v>
                </c:pt>
                <c:pt idx="9056">
                  <c:v>2.6798767970182937</c:v>
                </c:pt>
                <c:pt idx="9057">
                  <c:v>2.6927889751910588</c:v>
                </c:pt>
                <c:pt idx="9058">
                  <c:v>2.7051518834235888</c:v>
                </c:pt>
                <c:pt idx="9059">
                  <c:v>2.7169536630733737</c:v>
                </c:pt>
                <c:pt idx="9060">
                  <c:v>2.7281827689129758</c:v>
                </c:pt>
                <c:pt idx="9061">
                  <c:v>2.7388279860153819</c:v>
                </c:pt>
                <c:pt idx="9062">
                  <c:v>2.7488784463922671</c:v>
                </c:pt>
                <c:pt idx="9063">
                  <c:v>2.7583236453563567</c:v>
                </c:pt>
                <c:pt idx="9064">
                  <c:v>2.7671534575718693</c:v>
                </c:pt>
                <c:pt idx="9065">
                  <c:v>2.7753581527611395</c:v>
                </c:pt>
                <c:pt idx="9066">
                  <c:v>2.7829284110376946</c:v>
                </c:pt>
                <c:pt idx="9067">
                  <c:v>2.7898553378281985</c:v>
                </c:pt>
                <c:pt idx="9068">
                  <c:v>2.7961304783584242</c:v>
                </c:pt>
                <c:pt idx="9069">
                  <c:v>2.801745831665202</c:v>
                </c:pt>
                <c:pt idx="9070">
                  <c:v>2.806693864110628</c:v>
                </c:pt>
                <c:pt idx="9071">
                  <c:v>2.810967522362005</c:v>
                </c:pt>
                <c:pt idx="9072">
                  <c:v>2.8145602458167343</c:v>
                </c:pt>
                <c:pt idx="9073">
                  <c:v>2.8174659784322826</c:v>
                </c:pt>
                <c:pt idx="9074">
                  <c:v>2.8196791799491123</c:v>
                </c:pt>
                <c:pt idx="9075">
                  <c:v>2.8211948364647199</c:v>
                </c:pt>
                <c:pt idx="9076">
                  <c:v>2.8220084703469137</c:v>
                </c:pt>
                <c:pt idx="9077">
                  <c:v>2.8221161494521754</c:v>
                </c:pt>
                <c:pt idx="9078">
                  <c:v>2.8215144956356597</c:v>
                </c:pt>
                <c:pt idx="9079">
                  <c:v>2.8202006925211083</c:v>
                </c:pt>
                <c:pt idx="9080">
                  <c:v>2.8181724925219771</c:v>
                </c:pt>
                <c:pt idx="9081">
                  <c:v>2.8154282230872671</c:v>
                </c:pt>
                <c:pt idx="9082">
                  <c:v>2.8119667921554066</c:v>
                </c:pt>
                <c:pt idx="9083">
                  <c:v>2.8077876928058751</c:v>
                </c:pt>
                <c:pt idx="9084">
                  <c:v>2.8028910070914042</c:v>
                </c:pt>
                <c:pt idx="9085">
                  <c:v>2.7972774090374042</c:v>
                </c:pt>
                <c:pt idx="9086">
                  <c:v>2.7909481668001637</c:v>
                </c:pt>
                <c:pt idx="9087">
                  <c:v>2.7839051439742608</c:v>
                </c:pt>
                <c:pt idx="9088">
                  <c:v>2.7761508000437867</c:v>
                </c:pt>
                <c:pt idx="9089">
                  <c:v>2.7676881899701575</c:v>
                </c:pt>
                <c:pt idx="9090">
                  <c:v>2.7585209629137646</c:v>
                </c:pt>
                <c:pt idx="9091">
                  <c:v>2.7486533600894614</c:v>
                </c:pt>
                <c:pt idx="9092">
                  <c:v>2.738090211753017</c:v>
                </c:pt>
                <c:pt idx="9093">
                  <c:v>2.7268369333259477</c:v>
                </c:pt>
                <c:pt idx="9094">
                  <c:v>2.7148995206579958</c:v>
                </c:pt>
                <c:pt idx="9095">
                  <c:v>2.7022845444357442</c:v>
                </c:pt>
                <c:pt idx="9096">
                  <c:v>2.6889991437434002</c:v>
                </c:pt>
                <c:pt idx="9097">
                  <c:v>2.6750510187903491</c:v>
                </c:pt>
                <c:pt idx="9098">
                  <c:v>2.6604484228093077</c:v>
                </c:pt>
                <c:pt idx="9099">
                  <c:v>2.6452001531442608</c:v>
                </c:pt>
                <c:pt idx="9100">
                  <c:v>2.6293155415434719</c:v>
                </c:pt>
                <c:pt idx="9101">
                  <c:v>2.6128044436690083</c:v>
                </c:pt>
                <c:pt idx="9102">
                  <c:v>2.5956772278477218</c:v>
                </c:pt>
                <c:pt idx="9103">
                  <c:v>2.577944763079298</c:v>
                </c:pt>
                <c:pt idx="9104">
                  <c:v>2.5596184063252778</c:v>
                </c:pt>
                <c:pt idx="9105">
                  <c:v>2.5407099891037803</c:v>
                </c:pt>
                <c:pt idx="9106">
                  <c:v>2.5212318034085341</c:v>
                </c:pt>
                <c:pt idx="9107">
                  <c:v>2.5011965869865804</c:v>
                </c:pt>
                <c:pt idx="9108">
                  <c:v>2.4806175079975343</c:v>
                </c:pt>
                <c:pt idx="9109">
                  <c:v>2.4595081490829385</c:v>
                </c:pt>
                <c:pt idx="9110">
                  <c:v>2.4378824908762429</c:v>
                </c:pt>
                <c:pt idx="9111">
                  <c:v>2.4157548949880137</c:v>
                </c:pt>
                <c:pt idx="9112">
                  <c:v>2.3931400864923442</c:v>
                </c:pt>
                <c:pt idx="9113">
                  <c:v>2.3700531359523378</c:v>
                </c:pt>
                <c:pt idx="9114">
                  <c:v>2.3465094410160336</c:v>
                </c:pt>
                <c:pt idx="9115">
                  <c:v>2.3225247076207682</c:v>
                </c:pt>
                <c:pt idx="9116">
                  <c:v>2.29811493083636</c:v>
                </c:pt>
                <c:pt idx="9117">
                  <c:v>2.2732963753873978</c:v>
                </c:pt>
                <c:pt idx="9118">
                  <c:v>2.2480855558896602</c:v>
                </c:pt>
                <c:pt idx="9119">
                  <c:v>2.2224992168371349</c:v>
                </c:pt>
                <c:pt idx="9120">
                  <c:v>2.196554312376886</c:v>
                </c:pt>
                <c:pt idx="9121">
                  <c:v>2.1702679859111917</c:v>
                </c:pt>
                <c:pt idx="9122">
                  <c:v>2.1436575495607899</c:v>
                </c:pt>
                <c:pt idx="9123">
                  <c:v>2.1167404635288571</c:v>
                </c:pt>
                <c:pt idx="9124">
                  <c:v>2.0895343154049937</c:v>
                </c:pt>
                <c:pt idx="9125">
                  <c:v>2.0620567994436656</c:v>
                </c:pt>
                <c:pt idx="9126">
                  <c:v>2.0343256958533407</c:v>
                </c:pt>
                <c:pt idx="9127">
                  <c:v>2.0063588501372172</c:v>
                </c:pt>
                <c:pt idx="9128">
                  <c:v>1.9781741525183965</c:v>
                </c:pt>
                <c:pt idx="9129">
                  <c:v>1.9497895174856024</c:v>
                </c:pt>
                <c:pt idx="9130">
                  <c:v>1.921222863494642</c:v>
                </c:pt>
                <c:pt idx="9131">
                  <c:v>1.8924920928623998</c:v>
                </c:pt>
                <c:pt idx="9132">
                  <c:v>1.8636150718827256</c:v>
                </c:pt>
                <c:pt idx="9133">
                  <c:v>1.8346096112003134</c:v>
                </c:pt>
                <c:pt idx="9134">
                  <c:v>1.8054934464731764</c:v>
                </c:pt>
                <c:pt idx="9135">
                  <c:v>1.7762842193548998</c:v>
                </c:pt>
                <c:pt idx="9136">
                  <c:v>1.7469994588259909</c:v>
                </c:pt>
                <c:pt idx="9137">
                  <c:v>1.717656562904138</c:v>
                </c:pt>
                <c:pt idx="9138">
                  <c:v>1.6882727807596545</c:v>
                </c:pt>
                <c:pt idx="9139">
                  <c:v>1.6588651952630709</c:v>
                </c:pt>
                <c:pt idx="9140">
                  <c:v>1.6294507059901775</c:v>
                </c:pt>
                <c:pt idx="9141">
                  <c:v>1.6000460127081086</c:v>
                </c:pt>
                <c:pt idx="9142">
                  <c:v>1.57066759936425</c:v>
                </c:pt>
                <c:pt idx="9143">
                  <c:v>1.5413317186002398</c:v>
                </c:pt>
                <c:pt idx="9144">
                  <c:v>1.5120543768089689</c:v>
                </c:pt>
                <c:pt idx="9145">
                  <c:v>1.4828513197557167</c:v>
                </c:pt>
                <c:pt idx="9146">
                  <c:v>1.4537380187758437</c:v>
                </c:pt>
                <c:pt idx="9147">
                  <c:v>1.4247296575678303</c:v>
                </c:pt>
                <c:pt idx="9148">
                  <c:v>1.3958411195954239</c:v>
                </c:pt>
                <c:pt idx="9149">
                  <c:v>1.3670869761067554</c:v>
                </c:pt>
                <c:pt idx="9150">
                  <c:v>1.3384814747884535</c:v>
                </c:pt>
                <c:pt idx="9151">
                  <c:v>1.3100385290570542</c:v>
                </c:pt>
                <c:pt idx="9152">
                  <c:v>1.2817717079991644</c:v>
                </c:pt>
                <c:pt idx="9153">
                  <c:v>1.2536942269668758</c:v>
                </c:pt>
                <c:pt idx="9154">
                  <c:v>1.225818938830856</c:v>
                </c:pt>
                <c:pt idx="9155">
                  <c:v>1.1981583258973934</c:v>
                </c:pt>
                <c:pt idx="9156">
                  <c:v>1.1707244924892983</c:v>
                </c:pt>
                <c:pt idx="9157">
                  <c:v>1.1435291581911076</c:v>
                </c:pt>
                <c:pt idx="9158">
                  <c:v>1.1165836517598726</c:v>
                </c:pt>
                <c:pt idx="9159">
                  <c:v>1.0898989056970054</c:v>
                </c:pt>
                <c:pt idx="9160">
                  <c:v>1.0634854514789485</c:v>
                </c:pt>
                <c:pt idx="9161">
                  <c:v>1.0373534154419637</c:v>
                </c:pt>
                <c:pt idx="9162">
                  <c:v>1.0115125153136451</c:v>
                </c:pt>
                <c:pt idx="9163">
                  <c:v>0.98597205738607363</c:v>
                </c:pt>
                <c:pt idx="9164">
                  <c:v>0.96074093432126495</c:v>
                </c:pt>
                <c:pt idx="9165">
                  <c:v>0.93582762357818172</c:v>
                </c:pt>
                <c:pt idx="9166">
                  <c:v>0.91124018645327964</c:v>
                </c:pt>
                <c:pt idx="9167">
                  <c:v>0.886986267721803</c:v>
                </c:pt>
                <c:pt idx="9168">
                  <c:v>0.86307309586684311</c:v>
                </c:pt>
                <c:pt idx="9169">
                  <c:v>0.83950748388358054</c:v>
                </c:pt>
                <c:pt idx="9170">
                  <c:v>0.81629583064522293</c:v>
                </c:pt>
                <c:pt idx="9171">
                  <c:v>0.79344412281388921</c:v>
                </c:pt>
                <c:pt idx="9172">
                  <c:v>0.77095793728214579</c:v>
                </c:pt>
                <c:pt idx="9173">
                  <c:v>0.7488424441287358</c:v>
                </c:pt>
                <c:pt idx="9174">
                  <c:v>0.72710241007010123</c:v>
                </c:pt>
                <c:pt idx="9175">
                  <c:v>0.70574220239286922</c:v>
                </c:pt>
                <c:pt idx="9176">
                  <c:v>0.68476579334588639</c:v>
                </c:pt>
                <c:pt idx="9177">
                  <c:v>0.66417676497620171</c:v>
                </c:pt>
                <c:pt idx="9178">
                  <c:v>0.64397831438888309</c:v>
                </c:pt>
                <c:pt idx="9179">
                  <c:v>0.62417325941033075</c:v>
                </c:pt>
                <c:pt idx="9180">
                  <c:v>0.60476404463779865</c:v>
                </c:pt>
                <c:pt idx="9181">
                  <c:v>0.58575274785431874</c:v>
                </c:pt>
                <c:pt idx="9182">
                  <c:v>0.56714108678801101</c:v>
                </c:pt>
                <c:pt idx="9183">
                  <c:v>0.54893042619774202</c:v>
                </c:pt>
                <c:pt idx="9184">
                  <c:v>0.53112178526364651</c:v>
                </c:pt>
                <c:pt idx="9185">
                  <c:v>0.51371584526243552</c:v>
                </c:pt>
                <c:pt idx="9186">
                  <c:v>0.49671295750806665</c:v>
                </c:pt>
                <c:pt idx="9187">
                  <c:v>0.4801131515369727</c:v>
                </c:pt>
                <c:pt idx="9188">
                  <c:v>0.46391614351836652</c:v>
                </c:pt>
                <c:pt idx="9189">
                  <c:v>0.4481213448689938</c:v>
                </c:pt>
                <c:pt idx="9190">
                  <c:v>0.4327278710542557</c:v>
                </c:pt>
                <c:pt idx="9191">
                  <c:v>0.41773455055457426</c:v>
                </c:pt>
                <c:pt idx="9192">
                  <c:v>0.40313993397875258</c:v>
                </c:pt>
                <c:pt idx="9193">
                  <c:v>0.38894230330584478</c:v>
                </c:pt>
                <c:pt idx="9194">
                  <c:v>0.37513968123597236</c:v>
                </c:pt>
                <c:pt idx="9195">
                  <c:v>0.36172984063306557</c:v>
                </c:pt>
                <c:pt idx="9196">
                  <c:v>0.34871031404090802</c:v>
                </c:pt>
                <c:pt idx="9197">
                  <c:v>0.33607840325599919</c:v>
                </c:pt>
                <c:pt idx="9198">
                  <c:v>0.32383118893948643</c:v>
                </c:pt>
                <c:pt idx="9199">
                  <c:v>0.31196554025259932</c:v>
                </c:pt>
                <c:pt idx="9200">
                  <c:v>0.30047812449898981</c:v>
                </c:pt>
                <c:pt idx="9201">
                  <c:v>0.28936541675900224</c:v>
                </c:pt>
                <c:pt idx="9202">
                  <c:v>0.27862370950108717</c:v>
                </c:pt>
                <c:pt idx="9203">
                  <c:v>0.26824912215517843</c:v>
                </c:pt>
                <c:pt idx="9204">
                  <c:v>0.25823761063569772</c:v>
                </c:pt>
                <c:pt idx="9205">
                  <c:v>0.24858497679935748</c:v>
                </c:pt>
                <c:pt idx="9206">
                  <c:v>0.23928687782637886</c:v>
                </c:pt>
                <c:pt idx="9207">
                  <c:v>0.23033883551217599</c:v>
                </c:pt>
                <c:pt idx="9208">
                  <c:v>0.22173624545872572</c:v>
                </c:pt>
                <c:pt idx="9209">
                  <c:v>0.21347438615398448</c:v>
                </c:pt>
                <c:pt idx="9210">
                  <c:v>0.20554842792972494</c:v>
                </c:pt>
                <c:pt idx="9211">
                  <c:v>0.19795344178744864</c:v>
                </c:pt>
                <c:pt idx="9212">
                  <c:v>0.19068440808378984</c:v>
                </c:pt>
                <c:pt idx="9213">
                  <c:v>0.18373622506634574</c:v>
                </c:pt>
                <c:pt idx="9214">
                  <c:v>0.17710371725242696</c:v>
                </c:pt>
                <c:pt idx="9215">
                  <c:v>0.17078164364284559</c:v>
                </c:pt>
                <c:pt idx="9216">
                  <c:v>0.16476470576454116</c:v>
                </c:pt>
                <c:pt idx="9217">
                  <c:v>0.15904755553501382</c:v>
                </c:pt>
                <c:pt idx="9218">
                  <c:v>0.15362480294366218</c:v>
                </c:pt>
                <c:pt idx="9219">
                  <c:v>0.14849102354412491</c:v>
                </c:pt>
                <c:pt idx="9220">
                  <c:v>0.14364076575367568</c:v>
                </c:pt>
                <c:pt idx="9221">
                  <c:v>0.13906855795505987</c:v>
                </c:pt>
                <c:pt idx="9222">
                  <c:v>0.13476891539743124</c:v>
                </c:pt>
                <c:pt idx="9223">
                  <c:v>0.13073634689335095</c:v>
                </c:pt>
                <c:pt idx="9224">
                  <c:v>0.12696536130901323</c:v>
                </c:pt>
                <c:pt idx="9225">
                  <c:v>0.12345047384580732</c:v>
                </c:pt>
                <c:pt idx="9226">
                  <c:v>0.12018621211142119</c:v>
                </c:pt>
                <c:pt idx="9227">
                  <c:v>0.11716712197932738</c:v>
                </c:pt>
                <c:pt idx="9228">
                  <c:v>0.11438777323579175</c:v>
                </c:pt>
                <c:pt idx="9229">
                  <c:v>0.11184276501393833</c:v>
                </c:pt>
                <c:pt idx="9230">
                  <c:v>0.10952673101512045</c:v>
                </c:pt>
                <c:pt idx="9231">
                  <c:v>0.10743434451773443</c:v>
                </c:pt>
                <c:pt idx="9232">
                  <c:v>0.10556032317423986</c:v>
                </c:pt>
                <c:pt idx="9233">
                  <c:v>0.10389943359767946</c:v>
                </c:pt>
                <c:pt idx="9234">
                  <c:v>0.1024464957388366</c:v>
                </c:pt>
                <c:pt idx="9235">
                  <c:v>0.10119638705594849</c:v>
                </c:pt>
                <c:pt idx="9236">
                  <c:v>0.10014404647887915</c:v>
                </c:pt>
                <c:pt idx="9237">
                  <c:v>9.9284478170106619E-2</c:v>
                </c:pt>
                <c:pt idx="9238">
                  <c:v>9.8612755085080037E-2</c:v>
                </c:pt>
                <c:pt idx="9239">
                  <c:v>9.8124022334707614E-2</c:v>
                </c:pt>
                <c:pt idx="9240">
                  <c:v>9.7813500352960214E-2</c:v>
                </c:pt>
                <c:pt idx="9241">
                  <c:v>9.7676487872993073E-2</c:v>
                </c:pt>
                <c:pt idx="9242">
                  <c:v>9.7708364715038729E-2</c:v>
                </c:pt>
                <c:pt idx="9243">
                  <c:v>9.79045943897352E-2</c:v>
                </c:pt>
                <c:pt idx="9244">
                  <c:v>9.8260726520684141E-2</c:v>
                </c:pt>
                <c:pt idx="9245">
                  <c:v>9.8772399090228058E-2</c:v>
                </c:pt>
                <c:pt idx="9246">
                  <c:v>9.9435340512331868E-2</c:v>
                </c:pt>
                <c:pt idx="9247">
                  <c:v>0.10024537153688173</c:v>
                </c:pt>
                <c:pt idx="9248">
                  <c:v>0.10119840698966319</c:v>
                </c:pt>
                <c:pt idx="9249">
                  <c:v>0.10229045735236991</c:v>
                </c:pt>
                <c:pt idx="9250">
                  <c:v>0.10351763018709291</c:v>
                </c:pt>
                <c:pt idx="9251">
                  <c:v>0.10487613140976798</c:v>
                </c:pt>
                <c:pt idx="9252">
                  <c:v>0.10636226641736728</c:v>
                </c:pt>
                <c:pt idx="9253">
                  <c:v>0.10797244107303414</c:v>
                </c:pt>
                <c:pt idx="9254">
                  <c:v>0.10970316255428972</c:v>
                </c:pt>
                <c:pt idx="9255">
                  <c:v>0.11155104006855693</c:v>
                </c:pt>
                <c:pt idx="9256">
                  <c:v>0.11351278544092004</c:v>
                </c:pt>
                <c:pt idx="9257">
                  <c:v>0.11558521357875944</c:v>
                </c:pt>
                <c:pt idx="9258">
                  <c:v>0.1177652428176936</c:v>
                </c:pt>
                <c:pt idx="9259">
                  <c:v>0.12004989515376151</c:v>
                </c:pt>
                <c:pt idx="9260">
                  <c:v>0.1224362963663112</c:v>
                </c:pt>
                <c:pt idx="9261">
                  <c:v>0.12492167603604028</c:v>
                </c:pt>
                <c:pt idx="9262">
                  <c:v>0.12750336746280566</c:v>
                </c:pt>
                <c:pt idx="9263">
                  <c:v>0.13017880748776686</c:v>
                </c:pt>
                <c:pt idx="9264">
                  <c:v>0.13294553622400604</c:v>
                </c:pt>
                <c:pt idx="9265">
                  <c:v>0.13580119670009391</c:v>
                </c:pt>
                <c:pt idx="9266">
                  <c:v>0.13874353442080964</c:v>
                </c:pt>
                <c:pt idx="9267">
                  <c:v>0.14177039684928061</c:v>
                </c:pt>
                <c:pt idx="9268">
                  <c:v>0.14487973281424374</c:v>
                </c:pt>
                <c:pt idx="9269">
                  <c:v>0.14806959184697008</c:v>
                </c:pt>
                <c:pt idx="9270">
                  <c:v>0.15133812345125963</c:v>
                </c:pt>
                <c:pt idx="9271">
                  <c:v>0.15468357631041377</c:v>
                </c:pt>
                <c:pt idx="9272">
                  <c:v>0.1581042974349133</c:v>
                </c:pt>
                <c:pt idx="9273">
                  <c:v>0.16159873125439558</c:v>
                </c:pt>
                <c:pt idx="9274">
                  <c:v>0.16516541865713794</c:v>
                </c:pt>
                <c:pt idx="9275">
                  <c:v>0.16880299598060688</c:v>
                </c:pt>
                <c:pt idx="9276">
                  <c:v>0.17251019395614586</c:v>
                </c:pt>
                <c:pt idx="9277">
                  <c:v>0.17628583661094391</c:v>
                </c:pt>
                <c:pt idx="9278">
                  <c:v>0.18012884013003014</c:v>
                </c:pt>
                <c:pt idx="9279">
                  <c:v>0.18403821168150328</c:v>
                </c:pt>
                <c:pt idx="9280">
                  <c:v>0.18801304820723275</c:v>
                </c:pt>
                <c:pt idx="9281">
                  <c:v>0.19205253518195881</c:v>
                </c:pt>
                <c:pt idx="9282">
                  <c:v>0.19615594534293271</c:v>
                </c:pt>
                <c:pt idx="9283">
                  <c:v>0.20032263739248846</c:v>
                </c:pt>
                <c:pt idx="9284">
                  <c:v>0.20455205467586796</c:v>
                </c:pt>
                <c:pt idx="9285">
                  <c:v>0.20884372383616481</c:v>
                </c:pt>
                <c:pt idx="9286">
                  <c:v>0.21319725344789281</c:v>
                </c:pt>
                <c:pt idx="9287">
                  <c:v>0.21761233263195806</c:v>
                </c:pt>
                <c:pt idx="9288">
                  <c:v>0.22208872965233931</c:v>
                </c:pt>
                <c:pt idx="9289">
                  <c:v>0.22662629049716912</c:v>
                </c:pt>
                <c:pt idx="9290">
                  <c:v>0.2312249374445639</c:v>
                </c:pt>
                <c:pt idx="9291">
                  <c:v>0.23588466761534388</c:v>
                </c:pt>
                <c:pt idx="9292">
                  <c:v>0.24060555151265414</c:v>
                </c:pt>
                <c:pt idx="9293">
                  <c:v>0.24538773155070048</c:v>
                </c:pt>
                <c:pt idx="9294">
                  <c:v>0.2502314205722691</c:v>
                </c:pt>
                <c:pt idx="9295">
                  <c:v>0.25513690035650799</c:v>
                </c:pt>
                <c:pt idx="9296">
                  <c:v>0.26010452011709972</c:v>
                </c:pt>
                <c:pt idx="9297">
                  <c:v>0.26513469499152775</c:v>
                </c:pt>
                <c:pt idx="9298">
                  <c:v>0.27022790452179074</c:v>
                </c:pt>
                <c:pt idx="9299">
                  <c:v>0.27538469112643615</c:v>
                </c:pt>
                <c:pt idx="9300">
                  <c:v>0.28060565856446407</c:v>
                </c:pt>
                <c:pt idx="9301">
                  <c:v>0.28589147039077367</c:v>
                </c:pt>
                <c:pt idx="9302">
                  <c:v>0.29124284840324566</c:v>
                </c:pt>
                <c:pt idx="9303">
                  <c:v>0.296660571080887</c:v>
                </c:pt>
                <c:pt idx="9304">
                  <c:v>0.30214547201319519</c:v>
                </c:pt>
                <c:pt idx="9305">
                  <c:v>0.30769843831985005</c:v>
                </c:pt>
                <c:pt idx="9306">
                  <c:v>0.31332040906059816</c:v>
                </c:pt>
                <c:pt idx="9307">
                  <c:v>0.31901237363424695</c:v>
                </c:pt>
                <c:pt idx="9308">
                  <c:v>0.32477537016640756</c:v>
                </c:pt>
                <c:pt idx="9309">
                  <c:v>0.33061048388538372</c:v>
                </c:pt>
                <c:pt idx="9310">
                  <c:v>0.33651884548449756</c:v>
                </c:pt>
                <c:pt idx="9311">
                  <c:v>0.34250162947067608</c:v>
                </c:pt>
                <c:pt idx="9312">
                  <c:v>0.34856005249827626</c:v>
                </c:pt>
                <c:pt idx="9313">
                  <c:v>0.3546953716862673</c:v>
                </c:pt>
                <c:pt idx="9314">
                  <c:v>0.36090888291848355</c:v>
                </c:pt>
                <c:pt idx="9315">
                  <c:v>0.36720191912516531</c:v>
                </c:pt>
                <c:pt idx="9316">
                  <c:v>0.37357584854492032</c:v>
                </c:pt>
                <c:pt idx="9317">
                  <c:v>0.38003207296524566</c:v>
                </c:pt>
                <c:pt idx="9318">
                  <c:v>0.38657202594067386</c:v>
                </c:pt>
                <c:pt idx="9319">
                  <c:v>0.39319717098714935</c:v>
                </c:pt>
                <c:pt idx="9320">
                  <c:v>0.3999089997507988</c:v>
                </c:pt>
                <c:pt idx="9321">
                  <c:v>0.40670903014989457</c:v>
                </c:pt>
                <c:pt idx="9322">
                  <c:v>0.41359880448848785</c:v>
                </c:pt>
                <c:pt idx="9323">
                  <c:v>0.42057988754042114</c:v>
                </c:pt>
                <c:pt idx="9324">
                  <c:v>0.42765386460126781</c:v>
                </c:pt>
                <c:pt idx="9325">
                  <c:v>0.43482233950817073</c:v>
                </c:pt>
                <c:pt idx="9326">
                  <c:v>0.44208693262455007</c:v>
                </c:pt>
                <c:pt idx="9327">
                  <c:v>0.44944927878921631</c:v>
                </c:pt>
                <c:pt idx="9328">
                  <c:v>0.45691102522770882</c:v>
                </c:pt>
                <c:pt idx="9329">
                  <c:v>0.46447382942488163</c:v>
                </c:pt>
                <c:pt idx="9330">
                  <c:v>0.47213935695680576</c:v>
                </c:pt>
                <c:pt idx="9331">
                  <c:v>0.47990927928088861</c:v>
                </c:pt>
                <c:pt idx="9332">
                  <c:v>0.48778527148257955</c:v>
                </c:pt>
                <c:pt idx="9333">
                  <c:v>0.49576900997771739</c:v>
                </c:pt>
                <c:pt idx="9334">
                  <c:v>0.50386217016840551</c:v>
                </c:pt>
                <c:pt idx="9335">
                  <c:v>0.51206642405243041</c:v>
                </c:pt>
                <c:pt idx="9336">
                  <c:v>0.52038343778369278</c:v>
                </c:pt>
                <c:pt idx="9337">
                  <c:v>0.52881486918356502</c:v>
                </c:pt>
                <c:pt idx="9338">
                  <c:v>0.53736236520171965</c:v>
                </c:pt>
                <c:pt idx="9339">
                  <c:v>0.5460275593256706</c:v>
                </c:pt>
                <c:pt idx="9340">
                  <c:v>0.55481206893809976</c:v>
                </c:pt>
                <c:pt idx="9341">
                  <c:v>0.56371749262108872</c:v>
                </c:pt>
                <c:pt idx="9342">
                  <c:v>0.57274540740714208</c:v>
                </c:pt>
                <c:pt idx="9343">
                  <c:v>0.5818973659761365</c:v>
                </c:pt>
                <c:pt idx="9344">
                  <c:v>0.59117489379795107</c:v>
                </c:pt>
                <c:pt idx="9345">
                  <c:v>0.60057948622002477</c:v>
                </c:pt>
                <c:pt idx="9346">
                  <c:v>0.61011260550121449</c:v>
                </c:pt>
                <c:pt idx="9347">
                  <c:v>0.61977567778996512</c:v>
                </c:pt>
                <c:pt idx="9348">
                  <c:v>0.62957009004878906</c:v>
                </c:pt>
                <c:pt idx="9349">
                  <c:v>0.63949718692455004</c:v>
                </c:pt>
                <c:pt idx="9350">
                  <c:v>0.64955826756479373</c:v>
                </c:pt>
                <c:pt idx="9351">
                  <c:v>0.65975458238194962</c:v>
                </c:pt>
                <c:pt idx="9352">
                  <c:v>0.67008732976531316</c:v>
                </c:pt>
                <c:pt idx="9353">
                  <c:v>0.68055765274220159</c:v>
                </c:pt>
                <c:pt idx="9354">
                  <c:v>0.69116663558976954</c:v>
                </c:pt>
                <c:pt idx="9355">
                  <c:v>0.70191530039833161</c:v>
                </c:pt>
                <c:pt idx="9356">
                  <c:v>0.71280460358910924</c:v>
                </c:pt>
                <c:pt idx="9357">
                  <c:v>0.72383543238661774</c:v>
                </c:pt>
                <c:pt idx="9358">
                  <c:v>0.73500860124956646</c:v>
                </c:pt>
                <c:pt idx="9359">
                  <c:v>0.74632484826104162</c:v>
                </c:pt>
                <c:pt idx="9360">
                  <c:v>0.75778483148196685</c:v>
                </c:pt>
                <c:pt idx="9361">
                  <c:v>0.7693891252691285</c:v>
                </c:pt>
                <c:pt idx="9362">
                  <c:v>0.78113821656228366</c:v>
                </c:pt>
                <c:pt idx="9363">
                  <c:v>0.79303250114270718</c:v>
                </c:pt>
                <c:pt idx="9364">
                  <c:v>0.8050722798668537</c:v>
                </c:pt>
                <c:pt idx="9365">
                  <c:v>0.81725775487899854</c:v>
                </c:pt>
                <c:pt idx="9366">
                  <c:v>0.82958902580726646</c:v>
                </c:pt>
                <c:pt idx="9367">
                  <c:v>0.84206608594607157</c:v>
                </c:pt>
                <c:pt idx="9368">
                  <c:v>0.85468881843116373</c:v>
                </c:pt>
                <c:pt idx="9369">
                  <c:v>0.86745699241036833</c:v>
                </c:pt>
                <c:pt idx="9370">
                  <c:v>0.88037025921690559</c:v>
                </c:pt>
                <c:pt idx="9371">
                  <c:v>0.89342814854816499</c:v>
                </c:pt>
                <c:pt idx="9372">
                  <c:v>0.90663006465814888</c:v>
                </c:pt>
                <c:pt idx="9373">
                  <c:v>0.91997528256655192</c:v>
                </c:pt>
                <c:pt idx="9374">
                  <c:v>0.93346294429356358</c:v>
                </c:pt>
                <c:pt idx="9375">
                  <c:v>0.94709205512296057</c:v>
                </c:pt>
                <c:pt idx="9376">
                  <c:v>0.96086147990432813</c:v>
                </c:pt>
                <c:pt idx="9377">
                  <c:v>0.97476993939646261</c:v>
                </c:pt>
                <c:pt idx="9378">
                  <c:v>0.98881600666317881</c:v>
                </c:pt>
                <c:pt idx="9379">
                  <c:v>1.0029981035253026</c:v>
                </c:pt>
                <c:pt idx="9380">
                  <c:v>1.0173144970787891</c:v>
                </c:pt>
                <c:pt idx="9381">
                  <c:v>1.0317632962843646</c:v>
                </c:pt>
                <c:pt idx="9382">
                  <c:v>1.0463424486386377</c:v>
                </c:pt>
                <c:pt idx="9383">
                  <c:v>1.061049736932222</c:v>
                </c:pt>
                <c:pt idx="9384">
                  <c:v>1.0758827761060741</c:v>
                </c:pt>
                <c:pt idx="9385">
                  <c:v>1.0908390102107459</c:v>
                </c:pt>
                <c:pt idx="9386">
                  <c:v>1.1059157094802181</c:v>
                </c:pt>
                <c:pt idx="9387">
                  <c:v>1.1211099675264897</c:v>
                </c:pt>
                <c:pt idx="9388">
                  <c:v>1.1364186986662521</c:v>
                </c:pt>
                <c:pt idx="9389">
                  <c:v>1.151838635384915</c:v>
                </c:pt>
                <c:pt idx="9390">
                  <c:v>1.1673663259504319</c:v>
                </c:pt>
                <c:pt idx="9391">
                  <c:v>1.1829981321838685</c:v>
                </c:pt>
                <c:pt idx="9392">
                  <c:v>1.19873022739609</c:v>
                </c:pt>
                <c:pt idx="9393">
                  <c:v>1.2145585945001527</c:v>
                </c:pt>
                <c:pt idx="9394">
                  <c:v>1.23047902430788</c:v>
                </c:pt>
                <c:pt idx="9395">
                  <c:v>1.2464871140200602</c:v>
                </c:pt>
                <c:pt idx="9396">
                  <c:v>1.2625782659196498</c:v>
                </c:pt>
                <c:pt idx="9397">
                  <c:v>1.2787476862758209</c:v>
                </c:pt>
                <c:pt idx="9398">
                  <c:v>1.2949903844694903</c:v>
                </c:pt>
                <c:pt idx="9399">
                  <c:v>1.3113011723473358</c:v>
                </c:pt>
                <c:pt idx="9400">
                  <c:v>1.3276746638149322</c:v>
                </c:pt>
                <c:pt idx="9401">
                  <c:v>1.3441052746761601</c:v>
                </c:pt>
                <c:pt idx="9402">
                  <c:v>1.3605872227270075</c:v>
                </c:pt>
                <c:pt idx="9403">
                  <c:v>1.3771145281148129</c:v>
                </c:pt>
                <c:pt idx="9404">
                  <c:v>1.3936810139663605</c:v>
                </c:pt>
                <c:pt idx="9405">
                  <c:v>1.4102803072968646</c:v>
                </c:pt>
                <c:pt idx="9406">
                  <c:v>1.4269058402045856</c:v>
                </c:pt>
                <c:pt idx="9407">
                  <c:v>1.4435508513600124</c:v>
                </c:pt>
                <c:pt idx="9408">
                  <c:v>1.4602083877943364</c:v>
                </c:pt>
                <c:pt idx="9409">
                  <c:v>1.4768713069960602</c:v>
                </c:pt>
                <c:pt idx="9410">
                  <c:v>1.4935322793203398</c:v>
                </c:pt>
                <c:pt idx="9411">
                  <c:v>1.5101837907158868</c:v>
                </c:pt>
                <c:pt idx="9412">
                  <c:v>1.5268181457782473</c:v>
                </c:pt>
                <c:pt idx="9413">
                  <c:v>1.5434274711284972</c:v>
                </c:pt>
                <c:pt idx="9414">
                  <c:v>1.5600037191276956</c:v>
                </c:pt>
                <c:pt idx="9415">
                  <c:v>1.5765386719260119</c:v>
                </c:pt>
                <c:pt idx="9416">
                  <c:v>1.5930239458518081</c:v>
                </c:pt>
                <c:pt idx="9417">
                  <c:v>1.60945099614285</c:v>
                </c:pt>
                <c:pt idx="9418">
                  <c:v>1.625811122022736</c:v>
                </c:pt>
                <c:pt idx="9419">
                  <c:v>1.6420954721210097</c:v>
                </c:pt>
                <c:pt idx="9420">
                  <c:v>1.6582950502397891</c:v>
                </c:pt>
                <c:pt idx="9421">
                  <c:v>1.6744007214676322</c:v>
                </c:pt>
                <c:pt idx="9422">
                  <c:v>1.6904032186365905</c:v>
                </c:pt>
                <c:pt idx="9423">
                  <c:v>1.7062931491249647</c:v>
                </c:pt>
                <c:pt idx="9424">
                  <c:v>1.722061002000421</c:v>
                </c:pt>
                <c:pt idx="9425">
                  <c:v>1.7376971555020271</c:v>
                </c:pt>
                <c:pt idx="9426">
                  <c:v>1.7531918848574031</c:v>
                </c:pt>
                <c:pt idx="9427">
                  <c:v>1.768535370429567</c:v>
                </c:pt>
                <c:pt idx="9428">
                  <c:v>1.7837177061907283</c:v>
                </c:pt>
                <c:pt idx="9429">
                  <c:v>1.7987289085118601</c:v>
                </c:pt>
                <c:pt idx="9430">
                  <c:v>1.8135589252669111</c:v>
                </c:pt>
                <c:pt idx="9431">
                  <c:v>1.8281976452400819</c:v>
                </c:pt>
                <c:pt idx="9432">
                  <c:v>1.8426349078290258</c:v>
                </c:pt>
                <c:pt idx="9433">
                  <c:v>1.8568605130335261</c:v>
                </c:pt>
                <c:pt idx="9434">
                  <c:v>1.870864231720843</c:v>
                </c:pt>
                <c:pt idx="9435">
                  <c:v>1.8846358161549708</c:v>
                </c:pt>
                <c:pt idx="9436">
                  <c:v>1.898165010780364</c:v>
                </c:pt>
                <c:pt idx="9437">
                  <c:v>1.9114415632425867</c:v>
                </c:pt>
                <c:pt idx="9438">
                  <c:v>1.9244552356395301</c:v>
                </c:pt>
                <c:pt idx="9439">
                  <c:v>1.9371958159815819</c:v>
                </c:pt>
                <c:pt idx="9440">
                  <c:v>1.9496531298498121</c:v>
                </c:pt>
                <c:pt idx="9441">
                  <c:v>1.9618170522368501</c:v>
                </c:pt>
                <c:pt idx="9442">
                  <c:v>1.9736775195492384</c:v>
                </c:pt>
                <c:pt idx="9443">
                  <c:v>1.9852245417600742</c:v>
                </c:pt>
                <c:pt idx="9444">
                  <c:v>1.9964482146882563</c:v>
                </c:pt>
                <c:pt idx="9445">
                  <c:v>2.0073387323905356</c:v>
                </c:pt>
                <c:pt idx="9446">
                  <c:v>2.0178863996422667</c:v>
                </c:pt>
                <c:pt idx="9447">
                  <c:v>2.0280816444909857</c:v>
                </c:pt>
                <c:pt idx="9448">
                  <c:v>2.0379150308605394</c:v>
                </c:pt>
                <c:pt idx="9449">
                  <c:v>2.047377271182834</c:v>
                </c:pt>
                <c:pt idx="9450">
                  <c:v>2.0564592390411041</c:v>
                </c:pt>
                <c:pt idx="9451">
                  <c:v>2.0651519817959079</c:v>
                </c:pt>
                <c:pt idx="9452">
                  <c:v>2.0734467331770587</c:v>
                </c:pt>
                <c:pt idx="9453">
                  <c:v>2.0813349258157241</c:v>
                </c:pt>
                <c:pt idx="9454">
                  <c:v>2.0888082036948528</c:v>
                </c:pt>
                <c:pt idx="9455">
                  <c:v>2.0958584344940312</c:v>
                </c:pt>
                <c:pt idx="9456">
                  <c:v>2.1024777218062396</c:v>
                </c:pt>
                <c:pt idx="9457">
                  <c:v>2.1086584172015277</c:v>
                </c:pt>
                <c:pt idx="9458">
                  <c:v>2.1143931321160312</c:v>
                </c:pt>
                <c:pt idx="9459">
                  <c:v>2.119674749540104</c:v>
                </c:pt>
                <c:pt idx="9460">
                  <c:v>2.1244964354833478</c:v>
                </c:pt>
                <c:pt idx="9461">
                  <c:v>2.1288516501938481</c:v>
                </c:pt>
                <c:pt idx="9462">
                  <c:v>2.1327341591053242</c:v>
                </c:pt>
                <c:pt idx="9463">
                  <c:v>2.136138043492418</c:v>
                </c:pt>
                <c:pt idx="9464">
                  <c:v>2.1390577108087983</c:v>
                </c:pt>
                <c:pt idx="9465">
                  <c:v>2.1414879046852677</c:v>
                </c:pt>
                <c:pt idx="9466">
                  <c:v>2.1434237145691792</c:v>
                </c:pt>
                <c:pt idx="9467">
                  <c:v>2.1448605849776206</c:v>
                </c:pt>
                <c:pt idx="9468">
                  <c:v>2.1457943243490032</c:v>
                </c:pt>
                <c:pt idx="9469">
                  <c:v>2.1462211134685507</c:v>
                </c:pt>
                <c:pt idx="9470">
                  <c:v>2.1461375134494252</c:v>
                </c:pt>
                <c:pt idx="9471">
                  <c:v>2.1455404732484071</c:v>
                </c:pt>
                <c:pt idx="9472">
                  <c:v>2.1444273367021212</c:v>
                </c:pt>
                <c:pt idx="9473">
                  <c:v>2.1427958490583281</c:v>
                </c:pt>
                <c:pt idx="9474">
                  <c:v>2.1406441629951778</c:v>
                </c:pt>
                <c:pt idx="9475">
                  <c:v>2.1379708441025089</c:v>
                </c:pt>
                <c:pt idx="9476">
                  <c:v>2.1347748758189442</c:v>
                </c:pt>
                <c:pt idx="9477">
                  <c:v>2.1310556638039784</c:v>
                </c:pt>
                <c:pt idx="9478">
                  <c:v>2.1268130397383676</c:v>
                </c:pt>
                <c:pt idx="9479">
                  <c:v>2.1220472645346748</c:v>
                </c:pt>
                <c:pt idx="9480">
                  <c:v>2.1167590309536757</c:v>
                </c:pt>
                <c:pt idx="9481">
                  <c:v>2.1109494656129031</c:v>
                </c:pt>
                <c:pt idx="9482">
                  <c:v>2.1046201303796268</c:v>
                </c:pt>
                <c:pt idx="9483">
                  <c:v>2.0977730231439238</c:v>
                </c:pt>
                <c:pt idx="9484">
                  <c:v>2.0904105779641391</c:v>
                </c:pt>
                <c:pt idx="9485">
                  <c:v>2.0825356645805999</c:v>
                </c:pt>
                <c:pt idx="9486">
                  <c:v>2.0741515872946259</c:v>
                </c:pt>
                <c:pt idx="9487">
                  <c:v>2.0652620832110724</c:v>
                </c:pt>
                <c:pt idx="9488">
                  <c:v>2.0558713198464678</c:v>
                </c:pt>
                <c:pt idx="9489">
                  <c:v>2.0459838920995672</c:v>
                </c:pt>
                <c:pt idx="9490">
                  <c:v>2.0356048185902287</c:v>
                </c:pt>
                <c:pt idx="9491">
                  <c:v>2.024739537369161</c:v>
                </c:pt>
                <c:pt idx="9492">
                  <c:v>2.0133939010032083</c:v>
                </c:pt>
                <c:pt idx="9493">
                  <c:v>2.001574171044544</c:v>
                </c:pt>
                <c:pt idx="9494">
                  <c:v>1.989287011889743</c:v>
                </c:pt>
                <c:pt idx="9495">
                  <c:v>1.9765394840395043</c:v>
                </c:pt>
                <c:pt idx="9496">
                  <c:v>1.9633390367672721</c:v>
                </c:pt>
                <c:pt idx="9497">
                  <c:v>1.9496935002129088</c:v>
                </c:pt>
                <c:pt idx="9498">
                  <c:v>1.9356110769100521</c:v>
                </c:pt>
                <c:pt idx="9499">
                  <c:v>1.9211003327632263</c:v>
                </c:pt>
                <c:pt idx="9500">
                  <c:v>1.9061701874924013</c:v>
                </c:pt>
                <c:pt idx="9501">
                  <c:v>1.8908299045579211</c:v>
                </c:pt>
                <c:pt idx="9502">
                  <c:v>1.8750890805866491</c:v>
                </c:pt>
                <c:pt idx="9503">
                  <c:v>1.8589576343167133</c:v>
                </c:pt>
                <c:pt idx="9504">
                  <c:v>1.8424457950819606</c:v>
                </c:pt>
                <c:pt idx="9505">
                  <c:v>1.8255640908570308</c:v>
                </c:pt>
                <c:pt idx="9506">
                  <c:v>1.8083233358820539</c:v>
                </c:pt>
                <c:pt idx="9507">
                  <c:v>1.7907346178951893</c:v>
                </c:pt>
                <c:pt idx="9508">
                  <c:v>1.7728092849915966</c:v>
                </c:pt>
                <c:pt idx="9509">
                  <c:v>1.7545589321364521</c:v>
                </c:pt>
                <c:pt idx="9510">
                  <c:v>1.7359953873535638</c:v>
                </c:pt>
                <c:pt idx="9511">
                  <c:v>1.7171306976203322</c:v>
                </c:pt>
                <c:pt idx="9512">
                  <c:v>1.6979771144898461</c:v>
                </c:pt>
                <c:pt idx="9513">
                  <c:v>1.6785470794706547</c:v>
                </c:pt>
                <c:pt idx="9514">
                  <c:v>1.6588532091886579</c:v>
                </c:pt>
                <c:pt idx="9515">
                  <c:v>1.6389082803617367</c:v>
                </c:pt>
                <c:pt idx="9516">
                  <c:v>1.6187252146107651</c:v>
                </c:pt>
                <c:pt idx="9517">
                  <c:v>1.5983170631386563</c:v>
                </c:pt>
                <c:pt idx="9518">
                  <c:v>1.5776969913033458</c:v>
                </c:pt>
                <c:pt idx="9519">
                  <c:v>1.5568782631135127</c:v>
                </c:pt>
                <c:pt idx="9520">
                  <c:v>1.5358742256748417</c:v>
                </c:pt>
                <c:pt idx="9521">
                  <c:v>1.5146982936161495</c:v>
                </c:pt>
                <c:pt idx="9522">
                  <c:v>1.4933639335207309</c:v>
                </c:pt>
                <c:pt idx="9523">
                  <c:v>1.4718846483929358</c:v>
                </c:pt>
                <c:pt idx="9524">
                  <c:v>1.4502739621865455</c:v>
                </c:pt>
                <c:pt idx="9525">
                  <c:v>1.4285454044224528</c:v>
                </c:pt>
                <c:pt idx="9526">
                  <c:v>1.4067124949198195</c:v>
                </c:pt>
                <c:pt idx="9527">
                  <c:v>1.3847887286712859</c:v>
                </c:pt>
                <c:pt idx="9528">
                  <c:v>1.3627875608837241</c:v>
                </c:pt>
                <c:pt idx="9529">
                  <c:v>1.3407223922115719</c:v>
                </c:pt>
                <c:pt idx="9530">
                  <c:v>1.318606554206478</c:v>
                </c:pt>
                <c:pt idx="9531">
                  <c:v>1.296453295007771</c:v>
                </c:pt>
                <c:pt idx="9532">
                  <c:v>1.2742757652947985</c:v>
                </c:pt>
                <c:pt idx="9533">
                  <c:v>1.2520870045251884</c:v>
                </c:pt>
                <c:pt idx="9534">
                  <c:v>1.2298999274789635</c:v>
                </c:pt>
                <c:pt idx="9535">
                  <c:v>1.207727311129281</c:v>
                </c:pt>
                <c:pt idx="9536">
                  <c:v>1.1855817818591978</c:v>
                </c:pt>
                <c:pt idx="9537">
                  <c:v>1.1634758030426355</c:v>
                </c:pt>
                <c:pt idx="9538">
                  <c:v>1.1414216630072078</c:v>
                </c:pt>
                <c:pt idx="9539">
                  <c:v>1.1194314633950293</c:v>
                </c:pt>
                <c:pt idx="9540">
                  <c:v>1.0975171079369521</c:v>
                </c:pt>
                <c:pt idx="9541">
                  <c:v>1.0756902916547784</c:v>
                </c:pt>
                <c:pt idx="9542">
                  <c:v>1.0539624905036402</c:v>
                </c:pt>
                <c:pt idx="9543">
                  <c:v>1.0323449514677467</c:v>
                </c:pt>
                <c:pt idx="9544">
                  <c:v>1.0108486831191779</c:v>
                </c:pt>
                <c:pt idx="9545">
                  <c:v>0.98948444665122748</c:v>
                </c:pt>
                <c:pt idx="9546">
                  <c:v>0.96826274739233797</c:v>
                </c:pt>
                <c:pt idx="9547">
                  <c:v>0.94719382681024622</c:v>
                </c:pt>
                <c:pt idx="9548">
                  <c:v>0.92628765501276256</c:v>
                </c:pt>
                <c:pt idx="9549">
                  <c:v>0.90555392374744526</c:v>
                </c:pt>
                <c:pt idx="9550">
                  <c:v>0.88500203990884552</c:v>
                </c:pt>
                <c:pt idx="9551">
                  <c:v>0.86464111955216394</c:v>
                </c:pt>
                <c:pt idx="9552">
                  <c:v>0.84447998241680777</c:v>
                </c:pt>
                <c:pt idx="9553">
                  <c:v>0.8245271469614972</c:v>
                </c:pt>
                <c:pt idx="9554">
                  <c:v>0.80479082590854134</c:v>
                </c:pt>
                <c:pt idx="9555">
                  <c:v>0.78527892229797125</c:v>
                </c:pt>
                <c:pt idx="9556">
                  <c:v>0.76599902604775816</c:v>
                </c:pt>
                <c:pt idx="9557">
                  <c:v>0.7469584110169154</c:v>
                </c:pt>
                <c:pt idx="9558">
                  <c:v>0.72816403256786955</c:v>
                </c:pt>
                <c:pt idx="9559">
                  <c:v>0.70962252562231209</c:v>
                </c:pt>
                <c:pt idx="9560">
                  <c:v>0.69134020320379375</c:v>
                </c:pt>
                <c:pt idx="9561">
                  <c:v>0.67332305546173865</c:v>
                </c:pt>
                <c:pt idx="9562">
                  <c:v>0.65557674916631681</c:v>
                </c:pt>
                <c:pt idx="9563">
                  <c:v>0.63810662766832316</c:v>
                </c:pt>
                <c:pt idx="9564">
                  <c:v>0.62091771131292151</c:v>
                </c:pt>
                <c:pt idx="9565">
                  <c:v>0.60401469829709664</c:v>
                </c:pt>
                <c:pt idx="9566">
                  <c:v>0.58740196596079208</c:v>
                </c:pt>
                <c:pt idx="9567">
                  <c:v>0.57108357250029873</c:v>
                </c:pt>
                <c:pt idx="9568">
                  <c:v>0.55506325909055243</c:v>
                </c:pt>
                <c:pt idx="9569">
                  <c:v>0.53934445240520679</c:v>
                </c:pt>
                <c:pt idx="9570">
                  <c:v>0.52393026752108462</c:v>
                </c:pt>
                <c:pt idx="9571">
                  <c:v>0.50882351119265956</c:v>
                </c:pt>
                <c:pt idx="9572">
                  <c:v>0.49402668548349926</c:v>
                </c:pt>
                <c:pt idx="9573">
                  <c:v>0.4795419917401918</c:v>
                </c:pt>
                <c:pt idx="9574">
                  <c:v>0.46537133489333471</c:v>
                </c:pt>
                <c:pt idx="9575">
                  <c:v>0.45151632807214231</c:v>
                </c:pt>
                <c:pt idx="9576">
                  <c:v>0.43797829751563794</c:v>
                </c:pt>
                <c:pt idx="9577">
                  <c:v>0.42475828776661551</c:v>
                </c:pt>
                <c:pt idx="9578">
                  <c:v>0.41185706713250342</c:v>
                </c:pt>
                <c:pt idx="9579">
                  <c:v>0.39927513339609882</c:v>
                </c:pt>
                <c:pt idx="9580">
                  <c:v>0.38701271976255219</c:v>
                </c:pt>
                <c:pt idx="9581">
                  <c:v>0.37506980102574827</c:v>
                </c:pt>
                <c:pt idx="9582">
                  <c:v>0.36344609993785887</c:v>
                </c:pt>
                <c:pt idx="9583">
                  <c:v>0.35214109376721181</c:v>
                </c:pt>
                <c:pt idx="9584">
                  <c:v>0.34115402102864417</c:v>
                </c:pt>
                <c:pt idx="9585">
                  <c:v>0.33048388837019277</c:v>
                </c:pt>
                <c:pt idx="9586">
                  <c:v>0.32012947760144478</c:v>
                </c:pt>
                <c:pt idx="9587">
                  <c:v>0.31008935284794498</c:v>
                </c:pt>
                <c:pt idx="9588">
                  <c:v>0.30036186781651397</c:v>
                </c:pt>
                <c:pt idx="9589">
                  <c:v>0.290945173156753</c:v>
                </c:pt>
                <c:pt idx="9590">
                  <c:v>0.28183722390444238</c:v>
                </c:pt>
                <c:pt idx="9591">
                  <c:v>0.27303578699206482</c:v>
                </c:pt>
                <c:pt idx="9592">
                  <c:v>0.26453844881269528</c:v>
                </c:pt>
                <c:pt idx="9593">
                  <c:v>0.25634262282370068</c:v>
                </c:pt>
                <c:pt idx="9594">
                  <c:v>0.24844555717664704</c:v>
                </c:pt>
                <c:pt idx="9595">
                  <c:v>0.24084434236077437</c:v>
                </c:pt>
                <c:pt idx="9596">
                  <c:v>0.23353591884710442</c:v>
                </c:pt>
                <c:pt idx="9597">
                  <c:v>0.22651708472140447</c:v>
                </c:pt>
                <c:pt idx="9598">
                  <c:v>0.21978450329381211</c:v>
                </c:pt>
                <c:pt idx="9599">
                  <c:v>0.21333471067405455</c:v>
                </c:pt>
                <c:pt idx="9600">
                  <c:v>0.2071641233012349</c:v>
                </c:pt>
                <c:pt idx="9601">
                  <c:v>0.20126904541771246</c:v>
                </c:pt>
                <c:pt idx="9602">
                  <c:v>0.19564567647710726</c:v>
                </c:pt>
                <c:pt idx="9603">
                  <c:v>0.1902901184766374</c:v>
                </c:pt>
                <c:pt idx="9604">
                  <c:v>0.18519838320507329</c:v>
                </c:pt>
                <c:pt idx="9605">
                  <c:v>0.18036639939717494</c:v>
                </c:pt>
                <c:pt idx="9606">
                  <c:v>0.17579001978688524</c:v>
                </c:pt>
                <c:pt idx="9607">
                  <c:v>0.17146502805115191</c:v>
                </c:pt>
                <c:pt idx="9608">
                  <c:v>0.16738714563752521</c:v>
                </c:pt>
                <c:pt idx="9609">
                  <c:v>0.16355203846842661</c:v>
                </c:pt>
                <c:pt idx="9610">
                  <c:v>0.15995532351600714</c:v>
                </c:pt>
                <c:pt idx="9611">
                  <c:v>0.15659257524142781</c:v>
                </c:pt>
                <c:pt idx="9612">
                  <c:v>0.15345933189368047</c:v>
                </c:pt>
                <c:pt idx="9613">
                  <c:v>0.15055110166237481</c:v>
                </c:pt>
                <c:pt idx="9614">
                  <c:v>0.14786336868051531</c:v>
                </c:pt>
                <c:pt idx="9615">
                  <c:v>0.14539159887279496</c:v>
                </c:pt>
                <c:pt idx="9616">
                  <c:v>0.14313124564616858</c:v>
                </c:pt>
                <c:pt idx="9617">
                  <c:v>0.1410777554189579</c:v>
                </c:pt>
                <c:pt idx="9618">
                  <c:v>0.13922657298630148</c:v>
                </c:pt>
                <c:pt idx="9619">
                  <c:v>0.13757314671886978</c:v>
                </c:pt>
                <c:pt idx="9620">
                  <c:v>0.1361129335934898</c:v>
                </c:pt>
                <c:pt idx="9621">
                  <c:v>0.13484140405347006</c:v>
                </c:pt>
                <c:pt idx="9622">
                  <c:v>0.1337540466976582</c:v>
                </c:pt>
                <c:pt idx="9623">
                  <c:v>0.13284637279731432</c:v>
                </c:pt>
                <c:pt idx="9624">
                  <c:v>0.13211392063998365</c:v>
                </c:pt>
                <c:pt idx="9625">
                  <c:v>0.13155225970036641</c:v>
                </c:pt>
                <c:pt idx="9626">
                  <c:v>0.13115699463817315</c:v>
                </c:pt>
                <c:pt idx="9627">
                  <c:v>0.13092376912325057</c:v>
                </c:pt>
                <c:pt idx="9628">
                  <c:v>0.1308482694887772</c:v>
                </c:pt>
                <c:pt idx="9629">
                  <c:v>0.1309262282132726</c:v>
                </c:pt>
                <c:pt idx="9630">
                  <c:v>0.13115342723288936</c:v>
                </c:pt>
                <c:pt idx="9631">
                  <c:v>0.13152570108520378</c:v>
                </c:pt>
                <c:pt idx="9632">
                  <c:v>0.13203893988623897</c:v>
                </c:pt>
                <c:pt idx="9633">
                  <c:v>0.13268909214277649</c:v>
                </c:pt>
                <c:pt idx="9634">
                  <c:v>0.13347216740186779</c:v>
                </c:pt>
                <c:pt idx="9635">
                  <c:v>0.13438423874003674</c:v>
                </c:pt>
                <c:pt idx="9636">
                  <c:v>0.1354214450945263</c:v>
                </c:pt>
                <c:pt idx="9637">
                  <c:v>0.13657999343934771</c:v>
                </c:pt>
                <c:pt idx="9638">
                  <c:v>0.1378561608090044</c:v>
                </c:pt>
                <c:pt idx="9639">
                  <c:v>0.13924629617273154</c:v>
                </c:pt>
                <c:pt idx="9640">
                  <c:v>0.14074682216235937</c:v>
                </c:pt>
                <c:pt idx="9641">
                  <c:v>0.14235423665723126</c:v>
                </c:pt>
                <c:pt idx="9642">
                  <c:v>0.1440651142293034</c:v>
                </c:pt>
                <c:pt idx="9643">
                  <c:v>0.14587610745179946</c:v>
                </c:pt>
                <c:pt idx="9644">
                  <c:v>0.14778394807517778</c:v>
                </c:pt>
                <c:pt idx="9645">
                  <c:v>0.14978544807384325</c:v>
                </c:pt>
                <c:pt idx="9646">
                  <c:v>0.15187750056722712</c:v>
                </c:pt>
                <c:pt idx="9647">
                  <c:v>0.15405708061901571</c:v>
                </c:pt>
                <c:pt idx="9648">
                  <c:v>0.15632124591822111</c:v>
                </c:pt>
                <c:pt idx="9649">
                  <c:v>0.15866713734593976</c:v>
                </c:pt>
                <c:pt idx="9650">
                  <c:v>0.16109197943156606</c:v>
                </c:pt>
                <c:pt idx="9651">
                  <c:v>0.16359308070214854</c:v>
                </c:pt>
                <c:pt idx="9652">
                  <c:v>0.1661678339291017</c:v>
                </c:pt>
                <c:pt idx="9653">
                  <c:v>0.16881371627551067</c:v>
                </c:pt>
                <c:pt idx="9654">
                  <c:v>0.17152828934846079</c:v>
                </c:pt>
                <c:pt idx="9655">
                  <c:v>0.17430919915970064</c:v>
                </c:pt>
                <c:pt idx="9656">
                  <c:v>0.17715417599872538</c:v>
                </c:pt>
                <c:pt idx="9657">
                  <c:v>0.18006103422184813</c:v>
                </c:pt>
                <c:pt idx="9658">
                  <c:v>0.18302767196101632</c:v>
                </c:pt>
                <c:pt idx="9659">
                  <c:v>0.18605207075603031</c:v>
                </c:pt>
                <c:pt idx="9660">
                  <c:v>0.18913229511390547</c:v>
                </c:pt>
                <c:pt idx="9661">
                  <c:v>0.19226649199860846</c:v>
                </c:pt>
                <c:pt idx="9662">
                  <c:v>0.19545289025495297</c:v>
                </c:pt>
                <c:pt idx="9663">
                  <c:v>0.19868979997007485</c:v>
                </c:pt>
                <c:pt idx="9664">
                  <c:v>0.201975611775634</c:v>
                </c:pt>
                <c:pt idx="9665">
                  <c:v>0.20530879609426675</c:v>
                </c:pt>
                <c:pt idx="9666">
                  <c:v>0.20868790233328718</c:v>
                </c:pt>
                <c:pt idx="9667">
                  <c:v>0.21211155802907575</c:v>
                </c:pt>
                <c:pt idx="9668">
                  <c:v>0.21557846794471433</c:v>
                </c:pt>
                <c:pt idx="9669">
                  <c:v>0.21908741312437088</c:v>
                </c:pt>
                <c:pt idx="9670">
                  <c:v>0.22263724990698538</c:v>
                </c:pt>
                <c:pt idx="9671">
                  <c:v>0.2262269089019934</c:v>
                </c:pt>
                <c:pt idx="9672">
                  <c:v>0.22985539392992529</c:v>
                </c:pt>
                <c:pt idx="9673">
                  <c:v>0.23352178093055487</c:v>
                </c:pt>
                <c:pt idx="9674">
                  <c:v>0.23722521684073175</c:v>
                </c:pt>
                <c:pt idx="9675">
                  <c:v>0.24096491844465348</c:v>
                </c:pt>
                <c:pt idx="9676">
                  <c:v>0.24474017119870944</c:v>
                </c:pt>
                <c:pt idx="9677">
                  <c:v>0.24855032803306856</c:v>
                </c:pt>
                <c:pt idx="9678">
                  <c:v>0.25239480813212412</c:v>
                </c:pt>
                <c:pt idx="9679">
                  <c:v>0.2562730956958193</c:v>
                </c:pt>
                <c:pt idx="9680">
                  <c:v>0.26018473868373415</c:v>
                </c:pt>
                <c:pt idx="9681">
                  <c:v>0.26412934754366935</c:v>
                </c:pt>
                <c:pt idx="9682">
                  <c:v>0.26810659392641778</c:v>
                </c:pt>
                <c:pt idx="9683">
                  <c:v>0.27211620938820297</c:v>
                </c:pt>
                <c:pt idx="9684">
                  <c:v>0.27615798408265452</c:v>
                </c:pt>
                <c:pt idx="9685">
                  <c:v>0.28023176544325434</c:v>
                </c:pt>
                <c:pt idx="9686">
                  <c:v>0.28433745685738354</c:v>
                </c:pt>
                <c:pt idx="9687">
                  <c:v>0.28847501633408568</c:v>
                </c:pt>
                <c:pt idx="9688">
                  <c:v>0.29264445516525589</c:v>
                </c:pt>
                <c:pt idx="9689">
                  <c:v>0.29684583658260338</c:v>
                </c:pt>
                <c:pt idx="9690">
                  <c:v>0.30107927440999238</c:v>
                </c:pt>
                <c:pt idx="9691">
                  <c:v>0.305344931713246</c:v>
                </c:pt>
                <c:pt idx="9692">
                  <c:v>0.3096430194466438</c:v>
                </c:pt>
                <c:pt idx="9693">
                  <c:v>0.31397379509826889</c:v>
                </c:pt>
                <c:pt idx="9694">
                  <c:v>0.31833756133336288</c:v>
                </c:pt>
                <c:pt idx="9695">
                  <c:v>0.32273466463705291</c:v>
                </c:pt>
                <c:pt idx="9696">
                  <c:v>0.32716549395618238</c:v>
                </c:pt>
                <c:pt idx="9697">
                  <c:v>0.33163047934081014</c:v>
                </c:pt>
                <c:pt idx="9698">
                  <c:v>0.33613009058564797</c:v>
                </c:pt>
                <c:pt idx="9699">
                  <c:v>0.34066483587107066</c:v>
                </c:pt>
                <c:pt idx="9700">
                  <c:v>0.34523526040415509</c:v>
                </c:pt>
                <c:pt idx="9701">
                  <c:v>0.34984194505957578</c:v>
                </c:pt>
                <c:pt idx="9702">
                  <c:v>0.35448550502004855</c:v>
                </c:pt>
                <c:pt idx="9703">
                  <c:v>0.35916658841633459</c:v>
                </c:pt>
                <c:pt idx="9704">
                  <c:v>0.36388587496646696</c:v>
                </c:pt>
                <c:pt idx="9705">
                  <c:v>0.36864407461364718</c:v>
                </c:pt>
                <c:pt idx="9706">
                  <c:v>0.37344192616306598</c:v>
                </c:pt>
                <c:pt idx="9707">
                  <c:v>0.37828019591629286</c:v>
                </c:pt>
                <c:pt idx="9708">
                  <c:v>0.38315967630329006</c:v>
                </c:pt>
                <c:pt idx="9709">
                  <c:v>0.38808118451179435</c:v>
                </c:pt>
                <c:pt idx="9710">
                  <c:v>0.39304556111253552</c:v>
                </c:pt>
                <c:pt idx="9711">
                  <c:v>0.39805366868033071</c:v>
                </c:pt>
                <c:pt idx="9712">
                  <c:v>0.40310639041048402</c:v>
                </c:pt>
                <c:pt idx="9713">
                  <c:v>0.4082046287290908</c:v>
                </c:pt>
                <c:pt idx="9714">
                  <c:v>0.41334930389715263</c:v>
                </c:pt>
                <c:pt idx="9715">
                  <c:v>0.41854135260710923</c:v>
                </c:pt>
                <c:pt idx="9716">
                  <c:v>0.4237817265719061</c:v>
                </c:pt>
                <c:pt idx="9717">
                  <c:v>0.42907139110432146</c:v>
                </c:pt>
                <c:pt idx="9718">
                  <c:v>0.43441132368710489</c:v>
                </c:pt>
                <c:pt idx="9719">
                  <c:v>0.43980251253220898</c:v>
                </c:pt>
                <c:pt idx="9720">
                  <c:v>0.44524595512858789</c:v>
                </c:pt>
                <c:pt idx="9721">
                  <c:v>0.450742656777258</c:v>
                </c:pt>
                <c:pt idx="9722">
                  <c:v>0.45629362911324933</c:v>
                </c:pt>
                <c:pt idx="9723">
                  <c:v>0.46189988861347497</c:v>
                </c:pt>
                <c:pt idx="9724">
                  <c:v>0.46756245508864713</c:v>
                </c:pt>
                <c:pt idx="9725">
                  <c:v>0.47328235016021258</c:v>
                </c:pt>
                <c:pt idx="9726">
                  <c:v>0.47906059571940929</c:v>
                </c:pt>
                <c:pt idx="9727">
                  <c:v>0.48489821236924729</c:v>
                </c:pt>
                <c:pt idx="9728">
                  <c:v>0.49079621784729821</c:v>
                </c:pt>
                <c:pt idx="9729">
                  <c:v>0.49675562542955082</c:v>
                </c:pt>
                <c:pt idx="9730">
                  <c:v>0.50277744231373389</c:v>
                </c:pt>
                <c:pt idx="9731">
                  <c:v>0.50886266798173996</c:v>
                </c:pt>
                <c:pt idx="9732">
                  <c:v>0.51501229254037295</c:v>
                </c:pt>
                <c:pt idx="9733">
                  <c:v>0.5212272950401694</c:v>
                </c:pt>
                <c:pt idx="9734">
                  <c:v>0.52750864177041257</c:v>
                </c:pt>
                <c:pt idx="9735">
                  <c:v>0.53385728453179915</c:v>
                </c:pt>
                <c:pt idx="9736">
                  <c:v>0.5402741588841421</c:v>
                </c:pt>
                <c:pt idx="9737">
                  <c:v>0.54676018237028723</c:v>
                </c:pt>
                <c:pt idx="9738">
                  <c:v>0.55331625271490947</c:v>
                </c:pt>
                <c:pt idx="9739">
                  <c:v>0.55994324599843814</c:v>
                </c:pt>
                <c:pt idx="9740">
                  <c:v>0.56664201480560972</c:v>
                </c:pt>
                <c:pt idx="9741">
                  <c:v>0.5734133863484937</c:v>
                </c:pt>
                <c:pt idx="9742">
                  <c:v>0.58025816056418089</c:v>
                </c:pt>
                <c:pt idx="9743">
                  <c:v>0.58717710818696078</c:v>
                </c:pt>
                <c:pt idx="9744">
                  <c:v>0.5941709687953074</c:v>
                </c:pt>
                <c:pt idx="9745">
                  <c:v>0.60124044883331784</c:v>
                </c:pt>
                <c:pt idx="9746">
                  <c:v>0.60838621960825978</c:v>
                </c:pt>
                <c:pt idx="9747">
                  <c:v>0.61560891526274475</c:v>
                </c:pt>
                <c:pt idx="9748">
                  <c:v>0.62290913072411003</c:v>
                </c:pt>
                <c:pt idx="9749">
                  <c:v>0.63028741963015045</c:v>
                </c:pt>
                <c:pt idx="9750">
                  <c:v>0.63774429223246798</c:v>
                </c:pt>
                <c:pt idx="9751">
                  <c:v>0.64528021327894503</c:v>
                </c:pt>
                <c:pt idx="9752">
                  <c:v>0.65289559987540902</c:v>
                </c:pt>
                <c:pt idx="9753">
                  <c:v>0.66059081932810593</c:v>
                </c:pt>
                <c:pt idx="9754">
                  <c:v>0.66836618696881067</c:v>
                </c:pt>
                <c:pt idx="9755">
                  <c:v>0.67622196396230561</c:v>
                </c:pt>
                <c:pt idx="9756">
                  <c:v>0.68415835510052303</c:v>
                </c:pt>
                <c:pt idx="9757">
                  <c:v>0.69217550658202265</c:v>
                </c:pt>
                <c:pt idx="9758">
                  <c:v>0.70027350378125097</c:v>
                </c:pt>
                <c:pt idx="9759">
                  <c:v>0.70845236900759356</c:v>
                </c:pt>
                <c:pt idx="9760">
                  <c:v>0.7167120592581756</c:v>
                </c:pt>
                <c:pt idx="9761">
                  <c:v>0.72505246396474754</c:v>
                </c:pt>
                <c:pt idx="9762">
                  <c:v>0.7334734027390406</c:v>
                </c:pt>
                <c:pt idx="9763">
                  <c:v>0.74197462311761864</c:v>
                </c:pt>
                <c:pt idx="9764">
                  <c:v>0.75055579831005681</c:v>
                </c:pt>
                <c:pt idx="9765">
                  <c:v>0.75921652495289726</c:v>
                </c:pt>
                <c:pt idx="9766">
                  <c:v>0.7679563208723319</c:v>
                </c:pt>
                <c:pt idx="9767">
                  <c:v>0.7767746228588952</c:v>
                </c:pt>
                <c:pt idx="9768">
                  <c:v>0.78567078445804861</c:v>
                </c:pt>
                <c:pt idx="9769">
                  <c:v>0.79464407377886503</c:v>
                </c:pt>
                <c:pt idx="9770">
                  <c:v>0.8036936713265953</c:v>
                </c:pt>
                <c:pt idx="9771">
                  <c:v>0.81281866786014667</c:v>
                </c:pt>
                <c:pt idx="9772">
                  <c:v>0.8220180622813259</c:v>
                </c:pt>
                <c:pt idx="9773">
                  <c:v>0.83129075955718146</c:v>
                </c:pt>
                <c:pt idx="9774">
                  <c:v>0.8406355686823106</c:v>
                </c:pt>
                <c:pt idx="9775">
                  <c:v>0.85005120068277895</c:v>
                </c:pt>
                <c:pt idx="9776">
                  <c:v>0.85953626666908955</c:v>
                </c:pt>
                <c:pt idx="9777">
                  <c:v>0.86908927593950314</c:v>
                </c:pt>
                <c:pt idx="9778">
                  <c:v>0.8787086341417174</c:v>
                </c:pt>
                <c:pt idx="9779">
                  <c:v>0.8883926414950255</c:v>
                </c:pt>
                <c:pt idx="9780">
                  <c:v>0.89813949107971169</c:v>
                </c:pt>
                <c:pt idx="9781">
                  <c:v>0.90794726719764351</c:v>
                </c:pt>
                <c:pt idx="9782">
                  <c:v>0.91781394380988823</c:v>
                </c:pt>
                <c:pt idx="9783">
                  <c:v>0.92773738305544196</c:v>
                </c:pt>
                <c:pt idx="9784">
                  <c:v>0.93771533385871764</c:v>
                </c:pt>
                <c:pt idx="9785">
                  <c:v>0.94774543062742089</c:v>
                </c:pt>
                <c:pt idx="9786">
                  <c:v>0.9578251920501013</c:v>
                </c:pt>
                <c:pt idx="9787">
                  <c:v>0.9679520199955387</c:v>
                </c:pt>
                <c:pt idx="9788">
                  <c:v>0.97812319852231444</c:v>
                </c:pt>
                <c:pt idx="9789">
                  <c:v>0.98833589300109193</c:v>
                </c:pt>
                <c:pt idx="9790">
                  <c:v>0.99858714935777038</c:v>
                </c:pt>
                <c:pt idx="9791">
                  <c:v>1.0088738934409518</c:v>
                </c:pt>
                <c:pt idx="9792">
                  <c:v>1.0191929305204712</c:v>
                </c:pt>
                <c:pt idx="9793">
                  <c:v>1.0295409449217654</c:v>
                </c:pt>
                <c:pt idx="9794">
                  <c:v>1.0399144998013066</c:v>
                </c:pt>
                <c:pt idx="9795">
                  <c:v>1.0503100370691099</c:v>
                </c:pt>
                <c:pt idx="9796">
                  <c:v>1.0607238774630259</c:v>
                </c:pt>
                <c:pt idx="9797">
                  <c:v>1.0711522207795969</c:v>
                </c:pt>
                <c:pt idx="9798">
                  <c:v>1.0815911462674055</c:v>
                </c:pt>
                <c:pt idx="9799">
                  <c:v>1.0920366131868793</c:v>
                </c:pt>
                <c:pt idx="9800">
                  <c:v>1.1024844615422253</c:v>
                </c:pt>
                <c:pt idx="9801">
                  <c:v>1.1129304129892486</c:v>
                </c:pt>
                <c:pt idx="9802">
                  <c:v>1.1233700719230981</c:v>
                </c:pt>
                <c:pt idx="9803">
                  <c:v>1.1337989267528981</c:v>
                </c:pt>
                <c:pt idx="9804">
                  <c:v>1.1442123513625171</c:v>
                </c:pt>
                <c:pt idx="9805">
                  <c:v>1.1546056067659269</c:v>
                </c:pt>
                <c:pt idx="9806">
                  <c:v>1.1649738429577801</c:v>
                </c:pt>
                <c:pt idx="9807">
                  <c:v>1.1753121009638225</c:v>
                </c:pt>
                <c:pt idx="9808">
                  <c:v>1.1856153150930253</c:v>
                </c:pt>
                <c:pt idx="9809">
                  <c:v>1.1958783153955115</c:v>
                </c:pt>
                <c:pt idx="9810">
                  <c:v>1.2060958303273979</c:v>
                </c:pt>
                <c:pt idx="9811">
                  <c:v>1.2162624896248457</c:v>
                </c:pt>
                <c:pt idx="9812">
                  <c:v>1.2263728273903021</c:v>
                </c:pt>
                <c:pt idx="9813">
                  <c:v>1.2364212853894783</c:v>
                </c:pt>
                <c:pt idx="9814">
                  <c:v>1.246402216563252</c:v>
                </c:pt>
                <c:pt idx="9815">
                  <c:v>1.2563098887530115</c:v>
                </c:pt>
                <c:pt idx="9816">
                  <c:v>1.2661384886389646</c:v>
                </c:pt>
                <c:pt idx="9817">
                  <c:v>1.2758821258937407</c:v>
                </c:pt>
                <c:pt idx="9818">
                  <c:v>1.2855348375480584</c:v>
                </c:pt>
                <c:pt idx="9819">
                  <c:v>1.2950905925687806</c:v>
                </c:pt>
                <c:pt idx="9820">
                  <c:v>1.3045432966459181</c:v>
                </c:pt>
                <c:pt idx="9821">
                  <c:v>1.3138867971892068</c:v>
                </c:pt>
                <c:pt idx="9822">
                  <c:v>1.3231148885286639</c:v>
                </c:pt>
                <c:pt idx="9823">
                  <c:v>1.3322213173188262</c:v>
                </c:pt>
                <c:pt idx="9824">
                  <c:v>1.3411997881402538</c:v>
                </c:pt>
                <c:pt idx="9825">
                  <c:v>1.3500439692967934</c:v>
                </c:pt>
                <c:pt idx="9826">
                  <c:v>1.3587474988015655</c:v>
                </c:pt>
                <c:pt idx="9827">
                  <c:v>1.3673039905487661</c:v>
                </c:pt>
                <c:pt idx="9828">
                  <c:v>1.3757070406648979</c:v>
                </c:pt>
                <c:pt idx="9829">
                  <c:v>1.3839502340309273</c:v>
                </c:pt>
                <c:pt idx="9830">
                  <c:v>1.3920271509727069</c:v>
                </c:pt>
                <c:pt idx="9831">
                  <c:v>1.3999313741098121</c:v>
                </c:pt>
                <c:pt idx="9832">
                  <c:v>1.4076564953550958</c:v>
                </c:pt>
                <c:pt idx="9833">
                  <c:v>1.4151961230575059</c:v>
                </c:pt>
                <c:pt idx="9834">
                  <c:v>1.422543889279273</c:v>
                </c:pt>
                <c:pt idx="9835">
                  <c:v>1.4296934571975455</c:v>
                </c:pt>
                <c:pt idx="9836">
                  <c:v>1.4366385286220069</c:v>
                </c:pt>
                <c:pt idx="9837">
                  <c:v>1.4433728516161339</c:v>
                </c:pt>
                <c:pt idx="9838">
                  <c:v>1.449890228213905</c:v>
                </c:pt>
                <c:pt idx="9839">
                  <c:v>1.4561845222188683</c:v>
                </c:pt>
                <c:pt idx="9840">
                  <c:v>1.4622496670742589</c:v>
                </c:pt>
                <c:pt idx="9841">
                  <c:v>1.4680796737937101</c:v>
                </c:pt>
                <c:pt idx="9842">
                  <c:v>1.4736686389376388</c:v>
                </c:pt>
                <c:pt idx="9843">
                  <c:v>1.4790107526247334</c:v>
                </c:pt>
                <c:pt idx="9844">
                  <c:v>1.4841003065635021</c:v>
                </c:pt>
                <c:pt idx="9845">
                  <c:v>1.4889317020926172</c:v>
                </c:pt>
                <c:pt idx="9846">
                  <c:v>1.4934994582139607</c:v>
                </c:pt>
                <c:pt idx="9847">
                  <c:v>1.4977982196054371</c:v>
                </c:pt>
                <c:pt idx="9848">
                  <c:v>1.5018227645997837</c:v>
                </c:pt>
                <c:pt idx="9849">
                  <c:v>1.505568013112752</c:v>
                </c:pt>
                <c:pt idx="9850">
                  <c:v>1.5090290345091677</c:v>
                </c:pt>
                <c:pt idx="9851">
                  <c:v>1.5122010553883838</c:v>
                </c:pt>
                <c:pt idx="9852">
                  <c:v>1.5150794672766938</c:v>
                </c:pt>
                <c:pt idx="9853">
                  <c:v>1.517659834210866</c:v>
                </c:pt>
                <c:pt idx="9854">
                  <c:v>1.5199379001967221</c:v>
                </c:pt>
                <c:pt idx="9855">
                  <c:v>1.5219095965289759</c:v>
                </c:pt>
                <c:pt idx="9856">
                  <c:v>1.5235710489565177</c:v>
                </c:pt>
                <c:pt idx="9857">
                  <c:v>1.5249185846771487</c:v>
                </c:pt>
                <c:pt idx="9858">
                  <c:v>1.5259487391493478</c:v>
                </c:pt>
                <c:pt idx="9859">
                  <c:v>1.5266582627030021</c:v>
                </c:pt>
                <c:pt idx="9860">
                  <c:v>1.5270441269361075</c:v>
                </c:pt>
                <c:pt idx="9861">
                  <c:v>1.5271035308841134</c:v>
                </c:pt>
                <c:pt idx="9862">
                  <c:v>1.526833906944246</c:v>
                </c:pt>
                <c:pt idx="9863">
                  <c:v>1.5262329265450088</c:v>
                </c:pt>
                <c:pt idx="9864">
                  <c:v>1.5252985055441348</c:v>
                </c:pt>
                <c:pt idx="9865">
                  <c:v>1.524028809342846</c:v>
                </c:pt>
                <c:pt idx="9866">
                  <c:v>1.5224222577046389</c:v>
                </c:pt>
                <c:pt idx="9867">
                  <c:v>1.5204775292643726</c:v>
                </c:pt>
                <c:pt idx="9868">
                  <c:v>1.518193565717056</c:v>
                </c:pt>
                <c:pt idx="9869">
                  <c:v>1.5155695756751379</c:v>
                </c:pt>
                <c:pt idx="9870">
                  <c:v>1.5126050381825107</c:v>
                </c:pt>
                <c:pt idx="9871">
                  <c:v>1.5092997058753999</c:v>
                </c:pt>
                <c:pt idx="9872">
                  <c:v>1.5056536077827358</c:v>
                </c:pt>
                <c:pt idx="9873">
                  <c:v>1.501667051752553</c:v>
                </c:pt>
                <c:pt idx="9874">
                  <c:v>1.4973406265014406</c:v>
                </c:pt>
                <c:pt idx="9875">
                  <c:v>1.4926752032752886</c:v>
                </c:pt>
                <c:pt idx="9876">
                  <c:v>1.48767193711832</c:v>
                </c:pt>
                <c:pt idx="9877">
                  <c:v>1.4823322677403672</c:v>
                </c:pt>
                <c:pt idx="9878">
                  <c:v>1.4766579199821821</c:v>
                </c:pt>
                <c:pt idx="9879">
                  <c:v>1.4706509038693341</c:v>
                </c:pt>
                <c:pt idx="9880">
                  <c:v>1.4643135142558041</c:v>
                </c:pt>
                <c:pt idx="9881">
                  <c:v>1.4576483300517407</c:v>
                </c:pt>
                <c:pt idx="9882">
                  <c:v>1.4506582130338295</c:v>
                </c:pt>
                <c:pt idx="9883">
                  <c:v>1.4433463062392735</c:v>
                </c:pt>
                <c:pt idx="9884">
                  <c:v>1.4357160319417661</c:v>
                </c:pt>
                <c:pt idx="9885">
                  <c:v>1.4277710892111684</c:v>
                </c:pt>
                <c:pt idx="9886">
                  <c:v>1.4195154510573638</c:v>
                </c:pt>
                <c:pt idx="9887">
                  <c:v>1.4109533611633704</c:v>
                </c:pt>
                <c:pt idx="9888">
                  <c:v>1.4020893302093842</c:v>
                </c:pt>
                <c:pt idx="9889">
                  <c:v>1.3929281317933815</c:v>
                </c:pt>
                <c:pt idx="9890">
                  <c:v>1.3834747979525068</c:v>
                </c:pt>
                <c:pt idx="9891">
                  <c:v>1.3737346142935802</c:v>
                </c:pt>
                <c:pt idx="9892">
                  <c:v>1.3637131147369679</c:v>
                </c:pt>
                <c:pt idx="9893">
                  <c:v>1.3534160758854816</c:v>
                </c:pt>
                <c:pt idx="9894">
                  <c:v>1.3428495110239984</c:v>
                </c:pt>
                <c:pt idx="9895">
                  <c:v>1.3320196637613033</c:v>
                </c:pt>
                <c:pt idx="9896">
                  <c:v>1.3209330013234086</c:v>
                </c:pt>
                <c:pt idx="9897">
                  <c:v>1.3095962075118566</c:v>
                </c:pt>
                <c:pt idx="9898">
                  <c:v>1.2980161753362631</c:v>
                </c:pt>
                <c:pt idx="9899">
                  <c:v>1.286199999335051</c:v>
                </c:pt>
                <c:pt idx="9900">
                  <c:v>1.2741549675990813</c:v>
                </c:pt>
                <c:pt idx="9901">
                  <c:v>1.2618885535100914</c:v>
                </c:pt>
                <c:pt idx="9902">
                  <c:v>1.249408407209712</c:v>
                </c:pt>
                <c:pt idx="9903">
                  <c:v>1.2367223468149298</c:v>
                </c:pt>
                <c:pt idx="9904">
                  <c:v>1.2238383493943492</c:v>
                </c:pt>
                <c:pt idx="9905">
                  <c:v>1.2107645417236774</c:v>
                </c:pt>
                <c:pt idx="9906">
                  <c:v>1.1975091908343443</c:v>
                </c:pt>
                <c:pt idx="9907">
                  <c:v>1.1840806943755944</c:v>
                </c:pt>
                <c:pt idx="9908">
                  <c:v>1.1704875708057259</c:v>
                </c:pt>
                <c:pt idx="9909">
                  <c:v>1.1567384494311581</c:v>
                </c:pt>
                <c:pt idx="9910">
                  <c:v>1.1428420603102762</c:v>
                </c:pt>
                <c:pt idx="9911">
                  <c:v>1.1288072240433427</c:v>
                </c:pt>
                <c:pt idx="9912">
                  <c:v>1.1146428414635094</c:v>
                </c:pt>
                <c:pt idx="9913">
                  <c:v>1.1003578832509437</c:v>
                </c:pt>
                <c:pt idx="9914">
                  <c:v>1.0859613794862271</c:v>
                </c:pt>
                <c:pt idx="9915">
                  <c:v>1.0714624091647293</c:v>
                </c:pt>
                <c:pt idx="9916">
                  <c:v>1.0568700896879506</c:v>
                </c:pt>
                <c:pt idx="9917">
                  <c:v>1.0421935663532866</c:v>
                </c:pt>
                <c:pt idx="9918">
                  <c:v>1.0274420018590809</c:v>
                </c:pt>
                <c:pt idx="9919">
                  <c:v>1.0126245658452271</c:v>
                </c:pt>
                <c:pt idx="9920">
                  <c:v>0.99775042448582552</c:v>
                </c:pt>
                <c:pt idx="9921">
                  <c:v>0.98282873015466088</c:v>
                </c:pt>
                <c:pt idx="9922">
                  <c:v>0.96786861117846601</c:v>
                </c:pt>
                <c:pt idx="9923">
                  <c:v>0.95287916169808373</c:v>
                </c:pt>
                <c:pt idx="9924">
                  <c:v>0.93786943165337278</c:v>
                </c:pt>
                <c:pt idx="9925">
                  <c:v>0.92284841691006125</c:v>
                </c:pt>
                <c:pt idx="9926">
                  <c:v>0.907825049542064</c:v>
                </c:pt>
                <c:pt idx="9927">
                  <c:v>0.89280818828903952</c:v>
                </c:pt>
                <c:pt idx="9928">
                  <c:v>0.87780660920188913</c:v>
                </c:pt>
                <c:pt idx="9929">
                  <c:v>0.86282899649185218</c:v>
                </c:pt>
                <c:pt idx="9930">
                  <c:v>0.84788393359735603</c:v>
                </c:pt>
                <c:pt idx="9931">
                  <c:v>0.83297989448307352</c:v>
                </c:pt>
                <c:pt idx="9932">
                  <c:v>0.81812523518273905</c:v>
                </c:pt>
                <c:pt idx="9933">
                  <c:v>0.8033281855995974</c:v>
                </c:pt>
                <c:pt idx="9934">
                  <c:v>0.78859684157501297</c:v>
                </c:pt>
                <c:pt idx="9935">
                  <c:v>0.77393915723712725</c:v>
                </c:pt>
                <c:pt idx="9936">
                  <c:v>0.75936293763915264</c:v>
                </c:pt>
                <c:pt idx="9937">
                  <c:v>0.74487583169727811</c:v>
                </c:pt>
                <c:pt idx="9938">
                  <c:v>0.73048532543666156</c:v>
                </c:pt>
                <c:pt idx="9939">
                  <c:v>0.71619873555369484</c:v>
                </c:pt>
                <c:pt idx="9940">
                  <c:v>0.70202320330170564</c:v>
                </c:pt>
                <c:pt idx="9941">
                  <c:v>0.68796568870651231</c:v>
                </c:pt>
                <c:pt idx="9942">
                  <c:v>0.67403296511778366</c:v>
                </c:pt>
                <c:pt idx="9943">
                  <c:v>0.66023161410052589</c:v>
                </c:pt>
                <c:pt idx="9944">
                  <c:v>0.64656802067117602</c:v>
                </c:pt>
                <c:pt idx="9945">
                  <c:v>0.63304836888223559</c:v>
                </c:pt>
                <c:pt idx="9946">
                  <c:v>0.61967863775612286</c:v>
                </c:pt>
                <c:pt idx="9947">
                  <c:v>0.60646459757219062</c:v>
                </c:pt>
                <c:pt idx="9948">
                  <c:v>0.5934118065070022</c:v>
                </c:pt>
                <c:pt idx="9949">
                  <c:v>0.5805256076268106</c:v>
                </c:pt>
                <c:pt idx="9950">
                  <c:v>0.56781112623483843</c:v>
                </c:pt>
                <c:pt idx="9951">
                  <c:v>0.55527326756885831</c:v>
                </c:pt>
                <c:pt idx="9952">
                  <c:v>0.54291671484925053</c:v>
                </c:pt>
                <c:pt idx="9953">
                  <c:v>0.53074592767429718</c:v>
                </c:pt>
                <c:pt idx="9954">
                  <c:v>0.5187651407592806</c:v>
                </c:pt>
                <c:pt idx="9955">
                  <c:v>0.50697836301583454</c:v>
                </c:pt>
                <c:pt idx="9956">
                  <c:v>0.49538937696674618</c:v>
                </c:pt>
                <c:pt idx="9957">
                  <c:v>0.48400173849096922</c:v>
                </c:pt>
                <c:pt idx="9958">
                  <c:v>0.47281877689351792</c:v>
                </c:pt>
                <c:pt idx="9959">
                  <c:v>0.46184359529369007</c:v>
                </c:pt>
                <c:pt idx="9960">
                  <c:v>0.45107907132466418</c:v>
                </c:pt>
                <c:pt idx="9961">
                  <c:v>0.44052785813788481</c:v>
                </c:pt>
                <c:pt idx="9962">
                  <c:v>0.43019238570323232</c:v>
                </c:pt>
                <c:pt idx="9963">
                  <c:v>0.42007486239822112</c:v>
                </c:pt>
                <c:pt idx="9964">
                  <c:v>0.41017727687662481</c:v>
                </c:pt>
                <c:pt idx="9965">
                  <c:v>0.40050140020783331</c:v>
                </c:pt>
                <c:pt idx="9966">
                  <c:v>0.39104878827753303</c:v>
                </c:pt>
                <c:pt idx="9967">
                  <c:v>0.38182078444060708</c:v>
                </c:pt>
                <c:pt idx="9968">
                  <c:v>0.37281852241533681</c:v>
                </c:pt>
                <c:pt idx="9969">
                  <c:v>0.36404292940947053</c:v>
                </c:pt>
                <c:pt idx="9970">
                  <c:v>0.35549472946761512</c:v>
                </c:pt>
                <c:pt idx="9971">
                  <c:v>0.34717444702916367</c:v>
                </c:pt>
                <c:pt idx="9972">
                  <c:v>0.33908241068598244</c:v>
                </c:pt>
                <c:pt idx="9973">
                  <c:v>0.33121875712925636</c:v>
                </c:pt>
                <c:pt idx="9974">
                  <c:v>0.32358343527391392</c:v>
                </c:pt>
                <c:pt idx="9975">
                  <c:v>0.3161762105503953</c:v>
                </c:pt>
                <c:pt idx="9976">
                  <c:v>0.30899666935148523</c:v>
                </c:pt>
                <c:pt idx="9977">
                  <c:v>0.30204422362414052</c:v>
                </c:pt>
                <c:pt idx="9978">
                  <c:v>0.29531811559471793</c:v>
                </c:pt>
                <c:pt idx="9979">
                  <c:v>0.28881742261585441</c:v>
                </c:pt>
                <c:pt idx="9980">
                  <c:v>0.2825410621251121</c:v>
                </c:pt>
                <c:pt idx="9981">
                  <c:v>0.27648779670374346</c:v>
                </c:pt>
                <c:pt idx="9982">
                  <c:v>0.27065623922433035</c:v>
                </c:pt>
                <c:pt idx="9983">
                  <c:v>0.2650448580772799</c:v>
                </c:pt>
                <c:pt idx="9984">
                  <c:v>0.25965198246519205</c:v>
                </c:pt>
                <c:pt idx="9985">
                  <c:v>0.25447580775451639</c:v>
                </c:pt>
                <c:pt idx="9986">
                  <c:v>0.24951440087449547</c:v>
                </c:pt>
                <c:pt idx="9987">
                  <c:v>0.24476570575324194</c:v>
                </c:pt>
                <c:pt idx="9988">
                  <c:v>0.24022754878102379</c:v>
                </c:pt>
                <c:pt idx="9989">
                  <c:v>0.23589764429109561</c:v>
                </c:pt>
                <c:pt idx="9990">
                  <c:v>0.23177360004910103</c:v>
                </c:pt>
                <c:pt idx="9991">
                  <c:v>0.22785292274147395</c:v>
                </c:pt>
                <c:pt idx="9992">
                  <c:v>0.2241330234541449</c:v>
                </c:pt>
                <c:pt idx="9993">
                  <c:v>0.22061122313333703</c:v>
                </c:pt>
                <c:pt idx="9994">
                  <c:v>0.21728475801968103</c:v>
                </c:pt>
                <c:pt idx="9995">
                  <c:v>0.21415078504823781</c:v>
                </c:pt>
                <c:pt idx="9996">
                  <c:v>0.21120638720631627</c:v>
                </c:pt>
                <c:pt idx="9997">
                  <c:v>0.20844857884225212</c:v>
                </c:pt>
                <c:pt idx="9998">
                  <c:v>0.20587431091780239</c:v>
                </c:pt>
                <c:pt idx="9999">
                  <c:v>0.20348047619765228</c:v>
                </c:pt>
                <c:pt idx="10000">
                  <c:v>0.20126391436975818</c:v>
                </c:pt>
                <c:pt idx="10001">
                  <c:v>0.19922141709045521</c:v>
                </c:pt>
                <c:pt idx="10002">
                  <c:v>0.19734973294877178</c:v>
                </c:pt>
                <c:pt idx="10003">
                  <c:v>0.19564557234446164</c:v>
                </c:pt>
                <c:pt idx="10004">
                  <c:v>0.19410561227509932</c:v>
                </c:pt>
                <c:pt idx="10005">
                  <c:v>0.19272650102725306</c:v>
                </c:pt>
                <c:pt idx="10006">
                  <c:v>0.19150486276767278</c:v>
                </c:pt>
                <c:pt idx="10007">
                  <c:v>0.19043730203038262</c:v>
                </c:pt>
                <c:pt idx="10008">
                  <c:v>0.18952040809617648</c:v>
                </c:pt>
                <c:pt idx="10009">
                  <c:v>0.18875075926102991</c:v>
                </c:pt>
                <c:pt idx="10010">
                  <c:v>0.18812492699061537</c:v>
                </c:pt>
                <c:pt idx="10011">
                  <c:v>0.18763947995790622</c:v>
                </c:pt>
                <c:pt idx="10012">
                  <c:v>0.18729098796201882</c:v>
                </c:pt>
                <c:pt idx="10013">
                  <c:v>0.1870760257256282</c:v>
                </c:pt>
                <c:pt idx="10014">
                  <c:v>0.18699117656958594</c:v>
                </c:pt>
                <c:pt idx="10015">
                  <c:v>0.18703303596307591</c:v>
                </c:pt>
                <c:pt idx="10016">
                  <c:v>0.18719821494815772</c:v>
                </c:pt>
                <c:pt idx="10017">
                  <c:v>0.18748334343753151</c:v>
                </c:pt>
                <c:pt idx="10018">
                  <c:v>0.1878850733852884</c:v>
                </c:pt>
                <c:pt idx="10019">
                  <c:v>0.18840008182959186</c:v>
                </c:pt>
                <c:pt idx="10020">
                  <c:v>0.18902507380777364</c:v>
                </c:pt>
                <c:pt idx="10021">
                  <c:v>0.18975678514331357</c:v>
                </c:pt>
                <c:pt idx="10022">
                  <c:v>0.19059198510530859</c:v>
                </c:pt>
                <c:pt idx="10023">
                  <c:v>0.19152747894086433</c:v>
                </c:pt>
                <c:pt idx="10024">
                  <c:v>0.19256011028094602</c:v>
                </c:pt>
                <c:pt idx="10025">
                  <c:v>0.19368676342073687</c:v>
                </c:pt>
                <c:pt idx="10026">
                  <c:v>0.19490436547560028</c:v>
                </c:pt>
                <c:pt idx="10027">
                  <c:v>0.19620988841372189</c:v>
                </c:pt>
                <c:pt idx="10028">
                  <c:v>0.19760035096708278</c:v>
                </c:pt>
                <c:pt idx="10029">
                  <c:v>0.19907282042199406</c:v>
                </c:pt>
                <c:pt idx="10030">
                  <c:v>0.20062441429139141</c:v>
                </c:pt>
                <c:pt idx="10031">
                  <c:v>0.20225230187036419</c:v>
                </c:pt>
                <c:pt idx="10032">
                  <c:v>0.20395370567694399</c:v>
                </c:pt>
                <c:pt idx="10033">
                  <c:v>0.20572590278052591</c:v>
                </c:pt>
                <c:pt idx="10034">
                  <c:v>0.20756622601986341</c:v>
                </c:pt>
                <c:pt idx="10035">
                  <c:v>0.20947206511308378</c:v>
                </c:pt>
                <c:pt idx="10036">
                  <c:v>0.21144086766200479</c:v>
                </c:pt>
                <c:pt idx="10037">
                  <c:v>0.21347014005341144</c:v>
                </c:pt>
                <c:pt idx="10038">
                  <c:v>0.215557448259796</c:v>
                </c:pt>
                <c:pt idx="10039">
                  <c:v>0.21770041854212849</c:v>
                </c:pt>
                <c:pt idx="10040">
                  <c:v>0.21989673805725846</c:v>
                </c:pt>
                <c:pt idx="10041">
                  <c:v>0.22214415537304785</c:v>
                </c:pt>
                <c:pt idx="10042">
                  <c:v>0.22444048089358062</c:v>
                </c:pt>
                <c:pt idx="10043">
                  <c:v>0.22678358719744879</c:v>
                </c:pt>
                <c:pt idx="10044">
                  <c:v>0.22917140929193477</c:v>
                </c:pt>
                <c:pt idx="10045">
                  <c:v>0.23160194478608484</c:v>
                </c:pt>
                <c:pt idx="10046">
                  <c:v>0.23407325398522766</c:v>
                </c:pt>
                <c:pt idx="10047">
                  <c:v>0.23658345991005397</c:v>
                </c:pt>
                <c:pt idx="10048">
                  <c:v>0.23913074824303918</c:v>
                </c:pt>
                <c:pt idx="10049">
                  <c:v>0.24171336720526876</c:v>
                </c:pt>
                <c:pt idx="10050">
                  <c:v>0.24432962736607663</c:v>
                </c:pt>
                <c:pt idx="10051">
                  <c:v>0.24697790138881176</c:v>
                </c:pt>
                <c:pt idx="10052">
                  <c:v>0.24965662371548658</c:v>
                </c:pt>
                <c:pt idx="10053">
                  <c:v>0.25236429019261214</c:v>
                </c:pt>
                <c:pt idx="10054">
                  <c:v>0.25509945764180075</c:v>
                </c:pt>
                <c:pt idx="10055">
                  <c:v>0.25786074337710185</c:v>
                </c:pt>
                <c:pt idx="10056">
                  <c:v>0.2606468246722265</c:v>
                </c:pt>
                <c:pt idx="10057">
                  <c:v>0.26345643818028158</c:v>
                </c:pt>
                <c:pt idx="10058">
                  <c:v>0.26628837930825161</c:v>
                </c:pt>
                <c:pt idx="10059">
                  <c:v>0.26914150154927796</c:v>
                </c:pt>
                <c:pt idx="10060">
                  <c:v>0.27201471577499442</c:v>
                </c:pt>
                <c:pt idx="10061">
                  <c:v>0.27490698949032188</c:v>
                </c:pt>
                <c:pt idx="10062">
                  <c:v>0.27781734605307995</c:v>
                </c:pt>
                <c:pt idx="10063">
                  <c:v>0.28074486386119485</c:v>
                </c:pt>
                <c:pt idx="10064">
                  <c:v>0.28368867550906168</c:v>
                </c:pt>
                <c:pt idx="10065">
                  <c:v>0.2866479669158985</c:v>
                </c:pt>
                <c:pt idx="10066">
                  <c:v>0.28962197642785964</c:v>
                </c:pt>
                <c:pt idx="10067">
                  <c:v>0.29260999389621672</c:v>
                </c:pt>
                <c:pt idx="10068">
                  <c:v>0.29561135973337277</c:v>
                </c:pt>
                <c:pt idx="10069">
                  <c:v>0.29862546394890327</c:v>
                </c:pt>
                <c:pt idx="10070">
                  <c:v>0.30165174516749332</c:v>
                </c:pt>
                <c:pt idx="10071">
                  <c:v>0.30468968963019238</c:v>
                </c:pt>
                <c:pt idx="10072">
                  <c:v>0.30773883018113923</c:v>
                </c:pt>
                <c:pt idx="10073">
                  <c:v>0.31079874524141482</c:v>
                </c:pt>
                <c:pt idx="10074">
                  <c:v>0.31386905777120433</c:v>
                </c:pt>
                <c:pt idx="10075">
                  <c:v>0.31694943422220567</c:v>
                </c:pt>
                <c:pt idx="10076">
                  <c:v>0.32003958348159445</c:v>
                </c:pt>
                <c:pt idx="10077">
                  <c:v>0.32313925580877145</c:v>
                </c:pt>
                <c:pt idx="10078">
                  <c:v>0.32624824176640488</c:v>
                </c:pt>
                <c:pt idx="10079">
                  <c:v>0.32936637114687961</c:v>
                </c:pt>
                <c:pt idx="10080">
                  <c:v>0.3324935118953215</c:v>
                </c:pt>
                <c:pt idx="10081">
                  <c:v>0.33562956903038343</c:v>
                </c:pt>
                <c:pt idx="10082">
                  <c:v>0.33877448356363005</c:v>
                </c:pt>
                <c:pt idx="10083">
                  <c:v>0.34192823141848838</c:v>
                </c:pt>
                <c:pt idx="10084">
                  <c:v>0.34509082235003208</c:v>
                </c:pt>
                <c:pt idx="10085">
                  <c:v>0.34826229886596582</c:v>
                </c:pt>
                <c:pt idx="10086">
                  <c:v>0.35144273514930341</c:v>
                </c:pt>
                <c:pt idx="10087">
                  <c:v>0.35463223598470428</c:v>
                </c:pt>
                <c:pt idx="10088">
                  <c:v>0.35783093568717383</c:v>
                </c:pt>
                <c:pt idx="10089">
                  <c:v>0.36103899703569797</c:v>
                </c:pt>
                <c:pt idx="10090">
                  <c:v>0.36425661021040751</c:v>
                </c:pt>
                <c:pt idx="10091">
                  <c:v>0.36748399173563023</c:v>
                </c:pt>
                <c:pt idx="10092">
                  <c:v>0.37072138342714617</c:v>
                </c:pt>
                <c:pt idx="10093">
                  <c:v>0.37396905134599284</c:v>
                </c:pt>
                <c:pt idx="10094">
                  <c:v>0.37722728475752332</c:v>
                </c:pt>
                <c:pt idx="10095">
                  <c:v>0.38049639509678806</c:v>
                </c:pt>
                <c:pt idx="10096">
                  <c:v>0.38377671494015136</c:v>
                </c:pt>
                <c:pt idx="10097">
                  <c:v>0.38706859698310825</c:v>
                </c:pt>
                <c:pt idx="10098">
                  <c:v>0.39037241302484565</c:v>
                </c:pt>
                <c:pt idx="10099">
                  <c:v>0.39368855295887401</c:v>
                </c:pt>
                <c:pt idx="10100">
                  <c:v>0.39701742377034954</c:v>
                </c:pt>
                <c:pt idx="10101">
                  <c:v>0.40035944853957151</c:v>
                </c:pt>
                <c:pt idx="10102">
                  <c:v>0.40371506545187791</c:v>
                </c:pt>
                <c:pt idx="10103">
                  <c:v>0.40708472681348867</c:v>
                </c:pt>
                <c:pt idx="10104">
                  <c:v>0.41046889807337938</c:v>
                </c:pt>
                <c:pt idx="10105">
                  <c:v>0.41386805685059858</c:v>
                </c:pt>
                <c:pt idx="10106">
                  <c:v>0.41728269196758605</c:v>
                </c:pt>
                <c:pt idx="10107">
                  <c:v>0.4207133024879165</c:v>
                </c:pt>
                <c:pt idx="10108">
                  <c:v>0.42416039675935224</c:v>
                </c:pt>
                <c:pt idx="10109">
                  <c:v>0.42762449146152032</c:v>
                </c:pt>
                <c:pt idx="10110">
                  <c:v>0.43110611065734483</c:v>
                </c:pt>
                <c:pt idx="10111">
                  <c:v>0.43460578484832935</c:v>
                </c:pt>
                <c:pt idx="10112">
                  <c:v>0.43812405003369148</c:v>
                </c:pt>
                <c:pt idx="10113">
                  <c:v>0.44166144677178615</c:v>
                </c:pt>
                <c:pt idx="10114">
                  <c:v>0.44521851924455053</c:v>
                </c:pt>
                <c:pt idx="10115">
                  <c:v>0.44879581432359378</c:v>
                </c:pt>
                <c:pt idx="10116">
                  <c:v>0.45239388063860447</c:v>
                </c:pt>
                <c:pt idx="10117">
                  <c:v>0.4560132676460259</c:v>
                </c:pt>
                <c:pt idx="10118">
                  <c:v>0.45965452469903356</c:v>
                </c:pt>
                <c:pt idx="10119">
                  <c:v>0.46331820011772862</c:v>
                </c:pt>
                <c:pt idx="10120">
                  <c:v>0.46700484025875433</c:v>
                </c:pt>
                <c:pt idx="10121">
                  <c:v>0.47071498858442173</c:v>
                </c:pt>
                <c:pt idx="10122">
                  <c:v>0.4744491847305628</c:v>
                </c:pt>
                <c:pt idx="10123">
                  <c:v>0.47820796357306783</c:v>
                </c:pt>
                <c:pt idx="10124">
                  <c:v>0.4819918542914991</c:v>
                </c:pt>
                <c:pt idx="10125">
                  <c:v>0.48580137943133728</c:v>
                </c:pt>
                <c:pt idx="10126">
                  <c:v>0.48963705396218959</c:v>
                </c:pt>
                <c:pt idx="10127">
                  <c:v>0.49349938433338592</c:v>
                </c:pt>
                <c:pt idx="10128">
                  <c:v>0.49738886752547962</c:v>
                </c:pt>
                <c:pt idx="10129">
                  <c:v>0.50130599009773769</c:v>
                </c:pt>
                <c:pt idx="10130">
                  <c:v>0.50525122723115334</c:v>
                </c:pt>
                <c:pt idx="10131">
                  <c:v>0.50922504176666306</c:v>
                </c:pt>
                <c:pt idx="10132">
                  <c:v>0.5132278832383026</c:v>
                </c:pt>
                <c:pt idx="10133">
                  <c:v>0.51726018690132602</c:v>
                </c:pt>
                <c:pt idx="10134">
                  <c:v>0.52132237275418714</c:v>
                </c:pt>
                <c:pt idx="10135">
                  <c:v>0.52541484455555421</c:v>
                </c:pt>
                <c:pt idx="10136">
                  <c:v>0.52953798883489811</c:v>
                </c:pt>
                <c:pt idx="10137">
                  <c:v>0.53369217389733559</c:v>
                </c:pt>
                <c:pt idx="10138">
                  <c:v>0.53787774882243</c:v>
                </c:pt>
                <c:pt idx="10139">
                  <c:v>0.54209504245715179</c:v>
                </c:pt>
                <c:pt idx="10140">
                  <c:v>0.54634436240238815</c:v>
                </c:pt>
                <c:pt idx="10141">
                  <c:v>0.55062599399389056</c:v>
                </c:pt>
                <c:pt idx="10142">
                  <c:v>0.55494019927734006</c:v>
                </c:pt>
                <c:pt idx="10143">
                  <c:v>0.55928721597788267</c:v>
                </c:pt>
                <c:pt idx="10144">
                  <c:v>0.56366725646425264</c:v>
                </c:pt>
                <c:pt idx="10145">
                  <c:v>0.56808050670771248</c:v>
                </c:pt>
                <c:pt idx="10146">
                  <c:v>0.57252712523676696</c:v>
                </c:pt>
                <c:pt idx="10147">
                  <c:v>0.57700724208699561</c:v>
                </c:pt>
                <c:pt idx="10148">
                  <c:v>0.58152095774779544</c:v>
                </c:pt>
                <c:pt idx="10149">
                  <c:v>0.58606834210559666</c:v>
                </c:pt>
                <c:pt idx="10150">
                  <c:v>0.59064943338420883</c:v>
                </c:pt>
                <c:pt idx="10151">
                  <c:v>0.59526423708406251</c:v>
                </c:pt>
                <c:pt idx="10152">
                  <c:v>0.59991272491970127</c:v>
                </c:pt>
                <c:pt idx="10153">
                  <c:v>0.60459483375726553</c:v>
                </c:pt>
                <c:pt idx="10154">
                  <c:v>0.60931046455266258</c:v>
                </c:pt>
                <c:pt idx="10155">
                  <c:v>0.61405948129094323</c:v>
                </c:pt>
                <c:pt idx="10156">
                  <c:v>0.6188417099292246</c:v>
                </c:pt>
                <c:pt idx="10157">
                  <c:v>0.62365693734233185</c:v>
                </c:pt>
                <c:pt idx="10158">
                  <c:v>0.62850491027440802</c:v>
                </c:pt>
                <c:pt idx="10159">
                  <c:v>0.63338533429610022</c:v>
                </c:pt>
                <c:pt idx="10160">
                  <c:v>0.63829787277008776</c:v>
                </c:pt>
                <c:pt idx="10161">
                  <c:v>0.64324214582486816</c:v>
                </c:pt>
                <c:pt idx="10162">
                  <c:v>0.64821772933992916</c:v>
                </c:pt>
                <c:pt idx="10163">
                  <c:v>0.65322415394255562</c:v>
                </c:pt>
                <c:pt idx="10164">
                  <c:v>0.65826090401862669</c:v>
                </c:pt>
                <c:pt idx="10165">
                  <c:v>0.66332741673921314</c:v>
                </c:pt>
                <c:pt idx="10166">
                  <c:v>0.66842308110409521</c:v>
                </c:pt>
                <c:pt idx="10167">
                  <c:v>0.67354723700480046</c:v>
                </c:pt>
                <c:pt idx="10168">
                  <c:v>0.67869917430883187</c:v>
                </c:pt>
                <c:pt idx="10169">
                  <c:v>0.68387813196681668</c:v>
                </c:pt>
                <c:pt idx="10170">
                  <c:v>0.68908329714536887</c:v>
                </c:pt>
                <c:pt idx="10171">
                  <c:v>0.69431380438680912</c:v>
                </c:pt>
                <c:pt idx="10172">
                  <c:v>0.69956873479915027</c:v>
                </c:pt>
                <c:pt idx="10173">
                  <c:v>0.70484711527702171</c:v>
                </c:pt>
                <c:pt idx="10174">
                  <c:v>0.71014791775799235</c:v>
                </c:pt>
                <c:pt idx="10175">
                  <c:v>0.71547005851396561</c:v>
                </c:pt>
                <c:pt idx="10176">
                  <c:v>0.72081239748319004</c:v>
                </c:pt>
                <c:pt idx="10177">
                  <c:v>0.72617373764203474</c:v>
                </c:pt>
                <c:pt idx="10178">
                  <c:v>0.73155282442196867</c:v>
                </c:pt>
                <c:pt idx="10179">
                  <c:v>0.73694834517220176</c:v>
                </c:pt>
                <c:pt idx="10180">
                  <c:v>0.74235892867174069</c:v>
                </c:pt>
                <c:pt idx="10181">
                  <c:v>0.74778314469276053</c:v>
                </c:pt>
                <c:pt idx="10182">
                  <c:v>0.75321950361854706</c:v>
                </c:pt>
                <c:pt idx="10183">
                  <c:v>0.75866645611753702</c:v>
                </c:pt>
                <c:pt idx="10184">
                  <c:v>0.76412239287820161</c:v>
                </c:pt>
                <c:pt idx="10185">
                  <c:v>0.76958564440422761</c:v>
                </c:pt>
                <c:pt idx="10186">
                  <c:v>0.77505448087610862</c:v>
                </c:pt>
                <c:pt idx="10187">
                  <c:v>0.7805271120787789</c:v>
                </c:pt>
                <c:pt idx="10188">
                  <c:v>0.78600168740036991</c:v>
                </c:pt>
                <c:pt idx="10189">
                  <c:v>0.79147629590246737</c:v>
                </c:pt>
                <c:pt idx="10190">
                  <c:v>0.79694896646638458</c:v>
                </c:pt>
                <c:pt idx="10191">
                  <c:v>0.80241766801620706</c:v>
                </c:pt>
                <c:pt idx="10192">
                  <c:v>0.80788030982280457</c:v>
                </c:pt>
                <c:pt idx="10193">
                  <c:v>0.81333474188962906</c:v>
                </c:pt>
                <c:pt idx="10194">
                  <c:v>0.81877875542377643</c:v>
                </c:pt>
                <c:pt idx="10195">
                  <c:v>0.82421008339391055</c:v>
                </c:pt>
                <c:pt idx="10196">
                  <c:v>0.82962640117776298</c:v>
                </c:pt>
                <c:pt idx="10197">
                  <c:v>0.8350253273009719</c:v>
                </c:pt>
                <c:pt idx="10198">
                  <c:v>0.84040442426938844</c:v>
                </c:pt>
                <c:pt idx="10199">
                  <c:v>0.84576119949661277</c:v>
                </c:pt>
                <c:pt idx="10200">
                  <c:v>0.85109310632903579</c:v>
                </c:pt>
                <c:pt idx="10201">
                  <c:v>0.85639754516960798</c:v>
                </c:pt>
                <c:pt idx="10202">
                  <c:v>0.86167186470131552</c:v>
                </c:pt>
                <c:pt idx="10203">
                  <c:v>0.86691336321414225</c:v>
                </c:pt>
                <c:pt idx="10204">
                  <c:v>0.87211929003283062</c:v>
                </c:pt>
                <c:pt idx="10205">
                  <c:v>0.87728684705082582</c:v>
                </c:pt>
                <c:pt idx="10206">
                  <c:v>0.88241319036772536</c:v>
                </c:pt>
                <c:pt idx="10207">
                  <c:v>0.88749543203384673</c:v>
                </c:pt>
                <c:pt idx="10208">
                  <c:v>0.8925306419000778</c:v>
                </c:pt>
                <c:pt idx="10209">
                  <c:v>0.89751584957535246</c:v>
                </c:pt>
                <c:pt idx="10210">
                  <c:v>0.9024480464905692</c:v>
                </c:pt>
                <c:pt idx="10211">
                  <c:v>0.90732418806940751</c:v>
                </c:pt>
                <c:pt idx="10212">
                  <c:v>0.91214119600659505</c:v>
                </c:pt>
                <c:pt idx="10213">
                  <c:v>0.91689596065116774</c:v>
                </c:pt>
                <c:pt idx="10214">
                  <c:v>0.92158534349636556</c:v>
                </c:pt>
                <c:pt idx="10215">
                  <c:v>0.92620617977385788</c:v>
                </c:pt>
                <c:pt idx="10216">
                  <c:v>0.9307552811507479</c:v>
                </c:pt>
                <c:pt idx="10217">
                  <c:v>0.93522943852957374</c:v>
                </c:pt>
                <c:pt idx="10218">
                  <c:v>0.93962542494817214</c:v>
                </c:pt>
                <c:pt idx="10219">
                  <c:v>0.9439399985787027</c:v>
                </c:pt>
                <c:pt idx="10220">
                  <c:v>0.94816990582127669</c:v>
                </c:pt>
                <c:pt idx="10221">
                  <c:v>0.95231188449396886</c:v>
                </c:pt>
                <c:pt idx="10222">
                  <c:v>0.95636266711166318</c:v>
                </c:pt>
                <c:pt idx="10223">
                  <c:v>0.96031898425503959</c:v>
                </c:pt>
                <c:pt idx="10224">
                  <c:v>0.9641775680231166</c:v>
                </c:pt>
                <c:pt idx="10225">
                  <c:v>0.9679351555683372</c:v>
                </c:pt>
                <c:pt idx="10226">
                  <c:v>0.97158849270868974</c:v>
                </c:pt>
                <c:pt idx="10227">
                  <c:v>0.97513433761411517</c:v>
                </c:pt>
                <c:pt idx="10228">
                  <c:v>0.97856946456239668</c:v>
                </c:pt>
                <c:pt idx="10229">
                  <c:v>0.98189066775931666</c:v>
                </c:pt>
                <c:pt idx="10230">
                  <c:v>0.98509476521961581</c:v>
                </c:pt>
                <c:pt idx="10231">
                  <c:v>0.9881786027027375</c:v>
                </c:pt>
                <c:pt idx="10232">
                  <c:v>0.99113905769850408</c:v>
                </c:pt>
                <c:pt idx="10233">
                  <c:v>0.9939730434565156</c:v>
                </c:pt>
                <c:pt idx="10234">
                  <c:v>0.99667751305457175</c:v>
                </c:pt>
                <c:pt idx="10235">
                  <c:v>0.99924946349913801</c:v>
                </c:pt>
                <c:pt idx="10236">
                  <c:v>1.0016859398521887</c:v>
                </c:pt>
                <c:pt idx="10237">
                  <c:v>1.0039840393775175</c:v>
                </c:pt>
                <c:pt idx="10238">
                  <c:v>1.0061409157006371</c:v>
                </c:pt>
                <c:pt idx="10239">
                  <c:v>1.0081537829744538</c:v>
                </c:pt>
                <c:pt idx="10240">
                  <c:v>1.0100199200444</c:v>
                </c:pt>
                <c:pt idx="10241">
                  <c:v>1.0117366746061518</c:v>
                </c:pt>
                <c:pt idx="10242">
                  <c:v>1.0133014673471872</c:v>
                </c:pt>
                <c:pt idx="10243">
                  <c:v>1.0147117960666958</c:v>
                </c:pt>
                <c:pt idx="10244">
                  <c:v>1.015965239764457</c:v>
                </c:pt>
                <c:pt idx="10245">
                  <c:v>1.0170594626924818</c:v>
                </c:pt>
                <c:pt idx="10246">
                  <c:v>1.0179922183606676</c:v>
                </c:pt>
                <c:pt idx="10247">
                  <c:v>1.0187613534889739</c:v>
                </c:pt>
                <c:pt idx="10248">
                  <c:v>1.019364811898452</c:v>
                </c:pt>
                <c:pt idx="10249">
                  <c:v>1.0198006383323759</c:v>
                </c:pt>
                <c:pt idx="10250">
                  <c:v>1.0200669822013455</c:v>
                </c:pt>
                <c:pt idx="10251">
                  <c:v>1.0201621012418813</c:v>
                </c:pt>
                <c:pt idx="10252">
                  <c:v>1.0200843650828739</c:v>
                </c:pt>
                <c:pt idx="10253">
                  <c:v>1.0198322587109312</c:v>
                </c:pt>
                <c:pt idx="10254">
                  <c:v>1.0194043858269319</c:v>
                </c:pt>
                <c:pt idx="10255">
                  <c:v>1.01879947208578</c:v>
                </c:pt>
                <c:pt idx="10256">
                  <c:v>1.0180163682132979</c:v>
                </c:pt>
                <c:pt idx="10257">
                  <c:v>1.0170540529898784</c:v>
                </c:pt>
                <c:pt idx="10258">
                  <c:v>1.0159116360972911</c:v>
                </c:pt>
                <c:pt idx="10259">
                  <c:v>1.0145883608178645</c:v>
                </c:pt>
                <c:pt idx="10260">
                  <c:v>1.0130836065811806</c:v>
                </c:pt>
                <c:pt idx="10261">
                  <c:v>1.011396891352049</c:v>
                </c:pt>
                <c:pt idx="10262">
                  <c:v>1.0095278738503599</c:v>
                </c:pt>
                <c:pt idx="10263">
                  <c:v>1.0074763556002253</c:v>
                </c:pt>
                <c:pt idx="10264">
                  <c:v>1.0052422827995504</c:v>
                </c:pt>
                <c:pt idx="10265">
                  <c:v>1.0028257480054164</c:v>
                </c:pt>
                <c:pt idx="10266">
                  <c:v>1.0002269916305528</c:v>
                </c:pt>
                <c:pt idx="10267">
                  <c:v>0.99744640324415168</c:v>
                </c:pt>
                <c:pt idx="10268">
                  <c:v>0.9944845226739315</c:v>
                </c:pt>
                <c:pt idx="10269">
                  <c:v>0.9913420409040935</c:v>
                </c:pt>
                <c:pt idx="10270">
                  <c:v>0.98801980076566898</c:v>
                </c:pt>
                <c:pt idx="10271">
                  <c:v>0.98451879741482451</c:v>
                </c:pt>
                <c:pt idx="10272">
                  <c:v>0.98084017859813399</c:v>
                </c:pt>
                <c:pt idx="10273">
                  <c:v>0.97698524469842918</c:v>
                </c:pt>
                <c:pt idx="10274">
                  <c:v>0.97295544856297944</c:v>
                </c:pt>
                <c:pt idx="10275">
                  <c:v>0.96875239510847866</c:v>
                </c:pt>
                <c:pt idx="10276">
                  <c:v>0.96437784070455412</c:v>
                </c:pt>
                <c:pt idx="10277">
                  <c:v>0.95983369233161731</c:v>
                </c:pt>
                <c:pt idx="10278">
                  <c:v>0.95512200651627266</c:v>
                </c:pt>
                <c:pt idx="10279">
                  <c:v>0.95024498804016755</c:v>
                </c:pt>
                <c:pt idx="10280">
                  <c:v>0.94520498842666656</c:v>
                </c:pt>
                <c:pt idx="10281">
                  <c:v>0.94000450420343595</c:v>
                </c:pt>
                <c:pt idx="10282">
                  <c:v>0.93464617494322377</c:v>
                </c:pt>
                <c:pt idx="10283">
                  <c:v>0.92913278108573727</c:v>
                </c:pt>
                <c:pt idx="10284">
                  <c:v>0.92346724154166415</c:v>
                </c:pt>
                <c:pt idx="10285">
                  <c:v>0.9176526110824017</c:v>
                </c:pt>
                <c:pt idx="10286">
                  <c:v>0.91169207751870018</c:v>
                </c:pt>
                <c:pt idx="10287">
                  <c:v>0.90558895867187761</c:v>
                </c:pt>
                <c:pt idx="10288">
                  <c:v>0.89934669914272558</c:v>
                </c:pt>
                <c:pt idx="10289">
                  <c:v>0.8929688668818615</c:v>
                </c:pt>
                <c:pt idx="10290">
                  <c:v>0.88645914956693017</c:v>
                </c:pt>
                <c:pt idx="10291">
                  <c:v>0.87982135079334345</c:v>
                </c:pt>
                <c:pt idx="10292">
                  <c:v>0.87305938608286471</c:v>
                </c:pt>
                <c:pt idx="10293">
                  <c:v>0.8661772787184796</c:v>
                </c:pt>
                <c:pt idx="10294">
                  <c:v>0.85917915541114742</c:v>
                </c:pt>
                <c:pt idx="10295">
                  <c:v>0.85206924180603449</c:v>
                </c:pt>
                <c:pt idx="10296">
                  <c:v>0.84485185783564765</c:v>
                </c:pt>
                <c:pt idx="10297">
                  <c:v>0.83753141292929523</c:v>
                </c:pt>
                <c:pt idx="10298">
                  <c:v>0.83011240108501361</c:v>
                </c:pt>
                <c:pt idx="10299">
                  <c:v>0.82259939581391317</c:v>
                </c:pt>
                <c:pt idx="10300">
                  <c:v>0.81499704496608361</c:v>
                </c:pt>
                <c:pt idx="10301">
                  <c:v>0.80731006544640427</c:v>
                </c:pt>
                <c:pt idx="10302">
                  <c:v>0.79954323783034431</c:v>
                </c:pt>
                <c:pt idx="10303">
                  <c:v>0.79170140088911123</c:v>
                </c:pt>
                <c:pt idx="10304">
                  <c:v>0.78378944603386647</c:v>
                </c:pt>
                <c:pt idx="10305">
                  <c:v>0.77581231168980458</c:v>
                </c:pt>
                <c:pt idx="10306">
                  <c:v>0.76777497760890467</c:v>
                </c:pt>
                <c:pt idx="10307">
                  <c:v>0.75968245913285593</c:v>
                </c:pt>
                <c:pt idx="10308">
                  <c:v>0.75153980141619492</c:v>
                </c:pt>
                <c:pt idx="10309">
                  <c:v>0.7433520736198348</c:v>
                </c:pt>
                <c:pt idx="10310">
                  <c:v>0.73512436308514162</c:v>
                </c:pt>
                <c:pt idx="10311">
                  <c:v>0.72686176950033543</c:v>
                </c:pt>
                <c:pt idx="10312">
                  <c:v>0.7185693990682388</c:v>
                </c:pt>
                <c:pt idx="10313">
                  <c:v>0.71025235868662151</c:v>
                </c:pt>
                <c:pt idx="10314">
                  <c:v>0.70191575015100083</c:v>
                </c:pt>
                <c:pt idx="10315">
                  <c:v>0.69356466439116449</c:v>
                </c:pt>
                <c:pt idx="10316">
                  <c:v>0.68520417574995029</c:v>
                </c:pt>
                <c:pt idx="10317">
                  <c:v>0.6768393363158316</c:v>
                </c:pt>
                <c:pt idx="10318">
                  <c:v>0.66847517031818404</c:v>
                </c:pt>
                <c:pt idx="10319">
                  <c:v>0.6601166685953489</c:v>
                </c:pt>
                <c:pt idx="10320">
                  <c:v>0.65176878314459985</c:v>
                </c:pt>
                <c:pt idx="10321">
                  <c:v>0.64343642176377625</c:v>
                </c:pt>
                <c:pt idx="10322">
                  <c:v>0.63512444279249503</c:v>
                </c:pt>
                <c:pt idx="10323">
                  <c:v>0.62683764996268798</c:v>
                </c:pt>
                <c:pt idx="10324">
                  <c:v>0.61858078736608268</c:v>
                </c:pt>
                <c:pt idx="10325">
                  <c:v>0.61035853454746369</c:v>
                </c:pt>
                <c:pt idx="10326">
                  <c:v>0.60217550172996726</c:v>
                </c:pt>
                <c:pt idx="10327">
                  <c:v>0.59403622518152677</c:v>
                </c:pt>
                <c:pt idx="10328">
                  <c:v>0.58594516272832553</c:v>
                </c:pt>
                <c:pt idx="10329">
                  <c:v>0.57790668942194356</c:v>
                </c:pt>
                <c:pt idx="10330">
                  <c:v>0.56992509336695674</c:v>
                </c:pt>
                <c:pt idx="10331">
                  <c:v>0.56200457171443052</c:v>
                </c:pt>
                <c:pt idx="10332">
                  <c:v>0.5541492268266458</c:v>
                </c:pt>
                <c:pt idx="10333">
                  <c:v>0.546363062618202</c:v>
                </c:pt>
                <c:pt idx="10334">
                  <c:v>0.53864998107788964</c:v>
                </c:pt>
                <c:pt idx="10335">
                  <c:v>0.53101377897595237</c:v>
                </c:pt>
                <c:pt idx="10336">
                  <c:v>0.52345814475946173</c:v>
                </c:pt>
                <c:pt idx="10337">
                  <c:v>0.51598665564004931</c:v>
                </c:pt>
                <c:pt idx="10338">
                  <c:v>0.50860277487606942</c:v>
                </c:pt>
                <c:pt idx="10339">
                  <c:v>0.50130984925191757</c:v>
                </c:pt>
                <c:pt idx="10340">
                  <c:v>0.49411110675621128</c:v>
                </c:pt>
                <c:pt idx="10341">
                  <c:v>0.48700965446033079</c:v>
                </c:pt>
                <c:pt idx="10342">
                  <c:v>0.48000847659844403</c:v>
                </c:pt>
                <c:pt idx="10343">
                  <c:v>0.47311043284935439</c:v>
                </c:pt>
                <c:pt idx="10344">
                  <c:v>0.46631825682043687</c:v>
                </c:pt>
                <c:pt idx="10345">
                  <c:v>0.45963455473374243</c:v>
                </c:pt>
                <c:pt idx="10346">
                  <c:v>0.45306180431255078</c:v>
                </c:pt>
                <c:pt idx="10347">
                  <c:v>0.44660235386845937</c:v>
                </c:pt>
                <c:pt idx="10348">
                  <c:v>0.44025842158712974</c:v>
                </c:pt>
                <c:pt idx="10349">
                  <c:v>0.43403209500966677</c:v>
                </c:pt>
                <c:pt idx="10350">
                  <c:v>0.42792533070968813</c:v>
                </c:pt>
                <c:pt idx="10351">
                  <c:v>0.4219399541610474</c:v>
                </c:pt>
                <c:pt idx="10352">
                  <c:v>0.41607765979473682</c:v>
                </c:pt>
                <c:pt idx="10353">
                  <c:v>0.41034001124104702</c:v>
                </c:pt>
                <c:pt idx="10354">
                  <c:v>0.4047284417535893</c:v>
                </c:pt>
                <c:pt idx="10355">
                  <c:v>0.39924425481106884</c:v>
                </c:pt>
                <c:pt idx="10356">
                  <c:v>0.39388862489267051</c:v>
                </c:pt>
                <c:pt idx="10357">
                  <c:v>0.38866259842235057</c:v>
                </c:pt>
                <c:pt idx="10358">
                  <c:v>0.38356709487759688</c:v>
                </c:pt>
                <c:pt idx="10359">
                  <c:v>0.37860290805735242</c:v>
                </c:pt>
                <c:pt idx="10360">
                  <c:v>0.37377070750394087</c:v>
                </c:pt>
                <c:pt idx="10361">
                  <c:v>0.36907104007379377</c:v>
                </c:pt>
                <c:pt idx="10362">
                  <c:v>0.36450433165072765</c:v>
                </c:pt>
                <c:pt idx="10363">
                  <c:v>0.36007088899671724</c:v>
                </c:pt>
                <c:pt idx="10364">
                  <c:v>0.355770901733792</c:v>
                </c:pt>
                <c:pt idx="10365">
                  <c:v>0.35160444445085381</c:v>
                </c:pt>
                <c:pt idx="10366">
                  <c:v>0.34757147892948548</c:v>
                </c:pt>
                <c:pt idx="10367">
                  <c:v>0.34367185648248821</c:v>
                </c:pt>
                <c:pt idx="10368">
                  <c:v>0.33990532039833632</c:v>
                </c:pt>
                <c:pt idx="10369">
                  <c:v>0.3362715084854348</c:v>
                </c:pt>
                <c:pt idx="10370">
                  <c:v>0.33276995570966189</c:v>
                </c:pt>
                <c:pt idx="10371">
                  <c:v>0.32940009691862587</c:v>
                </c:pt>
                <c:pt idx="10372">
                  <c:v>0.32616126964575254</c:v>
                </c:pt>
                <c:pt idx="10373">
                  <c:v>0.32305271698835497</c:v>
                </c:pt>
                <c:pt idx="10374">
                  <c:v>0.32007359055221085</c:v>
                </c:pt>
                <c:pt idx="10375">
                  <c:v>0.31722295345729623</c:v>
                </c:pt>
                <c:pt idx="10376">
                  <c:v>0.31449978339679446</c:v>
                </c:pt>
                <c:pt idx="10377">
                  <c:v>0.31190297574436876</c:v>
                </c:pt>
                <c:pt idx="10378">
                  <c:v>0.3094313467026103</c:v>
                </c:pt>
                <c:pt idx="10379">
                  <c:v>0.30708363648613973</c:v>
                </c:pt>
                <c:pt idx="10380">
                  <c:v>0.3048585125339614</c:v>
                </c:pt>
                <c:pt idx="10381">
                  <c:v>0.30275457274482404</c:v>
                </c:pt>
                <c:pt idx="10382">
                  <c:v>0.30077034872897906</c:v>
                </c:pt>
                <c:pt idx="10383">
                  <c:v>0.29890430907146343</c:v>
                </c:pt>
                <c:pt idx="10384">
                  <c:v>0.29715486260073581</c:v>
                </c:pt>
                <c:pt idx="10385">
                  <c:v>0.29552036165719664</c:v>
                </c:pt>
                <c:pt idx="10386">
                  <c:v>0.29399910535636542</c:v>
                </c:pt>
                <c:pt idx="10387">
                  <c:v>0.29258934284142335</c:v>
                </c:pt>
                <c:pt idx="10388">
                  <c:v>0.29128927652021996</c:v>
                </c:pt>
                <c:pt idx="10389">
                  <c:v>0.29009706528148888</c:v>
                </c:pt>
                <c:pt idx="10390">
                  <c:v>0.28901082768637032</c:v>
                </c:pt>
                <c:pt idx="10391">
                  <c:v>0.28802864513003784</c:v>
                </c:pt>
                <c:pt idx="10392">
                  <c:v>0.28714856496928598</c:v>
                </c:pt>
                <c:pt idx="10393">
                  <c:v>0.28636860361247818</c:v>
                </c:pt>
                <c:pt idx="10394">
                  <c:v>0.28568674956717477</c:v>
                </c:pt>
                <c:pt idx="10395">
                  <c:v>0.28510096644250932</c:v>
                </c:pt>
                <c:pt idx="10396">
                  <c:v>0.28460919590205191</c:v>
                </c:pt>
                <c:pt idx="10397">
                  <c:v>0.28420936056467294</c:v>
                </c:pt>
                <c:pt idx="10398">
                  <c:v>0.28389936684958683</c:v>
                </c:pt>
                <c:pt idx="10399">
                  <c:v>0.28367710776309812</c:v>
                </c:pt>
                <c:pt idx="10400">
                  <c:v>0.28354046562425789</c:v>
                </c:pt>
                <c:pt idx="10401">
                  <c:v>0.28348731472686589</c:v>
                </c:pt>
                <c:pt idx="10402">
                  <c:v>0.28351552393575841</c:v>
                </c:pt>
                <c:pt idx="10403">
                  <c:v>0.28362295921476016</c:v>
                </c:pt>
                <c:pt idx="10404">
                  <c:v>0.28380748608520256</c:v>
                </c:pt>
                <c:pt idx="10405">
                  <c:v>0.28406697201247527</c:v>
                </c:pt>
                <c:pt idx="10406">
                  <c:v>0.28439928871976267</c:v>
                </c:pt>
                <c:pt idx="10407">
                  <c:v>0.28480231442699799</c:v>
                </c:pt>
                <c:pt idx="10408">
                  <c:v>0.28527393601459361</c:v>
                </c:pt>
                <c:pt idx="10409">
                  <c:v>0.28581205111032998</c:v>
                </c:pt>
                <c:pt idx="10410">
                  <c:v>0.28641457009907012</c:v>
                </c:pt>
                <c:pt idx="10411">
                  <c:v>0.28707941805420917</c:v>
                </c:pt>
                <c:pt idx="10412">
                  <c:v>0.28780453659090088</c:v>
                </c:pt>
                <c:pt idx="10413">
                  <c:v>0.28858788564041044</c:v>
                </c:pt>
                <c:pt idx="10414">
                  <c:v>0.28942744514540547</c:v>
                </c:pt>
                <c:pt idx="10415">
                  <c:v>0.29032121667649496</c:v>
                </c:pt>
                <c:pt idx="10416">
                  <c:v>0.2912672249697808</c:v>
                </c:pt>
                <c:pt idx="10417">
                  <c:v>0.29226351938586553</c:v>
                </c:pt>
                <c:pt idx="10418">
                  <c:v>0.29330817529087055</c:v>
                </c:pt>
                <c:pt idx="10419">
                  <c:v>0.29439929535937753</c:v>
                </c:pt>
                <c:pt idx="10420">
                  <c:v>0.29553501080100375</c:v>
                </c:pt>
                <c:pt idx="10421">
                  <c:v>0.29671348251015811</c:v>
                </c:pt>
                <c:pt idx="10422">
                  <c:v>0.2979329021406375</c:v>
                </c:pt>
                <c:pt idx="10423">
                  <c:v>0.29919149310596821</c:v>
                </c:pt>
                <c:pt idx="10424">
                  <c:v>0.30048751150596203</c:v>
                </c:pt>
                <c:pt idx="10425">
                  <c:v>0.30181924698138585</c:v>
                </c:pt>
                <c:pt idx="10426">
                  <c:v>0.30318502349747833</c:v>
                </c:pt>
                <c:pt idx="10427">
                  <c:v>0.30458320005781997</c:v>
                </c:pt>
                <c:pt idx="10428">
                  <c:v>0.30601217134985848</c:v>
                </c:pt>
                <c:pt idx="10429">
                  <c:v>0.30747036832344227</c:v>
                </c:pt>
                <c:pt idx="10430">
                  <c:v>0.30895625870413956</c:v>
                </c:pt>
                <c:pt idx="10431">
                  <c:v>0.31046834744265933</c:v>
                </c:pt>
                <c:pt idx="10432">
                  <c:v>0.31200517710194114</c:v>
                </c:pt>
                <c:pt idx="10433">
                  <c:v>0.31356532818375576</c:v>
                </c:pt>
                <c:pt idx="10434">
                  <c:v>0.31514741939644847</c:v>
                </c:pt>
                <c:pt idx="10435">
                  <c:v>0.31675010786549501</c:v>
                </c:pt>
                <c:pt idx="10436">
                  <c:v>0.31837208928844613</c:v>
                </c:pt>
                <c:pt idx="10437">
                  <c:v>0.32001209803637898</c:v>
                </c:pt>
                <c:pt idx="10438">
                  <c:v>0.32166890720353958</c:v>
                </c:pt>
                <c:pt idx="10439">
                  <c:v>0.32334132860689935</c:v>
                </c:pt>
                <c:pt idx="10440">
                  <c:v>0.32502821273722038</c:v>
                </c:pt>
                <c:pt idx="10441">
                  <c:v>0.32672844866408313</c:v>
                </c:pt>
                <c:pt idx="10442">
                  <c:v>0.3284409638962339</c:v>
                </c:pt>
                <c:pt idx="10443">
                  <c:v>0.33016472419901638</c:v>
                </c:pt>
                <c:pt idx="10444">
                  <c:v>0.3318987333709485</c:v>
                </c:pt>
                <c:pt idx="10445">
                  <c:v>0.3336420329815018</c:v>
                </c:pt>
                <c:pt idx="10446">
                  <c:v>0.33539370207113245</c:v>
                </c:pt>
                <c:pt idx="10447">
                  <c:v>0.33715285681614948</c:v>
                </c:pt>
                <c:pt idx="10448">
                  <c:v>0.33891865015965528</c:v>
                </c:pt>
                <c:pt idx="10449">
                  <c:v>0.34069027141080782</c:v>
                </c:pt>
                <c:pt idx="10450">
                  <c:v>0.34246694581361153</c:v>
                </c:pt>
                <c:pt idx="10451">
                  <c:v>0.3442479340872498</c:v>
                </c:pt>
                <c:pt idx="10452">
                  <c:v>0.346032531939994</c:v>
                </c:pt>
                <c:pt idx="10453">
                  <c:v>0.34782006955723915</c:v>
                </c:pt>
                <c:pt idx="10454">
                  <c:v>0.34960991106686901</c:v>
                </c:pt>
                <c:pt idx="10455">
                  <c:v>0.35140145398215145</c:v>
                </c:pt>
                <c:pt idx="10456">
                  <c:v>0.35319412862443311</c:v>
                </c:pt>
                <c:pt idx="10457">
                  <c:v>0.35498739752734376</c:v>
                </c:pt>
                <c:pt idx="10458">
                  <c:v>0.3567807548232228</c:v>
                </c:pt>
                <c:pt idx="10459">
                  <c:v>0.35857372561403617</c:v>
                </c:pt>
                <c:pt idx="10460">
                  <c:v>0.36036586532794601</c:v>
                </c:pt>
                <c:pt idx="10461">
                  <c:v>0.36215675906260997</c:v>
                </c:pt>
                <c:pt idx="10462">
                  <c:v>0.36394602091690248</c:v>
                </c:pt>
                <c:pt idx="10463">
                  <c:v>0.36573329331251447</c:v>
                </c:pt>
                <c:pt idx="10464">
                  <c:v>0.36751824630600682</c:v>
                </c:pt>
                <c:pt idx="10465">
                  <c:v>0.36930057689343226</c:v>
                </c:pt>
                <c:pt idx="10466">
                  <c:v>0.37108000830797283</c:v>
                </c:pt>
                <c:pt idx="10467">
                  <c:v>0.3728562893121854</c:v>
                </c:pt>
                <c:pt idx="10468">
                  <c:v>0.37462919348566476</c:v>
                </c:pt>
                <c:pt idx="10469">
                  <c:v>0.37639851850939182</c:v>
                </c:pt>
                <c:pt idx="10470">
                  <c:v>0.37816408544780877</c:v>
                </c:pt>
                <c:pt idx="10471">
                  <c:v>0.37992573802922402</c:v>
                </c:pt>
                <c:pt idx="10472">
                  <c:v>0.38168334192585379</c:v>
                </c:pt>
                <c:pt idx="10473">
                  <c:v>0.38343678403435966</c:v>
                </c:pt>
                <c:pt idx="10474">
                  <c:v>0.38518597175751174</c:v>
                </c:pt>
                <c:pt idx="10475">
                  <c:v>0.3869308322878573</c:v>
                </c:pt>
                <c:pt idx="10476">
                  <c:v>0.38867131189440457</c:v>
                </c:pt>
                <c:pt idx="10477">
                  <c:v>0.39040737521259128</c:v>
                </c:pt>
                <c:pt idx="10478">
                  <c:v>0.39213900453864681</c:v>
                </c:pt>
                <c:pt idx="10479">
                  <c:v>0.393866199128659</c:v>
                </c:pt>
                <c:pt idx="10480">
                  <c:v>0.39558897450319397</c:v>
                </c:pt>
                <c:pt idx="10481">
                  <c:v>0.39730736175801157</c:v>
                </c:pt>
                <c:pt idx="10482">
                  <c:v>0.39902140688108101</c:v>
                </c:pt>
                <c:pt idx="10483">
                  <c:v>0.40073117007670656</c:v>
                </c:pt>
                <c:pt idx="10484">
                  <c:v>0.40243672509739481</c:v>
                </c:pt>
                <c:pt idx="10485">
                  <c:v>0.4041381585834532</c:v>
                </c:pt>
                <c:pt idx="10486">
                  <c:v>0.40583556941040272</c:v>
                </c:pt>
                <c:pt idx="10487">
                  <c:v>0.40752906804605982</c:v>
                </c:pt>
                <c:pt idx="10488">
                  <c:v>0.40921877591542505</c:v>
                </c:pt>
                <c:pt idx="10489">
                  <c:v>0.41090482477578205</c:v>
                </c:pt>
                <c:pt idx="10490">
                  <c:v>0.41258735610026998</c:v>
                </c:pt>
                <c:pt idx="10491">
                  <c:v>0.41426652047242657</c:v>
                </c:pt>
                <c:pt idx="10492">
                  <c:v>0.41594247698911174</c:v>
                </c:pt>
                <c:pt idx="10493">
                  <c:v>0.41761539267483083</c:v>
                </c:pt>
                <c:pt idx="10494">
                  <c:v>0.41928544190537248</c:v>
                </c:pt>
                <c:pt idx="10495">
                  <c:v>0.42095280584216527</c:v>
                </c:pt>
                <c:pt idx="10496">
                  <c:v>0.42261767187678156</c:v>
                </c:pt>
                <c:pt idx="10497">
                  <c:v>0.42428023308591467</c:v>
                </c:pt>
                <c:pt idx="10498">
                  <c:v>0.42594068769696941</c:v>
                </c:pt>
                <c:pt idx="10499">
                  <c:v>0.42759923856385162</c:v>
                </c:pt>
                <c:pt idx="10500">
                  <c:v>0.42925609265345832</c:v>
                </c:pt>
                <c:pt idx="10501">
                  <c:v>0.43091146054239238</c:v>
                </c:pt>
                <c:pt idx="10502">
                  <c:v>0.43256555592419266</c:v>
                </c:pt>
                <c:pt idx="10503">
                  <c:v>0.43421859512673344</c:v>
                </c:pt>
                <c:pt idx="10504">
                  <c:v>0.43587079663995143</c:v>
                </c:pt>
                <c:pt idx="10505">
                  <c:v>0.43752238065333982</c:v>
                </c:pt>
                <c:pt idx="10506">
                  <c:v>0.43917356860411427</c:v>
                </c:pt>
                <c:pt idx="10507">
                  <c:v>0.44082458273429564</c:v>
                </c:pt>
                <c:pt idx="10508">
                  <c:v>0.4424756456580855</c:v>
                </c:pt>
                <c:pt idx="10509">
                  <c:v>0.44412697993872147</c:v>
                </c:pt>
                <c:pt idx="10510">
                  <c:v>0.44577880767434053</c:v>
                </c:pt>
                <c:pt idx="10511">
                  <c:v>0.44743135009318358</c:v>
                </c:pt>
                <c:pt idx="10512">
                  <c:v>0.44908482715780479</c:v>
                </c:pt>
                <c:pt idx="10513">
                  <c:v>0.45073945717785141</c:v>
                </c:pt>
                <c:pt idx="10514">
                  <c:v>0.45239545643152185</c:v>
                </c:pt>
                <c:pt idx="10515">
                  <c:v>0.4540530387950652</c:v>
                </c:pt>
                <c:pt idx="10516">
                  <c:v>0.45571241538081875</c:v>
                </c:pt>
                <c:pt idx="10517">
                  <c:v>0.45737379418245483</c:v>
                </c:pt>
                <c:pt idx="10518">
                  <c:v>0.45903737972825387</c:v>
                </c:pt>
                <c:pt idx="10519">
                  <c:v>0.46070337274169221</c:v>
                </c:pt>
                <c:pt idx="10520">
                  <c:v>0.46237196980896544</c:v>
                </c:pt>
                <c:pt idx="10521">
                  <c:v>0.46404336305342997</c:v>
                </c:pt>
                <c:pt idx="10522">
                  <c:v>0.46571773981671472</c:v>
                </c:pt>
                <c:pt idx="10523">
                  <c:v>0.46739528234640582</c:v>
                </c:pt>
                <c:pt idx="10524">
                  <c:v>0.46907616748915104</c:v>
                </c:pt>
                <c:pt idx="10525">
                  <c:v>0.47076056639070707</c:v>
                </c:pt>
                <c:pt idx="10526">
                  <c:v>0.47244864420059135</c:v>
                </c:pt>
                <c:pt idx="10527">
                  <c:v>0.47414055978301395</c:v>
                </c:pt>
                <c:pt idx="10528">
                  <c:v>0.47583646543238733</c:v>
                </c:pt>
                <c:pt idx="10529">
                  <c:v>0.47753650659426716</c:v>
                </c:pt>
                <c:pt idx="10530">
                  <c:v>0.47924082159072851</c:v>
                </c:pt>
                <c:pt idx="10531">
                  <c:v>0.48094954135040852</c:v>
                </c:pt>
                <c:pt idx="10532">
                  <c:v>0.48266278914294669</c:v>
                </c:pt>
                <c:pt idx="10533">
                  <c:v>0.4843806803177465</c:v>
                </c:pt>
                <c:pt idx="10534">
                  <c:v>0.48610332204621726</c:v>
                </c:pt>
                <c:pt idx="10535">
                  <c:v>0.48783081306862702</c:v>
                </c:pt>
                <c:pt idx="10536">
                  <c:v>0.48956324344389962</c:v>
                </c:pt>
                <c:pt idx="10537">
                  <c:v>0.49130069430342355</c:v>
                </c:pt>
                <c:pt idx="10538">
                  <c:v>0.49304323760799584</c:v>
                </c:pt>
                <c:pt idx="10539">
                  <c:v>0.49479093590840334</c:v>
                </c:pt>
                <c:pt idx="10540">
                  <c:v>0.49654384210879976</c:v>
                </c:pt>
                <c:pt idx="10541">
                  <c:v>0.49830199923350593</c:v>
                </c:pt>
                <c:pt idx="10542">
                  <c:v>0.5000654401966329</c:v>
                </c:pt>
                <c:pt idx="10543">
                  <c:v>0.50183418757506337</c:v>
                </c:pt>
                <c:pt idx="10544">
                  <c:v>0.5036082533840297</c:v>
                </c:pt>
                <c:pt idx="10545">
                  <c:v>0.50538763885578153</c:v>
                </c:pt>
                <c:pt idx="10546">
                  <c:v>0.50717233422146657</c:v>
                </c:pt>
                <c:pt idx="10547">
                  <c:v>0.50896231849543649</c:v>
                </c:pt>
                <c:pt idx="10548">
                  <c:v>0.51075755926327771</c:v>
                </c:pt>
                <c:pt idx="10549">
                  <c:v>0.51255801247245514</c:v>
                </c:pt>
                <c:pt idx="10550">
                  <c:v>0.51436362222608323</c:v>
                </c:pt>
                <c:pt idx="10551">
                  <c:v>0.51617432058048784</c:v>
                </c:pt>
                <c:pt idx="10552">
                  <c:v>0.51799002734560984</c:v>
                </c:pt>
                <c:pt idx="10553">
                  <c:v>0.51981064988926307</c:v>
                </c:pt>
                <c:pt idx="10554">
                  <c:v>0.52163608294508923</c:v>
                </c:pt>
                <c:pt idx="10555">
                  <c:v>0.52346620842415359</c:v>
                </c:pt>
                <c:pt idx="10556">
                  <c:v>0.52530089523114798</c:v>
                </c:pt>
                <c:pt idx="10557">
                  <c:v>0.52713999908424058</c:v>
                </c:pt>
                <c:pt idx="10558">
                  <c:v>0.52898336234032928</c:v>
                </c:pt>
                <c:pt idx="10559">
                  <c:v>0.53083081382425212</c:v>
                </c:pt>
                <c:pt idx="10560">
                  <c:v>0.5326821686640667</c:v>
                </c:pt>
                <c:pt idx="10561">
                  <c:v>0.53453722813101479</c:v>
                </c:pt>
                <c:pt idx="10562">
                  <c:v>0.5363957794857257</c:v>
                </c:pt>
                <c:pt idx="10563">
                  <c:v>0.53825759583044042</c:v>
                </c:pt>
                <c:pt idx="10564">
                  <c:v>0.5401224359677429</c:v>
                </c:pt>
                <c:pt idx="10565">
                  <c:v>0.54199004426628661</c:v>
                </c:pt>
                <c:pt idx="10566">
                  <c:v>0.54386015053385095</c:v>
                </c:pt>
                <c:pt idx="10567">
                  <c:v>0.54573246989792046</c:v>
                </c:pt>
                <c:pt idx="10568">
                  <c:v>0.54760670269487399</c:v>
                </c:pt>
                <c:pt idx="10569">
                  <c:v>0.54948253436746886</c:v>
                </c:pt>
                <c:pt idx="10570">
                  <c:v>0.55135963537186561</c:v>
                </c:pt>
                <c:pt idx="10571">
                  <c:v>0.55323766109383954</c:v>
                </c:pt>
                <c:pt idx="10572">
                  <c:v>0.55511625177579538</c:v>
                </c:pt>
                <c:pt idx="10573">
                  <c:v>0.55699503245353887</c:v>
                </c:pt>
                <c:pt idx="10574">
                  <c:v>0.55887361290548898</c:v>
                </c:pt>
                <c:pt idx="10575">
                  <c:v>0.56075158761237764</c:v>
                </c:pt>
                <c:pt idx="10576">
                  <c:v>0.5626285357305556</c:v>
                </c:pt>
                <c:pt idx="10577">
                  <c:v>0.56450402107700848</c:v>
                </c:pt>
                <c:pt idx="10578">
                  <c:v>0.56637759212877714</c:v>
                </c:pt>
                <c:pt idx="10579">
                  <c:v>0.56824878203590135</c:v>
                </c:pt>
                <c:pt idx="10580">
                  <c:v>0.57011710864930354</c:v>
                </c:pt>
                <c:pt idx="10581">
                  <c:v>0.57198207456359973</c:v>
                </c:pt>
                <c:pt idx="10582">
                  <c:v>0.57384316717620576</c:v>
                </c:pt>
                <c:pt idx="10583">
                  <c:v>0.57569985876207586</c:v>
                </c:pt>
                <c:pt idx="10584">
                  <c:v>0.57755160656656424</c:v>
                </c:pt>
                <c:pt idx="10585">
                  <c:v>0.57939785291460411</c:v>
                </c:pt>
                <c:pt idx="10586">
                  <c:v>0.58123802533911151</c:v>
                </c:pt>
                <c:pt idx="10587">
                  <c:v>0.58307153672720946</c:v>
                </c:pt>
                <c:pt idx="10588">
                  <c:v>0.58489778548677696</c:v>
                </c:pt>
                <c:pt idx="10589">
                  <c:v>0.58671615573158309</c:v>
                </c:pt>
                <c:pt idx="10590">
                  <c:v>0.5885260174878737</c:v>
                </c:pt>
                <c:pt idx="10591">
                  <c:v>0.59032672692106025</c:v>
                </c:pt>
                <c:pt idx="10592">
                  <c:v>0.59211762658444722</c:v>
                </c:pt>
                <c:pt idx="10593">
                  <c:v>0.59389804568914961</c:v>
                </c:pt>
                <c:pt idx="10594">
                  <c:v>0.59566730039686067</c:v>
                </c:pt>
                <c:pt idx="10595">
                  <c:v>0.59742469413492361</c:v>
                </c:pt>
                <c:pt idx="10596">
                  <c:v>0.59916951793495576</c:v>
                </c:pt>
                <c:pt idx="10597">
                  <c:v>0.60090105079464462</c:v>
                </c:pt>
                <c:pt idx="10598">
                  <c:v>0.60261856006359693</c:v>
                </c:pt>
                <c:pt idx="10599">
                  <c:v>0.60432130185323252</c:v>
                </c:pt>
                <c:pt idx="10600">
                  <c:v>0.60600852147121986</c:v>
                </c:pt>
                <c:pt idx="10601">
                  <c:v>0.60767945388067712</c:v>
                </c:pt>
                <c:pt idx="10602">
                  <c:v>0.6093333241836556</c:v>
                </c:pt>
                <c:pt idx="10603">
                  <c:v>0.61096934813073567</c:v>
                </c:pt>
                <c:pt idx="10604">
                  <c:v>0.61258673265446861</c:v>
                </c:pt>
                <c:pt idx="10605">
                  <c:v>0.61418467642908503</c:v>
                </c:pt>
                <c:pt idx="10606">
                  <c:v>0.61576237045457372</c:v>
                </c:pt>
                <c:pt idx="10607">
                  <c:v>0.61731899866659212</c:v>
                </c:pt>
                <c:pt idx="10608">
                  <c:v>0.61885373857088832</c:v>
                </c:pt>
                <c:pt idx="10609">
                  <c:v>0.62036576190297399</c:v>
                </c:pt>
                <c:pt idx="10610">
                  <c:v>0.62185423531240802</c:v>
                </c:pt>
                <c:pt idx="10611">
                  <c:v>0.62331832107133156</c:v>
                </c:pt>
                <c:pt idx="10612">
                  <c:v>0.6247571778076495</c:v>
                </c:pt>
                <c:pt idx="10613">
                  <c:v>0.62616996126122759</c:v>
                </c:pt>
                <c:pt idx="10614">
                  <c:v>0.62755582506408691</c:v>
                </c:pt>
                <c:pt idx="10615">
                  <c:v>0.6289139215431081</c:v>
                </c:pt>
                <c:pt idx="10616">
                  <c:v>0.63024340254462763</c:v>
                </c:pt>
                <c:pt idx="10617">
                  <c:v>0.63154342028122379</c:v>
                </c:pt>
                <c:pt idx="10618">
                  <c:v>0.63281312819905866</c:v>
                </c:pt>
                <c:pt idx="10619">
                  <c:v>0.6340516818655989</c:v>
                </c:pt>
                <c:pt idx="10620">
                  <c:v>0.63525823987586971</c:v>
                </c:pt>
                <c:pt idx="10621">
                  <c:v>0.6364319647785196</c:v>
                </c:pt>
                <c:pt idx="10622">
                  <c:v>0.6375720240176187</c:v>
                </c:pt>
                <c:pt idx="10623">
                  <c:v>0.63867759089245801</c:v>
                </c:pt>
                <c:pt idx="10624">
                  <c:v>0.63974784553137032</c:v>
                </c:pt>
                <c:pt idx="10625">
                  <c:v>0.64078197588065766</c:v>
                </c:pt>
                <c:pt idx="10626">
                  <c:v>0.64177917870564261</c:v>
                </c:pt>
                <c:pt idx="10627">
                  <c:v>0.64273866060382656</c:v>
                </c:pt>
                <c:pt idx="10628">
                  <c:v>0.64365963902860657</c:v>
                </c:pt>
                <c:pt idx="10629">
                  <c:v>0.64454134332082313</c:v>
                </c:pt>
                <c:pt idx="10630">
                  <c:v>0.64538301574876566</c:v>
                </c:pt>
                <c:pt idx="10631">
                  <c:v>0.64618391255351659</c:v>
                </c:pt>
                <c:pt idx="10632">
                  <c:v>0.64694330499876673</c:v>
                </c:pt>
                <c:pt idx="10633">
                  <c:v>0.64766048042300683</c:v>
                </c:pt>
                <c:pt idx="10634">
                  <c:v>0.64833474329306262</c:v>
                </c:pt>
                <c:pt idx="10635">
                  <c:v>0.6489654162564783</c:v>
                </c:pt>
                <c:pt idx="10636">
                  <c:v>0.64955184119181364</c:v>
                </c:pt>
                <c:pt idx="10637">
                  <c:v>0.65009338025404451</c:v>
                </c:pt>
                <c:pt idx="10638">
                  <c:v>0.6505894169141756</c:v>
                </c:pt>
                <c:pt idx="10639">
                  <c:v>0.65103935699065663</c:v>
                </c:pt>
                <c:pt idx="10640">
                  <c:v>0.65144262967044841</c:v>
                </c:pt>
                <c:pt idx="10641">
                  <c:v>0.65179868851873257</c:v>
                </c:pt>
                <c:pt idx="10642">
                  <c:v>0.65210701247414282</c:v>
                </c:pt>
                <c:pt idx="10643">
                  <c:v>0.65236710682837962</c:v>
                </c:pt>
                <c:pt idx="10644">
                  <c:v>0.65257850418777685</c:v>
                </c:pt>
                <c:pt idx="10645">
                  <c:v>0.6527407654150329</c:v>
                </c:pt>
                <c:pt idx="10646">
                  <c:v>0.65285348054914005</c:v>
                </c:pt>
                <c:pt idx="10647">
                  <c:v>0.65291626970104355</c:v>
                </c:pt>
                <c:pt idx="10648">
                  <c:v>0.65292878392385412</c:v>
                </c:pt>
                <c:pt idx="10649">
                  <c:v>0.65289070605451183</c:v>
                </c:pt>
                <c:pt idx="10650">
                  <c:v>0.65280175152637054</c:v>
                </c:pt>
                <c:pt idx="10651">
                  <c:v>0.65266166914923152</c:v>
                </c:pt>
                <c:pt idx="10652">
                  <c:v>0.65247024185607905</c:v>
                </c:pt>
                <c:pt idx="10653">
                  <c:v>0.65222728741395064</c:v>
                </c:pt>
                <c:pt idx="10654">
                  <c:v>0.65193265909752474</c:v>
                </c:pt>
                <c:pt idx="10655">
                  <c:v>0.65158624632312578</c:v>
                </c:pt>
                <c:pt idx="10656">
                  <c:v>0.6511879752420614</c:v>
                </c:pt>
                <c:pt idx="10657">
                  <c:v>0.65073780929069214</c:v>
                </c:pt>
                <c:pt idx="10658">
                  <c:v>0.65023574969683151</c:v>
                </c:pt>
                <c:pt idx="10659">
                  <c:v>0.64968183593964601</c:v>
                </c:pt>
                <c:pt idx="10660">
                  <c:v>0.6490761461619956</c:v>
                </c:pt>
                <c:pt idx="10661">
                  <c:v>0.64841879753449094</c:v>
                </c:pt>
                <c:pt idx="10662">
                  <c:v>0.64770994656860215</c:v>
                </c:pt>
                <c:pt idx="10663">
                  <c:v>0.64694978937883196</c:v>
                </c:pt>
                <c:pt idx="10664">
                  <c:v>0.64613856189188423</c:v>
                </c:pt>
                <c:pt idx="10665">
                  <c:v>0.64527654000201451</c:v>
                </c:pt>
                <c:pt idx="10666">
                  <c:v>0.64436403967193845</c:v>
                </c:pt>
                <c:pt idx="10667">
                  <c:v>0.64340141697793762</c:v>
                </c:pt>
                <c:pt idx="10668">
                  <c:v>0.64238906809834395</c:v>
                </c:pt>
                <c:pt idx="10669">
                  <c:v>0.64132742924554065</c:v>
                </c:pt>
                <c:pt idx="10670">
                  <c:v>0.64021697653979648</c:v>
                </c:pt>
                <c:pt idx="10671">
                  <c:v>0.63905822582497562</c:v>
                </c:pt>
                <c:pt idx="10672">
                  <c:v>0.63785173242684567</c:v>
                </c:pt>
                <c:pt idx="10673">
                  <c:v>0.63659809085141261</c:v>
                </c:pt>
                <c:pt idx="10674">
                  <c:v>0.63529793442591065</c:v>
                </c:pt>
                <c:pt idx="10675">
                  <c:v>0.63395193488015944</c:v>
                </c:pt>
                <c:pt idx="10676">
                  <c:v>0.63256080187057151</c:v>
                </c:pt>
                <c:pt idx="10677">
                  <c:v>0.63112528244467681</c:v>
                </c:pt>
                <c:pt idx="10678">
                  <c:v>0.62964616044967625</c:v>
                </c:pt>
                <c:pt idx="10679">
                  <c:v>0.6281242558822121</c:v>
                </c:pt>
                <c:pt idx="10680">
                  <c:v>0.62656042418301561</c:v>
                </c:pt>
                <c:pt idx="10681">
                  <c:v>0.62495555547527815</c:v>
                </c:pt>
                <c:pt idx="10682">
                  <c:v>0.62331057374823018</c:v>
                </c:pt>
                <c:pt idx="10683">
                  <c:v>0.62162643598759915</c:v>
                </c:pt>
                <c:pt idx="10684">
                  <c:v>0.6199041312534499</c:v>
                </c:pt>
                <c:pt idx="10685">
                  <c:v>0.61814467970665576</c:v>
                </c:pt>
                <c:pt idx="10686">
                  <c:v>0.61634913158612403</c:v>
                </c:pt>
                <c:pt idx="10687">
                  <c:v>0.61451856613739053</c:v>
                </c:pt>
                <c:pt idx="10688">
                  <c:v>0.61265409049519071</c:v>
                </c:pt>
                <c:pt idx="10689">
                  <c:v>0.61075683852104012</c:v>
                </c:pt>
                <c:pt idx="10690">
                  <c:v>0.60882796959806273</c:v>
                </c:pt>
                <c:pt idx="10691">
                  <c:v>0.60686866738486911</c:v>
                </c:pt>
                <c:pt idx="10692">
                  <c:v>0.60488013853055123</c:v>
                </c:pt>
                <c:pt idx="10693">
                  <c:v>0.60286361135339428</c:v>
                </c:pt>
                <c:pt idx="10694">
                  <c:v>0.60082033448486594</c:v>
                </c:pt>
                <c:pt idx="10695">
                  <c:v>0.59875157548152491</c:v>
                </c:pt>
                <c:pt idx="10696">
                  <c:v>0.59665861940732212</c:v>
                </c:pt>
                <c:pt idx="10697">
                  <c:v>0.5945427673890521</c:v>
                </c:pt>
                <c:pt idx="10698">
                  <c:v>0.59240533514676319</c:v>
                </c:pt>
                <c:pt idx="10699">
                  <c:v>0.59024765150199832</c:v>
                </c:pt>
                <c:pt idx="10700">
                  <c:v>0.58807105686724248</c:v>
                </c:pt>
                <c:pt idx="10701">
                  <c:v>0.58587690171818196</c:v>
                </c:pt>
                <c:pt idx="10702">
                  <c:v>0.58366654505214144</c:v>
                </c:pt>
                <c:pt idx="10703">
                  <c:v>0.58144135283542897</c:v>
                </c:pt>
                <c:pt idx="10704">
                  <c:v>0.57920269644203515</c:v>
                </c:pt>
                <c:pt idx="10705">
                  <c:v>0.57695195108711961</c:v>
                </c:pt>
                <c:pt idx="10706">
                  <c:v>0.57469049425722063</c:v>
                </c:pt>
                <c:pt idx="10707">
                  <c:v>0.57241970414076659</c:v>
                </c:pt>
                <c:pt idx="10708">
                  <c:v>0.57014095806165144</c:v>
                </c:pt>
                <c:pt idx="10709">
                  <c:v>0.56785563091805313</c:v>
                </c:pt>
                <c:pt idx="10710">
                  <c:v>0.5655650936297606</c:v>
                </c:pt>
                <c:pt idx="10711">
                  <c:v>0.56327071159698161</c:v>
                </c:pt>
                <c:pt idx="10712">
                  <c:v>0.56097384317269561</c:v>
                </c:pt>
                <c:pt idx="10713">
                  <c:v>0.55867583815198518</c:v>
                </c:pt>
                <c:pt idx="10714">
                  <c:v>0.55637803628006965</c:v>
                </c:pt>
                <c:pt idx="10715">
                  <c:v>0.55408176578280932</c:v>
                </c:pt>
                <c:pt idx="10716">
                  <c:v>0.55178834192115689</c:v>
                </c:pt>
                <c:pt idx="10717">
                  <c:v>0.5494990655725136</c:v>
                </c:pt>
                <c:pt idx="10718">
                  <c:v>0.54721522184128657</c:v>
                </c:pt>
                <c:pt idx="10719">
                  <c:v>0.54493807870119815</c:v>
                </c:pt>
                <c:pt idx="10720">
                  <c:v>0.54266888567089233</c:v>
                </c:pt>
                <c:pt idx="10721">
                  <c:v>0.54040887252625269</c:v>
                </c:pt>
                <c:pt idx="10722">
                  <c:v>0.5381592480497146</c:v>
                </c:pt>
                <c:pt idx="10723">
                  <c:v>0.53592119882038569</c:v>
                </c:pt>
                <c:pt idx="10724">
                  <c:v>0.53369588804530865</c:v>
                </c:pt>
                <c:pt idx="10725">
                  <c:v>0.53148445443506354</c:v>
                </c:pt>
                <c:pt idx="10726">
                  <c:v>0.52928801112370805</c:v>
                </c:pt>
                <c:pt idx="10727">
                  <c:v>0.52710764463608373</c:v>
                </c:pt>
                <c:pt idx="10728">
                  <c:v>0.52494441390314484</c:v>
                </c:pt>
                <c:pt idx="10729">
                  <c:v>0.52279934932680061</c:v>
                </c:pt>
                <c:pt idx="10730">
                  <c:v>0.52067345189519965</c:v>
                </c:pt>
                <c:pt idx="10731">
                  <c:v>0.51856769235040212</c:v>
                </c:pt>
                <c:pt idx="10732">
                  <c:v>0.51648301040803091</c:v>
                </c:pt>
                <c:pt idx="10733">
                  <c:v>0.51442031403100719</c:v>
                </c:pt>
                <c:pt idx="10734">
                  <c:v>0.51238047875725379</c:v>
                </c:pt>
                <c:pt idx="10735">
                  <c:v>0.51036434708245726</c:v>
                </c:pt>
                <c:pt idx="10736">
                  <c:v>0.50837272789791932</c:v>
                </c:pt>
                <c:pt idx="10737">
                  <c:v>0.50640639598420423</c:v>
                </c:pt>
                <c:pt idx="10738">
                  <c:v>0.50446609156065858</c:v>
                </c:pt>
                <c:pt idx="10739">
                  <c:v>0.50255251989070138</c:v>
                </c:pt>
                <c:pt idx="10740">
                  <c:v>0.5006663509432876</c:v>
                </c:pt>
                <c:pt idx="10741">
                  <c:v>0.49880821910999845</c:v>
                </c:pt>
                <c:pt idx="10742">
                  <c:v>0.49697872297782891</c:v>
                </c:pt>
                <c:pt idx="10743">
                  <c:v>0.49517842515698496</c:v>
                </c:pt>
                <c:pt idx="10744">
                  <c:v>0.49340785216335475</c:v>
                </c:pt>
                <c:pt idx="10745">
                  <c:v>0.49166749435544843</c:v>
                </c:pt>
                <c:pt idx="10746">
                  <c:v>0.48995780592419325</c:v>
                </c:pt>
                <c:pt idx="10747">
                  <c:v>0.48827920493573601</c:v>
                </c:pt>
                <c:pt idx="10748">
                  <c:v>0.48663207342611525</c:v>
                </c:pt>
                <c:pt idx="10749">
                  <c:v>0.48501675754596085</c:v>
                </c:pt>
                <c:pt idx="10750">
                  <c:v>0.48343356775592689</c:v>
                </c:pt>
                <c:pt idx="10751">
                  <c:v>0.48188277906982369</c:v>
                </c:pt>
                <c:pt idx="10752">
                  <c:v>0.48036463134526158</c:v>
                </c:pt>
                <c:pt idx="10753">
                  <c:v>0.47887932962046975</c:v>
                </c:pt>
                <c:pt idx="10754">
                  <c:v>0.47742704449545337</c:v>
                </c:pt>
                <c:pt idx="10755">
                  <c:v>0.47600791255646752</c:v>
                </c:pt>
                <c:pt idx="10756">
                  <c:v>0.47462203684199228</c:v>
                </c:pt>
                <c:pt idx="10757">
                  <c:v>0.47326948734874208</c:v>
                </c:pt>
                <c:pt idx="10758">
                  <c:v>0.47195030157625123</c:v>
                </c:pt>
                <c:pt idx="10759">
                  <c:v>0.47066448510798975</c:v>
                </c:pt>
                <c:pt idx="10760">
                  <c:v>0.46941201222764461</c:v>
                </c:pt>
                <c:pt idx="10761">
                  <c:v>0.4681928265688825</c:v>
                </c:pt>
                <c:pt idx="10762">
                  <c:v>0.46700684179604934</c:v>
                </c:pt>
                <c:pt idx="10763">
                  <c:v>0.46585394231512511</c:v>
                </c:pt>
                <c:pt idx="10764">
                  <c:v>0.46473398401236599</c:v>
                </c:pt>
                <c:pt idx="10765">
                  <c:v>0.46364679501872158</c:v>
                </c:pt>
                <c:pt idx="10766">
                  <c:v>0.46259217649856477</c:v>
                </c:pt>
                <c:pt idx="10767">
                  <c:v>0.46156990346091087</c:v>
                </c:pt>
                <c:pt idx="10768">
                  <c:v>0.46057972559059657</c:v>
                </c:pt>
                <c:pt idx="10769">
                  <c:v>0.45962136809805748</c:v>
                </c:pt>
                <c:pt idx="10770">
                  <c:v>0.45869453258611098</c:v>
                </c:pt>
                <c:pt idx="10771">
                  <c:v>0.45779889793116468</c:v>
                </c:pt>
                <c:pt idx="10772">
                  <c:v>0.45693412117728288</c:v>
                </c:pt>
                <c:pt idx="10773">
                  <c:v>0.4560998384417842</c:v>
                </c:pt>
                <c:pt idx="10774">
                  <c:v>0.45529566582953584</c:v>
                </c:pt>
                <c:pt idx="10775">
                  <c:v>0.45452120035549681</c:v>
                </c:pt>
                <c:pt idx="10776">
                  <c:v>0.45377602087206936</c:v>
                </c:pt>
                <c:pt idx="10777">
                  <c:v>0.45305968900135085</c:v>
                </c:pt>
                <c:pt idx="10778">
                  <c:v>0.45237175006944852</c:v>
                </c:pt>
                <c:pt idx="10779">
                  <c:v>0.45171173404103548</c:v>
                </c:pt>
                <c:pt idx="10780">
                  <c:v>0.45107915645344915</c:v>
                </c:pt>
                <c:pt idx="10781">
                  <c:v>0.45047351934854507</c:v>
                </c:pt>
                <c:pt idx="10782">
                  <c:v>0.44989431219962722</c:v>
                </c:pt>
                <c:pt idx="10783">
                  <c:v>0.44934101283377276</c:v>
                </c:pt>
                <c:pt idx="10784">
                  <c:v>0.44881308834682032</c:v>
                </c:pt>
                <c:pt idx="10785">
                  <c:v>0.44830999601004035</c:v>
                </c:pt>
                <c:pt idx="10786">
                  <c:v>0.4478311841673433</c:v>
                </c:pt>
                <c:pt idx="10787">
                  <c:v>0.44737609312156235</c:v>
                </c:pt>
                <c:pt idx="10788">
                  <c:v>0.44694415600860676</c:v>
                </c:pt>
                <c:pt idx="10789">
                  <c:v>0.44653479965819215</c:v>
                </c:pt>
                <c:pt idx="10790">
                  <c:v>0.44614744544057222</c:v>
                </c:pt>
                <c:pt idx="10791">
                  <c:v>0.44578151009772021</c:v>
                </c:pt>
                <c:pt idx="10792">
                  <c:v>0.44543640655782407</c:v>
                </c:pt>
                <c:pt idx="10793">
                  <c:v>0.44511154473305276</c:v>
                </c:pt>
                <c:pt idx="10794">
                  <c:v>0.44480633229862676</c:v>
                </c:pt>
                <c:pt idx="10795">
                  <c:v>0.44452017545328731</c:v>
                </c:pt>
                <c:pt idx="10796">
                  <c:v>0.44425247965977638</c:v>
                </c:pt>
                <c:pt idx="10797">
                  <c:v>0.4440026503651161</c:v>
                </c:pt>
                <c:pt idx="10798">
                  <c:v>0.44377009369968301</c:v>
                </c:pt>
                <c:pt idx="10799">
                  <c:v>0.44355421715482735</c:v>
                </c:pt>
                <c:pt idx="10800">
                  <c:v>0.44335443023816018</c:v>
                </c:pt>
                <c:pt idx="10801">
                  <c:v>0.44317014510648106</c:v>
                </c:pt>
                <c:pt idx="10802">
                  <c:v>0.44300077717561887</c:v>
                </c:pt>
                <c:pt idx="10803">
                  <c:v>0.44284574570672453</c:v>
                </c:pt>
                <c:pt idx="10804">
                  <c:v>0.4427044743694209</c:v>
                </c:pt>
                <c:pt idx="10805">
                  <c:v>0.44257639178051988</c:v>
                </c:pt>
                <c:pt idx="10806">
                  <c:v>0.44246093201913111</c:v>
                </c:pt>
                <c:pt idx="10807">
                  <c:v>0.44235753511709536</c:v>
                </c:pt>
                <c:pt idx="10808">
                  <c:v>0.44226564752559405</c:v>
                </c:pt>
                <c:pt idx="10809">
                  <c:v>0.44218472255697205</c:v>
                </c:pt>
                <c:pt idx="10810">
                  <c:v>0.4421142208026469</c:v>
                </c:pt>
                <c:pt idx="10811">
                  <c:v>0.44205361052610687</c:v>
                </c:pt>
                <c:pt idx="10812">
                  <c:v>0.4420023680322574</c:v>
                </c:pt>
                <c:pt idx="10813">
                  <c:v>0.44195997801231085</c:v>
                </c:pt>
                <c:pt idx="10814">
                  <c:v>0.44192593386472673</c:v>
                </c:pt>
                <c:pt idx="10815">
                  <c:v>0.44189973799263338</c:v>
                </c:pt>
                <c:pt idx="10816">
                  <c:v>0.44188090207756547</c:v>
                </c:pt>
                <c:pt idx="10817">
                  <c:v>0.44186894732981186</c:v>
                </c:pt>
                <c:pt idx="10818">
                  <c:v>0.4418634047163324</c:v>
                </c:pt>
                <c:pt idx="10819">
                  <c:v>0.44186381516516327</c:v>
                </c:pt>
                <c:pt idx="10820">
                  <c:v>0.44186972974873961</c:v>
                </c:pt>
                <c:pt idx="10821">
                  <c:v>0.44188070984434613</c:v>
                </c:pt>
                <c:pt idx="10822">
                  <c:v>0.44189632727356098</c:v>
                </c:pt>
                <c:pt idx="10823">
                  <c:v>0.44191616442084042</c:v>
                </c:pt>
                <c:pt idx="10824">
                  <c:v>0.44193981433120977</c:v>
                </c:pt>
                <c:pt idx="10825">
                  <c:v>0.441966880787931</c:v>
                </c:pt>
                <c:pt idx="10826">
                  <c:v>0.44199697837093982</c:v>
                </c:pt>
                <c:pt idx="10827">
                  <c:v>0.44202973249585042</c:v>
                </c:pt>
                <c:pt idx="10828">
                  <c:v>0.44206477943473871</c:v>
                </c:pt>
                <c:pt idx="10829">
                  <c:v>0.4421017663186208</c:v>
                </c:pt>
                <c:pt idx="10830">
                  <c:v>0.4421403511227866</c:v>
                </c:pt>
                <c:pt idx="10831">
                  <c:v>0.44218020263544133</c:v>
                </c:pt>
                <c:pt idx="10832">
                  <c:v>0.44222100040956419</c:v>
                </c:pt>
                <c:pt idx="10833">
                  <c:v>0.44226243469965548</c:v>
                </c:pt>
                <c:pt idx="10834">
                  <c:v>0.44230420638314238</c:v>
                </c:pt>
                <c:pt idx="10835">
                  <c:v>0.44234602686758001</c:v>
                </c:pt>
                <c:pt idx="10836">
                  <c:v>0.44238761798361392</c:v>
                </c:pt>
                <c:pt idx="10837">
                  <c:v>0.44242871186503657</c:v>
                </c:pt>
                <c:pt idx="10838">
                  <c:v>0.44246905081629573</c:v>
                </c:pt>
                <c:pt idx="10839">
                  <c:v>0.44250838716794239</c:v>
                </c:pt>
                <c:pt idx="10840">
                  <c:v>0.44254648312044947</c:v>
                </c:pt>
                <c:pt idx="10841">
                  <c:v>0.44258311057783212</c:v>
                </c:pt>
                <c:pt idx="10842">
                  <c:v>0.4426180509709261</c:v>
                </c:pt>
                <c:pt idx="10843">
                  <c:v>0.44265109507100153</c:v>
                </c:pt>
                <c:pt idx="10844">
                  <c:v>0.4426820427947678</c:v>
                </c:pt>
                <c:pt idx="10845">
                  <c:v>0.44271070300114612</c:v>
                </c:pt>
                <c:pt idx="10846">
                  <c:v>0.44273689328038268</c:v>
                </c:pt>
                <c:pt idx="10847">
                  <c:v>0.44276043973596535</c:v>
                </c:pt>
                <c:pt idx="10848">
                  <c:v>0.44278117676034184</c:v>
                </c:pt>
                <c:pt idx="10849">
                  <c:v>0.44279894680497806</c:v>
                </c:pt>
                <c:pt idx="10850">
                  <c:v>0.44281360014471577</c:v>
                </c:pt>
                <c:pt idx="10851">
                  <c:v>0.44282499463792685</c:v>
                </c:pt>
                <c:pt idx="10852">
                  <c:v>0.44283299548257482</c:v>
                </c:pt>
                <c:pt idx="10853">
                  <c:v>0.44283747496846798</c:v>
                </c:pt>
                <c:pt idx="10854">
                  <c:v>0.44283831222708081</c:v>
                </c:pt>
                <c:pt idx="10855">
                  <c:v>0.44283539297865882</c:v>
                </c:pt>
                <c:pt idx="10856">
                  <c:v>0.44282860927751477</c:v>
                </c:pt>
                <c:pt idx="10857">
                  <c:v>0.44281785925647171</c:v>
                </c:pt>
                <c:pt idx="10858">
                  <c:v>0.44280304686990757</c:v>
                </c:pt>
                <c:pt idx="10859">
                  <c:v>0.44278408163707522</c:v>
                </c:pt>
                <c:pt idx="10860">
                  <c:v>0.44276087838556566</c:v>
                </c:pt>
                <c:pt idx="10861">
                  <c:v>0.44273335699551847</c:v>
                </c:pt>
                <c:pt idx="10862">
                  <c:v>0.44270144214489066</c:v>
                </c:pt>
                <c:pt idx="10863">
                  <c:v>0.44266506305710157</c:v>
                </c:pt>
                <c:pt idx="10864">
                  <c:v>0.44262415324998683</c:v>
                </c:pt>
                <c:pt idx="10865">
                  <c:v>0.44257865028833621</c:v>
                </c:pt>
                <c:pt idx="10866">
                  <c:v>0.4425284955387993</c:v>
                </c:pt>
                <c:pt idx="10867">
                  <c:v>0.44247363392887307</c:v>
                </c:pt>
                <c:pt idx="10868">
                  <c:v>0.44241401370949746</c:v>
                </c:pt>
                <c:pt idx="10869">
                  <c:v>0.44234958622222081</c:v>
                </c:pt>
                <c:pt idx="10870">
                  <c:v>0.44228030567124632</c:v>
                </c:pt>
                <c:pt idx="10871">
                  <c:v>0.44220612890035349</c:v>
                </c:pt>
                <c:pt idx="10872">
                  <c:v>0.44212701517562658</c:v>
                </c:pt>
                <c:pt idx="10873">
                  <c:v>0.44204292597402794</c:v>
                </c:pt>
                <c:pt idx="10874">
                  <c:v>0.44195382477824197</c:v>
                </c:pt>
                <c:pt idx="10875">
                  <c:v>0.44185967687815952</c:v>
                </c:pt>
                <c:pt idx="10876">
                  <c:v>0.44176044917930118</c:v>
                </c:pt>
                <c:pt idx="10877">
                  <c:v>0.44165611001858129</c:v>
                </c:pt>
                <c:pt idx="10878">
                  <c:v>0.44154662898755892</c:v>
                </c:pt>
                <c:pt idx="10879">
                  <c:v>0.44143197676367146</c:v>
                </c:pt>
                <c:pt idx="10880">
                  <c:v>0.44131212494952782</c:v>
                </c:pt>
                <c:pt idx="10881">
                  <c:v>0.44118704592092739</c:v>
                </c:pt>
                <c:pt idx="10882">
                  <c:v>0.44105671268319724</c:v>
                </c:pt>
                <c:pt idx="10883">
                  <c:v>0.44092109873666602</c:v>
                </c:pt>
                <c:pt idx="10884">
                  <c:v>0.44078017795157048</c:v>
                </c:pt>
                <c:pt idx="10885">
                  <c:v>0.44063392445238858</c:v>
                </c:pt>
                <c:pt idx="10886">
                  <c:v>0.44048231251093284</c:v>
                </c:pt>
                <c:pt idx="10887">
                  <c:v>0.44032531645087181</c:v>
                </c:pt>
                <c:pt idx="10888">
                  <c:v>0.44016291056090262</c:v>
                </c:pt>
                <c:pt idx="10889">
                  <c:v>0.43999506901906515</c:v>
                </c:pt>
                <c:pt idx="10890">
                  <c:v>0.43982176582672905</c:v>
                </c:pt>
                <c:pt idx="10891">
                  <c:v>0.4396429747541834</c:v>
                </c:pt>
                <c:pt idx="10892">
                  <c:v>0.43945866929556093</c:v>
                </c:pt>
                <c:pt idx="10893">
                  <c:v>0.43926882263591138</c:v>
                </c:pt>
                <c:pt idx="10894">
                  <c:v>0.43907340762851332</c:v>
                </c:pt>
                <c:pt idx="10895">
                  <c:v>0.4388723967834442</c:v>
                </c:pt>
                <c:pt idx="10896">
                  <c:v>0.43866576226734627</c:v>
                </c:pt>
                <c:pt idx="10897">
                  <c:v>0.43845347591447537</c:v>
                </c:pt>
                <c:pt idx="10898">
                  <c:v>0.438235509249148</c:v>
                </c:pt>
                <c:pt idx="10899">
                  <c:v>0.43801183351938866</c:v>
                </c:pt>
                <c:pt idx="10900">
                  <c:v>0.43778241974229476</c:v>
                </c:pt>
                <c:pt idx="10901">
                  <c:v>0.43754723876066481</c:v>
                </c:pt>
                <c:pt idx="10902">
                  <c:v>0.43730626131135697</c:v>
                </c:pt>
                <c:pt idx="10903">
                  <c:v>0.4370594581049278</c:v>
                </c:pt>
                <c:pt idx="10904">
                  <c:v>0.43680679991701493</c:v>
                </c:pt>
                <c:pt idx="10905">
                  <c:v>0.43654825769097838</c:v>
                </c:pt>
                <c:pt idx="10906">
                  <c:v>0.43628380265236638</c:v>
                </c:pt>
                <c:pt idx="10907">
                  <c:v>0.43601340643449515</c:v>
                </c:pt>
                <c:pt idx="10908">
                  <c:v>0.43573704121537193</c:v>
                </c:pt>
                <c:pt idx="10909">
                  <c:v>0.43545467986640923</c:v>
                </c:pt>
                <c:pt idx="10910">
                  <c:v>0.43516629611174557</c:v>
                </c:pt>
                <c:pt idx="10911">
                  <c:v>0.43487186469889239</c:v>
                </c:pt>
                <c:pt idx="10912">
                  <c:v>0.43457136158071563</c:v>
                </c:pt>
                <c:pt idx="10913">
                  <c:v>0.43426476410774145</c:v>
                </c:pt>
                <c:pt idx="10914">
                  <c:v>0.43395205123170433</c:v>
                </c:pt>
                <c:pt idx="10915">
                  <c:v>0.43363320371918235</c:v>
                </c:pt>
                <c:pt idx="10916">
                  <c:v>0.43330820437617806</c:v>
                </c:pt>
                <c:pt idx="10917">
                  <c:v>0.4329770382824325</c:v>
                </c:pt>
                <c:pt idx="10918">
                  <c:v>0.43263969303586897</c:v>
                </c:pt>
                <c:pt idx="10919">
                  <c:v>0.43229615900716256</c:v>
                </c:pt>
                <c:pt idx="10920">
                  <c:v>0.43194642960329632</c:v>
                </c:pt>
                <c:pt idx="10921">
                  <c:v>0.43159050154085965</c:v>
                </c:pt>
                <c:pt idx="10922">
                  <c:v>0.43122837512813117</c:v>
                </c:pt>
                <c:pt idx="10923">
                  <c:v>0.43086005455618476</c:v>
                </c:pt>
                <c:pt idx="10924">
                  <c:v>0.43048554819787893</c:v>
                </c:pt>
                <c:pt idx="10925">
                  <c:v>0.43010486891565286</c:v>
                </c:pt>
                <c:pt idx="10926">
                  <c:v>0.42971803437650191</c:v>
                </c:pt>
                <c:pt idx="10927">
                  <c:v>0.42932506737487053</c:v>
                </c:pt>
                <c:pt idx="10928">
                  <c:v>0.42892599616213167</c:v>
                </c:pt>
                <c:pt idx="10929">
                  <c:v>0.42852085478313484</c:v>
                </c:pt>
                <c:pt idx="10930">
                  <c:v>0.42810968341878258</c:v>
                </c:pt>
                <c:pt idx="10931">
                  <c:v>0.427692528734338</c:v>
                </c:pt>
                <c:pt idx="10932">
                  <c:v>0.42726944423331675</c:v>
                </c:pt>
                <c:pt idx="10933">
                  <c:v>0.42684049061632257</c:v>
                </c:pt>
                <c:pt idx="10934">
                  <c:v>0.42640573614392541</c:v>
                </c:pt>
                <c:pt idx="10935">
                  <c:v>0.42596525700402432</c:v>
                </c:pt>
                <c:pt idx="10936">
                  <c:v>0.4255191376821183</c:v>
                </c:pt>
                <c:pt idx="10937">
                  <c:v>0.42506747133478023</c:v>
                </c:pt>
                <c:pt idx="10938">
                  <c:v>0.42461036016515841</c:v>
                </c:pt>
                <c:pt idx="10939">
                  <c:v>0.42414791580056188</c:v>
                </c:pt>
                <c:pt idx="10940">
                  <c:v>0.42368025967083695</c:v>
                </c:pt>
                <c:pt idx="10941">
                  <c:v>0.423207523387439</c:v>
                </c:pt>
                <c:pt idx="10942">
                  <c:v>0.42272984912229267</c:v>
                </c:pt>
                <c:pt idx="10943">
                  <c:v>0.42224738998612626</c:v>
                </c:pt>
                <c:pt idx="10944">
                  <c:v>0.42176031040502943</c:v>
                </c:pt>
                <c:pt idx="10945">
                  <c:v>0.4212687864950963</c:v>
                </c:pt>
                <c:pt idx="10946">
                  <c:v>0.42077300643431564</c:v>
                </c:pt>
                <c:pt idx="10947">
                  <c:v>0.42027317083051785</c:v>
                </c:pt>
                <c:pt idx="10948">
                  <c:v>0.41976949308559131</c:v>
                </c:pt>
                <c:pt idx="10949">
                  <c:v>0.41926219975424717</c:v>
                </c:pt>
                <c:pt idx="10950">
                  <c:v>0.41875153089683376</c:v>
                </c:pt>
                <c:pt idx="10951">
                  <c:v>0.41823774042610945</c:v>
                </c:pt>
                <c:pt idx="10952">
                  <c:v>0.41772109644601124</c:v>
                </c:pt>
                <c:pt idx="10953">
                  <c:v>0.41720188158238686</c:v>
                </c:pt>
                <c:pt idx="10954">
                  <c:v>0.41668039330475976</c:v>
                </c:pt>
                <c:pt idx="10955">
                  <c:v>0.41615694423784538</c:v>
                </c:pt>
                <c:pt idx="10956">
                  <c:v>0.41563186246273426</c:v>
                </c:pt>
                <c:pt idx="10957">
                  <c:v>0.41510549180578216</c:v>
                </c:pt>
                <c:pt idx="10958">
                  <c:v>0.41457819211566138</c:v>
                </c:pt>
                <c:pt idx="10959">
                  <c:v>0.41405033952621739</c:v>
                </c:pt>
                <c:pt idx="10960">
                  <c:v>0.41352232670565053</c:v>
                </c:pt>
                <c:pt idx="10961">
                  <c:v>0.41299456308989618</c:v>
                </c:pt>
                <c:pt idx="10962">
                  <c:v>0.41246747510002146</c:v>
                </c:pt>
                <c:pt idx="10963">
                  <c:v>0.41194150634261617</c:v>
                </c:pt>
                <c:pt idx="10964">
                  <c:v>0.41141711779182932</c:v>
                </c:pt>
                <c:pt idx="10965">
                  <c:v>0.41089478795287743</c:v>
                </c:pt>
                <c:pt idx="10966">
                  <c:v>0.41037501300507873</c:v>
                </c:pt>
                <c:pt idx="10967">
                  <c:v>0.40985830692448605</c:v>
                </c:pt>
                <c:pt idx="10968">
                  <c:v>0.40934520158457682</c:v>
                </c:pt>
                <c:pt idx="10969">
                  <c:v>0.40883624683412345</c:v>
                </c:pt>
                <c:pt idx="10970">
                  <c:v>0.40833201055172075</c:v>
                </c:pt>
                <c:pt idx="10971">
                  <c:v>0.4078330786754415</c:v>
                </c:pt>
                <c:pt idx="10972">
                  <c:v>0.40734005520733491</c:v>
                </c:pt>
                <c:pt idx="10973">
                  <c:v>0.40685356219124041</c:v>
                </c:pt>
                <c:pt idx="10974">
                  <c:v>0.40637423966385927</c:v>
                </c:pt>
                <c:pt idx="10975">
                  <c:v>0.40590274557709488</c:v>
                </c:pt>
                <c:pt idx="10976">
                  <c:v>0.40543975569223456</c:v>
                </c:pt>
                <c:pt idx="10977">
                  <c:v>0.40498596344356863</c:v>
                </c:pt>
                <c:pt idx="10978">
                  <c:v>0.40454207977204754</c:v>
                </c:pt>
                <c:pt idx="10979">
                  <c:v>0.40410883292730482</c:v>
                </c:pt>
                <c:pt idx="10980">
                  <c:v>0.40368696823760519</c:v>
                </c:pt>
                <c:pt idx="10981">
                  <c:v>0.4032772478470823</c:v>
                </c:pt>
                <c:pt idx="10982">
                  <c:v>0.40288045041943832</c:v>
                </c:pt>
                <c:pt idx="10983">
                  <c:v>0.40249737080721631</c:v>
                </c:pt>
                <c:pt idx="10984">
                  <c:v>0.40212881968696096</c:v>
                </c:pt>
                <c:pt idx="10985">
                  <c:v>0.40177562315813675</c:v>
                </c:pt>
                <c:pt idx="10986">
                  <c:v>0.40143862230701072</c:v>
                </c:pt>
                <c:pt idx="10987">
                  <c:v>0.40111867273356372</c:v>
                </c:pt>
                <c:pt idx="10988">
                  <c:v>0.40081664404206524</c:v>
                </c:pt>
                <c:pt idx="10989">
                  <c:v>0.40053341929403086</c:v>
                </c:pt>
                <c:pt idx="10990">
                  <c:v>0.40026989442407485</c:v>
                </c:pt>
                <c:pt idx="10991">
                  <c:v>0.40002697761773043</c:v>
                </c:pt>
                <c:pt idx="10992">
                  <c:v>0.39980558865146643</c:v>
                </c:pt>
                <c:pt idx="10993">
                  <c:v>0.39960665819435687</c:v>
                </c:pt>
                <c:pt idx="10994">
                  <c:v>0.39943112707180439</c:v>
                </c:pt>
                <c:pt idx="10995">
                  <c:v>0.39927994549078133</c:v>
                </c:pt>
                <c:pt idx="10996">
                  <c:v>0.39915407222709492</c:v>
                </c:pt>
                <c:pt idx="10997">
                  <c:v>0.39905447377452502</c:v>
                </c:pt>
                <c:pt idx="10998">
                  <c:v>0.39898212345621947</c:v>
                </c:pt>
                <c:pt idx="10999">
                  <c:v>0.3989380004983395</c:v>
                </c:pt>
                <c:pt idx="11000">
                  <c:v>0.39892308906684742</c:v>
                </c:pt>
                <c:pt idx="11001">
                  <c:v>0.39892308906684742</c:v>
                </c:pt>
                <c:pt idx="11002">
                  <c:v>0.39892308906684742</c:v>
                </c:pt>
                <c:pt idx="11003">
                  <c:v>0.39892308906684742</c:v>
                </c:pt>
                <c:pt idx="11004">
                  <c:v>0.39892308906684742</c:v>
                </c:pt>
                <c:pt idx="11005">
                  <c:v>0.39892308906684742</c:v>
                </c:pt>
                <c:pt idx="11006">
                  <c:v>0.39892308906684742</c:v>
                </c:pt>
                <c:pt idx="11007">
                  <c:v>0.39892308906684742</c:v>
                </c:pt>
                <c:pt idx="11008">
                  <c:v>0.39892308906684742</c:v>
                </c:pt>
                <c:pt idx="11009">
                  <c:v>0.39892308906684742</c:v>
                </c:pt>
                <c:pt idx="11010">
                  <c:v>0.39892308906684742</c:v>
                </c:pt>
                <c:pt idx="11011">
                  <c:v>0.39892308906684742</c:v>
                </c:pt>
                <c:pt idx="11012">
                  <c:v>0.39892308906684742</c:v>
                </c:pt>
                <c:pt idx="11013">
                  <c:v>0.39892308906684742</c:v>
                </c:pt>
                <c:pt idx="11014">
                  <c:v>0.39892308906684742</c:v>
                </c:pt>
                <c:pt idx="11015">
                  <c:v>0.39892308906684742</c:v>
                </c:pt>
                <c:pt idx="11016">
                  <c:v>0.39892308906684742</c:v>
                </c:pt>
                <c:pt idx="11017">
                  <c:v>0.39892308906684742</c:v>
                </c:pt>
                <c:pt idx="11018">
                  <c:v>0.39892308906684742</c:v>
                </c:pt>
                <c:pt idx="11019">
                  <c:v>0.39892308906684742</c:v>
                </c:pt>
                <c:pt idx="11020">
                  <c:v>0.39892308906684742</c:v>
                </c:pt>
                <c:pt idx="11021">
                  <c:v>0.39892308906684742</c:v>
                </c:pt>
                <c:pt idx="11022">
                  <c:v>0.39892308906684742</c:v>
                </c:pt>
                <c:pt idx="11023">
                  <c:v>0.39892308906684742</c:v>
                </c:pt>
                <c:pt idx="11024">
                  <c:v>0.39892308906684742</c:v>
                </c:pt>
                <c:pt idx="11025">
                  <c:v>0.39892308906684742</c:v>
                </c:pt>
                <c:pt idx="11026">
                  <c:v>0.39892308906684742</c:v>
                </c:pt>
                <c:pt idx="11027">
                  <c:v>0.39892308906684742</c:v>
                </c:pt>
                <c:pt idx="11028">
                  <c:v>0.39892308906684742</c:v>
                </c:pt>
                <c:pt idx="11029">
                  <c:v>0.39892308906684742</c:v>
                </c:pt>
                <c:pt idx="11030">
                  <c:v>0.39892308906684742</c:v>
                </c:pt>
                <c:pt idx="11031">
                  <c:v>0.39892308906684742</c:v>
                </c:pt>
                <c:pt idx="11032">
                  <c:v>0.39892308906684742</c:v>
                </c:pt>
                <c:pt idx="11033">
                  <c:v>0.39892308906684742</c:v>
                </c:pt>
                <c:pt idx="11034">
                  <c:v>0.39892308906684742</c:v>
                </c:pt>
                <c:pt idx="11035">
                  <c:v>0.39892308906684742</c:v>
                </c:pt>
                <c:pt idx="11036">
                  <c:v>0.39892308906684742</c:v>
                </c:pt>
                <c:pt idx="11037">
                  <c:v>0.39892308906684742</c:v>
                </c:pt>
                <c:pt idx="11038">
                  <c:v>0.39892308906684742</c:v>
                </c:pt>
                <c:pt idx="11039">
                  <c:v>0.39892308906684742</c:v>
                </c:pt>
                <c:pt idx="11040">
                  <c:v>0.39892308906684742</c:v>
                </c:pt>
                <c:pt idx="11041">
                  <c:v>0.39892308906684742</c:v>
                </c:pt>
                <c:pt idx="11042">
                  <c:v>0.39892308906684742</c:v>
                </c:pt>
                <c:pt idx="11043">
                  <c:v>0.39892308906684742</c:v>
                </c:pt>
                <c:pt idx="11044">
                  <c:v>0.39892308906684742</c:v>
                </c:pt>
                <c:pt idx="11045">
                  <c:v>0.39892308906684742</c:v>
                </c:pt>
                <c:pt idx="11046">
                  <c:v>0.39892308906684742</c:v>
                </c:pt>
                <c:pt idx="11047">
                  <c:v>0.39892308906684742</c:v>
                </c:pt>
                <c:pt idx="11048">
                  <c:v>0.39892308906684742</c:v>
                </c:pt>
                <c:pt idx="11049">
                  <c:v>0.39892308906684742</c:v>
                </c:pt>
                <c:pt idx="11050">
                  <c:v>0.39892308906684742</c:v>
                </c:pt>
                <c:pt idx="11051">
                  <c:v>0.39892308906684742</c:v>
                </c:pt>
                <c:pt idx="11052">
                  <c:v>0.39892308906684742</c:v>
                </c:pt>
                <c:pt idx="11053">
                  <c:v>0.39892308906684742</c:v>
                </c:pt>
                <c:pt idx="11054">
                  <c:v>0.39892308906684742</c:v>
                </c:pt>
                <c:pt idx="11055">
                  <c:v>0.39892308906684742</c:v>
                </c:pt>
                <c:pt idx="11056">
                  <c:v>0.39892308906684742</c:v>
                </c:pt>
                <c:pt idx="11057">
                  <c:v>0.39892308906684742</c:v>
                </c:pt>
                <c:pt idx="11058">
                  <c:v>0.39892308906684742</c:v>
                </c:pt>
                <c:pt idx="11059">
                  <c:v>0.39892308906684742</c:v>
                </c:pt>
                <c:pt idx="11060">
                  <c:v>0.39892308906684742</c:v>
                </c:pt>
                <c:pt idx="11061">
                  <c:v>0.39892308906684742</c:v>
                </c:pt>
                <c:pt idx="11062">
                  <c:v>0.39892308906684742</c:v>
                </c:pt>
                <c:pt idx="11063">
                  <c:v>0.39892308906684742</c:v>
                </c:pt>
                <c:pt idx="11064">
                  <c:v>0.39892308906684742</c:v>
                </c:pt>
                <c:pt idx="11065">
                  <c:v>0.39892308906684742</c:v>
                </c:pt>
                <c:pt idx="11066">
                  <c:v>0.39892308906684742</c:v>
                </c:pt>
                <c:pt idx="11067">
                  <c:v>0.39892308906684742</c:v>
                </c:pt>
                <c:pt idx="11068">
                  <c:v>0.39892308906684742</c:v>
                </c:pt>
                <c:pt idx="11069">
                  <c:v>0.39892308906684742</c:v>
                </c:pt>
                <c:pt idx="11070">
                  <c:v>0.39892308906684742</c:v>
                </c:pt>
                <c:pt idx="11071">
                  <c:v>0.39892308906684742</c:v>
                </c:pt>
                <c:pt idx="11072">
                  <c:v>0.39892308906684742</c:v>
                </c:pt>
                <c:pt idx="11073">
                  <c:v>0.39892308906684742</c:v>
                </c:pt>
                <c:pt idx="11074">
                  <c:v>0.39892308906684742</c:v>
                </c:pt>
                <c:pt idx="11075">
                  <c:v>0.39892308906684742</c:v>
                </c:pt>
                <c:pt idx="11076">
                  <c:v>0.39892308906684742</c:v>
                </c:pt>
                <c:pt idx="11077">
                  <c:v>0.39892308906684742</c:v>
                </c:pt>
                <c:pt idx="11078">
                  <c:v>0.39892308906684742</c:v>
                </c:pt>
                <c:pt idx="11079">
                  <c:v>0.39892308906684742</c:v>
                </c:pt>
                <c:pt idx="11080">
                  <c:v>0.39892308906684742</c:v>
                </c:pt>
                <c:pt idx="11081">
                  <c:v>0.39892308906684742</c:v>
                </c:pt>
                <c:pt idx="11082">
                  <c:v>0.39892308906684742</c:v>
                </c:pt>
                <c:pt idx="11083">
                  <c:v>0.39892308906684742</c:v>
                </c:pt>
                <c:pt idx="11084">
                  <c:v>0.39892308906684742</c:v>
                </c:pt>
                <c:pt idx="11085">
                  <c:v>0.39892308906684742</c:v>
                </c:pt>
                <c:pt idx="11086">
                  <c:v>0.39892308906684742</c:v>
                </c:pt>
                <c:pt idx="11087">
                  <c:v>0.39892308906684742</c:v>
                </c:pt>
                <c:pt idx="11088">
                  <c:v>0.39892308906684742</c:v>
                </c:pt>
                <c:pt idx="11089">
                  <c:v>0.39892308906684742</c:v>
                </c:pt>
                <c:pt idx="11090">
                  <c:v>0.39892308906684742</c:v>
                </c:pt>
                <c:pt idx="11091">
                  <c:v>0.39892308906684742</c:v>
                </c:pt>
                <c:pt idx="11092">
                  <c:v>0.39892308906684742</c:v>
                </c:pt>
                <c:pt idx="11093">
                  <c:v>0.39892308906684742</c:v>
                </c:pt>
                <c:pt idx="11094">
                  <c:v>0.39892308906684742</c:v>
                </c:pt>
                <c:pt idx="11095">
                  <c:v>0.39892308906684742</c:v>
                </c:pt>
                <c:pt idx="11096">
                  <c:v>0.39892308906684742</c:v>
                </c:pt>
                <c:pt idx="11097">
                  <c:v>0.39892308906684742</c:v>
                </c:pt>
                <c:pt idx="11098">
                  <c:v>0.39892308906684742</c:v>
                </c:pt>
                <c:pt idx="11099">
                  <c:v>0.39892308906684742</c:v>
                </c:pt>
                <c:pt idx="11100">
                  <c:v>0.39892308906684742</c:v>
                </c:pt>
                <c:pt idx="11101">
                  <c:v>0.39892308906684742</c:v>
                </c:pt>
                <c:pt idx="11102">
                  <c:v>0.39892308906684742</c:v>
                </c:pt>
                <c:pt idx="11103">
                  <c:v>0.39892308906684742</c:v>
                </c:pt>
                <c:pt idx="11104">
                  <c:v>0.39892308906684742</c:v>
                </c:pt>
                <c:pt idx="11105">
                  <c:v>0.39892308906684742</c:v>
                </c:pt>
                <c:pt idx="11106">
                  <c:v>0.39892308906684742</c:v>
                </c:pt>
                <c:pt idx="11107">
                  <c:v>0.39892308906684742</c:v>
                </c:pt>
                <c:pt idx="11108">
                  <c:v>0.39892308906684742</c:v>
                </c:pt>
                <c:pt idx="11109">
                  <c:v>0.39892308906684742</c:v>
                </c:pt>
                <c:pt idx="11110">
                  <c:v>0.39892308906684742</c:v>
                </c:pt>
                <c:pt idx="11111">
                  <c:v>0.39892308906684742</c:v>
                </c:pt>
                <c:pt idx="11112">
                  <c:v>0.39892308906684742</c:v>
                </c:pt>
                <c:pt idx="11113">
                  <c:v>0.39892308906684742</c:v>
                </c:pt>
                <c:pt idx="11114">
                  <c:v>0.39892308906684742</c:v>
                </c:pt>
                <c:pt idx="11115">
                  <c:v>0.39892308906684742</c:v>
                </c:pt>
                <c:pt idx="11116">
                  <c:v>0.39892308906684742</c:v>
                </c:pt>
                <c:pt idx="11117">
                  <c:v>0.39892308906684742</c:v>
                </c:pt>
                <c:pt idx="11118">
                  <c:v>0.39892308906684742</c:v>
                </c:pt>
                <c:pt idx="11119">
                  <c:v>0.39892308906684742</c:v>
                </c:pt>
                <c:pt idx="11120">
                  <c:v>0.39892308906684742</c:v>
                </c:pt>
                <c:pt idx="11121">
                  <c:v>0.39892308906684742</c:v>
                </c:pt>
                <c:pt idx="11122">
                  <c:v>0.39892308906684742</c:v>
                </c:pt>
                <c:pt idx="11123">
                  <c:v>0.39892308906684742</c:v>
                </c:pt>
                <c:pt idx="11124">
                  <c:v>0.39892308906684742</c:v>
                </c:pt>
                <c:pt idx="11125">
                  <c:v>0.39892308906684742</c:v>
                </c:pt>
                <c:pt idx="11126">
                  <c:v>0.39892308906684742</c:v>
                </c:pt>
                <c:pt idx="11127">
                  <c:v>0.39892308906684742</c:v>
                </c:pt>
                <c:pt idx="11128">
                  <c:v>0.39892308906684742</c:v>
                </c:pt>
                <c:pt idx="11129">
                  <c:v>0.39892308906684742</c:v>
                </c:pt>
                <c:pt idx="11130">
                  <c:v>0.39892308906684742</c:v>
                </c:pt>
                <c:pt idx="11131">
                  <c:v>0.39892308906684742</c:v>
                </c:pt>
                <c:pt idx="11132">
                  <c:v>0.39892308906684742</c:v>
                </c:pt>
                <c:pt idx="11133">
                  <c:v>0.39892308906684742</c:v>
                </c:pt>
                <c:pt idx="11134">
                  <c:v>0.39892308906684742</c:v>
                </c:pt>
                <c:pt idx="11135">
                  <c:v>0.39892308906684742</c:v>
                </c:pt>
                <c:pt idx="11136">
                  <c:v>0.39892308906684742</c:v>
                </c:pt>
                <c:pt idx="11137">
                  <c:v>0.39892308906684742</c:v>
                </c:pt>
                <c:pt idx="11138">
                  <c:v>0.39892308906684742</c:v>
                </c:pt>
                <c:pt idx="11139">
                  <c:v>0.39892308906684742</c:v>
                </c:pt>
                <c:pt idx="11140">
                  <c:v>0.39892308906684742</c:v>
                </c:pt>
                <c:pt idx="11141">
                  <c:v>0.39892308906684742</c:v>
                </c:pt>
                <c:pt idx="11142">
                  <c:v>0.39892308906684742</c:v>
                </c:pt>
                <c:pt idx="11143">
                  <c:v>0.39892308906684742</c:v>
                </c:pt>
                <c:pt idx="11144">
                  <c:v>0.39892308906684742</c:v>
                </c:pt>
                <c:pt idx="11145">
                  <c:v>0.39892308906684742</c:v>
                </c:pt>
                <c:pt idx="11146">
                  <c:v>0.39892308906684742</c:v>
                </c:pt>
                <c:pt idx="11147">
                  <c:v>0.39892308906684742</c:v>
                </c:pt>
                <c:pt idx="11148">
                  <c:v>0.39892308906684742</c:v>
                </c:pt>
                <c:pt idx="11149">
                  <c:v>0.39892308906684742</c:v>
                </c:pt>
                <c:pt idx="11150">
                  <c:v>0.39892308906684742</c:v>
                </c:pt>
                <c:pt idx="11151">
                  <c:v>0.39892308906684742</c:v>
                </c:pt>
                <c:pt idx="11152">
                  <c:v>0.39892308906684742</c:v>
                </c:pt>
                <c:pt idx="11153">
                  <c:v>0.39892308906684742</c:v>
                </c:pt>
                <c:pt idx="11154">
                  <c:v>0.39892308906684742</c:v>
                </c:pt>
                <c:pt idx="11155">
                  <c:v>0.39892308906684742</c:v>
                </c:pt>
                <c:pt idx="11156">
                  <c:v>0.39892308906684742</c:v>
                </c:pt>
                <c:pt idx="11157">
                  <c:v>0.39892308906684742</c:v>
                </c:pt>
                <c:pt idx="11158">
                  <c:v>0.39892308906684742</c:v>
                </c:pt>
                <c:pt idx="11159">
                  <c:v>0.39892308906684742</c:v>
                </c:pt>
                <c:pt idx="11160">
                  <c:v>0.39892308906684742</c:v>
                </c:pt>
                <c:pt idx="11161">
                  <c:v>0.39892308906684742</c:v>
                </c:pt>
                <c:pt idx="11162">
                  <c:v>0.39892308906684742</c:v>
                </c:pt>
                <c:pt idx="11163">
                  <c:v>0.39892308906684742</c:v>
                </c:pt>
                <c:pt idx="11164">
                  <c:v>0.39892308906684742</c:v>
                </c:pt>
                <c:pt idx="11165">
                  <c:v>0.39892308906684742</c:v>
                </c:pt>
                <c:pt idx="11166">
                  <c:v>0.39892308906684742</c:v>
                </c:pt>
                <c:pt idx="11167">
                  <c:v>0.39892308906684742</c:v>
                </c:pt>
                <c:pt idx="11168">
                  <c:v>0.39892308906684742</c:v>
                </c:pt>
                <c:pt idx="11169">
                  <c:v>0.39892308906684742</c:v>
                </c:pt>
                <c:pt idx="11170">
                  <c:v>0.39892308906684742</c:v>
                </c:pt>
                <c:pt idx="11171">
                  <c:v>0.39892308906684742</c:v>
                </c:pt>
                <c:pt idx="11172">
                  <c:v>0.39892308906684742</c:v>
                </c:pt>
                <c:pt idx="11173">
                  <c:v>0.39892308906684742</c:v>
                </c:pt>
                <c:pt idx="11174">
                  <c:v>0.39892308906684742</c:v>
                </c:pt>
                <c:pt idx="11175">
                  <c:v>0.39892308906684742</c:v>
                </c:pt>
                <c:pt idx="11176">
                  <c:v>0.39892308906684742</c:v>
                </c:pt>
                <c:pt idx="11177">
                  <c:v>0.39892308906684742</c:v>
                </c:pt>
                <c:pt idx="11178">
                  <c:v>0.39892308906684742</c:v>
                </c:pt>
                <c:pt idx="11179">
                  <c:v>0.39892308906684742</c:v>
                </c:pt>
                <c:pt idx="11180">
                  <c:v>0.39892308906684742</c:v>
                </c:pt>
                <c:pt idx="11181">
                  <c:v>0.39892308906684742</c:v>
                </c:pt>
                <c:pt idx="11182">
                  <c:v>0.39892308906684742</c:v>
                </c:pt>
                <c:pt idx="11183">
                  <c:v>0.39892308906684742</c:v>
                </c:pt>
                <c:pt idx="11184">
                  <c:v>0.39892308906684742</c:v>
                </c:pt>
                <c:pt idx="11185">
                  <c:v>0.39892308906684742</c:v>
                </c:pt>
                <c:pt idx="11186">
                  <c:v>0.39892308906684742</c:v>
                </c:pt>
                <c:pt idx="11187">
                  <c:v>0.39892308906684742</c:v>
                </c:pt>
                <c:pt idx="11188">
                  <c:v>0.39892308906684742</c:v>
                </c:pt>
                <c:pt idx="11189">
                  <c:v>0.39892308906684742</c:v>
                </c:pt>
                <c:pt idx="11190">
                  <c:v>0.39892308906684742</c:v>
                </c:pt>
                <c:pt idx="11191">
                  <c:v>0.39892308906684742</c:v>
                </c:pt>
                <c:pt idx="11192">
                  <c:v>0.39892308906684742</c:v>
                </c:pt>
                <c:pt idx="11193">
                  <c:v>0.39892308906684742</c:v>
                </c:pt>
                <c:pt idx="11194">
                  <c:v>0.39892308906684742</c:v>
                </c:pt>
                <c:pt idx="11195">
                  <c:v>0.39892308906684742</c:v>
                </c:pt>
                <c:pt idx="11196">
                  <c:v>0.39892308906684742</c:v>
                </c:pt>
                <c:pt idx="11197">
                  <c:v>0.39892308906684742</c:v>
                </c:pt>
                <c:pt idx="11198">
                  <c:v>0.39892308906684742</c:v>
                </c:pt>
                <c:pt idx="11199">
                  <c:v>0.39892308906684742</c:v>
                </c:pt>
                <c:pt idx="11200">
                  <c:v>0.39892308906684742</c:v>
                </c:pt>
                <c:pt idx="11201">
                  <c:v>0.39892308906684742</c:v>
                </c:pt>
                <c:pt idx="11202">
                  <c:v>0.39892308906684742</c:v>
                </c:pt>
                <c:pt idx="11203">
                  <c:v>0.39892308906684742</c:v>
                </c:pt>
                <c:pt idx="11204">
                  <c:v>0.39892308906684742</c:v>
                </c:pt>
                <c:pt idx="11205">
                  <c:v>0.39892308906684742</c:v>
                </c:pt>
                <c:pt idx="11206">
                  <c:v>0.39892308906684742</c:v>
                </c:pt>
                <c:pt idx="11207">
                  <c:v>0.39892308906684742</c:v>
                </c:pt>
                <c:pt idx="11208">
                  <c:v>0.39892308906684742</c:v>
                </c:pt>
                <c:pt idx="11209">
                  <c:v>0.39892308906684742</c:v>
                </c:pt>
                <c:pt idx="11210">
                  <c:v>0.39892308906684742</c:v>
                </c:pt>
                <c:pt idx="11211">
                  <c:v>0.39892308906684742</c:v>
                </c:pt>
                <c:pt idx="11212">
                  <c:v>0.39892308906684742</c:v>
                </c:pt>
                <c:pt idx="11213">
                  <c:v>0.39892308906684742</c:v>
                </c:pt>
                <c:pt idx="11214">
                  <c:v>0.39892308906684742</c:v>
                </c:pt>
                <c:pt idx="11215">
                  <c:v>0.39892308906684742</c:v>
                </c:pt>
                <c:pt idx="11216">
                  <c:v>0.39892308906684742</c:v>
                </c:pt>
                <c:pt idx="11217">
                  <c:v>0.39892308906684742</c:v>
                </c:pt>
                <c:pt idx="11218">
                  <c:v>0.39892308906684742</c:v>
                </c:pt>
                <c:pt idx="11219">
                  <c:v>0.39892308906684742</c:v>
                </c:pt>
                <c:pt idx="11220">
                  <c:v>0.39892308906684742</c:v>
                </c:pt>
                <c:pt idx="11221">
                  <c:v>0.39892308906684742</c:v>
                </c:pt>
                <c:pt idx="11222">
                  <c:v>0.39892308906684742</c:v>
                </c:pt>
                <c:pt idx="11223">
                  <c:v>0.39892308906684742</c:v>
                </c:pt>
                <c:pt idx="11224">
                  <c:v>0.39892308906684742</c:v>
                </c:pt>
                <c:pt idx="11225">
                  <c:v>0.39892308906684742</c:v>
                </c:pt>
                <c:pt idx="11226">
                  <c:v>0.39892308906684742</c:v>
                </c:pt>
                <c:pt idx="11227">
                  <c:v>0.39892308906684742</c:v>
                </c:pt>
                <c:pt idx="11228">
                  <c:v>0.39892308906684742</c:v>
                </c:pt>
                <c:pt idx="11229">
                  <c:v>0.39892308906684742</c:v>
                </c:pt>
                <c:pt idx="11230">
                  <c:v>0.39892308906684742</c:v>
                </c:pt>
                <c:pt idx="11231">
                  <c:v>0.39892308906684742</c:v>
                </c:pt>
                <c:pt idx="11232">
                  <c:v>0.39892308906684742</c:v>
                </c:pt>
                <c:pt idx="11233">
                  <c:v>0.39892308906684742</c:v>
                </c:pt>
                <c:pt idx="11234">
                  <c:v>0.39892308906684742</c:v>
                </c:pt>
                <c:pt idx="11235">
                  <c:v>0.39892308906684742</c:v>
                </c:pt>
                <c:pt idx="11236">
                  <c:v>0.39892308906684742</c:v>
                </c:pt>
                <c:pt idx="11237">
                  <c:v>0.39892308906684742</c:v>
                </c:pt>
                <c:pt idx="11238">
                  <c:v>0.39892308906684742</c:v>
                </c:pt>
                <c:pt idx="11239">
                  <c:v>0.39892308906684742</c:v>
                </c:pt>
                <c:pt idx="11240">
                  <c:v>0.39892308906684742</c:v>
                </c:pt>
                <c:pt idx="11241">
                  <c:v>0.39892308906684742</c:v>
                </c:pt>
                <c:pt idx="11242">
                  <c:v>0.39892308906684742</c:v>
                </c:pt>
                <c:pt idx="11243">
                  <c:v>0.39892308906684742</c:v>
                </c:pt>
                <c:pt idx="11244">
                  <c:v>0.39892308906684742</c:v>
                </c:pt>
                <c:pt idx="11245">
                  <c:v>0.39892308906684742</c:v>
                </c:pt>
                <c:pt idx="11246">
                  <c:v>0.39892308906684742</c:v>
                </c:pt>
                <c:pt idx="11247">
                  <c:v>0.39892308906684742</c:v>
                </c:pt>
                <c:pt idx="11248">
                  <c:v>0.39892308906684742</c:v>
                </c:pt>
                <c:pt idx="11249">
                  <c:v>0.39892308906684742</c:v>
                </c:pt>
                <c:pt idx="11250">
                  <c:v>0.39892308906684742</c:v>
                </c:pt>
                <c:pt idx="11251">
                  <c:v>0.39892308906684742</c:v>
                </c:pt>
                <c:pt idx="11252">
                  <c:v>0.39892308906684742</c:v>
                </c:pt>
                <c:pt idx="11253">
                  <c:v>0.39892308906684742</c:v>
                </c:pt>
                <c:pt idx="11254">
                  <c:v>0.39892308906684742</c:v>
                </c:pt>
                <c:pt idx="11255">
                  <c:v>0.39892308906684742</c:v>
                </c:pt>
                <c:pt idx="11256">
                  <c:v>0.39892308906684742</c:v>
                </c:pt>
                <c:pt idx="11257">
                  <c:v>0.39892308906684742</c:v>
                </c:pt>
                <c:pt idx="11258">
                  <c:v>0.39892308906684742</c:v>
                </c:pt>
                <c:pt idx="11259">
                  <c:v>0.39892308906684742</c:v>
                </c:pt>
                <c:pt idx="11260">
                  <c:v>0.39892308906684742</c:v>
                </c:pt>
                <c:pt idx="11261">
                  <c:v>0.39892308906684742</c:v>
                </c:pt>
                <c:pt idx="11262">
                  <c:v>0.39892308906684742</c:v>
                </c:pt>
                <c:pt idx="11263">
                  <c:v>0.39892308906684742</c:v>
                </c:pt>
                <c:pt idx="11264">
                  <c:v>0.39892308906684742</c:v>
                </c:pt>
                <c:pt idx="11265">
                  <c:v>0.39892308906684742</c:v>
                </c:pt>
                <c:pt idx="11266">
                  <c:v>0.39892308906684742</c:v>
                </c:pt>
                <c:pt idx="11267">
                  <c:v>0.39892308906684742</c:v>
                </c:pt>
                <c:pt idx="11268">
                  <c:v>0.39892308906684742</c:v>
                </c:pt>
                <c:pt idx="11269">
                  <c:v>0.39892308906684742</c:v>
                </c:pt>
                <c:pt idx="11270">
                  <c:v>0.39892308906684742</c:v>
                </c:pt>
                <c:pt idx="11271">
                  <c:v>0.39892308906684742</c:v>
                </c:pt>
                <c:pt idx="11272">
                  <c:v>0.39892308906684742</c:v>
                </c:pt>
                <c:pt idx="11273">
                  <c:v>0.39892308906684742</c:v>
                </c:pt>
                <c:pt idx="11274">
                  <c:v>0.39892308906684742</c:v>
                </c:pt>
                <c:pt idx="11275">
                  <c:v>0.39892308906684742</c:v>
                </c:pt>
                <c:pt idx="11276">
                  <c:v>0.39892308906684742</c:v>
                </c:pt>
                <c:pt idx="11277">
                  <c:v>0.39892308906684742</c:v>
                </c:pt>
                <c:pt idx="11278">
                  <c:v>0.39892308906684742</c:v>
                </c:pt>
                <c:pt idx="11279">
                  <c:v>0.39892308906684742</c:v>
                </c:pt>
                <c:pt idx="11280">
                  <c:v>0.39892308906684742</c:v>
                </c:pt>
                <c:pt idx="11281">
                  <c:v>0.39892308906684742</c:v>
                </c:pt>
                <c:pt idx="11282">
                  <c:v>0.39892308906684742</c:v>
                </c:pt>
                <c:pt idx="11283">
                  <c:v>0.39892308906684742</c:v>
                </c:pt>
                <c:pt idx="11284">
                  <c:v>0.39892308906684742</c:v>
                </c:pt>
                <c:pt idx="11285">
                  <c:v>0.39892308906684742</c:v>
                </c:pt>
                <c:pt idx="11286">
                  <c:v>0.39892308906684742</c:v>
                </c:pt>
                <c:pt idx="11287">
                  <c:v>0.39892308906684742</c:v>
                </c:pt>
                <c:pt idx="11288">
                  <c:v>0.39892308906684742</c:v>
                </c:pt>
                <c:pt idx="11289">
                  <c:v>0.39892308906684742</c:v>
                </c:pt>
                <c:pt idx="11290">
                  <c:v>0.39892308906684742</c:v>
                </c:pt>
                <c:pt idx="11291">
                  <c:v>0.39892308906684742</c:v>
                </c:pt>
                <c:pt idx="11292">
                  <c:v>0.39892308906684742</c:v>
                </c:pt>
                <c:pt idx="11293">
                  <c:v>0.39892308906684742</c:v>
                </c:pt>
                <c:pt idx="11294">
                  <c:v>0.39892308906684742</c:v>
                </c:pt>
                <c:pt idx="11295">
                  <c:v>0.39892308906684742</c:v>
                </c:pt>
                <c:pt idx="11296">
                  <c:v>0.39892308906684742</c:v>
                </c:pt>
                <c:pt idx="11297">
                  <c:v>0.39892308906684742</c:v>
                </c:pt>
                <c:pt idx="11298">
                  <c:v>0.39892308906684742</c:v>
                </c:pt>
                <c:pt idx="11299">
                  <c:v>0.39892308906684742</c:v>
                </c:pt>
                <c:pt idx="11300">
                  <c:v>0.39892308906684742</c:v>
                </c:pt>
                <c:pt idx="11301">
                  <c:v>0.39892308906684742</c:v>
                </c:pt>
                <c:pt idx="11302">
                  <c:v>0.39892308906684742</c:v>
                </c:pt>
                <c:pt idx="11303">
                  <c:v>0.39892308906684742</c:v>
                </c:pt>
                <c:pt idx="11304">
                  <c:v>0.39892308906684742</c:v>
                </c:pt>
                <c:pt idx="11305">
                  <c:v>0.39892308906684742</c:v>
                </c:pt>
                <c:pt idx="11306">
                  <c:v>0.39892308906684742</c:v>
                </c:pt>
                <c:pt idx="11307">
                  <c:v>0.39892308906684742</c:v>
                </c:pt>
                <c:pt idx="11308">
                  <c:v>0.39892308906684742</c:v>
                </c:pt>
                <c:pt idx="11309">
                  <c:v>0.39892308906684742</c:v>
                </c:pt>
                <c:pt idx="11310">
                  <c:v>0.39892308906684742</c:v>
                </c:pt>
                <c:pt idx="11311">
                  <c:v>0.39892308906684742</c:v>
                </c:pt>
                <c:pt idx="11312">
                  <c:v>0.39892308906684742</c:v>
                </c:pt>
                <c:pt idx="11313">
                  <c:v>0.39892308906684742</c:v>
                </c:pt>
                <c:pt idx="11314">
                  <c:v>0.39892308906684742</c:v>
                </c:pt>
                <c:pt idx="11315">
                  <c:v>0.39892308906684742</c:v>
                </c:pt>
                <c:pt idx="11316">
                  <c:v>0.39892308906684742</c:v>
                </c:pt>
                <c:pt idx="11317">
                  <c:v>0.39892308906684742</c:v>
                </c:pt>
                <c:pt idx="11318">
                  <c:v>0.39892308906684742</c:v>
                </c:pt>
                <c:pt idx="11319">
                  <c:v>0.39892308906684742</c:v>
                </c:pt>
                <c:pt idx="11320">
                  <c:v>0.39892308906684742</c:v>
                </c:pt>
                <c:pt idx="11321">
                  <c:v>0.39892308906684742</c:v>
                </c:pt>
                <c:pt idx="11322">
                  <c:v>0.39892308906684742</c:v>
                </c:pt>
                <c:pt idx="11323">
                  <c:v>0.39892308906684742</c:v>
                </c:pt>
                <c:pt idx="11324">
                  <c:v>0.39892308906684742</c:v>
                </c:pt>
                <c:pt idx="11325">
                  <c:v>0.39892308906684742</c:v>
                </c:pt>
                <c:pt idx="11326">
                  <c:v>0.39892308906684742</c:v>
                </c:pt>
                <c:pt idx="11327">
                  <c:v>0.39892308906684742</c:v>
                </c:pt>
                <c:pt idx="11328">
                  <c:v>0.39892308906684742</c:v>
                </c:pt>
                <c:pt idx="11329">
                  <c:v>0.39892308906684742</c:v>
                </c:pt>
                <c:pt idx="11330">
                  <c:v>0.39892308906684742</c:v>
                </c:pt>
                <c:pt idx="11331">
                  <c:v>0.39892308906684742</c:v>
                </c:pt>
                <c:pt idx="11332">
                  <c:v>0.39892308906684742</c:v>
                </c:pt>
                <c:pt idx="11333">
                  <c:v>0.39892308906684742</c:v>
                </c:pt>
                <c:pt idx="11334">
                  <c:v>0.39892308906684742</c:v>
                </c:pt>
                <c:pt idx="11335">
                  <c:v>0.39892308906684742</c:v>
                </c:pt>
                <c:pt idx="11336">
                  <c:v>0.39892308906684742</c:v>
                </c:pt>
                <c:pt idx="11337">
                  <c:v>0.39892308906684742</c:v>
                </c:pt>
                <c:pt idx="11338">
                  <c:v>0.39892308906684742</c:v>
                </c:pt>
                <c:pt idx="11339">
                  <c:v>0.39892308906684742</c:v>
                </c:pt>
                <c:pt idx="11340">
                  <c:v>0.39892308906684742</c:v>
                </c:pt>
                <c:pt idx="11341">
                  <c:v>0.39892308906684742</c:v>
                </c:pt>
                <c:pt idx="11342">
                  <c:v>0.39892308906684742</c:v>
                </c:pt>
                <c:pt idx="11343">
                  <c:v>0.39892308906684742</c:v>
                </c:pt>
                <c:pt idx="11344">
                  <c:v>0.39892308906684742</c:v>
                </c:pt>
                <c:pt idx="11345">
                  <c:v>0.39892308906684742</c:v>
                </c:pt>
                <c:pt idx="11346">
                  <c:v>0.39892308906684742</c:v>
                </c:pt>
                <c:pt idx="11347">
                  <c:v>0.39892308906684742</c:v>
                </c:pt>
                <c:pt idx="11348">
                  <c:v>0.39892308906684742</c:v>
                </c:pt>
                <c:pt idx="11349">
                  <c:v>0.39892308906684742</c:v>
                </c:pt>
                <c:pt idx="11350">
                  <c:v>0.39892308906684742</c:v>
                </c:pt>
                <c:pt idx="11351">
                  <c:v>0.39892308906684742</c:v>
                </c:pt>
                <c:pt idx="11352">
                  <c:v>0.39892308906684742</c:v>
                </c:pt>
                <c:pt idx="11353">
                  <c:v>0.39892308906684742</c:v>
                </c:pt>
                <c:pt idx="11354">
                  <c:v>0.39892308906684742</c:v>
                </c:pt>
                <c:pt idx="11355">
                  <c:v>0.39892308906684742</c:v>
                </c:pt>
                <c:pt idx="11356">
                  <c:v>0.39892308906684742</c:v>
                </c:pt>
                <c:pt idx="11357">
                  <c:v>0.39892308906684742</c:v>
                </c:pt>
                <c:pt idx="11358">
                  <c:v>0.39892308906684742</c:v>
                </c:pt>
                <c:pt idx="11359">
                  <c:v>0.39892308906684742</c:v>
                </c:pt>
                <c:pt idx="11360">
                  <c:v>0.39892308906684742</c:v>
                </c:pt>
                <c:pt idx="11361">
                  <c:v>0.39892308906684742</c:v>
                </c:pt>
                <c:pt idx="11362">
                  <c:v>0.39892308906684742</c:v>
                </c:pt>
                <c:pt idx="11363">
                  <c:v>0.39892308906684742</c:v>
                </c:pt>
                <c:pt idx="11364">
                  <c:v>0.39892308906684742</c:v>
                </c:pt>
                <c:pt idx="11365">
                  <c:v>0.39892308906684742</c:v>
                </c:pt>
                <c:pt idx="11366">
                  <c:v>0.39892308906684742</c:v>
                </c:pt>
                <c:pt idx="11367">
                  <c:v>0.39892308906684742</c:v>
                </c:pt>
                <c:pt idx="11368">
                  <c:v>0.39892308906684742</c:v>
                </c:pt>
                <c:pt idx="11369">
                  <c:v>0.39892308906684742</c:v>
                </c:pt>
                <c:pt idx="11370">
                  <c:v>0.39892308906684742</c:v>
                </c:pt>
                <c:pt idx="11371">
                  <c:v>0.39892308906684742</c:v>
                </c:pt>
                <c:pt idx="11372">
                  <c:v>0.39892308906684742</c:v>
                </c:pt>
                <c:pt idx="11373">
                  <c:v>0.39892308906684742</c:v>
                </c:pt>
                <c:pt idx="11374">
                  <c:v>0.39892308906684742</c:v>
                </c:pt>
                <c:pt idx="11375">
                  <c:v>0.39892308906684742</c:v>
                </c:pt>
                <c:pt idx="11376">
                  <c:v>0.39892308906684742</c:v>
                </c:pt>
                <c:pt idx="11377">
                  <c:v>0.39892308906684742</c:v>
                </c:pt>
                <c:pt idx="11378">
                  <c:v>0.39892308906684742</c:v>
                </c:pt>
                <c:pt idx="11379">
                  <c:v>0.39892308906684742</c:v>
                </c:pt>
                <c:pt idx="11380">
                  <c:v>0.39892308906684742</c:v>
                </c:pt>
                <c:pt idx="11381">
                  <c:v>0.39892308906684742</c:v>
                </c:pt>
                <c:pt idx="11382">
                  <c:v>0.39892308906684742</c:v>
                </c:pt>
                <c:pt idx="11383">
                  <c:v>0.39892308906684742</c:v>
                </c:pt>
                <c:pt idx="11384">
                  <c:v>0.39892308906684742</c:v>
                </c:pt>
                <c:pt idx="11385">
                  <c:v>0.39892308906684742</c:v>
                </c:pt>
                <c:pt idx="11386">
                  <c:v>0.39892308906684742</c:v>
                </c:pt>
                <c:pt idx="11387">
                  <c:v>0.39892308906684742</c:v>
                </c:pt>
                <c:pt idx="11388">
                  <c:v>0.39892308906684742</c:v>
                </c:pt>
                <c:pt idx="11389">
                  <c:v>0.39892308906684742</c:v>
                </c:pt>
                <c:pt idx="11390">
                  <c:v>0.39892308906684742</c:v>
                </c:pt>
                <c:pt idx="11391">
                  <c:v>0.39892308906684742</c:v>
                </c:pt>
                <c:pt idx="11392">
                  <c:v>0.39892308906684742</c:v>
                </c:pt>
                <c:pt idx="11393">
                  <c:v>0.39892308906684742</c:v>
                </c:pt>
                <c:pt idx="11394">
                  <c:v>0.39892308906684742</c:v>
                </c:pt>
                <c:pt idx="11395">
                  <c:v>0.39892308906684742</c:v>
                </c:pt>
                <c:pt idx="11396">
                  <c:v>0.39892308906684742</c:v>
                </c:pt>
                <c:pt idx="11397">
                  <c:v>0.39892308906684742</c:v>
                </c:pt>
                <c:pt idx="11398">
                  <c:v>0.39892308906684742</c:v>
                </c:pt>
                <c:pt idx="11399">
                  <c:v>0.39892308906684742</c:v>
                </c:pt>
                <c:pt idx="11400">
                  <c:v>0.39892308906684742</c:v>
                </c:pt>
                <c:pt idx="11401">
                  <c:v>0.39892308906684742</c:v>
                </c:pt>
                <c:pt idx="11402">
                  <c:v>0.39892308906684742</c:v>
                </c:pt>
                <c:pt idx="11403">
                  <c:v>0.39892308906684742</c:v>
                </c:pt>
                <c:pt idx="11404">
                  <c:v>0.39892308906684742</c:v>
                </c:pt>
                <c:pt idx="11405">
                  <c:v>0.39892308906684742</c:v>
                </c:pt>
                <c:pt idx="11406">
                  <c:v>0.39892308906684742</c:v>
                </c:pt>
                <c:pt idx="11407">
                  <c:v>0.39892308906684742</c:v>
                </c:pt>
                <c:pt idx="11408">
                  <c:v>0.39892308906684742</c:v>
                </c:pt>
                <c:pt idx="11409">
                  <c:v>0.39892308906684742</c:v>
                </c:pt>
                <c:pt idx="11410">
                  <c:v>0.39892308906684742</c:v>
                </c:pt>
                <c:pt idx="11411">
                  <c:v>0.39892308906684742</c:v>
                </c:pt>
                <c:pt idx="11412">
                  <c:v>0.39892308906684742</c:v>
                </c:pt>
                <c:pt idx="11413">
                  <c:v>0.39892308906684742</c:v>
                </c:pt>
                <c:pt idx="11414">
                  <c:v>0.39892308906684742</c:v>
                </c:pt>
                <c:pt idx="11415">
                  <c:v>0.39892308906684742</c:v>
                </c:pt>
                <c:pt idx="11416">
                  <c:v>0.39892308906684742</c:v>
                </c:pt>
                <c:pt idx="11417">
                  <c:v>0.39892308906684742</c:v>
                </c:pt>
                <c:pt idx="11418">
                  <c:v>0.39892308906684742</c:v>
                </c:pt>
                <c:pt idx="11419">
                  <c:v>0.39892308906684742</c:v>
                </c:pt>
                <c:pt idx="11420">
                  <c:v>0.39892308906684742</c:v>
                </c:pt>
                <c:pt idx="11421">
                  <c:v>0.39892308906684742</c:v>
                </c:pt>
                <c:pt idx="11422">
                  <c:v>0.39892308906684742</c:v>
                </c:pt>
                <c:pt idx="11423">
                  <c:v>0.39892308906684742</c:v>
                </c:pt>
                <c:pt idx="11424">
                  <c:v>0.39892308906684742</c:v>
                </c:pt>
                <c:pt idx="11425">
                  <c:v>0.39892308906684742</c:v>
                </c:pt>
                <c:pt idx="11426">
                  <c:v>0.39892308906684742</c:v>
                </c:pt>
                <c:pt idx="11427">
                  <c:v>0.39892308906684742</c:v>
                </c:pt>
                <c:pt idx="11428">
                  <c:v>0.39892308906684742</c:v>
                </c:pt>
                <c:pt idx="11429">
                  <c:v>0.39892308906684742</c:v>
                </c:pt>
                <c:pt idx="11430">
                  <c:v>0.39892308906684742</c:v>
                </c:pt>
                <c:pt idx="11431">
                  <c:v>0.39892308906684742</c:v>
                </c:pt>
                <c:pt idx="11432">
                  <c:v>0.39892308906684742</c:v>
                </c:pt>
                <c:pt idx="11433">
                  <c:v>0.39892308906684742</c:v>
                </c:pt>
                <c:pt idx="11434">
                  <c:v>0.39892308906684742</c:v>
                </c:pt>
                <c:pt idx="11435">
                  <c:v>0.39892308906684742</c:v>
                </c:pt>
                <c:pt idx="11436">
                  <c:v>0.39892308906684742</c:v>
                </c:pt>
                <c:pt idx="11437">
                  <c:v>0.39892308906684742</c:v>
                </c:pt>
                <c:pt idx="11438">
                  <c:v>0.39892308906684742</c:v>
                </c:pt>
                <c:pt idx="11439">
                  <c:v>0.39892308906684742</c:v>
                </c:pt>
                <c:pt idx="11440">
                  <c:v>0.39892308906684742</c:v>
                </c:pt>
                <c:pt idx="11441">
                  <c:v>0.39892308906684742</c:v>
                </c:pt>
                <c:pt idx="11442">
                  <c:v>0.39892308906684742</c:v>
                </c:pt>
                <c:pt idx="11443">
                  <c:v>0.39892308906684742</c:v>
                </c:pt>
                <c:pt idx="11444">
                  <c:v>0.39892308906684742</c:v>
                </c:pt>
                <c:pt idx="11445">
                  <c:v>0.39892308906684742</c:v>
                </c:pt>
                <c:pt idx="11446">
                  <c:v>0.39892308906684742</c:v>
                </c:pt>
                <c:pt idx="11447">
                  <c:v>0.39892308906684742</c:v>
                </c:pt>
                <c:pt idx="11448">
                  <c:v>0.39892308906684742</c:v>
                </c:pt>
                <c:pt idx="11449">
                  <c:v>0.39892308906684742</c:v>
                </c:pt>
                <c:pt idx="11450">
                  <c:v>0.39892308906684742</c:v>
                </c:pt>
                <c:pt idx="11451">
                  <c:v>0.39892308906684742</c:v>
                </c:pt>
                <c:pt idx="11452">
                  <c:v>0.39892308906684742</c:v>
                </c:pt>
                <c:pt idx="11453">
                  <c:v>0.39892308906684742</c:v>
                </c:pt>
                <c:pt idx="11454">
                  <c:v>0.39892308906684742</c:v>
                </c:pt>
                <c:pt idx="11455">
                  <c:v>0.39892308906684742</c:v>
                </c:pt>
                <c:pt idx="11456">
                  <c:v>0.39892308906684742</c:v>
                </c:pt>
                <c:pt idx="11457">
                  <c:v>0.39892308906684742</c:v>
                </c:pt>
                <c:pt idx="11458">
                  <c:v>0.39892308906684742</c:v>
                </c:pt>
                <c:pt idx="11459">
                  <c:v>0.39892308906684742</c:v>
                </c:pt>
                <c:pt idx="11460">
                  <c:v>0.39892308906684742</c:v>
                </c:pt>
                <c:pt idx="11461">
                  <c:v>0.39892308906684742</c:v>
                </c:pt>
                <c:pt idx="11462">
                  <c:v>0.39892308906684742</c:v>
                </c:pt>
                <c:pt idx="11463">
                  <c:v>0.39892308906684742</c:v>
                </c:pt>
                <c:pt idx="11464">
                  <c:v>0.39892308906684742</c:v>
                </c:pt>
                <c:pt idx="11465">
                  <c:v>0.39892308906684742</c:v>
                </c:pt>
                <c:pt idx="11466">
                  <c:v>0.39892308906684742</c:v>
                </c:pt>
                <c:pt idx="11467">
                  <c:v>0.39892308906684742</c:v>
                </c:pt>
                <c:pt idx="11468">
                  <c:v>0.39892308906684742</c:v>
                </c:pt>
                <c:pt idx="11469">
                  <c:v>0.39892308906684742</c:v>
                </c:pt>
                <c:pt idx="11470">
                  <c:v>0.39892308906684742</c:v>
                </c:pt>
                <c:pt idx="11471">
                  <c:v>0.39892308906684742</c:v>
                </c:pt>
                <c:pt idx="11472">
                  <c:v>0.39892308906684742</c:v>
                </c:pt>
                <c:pt idx="11473">
                  <c:v>0.39892308906684742</c:v>
                </c:pt>
                <c:pt idx="11474">
                  <c:v>0.39892308906684742</c:v>
                </c:pt>
                <c:pt idx="11475">
                  <c:v>0.39892308906684742</c:v>
                </c:pt>
                <c:pt idx="11476">
                  <c:v>0.39892308906684742</c:v>
                </c:pt>
                <c:pt idx="11477">
                  <c:v>0.39892308906684742</c:v>
                </c:pt>
                <c:pt idx="11478">
                  <c:v>0.39892308906684742</c:v>
                </c:pt>
                <c:pt idx="11479">
                  <c:v>0.39892308906684742</c:v>
                </c:pt>
                <c:pt idx="11480">
                  <c:v>0.39892308906684742</c:v>
                </c:pt>
                <c:pt idx="11481">
                  <c:v>0.39892308906684742</c:v>
                </c:pt>
                <c:pt idx="11482">
                  <c:v>0.39892308906684742</c:v>
                </c:pt>
                <c:pt idx="11483">
                  <c:v>0.39892308906684742</c:v>
                </c:pt>
                <c:pt idx="11484">
                  <c:v>0.39892308906684742</c:v>
                </c:pt>
                <c:pt idx="11485">
                  <c:v>0.39892308906684742</c:v>
                </c:pt>
                <c:pt idx="11486">
                  <c:v>0.39892308906684742</c:v>
                </c:pt>
                <c:pt idx="11487">
                  <c:v>0.39892308906684742</c:v>
                </c:pt>
                <c:pt idx="11488">
                  <c:v>0.39892308906684742</c:v>
                </c:pt>
                <c:pt idx="11489">
                  <c:v>0.39892308906684742</c:v>
                </c:pt>
                <c:pt idx="11490">
                  <c:v>0.39892308906684742</c:v>
                </c:pt>
                <c:pt idx="11491">
                  <c:v>0.39892308906684742</c:v>
                </c:pt>
                <c:pt idx="11492">
                  <c:v>0.39892308906684742</c:v>
                </c:pt>
                <c:pt idx="11493">
                  <c:v>0.39892308906684742</c:v>
                </c:pt>
                <c:pt idx="11494">
                  <c:v>0.39892308906684742</c:v>
                </c:pt>
                <c:pt idx="11495">
                  <c:v>0.39892308906684742</c:v>
                </c:pt>
                <c:pt idx="11496">
                  <c:v>0.39892308906684742</c:v>
                </c:pt>
                <c:pt idx="11497">
                  <c:v>0.39892308906684742</c:v>
                </c:pt>
                <c:pt idx="11498">
                  <c:v>0.39892308906684742</c:v>
                </c:pt>
                <c:pt idx="11499">
                  <c:v>0.39892308906684742</c:v>
                </c:pt>
              </c:numCache>
            </c:numRef>
          </c:yVal>
          <c:smooth val="1"/>
          <c:extLst xmlns:c16r2="http://schemas.microsoft.com/office/drawing/2015/06/chart">
            <c:ext xmlns:c16="http://schemas.microsoft.com/office/drawing/2014/chart" uri="{C3380CC4-5D6E-409C-BE32-E72D297353CC}">
              <c16:uniqueId val="{00000001-76EB-46C7-BD6F-403517BBBEC0}"/>
            </c:ext>
          </c:extLst>
        </c:ser>
        <c:axId val="67486464"/>
        <c:axId val="67488000"/>
      </c:scatterChart>
      <c:valAx>
        <c:axId val="67486464"/>
        <c:scaling>
          <c:orientation val="minMax"/>
          <c:max val="12000"/>
          <c:min val="0"/>
        </c:scaling>
        <c:axPos val="b"/>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488000"/>
        <c:crosses val="autoZero"/>
        <c:crossBetween val="midCat"/>
        <c:majorUnit val="4000"/>
      </c:valAx>
      <c:valAx>
        <c:axId val="67488000"/>
        <c:scaling>
          <c:orientation val="minMax"/>
          <c:max val="5"/>
          <c:min val="0"/>
        </c:scaling>
        <c:axPos val="l"/>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486464"/>
        <c:crosses val="autoZero"/>
        <c:crossBetween val="midCat"/>
      </c:valAx>
      <c:spPr>
        <a:noFill/>
        <a:ln>
          <a:noFill/>
        </a:ln>
        <a:effectLst/>
      </c:spPr>
    </c:plotArea>
    <c:plotVisOnly val="1"/>
    <c:dispBlanksAs val="gap"/>
  </c:chart>
  <c:spPr>
    <a:solidFill>
      <a:schemeClr val="bg1"/>
    </a:solidFill>
    <a:ln w="3175" cap="flat" cmpd="sng" algn="ctr">
      <a:solidFill>
        <a:sysClr val="windowText" lastClr="000000"/>
      </a:solidFill>
      <a:round/>
    </a:ln>
    <a:effectLst/>
  </c:spPr>
  <c:txPr>
    <a:bodyPr rot="0"/>
    <a:lstStyle/>
    <a:p>
      <a:pPr>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11679916333851E-2"/>
          <c:y val="2.0509259259259258E-2"/>
          <c:w val="0.9318897637795277"/>
          <c:h val="0.89723024205307711"/>
        </c:manualLayout>
      </c:layout>
      <c:scatterChart>
        <c:scatterStyle val="smoothMarker"/>
        <c:ser>
          <c:idx val="0"/>
          <c:order val="0"/>
          <c:spPr>
            <a:ln w="3175" cap="rnd">
              <a:solidFill>
                <a:srgbClr val="0070C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Sheet1!$B$1:$B$11711</c:f>
              <c:numCache>
                <c:formatCode>General</c:formatCode>
                <c:ptCount val="11711"/>
                <c:pt idx="0">
                  <c:v>0.95817045559633385</c:v>
                </c:pt>
                <c:pt idx="1">
                  <c:v>0.95804678089473649</c:v>
                </c:pt>
                <c:pt idx="2">
                  <c:v>0.95792697043447228</c:v>
                </c:pt>
                <c:pt idx="3">
                  <c:v>0.95781103512339971</c:v>
                </c:pt>
                <c:pt idx="4">
                  <c:v>0.95769898551657795</c:v>
                </c:pt>
                <c:pt idx="5">
                  <c:v>0.95759083181529969</c:v>
                </c:pt>
                <c:pt idx="6">
                  <c:v>0.95748658386616425</c:v>
                </c:pt>
                <c:pt idx="7">
                  <c:v>0.95738625116018261</c:v>
                </c:pt>
                <c:pt idx="8">
                  <c:v>0.95728984283190821</c:v>
                </c:pt>
                <c:pt idx="9">
                  <c:v>0.95719736765861085</c:v>
                </c:pt>
                <c:pt idx="10">
                  <c:v>0.95710883405947678</c:v>
                </c:pt>
                <c:pt idx="11">
                  <c:v>0.95702425009483671</c:v>
                </c:pt>
                <c:pt idx="12">
                  <c:v>0.95694362346544015</c:v>
                </c:pt>
                <c:pt idx="13">
                  <c:v>0.95686696151174866</c:v>
                </c:pt>
                <c:pt idx="14">
                  <c:v>0.95679427121327199</c:v>
                </c:pt>
                <c:pt idx="15">
                  <c:v>0.95672555918792312</c:v>
                </c:pt>
                <c:pt idx="16">
                  <c:v>0.95666083169143035</c:v>
                </c:pt>
                <c:pt idx="17">
                  <c:v>0.95660009461675477</c:v>
                </c:pt>
                <c:pt idx="18">
                  <c:v>0.95654335349356079</c:v>
                </c:pt>
                <c:pt idx="19">
                  <c:v>0.95649061348771081</c:v>
                </c:pt>
                <c:pt idx="20">
                  <c:v>0.95644187940079406</c:v>
                </c:pt>
                <c:pt idx="21">
                  <c:v>0.95639715566969075</c:v>
                </c:pt>
                <c:pt idx="22">
                  <c:v>0.9563564463661689</c:v>
                </c:pt>
                <c:pt idx="23">
                  <c:v>0.95631975519651091</c:v>
                </c:pt>
                <c:pt idx="24">
                  <c:v>0.95628708550117769</c:v>
                </c:pt>
                <c:pt idx="25">
                  <c:v>0.95625844025450524</c:v>
                </c:pt>
                <c:pt idx="26">
                  <c:v>0.9562338220644323</c:v>
                </c:pt>
                <c:pt idx="27">
                  <c:v>0.95621323317226359</c:v>
                </c:pt>
                <c:pt idx="28">
                  <c:v>0.95619667545246767</c:v>
                </c:pt>
                <c:pt idx="29">
                  <c:v>0.9561841504125026</c:v>
                </c:pt>
                <c:pt idx="30">
                  <c:v>0.95617565919268144</c:v>
                </c:pt>
                <c:pt idx="31">
                  <c:v>0.95617120256606691</c:v>
                </c:pt>
                <c:pt idx="32">
                  <c:v>0.95617078093840113</c:v>
                </c:pt>
                <c:pt idx="33">
                  <c:v>0.95617439434807294</c:v>
                </c:pt>
                <c:pt idx="34">
                  <c:v>0.95618204246610483</c:v>
                </c:pt>
                <c:pt idx="35">
                  <c:v>0.95619372459619456</c:v>
                </c:pt>
                <c:pt idx="36">
                  <c:v>0.95620943967476835</c:v>
                </c:pt>
                <c:pt idx="37">
                  <c:v>0.95622918627108455</c:v>
                </c:pt>
                <c:pt idx="38">
                  <c:v>0.95625296258735959</c:v>
                </c:pt>
                <c:pt idx="39">
                  <c:v>0.95628076645893667</c:v>
                </c:pt>
                <c:pt idx="40">
                  <c:v>0.95631259535447644</c:v>
                </c:pt>
                <c:pt idx="41">
                  <c:v>0.95634844637619276</c:v>
                </c:pt>
                <c:pt idx="42">
                  <c:v>0.95638831626011211</c:v>
                </c:pt>
                <c:pt idx="43">
                  <c:v>0.95643220137637519</c:v>
                </c:pt>
                <c:pt idx="44">
                  <c:v>0.95648009772956577</c:v>
                </c:pt>
                <c:pt idx="45">
                  <c:v>0.95653200095907243</c:v>
                </c:pt>
                <c:pt idx="46">
                  <c:v>0.95658790633948765</c:v>
                </c:pt>
                <c:pt idx="47">
                  <c:v>0.95664780878103761</c:v>
                </c:pt>
                <c:pt idx="48">
                  <c:v>0.9567117028300457</c:v>
                </c:pt>
                <c:pt idx="49">
                  <c:v>0.95677958266942809</c:v>
                </c:pt>
                <c:pt idx="50">
                  <c:v>0.95685144211922391</c:v>
                </c:pt>
                <c:pt idx="51">
                  <c:v>0.95692727463715921</c:v>
                </c:pt>
                <c:pt idx="52">
                  <c:v>0.95700707331923995</c:v>
                </c:pt>
                <c:pt idx="53">
                  <c:v>0.95709083090038471</c:v>
                </c:pt>
                <c:pt idx="54">
                  <c:v>0.95717853975507894</c:v>
                </c:pt>
                <c:pt idx="55">
                  <c:v>0.95727019189807805</c:v>
                </c:pt>
                <c:pt idx="56">
                  <c:v>0.95736577898512731</c:v>
                </c:pt>
                <c:pt idx="57">
                  <c:v>0.9574652923137259</c:v>
                </c:pt>
                <c:pt idx="58">
                  <c:v>0.95756872282391559</c:v>
                </c:pt>
                <c:pt idx="59">
                  <c:v>0.95767606109911052</c:v>
                </c:pt>
                <c:pt idx="60">
                  <c:v>0.95778729736694768</c:v>
                </c:pt>
                <c:pt idx="61">
                  <c:v>0.95790242150018501</c:v>
                </c:pt>
                <c:pt idx="62">
                  <c:v>0.95802142301761462</c:v>
                </c:pt>
                <c:pt idx="63">
                  <c:v>0.95814429108502364</c:v>
                </c:pt>
                <c:pt idx="64">
                  <c:v>0.95827101451617946</c:v>
                </c:pt>
                <c:pt idx="65">
                  <c:v>0.95840158177384149</c:v>
                </c:pt>
                <c:pt idx="66">
                  <c:v>0.95853598097082449</c:v>
                </c:pt>
                <c:pt idx="67">
                  <c:v>0.9586741998710685</c:v>
                </c:pt>
                <c:pt idx="68">
                  <c:v>0.95881622589075777</c:v>
                </c:pt>
                <c:pt idx="69">
                  <c:v>0.958962046099469</c:v>
                </c:pt>
                <c:pt idx="70">
                  <c:v>0.95911164722134301</c:v>
                </c:pt>
                <c:pt idx="71">
                  <c:v>0.95926501563629762</c:v>
                </c:pt>
                <c:pt idx="72">
                  <c:v>0.95942213738126569</c:v>
                </c:pt>
                <c:pt idx="73">
                  <c:v>0.95958299815146852</c:v>
                </c:pt>
                <c:pt idx="74">
                  <c:v>0.95974758330171583</c:v>
                </c:pt>
                <c:pt idx="75">
                  <c:v>0.95991587784773791</c:v>
                </c:pt>
                <c:pt idx="76">
                  <c:v>0.96008786646755462</c:v>
                </c:pt>
                <c:pt idx="77">
                  <c:v>0.9602635335028662</c:v>
                </c:pt>
                <c:pt idx="78">
                  <c:v>0.96044286296048065</c:v>
                </c:pt>
                <c:pt idx="79">
                  <c:v>0.96062583851377048</c:v>
                </c:pt>
                <c:pt idx="80">
                  <c:v>0.96081244350415351</c:v>
                </c:pt>
                <c:pt idx="81">
                  <c:v>0.96100266094261877</c:v>
                </c:pt>
                <c:pt idx="82">
                  <c:v>0.96119647351126891</c:v>
                </c:pt>
                <c:pt idx="83">
                  <c:v>0.96139386356489276</c:v>
                </c:pt>
                <c:pt idx="84">
                  <c:v>0.96159481313257611</c:v>
                </c:pt>
                <c:pt idx="85">
                  <c:v>0.96179930391933888</c:v>
                </c:pt>
                <c:pt idx="86">
                  <c:v>0.96200731730779832</c:v>
                </c:pt>
                <c:pt idx="87">
                  <c:v>0.96221883435986499</c:v>
                </c:pt>
                <c:pt idx="88">
                  <c:v>0.9624338358184652</c:v>
                </c:pt>
                <c:pt idx="89">
                  <c:v>0.96265230210929853</c:v>
                </c:pt>
                <c:pt idx="90">
                  <c:v>0.96287421334261392</c:v>
                </c:pt>
                <c:pt idx="91">
                  <c:v>0.96309954931502462</c:v>
                </c:pt>
                <c:pt idx="92">
                  <c:v>0.96332828951134741</c:v>
                </c:pt>
                <c:pt idx="93">
                  <c:v>0.96356041310646945</c:v>
                </c:pt>
                <c:pt idx="94">
                  <c:v>0.9637958989672436</c:v>
                </c:pt>
                <c:pt idx="95">
                  <c:v>0.96403472565441362</c:v>
                </c:pt>
                <c:pt idx="96">
                  <c:v>0.96427687142456464</c:v>
                </c:pt>
                <c:pt idx="97">
                  <c:v>0.96452231423210444</c:v>
                </c:pt>
                <c:pt idx="98">
                  <c:v>0.96477103173127099</c:v>
                </c:pt>
                <c:pt idx="99">
                  <c:v>0.96502300127816321</c:v>
                </c:pt>
                <c:pt idx="100">
                  <c:v>0.96527819993280639</c:v>
                </c:pt>
                <c:pt idx="101">
                  <c:v>0.96553660446123957</c:v>
                </c:pt>
                <c:pt idx="102">
                  <c:v>0.96579819133762979</c:v>
                </c:pt>
                <c:pt idx="103">
                  <c:v>0.9660629367464153</c:v>
                </c:pt>
                <c:pt idx="104">
                  <c:v>0.96633081658447384</c:v>
                </c:pt>
                <c:pt idx="105">
                  <c:v>0.9666018064633134</c:v>
                </c:pt>
                <c:pt idx="106">
                  <c:v>0.96687588171129724</c:v>
                </c:pt>
                <c:pt idx="107">
                  <c:v>0.96715301737589221</c:v>
                </c:pt>
                <c:pt idx="108">
                  <c:v>0.96743318822592939</c:v>
                </c:pt>
                <c:pt idx="109">
                  <c:v>0.96771636875391631</c:v>
                </c:pt>
                <c:pt idx="110">
                  <c:v>0.96800253317834661</c:v>
                </c:pt>
                <c:pt idx="111">
                  <c:v>0.96829165544605222</c:v>
                </c:pt>
                <c:pt idx="112">
                  <c:v>0.96858370923457582</c:v>
                </c:pt>
                <c:pt idx="113">
                  <c:v>0.96887866795456856</c:v>
                </c:pt>
                <c:pt idx="114">
                  <c:v>0.96917650475220518</c:v>
                </c:pt>
                <c:pt idx="115">
                  <c:v>0.969477192511638</c:v>
                </c:pt>
                <c:pt idx="116">
                  <c:v>0.96978070385745452</c:v>
                </c:pt>
                <c:pt idx="117">
                  <c:v>0.97008701115717921</c:v>
                </c:pt>
                <c:pt idx="118">
                  <c:v>0.97039608652378306</c:v>
                </c:pt>
                <c:pt idx="119">
                  <c:v>0.97070790181822653</c:v>
                </c:pt>
                <c:pt idx="120">
                  <c:v>0.97102242865201993</c:v>
                </c:pt>
                <c:pt idx="121">
                  <c:v>0.97133963838980775</c:v>
                </c:pt>
                <c:pt idx="122">
                  <c:v>0.97165950215197383</c:v>
                </c:pt>
                <c:pt idx="123">
                  <c:v>0.97198199081727421</c:v>
                </c:pt>
                <c:pt idx="124">
                  <c:v>0.97230707502548863</c:v>
                </c:pt>
                <c:pt idx="125">
                  <c:v>0.97263472518008764</c:v>
                </c:pt>
                <c:pt idx="126">
                  <c:v>0.972964911450934</c:v>
                </c:pt>
                <c:pt idx="127">
                  <c:v>0.97329760377699592</c:v>
                </c:pt>
                <c:pt idx="128">
                  <c:v>0.9736327718690827</c:v>
                </c:pt>
                <c:pt idx="129">
                  <c:v>0.9739703852126016</c:v>
                </c:pt>
                <c:pt idx="130">
                  <c:v>0.97431041307034294</c:v>
                </c:pt>
                <c:pt idx="131">
                  <c:v>0.97465282448526791</c:v>
                </c:pt>
                <c:pt idx="132">
                  <c:v>0.9749975882833346</c:v>
                </c:pt>
                <c:pt idx="133">
                  <c:v>0.97534467307633421</c:v>
                </c:pt>
                <c:pt idx="134">
                  <c:v>0.97569404726474762</c:v>
                </c:pt>
                <c:pt idx="135">
                  <c:v>0.97604567904062312</c:v>
                </c:pt>
                <c:pt idx="136">
                  <c:v>0.97639953639047339</c:v>
                </c:pt>
                <c:pt idx="137">
                  <c:v>0.97675558709818688</c:v>
                </c:pt>
                <c:pt idx="138">
                  <c:v>0.97711379874796345</c:v>
                </c:pt>
                <c:pt idx="139">
                  <c:v>0.97747413872726907</c:v>
                </c:pt>
                <c:pt idx="140">
                  <c:v>0.97783657422979664</c:v>
                </c:pt>
                <c:pt idx="141">
                  <c:v>0.97820107225845665</c:v>
                </c:pt>
                <c:pt idx="142">
                  <c:v>0.97856759962838269</c:v>
                </c:pt>
                <c:pt idx="143">
                  <c:v>0.97893612296995358</c:v>
                </c:pt>
                <c:pt idx="144">
                  <c:v>0.97930660873182851</c:v>
                </c:pt>
                <c:pt idx="145">
                  <c:v>0.97967902318400324</c:v>
                </c:pt>
                <c:pt idx="146">
                  <c:v>0.98005333242087678</c:v>
                </c:pt>
                <c:pt idx="147">
                  <c:v>0.98042950236434667</c:v>
                </c:pt>
                <c:pt idx="148">
                  <c:v>0.98080749876690487</c:v>
                </c:pt>
                <c:pt idx="149">
                  <c:v>0.98118728721475856</c:v>
                </c:pt>
                <c:pt idx="150">
                  <c:v>0.98156883313096044</c:v>
                </c:pt>
                <c:pt idx="151">
                  <c:v>0.98195210177856007</c:v>
                </c:pt>
                <c:pt idx="152">
                  <c:v>0.98233705826376538</c:v>
                </c:pt>
                <c:pt idx="153">
                  <c:v>0.982723667539118</c:v>
                </c:pt>
                <c:pt idx="154">
                  <c:v>0.98311189440668423</c:v>
                </c:pt>
                <c:pt idx="155">
                  <c:v>0.98350170352126298</c:v>
                </c:pt>
                <c:pt idx="156">
                  <c:v>0.98389305939360094</c:v>
                </c:pt>
                <c:pt idx="157">
                  <c:v>0.98428592639362178</c:v>
                </c:pt>
                <c:pt idx="158">
                  <c:v>0.98468026875367343</c:v>
                </c:pt>
                <c:pt idx="159">
                  <c:v>0.9850760505717836</c:v>
                </c:pt>
                <c:pt idx="160">
                  <c:v>0.98547323581492585</c:v>
                </c:pt>
                <c:pt idx="161">
                  <c:v>0.98587178832230626</c:v>
                </c:pt>
                <c:pt idx="162">
                  <c:v>0.9862716718086465</c:v>
                </c:pt>
                <c:pt idx="163">
                  <c:v>0.98667284986749637</c:v>
                </c:pt>
                <c:pt idx="164">
                  <c:v>0.98707528597454253</c:v>
                </c:pt>
                <c:pt idx="165">
                  <c:v>0.98747894349093557</c:v>
                </c:pt>
                <c:pt idx="166">
                  <c:v>0.98788378566662616</c:v>
                </c:pt>
                <c:pt idx="167">
                  <c:v>0.98828977564371145</c:v>
                </c:pt>
                <c:pt idx="168">
                  <c:v>0.98869687645978821</c:v>
                </c:pt>
                <c:pt idx="169">
                  <c:v>0.98910505105131796</c:v>
                </c:pt>
                <c:pt idx="170">
                  <c:v>0.98951426225700678</c:v>
                </c:pt>
                <c:pt idx="171">
                  <c:v>0.9899244728211839</c:v>
                </c:pt>
                <c:pt idx="172">
                  <c:v>0.99033564539719032</c:v>
                </c:pt>
                <c:pt idx="173">
                  <c:v>0.9907477425507879</c:v>
                </c:pt>
                <c:pt idx="174">
                  <c:v>0.99116072676355838</c:v>
                </c:pt>
                <c:pt idx="175">
                  <c:v>0.99157456043632608</c:v>
                </c:pt>
                <c:pt idx="176">
                  <c:v>0.99198920589257911</c:v>
                </c:pt>
                <c:pt idx="177">
                  <c:v>0.99240462538189467</c:v>
                </c:pt>
                <c:pt idx="178">
                  <c:v>0.99282078108338312</c:v>
                </c:pt>
                <c:pt idx="179">
                  <c:v>0.99323763510912721</c:v>
                </c:pt>
                <c:pt idx="180">
                  <c:v>0.99365514950763179</c:v>
                </c:pt>
                <c:pt idx="181">
                  <c:v>0.99407328626728153</c:v>
                </c:pt>
                <c:pt idx="182">
                  <c:v>0.9944920073197977</c:v>
                </c:pt>
                <c:pt idx="183">
                  <c:v>0.99491127454370665</c:v>
                </c:pt>
                <c:pt idx="184">
                  <c:v>0.99533104976780828</c:v>
                </c:pt>
                <c:pt idx="185">
                  <c:v>0.99575129477465751</c:v>
                </c:pt>
                <c:pt idx="186">
                  <c:v>0.99617197130403479</c:v>
                </c:pt>
                <c:pt idx="187">
                  <c:v>0.99659304105643298</c:v>
                </c:pt>
                <c:pt idx="188">
                  <c:v>0.99701446569654917</c:v>
                </c:pt>
                <c:pt idx="189">
                  <c:v>0.99743620685676593</c:v>
                </c:pt>
                <c:pt idx="190">
                  <c:v>0.997858226140653</c:v>
                </c:pt>
                <c:pt idx="191">
                  <c:v>0.99828048512645451</c:v>
                </c:pt>
                <c:pt idx="192">
                  <c:v>0.99870294537059712</c:v>
                </c:pt>
                <c:pt idx="193">
                  <c:v>0.99912556841117883</c:v>
                </c:pt>
                <c:pt idx="194">
                  <c:v>0.99954831577147951</c:v>
                </c:pt>
                <c:pt idx="195">
                  <c:v>0.99997114896346029</c:v>
                </c:pt>
                <c:pt idx="196">
                  <c:v>1.0003940294912679</c:v>
                </c:pt>
                <c:pt idx="197">
                  <c:v>1.0008169188547364</c:v>
                </c:pt>
                <c:pt idx="198">
                  <c:v>1.0012397785529004</c:v>
                </c:pt>
                <c:pt idx="199">
                  <c:v>1.0016625700874933</c:v>
                </c:pt>
                <c:pt idx="200">
                  <c:v>1.0020852549664543</c:v>
                </c:pt>
                <c:pt idx="201">
                  <c:v>1.0025077947074308</c:v>
                </c:pt>
                <c:pt idx="202">
                  <c:v>1.0029301508412867</c:v>
                </c:pt>
                <c:pt idx="203">
                  <c:v>1.0033522849156007</c:v>
                </c:pt>
                <c:pt idx="204">
                  <c:v>1.0037741584981674</c:v>
                </c:pt>
                <c:pt idx="205">
                  <c:v>1.0041957331805027</c:v>
                </c:pt>
                <c:pt idx="206">
                  <c:v>1.0046169705813275</c:v>
                </c:pt>
                <c:pt idx="207">
                  <c:v>1.0050378323500722</c:v>
                </c:pt>
                <c:pt idx="208">
                  <c:v>1.0054582801703684</c:v>
                </c:pt>
                <c:pt idx="209">
                  <c:v>1.0058782757635341</c:v>
                </c:pt>
                <c:pt idx="210">
                  <c:v>1.0062977808920577</c:v>
                </c:pt>
                <c:pt idx="211">
                  <c:v>1.0067167573630784</c:v>
                </c:pt>
                <c:pt idx="212">
                  <c:v>1.0071351670318733</c:v>
                </c:pt>
                <c:pt idx="213">
                  <c:v>1.0075529718053151</c:v>
                </c:pt>
                <c:pt idx="214">
                  <c:v>1.007970133645349</c:v>
                </c:pt>
                <c:pt idx="215">
                  <c:v>1.0083866145724596</c:v>
                </c:pt>
                <c:pt idx="216">
                  <c:v>1.0088023766691188</c:v>
                </c:pt>
                <c:pt idx="217">
                  <c:v>1.0092173820832442</c:v>
                </c:pt>
                <c:pt idx="218">
                  <c:v>1.0096315930316433</c:v>
                </c:pt>
                <c:pt idx="219">
                  <c:v>1.0100449718034565</c:v>
                </c:pt>
                <c:pt idx="220">
                  <c:v>1.0104574807635838</c:v>
                </c:pt>
                <c:pt idx="221">
                  <c:v>1.0108690823561148</c:v>
                </c:pt>
                <c:pt idx="222">
                  <c:v>1.0112797391077553</c:v>
                </c:pt>
                <c:pt idx="223">
                  <c:v>1.011689413631224</c:v>
                </c:pt>
                <c:pt idx="224">
                  <c:v>1.0120980686286667</c:v>
                </c:pt>
                <c:pt idx="225">
                  <c:v>1.0125056668950521</c:v>
                </c:pt>
                <c:pt idx="226">
                  <c:v>1.0129121713215541</c:v>
                </c:pt>
                <c:pt idx="227">
                  <c:v>1.0133175448989309</c:v>
                </c:pt>
                <c:pt idx="228">
                  <c:v>1.0137217507208978</c:v>
                </c:pt>
                <c:pt idx="229">
                  <c:v>1.0141247519874914</c:v>
                </c:pt>
                <c:pt idx="230">
                  <c:v>1.0145265120084064</c:v>
                </c:pt>
                <c:pt idx="231">
                  <c:v>1.0149269942063459</c:v>
                </c:pt>
                <c:pt idx="232">
                  <c:v>1.0153261621203498</c:v>
                </c:pt>
                <c:pt idx="233">
                  <c:v>1.0157239794091137</c:v>
                </c:pt>
                <c:pt idx="234">
                  <c:v>1.0161204098543002</c:v>
                </c:pt>
                <c:pt idx="235">
                  <c:v>1.0165154173638293</c:v>
                </c:pt>
                <c:pt idx="236">
                  <c:v>1.016908965975172</c:v>
                </c:pt>
                <c:pt idx="237">
                  <c:v>1.0173010198586199</c:v>
                </c:pt>
                <c:pt idx="238">
                  <c:v>1.0176915433205498</c:v>
                </c:pt>
                <c:pt idx="239">
                  <c:v>1.0180805008066725</c:v>
                </c:pt>
                <c:pt idx="240">
                  <c:v>1.0184678569052645</c:v>
                </c:pt>
                <c:pt idx="241">
                  <c:v>1.0188535763504043</c:v>
                </c:pt>
                <c:pt idx="242">
                  <c:v>1.0192376240251713</c:v>
                </c:pt>
                <c:pt idx="243">
                  <c:v>1.0196199649648481</c:v>
                </c:pt>
                <c:pt idx="244">
                  <c:v>1.020000564360102</c:v>
                </c:pt>
                <c:pt idx="245">
                  <c:v>1.0203793875601546</c:v>
                </c:pt>
                <c:pt idx="246">
                  <c:v>1.0207564000759426</c:v>
                </c:pt>
                <c:pt idx="247">
                  <c:v>1.0211315675832457</c:v>
                </c:pt>
                <c:pt idx="248">
                  <c:v>1.0215048559258193</c:v>
                </c:pt>
                <c:pt idx="249">
                  <c:v>1.0218762311185068</c:v>
                </c:pt>
                <c:pt idx="250">
                  <c:v>1.0222456593503251</c:v>
                </c:pt>
                <c:pt idx="251">
                  <c:v>1.0226131069875501</c:v>
                </c:pt>
                <c:pt idx="252">
                  <c:v>1.0229785405767762</c:v>
                </c:pt>
                <c:pt idx="253">
                  <c:v>1.0233419268479591</c:v>
                </c:pt>
                <c:pt idx="254">
                  <c:v>1.0237032327174516</c:v>
                </c:pt>
                <c:pt idx="255">
                  <c:v>1.0240624252910151</c:v>
                </c:pt>
                <c:pt idx="256">
                  <c:v>1.0244194718668003</c:v>
                </c:pt>
                <c:pt idx="257">
                  <c:v>1.0247743399383415</c:v>
                </c:pt>
                <c:pt idx="258">
                  <c:v>1.0251269971975114</c:v>
                </c:pt>
                <c:pt idx="259">
                  <c:v>1.0254774115374619</c:v>
                </c:pt>
                <c:pt idx="260">
                  <c:v>1.025825551055539</c:v>
                </c:pt>
                <c:pt idx="261">
                  <c:v>1.0261713840562017</c:v>
                </c:pt>
                <c:pt idx="262">
                  <c:v>1.0265148790538947</c:v>
                </c:pt>
                <c:pt idx="263">
                  <c:v>1.0268560047759261</c:v>
                </c:pt>
                <c:pt idx="264">
                  <c:v>1.0271947301653055</c:v>
                </c:pt>
                <c:pt idx="265">
                  <c:v>1.0275310243835787</c:v>
                </c:pt>
                <c:pt idx="266">
                  <c:v>1.0278648568136255</c:v>
                </c:pt>
                <c:pt idx="267">
                  <c:v>1.0281961970624605</c:v>
                </c:pt>
                <c:pt idx="268">
                  <c:v>1.02852501496399</c:v>
                </c:pt>
                <c:pt idx="269">
                  <c:v>1.0288512805817593</c:v>
                </c:pt>
                <c:pt idx="270">
                  <c:v>1.0291749642116841</c:v>
                </c:pt>
                <c:pt idx="271">
                  <c:v>1.0294960363847472</c:v>
                </c:pt>
                <c:pt idx="272">
                  <c:v>1.0298144678696888</c:v>
                </c:pt>
                <c:pt idx="273">
                  <c:v>1.030130229675666</c:v>
                </c:pt>
                <c:pt idx="274">
                  <c:v>1.0304432930548824</c:v>
                </c:pt>
                <c:pt idx="275">
                  <c:v>1.0307536295052246</c:v>
                </c:pt>
                <c:pt idx="276">
                  <c:v>1.0310612107728332</c:v>
                </c:pt>
                <c:pt idx="277">
                  <c:v>1.0313660088547028</c:v>
                </c:pt>
                <c:pt idx="278">
                  <c:v>1.0316679960012041</c:v>
                </c:pt>
                <c:pt idx="279">
                  <c:v>1.0319671447186267</c:v>
                </c:pt>
                <c:pt idx="280">
                  <c:v>1.032263427771682</c:v>
                </c:pt>
                <c:pt idx="281">
                  <c:v>1.0325568181859739</c:v>
                </c:pt>
                <c:pt idx="282">
                  <c:v>1.0328472892504639</c:v>
                </c:pt>
                <c:pt idx="283">
                  <c:v>1.0331348145198951</c:v>
                </c:pt>
                <c:pt idx="284">
                  <c:v>1.0334193678172079</c:v>
                </c:pt>
                <c:pt idx="285">
                  <c:v>1.0337009232359144</c:v>
                </c:pt>
                <c:pt idx="286">
                  <c:v>1.0339794551424621</c:v>
                </c:pt>
                <c:pt idx="287">
                  <c:v>1.0342549381785755</c:v>
                </c:pt>
                <c:pt idx="288">
                  <c:v>1.0345273472635408</c:v>
                </c:pt>
                <c:pt idx="289">
                  <c:v>1.0347966575965168</c:v>
                </c:pt>
                <c:pt idx="290">
                  <c:v>1.0350628446587811</c:v>
                </c:pt>
                <c:pt idx="291">
                  <c:v>1.0353258842159518</c:v>
                </c:pt>
                <c:pt idx="292">
                  <c:v>1.0355857523202159</c:v>
                </c:pt>
                <c:pt idx="293">
                  <c:v>1.0358424253124918</c:v>
                </c:pt>
                <c:pt idx="294">
                  <c:v>1.0360958798245903</c:v>
                </c:pt>
                <c:pt idx="295">
                  <c:v>1.0363460927813406</c:v>
                </c:pt>
                <c:pt idx="296">
                  <c:v>1.0365930414026936</c:v>
                </c:pt>
                <c:pt idx="297">
                  <c:v>1.0368367032057917</c:v>
                </c:pt>
                <c:pt idx="298">
                  <c:v>1.0370770560070202</c:v>
                </c:pt>
                <c:pt idx="299">
                  <c:v>1.0373140779240215</c:v>
                </c:pt>
                <c:pt idx="300">
                  <c:v>1.0375477473776946</c:v>
                </c:pt>
                <c:pt idx="301">
                  <c:v>1.0377780430941532</c:v>
                </c:pt>
                <c:pt idx="302">
                  <c:v>1.0380049441066661</c:v>
                </c:pt>
                <c:pt idx="303">
                  <c:v>1.0382284297575621</c:v>
                </c:pt>
                <c:pt idx="304">
                  <c:v>1.0384484797001161</c:v>
                </c:pt>
                <c:pt idx="305">
                  <c:v>1.0386650739003995</c:v>
                </c:pt>
                <c:pt idx="306">
                  <c:v>1.0388781926391009</c:v>
                </c:pt>
                <c:pt idx="307">
                  <c:v>1.0390878165133299</c:v>
                </c:pt>
                <c:pt idx="308">
                  <c:v>1.0392939264383687</c:v>
                </c:pt>
                <c:pt idx="309">
                  <c:v>1.0394965036494261</c:v>
                </c:pt>
                <c:pt idx="310">
                  <c:v>1.0396955297033383</c:v>
                </c:pt>
                <c:pt idx="311">
                  <c:v>1.0398909864802437</c:v>
                </c:pt>
                <c:pt idx="312">
                  <c:v>1.0400828561852409</c:v>
                </c:pt>
                <c:pt idx="313">
                  <c:v>1.0402711213500024</c:v>
                </c:pt>
                <c:pt idx="314">
                  <c:v>1.0404557648343693</c:v>
                </c:pt>
                <c:pt idx="315">
                  <c:v>1.0406367698279095</c:v>
                </c:pt>
                <c:pt idx="316">
                  <c:v>1.0408141198514507</c:v>
                </c:pt>
                <c:pt idx="317">
                  <c:v>1.0409877987585763</c:v>
                </c:pt>
                <c:pt idx="318">
                  <c:v>1.0411577907370986</c:v>
                </c:pt>
                <c:pt idx="319">
                  <c:v>1.0413240803104948</c:v>
                </c:pt>
                <c:pt idx="320">
                  <c:v>1.0414866523393274</c:v>
                </c:pt>
                <c:pt idx="321">
                  <c:v>1.041645492022605</c:v>
                </c:pt>
                <c:pt idx="322">
                  <c:v>1.0418005848991432</c:v>
                </c:pt>
                <c:pt idx="323">
                  <c:v>1.041951916848874</c:v>
                </c:pt>
                <c:pt idx="324">
                  <c:v>1.0420994740941358</c:v>
                </c:pt>
                <c:pt idx="325">
                  <c:v>1.042243243200929</c:v>
                </c:pt>
                <c:pt idx="326">
                  <c:v>1.0423832110801299</c:v>
                </c:pt>
                <c:pt idx="327">
                  <c:v>1.0425193649886961</c:v>
                </c:pt>
                <c:pt idx="328">
                  <c:v>1.0426516925308098</c:v>
                </c:pt>
                <c:pt idx="329">
                  <c:v>1.0427801816590276</c:v>
                </c:pt>
                <c:pt idx="330">
                  <c:v>1.0429048206753531</c:v>
                </c:pt>
                <c:pt idx="331">
                  <c:v>1.0430255982323222</c:v>
                </c:pt>
                <c:pt idx="332">
                  <c:v>1.0431425033340285</c:v>
                </c:pt>
                <c:pt idx="333">
                  <c:v>1.0432555253371198</c:v>
                </c:pt>
                <c:pt idx="334">
                  <c:v>1.0433646539517718</c:v>
                </c:pt>
                <c:pt idx="335">
                  <c:v>1.0434698792426298</c:v>
                </c:pt>
                <c:pt idx="336">
                  <c:v>1.0435711916297037</c:v>
                </c:pt>
                <c:pt idx="337">
                  <c:v>1.0436685818892446</c:v>
                </c:pt>
                <c:pt idx="338">
                  <c:v>1.0437620411545858</c:v>
                </c:pt>
                <c:pt idx="339">
                  <c:v>1.0438515609169481</c:v>
                </c:pt>
                <c:pt idx="340">
                  <c:v>1.0439371330262157</c:v>
                </c:pt>
                <c:pt idx="341">
                  <c:v>1.0440187496916766</c:v>
                </c:pt>
                <c:pt idx="342">
                  <c:v>1.0440964034827327</c:v>
                </c:pt>
                <c:pt idx="343">
                  <c:v>1.0441700873295778</c:v>
                </c:pt>
                <c:pt idx="344">
                  <c:v>1.0442397945238413</c:v>
                </c:pt>
                <c:pt idx="345">
                  <c:v>1.0443055187191934</c:v>
                </c:pt>
                <c:pt idx="346">
                  <c:v>1.0443672539319295</c:v>
                </c:pt>
                <c:pt idx="347">
                  <c:v>1.0444249945415141</c:v>
                </c:pt>
                <c:pt idx="348">
                  <c:v>1.044478735291086</c:v>
                </c:pt>
                <c:pt idx="349">
                  <c:v>1.0445284712879459</c:v>
                </c:pt>
                <c:pt idx="350">
                  <c:v>1.0445741980039998</c:v>
                </c:pt>
                <c:pt idx="351">
                  <c:v>1.0446159112761646</c:v>
                </c:pt>
                <c:pt idx="352">
                  <c:v>1.0446536073067521</c:v>
                </c:pt>
                <c:pt idx="353">
                  <c:v>1.0446872826638165</c:v>
                </c:pt>
                <c:pt idx="354">
                  <c:v>1.0447169342814664</c:v>
                </c:pt>
                <c:pt idx="355">
                  <c:v>1.0447425594601361</c:v>
                </c:pt>
                <c:pt idx="356">
                  <c:v>1.0447641558668446</c:v>
                </c:pt>
                <c:pt idx="357">
                  <c:v>1.0447817215353963</c:v>
                </c:pt>
                <c:pt idx="358">
                  <c:v>1.0447952548665671</c:v>
                </c:pt>
                <c:pt idx="359">
                  <c:v>1.0448047546282468</c:v>
                </c:pt>
                <c:pt idx="360">
                  <c:v>1.0448102199555509</c:v>
                </c:pt>
                <c:pt idx="361">
                  <c:v>1.0448116503509013</c:v>
                </c:pt>
                <c:pt idx="362">
                  <c:v>1.0448090456840728</c:v>
                </c:pt>
                <c:pt idx="363">
                  <c:v>1.0448024061922017</c:v>
                </c:pt>
                <c:pt idx="364">
                  <c:v>1.0447917324797598</c:v>
                </c:pt>
                <c:pt idx="365">
                  <c:v>1.0447770255185174</c:v>
                </c:pt>
                <c:pt idx="366">
                  <c:v>1.044758286647429</c:v>
                </c:pt>
                <c:pt idx="367">
                  <c:v>1.0447355175725344</c:v>
                </c:pt>
                <c:pt idx="368">
                  <c:v>1.0447087203667904</c:v>
                </c:pt>
                <c:pt idx="369">
                  <c:v>1.044677897469882</c:v>
                </c:pt>
                <c:pt idx="370">
                  <c:v>1.0446430516880141</c:v>
                </c:pt>
                <c:pt idx="371">
                  <c:v>1.0446041861936326</c:v>
                </c:pt>
                <c:pt idx="372">
                  <c:v>1.0445613045251578</c:v>
                </c:pt>
                <c:pt idx="373">
                  <c:v>1.0445144105866508</c:v>
                </c:pt>
                <c:pt idx="374">
                  <c:v>1.044463508647459</c:v>
                </c:pt>
                <c:pt idx="375">
                  <c:v>1.0444086033418301</c:v>
                </c:pt>
                <c:pt idx="376">
                  <c:v>1.0443496996684878</c:v>
                </c:pt>
                <c:pt idx="377">
                  <c:v>1.04428680299018</c:v>
                </c:pt>
                <c:pt idx="378">
                  <c:v>1.044219919033186</c:v>
                </c:pt>
                <c:pt idx="379">
                  <c:v>1.0441490538867981</c:v>
                </c:pt>
                <c:pt idx="380">
                  <c:v>1.0440742140027675</c:v>
                </c:pt>
                <c:pt idx="381">
                  <c:v>1.043995406194715</c:v>
                </c:pt>
                <c:pt idx="382">
                  <c:v>1.043912637637513</c:v>
                </c:pt>
                <c:pt idx="383">
                  <c:v>1.043825915866629</c:v>
                </c:pt>
                <c:pt idx="384">
                  <c:v>1.0437352487774416</c:v>
                </c:pt>
                <c:pt idx="385">
                  <c:v>1.0436406446245277</c:v>
                </c:pt>
                <c:pt idx="386">
                  <c:v>1.0435421120208948</c:v>
                </c:pt>
                <c:pt idx="387">
                  <c:v>1.0434396599372138</c:v>
                </c:pt>
                <c:pt idx="388">
                  <c:v>1.0433332977009926</c:v>
                </c:pt>
                <c:pt idx="389">
                  <c:v>1.0432230349957361</c:v>
                </c:pt>
                <c:pt idx="390">
                  <c:v>1.043108881860046</c:v>
                </c:pt>
                <c:pt idx="391">
                  <c:v>1.0429908486867301</c:v>
                </c:pt>
                <c:pt idx="392">
                  <c:v>1.0428689462218401</c:v>
                </c:pt>
                <c:pt idx="393">
                  <c:v>1.0427431855636982</c:v>
                </c:pt>
                <c:pt idx="394">
                  <c:v>1.042613578161891</c:v>
                </c:pt>
                <c:pt idx="395">
                  <c:v>1.042480135816217</c:v>
                </c:pt>
                <c:pt idx="396">
                  <c:v>1.0423428706756197</c:v>
                </c:pt>
                <c:pt idx="397">
                  <c:v>1.0422017952370817</c:v>
                </c:pt>
                <c:pt idx="398">
                  <c:v>1.0420569223444889</c:v>
                </c:pt>
                <c:pt idx="399">
                  <c:v>1.0419082651874469</c:v>
                </c:pt>
                <c:pt idx="400">
                  <c:v>1.0417558373001026</c:v>
                </c:pt>
                <c:pt idx="401">
                  <c:v>1.0415996525598885</c:v>
                </c:pt>
                <c:pt idx="402">
                  <c:v>1.0414397251862844</c:v>
                </c:pt>
                <c:pt idx="403">
                  <c:v>1.0412760697394954</c:v>
                </c:pt>
                <c:pt idx="404">
                  <c:v>1.0411087011191498</c:v>
                </c:pt>
                <c:pt idx="405">
                  <c:v>1.04093763456293</c:v>
                </c:pt>
                <c:pt idx="406">
                  <c:v>1.0407628856451872</c:v>
                </c:pt>
                <c:pt idx="407">
                  <c:v>1.0405844702755267</c:v>
                </c:pt>
                <c:pt idx="408">
                  <c:v>1.0404024046973561</c:v>
                </c:pt>
                <c:pt idx="409">
                  <c:v>1.0402167054864073</c:v>
                </c:pt>
                <c:pt idx="410">
                  <c:v>1.0400273895492289</c:v>
                </c:pt>
                <c:pt idx="411">
                  <c:v>1.0398344741216452</c:v>
                </c:pt>
                <c:pt idx="412">
                  <c:v>1.0396379767671875</c:v>
                </c:pt>
                <c:pt idx="413">
                  <c:v>1.0394379153754945</c:v>
                </c:pt>
                <c:pt idx="414">
                  <c:v>1.0392343081606863</c:v>
                </c:pt>
                <c:pt idx="415">
                  <c:v>1.0390271736597056</c:v>
                </c:pt>
                <c:pt idx="416">
                  <c:v>1.0388165307306201</c:v>
                </c:pt>
                <c:pt idx="417">
                  <c:v>1.0386023985509232</c:v>
                </c:pt>
                <c:pt idx="418">
                  <c:v>1.038384796615776</c:v>
                </c:pt>
                <c:pt idx="419">
                  <c:v>1.0381637447362351</c:v>
                </c:pt>
                <c:pt idx="420">
                  <c:v>1.0379392630374451</c:v>
                </c:pt>
                <c:pt idx="421">
                  <c:v>1.0377113719568221</c:v>
                </c:pt>
                <c:pt idx="422">
                  <c:v>1.0374800922421652</c:v>
                </c:pt>
                <c:pt idx="423">
                  <c:v>1.0372454449498001</c:v>
                </c:pt>
                <c:pt idx="424">
                  <c:v>1.0370074514426311</c:v>
                </c:pt>
                <c:pt idx="425">
                  <c:v>1.0367661333882217</c:v>
                </c:pt>
                <c:pt idx="426">
                  <c:v>1.0365215127568035</c:v>
                </c:pt>
                <c:pt idx="427">
                  <c:v>1.036273611819289</c:v>
                </c:pt>
                <c:pt idx="428">
                  <c:v>1.036022453145236</c:v>
                </c:pt>
                <c:pt idx="429">
                  <c:v>1.0357680596007939</c:v>
                </c:pt>
                <c:pt idx="430">
                  <c:v>1.0355104543466265</c:v>
                </c:pt>
                <c:pt idx="431">
                  <c:v>1.0352496608357971</c:v>
                </c:pt>
                <c:pt idx="432">
                  <c:v>1.034985702811638</c:v>
                </c:pt>
                <c:pt idx="433">
                  <c:v>1.034718604305588</c:v>
                </c:pt>
                <c:pt idx="434">
                  <c:v>1.0344483896349992</c:v>
                </c:pt>
                <c:pt idx="435">
                  <c:v>1.0341750834009344</c:v>
                </c:pt>
                <c:pt idx="436">
                  <c:v>1.0338987104859148</c:v>
                </c:pt>
                <c:pt idx="437">
                  <c:v>1.0336192960516644</c:v>
                </c:pt>
                <c:pt idx="438">
                  <c:v>1.0333368655368127</c:v>
                </c:pt>
                <c:pt idx="439">
                  <c:v>1.0330514446545811</c:v>
                </c:pt>
                <c:pt idx="440">
                  <c:v>1.0327630593904418</c:v>
                </c:pt>
                <c:pt idx="441">
                  <c:v>1.0324717359997559</c:v>
                </c:pt>
                <c:pt idx="442">
                  <c:v>1.0321775010053751</c:v>
                </c:pt>
                <c:pt idx="443">
                  <c:v>1.0318803811952306</c:v>
                </c:pt>
                <c:pt idx="444">
                  <c:v>1.0315804036198988</c:v>
                </c:pt>
                <c:pt idx="445">
                  <c:v>1.0312775955901319</c:v>
                </c:pt>
                <c:pt idx="446">
                  <c:v>1.0309719846743766</c:v>
                </c:pt>
                <c:pt idx="447">
                  <c:v>1.030663598696258</c:v>
                </c:pt>
                <c:pt idx="448">
                  <c:v>1.0303524657320544</c:v>
                </c:pt>
                <c:pt idx="449">
                  <c:v>1.0300386141081315</c:v>
                </c:pt>
                <c:pt idx="450">
                  <c:v>1.0297220723983747</c:v>
                </c:pt>
                <c:pt idx="451">
                  <c:v>1.0294028694215818</c:v>
                </c:pt>
                <c:pt idx="452">
                  <c:v>1.0290810342388335</c:v>
                </c:pt>
                <c:pt idx="453">
                  <c:v>1.0287565961508573</c:v>
                </c:pt>
                <c:pt idx="454">
                  <c:v>1.0284295846953579</c:v>
                </c:pt>
                <c:pt idx="455">
                  <c:v>1.0281000296443241</c:v>
                </c:pt>
                <c:pt idx="456">
                  <c:v>1.0277679610013204</c:v>
                </c:pt>
                <c:pt idx="457">
                  <c:v>1.027433408998754</c:v>
                </c:pt>
                <c:pt idx="458">
                  <c:v>1.0270964040951274</c:v>
                </c:pt>
                <c:pt idx="459">
                  <c:v>1.0267569769722593</c:v>
                </c:pt>
                <c:pt idx="460">
                  <c:v>1.0264151585324917</c:v>
                </c:pt>
                <c:pt idx="461">
                  <c:v>1.0260709798958845</c:v>
                </c:pt>
                <c:pt idx="462">
                  <c:v>1.0257244723973653</c:v>
                </c:pt>
                <c:pt idx="463">
                  <c:v>1.0253756675839039</c:v>
                </c:pt>
                <c:pt idx="464">
                  <c:v>1.0250245972116081</c:v>
                </c:pt>
                <c:pt idx="465">
                  <c:v>1.024671293242857</c:v>
                </c:pt>
                <c:pt idx="466">
                  <c:v>1.0243157878433786</c:v>
                </c:pt>
                <c:pt idx="467">
                  <c:v>1.0239581133793256</c:v>
                </c:pt>
                <c:pt idx="468">
                  <c:v>1.0235983024143274</c:v>
                </c:pt>
                <c:pt idx="469">
                  <c:v>1.0232363877065318</c:v>
                </c:pt>
                <c:pt idx="470">
                  <c:v>1.0228724022056084</c:v>
                </c:pt>
                <c:pt idx="471">
                  <c:v>1.0225063790497615</c:v>
                </c:pt>
                <c:pt idx="472">
                  <c:v>1.02213835156271</c:v>
                </c:pt>
                <c:pt idx="473">
                  <c:v>1.0217683532506476</c:v>
                </c:pt>
                <c:pt idx="474">
                  <c:v>1.0213964177992054</c:v>
                </c:pt>
                <c:pt idx="475">
                  <c:v>1.0210225790703713</c:v>
                </c:pt>
                <c:pt idx="476">
                  <c:v>1.0206468710994099</c:v>
                </c:pt>
                <c:pt idx="477">
                  <c:v>1.0202693280917727</c:v>
                </c:pt>
                <c:pt idx="478">
                  <c:v>1.0198899844199736</c:v>
                </c:pt>
                <c:pt idx="479">
                  <c:v>1.0195088746204659</c:v>
                </c:pt>
                <c:pt idx="480">
                  <c:v>1.0191260333904937</c:v>
                </c:pt>
                <c:pt idx="481">
                  <c:v>1.018741495584939</c:v>
                </c:pt>
                <c:pt idx="482">
                  <c:v>1.0183552962131419</c:v>
                </c:pt>
                <c:pt idx="483">
                  <c:v>1.017967470435714</c:v>
                </c:pt>
                <c:pt idx="484">
                  <c:v>1.0175780535613419</c:v>
                </c:pt>
                <c:pt idx="485">
                  <c:v>1.0171870810435713</c:v>
                </c:pt>
                <c:pt idx="486">
                  <c:v>1.0167945884775718</c:v>
                </c:pt>
                <c:pt idx="487">
                  <c:v>1.0164006115969089</c:v>
                </c:pt>
                <c:pt idx="488">
                  <c:v>1.0160051862702815</c:v>
                </c:pt>
                <c:pt idx="489">
                  <c:v>1.0156083484982559</c:v>
                </c:pt>
                <c:pt idx="490">
                  <c:v>1.0152101344099969</c:v>
                </c:pt>
                <c:pt idx="491">
                  <c:v>1.0148105802599678</c:v>
                </c:pt>
                <c:pt idx="492">
                  <c:v>1.0144097224246382</c:v>
                </c:pt>
                <c:pt idx="493">
                  <c:v>1.0140075973991662</c:v>
                </c:pt>
                <c:pt idx="494">
                  <c:v>1.0136042417940792</c:v>
                </c:pt>
                <c:pt idx="495">
                  <c:v>1.0131996923319393</c:v>
                </c:pt>
                <c:pt idx="496">
                  <c:v>1.0127939858440038</c:v>
                </c:pt>
                <c:pt idx="497">
                  <c:v>1.012387159266863</c:v>
                </c:pt>
                <c:pt idx="498">
                  <c:v>1.0119792496390834</c:v>
                </c:pt>
                <c:pt idx="499">
                  <c:v>1.0115702940978435</c:v>
                </c:pt>
                <c:pt idx="500">
                  <c:v>1.0111603298755369</c:v>
                </c:pt>
                <c:pt idx="501">
                  <c:v>1.010749394296391</c:v>
                </c:pt>
                <c:pt idx="502">
                  <c:v>1.0103375247730715</c:v>
                </c:pt>
                <c:pt idx="503">
                  <c:v>1.0099247588032649</c:v>
                </c:pt>
                <c:pt idx="504">
                  <c:v>1.0095111339662861</c:v>
                </c:pt>
                <c:pt idx="505">
                  <c:v>1.009096687919629</c:v>
                </c:pt>
                <c:pt idx="506">
                  <c:v>1.0086814583955668</c:v>
                </c:pt>
                <c:pt idx="507">
                  <c:v>1.0082654831976878</c:v>
                </c:pt>
                <c:pt idx="508">
                  <c:v>1.007848800197479</c:v>
                </c:pt>
                <c:pt idx="509">
                  <c:v>1.0074314473308648</c:v>
                </c:pt>
                <c:pt idx="510">
                  <c:v>1.0070134625947555</c:v>
                </c:pt>
                <c:pt idx="511">
                  <c:v>1.0065948840435859</c:v>
                </c:pt>
                <c:pt idx="512">
                  <c:v>1.0061757497858601</c:v>
                </c:pt>
                <c:pt idx="513">
                  <c:v>1.0057560979806655</c:v>
                </c:pt>
                <c:pt idx="514">
                  <c:v>1.0053359668342201</c:v>
                </c:pt>
                <c:pt idx="515">
                  <c:v>1.004915394596372</c:v>
                </c:pt>
                <c:pt idx="516">
                  <c:v>1.004494419557131</c:v>
                </c:pt>
                <c:pt idx="517">
                  <c:v>1.0040730800431839</c:v>
                </c:pt>
                <c:pt idx="518">
                  <c:v>1.0036514144143918</c:v>
                </c:pt>
                <c:pt idx="519">
                  <c:v>1.0032294610603136</c:v>
                </c:pt>
                <c:pt idx="520">
                  <c:v>1.0028072583966978</c:v>
                </c:pt>
                <c:pt idx="521">
                  <c:v>1.0023848448619941</c:v>
                </c:pt>
                <c:pt idx="522">
                  <c:v>1.0019622589138475</c:v>
                </c:pt>
                <c:pt idx="523">
                  <c:v>1.0015395390256057</c:v>
                </c:pt>
                <c:pt idx="524">
                  <c:v>1.001116723682804</c:v>
                </c:pt>
                <c:pt idx="525">
                  <c:v>1.0006938513796713</c:v>
                </c:pt>
                <c:pt idx="526">
                  <c:v>1.0002709606156241</c:v>
                </c:pt>
                <c:pt idx="527">
                  <c:v>0.999848089891755</c:v>
                </c:pt>
                <c:pt idx="528">
                  <c:v>0.99942527770733647</c:v>
                </c:pt>
                <c:pt idx="529">
                  <c:v>0.99900256255630859</c:v>
                </c:pt>
                <c:pt idx="530">
                  <c:v>0.99857998292377825</c:v>
                </c:pt>
                <c:pt idx="531">
                  <c:v>0.9981575772825152</c:v>
                </c:pt>
                <c:pt idx="532">
                  <c:v>0.99773538408944651</c:v>
                </c:pt>
                <c:pt idx="533">
                  <c:v>0.99731344178215964</c:v>
                </c:pt>
                <c:pt idx="534">
                  <c:v>0.99689178877540052</c:v>
                </c:pt>
                <c:pt idx="535">
                  <c:v>0.99647046345757462</c:v>
                </c:pt>
                <c:pt idx="536">
                  <c:v>0.99604950418725358</c:v>
                </c:pt>
                <c:pt idx="537">
                  <c:v>0.99562894928968615</c:v>
                </c:pt>
                <c:pt idx="538">
                  <c:v>0.99520883705330365</c:v>
                </c:pt>
                <c:pt idx="539">
                  <c:v>0.99478920572623541</c:v>
                </c:pt>
                <c:pt idx="540">
                  <c:v>0.99437009351283112</c:v>
                </c:pt>
                <c:pt idx="541">
                  <c:v>0.99395153857017515</c:v>
                </c:pt>
                <c:pt idx="542">
                  <c:v>0.99353357900461725</c:v>
                </c:pt>
                <c:pt idx="543">
                  <c:v>0.99311625286830552</c:v>
                </c:pt>
                <c:pt idx="544">
                  <c:v>0.99269959815571562</c:v>
                </c:pt>
                <c:pt idx="545">
                  <c:v>0.99228365280019504</c:v>
                </c:pt>
                <c:pt idx="546">
                  <c:v>0.99186845467051254</c:v>
                </c:pt>
                <c:pt idx="547">
                  <c:v>0.99145404156740358</c:v>
                </c:pt>
                <c:pt idx="548">
                  <c:v>0.99104045122013562</c:v>
                </c:pt>
                <c:pt idx="549">
                  <c:v>0.99062772128306942</c:v>
                </c:pt>
                <c:pt idx="550">
                  <c:v>0.99021588933223037</c:v>
                </c:pt>
                <c:pt idx="551">
                  <c:v>0.98980499286189272</c:v>
                </c:pt>
                <c:pt idx="552">
                  <c:v>0.98939506928115639</c:v>
                </c:pt>
                <c:pt idx="553">
                  <c:v>0.98898615591055095</c:v>
                </c:pt>
                <c:pt idx="554">
                  <c:v>0.98857828997863317</c:v>
                </c:pt>
                <c:pt idx="555">
                  <c:v>0.98817150861859815</c:v>
                </c:pt>
                <c:pt idx="556">
                  <c:v>0.9877658488648966</c:v>
                </c:pt>
                <c:pt idx="557">
                  <c:v>0.98736134764986727</c:v>
                </c:pt>
                <c:pt idx="558">
                  <c:v>0.98695804180037316</c:v>
                </c:pt>
                <c:pt idx="559">
                  <c:v>0.98655596803444578</c:v>
                </c:pt>
                <c:pt idx="560">
                  <c:v>0.98615516295794647</c:v>
                </c:pt>
                <c:pt idx="561">
                  <c:v>0.98575566306123152</c:v>
                </c:pt>
                <c:pt idx="562">
                  <c:v>0.98535750471582717</c:v>
                </c:pt>
                <c:pt idx="563">
                  <c:v>0.98496072417112657</c:v>
                </c:pt>
                <c:pt idx="564">
                  <c:v>0.98456535755108021</c:v>
                </c:pt>
                <c:pt idx="565">
                  <c:v>0.98417144085091157</c:v>
                </c:pt>
                <c:pt idx="566">
                  <c:v>0.9837790099338416</c:v>
                </c:pt>
                <c:pt idx="567">
                  <c:v>0.98338810052781866</c:v>
                </c:pt>
                <c:pt idx="568">
                  <c:v>0.9829987482222724</c:v>
                </c:pt>
                <c:pt idx="569">
                  <c:v>0.9826109884648665</c:v>
                </c:pt>
                <c:pt idx="570">
                  <c:v>0.98222485655827763</c:v>
                </c:pt>
                <c:pt idx="571">
                  <c:v>0.98184038765697468</c:v>
                </c:pt>
                <c:pt idx="572">
                  <c:v>0.98145761676402687</c:v>
                </c:pt>
                <c:pt idx="573">
                  <c:v>0.98107657872790888</c:v>
                </c:pt>
                <c:pt idx="574">
                  <c:v>0.98069730823933488</c:v>
                </c:pt>
                <c:pt idx="575">
                  <c:v>0.98031983982809245</c:v>
                </c:pt>
                <c:pt idx="576">
                  <c:v>0.9799442078599061</c:v>
                </c:pt>
                <c:pt idx="577">
                  <c:v>0.97957044653330516</c:v>
                </c:pt>
                <c:pt idx="578">
                  <c:v>0.97919858987650987</c:v>
                </c:pt>
                <c:pt idx="579">
                  <c:v>0.97882867174433663</c:v>
                </c:pt>
                <c:pt idx="580">
                  <c:v>0.97846072581511001</c:v>
                </c:pt>
                <c:pt idx="581">
                  <c:v>0.97809478558760443</c:v>
                </c:pt>
                <c:pt idx="582">
                  <c:v>0.97773088437798561</c:v>
                </c:pt>
                <c:pt idx="583">
                  <c:v>0.97736905531678364</c:v>
                </c:pt>
                <c:pt idx="584">
                  <c:v>0.97700933134587553</c:v>
                </c:pt>
                <c:pt idx="585">
                  <c:v>0.97665174521548281</c:v>
                </c:pt>
                <c:pt idx="586">
                  <c:v>0.97629632948119394</c:v>
                </c:pt>
                <c:pt idx="587">
                  <c:v>0.97594311650100074</c:v>
                </c:pt>
                <c:pt idx="588">
                  <c:v>0.97559213843234549</c:v>
                </c:pt>
                <c:pt idx="589">
                  <c:v>0.97524342722920432</c:v>
                </c:pt>
                <c:pt idx="590">
                  <c:v>0.97489701463916689</c:v>
                </c:pt>
                <c:pt idx="591">
                  <c:v>0.97455293220055161</c:v>
                </c:pt>
                <c:pt idx="592">
                  <c:v>0.97421121123953736</c:v>
                </c:pt>
                <c:pt idx="593">
                  <c:v>0.97387188286730464</c:v>
                </c:pt>
                <c:pt idx="594">
                  <c:v>0.9735349779772059</c:v>
                </c:pt>
                <c:pt idx="595">
                  <c:v>0.97320052724195727</c:v>
                </c:pt>
                <c:pt idx="596">
                  <c:v>0.97286856111083742</c:v>
                </c:pt>
                <c:pt idx="597">
                  <c:v>0.97253910980692215</c:v>
                </c:pt>
                <c:pt idx="598">
                  <c:v>0.97221220332433234</c:v>
                </c:pt>
                <c:pt idx="599">
                  <c:v>0.97188787142549893</c:v>
                </c:pt>
                <c:pt idx="600">
                  <c:v>0.9715661436384555</c:v>
                </c:pt>
                <c:pt idx="601">
                  <c:v>0.97124704925415462</c:v>
                </c:pt>
                <c:pt idx="602">
                  <c:v>0.9709306173237936</c:v>
                </c:pt>
                <c:pt idx="603">
                  <c:v>0.97061687665617191</c:v>
                </c:pt>
                <c:pt idx="604">
                  <c:v>0.97030585581507056</c:v>
                </c:pt>
                <c:pt idx="605">
                  <c:v>0.96999758311665241</c:v>
                </c:pt>
                <c:pt idx="606">
                  <c:v>0.96969208662688067</c:v>
                </c:pt>
                <c:pt idx="607">
                  <c:v>0.96938939415896253</c:v>
                </c:pt>
                <c:pt idx="608">
                  <c:v>0.96908953327082481</c:v>
                </c:pt>
                <c:pt idx="609">
                  <c:v>0.96879253126259446</c:v>
                </c:pt>
                <c:pt idx="610">
                  <c:v>0.96849841517412272</c:v>
                </c:pt>
                <c:pt idx="611">
                  <c:v>0.96820721178251512</c:v>
                </c:pt>
                <c:pt idx="612">
                  <c:v>0.96791894759970232</c:v>
                </c:pt>
                <c:pt idx="613">
                  <c:v>0.96763364887001713</c:v>
                </c:pt>
                <c:pt idx="614">
                  <c:v>0.96735134156781211</c:v>
                </c:pt>
                <c:pt idx="615">
                  <c:v>0.96707205139509245</c:v>
                </c:pt>
                <c:pt idx="616">
                  <c:v>0.96679580377917462</c:v>
                </c:pt>
                <c:pt idx="617">
                  <c:v>0.96652262387037169</c:v>
                </c:pt>
                <c:pt idx="618">
                  <c:v>0.96625253653970822</c:v>
                </c:pt>
                <c:pt idx="619">
                  <c:v>0.96598556637664879</c:v>
                </c:pt>
                <c:pt idx="620">
                  <c:v>0.96572173768686598</c:v>
                </c:pt>
                <c:pt idx="621">
                  <c:v>0.96546107449001961</c:v>
                </c:pt>
                <c:pt idx="622">
                  <c:v>0.96520360051757992</c:v>
                </c:pt>
                <c:pt idx="623">
                  <c:v>0.96494933921065762</c:v>
                </c:pt>
                <c:pt idx="624">
                  <c:v>0.96469831371787695</c:v>
                </c:pt>
                <c:pt idx="625">
                  <c:v>0.96445054689326237</c:v>
                </c:pt>
                <c:pt idx="626">
                  <c:v>0.96420606129416242</c:v>
                </c:pt>
                <c:pt idx="627">
                  <c:v>0.96396487917919438</c:v>
                </c:pt>
                <c:pt idx="628">
                  <c:v>0.96372702250621489</c:v>
                </c:pt>
                <c:pt idx="629">
                  <c:v>0.96349251293032601</c:v>
                </c:pt>
                <c:pt idx="630">
                  <c:v>0.9632613718019013</c:v>
                </c:pt>
                <c:pt idx="631">
                  <c:v>0.96303362016464167</c:v>
                </c:pt>
                <c:pt idx="632">
                  <c:v>0.96280927875365863</c:v>
                </c:pt>
                <c:pt idx="633">
                  <c:v>0.96258836799358782</c:v>
                </c:pt>
                <c:pt idx="634">
                  <c:v>0.96237090799673053</c:v>
                </c:pt>
                <c:pt idx="635">
                  <c:v>0.96215691856122132</c:v>
                </c:pt>
                <c:pt idx="636">
                  <c:v>0.96194641916922463</c:v>
                </c:pt>
                <c:pt idx="637">
                  <c:v>0.96173942898516251</c:v>
                </c:pt>
                <c:pt idx="638">
                  <c:v>0.9615359668539688</c:v>
                </c:pt>
                <c:pt idx="639">
                  <c:v>0.96133605129937683</c:v>
                </c:pt>
                <c:pt idx="640">
                  <c:v>0.96113970052222641</c:v>
                </c:pt>
                <c:pt idx="641">
                  <c:v>0.96094693239881424</c:v>
                </c:pt>
                <c:pt idx="642">
                  <c:v>0.96075776447925731</c:v>
                </c:pt>
                <c:pt idx="643">
                  <c:v>0.96057221398590709</c:v>
                </c:pt>
                <c:pt idx="644">
                  <c:v>0.96039029781177165</c:v>
                </c:pt>
                <c:pt idx="645">
                  <c:v>0.96021203251898035</c:v>
                </c:pt>
                <c:pt idx="646">
                  <c:v>0.96003743433727751</c:v>
                </c:pt>
                <c:pt idx="647">
                  <c:v>0.95986651916254417</c:v>
                </c:pt>
                <c:pt idx="648">
                  <c:v>0.95969930255535185</c:v>
                </c:pt>
                <c:pt idx="649">
                  <c:v>0.95953579973954051</c:v>
                </c:pt>
                <c:pt idx="650">
                  <c:v>0.95937602560084267</c:v>
                </c:pt>
                <c:pt idx="651">
                  <c:v>0.95921999468551755</c:v>
                </c:pt>
                <c:pt idx="652">
                  <c:v>0.95906772119903227</c:v>
                </c:pt>
                <c:pt idx="653">
                  <c:v>0.95891921900476962</c:v>
                </c:pt>
                <c:pt idx="654">
                  <c:v>0.9587745016227619</c:v>
                </c:pt>
                <c:pt idx="655">
                  <c:v>0.95863358222846362</c:v>
                </c:pt>
                <c:pt idx="656">
                  <c:v>0.95849647365154877</c:v>
                </c:pt>
                <c:pt idx="657">
                  <c:v>0.95836318837474488</c:v>
                </c:pt>
                <c:pt idx="658">
                  <c:v>0.95823373853269878</c:v>
                </c:pt>
                <c:pt idx="659">
                  <c:v>0.95810813591086486</c:v>
                </c:pt>
                <c:pt idx="660">
                  <c:v>0.95798639194443891</c:v>
                </c:pt>
                <c:pt idx="661">
                  <c:v>0.95786851771731496</c:v>
                </c:pt>
                <c:pt idx="662">
                  <c:v>0.9577545239610743</c:v>
                </c:pt>
                <c:pt idx="663">
                  <c:v>0.95764442105401004</c:v>
                </c:pt>
                <c:pt idx="664">
                  <c:v>0.95753821902018244</c:v>
                </c:pt>
                <c:pt idx="665">
                  <c:v>0.95743592752850615</c:v>
                </c:pt>
                <c:pt idx="666">
                  <c:v>0.95733755589186853</c:v>
                </c:pt>
                <c:pt idx="667">
                  <c:v>0.95724311306628662</c:v>
                </c:pt>
                <c:pt idx="668">
                  <c:v>0.95715260765008359</c:v>
                </c:pt>
                <c:pt idx="669">
                  <c:v>0.95706604788311112</c:v>
                </c:pt>
                <c:pt idx="670">
                  <c:v>0.95698344164600169</c:v>
                </c:pt>
                <c:pt idx="671">
                  <c:v>0.95690479645944504</c:v>
                </c:pt>
                <c:pt idx="672">
                  <c:v>0.95683011948350738</c:v>
                </c:pt>
                <c:pt idx="673">
                  <c:v>0.95675941751697846</c:v>
                </c:pt>
                <c:pt idx="674">
                  <c:v>0.95669269699675141</c:v>
                </c:pt>
                <c:pt idx="675">
                  <c:v>0.9566299639972401</c:v>
                </c:pt>
                <c:pt idx="676">
                  <c:v>0.95657122422982399</c:v>
                </c:pt>
                <c:pt idx="677">
                  <c:v>0.95651648304232417</c:v>
                </c:pt>
                <c:pt idx="678">
                  <c:v>0.95646574541852714</c:v>
                </c:pt>
                <c:pt idx="679">
                  <c:v>0.95641901597771817</c:v>
                </c:pt>
                <c:pt idx="680">
                  <c:v>0.95637629897426946</c:v>
                </c:pt>
                <c:pt idx="681">
                  <c:v>0.95633759829724996</c:v>
                </c:pt>
                <c:pt idx="682">
                  <c:v>0.95630291747007357</c:v>
                </c:pt>
                <c:pt idx="683">
                  <c:v>0.95627225965017271</c:v>
                </c:pt>
                <c:pt idx="684">
                  <c:v>0.95624562762871712</c:v>
                </c:pt>
                <c:pt idx="685">
                  <c:v>0.95622302383035551</c:v>
                </c:pt>
                <c:pt idx="686">
                  <c:v>0.95620445031299961</c:v>
                </c:pt>
                <c:pt idx="687">
                  <c:v>0.95618990876762988</c:v>
                </c:pt>
                <c:pt idx="688">
                  <c:v>0.95617940051814976</c:v>
                </c:pt>
                <c:pt idx="689">
                  <c:v>0.95617292652125419</c:v>
                </c:pt>
                <c:pt idx="690">
                  <c:v>0.95617048736635579</c:v>
                </c:pt>
                <c:pt idx="691">
                  <c:v>0.95617208327552072</c:v>
                </c:pt>
                <c:pt idx="692">
                  <c:v>0.9561777141034542</c:v>
                </c:pt>
                <c:pt idx="693">
                  <c:v>0.95618737933750886</c:v>
                </c:pt>
                <c:pt idx="694">
                  <c:v>0.95620107809773769</c:v>
                </c:pt>
                <c:pt idx="695">
                  <c:v>0.95621880913696844</c:v>
                </c:pt>
                <c:pt idx="696">
                  <c:v>0.95624057084092151</c:v>
                </c:pt>
                <c:pt idx="697">
                  <c:v>0.95626636122835218</c:v>
                </c:pt>
                <c:pt idx="698">
                  <c:v>0.95629617795123678</c:v>
                </c:pt>
                <c:pt idx="699">
                  <c:v>0.95633001829498154</c:v>
                </c:pt>
                <c:pt idx="700">
                  <c:v>0.95636787917867083</c:v>
                </c:pt>
                <c:pt idx="701">
                  <c:v>0.9564097571553507</c:v>
                </c:pt>
                <c:pt idx="702">
                  <c:v>0.9564556484123381</c:v>
                </c:pt>
                <c:pt idx="703">
                  <c:v>0.95650554877157268</c:v>
                </c:pt>
                <c:pt idx="704">
                  <c:v>0.95655945368999318</c:v>
                </c:pt>
                <c:pt idx="705">
                  <c:v>0.95661735825995242</c:v>
                </c:pt>
                <c:pt idx="706">
                  <c:v>0.9566792572096664</c:v>
                </c:pt>
                <c:pt idx="707">
                  <c:v>0.95674514490368912</c:v>
                </c:pt>
                <c:pt idx="708">
                  <c:v>0.95681501534343116</c:v>
                </c:pt>
                <c:pt idx="709">
                  <c:v>0.95688886216770275</c:v>
                </c:pt>
                <c:pt idx="710">
                  <c:v>0.95696667865329388</c:v>
                </c:pt>
                <c:pt idx="711">
                  <c:v>0.95704845771558511</c:v>
                </c:pt>
                <c:pt idx="712">
                  <c:v>0.95713419190919269</c:v>
                </c:pt>
                <c:pt idx="713">
                  <c:v>0.95722387342865101</c:v>
                </c:pt>
                <c:pt idx="714">
                  <c:v>0.9573174941091156</c:v>
                </c:pt>
                <c:pt idx="715">
                  <c:v>0.95741504542711153</c:v>
                </c:pt>
                <c:pt idx="716">
                  <c:v>0.95751651850130959</c:v>
                </c:pt>
                <c:pt idx="717">
                  <c:v>0.95762190409333203</c:v>
                </c:pt>
                <c:pt idx="718">
                  <c:v>0.95773119260859541</c:v>
                </c:pt>
                <c:pt idx="719">
                  <c:v>0.95784437409718204</c:v>
                </c:pt>
                <c:pt idx="720">
                  <c:v>0.95796143825475155</c:v>
                </c:pt>
                <c:pt idx="721">
                  <c:v>0.95808237442347277</c:v>
                </c:pt>
                <c:pt idx="722">
                  <c:v>0.95820717159299551</c:v>
                </c:pt>
                <c:pt idx="723">
                  <c:v>0.95833581840145665</c:v>
                </c:pt>
                <c:pt idx="724">
                  <c:v>0.9584683031365081</c:v>
                </c:pt>
                <c:pt idx="725">
                  <c:v>0.95860461373639061</c:v>
                </c:pt>
                <c:pt idx="726">
                  <c:v>0.95874473779102454</c:v>
                </c:pt>
                <c:pt idx="727">
                  <c:v>0.95888866254314586</c:v>
                </c:pt>
                <c:pt idx="728">
                  <c:v>0.95903637488946247</c:v>
                </c:pt>
                <c:pt idx="729">
                  <c:v>0.95918786138185252</c:v>
                </c:pt>
                <c:pt idx="730">
                  <c:v>0.95934310822858571</c:v>
                </c:pt>
                <c:pt idx="731">
                  <c:v>0.95950210129557489</c:v>
                </c:pt>
                <c:pt idx="732">
                  <c:v>0.95966482610767256</c:v>
                </c:pt>
                <c:pt idx="733">
                  <c:v>0.95983126784997963</c:v>
                </c:pt>
                <c:pt idx="734">
                  <c:v>0.96000141136920025</c:v>
                </c:pt>
                <c:pt idx="735">
                  <c:v>0.96017524117501563</c:v>
                </c:pt>
                <c:pt idx="736">
                  <c:v>0.96035274144150196</c:v>
                </c:pt>
                <c:pt idx="737">
                  <c:v>0.96053389600856465</c:v>
                </c:pt>
                <c:pt idx="738">
                  <c:v>0.96071868838341123</c:v>
                </c:pt>
                <c:pt idx="739">
                  <c:v>0.96090710174205407</c:v>
                </c:pt>
                <c:pt idx="740">
                  <c:v>0.96109911893084443</c:v>
                </c:pt>
                <c:pt idx="741">
                  <c:v>0.96129472246802639</c:v>
                </c:pt>
                <c:pt idx="742">
                  <c:v>0.96149389454533662</c:v>
                </c:pt>
                <c:pt idx="743">
                  <c:v>0.96169661702962228</c:v>
                </c:pt>
                <c:pt idx="744">
                  <c:v>0.96190287146449072</c:v>
                </c:pt>
                <c:pt idx="745">
                  <c:v>0.96211263907199152</c:v>
                </c:pt>
                <c:pt idx="746">
                  <c:v>0.96232590075432745</c:v>
                </c:pt>
                <c:pt idx="747">
                  <c:v>0.96254263709559018</c:v>
                </c:pt>
                <c:pt idx="748">
                  <c:v>0.962762828363528</c:v>
                </c:pt>
                <c:pt idx="749">
                  <c:v>0.96298645451134468</c:v>
                </c:pt>
                <c:pt idx="750">
                  <c:v>0.9632134951795247</c:v>
                </c:pt>
                <c:pt idx="751">
                  <c:v>0.963443929697683</c:v>
                </c:pt>
                <c:pt idx="752">
                  <c:v>0.9636777370864521</c:v>
                </c:pt>
                <c:pt idx="753">
                  <c:v>0.96391489605938718</c:v>
                </c:pt>
                <c:pt idx="754">
                  <c:v>0.9641553850249065</c:v>
                </c:pt>
                <c:pt idx="755">
                  <c:v>0.96439918208825903</c:v>
                </c:pt>
                <c:pt idx="756">
                  <c:v>0.96464626505351481</c:v>
                </c:pt>
                <c:pt idx="757">
                  <c:v>0.96489661142558525</c:v>
                </c:pt>
                <c:pt idx="758">
                  <c:v>0.96515019841227245</c:v>
                </c:pt>
                <c:pt idx="759">
                  <c:v>0.96540700292634751</c:v>
                </c:pt>
                <c:pt idx="760">
                  <c:v>0.96566700158764718</c:v>
                </c:pt>
                <c:pt idx="761">
                  <c:v>0.9659301707252036</c:v>
                </c:pt>
                <c:pt idx="762">
                  <c:v>0.96619648637940392</c:v>
                </c:pt>
                <c:pt idx="763">
                  <c:v>0.96646592430416178</c:v>
                </c:pt>
                <c:pt idx="764">
                  <c:v>0.96673845996913765</c:v>
                </c:pt>
                <c:pt idx="765">
                  <c:v>0.96701406856196237</c:v>
                </c:pt>
                <c:pt idx="766">
                  <c:v>0.96729272499049912</c:v>
                </c:pt>
                <c:pt idx="767">
                  <c:v>0.96757440388512961</c:v>
                </c:pt>
                <c:pt idx="768">
                  <c:v>0.9678590796010601</c:v>
                </c:pt>
                <c:pt idx="769">
                  <c:v>0.96814672622065945</c:v>
                </c:pt>
                <c:pt idx="770">
                  <c:v>0.96843731755581874</c:v>
                </c:pt>
                <c:pt idx="771">
                  <c:v>0.96873082715033254</c:v>
                </c:pt>
                <c:pt idx="772">
                  <c:v>0.96902722828230925</c:v>
                </c:pt>
                <c:pt idx="773">
                  <c:v>0.9693264939666062</c:v>
                </c:pt>
                <c:pt idx="774">
                  <c:v>0.96962859695728254</c:v>
                </c:pt>
                <c:pt idx="775">
                  <c:v>0.96993350975008052</c:v>
                </c:pt>
                <c:pt idx="776">
                  <c:v>0.97024120458493424</c:v>
                </c:pt>
                <c:pt idx="777">
                  <c:v>0.9705516534484897</c:v>
                </c:pt>
                <c:pt idx="778">
                  <c:v>0.97086482807665853</c:v>
                </c:pt>
                <c:pt idx="779">
                  <c:v>0.97118069995719591</c:v>
                </c:pt>
                <c:pt idx="780">
                  <c:v>0.97149924033228863</c:v>
                </c:pt>
                <c:pt idx="781">
                  <c:v>0.97182042020117643</c:v>
                </c:pt>
                <c:pt idx="782">
                  <c:v>0.97214421032279374</c:v>
                </c:pt>
                <c:pt idx="783">
                  <c:v>0.97247058121842933</c:v>
                </c:pt>
                <c:pt idx="784">
                  <c:v>0.97279950317441544</c:v>
                </c:pt>
                <c:pt idx="785">
                  <c:v>0.97313094624482266</c:v>
                </c:pt>
                <c:pt idx="786">
                  <c:v>0.97346488025419764</c:v>
                </c:pt>
                <c:pt idx="787">
                  <c:v>0.97380127480030365</c:v>
                </c:pt>
                <c:pt idx="788">
                  <c:v>0.97414009925689093</c:v>
                </c:pt>
                <c:pt idx="789">
                  <c:v>0.97448132277648203</c:v>
                </c:pt>
                <c:pt idx="790">
                  <c:v>0.9748249142931863</c:v>
                </c:pt>
                <c:pt idx="791">
                  <c:v>0.97517084252551933</c:v>
                </c:pt>
                <c:pt idx="792">
                  <c:v>0.97551907597925869</c:v>
                </c:pt>
                <c:pt idx="793">
                  <c:v>0.97586958295031168</c:v>
                </c:pt>
                <c:pt idx="794">
                  <c:v>0.97622233152759263</c:v>
                </c:pt>
                <c:pt idx="795">
                  <c:v>0.97657728959593759</c:v>
                </c:pt>
                <c:pt idx="796">
                  <c:v>0.97693442483902404</c:v>
                </c:pt>
                <c:pt idx="797">
                  <c:v>0.97729370474231336</c:v>
                </c:pt>
                <c:pt idx="798">
                  <c:v>0.9776550965960128</c:v>
                </c:pt>
                <c:pt idx="799">
                  <c:v>0.97801856749804761</c:v>
                </c:pt>
                <c:pt idx="800">
                  <c:v>0.97838408435706659</c:v>
                </c:pt>
                <c:pt idx="801">
                  <c:v>0.9787516138954484</c:v>
                </c:pt>
                <c:pt idx="802">
                  <c:v>0.97912112265232731</c:v>
                </c:pt>
                <c:pt idx="803">
                  <c:v>0.97949257698664827</c:v>
                </c:pt>
                <c:pt idx="804">
                  <c:v>0.97986594308022612</c:v>
                </c:pt>
                <c:pt idx="805">
                  <c:v>0.9802411869408223</c:v>
                </c:pt>
                <c:pt idx="806">
                  <c:v>0.98061827440524119</c:v>
                </c:pt>
                <c:pt idx="807">
                  <c:v>0.98099717114244156</c:v>
                </c:pt>
                <c:pt idx="808">
                  <c:v>0.98137784265666239</c:v>
                </c:pt>
                <c:pt idx="809">
                  <c:v>0.9817602542905588</c:v>
                </c:pt>
                <c:pt idx="810">
                  <c:v>0.98214437122836418</c:v>
                </c:pt>
                <c:pt idx="811">
                  <c:v>0.98253015849905401</c:v>
                </c:pt>
                <c:pt idx="812">
                  <c:v>0.98291758097953441</c:v>
                </c:pt>
                <c:pt idx="813">
                  <c:v>0.98330660339783649</c:v>
                </c:pt>
                <c:pt idx="814">
                  <c:v>0.98369719033632941</c:v>
                </c:pt>
                <c:pt idx="815">
                  <c:v>0.98408930623494251</c:v>
                </c:pt>
                <c:pt idx="816">
                  <c:v>0.98448291539440658</c:v>
                </c:pt>
                <c:pt idx="817">
                  <c:v>0.98487798197950149</c:v>
                </c:pt>
                <c:pt idx="818">
                  <c:v>0.98527447002231916</c:v>
                </c:pt>
                <c:pt idx="819">
                  <c:v>0.98567234342553744</c:v>
                </c:pt>
                <c:pt idx="820">
                  <c:v>0.98607156596570755</c:v>
                </c:pt>
                <c:pt idx="821">
                  <c:v>0.98647210129655316</c:v>
                </c:pt>
                <c:pt idx="822">
                  <c:v>0.98687391295227744</c:v>
                </c:pt>
                <c:pt idx="823">
                  <c:v>0.98727696435088141</c:v>
                </c:pt>
                <c:pt idx="824">
                  <c:v>0.98768121879749904</c:v>
                </c:pt>
                <c:pt idx="825">
                  <c:v>0.98808663948773456</c:v>
                </c:pt>
                <c:pt idx="826">
                  <c:v>0.98849318951101495</c:v>
                </c:pt>
                <c:pt idx="827">
                  <c:v>0.9889008318539495</c:v>
                </c:pt>
                <c:pt idx="828">
                  <c:v>0.98930952940369976</c:v>
                </c:pt>
                <c:pt idx="829">
                  <c:v>0.98971924495135721</c:v>
                </c:pt>
                <c:pt idx="830">
                  <c:v>0.99012994119533448</c:v>
                </c:pt>
                <c:pt idx="831">
                  <c:v>0.99054158074475729</c:v>
                </c:pt>
                <c:pt idx="832">
                  <c:v>0.9909541261228717</c:v>
                </c:pt>
                <c:pt idx="833">
                  <c:v>0.99136753977045122</c:v>
                </c:pt>
                <c:pt idx="834">
                  <c:v>0.99178178404922646</c:v>
                </c:pt>
                <c:pt idx="835">
                  <c:v>0.99219682124529751</c:v>
                </c:pt>
                <c:pt idx="836">
                  <c:v>0.99261261357258201</c:v>
                </c:pt>
                <c:pt idx="837">
                  <c:v>0.99302912317624159</c:v>
                </c:pt>
                <c:pt idx="838">
                  <c:v>0.99344631213614176</c:v>
                </c:pt>
                <c:pt idx="839">
                  <c:v>0.99386414247029353</c:v>
                </c:pt>
                <c:pt idx="840">
                  <c:v>0.9942825761383165</c:v>
                </c:pt>
                <c:pt idx="841">
                  <c:v>0.99470157504490253</c:v>
                </c:pt>
                <c:pt idx="842">
                  <c:v>0.99512110104328055</c:v>
                </c:pt>
                <c:pt idx="843">
                  <c:v>0.99554111593869221</c:v>
                </c:pt>
                <c:pt idx="844">
                  <c:v>0.99596158149186875</c:v>
                </c:pt>
                <c:pt idx="845">
                  <c:v>0.99638245942251458</c:v>
                </c:pt>
                <c:pt idx="846">
                  <c:v>0.99680371141278601</c:v>
                </c:pt>
                <c:pt idx="847">
                  <c:v>0.99722529911078761</c:v>
                </c:pt>
                <c:pt idx="848">
                  <c:v>0.99764718413405751</c:v>
                </c:pt>
                <c:pt idx="849">
                  <c:v>0.99806932807306747</c:v>
                </c:pt>
                <c:pt idx="850">
                  <c:v>0.99849169249471426</c:v>
                </c:pt>
                <c:pt idx="851">
                  <c:v>0.99891423894582132</c:v>
                </c:pt>
                <c:pt idx="852">
                  <c:v>0.99933692895664128</c:v>
                </c:pt>
                <c:pt idx="853">
                  <c:v>0.99975972404435853</c:v>
                </c:pt>
                <c:pt idx="854">
                  <c:v>1.0001825857165867</c:v>
                </c:pt>
                <c:pt idx="855">
                  <c:v>1.0006054754748759</c:v>
                </c:pt>
                <c:pt idx="856">
                  <c:v>1.0010283548182277</c:v>
                </c:pt>
                <c:pt idx="857">
                  <c:v>1.0014511852465842</c:v>
                </c:pt>
                <c:pt idx="858">
                  <c:v>1.0018739282643434</c:v>
                </c:pt>
                <c:pt idx="859">
                  <c:v>1.0022965453838619</c:v>
                </c:pt>
                <c:pt idx="860">
                  <c:v>1.0027189981289577</c:v>
                </c:pt>
                <c:pt idx="861">
                  <c:v>1.0031412480384128</c:v>
                </c:pt>
                <c:pt idx="862">
                  <c:v>1.0035632566694779</c:v>
                </c:pt>
                <c:pt idx="863">
                  <c:v>1.0039849856013734</c:v>
                </c:pt>
                <c:pt idx="864">
                  <c:v>1.0044063964387742</c:v>
                </c:pt>
                <c:pt idx="865">
                  <c:v>1.0048274508153239</c:v>
                </c:pt>
                <c:pt idx="866">
                  <c:v>1.0052481103971178</c:v>
                </c:pt>
                <c:pt idx="867">
                  <c:v>1.0056683368861936</c:v>
                </c:pt>
                <c:pt idx="868">
                  <c:v>1.0060880920240172</c:v>
                </c:pt>
                <c:pt idx="869">
                  <c:v>1.0065073375949698</c:v>
                </c:pt>
                <c:pt idx="870">
                  <c:v>1.0069260354298242</c:v>
                </c:pt>
                <c:pt idx="871">
                  <c:v>1.0073441474092213</c:v>
                </c:pt>
                <c:pt idx="872">
                  <c:v>1.0077616354671377</c:v>
                </c:pt>
                <c:pt idx="873">
                  <c:v>1.0081784615943585</c:v>
                </c:pt>
                <c:pt idx="874">
                  <c:v>1.008594587841924</c:v>
                </c:pt>
                <c:pt idx="875">
                  <c:v>1.0090099763246019</c:v>
                </c:pt>
                <c:pt idx="876">
                  <c:v>1.0094245892243232</c:v>
                </c:pt>
                <c:pt idx="877">
                  <c:v>1.0098383887936322</c:v>
                </c:pt>
                <c:pt idx="878">
                  <c:v>1.0102513373591198</c:v>
                </c:pt>
                <c:pt idx="879">
                  <c:v>1.0106633973248544</c:v>
                </c:pt>
                <c:pt idx="880">
                  <c:v>1.011074531175808</c:v>
                </c:pt>
                <c:pt idx="881">
                  <c:v>1.0114847014812622</c:v>
                </c:pt>
                <c:pt idx="882">
                  <c:v>1.0118938708982279</c:v>
                </c:pt>
                <c:pt idx="883">
                  <c:v>1.0123020021748372</c:v>
                </c:pt>
                <c:pt idx="884">
                  <c:v>1.0127090581537384</c:v>
                </c:pt>
                <c:pt idx="885">
                  <c:v>1.0131150017754764</c:v>
                </c:pt>
                <c:pt idx="886">
                  <c:v>1.0135197960818694</c:v>
                </c:pt>
                <c:pt idx="887">
                  <c:v>1.0139234042193701</c:v>
                </c:pt>
                <c:pt idx="888">
                  <c:v>1.0143257894424278</c:v>
                </c:pt>
                <c:pt idx="889">
                  <c:v>1.0147269151168239</c:v>
                </c:pt>
                <c:pt idx="890">
                  <c:v>1.0151267447230146</c:v>
                </c:pt>
                <c:pt idx="891">
                  <c:v>1.0155252418594527</c:v>
                </c:pt>
                <c:pt idx="892">
                  <c:v>1.0159223702459066</c:v>
                </c:pt>
                <c:pt idx="893">
                  <c:v>1.0163180937267553</c:v>
                </c:pt>
                <c:pt idx="894">
                  <c:v>1.016712376274282</c:v>
                </c:pt>
                <c:pt idx="895">
                  <c:v>1.0171051819919621</c:v>
                </c:pt>
                <c:pt idx="896">
                  <c:v>1.0174964751177205</c:v>
                </c:pt>
                <c:pt idx="897">
                  <c:v>1.0178862200271972</c:v>
                </c:pt>
                <c:pt idx="898">
                  <c:v>1.0182743812369837</c:v>
                </c:pt>
                <c:pt idx="899">
                  <c:v>1.0186609234078541</c:v>
                </c:pt>
                <c:pt idx="900">
                  <c:v>1.0190458113479837</c:v>
                </c:pt>
                <c:pt idx="901">
                  <c:v>1.0194290100161565</c:v>
                </c:pt>
                <c:pt idx="902">
                  <c:v>1.0198104845249534</c:v>
                </c:pt>
                <c:pt idx="903">
                  <c:v>1.0201902001439216</c:v>
                </c:pt>
                <c:pt idx="904">
                  <c:v>1.0205681223027461</c:v>
                </c:pt>
                <c:pt idx="905">
                  <c:v>1.0209442165943916</c:v>
                </c:pt>
                <c:pt idx="906">
                  <c:v>1.0213184487782423</c:v>
                </c:pt>
                <c:pt idx="907">
                  <c:v>1.021690784783204</c:v>
                </c:pt>
                <c:pt idx="908">
                  <c:v>1.0220611907108228</c:v>
                </c:pt>
                <c:pt idx="909">
                  <c:v>1.0224296328383604</c:v>
                </c:pt>
                <c:pt idx="910">
                  <c:v>1.0227960776218732</c:v>
                </c:pt>
                <c:pt idx="911">
                  <c:v>1.0231604916992538</c:v>
                </c:pt>
                <c:pt idx="912">
                  <c:v>1.023522841893282</c:v>
                </c:pt>
                <c:pt idx="913">
                  <c:v>1.0238830952146334</c:v>
                </c:pt>
                <c:pt idx="914">
                  <c:v>1.0242412188648957</c:v>
                </c:pt>
                <c:pt idx="915">
                  <c:v>1.0245971802395415</c:v>
                </c:pt>
                <c:pt idx="916">
                  <c:v>1.0249509469309044</c:v>
                </c:pt>
                <c:pt idx="917">
                  <c:v>1.025302486731126</c:v>
                </c:pt>
                <c:pt idx="918">
                  <c:v>1.0256517676350936</c:v>
                </c:pt>
                <c:pt idx="919">
                  <c:v>1.0259987578433474</c:v>
                </c:pt>
                <c:pt idx="920">
                  <c:v>1.0263434257649842</c:v>
                </c:pt>
                <c:pt idx="921">
                  <c:v>1.0266857400205187</c:v>
                </c:pt>
                <c:pt idx="922">
                  <c:v>1.0270256694447559</c:v>
                </c:pt>
                <c:pt idx="923">
                  <c:v>1.0273631830896199</c:v>
                </c:pt>
                <c:pt idx="924">
                  <c:v>1.0276982502269767</c:v>
                </c:pt>
                <c:pt idx="925">
                  <c:v>1.0280308403514264</c:v>
                </c:pt>
                <c:pt idx="926">
                  <c:v>1.0283609231830821</c:v>
                </c:pt>
                <c:pt idx="927">
                  <c:v>1.0286884686703281</c:v>
                </c:pt>
                <c:pt idx="928">
                  <c:v>1.0290134469925563</c:v>
                </c:pt>
                <c:pt idx="929">
                  <c:v>1.02933582856288</c:v>
                </c:pt>
                <c:pt idx="930">
                  <c:v>1.0296555840308279</c:v>
                </c:pt>
                <c:pt idx="931">
                  <c:v>1.0299726842850128</c:v>
                </c:pt>
                <c:pt idx="932">
                  <c:v>1.030287100455791</c:v>
                </c:pt>
                <c:pt idx="933">
                  <c:v>1.0305988039178777</c:v>
                </c:pt>
                <c:pt idx="934">
                  <c:v>1.0309077662929675</c:v>
                </c:pt>
                <c:pt idx="935">
                  <c:v>1.0312139594523062</c:v>
                </c:pt>
                <c:pt idx="936">
                  <c:v>1.0315173555192578</c:v>
                </c:pt>
                <c:pt idx="937">
                  <c:v>1.0318179268718428</c:v>
                </c:pt>
                <c:pt idx="938">
                  <c:v>1.0321156461452441</c:v>
                </c:pt>
                <c:pt idx="939">
                  <c:v>1.0324104862343142</c:v>
                </c:pt>
                <c:pt idx="940">
                  <c:v>1.0327024202960313</c:v>
                </c:pt>
                <c:pt idx="941">
                  <c:v>1.0329914217519423</c:v>
                </c:pt>
                <c:pt idx="942">
                  <c:v>1.0332774642905926</c:v>
                </c:pt>
                <c:pt idx="943">
                  <c:v>1.0335605218699082</c:v>
                </c:pt>
                <c:pt idx="944">
                  <c:v>1.0338405687195802</c:v>
                </c:pt>
                <c:pt idx="945">
                  <c:v>1.0341175793434023</c:v>
                </c:pt>
                <c:pt idx="946">
                  <c:v>1.0343915285215901</c:v>
                </c:pt>
                <c:pt idx="947">
                  <c:v>1.0346623913130866</c:v>
                </c:pt>
                <c:pt idx="948">
                  <c:v>1.034930143057827</c:v>
                </c:pt>
                <c:pt idx="949">
                  <c:v>1.0351947593789814</c:v>
                </c:pt>
                <c:pt idx="950">
                  <c:v>1.0354562161851817</c:v>
                </c:pt>
                <c:pt idx="951">
                  <c:v>1.0357144896727071</c:v>
                </c:pt>
                <c:pt idx="952">
                  <c:v>1.0359695563276528</c:v>
                </c:pt>
                <c:pt idx="953">
                  <c:v>1.036221392928077</c:v>
                </c:pt>
                <c:pt idx="954">
                  <c:v>1.0364699765461101</c:v>
                </c:pt>
                <c:pt idx="955">
                  <c:v>1.036715284550038</c:v>
                </c:pt>
                <c:pt idx="956">
                  <c:v>1.0369572946063721</c:v>
                </c:pt>
                <c:pt idx="957">
                  <c:v>1.0371959846818741</c:v>
                </c:pt>
                <c:pt idx="958">
                  <c:v>1.0374313330455684</c:v>
                </c:pt>
                <c:pt idx="959">
                  <c:v>1.037663318270718</c:v>
                </c:pt>
                <c:pt idx="960">
                  <c:v>1.0378919192367733</c:v>
                </c:pt>
                <c:pt idx="961">
                  <c:v>1.0381171151312969</c:v>
                </c:pt>
                <c:pt idx="962">
                  <c:v>1.0383388854518547</c:v>
                </c:pt>
                <c:pt idx="963">
                  <c:v>1.0385572100078935</c:v>
                </c:pt>
                <c:pt idx="964">
                  <c:v>1.0387720689225661</c:v>
                </c:pt>
                <c:pt idx="965">
                  <c:v>1.0389834426345474</c:v>
                </c:pt>
                <c:pt idx="966">
                  <c:v>1.0391913118998142</c:v>
                </c:pt>
                <c:pt idx="967">
                  <c:v>1.0393956577934</c:v>
                </c:pt>
                <c:pt idx="968">
                  <c:v>1.0395964617111142</c:v>
                </c:pt>
                <c:pt idx="969">
                  <c:v>1.0397937053712336</c:v>
                </c:pt>
                <c:pt idx="970">
                  <c:v>1.0399873708161733</c:v>
                </c:pt>
                <c:pt idx="971">
                  <c:v>1.0401774404141195</c:v>
                </c:pt>
                <c:pt idx="972">
                  <c:v>1.0403638968606319</c:v>
                </c:pt>
                <c:pt idx="973">
                  <c:v>1.0405467231802221</c:v>
                </c:pt>
                <c:pt idx="974">
                  <c:v>1.0407259027278974</c:v>
                </c:pt>
                <c:pt idx="975">
                  <c:v>1.0409014191906776</c:v>
                </c:pt>
                <c:pt idx="976">
                  <c:v>1.0410732565890783</c:v>
                </c:pt>
                <c:pt idx="977">
                  <c:v>1.0412413992785698</c:v>
                </c:pt>
                <c:pt idx="978">
                  <c:v>1.0414058319509942</c:v>
                </c:pt>
                <c:pt idx="979">
                  <c:v>1.0415665396359655</c:v>
                </c:pt>
                <c:pt idx="980">
                  <c:v>1.0417235077022302</c:v>
                </c:pt>
                <c:pt idx="981">
                  <c:v>1.0418767218590028</c:v>
                </c:pt>
                <c:pt idx="982">
                  <c:v>1.0420261681572573</c:v>
                </c:pt>
                <c:pt idx="983">
                  <c:v>1.0421718329910095</c:v>
                </c:pt>
                <c:pt idx="984">
                  <c:v>1.0423137030985441</c:v>
                </c:pt>
                <c:pt idx="985">
                  <c:v>1.0424517655636323</c:v>
                </c:pt>
                <c:pt idx="986">
                  <c:v>1.0425860078167031</c:v>
                </c:pt>
                <c:pt idx="987">
                  <c:v>1.0427164176359836</c:v>
                </c:pt>
                <c:pt idx="988">
                  <c:v>1.0428429831486203</c:v>
                </c:pt>
                <c:pt idx="989">
                  <c:v>1.0429656928317532</c:v>
                </c:pt>
                <c:pt idx="990">
                  <c:v>1.0430845355135681</c:v>
                </c:pt>
                <c:pt idx="991">
                  <c:v>1.0431995003743104</c:v>
                </c:pt>
                <c:pt idx="992">
                  <c:v>1.0433105769472795</c:v>
                </c:pt>
                <c:pt idx="993">
                  <c:v>1.0434177551197639</c:v>
                </c:pt>
                <c:pt idx="994">
                  <c:v>1.0435210251339826</c:v>
                </c:pt>
                <c:pt idx="995">
                  <c:v>1.0436203775879596</c:v>
                </c:pt>
                <c:pt idx="996">
                  <c:v>1.043715803436386</c:v>
                </c:pt>
                <c:pt idx="997">
                  <c:v>1.0438072939914358</c:v>
                </c:pt>
                <c:pt idx="998">
                  <c:v>1.0438948409235698</c:v>
                </c:pt>
                <c:pt idx="999">
                  <c:v>1.0439784362622817</c:v>
                </c:pt>
                <c:pt idx="1000">
                  <c:v>1.0440696700670655</c:v>
                </c:pt>
                <c:pt idx="1001">
                  <c:v>1.0440981181914653</c:v>
                </c:pt>
                <c:pt idx="1002">
                  <c:v>1.0440624190579695</c:v>
                </c:pt>
                <c:pt idx="1003">
                  <c:v>1.0439612227672852</c:v>
                </c:pt>
                <c:pt idx="1004">
                  <c:v>1.0437931926532922</c:v>
                </c:pt>
                <c:pt idx="1005">
                  <c:v>1.0435570068690401</c:v>
                </c:pt>
                <c:pt idx="1006">
                  <c:v>1.043251360002357</c:v>
                </c:pt>
                <c:pt idx="1007">
                  <c:v>1.0428749647196105</c:v>
                </c:pt>
                <c:pt idx="1008">
                  <c:v>1.0424265534359458</c:v>
                </c:pt>
                <c:pt idx="1009">
                  <c:v>1.041904880010377</c:v>
                </c:pt>
                <c:pt idx="1010">
                  <c:v>1.0413087214638836</c:v>
                </c:pt>
                <c:pt idx="1011">
                  <c:v>1.0406368797185721</c:v>
                </c:pt>
                <c:pt idx="1012">
                  <c:v>1.0398881833560001</c:v>
                </c:pt>
                <c:pt idx="1013">
                  <c:v>1.039061489392433</c:v>
                </c:pt>
                <c:pt idx="1014">
                  <c:v>1.038155685068906</c:v>
                </c:pt>
                <c:pt idx="1015">
                  <c:v>1.0371696896537035</c:v>
                </c:pt>
                <c:pt idx="1016">
                  <c:v>1.0361024562550103</c:v>
                </c:pt>
                <c:pt idx="1017">
                  <c:v>1.0349529736409941</c:v>
                </c:pt>
                <c:pt idx="1018">
                  <c:v>1.033720268065017</c:v>
                </c:pt>
                <c:pt idx="1019">
                  <c:v>1.032403405093042</c:v>
                </c:pt>
                <c:pt idx="1020">
                  <c:v>1.0310014914306522</c:v>
                </c:pt>
                <c:pt idx="1021">
                  <c:v>1.0295136767467417</c:v>
                </c:pt>
                <c:pt idx="1022">
                  <c:v>1.027939155491026</c:v>
                </c:pt>
                <c:pt idx="1023">
                  <c:v>1.0262771687023151</c:v>
                </c:pt>
                <c:pt idx="1024">
                  <c:v>1.0245270058045124</c:v>
                </c:pt>
                <c:pt idx="1025">
                  <c:v>1.0226880063872561</c:v>
                </c:pt>
                <c:pt idx="1026">
                  <c:v>1.0207595619679073</c:v>
                </c:pt>
                <c:pt idx="1027">
                  <c:v>1.018741117731784</c:v>
                </c:pt>
                <c:pt idx="1028">
                  <c:v>1.0166321742472071</c:v>
                </c:pt>
                <c:pt idx="1029">
                  <c:v>1.0144322891521558</c:v>
                </c:pt>
                <c:pt idx="1030">
                  <c:v>1.0121410788090697</c:v>
                </c:pt>
                <c:pt idx="1031">
                  <c:v>1.0097582199244528</c:v>
                </c:pt>
                <c:pt idx="1032">
                  <c:v>1.0072834511298681</c:v>
                </c:pt>
                <c:pt idx="1033">
                  <c:v>1.0047165745208366</c:v>
                </c:pt>
                <c:pt idx="1034">
                  <c:v>1.0020574571502281</c:v>
                </c:pt>
                <c:pt idx="1035">
                  <c:v>0.99930603247277261</c:v>
                </c:pt>
                <c:pt idx="1036">
                  <c:v>0.99646230173712536</c:v>
                </c:pt>
                <c:pt idx="1037">
                  <c:v>0.99352633532223678</c:v>
                </c:pt>
                <c:pt idx="1038">
                  <c:v>0.9904982740143865</c:v>
                </c:pt>
                <c:pt idx="1039">
                  <c:v>0.98737833022189714</c:v>
                </c:pt>
                <c:pt idx="1040">
                  <c:v>0.98416678912381939</c:v>
                </c:pt>
                <c:pt idx="1041">
                  <c:v>0.98086400974960908</c:v>
                </c:pt>
                <c:pt idx="1042">
                  <c:v>0.97747042598645351</c:v>
                </c:pt>
                <c:pt idx="1043">
                  <c:v>0.97398654751116398</c:v>
                </c:pt>
                <c:pt idx="1044">
                  <c:v>0.97041296064354454</c:v>
                </c:pt>
                <c:pt idx="1045">
                  <c:v>0.96675032911829661</c:v>
                </c:pt>
                <c:pt idx="1046">
                  <c:v>0.96299939477256402</c:v>
                </c:pt>
                <c:pt idx="1047">
                  <c:v>0.95916097814637069</c:v>
                </c:pt>
                <c:pt idx="1048">
                  <c:v>0.95523597899320689</c:v>
                </c:pt>
                <c:pt idx="1049">
                  <c:v>0.95122537669842444</c:v>
                </c:pt>
                <c:pt idx="1050">
                  <c:v>0.94713023060274115</c:v>
                </c:pt>
                <c:pt idx="1051">
                  <c:v>0.94295168022892084</c:v>
                </c:pt>
                <c:pt idx="1052">
                  <c:v>0.93869094540920184</c:v>
                </c:pt>
                <c:pt idx="1053">
                  <c:v>0.93434932631172563</c:v>
                </c:pt>
                <c:pt idx="1054">
                  <c:v>0.92992820336408433</c:v>
                </c:pt>
                <c:pt idx="1055">
                  <c:v>0.92542903707231194</c:v>
                </c:pt>
                <c:pt idx="1056">
                  <c:v>0.92085336773398552</c:v>
                </c:pt>
                <c:pt idx="1057">
                  <c:v>0.91620281504403867</c:v>
                </c:pt>
                <c:pt idx="1058">
                  <c:v>0.91147907759227165</c:v>
                </c:pt>
                <c:pt idx="1059">
                  <c:v>0.90668393225173061</c:v>
                </c:pt>
                <c:pt idx="1060">
                  <c:v>0.90181923345715154</c:v>
                </c:pt>
                <c:pt idx="1061">
                  <c:v>0.89688691237312013</c:v>
                </c:pt>
                <c:pt idx="1062">
                  <c:v>0.89188897595162686</c:v>
                </c:pt>
                <c:pt idx="1063">
                  <c:v>0.88682750587895742</c:v>
                </c:pt>
                <c:pt idx="1064">
                  <c:v>0.88170465741219295</c:v>
                </c:pt>
                <c:pt idx="1065">
                  <c:v>0.87652265810561014</c:v>
                </c:pt>
                <c:pt idx="1066">
                  <c:v>0.87128380642769121</c:v>
                </c:pt>
                <c:pt idx="1067">
                  <c:v>0.8659904702695268</c:v>
                </c:pt>
                <c:pt idx="1068">
                  <c:v>0.86064508534582262</c:v>
                </c:pt>
                <c:pt idx="1069">
                  <c:v>0.8552501534896596</c:v>
                </c:pt>
                <c:pt idx="1070">
                  <c:v>0.8498082408426828</c:v>
                </c:pt>
                <c:pt idx="1071">
                  <c:v>0.84432197594244052</c:v>
                </c:pt>
                <c:pt idx="1072">
                  <c:v>0.83879404770888311</c:v>
                </c:pt>
                <c:pt idx="1073">
                  <c:v>0.83322720333224254</c:v>
                </c:pt>
                <c:pt idx="1074">
                  <c:v>0.82762424606478346</c:v>
                </c:pt>
                <c:pt idx="1075">
                  <c:v>0.82198803291900213</c:v>
                </c:pt>
                <c:pt idx="1076">
                  <c:v>0.81632147227534135</c:v>
                </c:pt>
                <c:pt idx="1077">
                  <c:v>0.81062752140226291</c:v>
                </c:pt>
                <c:pt idx="1078">
                  <c:v>0.8049091838922825</c:v>
                </c:pt>
                <c:pt idx="1079">
                  <c:v>0.79916950701719691</c:v>
                </c:pt>
                <c:pt idx="1080">
                  <c:v>0.79341157900639658</c:v>
                </c:pt>
                <c:pt idx="1081">
                  <c:v>0.78763852625210373</c:v>
                </c:pt>
                <c:pt idx="1082">
                  <c:v>0.78185351044554463</c:v>
                </c:pt>
                <c:pt idx="1083">
                  <c:v>0.77605972564836601</c:v>
                </c:pt>
                <c:pt idx="1084">
                  <c:v>0.77026039530367363</c:v>
                </c:pt>
                <c:pt idx="1085">
                  <c:v>0.76445876919128752</c:v>
                </c:pt>
                <c:pt idx="1086">
                  <c:v>0.75865812033179214</c:v>
                </c:pt>
                <c:pt idx="1087">
                  <c:v>0.75286174184439969</c:v>
                </c:pt>
                <c:pt idx="1088">
                  <c:v>0.7470729437634176</c:v>
                </c:pt>
                <c:pt idx="1089">
                  <c:v>0.74129504981849181</c:v>
                </c:pt>
                <c:pt idx="1090">
                  <c:v>0.73553139418369595</c:v>
                </c:pt>
                <c:pt idx="1091">
                  <c:v>0.72978531820087911</c:v>
                </c:pt>
                <c:pt idx="1092">
                  <c:v>0.72406016708236798</c:v>
                </c:pt>
                <c:pt idx="1093">
                  <c:v>0.71835928659866277</c:v>
                </c:pt>
                <c:pt idx="1094">
                  <c:v>0.71268601975635359</c:v>
                </c:pt>
                <c:pt idx="1095">
                  <c:v>0.70704370347194379</c:v>
                </c:pt>
                <c:pt idx="1096">
                  <c:v>0.70143566524683587</c:v>
                </c:pt>
                <c:pt idx="1097">
                  <c:v>0.69586521984926719</c:v>
                </c:pt>
                <c:pt idx="1098">
                  <c:v>0.69033566600847496</c:v>
                </c:pt>
                <c:pt idx="1099">
                  <c:v>0.68485028312671192</c:v>
                </c:pt>
                <c:pt idx="1100">
                  <c:v>0.67941232801459872</c:v>
                </c:pt>
                <c:pt idx="1101">
                  <c:v>0.67402503165505712</c:v>
                </c:pt>
                <c:pt idx="1102">
                  <c:v>0.66869159600148453</c:v>
                </c:pt>
                <c:pt idx="1103">
                  <c:v>0.66341519081519762</c:v>
                </c:pt>
                <c:pt idx="1104">
                  <c:v>0.65819895054750222</c:v>
                </c:pt>
                <c:pt idx="1105">
                  <c:v>0.65304597127149722</c:v>
                </c:pt>
                <c:pt idx="1106">
                  <c:v>0.64795930766864263</c:v>
                </c:pt>
                <c:pt idx="1107">
                  <c:v>0.64294197007492404</c:v>
                </c:pt>
                <c:pt idx="1108">
                  <c:v>0.63799692159147525</c:v>
                </c:pt>
                <c:pt idx="1109">
                  <c:v>0.63312707526424461</c:v>
                </c:pt>
                <c:pt idx="1110">
                  <c:v>0.62833529133720134</c:v>
                </c:pt>
                <c:pt idx="1111">
                  <c:v>0.62362437458335596</c:v>
                </c:pt>
                <c:pt idx="1112">
                  <c:v>0.61899707171779661</c:v>
                </c:pt>
                <c:pt idx="1113">
                  <c:v>0.61445606889673132</c:v>
                </c:pt>
                <c:pt idx="1114">
                  <c:v>0.61000398930618205</c:v>
                </c:pt>
                <c:pt idx="1115">
                  <c:v>0.6056433908440626</c:v>
                </c:pt>
                <c:pt idx="1116">
                  <c:v>0.60137676389892136</c:v>
                </c:pt>
                <c:pt idx="1117">
                  <c:v>0.59720652922851947</c:v>
                </c:pt>
                <c:pt idx="1118">
                  <c:v>0.59313503594119144</c:v>
                </c:pt>
                <c:pt idx="1119">
                  <c:v>0.58916455958276837</c:v>
                </c:pt>
                <c:pt idx="1120">
                  <c:v>0.5852973003314238</c:v>
                </c:pt>
                <c:pt idx="1121">
                  <c:v>0.58153538130276439</c:v>
                </c:pt>
                <c:pt idx="1122">
                  <c:v>0.57788084696723119</c:v>
                </c:pt>
                <c:pt idx="1123">
                  <c:v>0.57433566168147954</c:v>
                </c:pt>
                <c:pt idx="1124">
                  <c:v>0.5709017083353467</c:v>
                </c:pt>
                <c:pt idx="1125">
                  <c:v>0.56758078711566085</c:v>
                </c:pt>
                <c:pt idx="1126">
                  <c:v>0.56437461438791769</c:v>
                </c:pt>
                <c:pt idx="1127">
                  <c:v>0.5612848216967139</c:v>
                </c:pt>
                <c:pt idx="1128">
                  <c:v>0.55831295488532373</c:v>
                </c:pt>
                <c:pt idx="1129">
                  <c:v>0.55546047333488469</c:v>
                </c:pt>
                <c:pt idx="1130">
                  <c:v>0.5527287493231543</c:v>
                </c:pt>
                <c:pt idx="1131">
                  <c:v>0.55011906750274353</c:v>
                </c:pt>
                <c:pt idx="1132">
                  <c:v>0.54763262449832872</c:v>
                </c:pt>
                <c:pt idx="1133">
                  <c:v>0.54527052862229453</c:v>
                </c:pt>
                <c:pt idx="1134">
                  <c:v>0.54303379970782217</c:v>
                </c:pt>
                <c:pt idx="1135">
                  <c:v>0.5409233690584675</c:v>
                </c:pt>
                <c:pt idx="1136">
                  <c:v>0.53894007951278422</c:v>
                </c:pt>
                <c:pt idx="1137">
                  <c:v>0.53708468562257661</c:v>
                </c:pt>
                <c:pt idx="1138">
                  <c:v>0.53535785394297297</c:v>
                </c:pt>
                <c:pt idx="1139">
                  <c:v>0.53376016343243349</c:v>
                </c:pt>
                <c:pt idx="1140">
                  <c:v>0.5322921059605743</c:v>
                </c:pt>
                <c:pt idx="1141">
                  <c:v>0.53095408692151169</c:v>
                </c:pt>
                <c:pt idx="1142">
                  <c:v>0.52974642595017851</c:v>
                </c:pt>
                <c:pt idx="1143">
                  <c:v>0.52866935773916324</c:v>
                </c:pt>
                <c:pt idx="1144">
                  <c:v>0.52772303295299461</c:v>
                </c:pt>
                <c:pt idx="1145">
                  <c:v>0.52690751923717893</c:v>
                </c:pt>
                <c:pt idx="1146">
                  <c:v>0.52622280231877916</c:v>
                </c:pt>
                <c:pt idx="1147">
                  <c:v>0.5256687871953023</c:v>
                </c:pt>
                <c:pt idx="1148">
                  <c:v>0.52524529940869769</c:v>
                </c:pt>
                <c:pt idx="1149">
                  <c:v>0.52495208640082935</c:v>
                </c:pt>
                <c:pt idx="1150">
                  <c:v>0.52478881894705676</c:v>
                </c:pt>
                <c:pt idx="1151">
                  <c:v>0.52475509266419407</c:v>
                </c:pt>
                <c:pt idx="1152">
                  <c:v>0.52485042958916905</c:v>
                </c:pt>
                <c:pt idx="1153">
                  <c:v>0.5250742798245982</c:v>
                </c:pt>
                <c:pt idx="1154">
                  <c:v>0.52542602324744658</c:v>
                </c:pt>
                <c:pt idx="1155">
                  <c:v>0.52590497127687763</c:v>
                </c:pt>
                <c:pt idx="1156">
                  <c:v>0.52651036869738121</c:v>
                </c:pt>
                <c:pt idx="1157">
                  <c:v>0.5272413955332268</c:v>
                </c:pt>
                <c:pt idx="1158">
                  <c:v>0.52809716897023995</c:v>
                </c:pt>
                <c:pt idx="1159">
                  <c:v>0.52907674532094573</c:v>
                </c:pt>
                <c:pt idx="1160">
                  <c:v>0.53017912202913864</c:v>
                </c:pt>
                <c:pt idx="1161">
                  <c:v>0.53140323970978132</c:v>
                </c:pt>
                <c:pt idx="1162">
                  <c:v>0.53274798422047964</c:v>
                </c:pt>
                <c:pt idx="1163">
                  <c:v>0.5342121887603114</c:v>
                </c:pt>
                <c:pt idx="1164">
                  <c:v>0.53579463599248611</c:v>
                </c:pt>
                <c:pt idx="1165">
                  <c:v>0.53749406018662449</c:v>
                </c:pt>
                <c:pt idx="1166">
                  <c:v>0.5393091493771015</c:v>
                </c:pt>
                <c:pt idx="1167">
                  <c:v>0.54123854753364697</c:v>
                </c:pt>
                <c:pt idx="1168">
                  <c:v>0.54328085674040372</c:v>
                </c:pt>
                <c:pt idx="1169">
                  <c:v>0.54543463938009595</c:v>
                </c:pt>
                <c:pt idx="1170">
                  <c:v>0.5476984203195101</c:v>
                </c:pt>
                <c:pt idx="1171">
                  <c:v>0.5500706890929723</c:v>
                </c:pt>
                <c:pt idx="1172">
                  <c:v>0.55254990208056365</c:v>
                </c:pt>
                <c:pt idx="1173">
                  <c:v>0.55513448467754067</c:v>
                </c:pt>
                <c:pt idx="1174">
                  <c:v>0.55782283345213446</c:v>
                </c:pt>
                <c:pt idx="1175">
                  <c:v>0.56061331828838512</c:v>
                </c:pt>
                <c:pt idx="1176">
                  <c:v>0.56350428451124646</c:v>
                </c:pt>
                <c:pt idx="1177">
                  <c:v>0.5664940549910471</c:v>
                </c:pt>
                <c:pt idx="1178">
                  <c:v>0.56958093222454964</c:v>
                </c:pt>
                <c:pt idx="1179">
                  <c:v>0.57276320039013862</c:v>
                </c:pt>
                <c:pt idx="1180">
                  <c:v>0.57603912737448049</c:v>
                </c:pt>
                <c:pt idx="1181">
                  <c:v>0.57940696676837811</c:v>
                </c:pt>
                <c:pt idx="1182">
                  <c:v>0.58286495982959119</c:v>
                </c:pt>
                <c:pt idx="1183">
                  <c:v>0.58641133741045737</c:v>
                </c:pt>
                <c:pt idx="1184">
                  <c:v>0.59004432184835787</c:v>
                </c:pt>
                <c:pt idx="1185">
                  <c:v>0.5937621288170829</c:v>
                </c:pt>
                <c:pt idx="1186">
                  <c:v>0.59756296913745721</c:v>
                </c:pt>
                <c:pt idx="1187">
                  <c:v>0.60144505054559205</c:v>
                </c:pt>
                <c:pt idx="1188">
                  <c:v>0.60540657941711351</c:v>
                </c:pt>
                <c:pt idx="1189">
                  <c:v>0.60944576244622961</c:v>
                </c:pt>
                <c:pt idx="1190">
                  <c:v>0.61356080827824133</c:v>
                </c:pt>
                <c:pt idx="1191">
                  <c:v>0.61774992909440984</c:v>
                </c:pt>
                <c:pt idx="1192">
                  <c:v>0.62201134214812415</c:v>
                </c:pt>
                <c:pt idx="1193">
                  <c:v>0.62634327125166378</c:v>
                </c:pt>
                <c:pt idx="1194">
                  <c:v>0.63074394821245261</c:v>
                </c:pt>
                <c:pt idx="1195">
                  <c:v>0.6352116142185289</c:v>
                </c:pt>
                <c:pt idx="1196">
                  <c:v>0.63974452117238023</c:v>
                </c:pt>
                <c:pt idx="1197">
                  <c:v>0.64434093297287443</c:v>
                </c:pt>
                <c:pt idx="1198">
                  <c:v>0.64899912674487115</c:v>
                </c:pt>
                <c:pt idx="1199">
                  <c:v>0.653717394016329</c:v>
                </c:pt>
                <c:pt idx="1200">
                  <c:v>0.65849404184269811</c:v>
                </c:pt>
                <c:pt idx="1201">
                  <c:v>0.6633273938787384</c:v>
                </c:pt>
                <c:pt idx="1202">
                  <c:v>0.6682157913975294</c:v>
                </c:pt>
                <c:pt idx="1203">
                  <c:v>0.67315759425708244</c:v>
                </c:pt>
                <c:pt idx="1204">
                  <c:v>0.67815118181468304</c:v>
                </c:pt>
                <c:pt idx="1205">
                  <c:v>0.68319495378919126</c:v>
                </c:pt>
                <c:pt idx="1206">
                  <c:v>0.68828733107180839</c:v>
                </c:pt>
                <c:pt idx="1207">
                  <c:v>0.69342675648567265</c:v>
                </c:pt>
                <c:pt idx="1208">
                  <c:v>0.69861169549491764</c:v>
                </c:pt>
                <c:pt idx="1209">
                  <c:v>0.70384063686366494</c:v>
                </c:pt>
                <c:pt idx="1210">
                  <c:v>0.70911209326563651</c:v>
                </c:pt>
                <c:pt idx="1211">
                  <c:v>0.71442460184520751</c:v>
                </c:pt>
                <c:pt idx="1212">
                  <c:v>0.71977672473043597</c:v>
                </c:pt>
                <c:pt idx="1213">
                  <c:v>0.72516704949918531</c:v>
                </c:pt>
                <c:pt idx="1214">
                  <c:v>0.73059418959892852</c:v>
                </c:pt>
                <c:pt idx="1215">
                  <c:v>0.73605678472122005</c:v>
                </c:pt>
                <c:pt idx="1216">
                  <c:v>0.74155350113186658</c:v>
                </c:pt>
                <c:pt idx="1217">
                  <c:v>0.7470830319577354</c:v>
                </c:pt>
                <c:pt idx="1218">
                  <c:v>0.7526440974309716</c:v>
                </c:pt>
                <c:pt idx="1219">
                  <c:v>0.75823544509207763</c:v>
                </c:pt>
                <c:pt idx="1220">
                  <c:v>0.76385584995264189</c:v>
                </c:pt>
                <c:pt idx="1221">
                  <c:v>0.76950411461867174</c:v>
                </c:pt>
                <c:pt idx="1222">
                  <c:v>0.77517906937598102</c:v>
                </c:pt>
                <c:pt idx="1223">
                  <c:v>0.78087957223849125</c:v>
                </c:pt>
                <c:pt idx="1224">
                  <c:v>0.78660450896058665</c:v>
                </c:pt>
                <c:pt idx="1225">
                  <c:v>0.79235279301470052</c:v>
                </c:pt>
                <c:pt idx="1226">
                  <c:v>0.79812336553524676</c:v>
                </c:pt>
                <c:pt idx="1227">
                  <c:v>0.80391519523003718</c:v>
                </c:pt>
                <c:pt idx="1228">
                  <c:v>0.80972727826031354</c:v>
                </c:pt>
                <c:pt idx="1229">
                  <c:v>0.81555863809048113</c:v>
                </c:pt>
                <c:pt idx="1230">
                  <c:v>0.82140832530874719</c:v>
                </c:pt>
                <c:pt idx="1231">
                  <c:v>0.82727541741971133</c:v>
                </c:pt>
                <c:pt idx="1232">
                  <c:v>0.83315901860999586</c:v>
                </c:pt>
                <c:pt idx="1233">
                  <c:v>0.83905825948819557</c:v>
                </c:pt>
                <c:pt idx="1234">
                  <c:v>0.84497229679985464</c:v>
                </c:pt>
                <c:pt idx="1235">
                  <c:v>0.85090031311902292</c:v>
                </c:pt>
                <c:pt idx="1236">
                  <c:v>0.85684151651693419</c:v>
                </c:pt>
                <c:pt idx="1237">
                  <c:v>0.86279514020924675</c:v>
                </c:pt>
                <c:pt idx="1238">
                  <c:v>0.86876044218258675</c:v>
                </c:pt>
                <c:pt idx="1239">
                  <c:v>0.87473670480152843</c:v>
                </c:pt>
                <c:pt idx="1240">
                  <c:v>0.88072323439686451</c:v>
                </c:pt>
                <c:pt idx="1241">
                  <c:v>0.88671936083620573</c:v>
                </c:pt>
                <c:pt idx="1242">
                  <c:v>0.8927244370777776</c:v>
                </c:pt>
                <c:pt idx="1243">
                  <c:v>0.89873783870816204</c:v>
                </c:pt>
                <c:pt idx="1244">
                  <c:v>0.9047589634652049</c:v>
                </c:pt>
                <c:pt idx="1245">
                  <c:v>0.9107872307464796</c:v>
                </c:pt>
                <c:pt idx="1246">
                  <c:v>0.91682208110443453</c:v>
                </c:pt>
                <c:pt idx="1247">
                  <c:v>0.92286297572884979</c:v>
                </c:pt>
                <c:pt idx="1248">
                  <c:v>0.92890939591733368</c:v>
                </c:pt>
                <c:pt idx="1249">
                  <c:v>0.93496084253472955</c:v>
                </c:pt>
                <c:pt idx="1250">
                  <c:v>0.9410168354619336</c:v>
                </c:pt>
                <c:pt idx="1251">
                  <c:v>0.94707691303486663</c:v>
                </c:pt>
                <c:pt idx="1252">
                  <c:v>0.95314063147416583</c:v>
                </c:pt>
                <c:pt idx="1253">
                  <c:v>0.9592075643064405</c:v>
                </c:pt>
                <c:pt idx="1254">
                  <c:v>0.96527730177713789</c:v>
                </c:pt>
                <c:pt idx="1255">
                  <c:v>0.9713494502562503</c:v>
                </c:pt>
                <c:pt idx="1256">
                  <c:v>0.97742363163667223</c:v>
                </c:pt>
                <c:pt idx="1257">
                  <c:v>0.98349948272623156</c:v>
                </c:pt>
                <c:pt idx="1258">
                  <c:v>0.98957665463359346</c:v>
                </c:pt>
                <c:pt idx="1259">
                  <c:v>0.99565481214837659</c:v>
                </c:pt>
                <c:pt idx="1260">
                  <c:v>1.0017336331161752</c:v>
                </c:pt>
                <c:pt idx="1261">
                  <c:v>1.007812807808615</c:v>
                </c:pt>
                <c:pt idx="1262">
                  <c:v>1.0138920382887819</c:v>
                </c:pt>
                <c:pt idx="1263">
                  <c:v>1.0199710377725173</c:v>
                </c:pt>
                <c:pt idx="1264">
                  <c:v>1.0260495299857593</c:v>
                </c:pt>
                <c:pt idx="1265">
                  <c:v>1.0321272485180992</c:v>
                </c:pt>
                <c:pt idx="1266">
                  <c:v>1.0382039361730915</c:v>
                </c:pt>
                <c:pt idx="1267">
                  <c:v>1.0442793443151976</c:v>
                </c:pt>
                <c:pt idx="1268">
                  <c:v>1.0503532322138487</c:v>
                </c:pt>
                <c:pt idx="1269">
                  <c:v>1.0564253663845922</c:v>
                </c:pt>
                <c:pt idx="1270">
                  <c:v>1.0624955199276684</c:v>
                </c:pt>
                <c:pt idx="1271">
                  <c:v>1.068563471864046</c:v>
                </c:pt>
                <c:pt idx="1272">
                  <c:v>1.0746290064690314</c:v>
                </c:pt>
                <c:pt idx="1273">
                  <c:v>1.0806919126037211</c:v>
                </c:pt>
                <c:pt idx="1274">
                  <c:v>1.0867519830441694</c:v>
                </c:pt>
                <c:pt idx="1275">
                  <c:v>1.0928090138085391</c:v>
                </c:pt>
                <c:pt idx="1276">
                  <c:v>1.098862803482058</c:v>
                </c:pt>
                <c:pt idx="1277">
                  <c:v>1.1049131525403599</c:v>
                </c:pt>
                <c:pt idx="1278">
                  <c:v>1.1109598626705781</c:v>
                </c:pt>
                <c:pt idx="1279">
                  <c:v>1.1170027360906198</c:v>
                </c:pt>
                <c:pt idx="1280">
                  <c:v>1.1230415748667233</c:v>
                </c:pt>
                <c:pt idx="1281">
                  <c:v>1.1290761802290619</c:v>
                </c:pt>
                <c:pt idx="1282">
                  <c:v>1.1351063518855367</c:v>
                </c:pt>
                <c:pt idx="1283">
                  <c:v>1.1411318873337999</c:v>
                </c:pt>
                <c:pt idx="1284">
                  <c:v>1.1471525811714864</c:v>
                </c:pt>
                <c:pt idx="1285">
                  <c:v>1.1531682244045593</c:v>
                </c:pt>
                <c:pt idx="1286">
                  <c:v>1.1591786037539582</c:v>
                </c:pt>
                <c:pt idx="1287">
                  <c:v>1.1651835009604739</c:v>
                </c:pt>
                <c:pt idx="1288">
                  <c:v>1.1711826920876403</c:v>
                </c:pt>
                <c:pt idx="1289">
                  <c:v>1.1771759468231926</c:v>
                </c:pt>
                <c:pt idx="1290">
                  <c:v>1.1831630277784215</c:v>
                </c:pt>
                <c:pt idx="1291">
                  <c:v>1.1891436897859913</c:v>
                </c:pt>
                <c:pt idx="1292">
                  <c:v>1.1951176791959541</c:v>
                </c:pt>
                <c:pt idx="1293">
                  <c:v>1.2010847331701426</c:v>
                </c:pt>
                <c:pt idx="1294">
                  <c:v>1.2070445789747157</c:v>
                </c:pt>
                <c:pt idx="1295">
                  <c:v>1.2129969332714858</c:v>
                </c:pt>
                <c:pt idx="1296">
                  <c:v>1.218941501407198</c:v>
                </c:pt>
                <c:pt idx="1297">
                  <c:v>1.2248779767018325</c:v>
                </c:pt>
                <c:pt idx="1298">
                  <c:v>1.2308060397352021</c:v>
                </c:pt>
                <c:pt idx="1299">
                  <c:v>1.2367253576324466</c:v>
                </c:pt>
                <c:pt idx="1300">
                  <c:v>1.2426355833483047</c:v>
                </c:pt>
                <c:pt idx="1301">
                  <c:v>1.2485363549503794</c:v>
                </c:pt>
                <c:pt idx="1302">
                  <c:v>1.254427294901532</c:v>
                </c:pt>
                <c:pt idx="1303">
                  <c:v>1.2603080093417389</c:v>
                </c:pt>
                <c:pt idx="1304">
                  <c:v>1.2661780873692055</c:v>
                </c:pt>
                <c:pt idx="1305">
                  <c:v>1.272037100321403</c:v>
                </c:pt>
                <c:pt idx="1306">
                  <c:v>1.2778846010560514</c:v>
                </c:pt>
                <c:pt idx="1307">
                  <c:v>1.2837201232323234</c:v>
                </c:pt>
                <c:pt idx="1308">
                  <c:v>1.2895431805926119</c:v>
                </c:pt>
                <c:pt idx="1309">
                  <c:v>1.2953532662449858</c:v>
                </c:pt>
                <c:pt idx="1310">
                  <c:v>1.3011498519472273</c:v>
                </c:pt>
                <c:pt idx="1311">
                  <c:v>1.3069323873920344</c:v>
                </c:pt>
                <c:pt idx="1312">
                  <c:v>1.312700299494507</c:v>
                </c:pt>
                <c:pt idx="1313">
                  <c:v>1.3184529916817531</c:v>
                </c:pt>
                <c:pt idx="1314">
                  <c:v>1.3241898431857337</c:v>
                </c:pt>
                <c:pt idx="1315">
                  <c:v>1.3299102083391932</c:v>
                </c:pt>
                <c:pt idx="1316">
                  <c:v>1.3356134158756998</c:v>
                </c:pt>
                <c:pt idx="1317">
                  <c:v>1.3412987682339839</c:v>
                </c:pt>
                <c:pt idx="1318">
                  <c:v>1.3469655408675822</c:v>
                </c:pt>
                <c:pt idx="1319">
                  <c:v>1.3526129815600487</c:v>
                </c:pt>
                <c:pt idx="1320">
                  <c:v>1.3582403097464535</c:v>
                </c:pt>
                <c:pt idx="1321">
                  <c:v>1.363846715842389</c:v>
                </c:pt>
                <c:pt idx="1322">
                  <c:v>1.3694313605803738</c:v>
                </c:pt>
                <c:pt idx="1323">
                  <c:v>1.3749933743551153</c:v>
                </c:pt>
                <c:pt idx="1324">
                  <c:v>1.3805318565782809</c:v>
                </c:pt>
                <c:pt idx="1325">
                  <c:v>1.3860458750434073</c:v>
                </c:pt>
                <c:pt idx="1326">
                  <c:v>1.3915344653023298</c:v>
                </c:pt>
                <c:pt idx="1327">
                  <c:v>1.3969966300533938</c:v>
                </c:pt>
                <c:pt idx="1328">
                  <c:v>1.4024313385432299</c:v>
                </c:pt>
                <c:pt idx="1329">
                  <c:v>1.4078375259824498</c:v>
                </c:pt>
                <c:pt idx="1330">
                  <c:v>1.4132140929765762</c:v>
                </c:pt>
                <c:pt idx="1331">
                  <c:v>1.4185599049735336</c:v>
                </c:pt>
                <c:pt idx="1332">
                  <c:v>1.4238737917283826</c:v>
                </c:pt>
                <c:pt idx="1333">
                  <c:v>1.4291545467869231</c:v>
                </c:pt>
                <c:pt idx="1334">
                  <c:v>1.4344009269890301</c:v>
                </c:pt>
                <c:pt idx="1335">
                  <c:v>1.4396116519933182</c:v>
                </c:pt>
                <c:pt idx="1336">
                  <c:v>1.4447854038240557</c:v>
                </c:pt>
                <c:pt idx="1337">
                  <c:v>1.4499208264421872</c:v>
                </c:pt>
                <c:pt idx="1338">
                  <c:v>1.4550165253411467</c:v>
                </c:pt>
                <c:pt idx="1339">
                  <c:v>1.4600710671695865</c:v>
                </c:pt>
                <c:pt idx="1340">
                  <c:v>1.4650829793820561</c:v>
                </c:pt>
                <c:pt idx="1341">
                  <c:v>1.4700507499191182</c:v>
                </c:pt>
                <c:pt idx="1342">
                  <c:v>1.4749728269185018</c:v>
                </c:pt>
                <c:pt idx="1343">
                  <c:v>1.4798476184591665</c:v>
                </c:pt>
                <c:pt idx="1344">
                  <c:v>1.4846734923390752</c:v>
                </c:pt>
                <c:pt idx="1345">
                  <c:v>1.4894487758890498</c:v>
                </c:pt>
                <c:pt idx="1346">
                  <c:v>1.4941717558240386</c:v>
                </c:pt>
                <c:pt idx="1347">
                  <c:v>1.4988406781333379</c:v>
                </c:pt>
                <c:pt idx="1348">
                  <c:v>1.5034537480118126</c:v>
                </c:pt>
                <c:pt idx="1349">
                  <c:v>1.5080091298333214</c:v>
                </c:pt>
                <c:pt idx="1350">
                  <c:v>1.512504947168541</c:v>
                </c:pt>
                <c:pt idx="1351">
                  <c:v>1.5169392828487978</c:v>
                </c:pt>
                <c:pt idx="1352">
                  <c:v>1.5213101790774235</c:v>
                </c:pt>
                <c:pt idx="1353">
                  <c:v>1.525615637590799</c:v>
                </c:pt>
                <c:pt idx="1354">
                  <c:v>1.5298536198704886</c:v>
                </c:pt>
                <c:pt idx="1355">
                  <c:v>1.5340220474085084</c:v>
                </c:pt>
                <c:pt idx="1356">
                  <c:v>1.53811880202753</c:v>
                </c:pt>
                <c:pt idx="1357">
                  <c:v>1.5421417262573975</c:v>
                </c:pt>
                <c:pt idx="1358">
                  <c:v>1.546088623770334</c:v>
                </c:pt>
                <c:pt idx="1359">
                  <c:v>1.5499572598761886</c:v>
                </c:pt>
                <c:pt idx="1360">
                  <c:v>1.5537453620794706</c:v>
                </c:pt>
                <c:pt idx="1361">
                  <c:v>1.557450620700302</c:v>
                </c:pt>
                <c:pt idx="1362">
                  <c:v>1.5610706895603699</c:v>
                </c:pt>
                <c:pt idx="1363">
                  <c:v>1.5646031867362917</c:v>
                </c:pt>
                <c:pt idx="1364">
                  <c:v>1.5680456953811566</c:v>
                </c:pt>
                <c:pt idx="1365">
                  <c:v>1.5713957646171095</c:v>
                </c:pt>
                <c:pt idx="1366">
                  <c:v>1.5746509104990767</c:v>
                </c:pt>
                <c:pt idx="1367">
                  <c:v>1.5778086170523518</c:v>
                </c:pt>
                <c:pt idx="1368">
                  <c:v>1.5808663373848157</c:v>
                </c:pt>
                <c:pt idx="1369">
                  <c:v>1.5838214948758422</c:v>
                </c:pt>
                <c:pt idx="1370">
                  <c:v>1.5866714844423346</c:v>
                </c:pt>
                <c:pt idx="1371">
                  <c:v>1.5894136738841174</c:v>
                </c:pt>
                <c:pt idx="1372">
                  <c:v>1.5920454053093307</c:v>
                </c:pt>
                <c:pt idx="1373">
                  <c:v>1.594563996641128</c:v>
                </c:pt>
                <c:pt idx="1374">
                  <c:v>1.5969667432066759</c:v>
                </c:pt>
                <c:pt idx="1375">
                  <c:v>1.599250919409648</c:v>
                </c:pt>
                <c:pt idx="1376">
                  <c:v>1.6014137804864332</c:v>
                </c:pt>
                <c:pt idx="1377">
                  <c:v>1.6034525643477318</c:v>
                </c:pt>
                <c:pt idx="1378">
                  <c:v>1.6053644935051974</c:v>
                </c:pt>
                <c:pt idx="1379">
                  <c:v>1.6071467770846439</c:v>
                </c:pt>
                <c:pt idx="1380">
                  <c:v>1.6087966129250366</c:v>
                </c:pt>
                <c:pt idx="1381">
                  <c:v>1.6103111897647846</c:v>
                </c:pt>
                <c:pt idx="1382">
                  <c:v>1.6116876895144459</c:v>
                </c:pt>
                <c:pt idx="1383">
                  <c:v>1.6129232896164336</c:v>
                </c:pt>
                <c:pt idx="1384">
                  <c:v>1.6140151654912005</c:v>
                </c:pt>
                <c:pt idx="1385">
                  <c:v>1.61496049306991</c:v>
                </c:pt>
                <c:pt idx="1386">
                  <c:v>1.6157564514126732</c:v>
                </c:pt>
                <c:pt idx="1387">
                  <c:v>1.6164002254122689</c:v>
                </c:pt>
                <c:pt idx="1388">
                  <c:v>1.6168890085818639</c:v>
                </c:pt>
                <c:pt idx="1389">
                  <c:v>1.6172200059262567</c:v>
                </c:pt>
                <c:pt idx="1390">
                  <c:v>1.6173904368952785</c:v>
                </c:pt>
                <c:pt idx="1391">
                  <c:v>1.6173975384177834</c:v>
                </c:pt>
                <c:pt idx="1392">
                  <c:v>1.6172385680149659</c:v>
                </c:pt>
                <c:pt idx="1393">
                  <c:v>1.6169108069910769</c:v>
                </c:pt>
                <c:pt idx="1394">
                  <c:v>1.6164115636994307</c:v>
                </c:pt>
                <c:pt idx="1395">
                  <c:v>1.6157381768818135</c:v>
                </c:pt>
                <c:pt idx="1396">
                  <c:v>1.6148880190786821</c:v>
                </c:pt>
                <c:pt idx="1397">
                  <c:v>1.6138585001075147</c:v>
                </c:pt>
                <c:pt idx="1398">
                  <c:v>1.612647070606668</c:v>
                </c:pt>
                <c:pt idx="1399">
                  <c:v>1.6112512256415958</c:v>
                </c:pt>
                <c:pt idx="1400">
                  <c:v>1.6096685083700786</c:v>
                </c:pt>
                <c:pt idx="1401">
                  <c:v>1.6078965137631036</c:v>
                </c:pt>
                <c:pt idx="1402">
                  <c:v>1.605932892377506</c:v>
                </c:pt>
                <c:pt idx="1403">
                  <c:v>1.6037753541767947</c:v>
                </c:pt>
                <c:pt idx="1404">
                  <c:v>1.6014216723955161</c:v>
                </c:pt>
                <c:pt idx="1405">
                  <c:v>1.5988696874429635</c:v>
                </c:pt>
                <c:pt idx="1406">
                  <c:v>1.5961173108418989</c:v>
                </c:pt>
                <c:pt idx="1407">
                  <c:v>1.5931625291968554</c:v>
                </c:pt>
                <c:pt idx="1408">
                  <c:v>1.5900034081877137</c:v>
                </c:pt>
                <c:pt idx="1409">
                  <c:v>1.5866380965824818</c:v>
                </c:pt>
                <c:pt idx="1410">
                  <c:v>1.5830648302645058</c:v>
                </c:pt>
                <c:pt idx="1411">
                  <c:v>1.5792819362678363</c:v>
                </c:pt>
                <c:pt idx="1412">
                  <c:v>1.5752878368154881</c:v>
                </c:pt>
                <c:pt idx="1413">
                  <c:v>1.5710810533537827</c:v>
                </c:pt>
                <c:pt idx="1414">
                  <c:v>1.5666602105772598</c:v>
                </c:pt>
                <c:pt idx="1415">
                  <c:v>1.5620240404369439</c:v>
                </c:pt>
                <c:pt idx="1416">
                  <c:v>1.5571713861261958</c:v>
                </c:pt>
                <c:pt idx="1417">
                  <c:v>1.5521012060362689</c:v>
                </c:pt>
                <c:pt idx="1418">
                  <c:v>1.546812577675952</c:v>
                </c:pt>
                <c:pt idx="1419">
                  <c:v>1.5413047015469719</c:v>
                </c:pt>
                <c:pt idx="1420">
                  <c:v>1.5355769049686909</c:v>
                </c:pt>
                <c:pt idx="1421">
                  <c:v>1.529628645844556</c:v>
                </c:pt>
                <c:pt idx="1422">
                  <c:v>1.52345951636276</c:v>
                </c:pt>
                <c:pt idx="1423">
                  <c:v>1.5170692466237377</c:v>
                </c:pt>
                <c:pt idx="1424">
                  <c:v>1.5104577081866579</c:v>
                </c:pt>
                <c:pt idx="1425">
                  <c:v>1.5036249175275147</c:v>
                </c:pt>
                <c:pt idx="1426">
                  <c:v>1.4965710394009399</c:v>
                </c:pt>
                <c:pt idx="1427">
                  <c:v>1.4892963900976202</c:v>
                </c:pt>
                <c:pt idx="1428">
                  <c:v>1.4818014405903608</c:v>
                </c:pt>
                <c:pt idx="1429">
                  <c:v>1.4740868195601464</c:v>
                </c:pt>
                <c:pt idx="1430">
                  <c:v>1.4661533162949034</c:v>
                </c:pt>
                <c:pt idx="1431">
                  <c:v>1.4580018834531479</c:v>
                </c:pt>
                <c:pt idx="1432">
                  <c:v>1.4496336396848499</c:v>
                </c:pt>
                <c:pt idx="1433">
                  <c:v>1.4410498721017522</c:v>
                </c:pt>
                <c:pt idx="1434">
                  <c:v>1.432252038589888</c:v>
                </c:pt>
                <c:pt idx="1435">
                  <c:v>1.4232417699566795</c:v>
                </c:pt>
                <c:pt idx="1436">
                  <c:v>1.4140208719056282</c:v>
                </c:pt>
                <c:pt idx="1437">
                  <c:v>1.4045913268311256</c:v>
                </c:pt>
                <c:pt idx="1438">
                  <c:v>1.394955295426618</c:v>
                </c:pt>
                <c:pt idx="1439">
                  <c:v>1.3851151180997341</c:v>
                </c:pt>
                <c:pt idx="1440">
                  <c:v>1.3750733161871238</c:v>
                </c:pt>
                <c:pt idx="1441">
                  <c:v>1.3648325929634724</c:v>
                </c:pt>
                <c:pt idx="1442">
                  <c:v>1.3543958344381011</c:v>
                </c:pt>
                <c:pt idx="1443">
                  <c:v>1.3437661099338063</c:v>
                </c:pt>
                <c:pt idx="1444">
                  <c:v>1.3329466724422459</c:v>
                </c:pt>
                <c:pt idx="1445">
                  <c:v>1.3219409587506818</c:v>
                </c:pt>
                <c:pt idx="1446">
                  <c:v>1.3107525893357554</c:v>
                </c:pt>
                <c:pt idx="1447">
                  <c:v>1.2993853680191074</c:v>
                </c:pt>
                <c:pt idx="1448">
                  <c:v>1.2878432813814418</c:v>
                </c:pt>
                <c:pt idx="1449">
                  <c:v>1.2761304979310226</c:v>
                </c:pt>
                <c:pt idx="1450">
                  <c:v>1.2642513670234776</c:v>
                </c:pt>
                <c:pt idx="1451">
                  <c:v>1.2522104175298114</c:v>
                </c:pt>
                <c:pt idx="1452">
                  <c:v>1.2400123562506864</c:v>
                </c:pt>
                <c:pt idx="1453">
                  <c:v>1.2276620660746143</c:v>
                </c:pt>
                <c:pt idx="1454">
                  <c:v>1.215164603878681</c:v>
                </c:pt>
                <c:pt idx="1455">
                  <c:v>1.2025251981711478</c:v>
                </c:pt>
                <c:pt idx="1456">
                  <c:v>1.1897492464748498</c:v>
                </c:pt>
                <c:pt idx="1457">
                  <c:v>1.1768423124519001</c:v>
                </c:pt>
                <c:pt idx="1458">
                  <c:v>1.1638101227699975</c:v>
                </c:pt>
                <c:pt idx="1459">
                  <c:v>1.150658563711443</c:v>
                </c:pt>
                <c:pt idx="1460">
                  <c:v>1.1373936775264628</c:v>
                </c:pt>
                <c:pt idx="1461">
                  <c:v>1.1240216585328098</c:v>
                </c:pt>
                <c:pt idx="1462">
                  <c:v>1.1105488489645501</c:v>
                </c:pt>
                <c:pt idx="1463">
                  <c:v>1.0969817345729493</c:v>
                </c:pt>
                <c:pt idx="1464">
                  <c:v>1.0833269399835561</c:v>
                </c:pt>
                <c:pt idx="1465">
                  <c:v>1.0695912238132226</c:v>
                </c:pt>
                <c:pt idx="1466">
                  <c:v>1.0557814735524742</c:v>
                </c:pt>
                <c:pt idx="1467">
                  <c:v>1.0419047002181712</c:v>
                </c:pt>
                <c:pt idx="1468">
                  <c:v>1.0279680327826561</c:v>
                </c:pt>
                <c:pt idx="1469">
                  <c:v>1.0139787123854236</c:v>
                </c:pt>
                <c:pt idx="1470">
                  <c:v>0.99994408633474863</c:v>
                </c:pt>
                <c:pt idx="1471">
                  <c:v>0.98587160190618761</c:v>
                </c:pt>
                <c:pt idx="1472">
                  <c:v>0.97176879994640597</c:v>
                </c:pt>
                <c:pt idx="1473">
                  <c:v>0.9576433082903264</c:v>
                </c:pt>
                <c:pt idx="1474">
                  <c:v>0.94350283500091137</c:v>
                </c:pt>
                <c:pt idx="1475">
                  <c:v>0.9293551614404072</c:v>
                </c:pt>
                <c:pt idx="1476">
                  <c:v>0.91520813518351651</c:v>
                </c:pt>
                <c:pt idx="1477">
                  <c:v>0.90106966278200051</c:v>
                </c:pt>
                <c:pt idx="1478">
                  <c:v>0.88694770239203669</c:v>
                </c:pt>
                <c:pt idx="1479">
                  <c:v>0.87285025627460744</c:v>
                </c:pt>
                <c:pt idx="1480">
                  <c:v>0.85878536318084664</c:v>
                </c:pt>
                <c:pt idx="1481">
                  <c:v>0.84476109063374671</c:v>
                </c:pt>
                <c:pt idx="1482">
                  <c:v>0.83078552711816012</c:v>
                </c:pt>
                <c:pt idx="1483">
                  <c:v>0.8168667741916118</c:v>
                </c:pt>
                <c:pt idx="1484">
                  <c:v>0.80301293852810463</c:v>
                </c:pt>
                <c:pt idx="1485">
                  <c:v>0.78923212390795927</c:v>
                </c:pt>
                <c:pt idx="1486">
                  <c:v>0.7755324231663967</c:v>
                </c:pt>
                <c:pt idx="1487">
                  <c:v>0.7619219101141127</c:v>
                </c:pt>
                <c:pt idx="1488">
                  <c:v>0.74840863144306424</c:v>
                </c:pt>
                <c:pt idx="1489">
                  <c:v>0.73500059863060663</c:v>
                </c:pt>
                <c:pt idx="1490">
                  <c:v>0.7217057798557317</c:v>
                </c:pt>
                <c:pt idx="1491">
                  <c:v>0.70853209194057687</c:v>
                </c:pt>
                <c:pt idx="1492">
                  <c:v>0.6954873923308087</c:v>
                </c:pt>
                <c:pt idx="1493">
                  <c:v>0.68257947112819695</c:v>
                </c:pt>
                <c:pt idx="1494">
                  <c:v>0.66981604318894261</c:v>
                </c:pt>
                <c:pt idx="1495">
                  <c:v>0.65720474030089227</c:v>
                </c:pt>
                <c:pt idx="1496">
                  <c:v>0.64475310345278314</c:v>
                </c:pt>
                <c:pt idx="1497">
                  <c:v>0.63246857520874045</c:v>
                </c:pt>
                <c:pt idx="1498">
                  <c:v>0.62035849220059325</c:v>
                </c:pt>
                <c:pt idx="1499">
                  <c:v>0.60843007775082503</c:v>
                </c:pt>
                <c:pt idx="1500">
                  <c:v>0.59669043463837301</c:v>
                </c:pt>
                <c:pt idx="1501">
                  <c:v>0.58514653801951277</c:v>
                </c:pt>
                <c:pt idx="1502">
                  <c:v>0.57380522851544302</c:v>
                </c:pt>
                <c:pt idx="1503">
                  <c:v>0.56267320547816224</c:v>
                </c:pt>
                <c:pt idx="1504">
                  <c:v>0.55175702044557218</c:v>
                </c:pt>
                <c:pt idx="1505">
                  <c:v>0.54106307079664795</c:v>
                </c:pt>
                <c:pt idx="1506">
                  <c:v>0.53059759361687964</c:v>
                </c:pt>
                <c:pt idx="1507">
                  <c:v>0.52036665978372521</c:v>
                </c:pt>
                <c:pt idx="1508">
                  <c:v>0.51037616828159849</c:v>
                </c:pt>
                <c:pt idx="1509">
                  <c:v>0.50063184075531253</c:v>
                </c:pt>
                <c:pt idx="1510">
                  <c:v>0.49113921631008095</c:v>
                </c:pt>
                <c:pt idx="1511">
                  <c:v>0.481903646566266</c:v>
                </c:pt>
                <c:pt idx="1512">
                  <c:v>0.47293029097602846</c:v>
                </c:pt>
                <c:pt idx="1513">
                  <c:v>0.46422411240866845</c:v>
                </c:pt>
                <c:pt idx="1514">
                  <c:v>0.45578987301085405</c:v>
                </c:pt>
                <c:pt idx="1515">
                  <c:v>0.4476321303473334</c:v>
                </c:pt>
                <c:pt idx="1516">
                  <c:v>0.4397552338272705</c:v>
                </c:pt>
                <c:pt idx="1517">
                  <c:v>0.43216332142039643</c:v>
                </c:pt>
                <c:pt idx="1518">
                  <c:v>0.42486031666700597</c:v>
                </c:pt>
                <c:pt idx="1519">
                  <c:v>0.41784992598491111</c:v>
                </c:pt>
                <c:pt idx="1520">
                  <c:v>0.41113563627588889</c:v>
                </c:pt>
                <c:pt idx="1521">
                  <c:v>0.40472071283365935</c:v>
                </c:pt>
                <c:pt idx="1522">
                  <c:v>0.39860819755467236</c:v>
                </c:pt>
                <c:pt idx="1523">
                  <c:v>0.39280090745251833</c:v>
                </c:pt>
                <c:pt idx="1524">
                  <c:v>0.38730143347592161</c:v>
                </c:pt>
                <c:pt idx="1525">
                  <c:v>0.38211213962996815</c:v>
                </c:pt>
                <c:pt idx="1526">
                  <c:v>0.37723516239937521</c:v>
                </c:pt>
                <c:pt idx="1527">
                  <c:v>0.37267241047212352</c:v>
                </c:pt>
                <c:pt idx="1528">
                  <c:v>0.36842556476118482</c:v>
                </c:pt>
                <c:pt idx="1529">
                  <c:v>0.36449607872147727</c:v>
                </c:pt>
                <c:pt idx="1530">
                  <c:v>0.36088517895857197</c:v>
                </c:pt>
                <c:pt idx="1531">
                  <c:v>0.35759386612537847</c:v>
                </c:pt>
                <c:pt idx="1532">
                  <c:v>0.35462291610203589</c:v>
                </c:pt>
                <c:pt idx="1533">
                  <c:v>0.35197288145427141</c:v>
                </c:pt>
                <c:pt idx="1534">
                  <c:v>0.34964409316448591</c:v>
                </c:pt>
                <c:pt idx="1535">
                  <c:v>0.34763666262984083</c:v>
                </c:pt>
                <c:pt idx="1536">
                  <c:v>0.34595048392065419</c:v>
                </c:pt>
                <c:pt idx="1537">
                  <c:v>0.34458523629244903</c:v>
                </c:pt>
                <c:pt idx="1538">
                  <c:v>0.34354038694424638</c:v>
                </c:pt>
                <c:pt idx="1539">
                  <c:v>0.34281519401545396</c:v>
                </c:pt>
                <c:pt idx="1540">
                  <c:v>0.34240870981336724</c:v>
                </c:pt>
                <c:pt idx="1541">
                  <c:v>0.34231978426288889</c:v>
                </c:pt>
                <c:pt idx="1542">
                  <c:v>0.34254706856966832</c:v>
                </c:pt>
                <c:pt idx="1543">
                  <c:v>0.3430890190879155</c:v>
                </c:pt>
                <c:pt idx="1544">
                  <c:v>0.34394390138331382</c:v>
                </c:pt>
                <c:pt idx="1545">
                  <c:v>0.34510979448188156</c:v>
                </c:pt>
                <c:pt idx="1546">
                  <c:v>0.3465845952948346</c:v>
                </c:pt>
                <c:pt idx="1547">
                  <c:v>0.34836602320964694</c:v>
                </c:pt>
                <c:pt idx="1548">
                  <c:v>0.35045162483734932</c:v>
                </c:pt>
                <c:pt idx="1549">
                  <c:v>0.35283877890572357</c:v>
                </c:pt>
                <c:pt idx="1550">
                  <c:v>0.35552470128819658</c:v>
                </c:pt>
                <c:pt idx="1551">
                  <c:v>0.35850645015810845</c:v>
                </c:pt>
                <c:pt idx="1552">
                  <c:v>0.36178093125784005</c:v>
                </c:pt>
                <c:pt idx="1553">
                  <c:v>0.36534490327233154</c:v>
                </c:pt>
                <c:pt idx="1554">
                  <c:v>0.36919498329668943</c:v>
                </c:pt>
                <c:pt idx="1555">
                  <c:v>0.37332765238723675</c:v>
                </c:pt>
                <c:pt idx="1556">
                  <c:v>0.37773926118571732</c:v>
                </c:pt>
                <c:pt idx="1557">
                  <c:v>0.38242603560633132</c:v>
                </c:pt>
                <c:pt idx="1558">
                  <c:v>0.38738408257528739</c:v>
                </c:pt>
                <c:pt idx="1559">
                  <c:v>0.39260939581276927</c:v>
                </c:pt>
                <c:pt idx="1560">
                  <c:v>0.39809786164733751</c:v>
                </c:pt>
                <c:pt idx="1561">
                  <c:v>0.4038452648528284</c:v>
                </c:pt>
                <c:pt idx="1562">
                  <c:v>0.40984729449815471</c:v>
                </c:pt>
                <c:pt idx="1563">
                  <c:v>0.41609954980042652</c:v>
                </c:pt>
                <c:pt idx="1564">
                  <c:v>0.4225975459721838</c:v>
                </c:pt>
                <c:pt idx="1565">
                  <c:v>0.42933672005354045</c:v>
                </c:pt>
                <c:pt idx="1566">
                  <c:v>0.43631243672053871</c:v>
                </c:pt>
                <c:pt idx="1567">
                  <c:v>0.44351999406103193</c:v>
                </c:pt>
                <c:pt idx="1568">
                  <c:v>0.45095462930978975</c:v>
                </c:pt>
                <c:pt idx="1569">
                  <c:v>0.458611524534835</c:v>
                </c:pt>
                <c:pt idx="1570">
                  <c:v>0.46648581226716812</c:v>
                </c:pt>
                <c:pt idx="1571">
                  <c:v>0.47457258106640943</c:v>
                </c:pt>
                <c:pt idx="1572">
                  <c:v>0.48286688101536568</c:v>
                </c:pt>
                <c:pt idx="1573">
                  <c:v>0.49136372913638598</c:v>
                </c:pt>
                <c:pt idx="1574">
                  <c:v>0.50005811472327988</c:v>
                </c:pt>
                <c:pt idx="1575">
                  <c:v>0.50894500458245873</c:v>
                </c:pt>
                <c:pt idx="1576">
                  <c:v>0.51801934817730166</c:v>
                </c:pt>
                <c:pt idx="1577">
                  <c:v>0.52727608267055681</c:v>
                </c:pt>
                <c:pt idx="1578">
                  <c:v>0.53671013785919464</c:v>
                </c:pt>
                <c:pt idx="1579">
                  <c:v>0.54631644099720322</c:v>
                </c:pt>
                <c:pt idx="1580">
                  <c:v>0.55608992150152781</c:v>
                </c:pt>
                <c:pt idx="1581">
                  <c:v>0.56602551553714464</c:v>
                </c:pt>
                <c:pt idx="1582">
                  <c:v>0.57611817047743807</c:v>
                </c:pt>
                <c:pt idx="1583">
                  <c:v>0.58636284923620852</c:v>
                </c:pt>
                <c:pt idx="1584">
                  <c:v>0.59675453446846505</c:v>
                </c:pt>
                <c:pt idx="1585">
                  <c:v>0.60728823263679066</c:v>
                </c:pt>
                <c:pt idx="1586">
                  <c:v>0.61795897794101995</c:v>
                </c:pt>
                <c:pt idx="1587">
                  <c:v>0.62876183610911196</c:v>
                </c:pt>
                <c:pt idx="1588">
                  <c:v>0.63969190804698695</c:v>
                </c:pt>
                <c:pt idx="1589">
                  <c:v>0.65074433334625925</c:v>
                </c:pt>
                <c:pt idx="1590">
                  <c:v>0.66191429364815502</c:v>
                </c:pt>
                <c:pt idx="1591">
                  <c:v>0.6731970158629863</c:v>
                </c:pt>
                <c:pt idx="1592">
                  <c:v>0.68458777524439651</c:v>
                </c:pt>
                <c:pt idx="1593">
                  <c:v>0.69608189831794687</c:v>
                </c:pt>
                <c:pt idx="1594">
                  <c:v>0.70767476566389298</c:v>
                </c:pt>
                <c:pt idx="1595">
                  <c:v>0.71936181455451853</c:v>
                </c:pt>
                <c:pt idx="1596">
                  <c:v>0.73113854144619761</c:v>
                </c:pt>
                <c:pt idx="1597">
                  <c:v>0.74300050432688158</c:v>
                </c:pt>
                <c:pt idx="1598">
                  <c:v>0.75494332491995553</c:v>
                </c:pt>
                <c:pt idx="1599">
                  <c:v>0.7669626907455166</c:v>
                </c:pt>
                <c:pt idx="1600">
                  <c:v>0.77905435704024462</c:v>
                </c:pt>
                <c:pt idx="1601">
                  <c:v>0.79121414853780747</c:v>
                </c:pt>
                <c:pt idx="1602">
                  <c:v>0.8034379611108885</c:v>
                </c:pt>
                <c:pt idx="1603">
                  <c:v>0.81572176327723478</c:v>
                </c:pt>
                <c:pt idx="1604">
                  <c:v>0.8280615975715081</c:v>
                </c:pt>
                <c:pt idx="1605">
                  <c:v>0.8404535817853338</c:v>
                </c:pt>
                <c:pt idx="1606">
                  <c:v>0.85289391007758952</c:v>
                </c:pt>
                <c:pt idx="1607">
                  <c:v>0.86537885395787573</c:v>
                </c:pt>
                <c:pt idx="1608">
                  <c:v>0.87790476314538846</c:v>
                </c:pt>
                <c:pt idx="1609">
                  <c:v>0.89046806630622199</c:v>
                </c:pt>
                <c:pt idx="1610">
                  <c:v>0.9030652716717763</c:v>
                </c:pt>
                <c:pt idx="1611">
                  <c:v>0.91569296754116691</c:v>
                </c:pt>
                <c:pt idx="1612">
                  <c:v>0.92834782267097871</c:v>
                </c:pt>
                <c:pt idx="1613">
                  <c:v>0.9410265865549946</c:v>
                </c:pt>
                <c:pt idx="1614">
                  <c:v>0.95372608959756666</c:v>
                </c:pt>
                <c:pt idx="1615">
                  <c:v>0.96644324318337516</c:v>
                </c:pt>
                <c:pt idx="1616">
                  <c:v>0.97917503964718866</c:v>
                </c:pt>
                <c:pt idx="1617">
                  <c:v>0.99191855214686953</c:v>
                </c:pt>
                <c:pt idx="1618">
                  <c:v>1.0046709344427041</c:v>
                </c:pt>
                <c:pt idx="1619">
                  <c:v>1.0174294205868717</c:v>
                </c:pt>
                <c:pt idx="1620">
                  <c:v>1.0301913245261001</c:v>
                </c:pt>
                <c:pt idx="1621">
                  <c:v>1.0429540396208261</c:v>
                </c:pt>
                <c:pt idx="1622">
                  <c:v>1.0557150380844698</c:v>
                </c:pt>
                <c:pt idx="1623">
                  <c:v>1.0684718703462255</c:v>
                </c:pt>
                <c:pt idx="1624">
                  <c:v>1.0812221643403785</c:v>
                </c:pt>
                <c:pt idx="1625">
                  <c:v>1.093963624725792</c:v>
                </c:pt>
                <c:pt idx="1626">
                  <c:v>1.1066940320386098</c:v>
                </c:pt>
                <c:pt idx="1627">
                  <c:v>1.1194112417819577</c:v>
                </c:pt>
                <c:pt idx="1628">
                  <c:v>1.1321131834550853</c:v>
                </c:pt>
                <c:pt idx="1629">
                  <c:v>1.14479785952569</c:v>
                </c:pt>
                <c:pt idx="1630">
                  <c:v>1.1574633443485367</c:v>
                </c:pt>
                <c:pt idx="1631">
                  <c:v>1.1701077830332371</c:v>
                </c:pt>
                <c:pt idx="1632">
                  <c:v>1.1827293902640903</c:v>
                </c:pt>
                <c:pt idx="1633">
                  <c:v>1.1953264490756499</c:v>
                </c:pt>
                <c:pt idx="1634">
                  <c:v>1.207897309585757</c:v>
                </c:pt>
                <c:pt idx="1635">
                  <c:v>1.2204403876901815</c:v>
                </c:pt>
                <c:pt idx="1636">
                  <c:v>1.232954163720428</c:v>
                </c:pt>
                <c:pt idx="1637">
                  <c:v>1.2454371810682039</c:v>
                </c:pt>
                <c:pt idx="1638">
                  <c:v>1.2578880447788163</c:v>
                </c:pt>
                <c:pt idx="1639">
                  <c:v>1.2703054201160913</c:v>
                </c:pt>
                <c:pt idx="1640">
                  <c:v>1.2826880311011029</c:v>
                </c:pt>
                <c:pt idx="1641">
                  <c:v>1.2950346590274759</c:v>
                </c:pt>
                <c:pt idx="1642">
                  <c:v>1.3073441409550979</c:v>
                </c:pt>
                <c:pt idx="1643">
                  <c:v>1.3196153681846374</c:v>
                </c:pt>
                <c:pt idx="1644">
                  <c:v>1.3318472847151224</c:v>
                </c:pt>
                <c:pt idx="1645">
                  <c:v>1.344038885686456</c:v>
                </c:pt>
                <c:pt idx="1646">
                  <c:v>1.3561892158085924</c:v>
                </c:pt>
                <c:pt idx="1647">
                  <c:v>1.3682973677797921</c:v>
                </c:pt>
                <c:pt idx="1648">
                  <c:v>1.3803624806952919</c:v>
                </c:pt>
                <c:pt idx="1649">
                  <c:v>1.3923837384481681</c:v>
                </c:pt>
                <c:pt idx="1650">
                  <c:v>1.4043603681242061</c:v>
                </c:pt>
                <c:pt idx="1651">
                  <c:v>1.4162916383919939</c:v>
                </c:pt>
                <c:pt idx="1652">
                  <c:v>1.4281768578899297</c:v>
                </c:pt>
                <c:pt idx="1653">
                  <c:v>1.4400153736116745</c:v>
                </c:pt>
                <c:pt idx="1654">
                  <c:v>1.451806569290506</c:v>
                </c:pt>
                <c:pt idx="1655">
                  <c:v>1.463549863785226</c:v>
                </c:pt>
                <c:pt idx="1656">
                  <c:v>1.4752447094670846</c:v>
                </c:pt>
                <c:pt idx="1657">
                  <c:v>1.4868905906103462</c:v>
                </c:pt>
                <c:pt idx="1658">
                  <c:v>1.4984870217863384</c:v>
                </c:pt>
                <c:pt idx="1659">
                  <c:v>1.5100335462624388</c:v>
                </c:pt>
                <c:pt idx="1660">
                  <c:v>1.5215297344068719</c:v>
                </c:pt>
                <c:pt idx="1661">
                  <c:v>1.5329751820999118</c:v>
                </c:pt>
                <c:pt idx="1662">
                  <c:v>1.5443695091522764</c:v>
                </c:pt>
                <c:pt idx="1663">
                  <c:v>1.5557123577313698</c:v>
                </c:pt>
                <c:pt idx="1664">
                  <c:v>1.5670033907962617</c:v>
                </c:pt>
                <c:pt idx="1665">
                  <c:v>1.5782422905411828</c:v>
                </c:pt>
                <c:pt idx="1666">
                  <c:v>1.5894287568490297</c:v>
                </c:pt>
                <c:pt idx="1667">
                  <c:v>1.6005625057546111</c:v>
                </c:pt>
                <c:pt idx="1668">
                  <c:v>1.6116432679182553</c:v>
                </c:pt>
                <c:pt idx="1669">
                  <c:v>1.6226707871099513</c:v>
                </c:pt>
                <c:pt idx="1670">
                  <c:v>1.6336448187048001</c:v>
                </c:pt>
                <c:pt idx="1671">
                  <c:v>1.644565128189424</c:v>
                </c:pt>
                <c:pt idx="1672">
                  <c:v>1.6554314896799354</c:v>
                </c:pt>
                <c:pt idx="1673">
                  <c:v>1.6662436844515247</c:v>
                </c:pt>
                <c:pt idx="1674">
                  <c:v>1.6770014994798954</c:v>
                </c:pt>
                <c:pt idx="1675">
                  <c:v>1.6877047259944831</c:v>
                </c:pt>
                <c:pt idx="1676">
                  <c:v>1.6983531580435742</c:v>
                </c:pt>
                <c:pt idx="1677">
                  <c:v>1.7089465910718302</c:v>
                </c:pt>
                <c:pt idx="1678">
                  <c:v>1.7194848205095921</c:v>
                </c:pt>
                <c:pt idx="1679">
                  <c:v>1.7299676403741557</c:v>
                </c:pt>
                <c:pt idx="1680">
                  <c:v>1.7403948418836273</c:v>
                </c:pt>
                <c:pt idx="1681">
                  <c:v>1.7507662120823277</c:v>
                </c:pt>
                <c:pt idx="1682">
                  <c:v>1.7610815324786389</c:v>
                </c:pt>
                <c:pt idx="1683">
                  <c:v>1.771340577694599</c:v>
                </c:pt>
                <c:pt idx="1684">
                  <c:v>1.7815431141278091</c:v>
                </c:pt>
                <c:pt idx="1685">
                  <c:v>1.7916888986246655</c:v>
                </c:pt>
                <c:pt idx="1686">
                  <c:v>1.8017776771662168</c:v>
                </c:pt>
                <c:pt idx="1687">
                  <c:v>1.8118091835653318</c:v>
                </c:pt>
                <c:pt idx="1688">
                  <c:v>1.821783138175598</c:v>
                </c:pt>
                <c:pt idx="1689">
                  <c:v>1.8316992466123299</c:v>
                </c:pt>
                <c:pt idx="1690">
                  <c:v>1.8415571984850541</c:v>
                </c:pt>
                <c:pt idx="1691">
                  <c:v>1.8513566661415173</c:v>
                </c:pt>
                <c:pt idx="1692">
                  <c:v>1.8610973034237741</c:v>
                </c:pt>
                <c:pt idx="1693">
                  <c:v>1.8707787444354771</c:v>
                </c:pt>
                <c:pt idx="1694">
                  <c:v>1.8804006023211031</c:v>
                </c:pt>
                <c:pt idx="1695">
                  <c:v>1.8899624680570588</c:v>
                </c:pt>
                <c:pt idx="1696">
                  <c:v>1.8994639092540306</c:v>
                </c:pt>
                <c:pt idx="1697">
                  <c:v>1.9089044689720467</c:v>
                </c:pt>
                <c:pt idx="1698">
                  <c:v>1.9182836645467374</c:v>
                </c:pt>
                <c:pt idx="1699">
                  <c:v>1.927600986428146</c:v>
                </c:pt>
                <c:pt idx="1700">
                  <c:v>1.9368558970318983</c:v>
                </c:pt>
                <c:pt idx="1701">
                  <c:v>1.9460478296026644</c:v>
                </c:pt>
                <c:pt idx="1702">
                  <c:v>1.9551761870904378</c:v>
                </c:pt>
                <c:pt idx="1703">
                  <c:v>1.9642403410401421</c:v>
                </c:pt>
                <c:pt idx="1704">
                  <c:v>1.9732396304940678</c:v>
                </c:pt>
                <c:pt idx="1705">
                  <c:v>1.9821733609083769</c:v>
                </c:pt>
                <c:pt idx="1706">
                  <c:v>1.9910408030836118</c:v>
                </c:pt>
                <c:pt idx="1707">
                  <c:v>1.9998411921099002</c:v>
                </c:pt>
                <c:pt idx="1708">
                  <c:v>2.0085737263266776</c:v>
                </c:pt>
                <c:pt idx="1709">
                  <c:v>2.0172375662984452</c:v>
                </c:pt>
                <c:pt idx="1710">
                  <c:v>2.0258318338065542</c:v>
                </c:pt>
                <c:pt idx="1711">
                  <c:v>2.0343556108577077</c:v>
                </c:pt>
                <c:pt idx="1712">
                  <c:v>2.0428079387096107</c:v>
                </c:pt>
                <c:pt idx="1713">
                  <c:v>2.0511878169151156</c:v>
                </c:pt>
                <c:pt idx="1714">
                  <c:v>2.0594942023853391</c:v>
                </c:pt>
                <c:pt idx="1715">
                  <c:v>2.067726008471968</c:v>
                </c:pt>
                <c:pt idx="1716">
                  <c:v>2.0758821040711108</c:v>
                </c:pt>
                <c:pt idx="1717">
                  <c:v>2.0839613127477654</c:v>
                </c:pt>
                <c:pt idx="1718">
                  <c:v>2.0919624118836957</c:v>
                </c:pt>
                <c:pt idx="1719">
                  <c:v>2.0998841318483668</c:v>
                </c:pt>
                <c:pt idx="1720">
                  <c:v>2.1077251551948382</c:v>
                </c:pt>
                <c:pt idx="1721">
                  <c:v>2.1154841158817441</c:v>
                </c:pt>
                <c:pt idx="1722">
                  <c:v>2.1231595985221969</c:v>
                </c:pt>
                <c:pt idx="1723">
                  <c:v>2.1307501376610034</c:v>
                </c:pt>
                <c:pt idx="1724">
                  <c:v>2.1382542170820549</c:v>
                </c:pt>
                <c:pt idx="1725">
                  <c:v>2.145670269146521</c:v>
                </c:pt>
                <c:pt idx="1726">
                  <c:v>2.1529966741639237</c:v>
                </c:pt>
                <c:pt idx="1727">
                  <c:v>2.160231759797099</c:v>
                </c:pt>
                <c:pt idx="1728">
                  <c:v>2.1673738005032281</c:v>
                </c:pt>
                <c:pt idx="1729">
                  <c:v>2.1744210170119609</c:v>
                </c:pt>
                <c:pt idx="1730">
                  <c:v>2.181371575842411</c:v>
                </c:pt>
                <c:pt idx="1731">
                  <c:v>2.1882235888616348</c:v>
                </c:pt>
                <c:pt idx="1732">
                  <c:v>2.1949751128848392</c:v>
                </c:pt>
                <c:pt idx="1733">
                  <c:v>2.2016241493205211</c:v>
                </c:pt>
                <c:pt idx="1734">
                  <c:v>2.2081686438618413</c:v>
                </c:pt>
                <c:pt idx="1735">
                  <c:v>2.2146064862262347</c:v>
                </c:pt>
                <c:pt idx="1736">
                  <c:v>2.2209355099451953</c:v>
                </c:pt>
                <c:pt idx="1737">
                  <c:v>2.2271534922066438</c:v>
                </c:pt>
                <c:pt idx="1738">
                  <c:v>2.2332581537512168</c:v>
                </c:pt>
                <c:pt idx="1739">
                  <c:v>2.2392471588256355</c:v>
                </c:pt>
                <c:pt idx="1740">
                  <c:v>2.2451181151945248</c:v>
                </c:pt>
                <c:pt idx="1741">
                  <c:v>2.2508685742127801</c:v>
                </c:pt>
                <c:pt idx="1742">
                  <c:v>2.2564960309616389</c:v>
                </c:pt>
                <c:pt idx="1743">
                  <c:v>2.2619979244498074</c:v>
                </c:pt>
                <c:pt idx="1744">
                  <c:v>2.2673716378823259</c:v>
                </c:pt>
                <c:pt idx="1745">
                  <c:v>2.2726144989992743</c:v>
                </c:pt>
                <c:pt idx="1746">
                  <c:v>2.2777237804871566</c:v>
                </c:pt>
                <c:pt idx="1747">
                  <c:v>2.2826967004646992</c:v>
                </c:pt>
                <c:pt idx="1748">
                  <c:v>2.2875304230455296</c:v>
                </c:pt>
                <c:pt idx="1749">
                  <c:v>2.2922220589807694</c:v>
                </c:pt>
                <c:pt idx="1750">
                  <c:v>2.2967686663825799</c:v>
                </c:pt>
                <c:pt idx="1751">
                  <c:v>2.30116725153262</c:v>
                </c:pt>
                <c:pt idx="1752">
                  <c:v>2.3054147697764882</c:v>
                </c:pt>
                <c:pt idx="1753">
                  <c:v>2.3095081265070707</c:v>
                </c:pt>
                <c:pt idx="1754">
                  <c:v>2.313444178238973</c:v>
                </c:pt>
                <c:pt idx="1755">
                  <c:v>2.3172197337762612</c:v>
                </c:pt>
                <c:pt idx="1756">
                  <c:v>2.3208315554762318</c:v>
                </c:pt>
                <c:pt idx="1757">
                  <c:v>2.3242763606103392</c:v>
                </c:pt>
                <c:pt idx="1758">
                  <c:v>2.3275508228257755</c:v>
                </c:pt>
                <c:pt idx="1759">
                  <c:v>2.3306515737090017</c:v>
                </c:pt>
                <c:pt idx="1760">
                  <c:v>2.3335752044531768</c:v>
                </c:pt>
                <c:pt idx="1761">
                  <c:v>2.3363182676321887</c:v>
                </c:pt>
                <c:pt idx="1762">
                  <c:v>2.338877279082328</c:v>
                </c:pt>
                <c:pt idx="1763">
                  <c:v>2.3412487198944563</c:v>
                </c:pt>
                <c:pt idx="1764">
                  <c:v>2.3434290385168759</c:v>
                </c:pt>
                <c:pt idx="1765">
                  <c:v>2.3454146529725923</c:v>
                </c:pt>
                <c:pt idx="1766">
                  <c:v>2.3472019531903681</c:v>
                </c:pt>
                <c:pt idx="1767">
                  <c:v>2.3487873034527009</c:v>
                </c:pt>
                <c:pt idx="1768">
                  <c:v>2.350167044960549</c:v>
                </c:pt>
                <c:pt idx="1769">
                  <c:v>2.3513374985178617</c:v>
                </c:pt>
                <c:pt idx="1770">
                  <c:v>2.3522949673342577</c:v>
                </c:pt>
                <c:pt idx="1771">
                  <c:v>2.3530357399492972</c:v>
                </c:pt>
                <c:pt idx="1772">
                  <c:v>2.3535560932776263</c:v>
                </c:pt>
                <c:pt idx="1773">
                  <c:v>2.3538522957757642</c:v>
                </c:pt>
                <c:pt idx="1774">
                  <c:v>2.3539206107308326</c:v>
                </c:pt>
                <c:pt idx="1775">
                  <c:v>2.3537572996719689</c:v>
                </c:pt>
                <c:pt idx="1776">
                  <c:v>2.3533586259032839</c:v>
                </c:pt>
                <c:pt idx="1777">
                  <c:v>2.352720858159369</c:v>
                </c:pt>
                <c:pt idx="1778">
                  <c:v>2.3518402743817601</c:v>
                </c:pt>
                <c:pt idx="1779">
                  <c:v>2.3507131656166624</c:v>
                </c:pt>
                <c:pt idx="1780">
                  <c:v>2.3493358400319542</c:v>
                </c:pt>
                <c:pt idx="1781">
                  <c:v>2.3477046270536608</c:v>
                </c:pt>
                <c:pt idx="1782">
                  <c:v>2.3458158816191723</c:v>
                </c:pt>
                <c:pt idx="1783">
                  <c:v>2.3436659885462592</c:v>
                </c:pt>
                <c:pt idx="1784">
                  <c:v>2.3412513670157993</c:v>
                </c:pt>
                <c:pt idx="1785">
                  <c:v>2.3385684751663103</c:v>
                </c:pt>
                <c:pt idx="1786">
                  <c:v>2.335613814796857</c:v>
                </c:pt>
                <c:pt idx="1787">
                  <c:v>2.3323839361771337</c:v>
                </c:pt>
                <c:pt idx="1788">
                  <c:v>2.3288754429599345</c:v>
                </c:pt>
                <c:pt idx="1789">
                  <c:v>2.3250849971938794</c:v>
                </c:pt>
                <c:pt idx="1790">
                  <c:v>2.321009324432239</c:v>
                </c:pt>
                <c:pt idx="1791">
                  <c:v>2.3166452189341737</c:v>
                </c:pt>
                <c:pt idx="1792">
                  <c:v>2.3119895489534548</c:v>
                </c:pt>
                <c:pt idx="1793">
                  <c:v>2.3070392621108748</c:v>
                </c:pt>
                <c:pt idx="1794">
                  <c:v>2.301791390845024</c:v>
                </c:pt>
                <c:pt idx="1795">
                  <c:v>2.2962430579358326</c:v>
                </c:pt>
                <c:pt idx="1796">
                  <c:v>2.2903914820963376</c:v>
                </c:pt>
                <c:pt idx="1797">
                  <c:v>2.2842339836253602</c:v>
                </c:pt>
                <c:pt idx="1798">
                  <c:v>2.2777679901162204</c:v>
                </c:pt>
                <c:pt idx="1799">
                  <c:v>2.2709910422140069</c:v>
                </c:pt>
                <c:pt idx="1800">
                  <c:v>2.2639007994148832</c:v>
                </c:pt>
                <c:pt idx="1801">
                  <c:v>2.2564950459004582</c:v>
                </c:pt>
                <c:pt idx="1802">
                  <c:v>2.2487716963987388</c:v>
                </c:pt>
                <c:pt idx="1803">
                  <c:v>2.2407288020655205</c:v>
                </c:pt>
                <c:pt idx="1804">
                  <c:v>2.2323645563762922</c:v>
                </c:pt>
                <c:pt idx="1805">
                  <c:v>2.2236773010211408</c:v>
                </c:pt>
                <c:pt idx="1806">
                  <c:v>2.2146655317940933</c:v>
                </c:pt>
                <c:pt idx="1807">
                  <c:v>2.2053279044669556</c:v>
                </c:pt>
                <c:pt idx="1808">
                  <c:v>2.1956632406396532</c:v>
                </c:pt>
                <c:pt idx="1809">
                  <c:v>2.185670533555927</c:v>
                </c:pt>
                <c:pt idx="1810">
                  <c:v>2.1753489538761124</c:v>
                </c:pt>
                <c:pt idx="1811">
                  <c:v>2.1646978553955032</c:v>
                </c:pt>
                <c:pt idx="1812">
                  <c:v>2.1537167806992779</c:v>
                </c:pt>
                <c:pt idx="1813">
                  <c:v>2.1424054667423471</c:v>
                </c:pt>
                <c:pt idx="1814">
                  <c:v>2.1307638503442532</c:v>
                </c:pt>
                <c:pt idx="1815">
                  <c:v>2.1187920735874992</c:v>
                </c:pt>
                <c:pt idx="1816">
                  <c:v>2.1064904891090483</c:v>
                </c:pt>
                <c:pt idx="1817">
                  <c:v>2.0938596652727575</c:v>
                </c:pt>
                <c:pt idx="1818">
                  <c:v>2.08090039121238</c:v>
                </c:pt>
                <c:pt idx="1819">
                  <c:v>2.0676136817330821</c:v>
                </c:pt>
                <c:pt idx="1820">
                  <c:v>2.0540007820602391</c:v>
                </c:pt>
                <c:pt idx="1821">
                  <c:v>2.0400631724234639</c:v>
                </c:pt>
                <c:pt idx="1822">
                  <c:v>2.0258025724652025</c:v>
                </c:pt>
                <c:pt idx="1823">
                  <c:v>2.011220945461035</c:v>
                </c:pt>
                <c:pt idx="1824">
                  <c:v>1.9963205023409363</c:v>
                </c:pt>
                <c:pt idx="1825">
                  <c:v>1.9811037054997502</c:v>
                </c:pt>
                <c:pt idx="1826">
                  <c:v>1.9655732723855956</c:v>
                </c:pt>
                <c:pt idx="1827">
                  <c:v>1.9497321788533535</c:v>
                </c:pt>
                <c:pt idx="1828">
                  <c:v>1.9335836622749296</c:v>
                </c:pt>
                <c:pt idx="1829">
                  <c:v>1.9171312243918295</c:v>
                </c:pt>
                <c:pt idx="1830">
                  <c:v>1.9003786339014301</c:v>
                </c:pt>
                <c:pt idx="1831">
                  <c:v>1.8833299287657121</c:v>
                </c:pt>
                <c:pt idx="1832">
                  <c:v>1.8659894182311558</c:v>
                </c:pt>
                <c:pt idx="1833">
                  <c:v>1.8483616845508872</c:v>
                </c:pt>
                <c:pt idx="1834">
                  <c:v>1.8304515843983533</c:v>
                </c:pt>
                <c:pt idx="1835">
                  <c:v>1.8122642499633417</c:v>
                </c:pt>
                <c:pt idx="1836">
                  <c:v>1.7938050897212909</c:v>
                </c:pt>
                <c:pt idx="1837">
                  <c:v>1.775079788866941</c:v>
                </c:pt>
                <c:pt idx="1838">
                  <c:v>1.7560943094040791</c:v>
                </c:pt>
                <c:pt idx="1839">
                  <c:v>1.7368548898837954</c:v>
                </c:pt>
                <c:pt idx="1840">
                  <c:v>1.7173680447836297</c:v>
                </c:pt>
                <c:pt idx="1841">
                  <c:v>1.6976405635211036</c:v>
                </c:pt>
                <c:pt idx="1842">
                  <c:v>1.6776795090949539</c:v>
                </c:pt>
                <c:pt idx="1843">
                  <c:v>1.6574922163491073</c:v>
                </c:pt>
                <c:pt idx="1844">
                  <c:v>1.6370862898535576</c:v>
                </c:pt>
                <c:pt idx="1845">
                  <c:v>1.6164696013983626</c:v>
                </c:pt>
                <c:pt idx="1846">
                  <c:v>1.5956502870969114</c:v>
                </c:pt>
                <c:pt idx="1847">
                  <c:v>1.5746367440948812</c:v>
                </c:pt>
                <c:pt idx="1848">
                  <c:v>1.5534376268834937</c:v>
                </c:pt>
                <c:pt idx="1849">
                  <c:v>1.5320618432145841</c:v>
                </c:pt>
                <c:pt idx="1850">
                  <c:v>1.5105185496170299</c:v>
                </c:pt>
                <c:pt idx="1851">
                  <c:v>1.4888171465145461</c:v>
                </c:pt>
                <c:pt idx="1852">
                  <c:v>1.4669672729452936</c:v>
                </c:pt>
                <c:pt idx="1853">
                  <c:v>1.444978800884869</c:v>
                </c:pt>
                <c:pt idx="1854">
                  <c:v>1.422861829175039</c:v>
                </c:pt>
                <c:pt idx="1855">
                  <c:v>1.4006266770616087</c:v>
                </c:pt>
                <c:pt idx="1856">
                  <c:v>1.378283877344638</c:v>
                </c:pt>
                <c:pt idx="1857">
                  <c:v>1.3558441691467138</c:v>
                </c:pt>
                <c:pt idx="1858">
                  <c:v>1.333318490304362</c:v>
                </c:pt>
                <c:pt idx="1859">
                  <c:v>1.3107179693892645</c:v>
                </c:pt>
                <c:pt idx="1860">
                  <c:v>1.2880539173665979</c:v>
                </c:pt>
                <c:pt idx="1861">
                  <c:v>1.2653378188987285</c:v>
                </c:pt>
                <c:pt idx="1862">
                  <c:v>1.2425813233032521</c:v>
                </c:pt>
                <c:pt idx="1863">
                  <c:v>1.219796235175123</c:v>
                </c:pt>
                <c:pt idx="1864">
                  <c:v>1.1969945046838741</c:v>
                </c:pt>
                <c:pt idx="1865">
                  <c:v>1.1741882175568039</c:v>
                </c:pt>
                <c:pt idx="1866">
                  <c:v>1.1513895847612583</c:v>
                </c:pt>
                <c:pt idx="1867">
                  <c:v>1.1286109318981024</c:v>
                </c:pt>
                <c:pt idx="1868">
                  <c:v>1.1058646883209784</c:v>
                </c:pt>
                <c:pt idx="1869">
                  <c:v>1.0831633759954538</c:v>
                </c:pt>
                <c:pt idx="1870">
                  <c:v>1.0605195981133926</c:v>
                </c:pt>
                <c:pt idx="1871">
                  <c:v>1.0379460274784824</c:v>
                </c:pt>
                <c:pt idx="1872">
                  <c:v>1.0154553946796008</c:v>
                </c:pt>
                <c:pt idx="1873">
                  <c:v>0.99306047606903824</c:v>
                </c:pt>
                <c:pt idx="1874">
                  <c:v>0.97077408156358946</c:v>
                </c:pt>
                <c:pt idx="1875">
                  <c:v>0.94860904228651965</c:v>
                </c:pt>
                <c:pt idx="1876">
                  <c:v>0.92657819806969721</c:v>
                </c:pt>
                <c:pt idx="1877">
                  <c:v>0.90469438483483278</c:v>
                </c:pt>
                <c:pt idx="1878">
                  <c:v>0.88297042187387664</c:v>
                </c:pt>
                <c:pt idx="1879">
                  <c:v>0.86141909904850444</c:v>
                </c:pt>
                <c:pt idx="1880">
                  <c:v>0.84005316392930696</c:v>
                </c:pt>
                <c:pt idx="1881">
                  <c:v>0.818885308895551</c:v>
                </c:pt>
                <c:pt idx="1882">
                  <c:v>0.79792815821634977</c:v>
                </c:pt>
                <c:pt idx="1883">
                  <c:v>0.77719425513482743</c:v>
                </c:pt>
                <c:pt idx="1884">
                  <c:v>0.75669604897620002</c:v>
                </c:pt>
                <c:pt idx="1885">
                  <c:v>0.73644588230190033</c:v>
                </c:pt>
                <c:pt idx="1886">
                  <c:v>0.7164559781307227</c:v>
                </c:pt>
                <c:pt idx="1887">
                  <c:v>0.69673842724904411</c:v>
                </c:pt>
                <c:pt idx="1888">
                  <c:v>0.67730517563119796</c:v>
                </c:pt>
                <c:pt idx="1889">
                  <c:v>0.65816801199189512</c:v>
                </c:pt>
                <c:pt idx="1890">
                  <c:v>0.63933855549144025</c:v>
                </c:pt>
                <c:pt idx="1891">
                  <c:v>0.62082824361522482</c:v>
                </c:pt>
                <c:pt idx="1892">
                  <c:v>0.60264832024805604</c:v>
                </c:pt>
                <c:pt idx="1893">
                  <c:v>0.58480982396384684</c:v>
                </c:pt>
                <c:pt idx="1894">
                  <c:v>0.56732357655080379</c:v>
                </c:pt>
                <c:pt idx="1895">
                  <c:v>0.55020017179190639</c:v>
                </c:pt>
                <c:pt idx="1896">
                  <c:v>0.53344996451969351</c:v>
                </c:pt>
                <c:pt idx="1897">
                  <c:v>0.51708305996440151</c:v>
                </c:pt>
                <c:pt idx="1898">
                  <c:v>0.50110930341337989</c:v>
                </c:pt>
                <c:pt idx="1899">
                  <c:v>0.48553827019958862</c:v>
                </c:pt>
                <c:pt idx="1900">
                  <c:v>0.47037925603588127</c:v>
                </c:pt>
                <c:pt idx="1901">
                  <c:v>0.4556412677116165</c:v>
                </c:pt>
                <c:pt idx="1902">
                  <c:v>0.44133301416690979</c:v>
                </c:pt>
                <c:pt idx="1903">
                  <c:v>0.42746289795942927</c:v>
                </c:pt>
                <c:pt idx="1904">
                  <c:v>0.41403900713756092</c:v>
                </c:pt>
                <c:pt idx="1905">
                  <c:v>0.40106910753338471</c:v>
                </c:pt>
                <c:pt idx="1906">
                  <c:v>0.38856063548742725</c:v>
                </c:pt>
                <c:pt idx="1907">
                  <c:v>0.37652069101672242</c:v>
                </c:pt>
                <c:pt idx="1908">
                  <c:v>0.36495603143667532</c:v>
                </c:pt>
                <c:pt idx="1909">
                  <c:v>0.35387306544635017</c:v>
                </c:pt>
                <c:pt idx="1910">
                  <c:v>0.34327784768545538</c:v>
                </c:pt>
                <c:pt idx="1911">
                  <c:v>0.33317607377103442</c:v>
                </c:pt>
                <c:pt idx="1912">
                  <c:v>0.32357307582013473</c:v>
                </c:pt>
                <c:pt idx="1913">
                  <c:v>0.31447381846423988</c:v>
                </c:pt>
                <c:pt idx="1914">
                  <c:v>0.3058828953600265</c:v>
                </c:pt>
                <c:pt idx="1915">
                  <c:v>0.29780452619990094</c:v>
                </c:pt>
                <c:pt idx="1916">
                  <c:v>0.2902425542250745</c:v>
                </c:pt>
                <c:pt idx="1917">
                  <c:v>0.28320044424243018</c:v>
                </c:pt>
                <c:pt idx="1918">
                  <c:v>0.27668128114589047</c:v>
                </c:pt>
                <c:pt idx="1919">
                  <c:v>0.27068776894165503</c:v>
                </c:pt>
                <c:pt idx="1920">
                  <c:v>0.2652222302757935</c:v>
                </c:pt>
                <c:pt idx="1921">
                  <c:v>0.26028660646167451</c:v>
                </c:pt>
                <c:pt idx="1922">
                  <c:v>0.25588245800367398</c:v>
                </c:pt>
                <c:pt idx="1923">
                  <c:v>0.2520109656127365</c:v>
                </c:pt>
                <c:pt idx="1924">
                  <c:v>0.24867293170829621</c:v>
                </c:pt>
                <c:pt idx="1925">
                  <c:v>0.24586878240018273</c:v>
                </c:pt>
                <c:pt idx="1926">
                  <c:v>0.2435985699432929</c:v>
                </c:pt>
                <c:pt idx="1927">
                  <c:v>0.24186197565684503</c:v>
                </c:pt>
                <c:pt idx="1928">
                  <c:v>0.24065831329912141</c:v>
                </c:pt>
                <c:pt idx="1929">
                  <c:v>0.23998653288807495</c:v>
                </c:pt>
                <c:pt idx="1930">
                  <c:v>0.2398452249568804</c:v>
                </c:pt>
                <c:pt idx="1931">
                  <c:v>0.24023262523341238</c:v>
                </c:pt>
                <c:pt idx="1932">
                  <c:v>0.24114661973120291</c:v>
                </c:pt>
                <c:pt idx="1933">
                  <c:v>0.24258475023936671</c:v>
                </c:pt>
                <c:pt idx="1934">
                  <c:v>0.24454422019786512</c:v>
                </c:pt>
                <c:pt idx="1935">
                  <c:v>0.24702190094428234</c:v>
                </c:pt>
                <c:pt idx="1936">
                  <c:v>0.25001433831729075</c:v>
                </c:pt>
                <c:pt idx="1937">
                  <c:v>0.25351775960193179</c:v>
                </c:pt>
                <c:pt idx="1938">
                  <c:v>0.25752808080090794</c:v>
                </c:pt>
                <c:pt idx="1939">
                  <c:v>0.26204091421596731</c:v>
                </c:pt>
                <c:pt idx="1940">
                  <c:v>0.26705157632297322</c:v>
                </c:pt>
                <c:pt idx="1941">
                  <c:v>0.27255509592380806</c:v>
                </c:pt>
                <c:pt idx="1942">
                  <c:v>0.2785462225581356</c:v>
                </c:pt>
                <c:pt idx="1943">
                  <c:v>0.28501943515764638</c:v>
                </c:pt>
                <c:pt idx="1944">
                  <c:v>0.29196895092520514</c:v>
                </c:pt>
                <c:pt idx="1945">
                  <c:v>0.2993887344213228</c:v>
                </c:pt>
                <c:pt idx="1946">
                  <c:v>0.30727250683999663</c:v>
                </c:pt>
                <c:pt idx="1947">
                  <c:v>0.3156137554560528</c:v>
                </c:pt>
                <c:pt idx="1948">
                  <c:v>0.32440574322610582</c:v>
                </c:pt>
                <c:pt idx="1949">
                  <c:v>0.33364151852509205</c:v>
                </c:pt>
                <c:pt idx="1950">
                  <c:v>0.34331392500054692</c:v>
                </c:pt>
                <c:pt idx="1951">
                  <c:v>0.35341561152683731</c:v>
                </c:pt>
                <c:pt idx="1952">
                  <c:v>0.36393904224170176</c:v>
                </c:pt>
                <c:pt idx="1953">
                  <c:v>0.3748765066473505</c:v>
                </c:pt>
                <c:pt idx="1954">
                  <c:v>0.38622012975928516</c:v>
                </c:pt>
                <c:pt idx="1955">
                  <c:v>0.39796188228528528</c:v>
                </c:pt>
                <c:pt idx="1956">
                  <c:v>0.41009359081810326</c:v>
                </c:pt>
                <c:pt idx="1957">
                  <c:v>0.42260694802523285</c:v>
                </c:pt>
                <c:pt idx="1958">
                  <c:v>0.43549352281966125</c:v>
                </c:pt>
                <c:pt idx="1959">
                  <c:v>0.44874477049579603</c:v>
                </c:pt>
                <c:pt idx="1960">
                  <c:v>0.46235204281524295</c:v>
                </c:pt>
                <c:pt idx="1961">
                  <c:v>0.47630659802741854</c:v>
                </c:pt>
                <c:pt idx="1962">
                  <c:v>0.49059961081046183</c:v>
                </c:pt>
                <c:pt idx="1963">
                  <c:v>0.50522218211857395</c:v>
                </c:pt>
                <c:pt idx="1964">
                  <c:v>0.52016534892205091</c:v>
                </c:pt>
                <c:pt idx="1965">
                  <c:v>0.53542009382697697</c:v>
                </c:pt>
                <c:pt idx="1966">
                  <c:v>0.55097735456227515</c:v>
                </c:pt>
                <c:pt idx="1967">
                  <c:v>0.56682803332187237</c:v>
                </c:pt>
                <c:pt idx="1968">
                  <c:v>0.58296300595075801</c:v>
                </c:pt>
                <c:pt idx="1969">
                  <c:v>0.59937313096405842</c:v>
                </c:pt>
                <c:pt idx="1970">
                  <c:v>0.61604925838876434</c:v>
                </c:pt>
                <c:pt idx="1971">
                  <c:v>0.63298223841850521</c:v>
                </c:pt>
                <c:pt idx="1972">
                  <c:v>0.65016292987239144</c:v>
                </c:pt>
                <c:pt idx="1973">
                  <c:v>0.66758220844915384</c:v>
                </c:pt>
                <c:pt idx="1974">
                  <c:v>0.68523097476892258</c:v>
                </c:pt>
                <c:pt idx="1975">
                  <c:v>0.70310016219542815</c:v>
                </c:pt>
                <c:pt idx="1976">
                  <c:v>0.72118074443148761</c:v>
                </c:pt>
                <c:pt idx="1977">
                  <c:v>0.73946374288221373</c:v>
                </c:pt>
                <c:pt idx="1978">
                  <c:v>0.75794023378020781</c:v>
                </c:pt>
                <c:pt idx="1979">
                  <c:v>0.77660135506774364</c:v>
                </c:pt>
                <c:pt idx="1980">
                  <c:v>0.7954383130317807</c:v>
                </c:pt>
                <c:pt idx="1981">
                  <c:v>0.81444238868792407</c:v>
                </c:pt>
                <c:pt idx="1982">
                  <c:v>0.8336049439103641</c:v>
                </c:pt>
                <c:pt idx="1983">
                  <c:v>0.85291742730480691</c:v>
                </c:pt>
                <c:pt idx="1984">
                  <c:v>0.87237137982269652</c:v>
                </c:pt>
                <c:pt idx="1985">
                  <c:v>0.89195844011498782</c:v>
                </c:pt>
                <c:pt idx="1986">
                  <c:v>0.91167034962438365</c:v>
                </c:pt>
                <c:pt idx="1987">
                  <c:v>0.9314989574156316</c:v>
                </c:pt>
                <c:pt idx="1988">
                  <c:v>0.95143622474396605</c:v>
                </c:pt>
                <c:pt idx="1989">
                  <c:v>0.9714742293616857</c:v>
                </c:pt>
                <c:pt idx="1990">
                  <c:v>0.99160516956433742</c:v>
                </c:pt>
                <c:pt idx="1991">
                  <c:v>1.0118213679775028</c:v>
                </c:pt>
                <c:pt idx="1992">
                  <c:v>1.0321152750859564</c:v>
                </c:pt>
                <c:pt idx="1993">
                  <c:v>1.0524794725075699</c:v>
                </c:pt>
                <c:pt idx="1994">
                  <c:v>1.0729066760141812</c:v>
                </c:pt>
                <c:pt idx="1995">
                  <c:v>1.0933897383029194</c:v>
                </c:pt>
                <c:pt idx="1996">
                  <c:v>1.1139216515204846</c:v>
                </c:pt>
                <c:pt idx="1997">
                  <c:v>1.1344955495447973</c:v>
                </c:pt>
                <c:pt idx="1998">
                  <c:v>1.1551047100272802</c:v>
                </c:pt>
                <c:pt idx="1999">
                  <c:v>1.1757425562003809</c:v>
                </c:pt>
                <c:pt idx="2000">
                  <c:v>1.1964026584545517</c:v>
                </c:pt>
                <c:pt idx="2001">
                  <c:v>1.2170787356898074</c:v>
                </c:pt>
                <c:pt idx="2002">
                  <c:v>1.2377646564462281</c:v>
                </c:pt>
                <c:pt idx="2003">
                  <c:v>1.2584544398192181</c:v>
                </c:pt>
                <c:pt idx="2004">
                  <c:v>1.2791422561642658</c:v>
                </c:pt>
                <c:pt idx="2005">
                  <c:v>1.2998224275975279</c:v>
                </c:pt>
                <c:pt idx="2006">
                  <c:v>1.3204894282969466</c:v>
                </c:pt>
                <c:pt idx="2007">
                  <c:v>1.3411378846107449</c:v>
                </c:pt>
                <c:pt idx="2008">
                  <c:v>1.3617625749784883</c:v>
                </c:pt>
                <c:pt idx="2009">
                  <c:v>1.3823584296713818</c:v>
                </c:pt>
                <c:pt idx="2010">
                  <c:v>1.4029205303575238</c:v>
                </c:pt>
                <c:pt idx="2011">
                  <c:v>1.4234441094982211</c:v>
                </c:pt>
                <c:pt idx="2012">
                  <c:v>1.4439245495825344</c:v>
                </c:pt>
                <c:pt idx="2013">
                  <c:v>1.4643573822051814</c:v>
                </c:pt>
                <c:pt idx="2014">
                  <c:v>1.4847382869950438</c:v>
                </c:pt>
                <c:pt idx="2015">
                  <c:v>1.505063090400149</c:v>
                </c:pt>
                <c:pt idx="2016">
                  <c:v>1.5253277643357559</c:v>
                </c:pt>
                <c:pt idx="2017">
                  <c:v>1.5455284247016301</c:v>
                </c:pt>
                <c:pt idx="2018">
                  <c:v>1.5656613297748099</c:v>
                </c:pt>
                <c:pt idx="2019">
                  <c:v>1.5857228784847759</c:v>
                </c:pt>
                <c:pt idx="2020">
                  <c:v>1.6057096085760898</c:v>
                </c:pt>
                <c:pt idx="2021">
                  <c:v>1.6256181946656341</c:v>
                </c:pt>
                <c:pt idx="2022">
                  <c:v>1.6454454461997439</c:v>
                </c:pt>
                <c:pt idx="2023">
                  <c:v>1.665188305318382</c:v>
                </c:pt>
                <c:pt idx="2024">
                  <c:v>1.6848438446305951</c:v>
                </c:pt>
                <c:pt idx="2025">
                  <c:v>1.7044092649086899</c:v>
                </c:pt>
                <c:pt idx="2026">
                  <c:v>1.7238818927051467</c:v>
                </c:pt>
                <c:pt idx="2027">
                  <c:v>1.743259177900089</c:v>
                </c:pt>
                <c:pt idx="2028">
                  <c:v>1.7625386911820915</c:v>
                </c:pt>
                <c:pt idx="2029">
                  <c:v>1.7817181214696227</c:v>
                </c:pt>
                <c:pt idx="2030">
                  <c:v>1.8007952732777248</c:v>
                </c:pt>
                <c:pt idx="2031">
                  <c:v>1.8197680640346399</c:v>
                </c:pt>
                <c:pt idx="2032">
                  <c:v>1.8386345213535269</c:v>
                </c:pt>
                <c:pt idx="2033">
                  <c:v>1.8573927802643275</c:v>
                </c:pt>
                <c:pt idx="2034">
                  <c:v>1.8760410804097138</c:v>
                </c:pt>
                <c:pt idx="2035">
                  <c:v>1.8945777632104739</c:v>
                </c:pt>
                <c:pt idx="2036">
                  <c:v>1.9130012690036517</c:v>
                </c:pt>
                <c:pt idx="2037">
                  <c:v>1.9313101341580663</c:v>
                </c:pt>
                <c:pt idx="2038">
                  <c:v>1.9495029881717472</c:v>
                </c:pt>
                <c:pt idx="2039">
                  <c:v>1.9675785507538701</c:v>
                </c:pt>
                <c:pt idx="2040">
                  <c:v>1.9855356288958841</c:v>
                </c:pt>
                <c:pt idx="2041">
                  <c:v>2.0033731139350142</c:v>
                </c:pt>
                <c:pt idx="2042">
                  <c:v>2.0210899786133814</c:v>
                </c:pt>
                <c:pt idx="2043">
                  <c:v>2.0386852741359078</c:v>
                </c:pt>
                <c:pt idx="2044">
                  <c:v>2.0561581272304617</c:v>
                </c:pt>
                <c:pt idx="2045">
                  <c:v>2.0735077372128252</c:v>
                </c:pt>
                <c:pt idx="2046">
                  <c:v>2.0907333730585664</c:v>
                </c:pt>
                <c:pt idx="2047">
                  <c:v>2.1078343704859437</c:v>
                </c:pt>
                <c:pt idx="2048">
                  <c:v>2.1248101290507471</c:v>
                </c:pt>
                <c:pt idx="2049">
                  <c:v>2.1416601092561867</c:v>
                </c:pt>
                <c:pt idx="2050">
                  <c:v>2.1583838296797828</c:v>
                </c:pt>
                <c:pt idx="2051">
                  <c:v>2.1749808641189032</c:v>
                </c:pt>
                <c:pt idx="2052">
                  <c:v>2.1914508387576448</c:v>
                </c:pt>
                <c:pt idx="2053">
                  <c:v>2.2077934293559349</c:v>
                </c:pt>
                <c:pt idx="2054">
                  <c:v>2.224008358462342</c:v>
                </c:pt>
                <c:pt idx="2055">
                  <c:v>2.2400953926535552</c:v>
                </c:pt>
                <c:pt idx="2056">
                  <c:v>2.256054339799638</c:v>
                </c:pt>
                <c:pt idx="2057">
                  <c:v>2.2718850463582236</c:v>
                </c:pt>
                <c:pt idx="2058">
                  <c:v>2.2875873946976295</c:v>
                </c:pt>
                <c:pt idx="2059">
                  <c:v>2.3031613004500922</c:v>
                </c:pt>
                <c:pt idx="2060">
                  <c:v>2.3186067098965344</c:v>
                </c:pt>
                <c:pt idx="2061">
                  <c:v>2.3339235973829799</c:v>
                </c:pt>
                <c:pt idx="2062">
                  <c:v>2.3491119627696042</c:v>
                </c:pt>
                <c:pt idx="2063">
                  <c:v>2.3641718289128724</c:v>
                </c:pt>
                <c:pt idx="2064">
                  <c:v>2.3791032391819957</c:v>
                </c:pt>
                <c:pt idx="2065">
                  <c:v>2.3939062550082677</c:v>
                </c:pt>
                <c:pt idx="2066">
                  <c:v>2.4085809534703859</c:v>
                </c:pt>
                <c:pt idx="2067">
                  <c:v>2.4231274249133272</c:v>
                </c:pt>
                <c:pt idx="2068">
                  <c:v>2.4375457706028785</c:v>
                </c:pt>
                <c:pt idx="2069">
                  <c:v>2.4518361004145643</c:v>
                </c:pt>
                <c:pt idx="2070">
                  <c:v>2.4659985305583847</c:v>
                </c:pt>
                <c:pt idx="2071">
                  <c:v>2.4800331813382837</c:v>
                </c:pt>
                <c:pt idx="2072">
                  <c:v>2.4939401749468328</c:v>
                </c:pt>
                <c:pt idx="2073">
                  <c:v>2.5077196332947134</c:v>
                </c:pt>
                <c:pt idx="2074">
                  <c:v>2.5213716758758009</c:v>
                </c:pt>
                <c:pt idx="2075">
                  <c:v>2.5348964176659341</c:v>
                </c:pt>
                <c:pt idx="2076">
                  <c:v>2.5482939670567357</c:v>
                </c:pt>
                <c:pt idx="2077">
                  <c:v>2.5615644238240161</c:v>
                </c:pt>
                <c:pt idx="2078">
                  <c:v>2.5747078771298182</c:v>
                </c:pt>
                <c:pt idx="2079">
                  <c:v>2.5877244035579778</c:v>
                </c:pt>
                <c:pt idx="2080">
                  <c:v>2.6006140651838288</c:v>
                </c:pt>
                <c:pt idx="2081">
                  <c:v>2.6133769076763813</c:v>
                </c:pt>
                <c:pt idx="2082">
                  <c:v>2.6260129584337673</c:v>
                </c:pt>
                <c:pt idx="2083">
                  <c:v>2.638522224751183</c:v>
                </c:pt>
                <c:pt idx="2084">
                  <c:v>2.6509046920207648</c:v>
                </c:pt>
                <c:pt idx="2085">
                  <c:v>2.6631603219633688</c:v>
                </c:pt>
                <c:pt idx="2086">
                  <c:v>2.6752890508924745</c:v>
                </c:pt>
                <c:pt idx="2087">
                  <c:v>2.6872907880087418</c:v>
                </c:pt>
                <c:pt idx="2088">
                  <c:v>2.699165413725686</c:v>
                </c:pt>
                <c:pt idx="2089">
                  <c:v>2.7109127780263278</c:v>
                </c:pt>
                <c:pt idx="2090">
                  <c:v>2.7225326988501632</c:v>
                </c:pt>
                <c:pt idx="2091">
                  <c:v>2.7340249605103892</c:v>
                </c:pt>
                <c:pt idx="2092">
                  <c:v>2.7453893121415276</c:v>
                </c:pt>
                <c:pt idx="2093">
                  <c:v>2.7566254661763288</c:v>
                </c:pt>
                <c:pt idx="2094">
                  <c:v>2.7677330968531439</c:v>
                </c:pt>
                <c:pt idx="2095">
                  <c:v>2.7787118387526339</c:v>
                </c:pt>
                <c:pt idx="2096">
                  <c:v>2.789561285364115</c:v>
                </c:pt>
                <c:pt idx="2097">
                  <c:v>2.8002809876821142</c:v>
                </c:pt>
                <c:pt idx="2098">
                  <c:v>2.8108704528317197</c:v>
                </c:pt>
                <c:pt idx="2099">
                  <c:v>2.8213291427246352</c:v>
                </c:pt>
                <c:pt idx="2100">
                  <c:v>2.831656472744509</c:v>
                </c:pt>
                <c:pt idx="2101">
                  <c:v>2.8418518104628592</c:v>
                </c:pt>
                <c:pt idx="2102">
                  <c:v>2.8519144743849885</c:v>
                </c:pt>
                <c:pt idx="2103">
                  <c:v>2.8618437327271207</c:v>
                </c:pt>
                <c:pt idx="2104">
                  <c:v>2.8716388022240391</c:v>
                </c:pt>
                <c:pt idx="2105">
                  <c:v>2.8812988469683556</c:v>
                </c:pt>
                <c:pt idx="2106">
                  <c:v>2.8908229772820078</c:v>
                </c:pt>
                <c:pt idx="2107">
                  <c:v>2.9002102486206462</c:v>
                </c:pt>
                <c:pt idx="2108">
                  <c:v>2.9094596605094631</c:v>
                </c:pt>
                <c:pt idx="2109">
                  <c:v>2.9185701555152939</c:v>
                </c:pt>
                <c:pt idx="2110">
                  <c:v>2.9275406182515238</c:v>
                </c:pt>
                <c:pt idx="2111">
                  <c:v>2.9363698744192273</c:v>
                </c:pt>
                <c:pt idx="2112">
                  <c:v>2.9450566898846025</c:v>
                </c:pt>
                <c:pt idx="2113">
                  <c:v>2.9535997697930751</c:v>
                </c:pt>
                <c:pt idx="2114">
                  <c:v>2.9619977577230379</c:v>
                </c:pt>
                <c:pt idx="2115">
                  <c:v>2.9702492348775977</c:v>
                </c:pt>
                <c:pt idx="2116">
                  <c:v>2.9783527193183517</c:v>
                </c:pt>
                <c:pt idx="2117">
                  <c:v>2.9863066652399213</c:v>
                </c:pt>
                <c:pt idx="2118">
                  <c:v>2.994109462288908</c:v>
                </c:pt>
                <c:pt idx="2119">
                  <c:v>3.0017594349264973</c:v>
                </c:pt>
                <c:pt idx="2120">
                  <c:v>3.0092548418380431</c:v>
                </c:pt>
                <c:pt idx="2121">
                  <c:v>3.0165938753899679</c:v>
                </c:pt>
                <c:pt idx="2122">
                  <c:v>3.0237746611365552</c:v>
                </c:pt>
                <c:pt idx="2123">
                  <c:v>3.0307952573768882</c:v>
                </c:pt>
                <c:pt idx="2124">
                  <c:v>3.0376536547659114</c:v>
                </c:pt>
                <c:pt idx="2125">
                  <c:v>3.0443477759794284</c:v>
                </c:pt>
                <c:pt idx="2126">
                  <c:v>3.0508754754359368</c:v>
                </c:pt>
                <c:pt idx="2127">
                  <c:v>3.0572345390771853</c:v>
                </c:pt>
                <c:pt idx="2128">
                  <c:v>3.0634226842093746</c:v>
                </c:pt>
                <c:pt idx="2129">
                  <c:v>3.0694375594075356</c:v>
                </c:pt>
                <c:pt idx="2130">
                  <c:v>3.0752767444838547</c:v>
                </c:pt>
                <c:pt idx="2131">
                  <c:v>3.0809377505249835</c:v>
                </c:pt>
                <c:pt idx="2132">
                  <c:v>3.0864180199972076</c:v>
                </c:pt>
                <c:pt idx="2133">
                  <c:v>3.0917149269244057</c:v>
                </c:pt>
                <c:pt idx="2134">
                  <c:v>3.0968257771400509</c:v>
                </c:pt>
                <c:pt idx="2135">
                  <c:v>3.1017478086161852</c:v>
                </c:pt>
                <c:pt idx="2136">
                  <c:v>3.1064781918713433</c:v>
                </c:pt>
                <c:pt idx="2137">
                  <c:v>3.1110140304601281</c:v>
                </c:pt>
                <c:pt idx="2138">
                  <c:v>3.1153523615477008</c:v>
                </c:pt>
                <c:pt idx="2139">
                  <c:v>3.1194901565702287</c:v>
                </c:pt>
                <c:pt idx="2140">
                  <c:v>3.1234243219863709</c:v>
                </c:pt>
                <c:pt idx="2141">
                  <c:v>3.1271517001190872</c:v>
                </c:pt>
                <c:pt idx="2142">
                  <c:v>3.1306690700936901</c:v>
                </c:pt>
                <c:pt idx="2143">
                  <c:v>3.1339731488730957</c:v>
                </c:pt>
                <c:pt idx="2144">
                  <c:v>3.1370605923930541</c:v>
                </c:pt>
                <c:pt idx="2145">
                  <c:v>3.1399279968000084</c:v>
                </c:pt>
                <c:pt idx="2146">
                  <c:v>3.1425718997954553</c:v>
                </c:pt>
                <c:pt idx="2147">
                  <c:v>3.1449887820876605</c:v>
                </c:pt>
                <c:pt idx="2148">
                  <c:v>3.14717506895412</c:v>
                </c:pt>
                <c:pt idx="2149">
                  <c:v>3.1491271319183118</c:v>
                </c:pt>
                <c:pt idx="2150">
                  <c:v>3.1508412905413845</c:v>
                </c:pt>
                <c:pt idx="2151">
                  <c:v>3.1523138143333598</c:v>
                </c:pt>
                <c:pt idx="2152">
                  <c:v>3.1535409247845747</c:v>
                </c:pt>
                <c:pt idx="2153">
                  <c:v>3.1545187975210576</c:v>
                </c:pt>
                <c:pt idx="2154">
                  <c:v>3.1552435645852377</c:v>
                </c:pt>
                <c:pt idx="2155">
                  <c:v>3.1557113168448332</c:v>
                </c:pt>
                <c:pt idx="2156">
                  <c:v>3.1559181065322988</c:v>
                </c:pt>
                <c:pt idx="2157">
                  <c:v>3.1558599499159263</c:v>
                </c:pt>
                <c:pt idx="2158">
                  <c:v>3.1555328301057997</c:v>
                </c:pt>
                <c:pt idx="2159">
                  <c:v>3.1549326999952103</c:v>
                </c:pt>
                <c:pt idx="2160">
                  <c:v>3.1540554853406748</c:v>
                </c:pt>
                <c:pt idx="2161">
                  <c:v>3.1528970879811382</c:v>
                </c:pt>
                <c:pt idx="2162">
                  <c:v>3.1514533891974676</c:v>
                </c:pt>
                <c:pt idx="2163">
                  <c:v>3.1497202532155524</c:v>
                </c:pt>
                <c:pt idx="2164">
                  <c:v>3.1476935308510816</c:v>
                </c:pt>
                <c:pt idx="2165">
                  <c:v>3.1453690633001825</c:v>
                </c:pt>
                <c:pt idx="2166">
                  <c:v>3.1427426860737246</c:v>
                </c:pt>
                <c:pt idx="2167">
                  <c:v>3.1398102330787472</c:v>
                </c:pt>
                <c:pt idx="2168">
                  <c:v>3.1365675408440579</c:v>
                </c:pt>
                <c:pt idx="2169">
                  <c:v>3.1330104528940352</c:v>
                </c:pt>
                <c:pt idx="2170">
                  <c:v>3.1291348242666319</c:v>
                </c:pt>
                <c:pt idx="2171">
                  <c:v>3.1249365261778115</c:v>
                </c:pt>
                <c:pt idx="2172">
                  <c:v>3.1204114508311287</c:v>
                </c:pt>
                <c:pt idx="2173">
                  <c:v>3.1155555163716437</c:v>
                </c:pt>
                <c:pt idx="2174">
                  <c:v>3.1103646719821252</c:v>
                </c:pt>
                <c:pt idx="2175">
                  <c:v>3.1048349031215952</c:v>
                </c:pt>
                <c:pt idx="2176">
                  <c:v>3.0989622369034131</c:v>
                </c:pt>
                <c:pt idx="2177">
                  <c:v>3.0927427476115441</c:v>
                </c:pt>
                <c:pt idx="2178">
                  <c:v>3.0861725623516092</c:v>
                </c:pt>
                <c:pt idx="2179">
                  <c:v>3.0792478668356877</c:v>
                </c:pt>
                <c:pt idx="2180">
                  <c:v>3.0719649112958467</c:v>
                </c:pt>
                <c:pt idx="2181">
                  <c:v>3.0643200165251052</c:v>
                </c:pt>
                <c:pt idx="2182">
                  <c:v>3.0563095800403772</c:v>
                </c:pt>
                <c:pt idx="2183">
                  <c:v>3.0479300823642372</c:v>
                </c:pt>
                <c:pt idx="2184">
                  <c:v>3.0391780934205643</c:v>
                </c:pt>
                <c:pt idx="2185">
                  <c:v>3.0300502790403772</c:v>
                </c:pt>
                <c:pt idx="2186">
                  <c:v>3.0205434075703081</c:v>
                </c:pt>
                <c:pt idx="2187">
                  <c:v>3.0106543565812758</c:v>
                </c:pt>
                <c:pt idx="2188">
                  <c:v>3.0003801196680993</c:v>
                </c:pt>
                <c:pt idx="2189">
                  <c:v>2.989717813336251</c:v>
                </c:pt>
                <c:pt idx="2190">
                  <c:v>2.9786646839675197</c:v>
                </c:pt>
                <c:pt idx="2191">
                  <c:v>2.9672181148578578</c:v>
                </c:pt>
                <c:pt idx="2192">
                  <c:v>2.9553756333199823</c:v>
                </c:pt>
                <c:pt idx="2193">
                  <c:v>2.94313491784207</c:v>
                </c:pt>
                <c:pt idx="2194">
                  <c:v>2.9304938052949376</c:v>
                </c:pt>
                <c:pt idx="2195">
                  <c:v>2.917450298178597</c:v>
                </c:pt>
                <c:pt idx="2196">
                  <c:v>2.9040025718987672</c:v>
                </c:pt>
                <c:pt idx="2197">
                  <c:v>2.8901489820637893</c:v>
                </c:pt>
                <c:pt idx="2198">
                  <c:v>2.8758880717924735</c:v>
                </c:pt>
                <c:pt idx="2199">
                  <c:v>2.8612185790219247</c:v>
                </c:pt>
                <c:pt idx="2200">
                  <c:v>2.8461394438046104</c:v>
                </c:pt>
                <c:pt idx="2201">
                  <c:v>2.8306498155841924</c:v>
                </c:pt>
                <c:pt idx="2202">
                  <c:v>2.8147490604375864</c:v>
                </c:pt>
                <c:pt idx="2203">
                  <c:v>2.7984367682727886</c:v>
                </c:pt>
                <c:pt idx="2204">
                  <c:v>2.7817127599689733</c:v>
                </c:pt>
                <c:pt idx="2205">
                  <c:v>2.7645770944470249</c:v>
                </c:pt>
                <c:pt idx="2206">
                  <c:v>2.7470300756584756</c:v>
                </c:pt>
                <c:pt idx="2207">
                  <c:v>2.7290722594773897</c:v>
                </c:pt>
                <c:pt idx="2208">
                  <c:v>2.7107044604856245</c:v>
                </c:pt>
                <c:pt idx="2209">
                  <c:v>2.6919277586337862</c:v>
                </c:pt>
                <c:pt idx="2210">
                  <c:v>2.6727435057673641</c:v>
                </c:pt>
                <c:pt idx="2211">
                  <c:v>2.6531533320017999</c:v>
                </c:pt>
                <c:pt idx="2212">
                  <c:v>2.6331591519338837</c:v>
                </c:pt>
                <c:pt idx="2213">
                  <c:v>2.6127631706738987</c:v>
                </c:pt>
                <c:pt idx="2214">
                  <c:v>2.5919678896850749</c:v>
                </c:pt>
                <c:pt idx="2215">
                  <c:v>2.5707761124146278</c:v>
                </c:pt>
                <c:pt idx="2216">
                  <c:v>2.5491909497030112</c:v>
                </c:pt>
                <c:pt idx="2217">
                  <c:v>2.5272158249556997</c:v>
                </c:pt>
                <c:pt idx="2218">
                  <c:v>2.5048544790628937</c:v>
                </c:pt>
                <c:pt idx="2219">
                  <c:v>2.4821109750531472</c:v>
                </c:pt>
                <c:pt idx="2220">
                  <c:v>2.4589897024656802</c:v>
                </c:pt>
                <c:pt idx="2221">
                  <c:v>2.4354953814267137</c:v>
                </c:pt>
                <c:pt idx="2222">
                  <c:v>2.4116330664159</c:v>
                </c:pt>
                <c:pt idx="2223">
                  <c:v>2.3874081497084787</c:v>
                </c:pt>
                <c:pt idx="2224">
                  <c:v>2.3628263644784413</c:v>
                </c:pt>
                <c:pt idx="2225">
                  <c:v>2.3378937875501942</c:v>
                </c:pt>
                <c:pt idx="2226">
                  <c:v>2.3126168417840178</c:v>
                </c:pt>
                <c:pt idx="2227">
                  <c:v>2.2870022980819877</c:v>
                </c:pt>
                <c:pt idx="2228">
                  <c:v>2.261057277003208</c:v>
                </c:pt>
                <c:pt idx="2229">
                  <c:v>2.2347892499735402</c:v>
                </c:pt>
                <c:pt idx="2230">
                  <c:v>2.2082060400793821</c:v>
                </c:pt>
                <c:pt idx="2231">
                  <c:v>2.181315822433703</c:v>
                </c:pt>
                <c:pt idx="2232">
                  <c:v>2.1541271241026454</c:v>
                </c:pt>
                <c:pt idx="2233">
                  <c:v>2.1266488235826859</c:v>
                </c:pt>
                <c:pt idx="2234">
                  <c:v>2.0988901498188062</c:v>
                </c:pt>
                <c:pt idx="2235">
                  <c:v>2.0708606807534173</c:v>
                </c:pt>
                <c:pt idx="2236">
                  <c:v>2.0425703413985756</c:v>
                </c:pt>
                <c:pt idx="2237">
                  <c:v>2.0140294014228113</c:v>
                </c:pt>
                <c:pt idx="2238">
                  <c:v>1.9852484722456341</c:v>
                </c:pt>
                <c:pt idx="2239">
                  <c:v>1.9562385036338117</c:v>
                </c:pt>
                <c:pt idx="2240">
                  <c:v>1.9270107797931266</c:v>
                </c:pt>
                <c:pt idx="2241">
                  <c:v>1.8975769149518007</c:v>
                </c:pt>
                <c:pt idx="2242">
                  <c:v>1.8679488484310141</c:v>
                </c:pt>
                <c:pt idx="2243">
                  <c:v>1.8381388392001585</c:v>
                </c:pt>
                <c:pt idx="2244">
                  <c:v>1.8081594599147521</c:v>
                </c:pt>
                <c:pt idx="2245">
                  <c:v>1.7780235904359898</c:v>
                </c:pt>
                <c:pt idx="2246">
                  <c:v>1.7477444108322371</c:v>
                </c:pt>
                <c:pt idx="2247">
                  <c:v>1.717335393862816</c:v>
                </c:pt>
                <c:pt idx="2248">
                  <c:v>1.686810296947538</c:v>
                </c:pt>
                <c:pt idx="2249">
                  <c:v>1.6561831536232348</c:v>
                </c:pt>
                <c:pt idx="2250">
                  <c:v>1.625468264493604</c:v>
                </c:pt>
                <c:pt idx="2251">
                  <c:v>1.5946801876758641</c:v>
                </c:pt>
                <c:pt idx="2252">
                  <c:v>1.563833728751832</c:v>
                </c:pt>
                <c:pt idx="2253">
                  <c:v>1.532943930230467</c:v>
                </c:pt>
                <c:pt idx="2254">
                  <c:v>1.5020260605302351</c:v>
                </c:pt>
                <c:pt idx="2255">
                  <c:v>1.4710956024920705</c:v>
                </c:pt>
                <c:pt idx="2256">
                  <c:v>1.4401682414320072</c:v>
                </c:pt>
                <c:pt idx="2257">
                  <c:v>1.4092598527475286</c:v>
                </c:pt>
                <c:pt idx="2258">
                  <c:v>1.3783864890888009</c:v>
                </c:pt>
                <c:pt idx="2259">
                  <c:v>1.3475643671101667</c:v>
                </c:pt>
                <c:pt idx="2260">
                  <c:v>1.316809853816528</c:v>
                </c:pt>
                <c:pt idx="2261">
                  <c:v>1.2861394525209808</c:v>
                </c:pt>
                <c:pt idx="2262">
                  <c:v>1.2555697884310464</c:v>
                </c:pt>
                <c:pt idx="2263">
                  <c:v>1.2251175938815981</c:v>
                </c:pt>
                <c:pt idx="2264">
                  <c:v>1.1947996932342975</c:v>
                </c:pt>
                <c:pt idx="2265">
                  <c:v>1.1646329874627581</c:v>
                </c:pt>
                <c:pt idx="2266">
                  <c:v>1.13463443844589</c:v>
                </c:pt>
                <c:pt idx="2267">
                  <c:v>1.1048210529902318</c:v>
                </c:pt>
                <c:pt idx="2268">
                  <c:v>1.0752098666050025</c:v>
                </c:pt>
                <c:pt idx="2269">
                  <c:v>1.0458179270530377</c:v>
                </c:pt>
                <c:pt idx="2270">
                  <c:v>1.0166622777024219</c:v>
                </c:pt>
                <c:pt idx="2271">
                  <c:v>0.98775994070347894</c:v>
                </c:pt>
                <c:pt idx="2272">
                  <c:v>0.95912790001742088</c:v>
                </c:pt>
                <c:pt idx="2273">
                  <c:v>0.93078308432262857</c:v>
                </c:pt>
                <c:pt idx="2274">
                  <c:v>0.90274234982590751</c:v>
                </c:pt>
                <c:pt idx="2275">
                  <c:v>0.87502246300549924</c:v>
                </c:pt>
                <c:pt idx="2276">
                  <c:v>0.84764008331454566</c:v>
                </c:pt>
                <c:pt idx="2277">
                  <c:v>0.82061174587243957</c:v>
                </c:pt>
                <c:pt idx="2278">
                  <c:v>0.79395384417313575</c:v>
                </c:pt>
                <c:pt idx="2279">
                  <c:v>0.76768261283885075</c:v>
                </c:pt>
                <c:pt idx="2280">
                  <c:v>0.74181411044807888</c:v>
                </c:pt>
                <c:pt idx="2281">
                  <c:v>0.71636420246725119</c:v>
                </c:pt>
                <c:pt idx="2282">
                  <c:v>0.69134854431474879</c:v>
                </c:pt>
                <c:pt idx="2283">
                  <c:v>0.66678256458636853</c:v>
                </c:pt>
                <c:pt idx="2284">
                  <c:v>0.64268144847129272</c:v>
                </c:pt>
                <c:pt idx="2285">
                  <c:v>0.61906012138717903</c:v>
                </c:pt>
                <c:pt idx="2286">
                  <c:v>0.59593323286279776</c:v>
                </c:pt>
                <c:pt idx="2287">
                  <c:v>0.5733151406964756</c:v>
                </c:pt>
                <c:pt idx="2288">
                  <c:v>0.55121989541810956</c:v>
                </c:pt>
                <c:pt idx="2289">
                  <c:v>0.52966122508201952</c:v>
                </c:pt>
                <c:pt idx="2290">
                  <c:v>0.50865252041742159</c:v>
                </c:pt>
                <c:pt idx="2291">
                  <c:v>0.48820682036272961</c:v>
                </c:pt>
                <c:pt idx="2292">
                  <c:v>0.46833679800926092</c:v>
                </c:pt>
                <c:pt idx="2293">
                  <c:v>0.449054746979063</c:v>
                </c:pt>
                <c:pt idx="2294">
                  <c:v>0.4303725682609022</c:v>
                </c:pt>
                <c:pt idx="2295">
                  <c:v>0.41230175752769138</c:v>
                </c:pt>
                <c:pt idx="2296">
                  <c:v>0.39485339295734589</c:v>
                </c:pt>
                <c:pt idx="2297">
                  <c:v>0.37803812357870431</c:v>
                </c:pt>
                <c:pt idx="2298">
                  <c:v>0.36186615816253137</c:v>
                </c:pt>
                <c:pt idx="2299">
                  <c:v>0.34634725467693905</c:v>
                </c:pt>
                <c:pt idx="2300">
                  <c:v>0.33149071032516575</c:v>
                </c:pt>
                <c:pt idx="2301">
                  <c:v>0.31730535218291123</c:v>
                </c:pt>
                <c:pt idx="2302">
                  <c:v>0.30379952845068325</c:v>
                </c:pt>
                <c:pt idx="2303">
                  <c:v>0.29098110033577307</c:v>
                </c:pt>
                <c:pt idx="2304">
                  <c:v>0.27885743457694712</c:v>
                </c:pt>
                <c:pt idx="2305">
                  <c:v>0.26743539662401272</c:v>
                </c:pt>
                <c:pt idx="2306">
                  <c:v>0.25672134448247924</c:v>
                </c:pt>
                <c:pt idx="2307">
                  <c:v>0.24672112323272274</c:v>
                </c:pt>
                <c:pt idx="2308">
                  <c:v>0.23744006023142547</c:v>
                </c:pt>
                <c:pt idx="2309">
                  <c:v>0.22888296100176597</c:v>
                </c:pt>
                <c:pt idx="2310">
                  <c:v>0.22105410581720436</c:v>
                </c:pt>
                <c:pt idx="2311">
                  <c:v>0.21395724698268812</c:v>
                </c:pt>
                <c:pt idx="2312">
                  <c:v>0.20759560681529593</c:v>
                </c:pt>
                <c:pt idx="2313">
                  <c:v>0.20197187632515712</c:v>
                </c:pt>
                <c:pt idx="2314">
                  <c:v>0.19708821459596582</c:v>
                </c:pt>
                <c:pt idx="2315">
                  <c:v>0.19294624886301082</c:v>
                </c:pt>
                <c:pt idx="2316">
                  <c:v>0.18954707528534279</c:v>
                </c:pt>
                <c:pt idx="2317">
                  <c:v>0.18689126040710091</c:v>
                </c:pt>
                <c:pt idx="2318">
                  <c:v>0.18497884330193984</c:v>
                </c:pt>
                <c:pt idx="2319">
                  <c:v>0.18380933839295588</c:v>
                </c:pt>
                <c:pt idx="2320">
                  <c:v>0.18338173893921711</c:v>
                </c:pt>
                <c:pt idx="2321">
                  <c:v>0.18369452117891985</c:v>
                </c:pt>
                <c:pt idx="2322">
                  <c:v>0.18474564911761326</c:v>
                </c:pt>
                <c:pt idx="2323">
                  <c:v>0.18653257994903619</c:v>
                </c:pt>
                <c:pt idx="2324">
                  <c:v>0.18905227009480674</c:v>
                </c:pt>
                <c:pt idx="2325">
                  <c:v>0.19230118184799747</c:v>
                </c:pt>
                <c:pt idx="2326">
                  <c:v>0.19627529060474275</c:v>
                </c:pt>
                <c:pt idx="2327">
                  <c:v>0.20097009266682844</c:v>
                </c:pt>
                <c:pt idx="2328">
                  <c:v>0.20638061359728149</c:v>
                </c:pt>
                <c:pt idx="2329">
                  <c:v>0.21250141711012047</c:v>
                </c:pt>
                <c:pt idx="2330">
                  <c:v>0.2193266144743527</c:v>
                </c:pt>
                <c:pt idx="2331">
                  <c:v>0.22684987441182641</c:v>
                </c:pt>
                <c:pt idx="2332">
                  <c:v>0.23506443346739458</c:v>
                </c:pt>
                <c:pt idx="2333">
                  <c:v>0.24396310682943195</c:v>
                </c:pt>
                <c:pt idx="2334">
                  <c:v>0.25353829957793628</c:v>
                </c:pt>
                <c:pt idx="2335">
                  <c:v>0.2637820183371023</c:v>
                </c:pt>
                <c:pt idx="2336">
                  <c:v>0.27468588330832672</c:v>
                </c:pt>
                <c:pt idx="2337">
                  <c:v>0.28624114065968065</c:v>
                </c:pt>
                <c:pt idx="2338">
                  <c:v>0.29843867524700829</c:v>
                </c:pt>
                <c:pt idx="2339">
                  <c:v>0.311269023641776</c:v>
                </c:pt>
                <c:pt idx="2340">
                  <c:v>0.32472238744053755</c:v>
                </c:pt>
                <c:pt idx="2341">
                  <c:v>0.33878864683043786</c:v>
                </c:pt>
                <c:pt idx="2342">
                  <c:v>0.35345737438537722</c:v>
                </c:pt>
                <c:pt idx="2343">
                  <c:v>0.36871784906709582</c:v>
                </c:pt>
                <c:pt idx="2344">
                  <c:v>0.38455907040563708</c:v>
                </c:pt>
                <c:pt idx="2345">
                  <c:v>0.40096977283346114</c:v>
                </c:pt>
                <c:pt idx="2346">
                  <c:v>0.41793844014801756</c:v>
                </c:pt>
                <c:pt idx="2347">
                  <c:v>0.43545332007704574</c:v>
                </c:pt>
                <c:pt idx="2348">
                  <c:v>0.45350243892200826</c:v>
                </c:pt>
                <c:pt idx="2349">
                  <c:v>0.47207361625439725</c:v>
                </c:pt>
                <c:pt idx="2350">
                  <c:v>0.49115447964068404</c:v>
                </c:pt>
                <c:pt idx="2351">
                  <c:v>0.51073247937178767</c:v>
                </c:pt>
                <c:pt idx="2352">
                  <c:v>0.53079490317337996</c:v>
                </c:pt>
                <c:pt idx="2353">
                  <c:v>0.55132889087353354</c:v>
                </c:pt>
                <c:pt idx="2354">
                  <c:v>0.57232144900572179</c:v>
                </c:pt>
                <c:pt idx="2355">
                  <c:v>0.59375946532414869</c:v>
                </c:pt>
                <c:pt idx="2356">
                  <c:v>0.61562972321076082</c:v>
                </c:pt>
                <c:pt idx="2357">
                  <c:v>0.63791891595234251</c:v>
                </c:pt>
                <c:pt idx="2358">
                  <c:v>0.66061366086797912</c:v>
                </c:pt>
                <c:pt idx="2359">
                  <c:v>0.68370051326706671</c:v>
                </c:pt>
                <c:pt idx="2360">
                  <c:v>0.70716598021933796</c:v>
                </c:pt>
                <c:pt idx="2361">
                  <c:v>0.73099653411867505</c:v>
                </c:pt>
                <c:pt idx="2362">
                  <c:v>0.75517862602351615</c:v>
                </c:pt>
                <c:pt idx="2363">
                  <c:v>0.77969869875760611</c:v>
                </c:pt>
                <c:pt idx="2364">
                  <c:v>0.80454319975537958</c:v>
                </c:pt>
                <c:pt idx="2365">
                  <c:v>0.82969859363694642</c:v>
                </c:pt>
                <c:pt idx="2366">
                  <c:v>0.85515137449926404</c:v>
                </c:pt>
                <c:pt idx="2367">
                  <c:v>0.8808880779100956</c:v>
                </c:pt>
                <c:pt idx="2368">
                  <c:v>0.90689529259258195</c:v>
                </c:pt>
                <c:pt idx="2369">
                  <c:v>0.93315967178933834</c:v>
                </c:pt>
                <c:pt idx="2370">
                  <c:v>0.9596679442954672</c:v>
                </c:pt>
                <c:pt idx="2371">
                  <c:v>0.9864069251508325</c:v>
                </c:pt>
                <c:pt idx="2372">
                  <c:v>1.0133635259834486</c:v>
                </c:pt>
                <c:pt idx="2373">
                  <c:v>1.0405247649953835</c:v>
                </c:pt>
                <c:pt idx="2374">
                  <c:v>1.0678777765848799</c:v>
                </c:pt>
                <c:pt idx="2375">
                  <c:v>1.0954098205987552</c:v>
                </c:pt>
                <c:pt idx="2376">
                  <c:v>1.1231082912089017</c:v>
                </c:pt>
                <c:pt idx="2377">
                  <c:v>1.1509607254095315</c:v>
                </c:pt>
                <c:pt idx="2378">
                  <c:v>1.1789548111312793</c:v>
                </c:pt>
                <c:pt idx="2379">
                  <c:v>1.2070783949691557</c:v>
                </c:pt>
                <c:pt idx="2380">
                  <c:v>1.2353194895226618</c:v>
                </c:pt>
                <c:pt idx="2381">
                  <c:v>1.2636662803467094</c:v>
                </c:pt>
                <c:pt idx="2382">
                  <c:v>1.2921071325131979</c:v>
                </c:pt>
                <c:pt idx="2383">
                  <c:v>1.3206305967829248</c:v>
                </c:pt>
                <c:pt idx="2384">
                  <c:v>1.3492254153897154</c:v>
                </c:pt>
                <c:pt idx="2385">
                  <c:v>1.3778805274374437</c:v>
                </c:pt>
                <c:pt idx="2386">
                  <c:v>1.4065850739131331</c:v>
                </c:pt>
                <c:pt idx="2387">
                  <c:v>1.43532840231851</c:v>
                </c:pt>
                <c:pt idx="2388">
                  <c:v>1.4641000709239833</c:v>
                </c:pt>
                <c:pt idx="2389">
                  <c:v>1.4928898526486218</c:v>
                </c:pt>
                <c:pt idx="2390">
                  <c:v>1.5216877385716276</c:v>
                </c:pt>
                <c:pt idx="2391">
                  <c:v>1.550483941080018</c:v>
                </c:pt>
                <c:pt idx="2392">
                  <c:v>1.5792688966577391</c:v>
                </c:pt>
                <c:pt idx="2393">
                  <c:v>1.6080332683237231</c:v>
                </c:pt>
                <c:pt idx="2394">
                  <c:v>1.6367679477238797</c:v>
                </c:pt>
                <c:pt idx="2395">
                  <c:v>1.6654640568855084</c:v>
                </c:pt>
                <c:pt idx="2396">
                  <c:v>1.694112949640292</c:v>
                </c:pt>
                <c:pt idx="2397">
                  <c:v>1.7227062127243205</c:v>
                </c:pt>
                <c:pt idx="2398">
                  <c:v>1.7512356665631439</c:v>
                </c:pt>
                <c:pt idx="2399">
                  <c:v>1.779693365749615</c:v>
                </c:pt>
                <c:pt idx="2400">
                  <c:v>1.8080715992238541</c:v>
                </c:pt>
                <c:pt idx="2401">
                  <c:v>1.8363628901639639</c:v>
                </c:pt>
                <c:pt idx="2402">
                  <c:v>1.8645599955959065</c:v>
                </c:pt>
                <c:pt idx="2403">
                  <c:v>1.8926559057327248</c:v>
                </c:pt>
                <c:pt idx="2404">
                  <c:v>1.9206438430515891</c:v>
                </c:pt>
                <c:pt idx="2405">
                  <c:v>1.9485172611192052</c:v>
                </c:pt>
                <c:pt idx="2406">
                  <c:v>1.9762698431736276</c:v>
                </c:pt>
                <c:pt idx="2407">
                  <c:v>2.0038955004737677</c:v>
                </c:pt>
                <c:pt idx="2408">
                  <c:v>2.0313883704255997</c:v>
                </c:pt>
                <c:pt idx="2409">
                  <c:v>2.0587428144943227</c:v>
                </c:pt>
                <c:pt idx="2410">
                  <c:v>2.0859534159135364</c:v>
                </c:pt>
                <c:pt idx="2411">
                  <c:v>2.1130149771995654</c:v>
                </c:pt>
                <c:pt idx="2412">
                  <c:v>2.1399225174822014</c:v>
                </c:pt>
                <c:pt idx="2413">
                  <c:v>2.1666712696606609</c:v>
                </c:pt>
                <c:pt idx="2414">
                  <c:v>2.1932566773944053</c:v>
                </c:pt>
                <c:pt idx="2415">
                  <c:v>2.2196743919386224</c:v>
                </c:pt>
                <c:pt idx="2416">
                  <c:v>2.2459202688340003</c:v>
                </c:pt>
                <c:pt idx="2417">
                  <c:v>2.2719903644591342</c:v>
                </c:pt>
                <c:pt idx="2418">
                  <c:v>2.2978809324553979</c:v>
                </c:pt>
                <c:pt idx="2419">
                  <c:v>2.3235884200345334</c:v>
                </c:pt>
                <c:pt idx="2420">
                  <c:v>2.3491094641747821</c:v>
                </c:pt>
                <c:pt idx="2421">
                  <c:v>2.3744408877172587</c:v>
                </c:pt>
                <c:pt idx="2422">
                  <c:v>2.399579695369328</c:v>
                </c:pt>
                <c:pt idx="2423">
                  <c:v>2.4245230696241644</c:v>
                </c:pt>
                <c:pt idx="2424">
                  <c:v>2.4492683666040764</c:v>
                </c:pt>
                <c:pt idx="2425">
                  <c:v>2.4738131118357991</c:v>
                </c:pt>
                <c:pt idx="2426">
                  <c:v>2.4981549959650438</c:v>
                </c:pt>
                <c:pt idx="2427">
                  <c:v>2.5222918704189894</c:v>
                </c:pt>
                <c:pt idx="2428">
                  <c:v>2.5462217430222176</c:v>
                </c:pt>
                <c:pt idx="2429">
                  <c:v>2.5699427735739024</c:v>
                </c:pt>
                <c:pt idx="2430">
                  <c:v>2.5934532693941867</c:v>
                </c:pt>
                <c:pt idx="2431">
                  <c:v>2.6167516808439029</c:v>
                </c:pt>
                <c:pt idx="2432">
                  <c:v>2.6398365968258588</c:v>
                </c:pt>
                <c:pt idx="2433">
                  <c:v>2.6627067402730398</c:v>
                </c:pt>
                <c:pt idx="2434">
                  <c:v>2.6853609636292397</c:v>
                </c:pt>
                <c:pt idx="2435">
                  <c:v>2.7077982443287487</c:v>
                </c:pt>
                <c:pt idx="2436">
                  <c:v>2.7300176802787877</c:v>
                </c:pt>
                <c:pt idx="2437">
                  <c:v>2.7520184853506424</c:v>
                </c:pt>
                <c:pt idx="2438">
                  <c:v>2.7737999848854442</c:v>
                </c:pt>
                <c:pt idx="2439">
                  <c:v>2.7953616112164354</c:v>
                </c:pt>
                <c:pt idx="2440">
                  <c:v>2.8167028992145875</c:v>
                </c:pt>
                <c:pt idx="2441">
                  <c:v>2.8378234818604979</c:v>
                </c:pt>
                <c:pt idx="2442">
                  <c:v>2.8587230858462878</c:v>
                </c:pt>
                <c:pt idx="2443">
                  <c:v>2.8794015272117068</c:v>
                </c:pt>
                <c:pt idx="2444">
                  <c:v>2.8998587070175179</c:v>
                </c:pt>
                <c:pt idx="2445">
                  <c:v>2.9200946070596001</c:v>
                </c:pt>
                <c:pt idx="2446">
                  <c:v>2.9401092856256756</c:v>
                </c:pt>
                <c:pt idx="2447">
                  <c:v>2.9599028732990642</c:v>
                </c:pt>
                <c:pt idx="2448">
                  <c:v>2.9794755688109582</c:v>
                </c:pt>
                <c:pt idx="2449">
                  <c:v>2.9988276349432881</c:v>
                </c:pt>
                <c:pt idx="2450">
                  <c:v>3.0179593944849374</c:v>
                </c:pt>
                <c:pt idx="2451">
                  <c:v>3.0368712262431767</c:v>
                </c:pt>
                <c:pt idx="2452">
                  <c:v>3.0555635611117542</c:v>
                </c:pt>
                <c:pt idx="2453">
                  <c:v>3.0740368781973761</c:v>
                </c:pt>
                <c:pt idx="2454">
                  <c:v>3.0922917010055042</c:v>
                </c:pt>
                <c:pt idx="2455">
                  <c:v>3.1103285936881857</c:v>
                </c:pt>
                <c:pt idx="2456">
                  <c:v>3.1281481573525558</c:v>
                </c:pt>
                <c:pt idx="2457">
                  <c:v>3.1457510264333943</c:v>
                </c:pt>
                <c:pt idx="2458">
                  <c:v>3.1631378651286903</c:v>
                </c:pt>
                <c:pt idx="2459">
                  <c:v>3.1803093638997897</c:v>
                </c:pt>
                <c:pt idx="2460">
                  <c:v>3.1972662360362358</c:v>
                </c:pt>
                <c:pt idx="2461">
                  <c:v>3.2140092142859582</c:v>
                </c:pt>
                <c:pt idx="2462">
                  <c:v>3.23053904755078</c:v>
                </c:pt>
                <c:pt idx="2463">
                  <c:v>3.2468564976468137</c:v>
                </c:pt>
                <c:pt idx="2464">
                  <c:v>3.2629623361321971</c:v>
                </c:pt>
                <c:pt idx="2465">
                  <c:v>3.2788573411975555</c:v>
                </c:pt>
                <c:pt idx="2466">
                  <c:v>3.2945422946244749</c:v>
                </c:pt>
                <c:pt idx="2467">
                  <c:v>3.3100179788076236</c:v>
                </c:pt>
                <c:pt idx="2468">
                  <c:v>3.3252851738414888</c:v>
                </c:pt>
                <c:pt idx="2469">
                  <c:v>3.3403446546720632</c:v>
                </c:pt>
                <c:pt idx="2470">
                  <c:v>3.3551971883122089</c:v>
                </c:pt>
                <c:pt idx="2471">
                  <c:v>3.3698435311201056</c:v>
                </c:pt>
                <c:pt idx="2472">
                  <c:v>3.3842844261405203</c:v>
                </c:pt>
                <c:pt idx="2473">
                  <c:v>3.3985206005085637</c:v>
                </c:pt>
                <c:pt idx="2474">
                  <c:v>3.4125527629145687</c:v>
                </c:pt>
                <c:pt idx="2475">
                  <c:v>3.4263816011298847</c:v>
                </c:pt>
                <c:pt idx="2476">
                  <c:v>3.4400077795921162</c:v>
                </c:pt>
                <c:pt idx="2477">
                  <c:v>3.4534319370510942</c:v>
                </c:pt>
                <c:pt idx="2478">
                  <c:v>3.4666546842718811</c:v>
                </c:pt>
                <c:pt idx="2479">
                  <c:v>3.4796766017963749</c:v>
                </c:pt>
                <c:pt idx="2480">
                  <c:v>3.4924982377616867</c:v>
                </c:pt>
                <c:pt idx="2481">
                  <c:v>3.5051201057744343</c:v>
                </c:pt>
                <c:pt idx="2482">
                  <c:v>3.5175426828409719</c:v>
                </c:pt>
                <c:pt idx="2483">
                  <c:v>3.5297664073524277</c:v>
                </c:pt>
                <c:pt idx="2484">
                  <c:v>3.5417916771226481</c:v>
                </c:pt>
                <c:pt idx="2485">
                  <c:v>3.5536188474800481</c:v>
                </c:pt>
                <c:pt idx="2486">
                  <c:v>3.5652482294125529</c:v>
                </c:pt>
                <c:pt idx="2487">
                  <c:v>3.576680087763128</c:v>
                </c:pt>
                <c:pt idx="2488">
                  <c:v>3.5879146394771544</c:v>
                </c:pt>
                <c:pt idx="2489">
                  <c:v>3.5989520519001772</c:v>
                </c:pt>
                <c:pt idx="2490">
                  <c:v>3.6097924411260998</c:v>
                </c:pt>
                <c:pt idx="2491">
                  <c:v>3.6204358703940294</c:v>
                </c:pt>
                <c:pt idx="2492">
                  <c:v>3.6308823485352359</c:v>
                </c:pt>
                <c:pt idx="2493">
                  <c:v>3.6411318284675374</c:v>
                </c:pt>
                <c:pt idx="2494">
                  <c:v>3.6511842057387871</c:v>
                </c:pt>
                <c:pt idx="2495">
                  <c:v>3.66103931711796</c:v>
                </c:pt>
                <c:pt idx="2496">
                  <c:v>3.6706969392339883</c:v>
                </c:pt>
                <c:pt idx="2497">
                  <c:v>3.6801567872622369</c:v>
                </c:pt>
                <c:pt idx="2498">
                  <c:v>3.6894185136578601</c:v>
                </c:pt>
                <c:pt idx="2499">
                  <c:v>3.698481706937597</c:v>
                </c:pt>
                <c:pt idx="2500">
                  <c:v>3.7073458905075989</c:v>
                </c:pt>
                <c:pt idx="2501">
                  <c:v>3.7160105215401105</c:v>
                </c:pt>
                <c:pt idx="2502">
                  <c:v>3.7244749898966742</c:v>
                </c:pt>
                <c:pt idx="2503">
                  <c:v>3.7327386171005617</c:v>
                </c:pt>
                <c:pt idx="2504">
                  <c:v>3.7408006553562392</c:v>
                </c:pt>
                <c:pt idx="2505">
                  <c:v>3.7486602866183056</c:v>
                </c:pt>
                <c:pt idx="2506">
                  <c:v>3.7563166217092472</c:v>
                </c:pt>
                <c:pt idx="2507">
                  <c:v>3.7637686994884771</c:v>
                </c:pt>
                <c:pt idx="2508">
                  <c:v>3.7710154860690031</c:v>
                </c:pt>
                <c:pt idx="2509">
                  <c:v>3.7780558740882197</c:v>
                </c:pt>
                <c:pt idx="2510">
                  <c:v>3.7848886820296821</c:v>
                </c:pt>
                <c:pt idx="2511">
                  <c:v>3.7915126535974832</c:v>
                </c:pt>
                <c:pt idx="2512">
                  <c:v>3.7979264571459947</c:v>
                </c:pt>
                <c:pt idx="2513">
                  <c:v>3.8041286851632079</c:v>
                </c:pt>
                <c:pt idx="2514">
                  <c:v>3.8101178538123315</c:v>
                </c:pt>
                <c:pt idx="2515">
                  <c:v>3.8158924025292769</c:v>
                </c:pt>
                <c:pt idx="2516">
                  <c:v>3.8214506936812223</c:v>
                </c:pt>
                <c:pt idx="2517">
                  <c:v>3.8267910122835076</c:v>
                </c:pt>
                <c:pt idx="2518">
                  <c:v>3.8319115657807505</c:v>
                </c:pt>
                <c:pt idx="2519">
                  <c:v>3.8368104838904182</c:v>
                </c:pt>
                <c:pt idx="2520">
                  <c:v>3.841485818512445</c:v>
                </c:pt>
                <c:pt idx="2521">
                  <c:v>3.8459355437055183</c:v>
                </c:pt>
                <c:pt idx="2522">
                  <c:v>3.8501575557336274</c:v>
                </c:pt>
                <c:pt idx="2523">
                  <c:v>3.8541496731822988</c:v>
                </c:pt>
                <c:pt idx="2524">
                  <c:v>3.8579096371494623</c:v>
                </c:pt>
                <c:pt idx="2525">
                  <c:v>3.8614351115102465</c:v>
                </c:pt>
                <c:pt idx="2526">
                  <c:v>3.8647236832603209</c:v>
                </c:pt>
                <c:pt idx="2527">
                  <c:v>3.8677728629379864</c:v>
                </c:pt>
                <c:pt idx="2528">
                  <c:v>3.870580085128799</c:v>
                </c:pt>
                <c:pt idx="2529">
                  <c:v>3.8731427090547861</c:v>
                </c:pt>
                <c:pt idx="2530">
                  <c:v>3.8754580192491099</c:v>
                </c:pt>
                <c:pt idx="2531">
                  <c:v>3.8775232263219808</c:v>
                </c:pt>
                <c:pt idx="2532">
                  <c:v>3.8793354678165013</c:v>
                </c:pt>
                <c:pt idx="2533">
                  <c:v>3.8808918091602171</c:v>
                </c:pt>
                <c:pt idx="2534">
                  <c:v>3.8821892447123156</c:v>
                </c:pt>
                <c:pt idx="2535">
                  <c:v>3.8832246989117243</c:v>
                </c:pt>
                <c:pt idx="2536">
                  <c:v>3.8839950275265984</c:v>
                </c:pt>
                <c:pt idx="2537">
                  <c:v>3.8844970190087387</c:v>
                </c:pt>
                <c:pt idx="2538">
                  <c:v>3.884727395956129</c:v>
                </c:pt>
                <c:pt idx="2539">
                  <c:v>3.8846828166849705</c:v>
                </c:pt>
                <c:pt idx="2540">
                  <c:v>3.8843598769163359</c:v>
                </c:pt>
                <c:pt idx="2541">
                  <c:v>3.8837551115764821</c:v>
                </c:pt>
                <c:pt idx="2542">
                  <c:v>3.8828649967169437</c:v>
                </c:pt>
                <c:pt idx="2543">
                  <c:v>3.8816859515559576</c:v>
                </c:pt>
                <c:pt idx="2544">
                  <c:v>3.8802143406427003</c:v>
                </c:pt>
                <c:pt idx="2545">
                  <c:v>3.8784464761480724</c:v>
                </c:pt>
                <c:pt idx="2546">
                  <c:v>3.8763786202853487</c:v>
                </c:pt>
                <c:pt idx="2547">
                  <c:v>3.8740069878615198</c:v>
                </c:pt>
                <c:pt idx="2548">
                  <c:v>3.8713277489619884</c:v>
                </c:pt>
                <c:pt idx="2549">
                  <c:v>3.8683370317730743</c:v>
                </c:pt>
                <c:pt idx="2550">
                  <c:v>3.86503092554126</c:v>
                </c:pt>
                <c:pt idx="2551">
                  <c:v>3.8614054836751439</c:v>
                </c:pt>
                <c:pt idx="2552">
                  <c:v>3.8574567269884037</c:v>
                </c:pt>
                <c:pt idx="2553">
                  <c:v>3.8531806470892405</c:v>
                </c:pt>
                <c:pt idx="2554">
                  <c:v>3.8485732099150152</c:v>
                </c:pt>
                <c:pt idx="2555">
                  <c:v>3.8436303594164642</c:v>
                </c:pt>
                <c:pt idx="2556">
                  <c:v>3.8383480213916537</c:v>
                </c:pt>
                <c:pt idx="2557">
                  <c:v>3.8327221074711617</c:v>
                </c:pt>
                <c:pt idx="2558">
                  <c:v>3.8267485192562334</c:v>
                </c:pt>
                <c:pt idx="2559">
                  <c:v>3.8204231526103842</c:v>
                </c:pt>
                <c:pt idx="2560">
                  <c:v>3.813741902106166</c:v>
                </c:pt>
                <c:pt idx="2561">
                  <c:v>3.8067006656269813</c:v>
                </c:pt>
                <c:pt idx="2562">
                  <c:v>3.7992953491245287</c:v>
                </c:pt>
                <c:pt idx="2563">
                  <c:v>3.7915218715331176</c:v>
                </c:pt>
                <c:pt idx="2564">
                  <c:v>3.7833761698387942</c:v>
                </c:pt>
                <c:pt idx="2565">
                  <c:v>3.7748542043053952</c:v>
                </c:pt>
                <c:pt idx="2566">
                  <c:v>3.7659519638551577</c:v>
                </c:pt>
                <c:pt idx="2567">
                  <c:v>3.7566654716044989</c:v>
                </c:pt>
                <c:pt idx="2568">
                  <c:v>3.7469907905520494</c:v>
                </c:pt>
                <c:pt idx="2569">
                  <c:v>3.7369240294202513</c:v>
                </c:pt>
                <c:pt idx="2570">
                  <c:v>3.7264613486458993</c:v>
                </c:pt>
                <c:pt idx="2571">
                  <c:v>3.7155989665193232</c:v>
                </c:pt>
                <c:pt idx="2572">
                  <c:v>3.7043331654699077</c:v>
                </c:pt>
                <c:pt idx="2573">
                  <c:v>3.6926602984946437</c:v>
                </c:pt>
                <c:pt idx="2574">
                  <c:v>3.6805767957265996</c:v>
                </c:pt>
                <c:pt idx="2575">
                  <c:v>3.6680791711398637</c:v>
                </c:pt>
                <c:pt idx="2576">
                  <c:v>3.6551640293881533</c:v>
                </c:pt>
                <c:pt idx="2577">
                  <c:v>3.641828072771605</c:v>
                </c:pt>
                <c:pt idx="2578">
                  <c:v>3.6280681083276152</c:v>
                </c:pt>
                <c:pt idx="2579">
                  <c:v>3.6138810550411482</c:v>
                </c:pt>
                <c:pt idx="2580">
                  <c:v>3.5992639511679996</c:v>
                </c:pt>
                <c:pt idx="2581">
                  <c:v>3.5842139616673232</c:v>
                </c:pt>
                <c:pt idx="2582">
                  <c:v>3.5687283857341825</c:v>
                </c:pt>
                <c:pt idx="2583">
                  <c:v>3.5528046644276792</c:v>
                </c:pt>
                <c:pt idx="2584">
                  <c:v>3.5364403883870987</c:v>
                </c:pt>
                <c:pt idx="2585">
                  <c:v>3.5196333056282834</c:v>
                </c:pt>
                <c:pt idx="2586">
                  <c:v>3.5023813294114552</c:v>
                </c:pt>
                <c:pt idx="2587">
                  <c:v>3.4846825461739614</c:v>
                </c:pt>
                <c:pt idx="2588">
                  <c:v>3.4665352235165003</c:v>
                </c:pt>
                <c:pt idx="2589">
                  <c:v>3.4479378182363187</c:v>
                </c:pt>
                <c:pt idx="2590">
                  <c:v>3.4288889843946979</c:v>
                </c:pt>
                <c:pt idx="2591">
                  <c:v>3.4093875814108632</c:v>
                </c:pt>
                <c:pt idx="2592">
                  <c:v>3.3894326821706136</c:v>
                </c:pt>
                <c:pt idx="2593">
                  <c:v>3.3690235811376512</c:v>
                </c:pt>
                <c:pt idx="2594">
                  <c:v>3.3481598024580972</c:v>
                </c:pt>
                <c:pt idx="2595">
                  <c:v>3.3268411080448996</c:v>
                </c:pt>
                <c:pt idx="2596">
                  <c:v>3.3050675056294083</c:v>
                </c:pt>
                <c:pt idx="2597">
                  <c:v>3.2828392567684719</c:v>
                </c:pt>
                <c:pt idx="2598">
                  <c:v>3.2601568847932532</c:v>
                </c:pt>
                <c:pt idx="2599">
                  <c:v>3.2370211826860089</c:v>
                </c:pt>
                <c:pt idx="2600">
                  <c:v>3.2134332208712881</c:v>
                </c:pt>
                <c:pt idx="2601">
                  <c:v>3.1893943549072818</c:v>
                </c:pt>
                <c:pt idx="2602">
                  <c:v>3.1649062330622395</c:v>
                </c:pt>
                <c:pt idx="2603">
                  <c:v>3.1399708037618317</c:v>
                </c:pt>
                <c:pt idx="2604">
                  <c:v>3.1145903228916176</c:v>
                </c:pt>
                <c:pt idx="2605">
                  <c:v>3.0887673609389172</c:v>
                </c:pt>
                <c:pt idx="2606">
                  <c:v>3.0625048099598868</c:v>
                </c:pt>
                <c:pt idx="2607">
                  <c:v>3.0358058903530853</c:v>
                </c:pt>
                <c:pt idx="2608">
                  <c:v>3.0086741574271949</c:v>
                </c:pt>
                <c:pt idx="2609">
                  <c:v>2.9811135077425894</c:v>
                </c:pt>
                <c:pt idx="2610">
                  <c:v>2.9531281852135103</c:v>
                </c:pt>
                <c:pt idx="2611">
                  <c:v>2.9247227869524219</c:v>
                </c:pt>
                <c:pt idx="2612">
                  <c:v>2.895902268840862</c:v>
                </c:pt>
                <c:pt idx="2613">
                  <c:v>2.8666719508098577</c:v>
                </c:pt>
                <c:pt idx="2614">
                  <c:v>2.8370375218137287</c:v>
                </c:pt>
                <c:pt idx="2615">
                  <c:v>2.8070050444794603</c:v>
                </c:pt>
                <c:pt idx="2616">
                  <c:v>2.7765809594168309</c:v>
                </c:pt>
                <c:pt idx="2617">
                  <c:v>2.745772089172144</c:v>
                </c:pt>
                <c:pt idx="2618">
                  <c:v>2.7145856418083252</c:v>
                </c:pt>
                <c:pt idx="2619">
                  <c:v>2.6830292140975054</c:v>
                </c:pt>
                <c:pt idx="2620">
                  <c:v>2.6511107943088597</c:v>
                </c:pt>
                <c:pt idx="2621">
                  <c:v>2.6188387645759481</c:v>
                </c:pt>
                <c:pt idx="2622">
                  <c:v>2.586221902829835</c:v>
                </c:pt>
                <c:pt idx="2623">
                  <c:v>2.5532693842817924</c:v>
                </c:pt>
                <c:pt idx="2624">
                  <c:v>2.5199907824418561</c:v>
                </c:pt>
                <c:pt idx="2625">
                  <c:v>2.4863960696597887</c:v>
                </c:pt>
                <c:pt idx="2626">
                  <c:v>2.4524956171743435</c:v>
                </c:pt>
                <c:pt idx="2627">
                  <c:v>2.4183001946575731</c:v>
                </c:pt>
                <c:pt idx="2628">
                  <c:v>2.3838209692439705</c:v>
                </c:pt>
                <c:pt idx="2629">
                  <c:v>2.3490695040308527</c:v>
                </c:pt>
                <c:pt idx="2630">
                  <c:v>2.3140577560394098</c:v>
                </c:pt>
                <c:pt idx="2631">
                  <c:v>2.2787980736282463</c:v>
                </c:pt>
                <c:pt idx="2632">
                  <c:v>2.2433031933470136</c:v>
                </c:pt>
                <c:pt idx="2633">
                  <c:v>2.2075862362241181</c:v>
                </c:pt>
                <c:pt idx="2634">
                  <c:v>2.1716607034800708</c:v>
                </c:pt>
                <c:pt idx="2635">
                  <c:v>2.135540471659108</c:v>
                </c:pt>
                <c:pt idx="2636">
                  <c:v>2.0992397871746351</c:v>
                </c:pt>
                <c:pt idx="2637">
                  <c:v>2.062773260262345</c:v>
                </c:pt>
                <c:pt idx="2638">
                  <c:v>2.026155858338623</c:v>
                </c:pt>
                <c:pt idx="2639">
                  <c:v>1.9894028987603942</c:v>
                </c:pt>
                <c:pt idx="2640">
                  <c:v>1.9525300409854967</c:v>
                </c:pt>
                <c:pt idx="2641">
                  <c:v>1.9155532781333466</c:v>
                </c:pt>
                <c:pt idx="2642">
                  <c:v>1.8784889279457893</c:v>
                </c:pt>
                <c:pt idx="2643">
                  <c:v>1.8413536231510641</c:v>
                </c:pt>
                <c:pt idx="2644">
                  <c:v>1.8041643012330488</c:v>
                </c:pt>
                <c:pt idx="2645">
                  <c:v>1.7669381936108972</c:v>
                </c:pt>
                <c:pt idx="2646">
                  <c:v>1.7296928142344377</c:v>
                </c:pt>
                <c:pt idx="2647">
                  <c:v>1.6924459476017499</c:v>
                </c:pt>
                <c:pt idx="2648">
                  <c:v>1.65521563620819</c:v>
                </c:pt>
                <c:pt idx="2649">
                  <c:v>1.6180201674346768</c:v>
                </c:pt>
                <c:pt idx="2650">
                  <c:v>1.5808780598878467</c:v>
                </c:pt>
                <c:pt idx="2651">
                  <c:v>1.5438080492025419</c:v>
                </c:pt>
                <c:pt idx="2652">
                  <c:v>1.5068290733207499</c:v>
                </c:pt>
                <c:pt idx="2653">
                  <c:v>1.4699602572617319</c:v>
                </c:pt>
                <c:pt idx="2654">
                  <c:v>1.4332208973983585</c:v>
                </c:pt>
                <c:pt idx="2655">
                  <c:v>1.3966304452584306</c:v>
                </c:pt>
                <c:pt idx="2656">
                  <c:v>1.3602084908672158</c:v>
                </c:pt>
                <c:pt idx="2657">
                  <c:v>1.3239747456532458</c:v>
                </c:pt>
                <c:pt idx="2658">
                  <c:v>1.2879490249362691</c:v>
                </c:pt>
                <c:pt idx="2659">
                  <c:v>1.2521512300206428</c:v>
                </c:pt>
                <c:pt idx="2660">
                  <c:v>1.216601329916936</c:v>
                </c:pt>
                <c:pt idx="2661">
                  <c:v>1.1813193427160851</c:v>
                </c:pt>
                <c:pt idx="2662">
                  <c:v>1.1463253166414753</c:v>
                </c:pt>
                <c:pt idx="2663">
                  <c:v>1.1116393108056615</c:v>
                </c:pt>
                <c:pt idx="2664">
                  <c:v>1.0772813756989394</c:v>
                </c:pt>
                <c:pt idx="2665">
                  <c:v>1.0432715334378677</c:v>
                </c:pt>
                <c:pt idx="2666">
                  <c:v>1.0096297578040534</c:v>
                </c:pt>
                <c:pt idx="2667">
                  <c:v>0.97637595410179512</c:v>
                </c:pt>
                <c:pt idx="2668">
                  <c:v>0.9435299388669014</c:v>
                </c:pt>
                <c:pt idx="2669">
                  <c:v>0.91111141945714424</c:v>
                </c:pt>
                <c:pt idx="2670">
                  <c:v>0.87913997355735862</c:v>
                </c:pt>
                <c:pt idx="2671">
                  <c:v>0.84763502863152795</c:v>
                </c:pt>
                <c:pt idx="2672">
                  <c:v>0.81661584135542353</c:v>
                </c:pt>
                <c:pt idx="2673">
                  <c:v>0.78610147706329758</c:v>
                </c:pt>
                <c:pt idx="2674">
                  <c:v>0.75611078924300168</c:v>
                </c:pt>
                <c:pt idx="2675">
                  <c:v>0.72666239911349773</c:v>
                </c:pt>
                <c:pt idx="2676">
                  <c:v>0.69777467531990689</c:v>
                </c:pt>
                <c:pt idx="2677">
                  <c:v>0.66946571378017106</c:v>
                </c:pt>
                <c:pt idx="2678">
                  <c:v>0.64175331771843624</c:v>
                </c:pt>
                <c:pt idx="2679">
                  <c:v>0.61465497791974877</c:v>
                </c:pt>
                <c:pt idx="2680">
                  <c:v>0.58818785324036849</c:v>
                </c:pt>
                <c:pt idx="2681">
                  <c:v>0.5623687514085306</c:v>
                </c:pt>
                <c:pt idx="2682">
                  <c:v>0.53721411014904452</c:v>
                </c:pt>
                <c:pt idx="2683">
                  <c:v>0.5127399786658785</c:v>
                </c:pt>
                <c:pt idx="2684">
                  <c:v>0.48896199951558639</c:v>
                </c:pt>
                <c:pt idx="2685">
                  <c:v>0.46589539090438886</c:v>
                </c:pt>
                <c:pt idx="2686">
                  <c:v>0.44355492944068037</c:v>
                </c:pt>
                <c:pt idx="2687">
                  <c:v>0.4219549333744021</c:v>
                </c:pt>
                <c:pt idx="2688">
                  <c:v>0.40110924635362744</c:v>
                </c:pt>
                <c:pt idx="2689">
                  <c:v>0.38103122172801246</c:v>
                </c:pt>
                <c:pt idx="2690">
                  <c:v>0.36173370742765582</c:v>
                </c:pt>
                <c:pt idx="2691">
                  <c:v>0.3432290314450695</c:v>
                </c:pt>
                <c:pt idx="2692">
                  <c:v>0.32552898794669982</c:v>
                </c:pt>
                <c:pt idx="2693">
                  <c:v>0.30864482403935162</c:v>
                </c:pt>
                <c:pt idx="2694">
                  <c:v>0.29258722721556407</c:v>
                </c:pt>
                <c:pt idx="2695">
                  <c:v>0.27736631350099133</c:v>
                </c:pt>
                <c:pt idx="2696">
                  <c:v>0.26299161632476092</c:v>
                </c:pt>
                <c:pt idx="2697">
                  <c:v>0.24947207613340749</c:v>
                </c:pt>
                <c:pt idx="2698">
                  <c:v>0.23681603076652394</c:v>
                </c:pt>
                <c:pt idx="2699">
                  <c:v>0.22503120661149154</c:v>
                </c:pt>
                <c:pt idx="2700">
                  <c:v>0.21412471055248591</c:v>
                </c:pt>
                <c:pt idx="2701">
                  <c:v>0.20410302272810477</c:v>
                </c:pt>
                <c:pt idx="2702">
                  <c:v>0.19497199010949492</c:v>
                </c:pt>
                <c:pt idx="2703">
                  <c:v>0.18673682090985647</c:v>
                </c:pt>
                <c:pt idx="2704">
                  <c:v>0.17940207983416076</c:v>
                </c:pt>
                <c:pt idx="2705">
                  <c:v>0.17297168417638586</c:v>
                </c:pt>
                <c:pt idx="2706">
                  <c:v>0.16744890076978386</c:v>
                </c:pt>
                <c:pt idx="2707">
                  <c:v>0.16283634379386971</c:v>
                </c:pt>
                <c:pt idx="2708">
                  <c:v>0.15913597344031324</c:v>
                </c:pt>
                <c:pt idx="2709">
                  <c:v>0.15634909543799635</c:v>
                </c:pt>
                <c:pt idx="2710">
                  <c:v>0.15447636143571444</c:v>
                </c:pt>
                <c:pt idx="2711">
                  <c:v>0.1535177702395257</c:v>
                </c:pt>
                <c:pt idx="2712">
                  <c:v>0.1534726698997394</c:v>
                </c:pt>
                <c:pt idx="2713">
                  <c:v>0.15433976064103039</c:v>
                </c:pt>
                <c:pt idx="2714">
                  <c:v>0.15611709862745843</c:v>
                </c:pt>
                <c:pt idx="2715">
                  <c:v>0.15880210055243188</c:v>
                </c:pt>
                <c:pt idx="2716">
                  <c:v>0.16239154904218586</c:v>
                </c:pt>
                <c:pt idx="2717">
                  <c:v>0.16688159885963652</c:v>
                </c:pt>
                <c:pt idx="2718">
                  <c:v>0.17226778389402264</c:v>
                </c:pt>
                <c:pt idx="2719">
                  <c:v>0.17854502492018975</c:v>
                </c:pt>
                <c:pt idx="2720">
                  <c:v>0.18570763810998028</c:v>
                </c:pt>
                <c:pt idx="2721">
                  <c:v>0.19374934427676646</c:v>
                </c:pt>
                <c:pt idx="2722">
                  <c:v>0.20266327883284516</c:v>
                </c:pt>
                <c:pt idx="2723">
                  <c:v>0.21244200243806352</c:v>
                </c:pt>
                <c:pt idx="2724">
                  <c:v>0.22307751231701267</c:v>
                </c:pt>
                <c:pt idx="2725">
                  <c:v>0.23456125422071639</c:v>
                </c:pt>
                <c:pt idx="2726">
                  <c:v>0.24688413500786477</c:v>
                </c:pt>
                <c:pt idx="2727">
                  <c:v>0.26003653581958641</c:v>
                </c:pt>
                <c:pt idx="2728">
                  <c:v>0.27400832582066242</c:v>
                </c:pt>
                <c:pt idx="2729">
                  <c:v>0.28878887647948404</c:v>
                </c:pt>
                <c:pt idx="2730">
                  <c:v>0.3043670763579614</c:v>
                </c:pt>
                <c:pt idx="2731">
                  <c:v>0.3207313463821771</c:v>
                </c:pt>
                <c:pt idx="2732">
                  <c:v>0.33786965556366544</c:v>
                </c:pt>
                <c:pt idx="2733">
                  <c:v>0.35576953714086945</c:v>
                </c:pt>
                <c:pt idx="2734">
                  <c:v>0.37441810510954593</c:v>
                </c:pt>
                <c:pt idx="2735">
                  <c:v>0.39380207111102594</c:v>
                </c:pt>
                <c:pt idx="2736">
                  <c:v>0.41390776164614945</c:v>
                </c:pt>
                <c:pt idx="2737">
                  <c:v>0.43472113558329967</c:v>
                </c:pt>
                <c:pt idx="2738">
                  <c:v>0.45622780192798124</c:v>
                </c:pt>
                <c:pt idx="2739">
                  <c:v>0.47841303782196098</c:v>
                </c:pt>
                <c:pt idx="2740">
                  <c:v>0.50126180673968468</c:v>
                </c:pt>
                <c:pt idx="2741">
                  <c:v>0.52475877684961414</c:v>
                </c:pt>
                <c:pt idx="2742">
                  <c:v>0.5488883395086579</c:v>
                </c:pt>
                <c:pt idx="2743">
                  <c:v>0.57363462785770014</c:v>
                </c:pt>
                <c:pt idx="2744">
                  <c:v>0.5989815354868756</c:v>
                </c:pt>
                <c:pt idx="2745">
                  <c:v>0.6249127351389866</c:v>
                </c:pt>
                <c:pt idx="2746">
                  <c:v>0.65141169742110794</c:v>
                </c:pt>
                <c:pt idx="2747">
                  <c:v>0.67846170949297635</c:v>
                </c:pt>
                <c:pt idx="2748">
                  <c:v>0.70604589370358672</c:v>
                </c:pt>
                <c:pt idx="2749">
                  <c:v>0.73414722614615691</c:v>
                </c:pt>
                <c:pt idx="2750">
                  <c:v>0.76274855510303363</c:v>
                </c:pt>
                <c:pt idx="2751">
                  <c:v>0.79183261935330251</c:v>
                </c:pt>
                <c:pt idx="2752">
                  <c:v>0.82138206631573818</c:v>
                </c:pt>
                <c:pt idx="2753">
                  <c:v>0.85137947000078384</c:v>
                </c:pt>
                <c:pt idx="2754">
                  <c:v>0.88180734874703293</c:v>
                </c:pt>
                <c:pt idx="2755">
                  <c:v>0.9126481827167936</c:v>
                </c:pt>
                <c:pt idx="2756">
                  <c:v>0.94388443112835085</c:v>
                </c:pt>
                <c:pt idx="2757">
                  <c:v>0.97549854920168499</c:v>
                </c:pt>
                <c:pt idx="2758">
                  <c:v>1.0074730047965121</c:v>
                </c:pt>
                <c:pt idx="2759">
                  <c:v>1.0397902947222299</c:v>
                </c:pt>
                <c:pt idx="2760">
                  <c:v>1.0724329607003833</c:v>
                </c:pt>
                <c:pt idx="2761">
                  <c:v>1.1053836049614241</c:v>
                </c:pt>
                <c:pt idx="2762">
                  <c:v>1.1386249054581199</c:v>
                </c:pt>
                <c:pt idx="2763">
                  <c:v>1.1721396306803822</c:v>
                </c:pt>
                <c:pt idx="2764">
                  <c:v>1.2059106540558391</c:v>
                </c:pt>
                <c:pt idx="2765">
                  <c:v>1.239920967922554</c:v>
                </c:pt>
                <c:pt idx="2766">
                  <c:v>1.2741536970611478</c:v>
                </c:pt>
                <c:pt idx="2767">
                  <c:v>1.3085921117748931</c:v>
                </c:pt>
                <c:pt idx="2768">
                  <c:v>1.3432196405070846</c:v>
                </c:pt>
                <c:pt idx="2769">
                  <c:v>1.3780198819866833</c:v>
                </c:pt>
                <c:pt idx="2770">
                  <c:v>1.4129766168937652</c:v>
                </c:pt>
                <c:pt idx="2771">
                  <c:v>1.4480738190375568</c:v>
                </c:pt>
                <c:pt idx="2772">
                  <c:v>1.4832956660417997</c:v>
                </c:pt>
                <c:pt idx="2773">
                  <c:v>1.5186265495314037</c:v>
                </c:pt>
                <c:pt idx="2774">
                  <c:v>1.5540510848172595</c:v>
                </c:pt>
                <c:pt idx="2775">
                  <c:v>1.5895541200767997</c:v>
                </c:pt>
                <c:pt idx="2776">
                  <c:v>1.6251207450270182</c:v>
                </c:pt>
                <c:pt idx="2777">
                  <c:v>1.6607362990904306</c:v>
                </c:pt>
                <c:pt idx="2778">
                  <c:v>1.6963863790539366</c:v>
                </c:pt>
                <c:pt idx="2779">
                  <c:v>1.7320568462213077</c:v>
                </c:pt>
                <c:pt idx="2780">
                  <c:v>1.7677338330611561</c:v>
                </c:pt>
                <c:pt idx="2781">
                  <c:v>1.8034037493538855</c:v>
                </c:pt>
                <c:pt idx="2782">
                  <c:v>1.8390532878406765</c:v>
                </c:pt>
                <c:pt idx="2783">
                  <c:v>1.8746694293796375</c:v>
                </c:pt>
                <c:pt idx="2784">
                  <c:v>1.9102394476138607</c:v>
                </c:pt>
                <c:pt idx="2785">
                  <c:v>1.9457509131575215</c:v>
                </c:pt>
                <c:pt idx="2786">
                  <c:v>1.9811916973073065</c:v>
                </c:pt>
                <c:pt idx="2787">
                  <c:v>2.0165499752855993</c:v>
                </c:pt>
                <c:pt idx="2788">
                  <c:v>2.05181422902485</c:v>
                </c:pt>
                <c:pt idx="2789">
                  <c:v>2.0869732494994992</c:v>
                </c:pt>
                <c:pt idx="2790">
                  <c:v>2.1220161386174778</c:v>
                </c:pt>
                <c:pt idx="2791">
                  <c:v>2.1569323106790801</c:v>
                </c:pt>
                <c:pt idx="2792">
                  <c:v>2.1917114934129449</c:v>
                </c:pt>
                <c:pt idx="2793">
                  <c:v>2.2263437286021759</c:v>
                </c:pt>
                <c:pt idx="2794">
                  <c:v>2.2608193723086458</c:v>
                </c:pt>
                <c:pt idx="2795">
                  <c:v>2.2951290947092113</c:v>
                </c:pt>
                <c:pt idx="2796">
                  <c:v>2.3292638795540941</c:v>
                </c:pt>
                <c:pt idx="2797">
                  <c:v>2.3632150232601687</c:v>
                </c:pt>
                <c:pt idx="2798">
                  <c:v>2.3969741336510899</c:v>
                </c:pt>
                <c:pt idx="2799">
                  <c:v>2.4305331283567746</c:v>
                </c:pt>
                <c:pt idx="2800">
                  <c:v>2.4638842328843862</c:v>
                </c:pt>
                <c:pt idx="2801">
                  <c:v>2.4970199783755436</c:v>
                </c:pt>
                <c:pt idx="2802">
                  <c:v>2.5299331990594434</c:v>
                </c:pt>
                <c:pt idx="2803">
                  <c:v>2.5626170294179782</c:v>
                </c:pt>
                <c:pt idx="2804">
                  <c:v>2.5950649010739557</c:v>
                </c:pt>
                <c:pt idx="2805">
                  <c:v>2.627270539416827</c:v>
                </c:pt>
                <c:pt idx="2806">
                  <c:v>2.6592279599773323</c:v>
                </c:pt>
                <c:pt idx="2807">
                  <c:v>2.6909314645660052</c:v>
                </c:pt>
                <c:pt idx="2808">
                  <c:v>2.7223756371875618</c:v>
                </c:pt>
                <c:pt idx="2809">
                  <c:v>2.7535553397435337</c:v>
                </c:pt>
                <c:pt idx="2810">
                  <c:v>2.7844657075374162</c:v>
                </c:pt>
                <c:pt idx="2811">
                  <c:v>2.8151021445933386</c:v>
                </c:pt>
                <c:pt idx="2812">
                  <c:v>2.845460318802246</c:v>
                </c:pt>
                <c:pt idx="2813">
                  <c:v>2.8755361569069415</c:v>
                </c:pt>
                <c:pt idx="2814">
                  <c:v>2.9053258393387993</c:v>
                </c:pt>
                <c:pt idx="2815">
                  <c:v>2.9348257949173941</c:v>
                </c:pt>
                <c:pt idx="2816">
                  <c:v>2.9640326954259741</c:v>
                </c:pt>
                <c:pt idx="2817">
                  <c:v>2.9929434500725067</c:v>
                </c:pt>
                <c:pt idx="2818">
                  <c:v>3.0215551998484536</c:v>
                </c:pt>
                <c:pt idx="2819">
                  <c:v>3.0498653117985337</c:v>
                </c:pt>
                <c:pt idx="2820">
                  <c:v>3.0778713732067104</c:v>
                </c:pt>
                <c:pt idx="2821">
                  <c:v>3.1055711857141581</c:v>
                </c:pt>
                <c:pt idx="2822">
                  <c:v>3.1329627593766678</c:v>
                </c:pt>
                <c:pt idx="2823">
                  <c:v>3.1600443066717792</c:v>
                </c:pt>
                <c:pt idx="2824">
                  <c:v>3.1868142364651466</c:v>
                </c:pt>
                <c:pt idx="2825">
                  <c:v>3.2132711479456235</c:v>
                </c:pt>
                <c:pt idx="2826">
                  <c:v>3.2394138245363679</c:v>
                </c:pt>
                <c:pt idx="2827">
                  <c:v>3.2652412277943812</c:v>
                </c:pt>
                <c:pt idx="2828">
                  <c:v>3.2907524913008177</c:v>
                </c:pt>
                <c:pt idx="2829">
                  <c:v>3.3159469145552563</c:v>
                </c:pt>
                <c:pt idx="2830">
                  <c:v>3.3408239568787934</c:v>
                </c:pt>
                <c:pt idx="2831">
                  <c:v>3.3653832313333791</c:v>
                </c:pt>
                <c:pt idx="2832">
                  <c:v>3.3896244986644346</c:v>
                </c:pt>
                <c:pt idx="2833">
                  <c:v>3.4135476612735087</c:v>
                </c:pt>
                <c:pt idx="2834">
                  <c:v>3.4371527572271892</c:v>
                </c:pt>
                <c:pt idx="2835">
                  <c:v>3.4604399543073989</c:v>
                </c:pt>
                <c:pt idx="2836">
                  <c:v>3.4834095441098158</c:v>
                </c:pt>
                <c:pt idx="2837">
                  <c:v>3.5060619361929972</c:v>
                </c:pt>
                <c:pt idx="2838">
                  <c:v>3.5283976522883056</c:v>
                </c:pt>
                <c:pt idx="2839">
                  <c:v>3.5504173205682763</c:v>
                </c:pt>
                <c:pt idx="2840">
                  <c:v>3.5721216699835061</c:v>
                </c:pt>
                <c:pt idx="2841">
                  <c:v>3.5935115246695446</c:v>
                </c:pt>
                <c:pt idx="2842">
                  <c:v>3.6145877984264638</c:v>
                </c:pt>
                <c:pt idx="2843">
                  <c:v>3.6353514892772321</c:v>
                </c:pt>
                <c:pt idx="2844">
                  <c:v>3.6558036741051669</c:v>
                </c:pt>
                <c:pt idx="2845">
                  <c:v>3.6759455033762864</c:v>
                </c:pt>
                <c:pt idx="2846">
                  <c:v>3.6957781959448024</c:v>
                </c:pt>
                <c:pt idx="2847">
                  <c:v>3.7153030339492337</c:v>
                </c:pt>
                <c:pt idx="2848">
                  <c:v>3.7345213577971652</c:v>
                </c:pt>
                <c:pt idx="2849">
                  <c:v>3.7534345612424573</c:v>
                </c:pt>
                <c:pt idx="2850">
                  <c:v>3.7720440865551588</c:v>
                </c:pt>
                <c:pt idx="2851">
                  <c:v>3.7903514197874784</c:v>
                </c:pt>
                <c:pt idx="2852">
                  <c:v>3.8083580861342936</c:v>
                </c:pt>
                <c:pt idx="2853">
                  <c:v>3.8260656453923088</c:v>
                </c:pt>
                <c:pt idx="2854">
                  <c:v>3.8434756875143186</c:v>
                </c:pt>
                <c:pt idx="2855">
                  <c:v>3.8605898282644082</c:v>
                </c:pt>
                <c:pt idx="2856">
                  <c:v>3.8774097049696077</c:v>
                </c:pt>
                <c:pt idx="2857">
                  <c:v>3.8939369723715482</c:v>
                </c:pt>
                <c:pt idx="2858">
                  <c:v>3.9101732985758266</c:v>
                </c:pt>
                <c:pt idx="2859">
                  <c:v>3.9261203611009119</c:v>
                </c:pt>
                <c:pt idx="2860">
                  <c:v>3.9417798430249613</c:v>
                </c:pt>
                <c:pt idx="2861">
                  <c:v>3.9571534292313775</c:v>
                </c:pt>
                <c:pt idx="2862">
                  <c:v>3.9722428027508871</c:v>
                </c:pt>
                <c:pt idx="2863">
                  <c:v>3.9870496412006782</c:v>
                </c:pt>
                <c:pt idx="2864">
                  <c:v>4.0015756133214815</c:v>
                </c:pt>
                <c:pt idx="2865">
                  <c:v>4.0158223756068292</c:v>
                </c:pt>
                <c:pt idx="2866">
                  <c:v>4.0297915690298005</c:v>
                </c:pt>
                <c:pt idx="2867">
                  <c:v>4.0434848158619054</c:v>
                </c:pt>
                <c:pt idx="2868">
                  <c:v>4.0569037165840394</c:v>
                </c:pt>
                <c:pt idx="2869">
                  <c:v>4.0700498468892485</c:v>
                </c:pt>
                <c:pt idx="2870">
                  <c:v>4.0829247547761005</c:v>
                </c:pt>
                <c:pt idx="2871">
                  <c:v>4.0955299577297755</c:v>
                </c:pt>
                <c:pt idx="2872">
                  <c:v>4.1078669399916627</c:v>
                </c:pt>
                <c:pt idx="2873">
                  <c:v>4.1199371499152102</c:v>
                </c:pt>
                <c:pt idx="2874">
                  <c:v>4.1317419974063725</c:v>
                </c:pt>
                <c:pt idx="2875">
                  <c:v>4.1432828514480908</c:v>
                </c:pt>
                <c:pt idx="2876">
                  <c:v>4.1545610377063751</c:v>
                </c:pt>
                <c:pt idx="2877">
                  <c:v>4.1655778362187661</c:v>
                </c:pt>
                <c:pt idx="2878">
                  <c:v>4.1763344791611026</c:v>
                </c:pt>
                <c:pt idx="2879">
                  <c:v>4.1868321486929299</c:v>
                </c:pt>
                <c:pt idx="2880">
                  <c:v>4.1970719748794991</c:v>
                </c:pt>
                <c:pt idx="2881">
                  <c:v>4.207055033690307</c:v>
                </c:pt>
                <c:pt idx="2882">
                  <c:v>4.2167823450705324</c:v>
                </c:pt>
                <c:pt idx="2883">
                  <c:v>4.2262548710872245</c:v>
                </c:pt>
                <c:pt idx="2884">
                  <c:v>4.2354735141454771</c:v>
                </c:pt>
                <c:pt idx="2885">
                  <c:v>4.244439115275803</c:v>
                </c:pt>
                <c:pt idx="2886">
                  <c:v>4.2531524524924915</c:v>
                </c:pt>
                <c:pt idx="2887">
                  <c:v>4.2616142392179448</c:v>
                </c:pt>
                <c:pt idx="2888">
                  <c:v>4.2698251227762976</c:v>
                </c:pt>
                <c:pt idx="2889">
                  <c:v>4.2777856829513974</c:v>
                </c:pt>
                <c:pt idx="2890">
                  <c:v>4.2854964306131222</c:v>
                </c:pt>
                <c:pt idx="2891">
                  <c:v>4.2929578064051537</c:v>
                </c:pt>
                <c:pt idx="2892">
                  <c:v>4.3001701794989957</c:v>
                </c:pt>
                <c:pt idx="2893">
                  <c:v>4.3071338464096121</c:v>
                </c:pt>
                <c:pt idx="2894">
                  <c:v>4.3138490298742518</c:v>
                </c:pt>
                <c:pt idx="2895">
                  <c:v>4.3203158777928019</c:v>
                </c:pt>
                <c:pt idx="2896">
                  <c:v>4.3265344622304385</c:v>
                </c:pt>
                <c:pt idx="2897">
                  <c:v>4.3325047784799633</c:v>
                </c:pt>
                <c:pt idx="2898">
                  <c:v>4.3382267441858264</c:v>
                </c:pt>
                <c:pt idx="2899">
                  <c:v>4.3437001985290244</c:v>
                </c:pt>
                <c:pt idx="2900">
                  <c:v>4.3489249014711291</c:v>
                </c:pt>
                <c:pt idx="2901">
                  <c:v>4.3539005330601501</c:v>
                </c:pt>
                <c:pt idx="2902">
                  <c:v>4.3586266927954815</c:v>
                </c:pt>
                <c:pt idx="2903">
                  <c:v>4.3631028990551846</c:v>
                </c:pt>
                <c:pt idx="2904">
                  <c:v>4.3673285885821391</c:v>
                </c:pt>
                <c:pt idx="2905">
                  <c:v>4.3713031160327791</c:v>
                </c:pt>
                <c:pt idx="2906">
                  <c:v>4.375025753586689</c:v>
                </c:pt>
                <c:pt idx="2907">
                  <c:v>4.3784956906200074</c:v>
                </c:pt>
                <c:pt idx="2908">
                  <c:v>4.3817120334386104</c:v>
                </c:pt>
                <c:pt idx="2909">
                  <c:v>4.3846738050778029</c:v>
                </c:pt>
                <c:pt idx="2910">
                  <c:v>4.3873799451652893</c:v>
                </c:pt>
                <c:pt idx="2911">
                  <c:v>4.3898293098488299</c:v>
                </c:pt>
                <c:pt idx="2912">
                  <c:v>4.3920206717919958</c:v>
                </c:pt>
                <c:pt idx="2913">
                  <c:v>4.3939527202345801</c:v>
                </c:pt>
                <c:pt idx="2914">
                  <c:v>4.3956240611252806</c:v>
                </c:pt>
                <c:pt idx="2915">
                  <c:v>4.3970332173211357</c:v>
                </c:pt>
                <c:pt idx="2916">
                  <c:v>4.3981786288605793</c:v>
                </c:pt>
                <c:pt idx="2917">
                  <c:v>4.3990586533080815</c:v>
                </c:pt>
                <c:pt idx="2918">
                  <c:v>4.3996715661735735</c:v>
                </c:pt>
                <c:pt idx="2919">
                  <c:v>4.4000155614089147</c:v>
                </c:pt>
                <c:pt idx="2920">
                  <c:v>4.4000887519805154</c:v>
                </c:pt>
                <c:pt idx="2921">
                  <c:v>4.3998891705229664</c:v>
                </c:pt>
                <c:pt idx="2922">
                  <c:v>4.399414770073947</c:v>
                </c:pt>
                <c:pt idx="2923">
                  <c:v>4.398663424891919</c:v>
                </c:pt>
                <c:pt idx="2924">
                  <c:v>4.3976329313608895</c:v>
                </c:pt>
                <c:pt idx="2925">
                  <c:v>4.3963210089809284</c:v>
                </c:pt>
                <c:pt idx="2926">
                  <c:v>4.3947253014506273</c:v>
                </c:pt>
                <c:pt idx="2927">
                  <c:v>4.3928433778395855</c:v>
                </c:pt>
                <c:pt idx="2928">
                  <c:v>4.3906727338565243</c:v>
                </c:pt>
                <c:pt idx="2929">
                  <c:v>4.3882107932141459</c:v>
                </c:pt>
                <c:pt idx="2930">
                  <c:v>4.3854549090910977</c:v>
                </c:pt>
                <c:pt idx="2931">
                  <c:v>4.3824023656983764</c:v>
                </c:pt>
                <c:pt idx="2932">
                  <c:v>4.3790503799464027</c:v>
                </c:pt>
                <c:pt idx="2933">
                  <c:v>4.3753961032210711</c:v>
                </c:pt>
                <c:pt idx="2934">
                  <c:v>4.3714366232659243</c:v>
                </c:pt>
                <c:pt idx="2935">
                  <c:v>4.3671689661777071</c:v>
                </c:pt>
                <c:pt idx="2936">
                  <c:v>4.3625900985142678</c:v>
                </c:pt>
                <c:pt idx="2937">
                  <c:v>4.3576969295189887</c:v>
                </c:pt>
                <c:pt idx="2938">
                  <c:v>4.3524863134638485</c:v>
                </c:pt>
                <c:pt idx="2939">
                  <c:v>4.3469550521124649</c:v>
                </c:pt>
                <c:pt idx="2940">
                  <c:v>4.3410998973094284</c:v>
                </c:pt>
                <c:pt idx="2941">
                  <c:v>4.3349175536911702</c:v>
                </c:pt>
                <c:pt idx="2942">
                  <c:v>4.3284046815287045</c:v>
                </c:pt>
                <c:pt idx="2943">
                  <c:v>4.3215578996984938</c:v>
                </c:pt>
                <c:pt idx="2944">
                  <c:v>4.3143737887872291</c:v>
                </c:pt>
                <c:pt idx="2945">
                  <c:v>4.3068488943301375</c:v>
                </c:pt>
                <c:pt idx="2946">
                  <c:v>4.2989797301869217</c:v>
                </c:pt>
                <c:pt idx="2947">
                  <c:v>4.2907627820564658</c:v>
                </c:pt>
                <c:pt idx="2948">
                  <c:v>4.2821945111310562</c:v>
                </c:pt>
                <c:pt idx="2949">
                  <c:v>4.2732713578940489</c:v>
                </c:pt>
                <c:pt idx="2950">
                  <c:v>4.263989746060985</c:v>
                </c:pt>
                <c:pt idx="2951">
                  <c:v>4.2543460866661071</c:v>
                </c:pt>
                <c:pt idx="2952">
                  <c:v>4.2443367822954654</c:v>
                </c:pt>
                <c:pt idx="2953">
                  <c:v>4.2339582314681774</c:v>
                </c:pt>
                <c:pt idx="2954">
                  <c:v>4.2232068331660066</c:v>
                </c:pt>
                <c:pt idx="2955">
                  <c:v>4.2120789915129464</c:v>
                </c:pt>
                <c:pt idx="2956">
                  <c:v>4.2005711206053471</c:v>
                </c:pt>
                <c:pt idx="2957">
                  <c:v>4.188679649492256</c:v>
                </c:pt>
                <c:pt idx="2958">
                  <c:v>4.1764010273065342</c:v>
                </c:pt>
                <c:pt idx="2959">
                  <c:v>4.1637317285469999</c:v>
                </c:pt>
                <c:pt idx="2960">
                  <c:v>4.1506682585111694</c:v>
                </c:pt>
                <c:pt idx="2961">
                  <c:v>4.1372071588777093</c:v>
                </c:pt>
                <c:pt idx="2962">
                  <c:v>4.1233450134381702</c:v>
                </c:pt>
                <c:pt idx="2963">
                  <c:v>4.1090784539764815</c:v>
                </c:pt>
                <c:pt idx="2964">
                  <c:v>4.0944041662955026</c:v>
                </c:pt>
                <c:pt idx="2965">
                  <c:v>4.0793188963881883</c:v>
                </c:pt>
                <c:pt idx="2966">
                  <c:v>4.0638194567513874</c:v>
                </c:pt>
                <c:pt idx="2967">
                  <c:v>4.0479027328414947</c:v>
                </c:pt>
                <c:pt idx="2968">
                  <c:v>4.0315656896657064</c:v>
                </c:pt>
                <c:pt idx="2969">
                  <c:v>4.0148053785108768</c:v>
                </c:pt>
                <c:pt idx="2970">
                  <c:v>3.9976189438016538</c:v>
                </c:pt>
                <c:pt idx="2971">
                  <c:v>3.9800036300871171</c:v>
                </c:pt>
                <c:pt idx="2972">
                  <c:v>3.9619567891507828</c:v>
                </c:pt>
                <c:pt idx="2973">
                  <c:v>3.943475887240643</c:v>
                </c:pt>
                <c:pt idx="2974">
                  <c:v>3.9245585124114082</c:v>
                </c:pt>
                <c:pt idx="2975">
                  <c:v>3.9052023819766037</c:v>
                </c:pt>
                <c:pt idx="2976">
                  <c:v>3.8854053500634893</c:v>
                </c:pt>
                <c:pt idx="2977">
                  <c:v>3.8651654152650043</c:v>
                </c:pt>
                <c:pt idx="2978">
                  <c:v>3.8444807283808542</c:v>
                </c:pt>
                <c:pt idx="2979">
                  <c:v>3.8233496002429219</c:v>
                </c:pt>
                <c:pt idx="2980">
                  <c:v>3.8017705096148577</c:v>
                </c:pt>
                <c:pt idx="2981">
                  <c:v>3.7797421111611387</c:v>
                </c:pt>
                <c:pt idx="2982">
                  <c:v>3.7572632434734832</c:v>
                </c:pt>
                <c:pt idx="2983">
                  <c:v>3.7343329371487677</c:v>
                </c:pt>
                <c:pt idx="2984">
                  <c:v>3.710950422907862</c:v>
                </c:pt>
                <c:pt idx="2985">
                  <c:v>3.6871151397458037</c:v>
                </c:pt>
                <c:pt idx="2986">
                  <c:v>3.6628267431031194</c:v>
                </c:pt>
                <c:pt idx="2987">
                  <c:v>3.6380851130480041</c:v>
                </c:pt>
                <c:pt idx="2988">
                  <c:v>3.6128903624570992</c:v>
                </c:pt>
                <c:pt idx="2989">
                  <c:v>3.5872428451857106</c:v>
                </c:pt>
                <c:pt idx="2990">
                  <c:v>3.5611431642124316</c:v>
                </c:pt>
                <c:pt idx="2991">
                  <c:v>3.534592179748322</c:v>
                </c:pt>
                <c:pt idx="2992">
                  <c:v>3.507591017297266</c:v>
                </c:pt>
                <c:pt idx="2993">
                  <c:v>3.4801410756524014</c:v>
                </c:pt>
                <c:pt idx="2994">
                  <c:v>3.4522440348185173</c:v>
                </c:pt>
                <c:pt idx="2995">
                  <c:v>3.4239018638431489</c:v>
                </c:pt>
                <c:pt idx="2996">
                  <c:v>3.3951168285438347</c:v>
                </c:pt>
                <c:pt idx="2997">
                  <c:v>3.3658914991164868</c:v>
                </c:pt>
                <c:pt idx="2998">
                  <c:v>3.3362287576097072</c:v>
                </c:pt>
                <c:pt idx="2999">
                  <c:v>3.3061318052494402</c:v>
                </c:pt>
                <c:pt idx="3000">
                  <c:v>3.275604169599136</c:v>
                </c:pt>
                <c:pt idx="3001">
                  <c:v>3.2446497115387487</c:v>
                </c:pt>
                <c:pt idx="3002">
                  <c:v>3.2132726320467677</c:v>
                </c:pt>
                <c:pt idx="3003">
                  <c:v>3.1814774787688647</c:v>
                </c:pt>
                <c:pt idx="3004">
                  <c:v>3.1492691523569096</c:v>
                </c:pt>
                <c:pt idx="3005">
                  <c:v>3.116652912560443</c:v>
                </c:pt>
                <c:pt idx="3006">
                  <c:v>3.0836343840562872</c:v>
                </c:pt>
                <c:pt idx="3007">
                  <c:v>3.0502195619953758</c:v>
                </c:pt>
                <c:pt idx="3008">
                  <c:v>3.0164148172551029</c:v>
                </c:pt>
                <c:pt idx="3009">
                  <c:v>2.9822269013744118</c:v>
                </c:pt>
                <c:pt idx="3010">
                  <c:v>2.9476629511593782</c:v>
                </c:pt>
                <c:pt idx="3011">
                  <c:v>2.91273049293916</c:v>
                </c:pt>
                <c:pt idx="3012">
                  <c:v>2.8774374464571202</c:v>
                </c:pt>
                <c:pt idx="3013">
                  <c:v>2.8417921283796961</c:v>
                </c:pt>
                <c:pt idx="3014">
                  <c:v>2.8058032554068975</c:v>
                </c:pt>
                <c:pt idx="3015">
                  <c:v>2.7694799469666567</c:v>
                </c:pt>
                <c:pt idx="3016">
                  <c:v>2.7328317274792489</c:v>
                </c:pt>
                <c:pt idx="3017">
                  <c:v>2.6958685281737589</c:v>
                </c:pt>
                <c:pt idx="3018">
                  <c:v>2.6586006884422542</c:v>
                </c:pt>
                <c:pt idx="3019">
                  <c:v>2.621038956715747</c:v>
                </c:pt>
                <c:pt idx="3020">
                  <c:v>2.583194490849364</c:v>
                </c:pt>
                <c:pt idx="3021">
                  <c:v>2.5450788579989805</c:v>
                </c:pt>
                <c:pt idx="3022">
                  <c:v>2.5067040339792879</c:v>
                </c:pt>
                <c:pt idx="3023">
                  <c:v>2.4680824020876688</c:v>
                </c:pt>
                <c:pt idx="3024">
                  <c:v>2.4292267513830601</c:v>
                </c:pt>
                <c:pt idx="3025">
                  <c:v>2.3901502744071772</c:v>
                </c:pt>
                <c:pt idx="3026">
                  <c:v>2.3508665643375077</c:v>
                </c:pt>
                <c:pt idx="3027">
                  <c:v>2.3113896115610379</c:v>
                </c:pt>
                <c:pt idx="3028">
                  <c:v>2.2717337996608391</c:v>
                </c:pt>
                <c:pt idx="3029">
                  <c:v>2.231913900805421</c:v>
                </c:pt>
                <c:pt idx="3030">
                  <c:v>2.1919450705332464</c:v>
                </c:pt>
                <c:pt idx="3031">
                  <c:v>2.1518428419277837</c:v>
                </c:pt>
                <c:pt idx="3032">
                  <c:v>2.1116231191738679</c:v>
                </c:pt>
                <c:pt idx="3033">
                  <c:v>2.071302170494032</c:v>
                </c:pt>
                <c:pt idx="3034">
                  <c:v>2.0308966204592642</c:v>
                </c:pt>
                <c:pt idx="3035">
                  <c:v>1.9904234416722439</c:v>
                </c:pt>
                <c:pt idx="3036">
                  <c:v>1.9498999458219242</c:v>
                </c:pt>
                <c:pt idx="3037">
                  <c:v>1.9093437741089203</c:v>
                </c:pt>
                <c:pt idx="3038">
                  <c:v>1.868772887043016</c:v>
                </c:pt>
                <c:pt idx="3039">
                  <c:v>1.8282055536152346</c:v>
                </c:pt>
                <c:pt idx="3040">
                  <c:v>1.7876603398475477</c:v>
                </c:pt>
                <c:pt idx="3041">
                  <c:v>1.7471560967256639</c:v>
                </c:pt>
                <c:pt idx="3042">
                  <c:v>1.7067119475208279</c:v>
                </c:pt>
                <c:pt idx="3043">
                  <c:v>1.6663472745079972</c:v>
                </c:pt>
                <c:pt idx="3044">
                  <c:v>1.6260817050897984</c:v>
                </c:pt>
                <c:pt idx="3045">
                  <c:v>1.585935097335782</c:v>
                </c:pt>
                <c:pt idx="3046">
                  <c:v>1.5459275249491733</c:v>
                </c:pt>
                <c:pt idx="3047">
                  <c:v>1.5060792616738981</c:v>
                </c:pt>
                <c:pt idx="3048">
                  <c:v>1.4664107651562401</c:v>
                </c:pt>
                <c:pt idx="3049">
                  <c:v>1.426942660276469</c:v>
                </c:pt>
                <c:pt idx="3050">
                  <c:v>1.3876957219683481</c:v>
                </c:pt>
                <c:pt idx="3051">
                  <c:v>1.3486908575444092</c:v>
                </c:pt>
                <c:pt idx="3052">
                  <c:v>1.3099490885462894</c:v>
                </c:pt>
                <c:pt idx="3053">
                  <c:v>1.2714915321426856</c:v>
                </c:pt>
                <c:pt idx="3054">
                  <c:v>1.2333393820952869</c:v>
                </c:pt>
                <c:pt idx="3055">
                  <c:v>1.1955138893185349</c:v>
                </c:pt>
                <c:pt idx="3056">
                  <c:v>1.1580363420561031</c:v>
                </c:pt>
                <c:pt idx="3057">
                  <c:v>1.1209280457014477</c:v>
                </c:pt>
                <c:pt idx="3058">
                  <c:v>1.084210302289264</c:v>
                </c:pt>
                <c:pt idx="3059">
                  <c:v>1.0479043896860918</c:v>
                </c:pt>
                <c:pt idx="3060">
                  <c:v>1.012031540509754</c:v>
                </c:pt>
                <c:pt idx="3061">
                  <c:v>0.97661292080791129</c:v>
                </c:pt>
                <c:pt idx="3062">
                  <c:v>0.94166960852706161</c:v>
                </c:pt>
                <c:pt idx="3063">
                  <c:v>0.90722257180466126</c:v>
                </c:pt>
                <c:pt idx="3064">
                  <c:v>0.8732926471171516</c:v>
                </c:pt>
                <c:pt idx="3065">
                  <c:v>0.83990051731782245</c:v>
                </c:pt>
                <c:pt idx="3066">
                  <c:v>0.80706668959969918</c:v>
                </c:pt>
                <c:pt idx="3067">
                  <c:v>0.77481147341790435</c:v>
                </c:pt>
                <c:pt idx="3068">
                  <c:v>0.74315495840817491</c:v>
                </c:pt>
                <c:pt idx="3069">
                  <c:v>0.71211699233714454</c:v>
                </c:pt>
                <c:pt idx="3070">
                  <c:v>0.68171715912166309</c:v>
                </c:pt>
                <c:pt idx="3071">
                  <c:v>0.65197475695378482</c:v>
                </c:pt>
                <c:pt idx="3072">
                  <c:v>0.62290877656925392</c:v>
                </c:pt>
                <c:pt idx="3073">
                  <c:v>0.59453787969615857</c:v>
                </c:pt>
                <c:pt idx="3074">
                  <c:v>0.56688037772215449</c:v>
                </c:pt>
                <c:pt idx="3075">
                  <c:v>0.53995421061669735</c:v>
                </c:pt>
                <c:pt idx="3076">
                  <c:v>0.51377692614684733</c:v>
                </c:pt>
                <c:pt idx="3077">
                  <c:v>0.48836565942267457</c:v>
                </c:pt>
                <c:pt idx="3078">
                  <c:v>0.46373711280981378</c:v>
                </c:pt>
                <c:pt idx="3079">
                  <c:v>0.43990753624534512</c:v>
                </c:pt>
                <c:pt idx="3080">
                  <c:v>0.41689270799302341</c:v>
                </c:pt>
                <c:pt idx="3081">
                  <c:v>0.39470791587333631</c:v>
                </c:pt>
                <c:pt idx="3082">
                  <c:v>0.37336793900295662</c:v>
                </c:pt>
                <c:pt idx="3083">
                  <c:v>0.35288703007768957</c:v>
                </c:pt>
                <c:pt idx="3084">
                  <c:v>0.33327889823210377</c:v>
                </c:pt>
                <c:pt idx="3085">
                  <c:v>0.31455669250784468</c:v>
                </c:pt>
                <c:pt idx="3086">
                  <c:v>0.29673298596204711</c:v>
                </c:pt>
                <c:pt idx="3087">
                  <c:v>0.27981976044577156</c:v>
                </c:pt>
                <c:pt idx="3088">
                  <c:v>0.26382839208155773</c:v>
                </c:pt>
                <c:pt idx="3089">
                  <c:v>0.24876963746757419</c:v>
                </c:pt>
                <c:pt idx="3090">
                  <c:v>0.23465362063484774</c:v>
                </c:pt>
                <c:pt idx="3091">
                  <c:v>0.22148982078246995</c:v>
                </c:pt>
                <c:pt idx="3092">
                  <c:v>0.20928706081422699</c:v>
                </c:pt>
                <c:pt idx="3093">
                  <c:v>0.1980534966986974</c:v>
                </c:pt>
                <c:pt idx="3094">
                  <c:v>0.18779660767302891</c:v>
                </c:pt>
                <c:pt idx="3095">
                  <c:v>0.1785231873093559</c:v>
                </c:pt>
                <c:pt idx="3096">
                  <c:v>0.17023933546056799</c:v>
                </c:pt>
                <c:pt idx="3097">
                  <c:v>0.16295045110105416</c:v>
                </c:pt>
                <c:pt idx="3098">
                  <c:v>0.15666122607566571</c:v>
                </c:pt>
                <c:pt idx="3099">
                  <c:v>0.15137563976880497</c:v>
                </c:pt>
                <c:pt idx="3100">
                  <c:v>0.14709695470325704</c:v>
                </c:pt>
                <c:pt idx="3101">
                  <c:v>0.14382771307698938</c:v>
                </c:pt>
                <c:pt idx="3102">
                  <c:v>0.14156973424384742</c:v>
                </c:pt>
                <c:pt idx="3103">
                  <c:v>0.14032411314229754</c:v>
                </c:pt>
                <c:pt idx="3104">
                  <c:v>0.1400912196745786</c:v>
                </c:pt>
                <c:pt idx="3105">
                  <c:v>0.14087069903649269</c:v>
                </c:pt>
                <c:pt idx="3106">
                  <c:v>0.14266147299631571</c:v>
                </c:pt>
                <c:pt idx="3107">
                  <c:v>0.14546174211921828</c:v>
                </c:pt>
                <c:pt idx="3108">
                  <c:v>0.14926898893185836</c:v>
                </c:pt>
                <c:pt idx="3109">
                  <c:v>0.15407998201983772</c:v>
                </c:pt>
                <c:pt idx="3110">
                  <c:v>0.15989078104874288</c:v>
                </c:pt>
                <c:pt idx="3111">
                  <c:v>0.16669674269791221</c:v>
                </c:pt>
                <c:pt idx="3112">
                  <c:v>0.1744925274939759</c:v>
                </c:pt>
                <c:pt idx="3113">
                  <c:v>0.18327210752964551</c:v>
                </c:pt>
                <c:pt idx="3114">
                  <c:v>0.19302877505142921</c:v>
                </c:pt>
                <c:pt idx="3115">
                  <c:v>0.20375515189824306</c:v>
                </c:pt>
                <c:pt idx="3116">
                  <c:v>0.21544319977136658</c:v>
                </c:pt>
                <c:pt idx="3117">
                  <c:v>0.22808423131443978</c:v>
                </c:pt>
                <c:pt idx="3118">
                  <c:v>0.24166892198092221</c:v>
                </c:pt>
                <c:pt idx="3119">
                  <c:v>0.256187322664721</c:v>
                </c:pt>
                <c:pt idx="3120">
                  <c:v>0.27162887306855255</c:v>
                </c:pt>
                <c:pt idx="3121">
                  <c:v>0.28798241578315348</c:v>
                </c:pt>
                <c:pt idx="3122">
                  <c:v>0.30523621104925952</c:v>
                </c:pt>
                <c:pt idx="3123">
                  <c:v>0.32337795217303228</c:v>
                </c:pt>
                <c:pt idx="3124">
                  <c:v>0.34239478156479342</c:v>
                </c:pt>
                <c:pt idx="3125">
                  <c:v>0.36227330736952801</c:v>
                </c:pt>
                <c:pt idx="3126">
                  <c:v>0.38299962065702381</c:v>
                </c:pt>
                <c:pt idx="3127">
                  <c:v>0.40455931313866339</c:v>
                </c:pt>
                <c:pt idx="3128">
                  <c:v>0.42693749537678483</c:v>
                </c:pt>
                <c:pt idx="3129">
                  <c:v>0.45011881545252785</c:v>
                </c:pt>
                <c:pt idx="3130">
                  <c:v>0.47408747805670032</c:v>
                </c:pt>
                <c:pt idx="3131">
                  <c:v>0.49882726396858373</c:v>
                </c:pt>
                <c:pt idx="3132">
                  <c:v>0.52432154988645507</c:v>
                </c:pt>
                <c:pt idx="3133">
                  <c:v>0.55055332857388561</c:v>
                </c:pt>
                <c:pt idx="3134">
                  <c:v>0.57750522928497761</c:v>
                </c:pt>
                <c:pt idx="3135">
                  <c:v>0.60515953843284764</c:v>
                </c:pt>
                <c:pt idx="3136">
                  <c:v>0.63349822046375126</c:v>
                </c:pt>
                <c:pt idx="3137">
                  <c:v>0.66250293890135958</c:v>
                </c:pt>
                <c:pt idx="3138">
                  <c:v>0.69215507752406313</c:v>
                </c:pt>
                <c:pt idx="3139">
                  <c:v>0.7224357616395527</c:v>
                </c:pt>
                <c:pt idx="3140">
                  <c:v>0.7533258794210379</c:v>
                </c:pt>
                <c:pt idx="3141">
                  <c:v>0.78480610326906297</c:v>
                </c:pt>
                <c:pt idx="3142">
                  <c:v>0.81685691116461734</c:v>
                </c:pt>
                <c:pt idx="3143">
                  <c:v>0.8494586079786286</c:v>
                </c:pt>
                <c:pt idx="3144">
                  <c:v>0.8825913467045392</c:v>
                </c:pt>
                <c:pt idx="3145">
                  <c:v>0.91623514957987884</c:v>
                </c:pt>
                <c:pt idx="3146">
                  <c:v>0.95036992906579942</c:v>
                </c:pt>
                <c:pt idx="3147">
                  <c:v>0.98497550865177064</c:v>
                </c:pt>
                <c:pt idx="3148">
                  <c:v>1.0200316434553158</c:v>
                </c:pt>
                <c:pt idx="3149">
                  <c:v>1.0555180405871964</c:v>
                </c:pt>
                <c:pt idx="3150">
                  <c:v>1.0914143792523456</c:v>
                </c:pt>
                <c:pt idx="3151">
                  <c:v>1.1277003305599276</c:v>
                </c:pt>
                <c:pt idx="3152">
                  <c:v>1.1643555770150622</c:v>
                </c:pt>
                <c:pt idx="3153">
                  <c:v>1.201359831666482</c:v>
                </c:pt>
                <c:pt idx="3154">
                  <c:v>1.2386928568866029</c:v>
                </c:pt>
                <c:pt idx="3155">
                  <c:v>1.2763344827593675</c:v>
                </c:pt>
                <c:pt idx="3156">
                  <c:v>1.3142646250551846</c:v>
                </c:pt>
                <c:pt idx="3157">
                  <c:v>1.3524633027711579</c:v>
                </c:pt>
                <c:pt idx="3158">
                  <c:v>1.3909106552173376</c:v>
                </c:pt>
                <c:pt idx="3159">
                  <c:v>1.4295869586310159</c:v>
                </c:pt>
                <c:pt idx="3160">
                  <c:v>1.4684726423014198</c:v>
                </c:pt>
                <c:pt idx="3161">
                  <c:v>1.5075483041901476</c:v>
                </c:pt>
                <c:pt idx="3162">
                  <c:v>1.546794726031167</c:v>
                </c:pt>
                <c:pt idx="3163">
                  <c:v>1.5861928878994924</c:v>
                </c:pt>
                <c:pt idx="3164">
                  <c:v>1.6257239822351677</c:v>
                </c:pt>
                <c:pt idx="3165">
                  <c:v>1.6653694273127022</c:v>
                </c:pt>
                <c:pt idx="3166">
                  <c:v>1.7051108801464678</c:v>
                </c:pt>
                <c:pt idx="3167">
                  <c:v>1.7449302488246228</c:v>
                </c:pt>
                <c:pt idx="3168">
                  <c:v>1.7848097042645139</c:v>
                </c:pt>
                <c:pt idx="3169">
                  <c:v>1.8247316913843616</c:v>
                </c:pt>
                <c:pt idx="3170">
                  <c:v>1.8646789396872647</c:v>
                </c:pt>
                <c:pt idx="3171">
                  <c:v>1.9046344732537741</c:v>
                </c:pt>
                <c:pt idx="3172">
                  <c:v>1.9445816201429622</c:v>
                </c:pt>
                <c:pt idx="3173">
                  <c:v>1.984504021199174</c:v>
                </c:pt>
                <c:pt idx="3174">
                  <c:v>2.0243856382667897</c:v>
                </c:pt>
                <c:pt idx="3175">
                  <c:v>2.0642107618143863</c:v>
                </c:pt>
                <c:pt idx="3176">
                  <c:v>2.1039640179698491</c:v>
                </c:pt>
                <c:pt idx="3177">
                  <c:v>2.1436303749708885</c:v>
                </c:pt>
                <c:pt idx="3178">
                  <c:v>2.1831951490366013</c:v>
                </c:pt>
                <c:pt idx="3179">
                  <c:v>2.2226440096640743</c:v>
                </c:pt>
                <c:pt idx="3180">
                  <c:v>2.2619629843573312</c:v>
                </c:pt>
                <c:pt idx="3181">
                  <c:v>2.3011384627965632</c:v>
                </c:pt>
                <c:pt idx="3182">
                  <c:v>2.3401572004545392</c:v>
                </c:pt>
                <c:pt idx="3183">
                  <c:v>2.3790063216712367</c:v>
                </c:pt>
                <c:pt idx="3184">
                  <c:v>2.4176733221942781</c:v>
                </c:pt>
                <c:pt idx="3185">
                  <c:v>2.456146071197213</c:v>
                </c:pt>
                <c:pt idx="3186">
                  <c:v>2.4944128127858227</c:v>
                </c:pt>
                <c:pt idx="3187">
                  <c:v>2.532462167005233</c:v>
                </c:pt>
                <c:pt idx="3188">
                  <c:v>2.5702831303588565</c:v>
                </c:pt>
                <c:pt idx="3189">
                  <c:v>2.6078650758523212</c:v>
                </c:pt>
                <c:pt idx="3190">
                  <c:v>2.6451977525766708</c:v>
                </c:pt>
                <c:pt idx="3191">
                  <c:v>2.6822712848435581</c:v>
                </c:pt>
                <c:pt idx="3192">
                  <c:v>2.7190761708854483</c:v>
                </c:pt>
                <c:pt idx="3193">
                  <c:v>2.7556032811385007</c:v>
                </c:pt>
                <c:pt idx="3194">
                  <c:v>2.7918438561190047</c:v>
                </c:pt>
                <c:pt idx="3195">
                  <c:v>2.8277895039110654</c:v>
                </c:pt>
                <c:pt idx="3196">
                  <c:v>2.863432197279506</c:v>
                </c:pt>
                <c:pt idx="3197">
                  <c:v>2.8987642704236301</c:v>
                </c:pt>
                <c:pt idx="3198">
                  <c:v>2.9337784153873825</c:v>
                </c:pt>
                <c:pt idx="3199">
                  <c:v>2.9684676781411552</c:v>
                </c:pt>
                <c:pt idx="3200">
                  <c:v>3.0028254543509627</c:v>
                </c:pt>
                <c:pt idx="3201">
                  <c:v>3.036845484852059</c:v>
                </c:pt>
                <c:pt idx="3202">
                  <c:v>3.0705218508392393</c:v>
                </c:pt>
                <c:pt idx="3203">
                  <c:v>3.1038489687936761</c:v>
                </c:pt>
                <c:pt idx="3204">
                  <c:v>3.1368215851581387</c:v>
                </c:pt>
                <c:pt idx="3205">
                  <c:v>3.1694347707792452</c:v>
                </c:pt>
                <c:pt idx="3206">
                  <c:v>3.2016839151285721</c:v>
                </c:pt>
                <c:pt idx="3207">
                  <c:v>3.2335647203207802</c:v>
                </c:pt>
                <c:pt idx="3208">
                  <c:v>3.2650731949429472</c:v>
                </c:pt>
                <c:pt idx="3209">
                  <c:v>3.2962056477081267</c:v>
                </c:pt>
                <c:pt idx="3210">
                  <c:v>3.3269586809497933</c:v>
                </c:pt>
                <c:pt idx="3211">
                  <c:v>3.3573291839705788</c:v>
                </c:pt>
                <c:pt idx="3212">
                  <c:v>3.3873143262590442</c:v>
                </c:pt>
                <c:pt idx="3213">
                  <c:v>3.4169115505884311</c:v>
                </c:pt>
                <c:pt idx="3214">
                  <c:v>3.4461185660109632</c:v>
                </c:pt>
                <c:pt idx="3215">
                  <c:v>3.4749333407603489</c:v>
                </c:pt>
                <c:pt idx="3216">
                  <c:v>3.5033540950754087</c:v>
                </c:pt>
                <c:pt idx="3217">
                  <c:v>3.531379293957599</c:v>
                </c:pt>
                <c:pt idx="3218">
                  <c:v>3.5590076398722585</c:v>
                </c:pt>
                <c:pt idx="3219">
                  <c:v>3.5862380654100519</c:v>
                </c:pt>
                <c:pt idx="3220">
                  <c:v>3.6130697259137472</c:v>
                </c:pt>
                <c:pt idx="3221">
                  <c:v>3.6395019920854339</c:v>
                </c:pt>
                <c:pt idx="3222">
                  <c:v>3.6655344425836915</c:v>
                </c:pt>
                <c:pt idx="3223">
                  <c:v>3.691166856619863</c:v>
                </c:pt>
                <c:pt idx="3224">
                  <c:v>3.7163992065634881</c:v>
                </c:pt>
                <c:pt idx="3225">
                  <c:v>3.7412316505674137</c:v>
                </c:pt>
                <c:pt idx="3226">
                  <c:v>3.7656645252182877</c:v>
                </c:pt>
                <c:pt idx="3227">
                  <c:v>3.7896983382261191</c:v>
                </c:pt>
                <c:pt idx="3228">
                  <c:v>3.813333761153987</c:v>
                </c:pt>
                <c:pt idx="3229">
                  <c:v>3.8365716222019688</c:v>
                </c:pt>
                <c:pt idx="3230">
                  <c:v>3.8594128990489613</c:v>
                </c:pt>
                <c:pt idx="3231">
                  <c:v>3.8818587117599637</c:v>
                </c:pt>
                <c:pt idx="3232">
                  <c:v>3.9039103157652582</c:v>
                </c:pt>
                <c:pt idx="3233">
                  <c:v>3.925569094917694</c:v>
                </c:pt>
                <c:pt idx="3234">
                  <c:v>3.9468365546337192</c:v>
                </c:pt>
                <c:pt idx="3235">
                  <c:v>3.9677143151234842</c:v>
                </c:pt>
                <c:pt idx="3236">
                  <c:v>3.988204104714522</c:v>
                </c:pt>
                <c:pt idx="3237">
                  <c:v>4.0083077532725104</c:v>
                </c:pt>
                <c:pt idx="3238">
                  <c:v>4.0280271857285292</c:v>
                </c:pt>
                <c:pt idx="3239">
                  <c:v>4.0473644157070989</c:v>
                </c:pt>
                <c:pt idx="3240">
                  <c:v>4.0663215392683476</c:v>
                </c:pt>
                <c:pt idx="3241">
                  <c:v>4.0849007287616654</c:v>
                </c:pt>
                <c:pt idx="3242">
                  <c:v>4.1031042267947306</c:v>
                </c:pt>
                <c:pt idx="3243">
                  <c:v>4.1209343403211767</c:v>
                </c:pt>
                <c:pt idx="3244">
                  <c:v>4.1383934348491218</c:v>
                </c:pt>
                <c:pt idx="3245">
                  <c:v>4.1554839287724414</c:v>
                </c:pt>
                <c:pt idx="3246">
                  <c:v>4.1722082878241391</c:v>
                </c:pt>
                <c:pt idx="3247">
                  <c:v>4.1885690196579635</c:v>
                </c:pt>
                <c:pt idx="3248">
                  <c:v>4.2045686685550745</c:v>
                </c:pt>
                <c:pt idx="3249">
                  <c:v>4.2202098102577281</c:v>
                </c:pt>
                <c:pt idx="3250">
                  <c:v>4.2354950469322761</c:v>
                </c:pt>
                <c:pt idx="3251">
                  <c:v>4.2504270022599284</c:v>
                </c:pt>
                <c:pt idx="3252">
                  <c:v>4.2650083166556465</c:v>
                </c:pt>
                <c:pt idx="3253">
                  <c:v>4.2792416426180075</c:v>
                </c:pt>
                <c:pt idx="3254">
                  <c:v>4.2931296402036114</c:v>
                </c:pt>
                <c:pt idx="3255">
                  <c:v>4.3066749726337026</c:v>
                </c:pt>
                <c:pt idx="3256">
                  <c:v>4.3198803020252994</c:v>
                </c:pt>
                <c:pt idx="3257">
                  <c:v>4.3327482852504033</c:v>
                </c:pt>
                <c:pt idx="3258">
                  <c:v>4.3452815699211556</c:v>
                </c:pt>
                <c:pt idx="3259">
                  <c:v>4.3574827904988425</c:v>
                </c:pt>
                <c:pt idx="3260">
                  <c:v>4.3693545645279679</c:v>
                </c:pt>
                <c:pt idx="3261">
                  <c:v>4.3808994889923696</c:v>
                </c:pt>
                <c:pt idx="3262">
                  <c:v>4.3921201367916876</c:v>
                </c:pt>
                <c:pt idx="3263">
                  <c:v>4.4030190533382374</c:v>
                </c:pt>
                <c:pt idx="3264">
                  <c:v>4.413598753272848</c:v>
                </c:pt>
                <c:pt idx="3265">
                  <c:v>4.4238617172945123</c:v>
                </c:pt>
                <c:pt idx="3266">
                  <c:v>4.4338103891076974</c:v>
                </c:pt>
                <c:pt idx="3267">
                  <c:v>4.4434471724813189</c:v>
                </c:pt>
                <c:pt idx="3268">
                  <c:v>4.4527744284190653</c:v>
                </c:pt>
                <c:pt idx="3269">
                  <c:v>4.4617944724385374</c:v>
                </c:pt>
                <c:pt idx="3270">
                  <c:v>4.4705095719589965</c:v>
                </c:pt>
                <c:pt idx="3271">
                  <c:v>4.4789219437936341</c:v>
                </c:pt>
                <c:pt idx="3272">
                  <c:v>4.4870337517462549</c:v>
                </c:pt>
                <c:pt idx="3273">
                  <c:v>4.4948471043091391</c:v>
                </c:pt>
                <c:pt idx="3274">
                  <c:v>4.5023640524601491</c:v>
                </c:pt>
                <c:pt idx="3275">
                  <c:v>4.5095865875595083</c:v>
                </c:pt>
                <c:pt idx="3276">
                  <c:v>4.5165166393386809</c:v>
                </c:pt>
                <c:pt idx="3277">
                  <c:v>4.5231560739881695</c:v>
                </c:pt>
                <c:pt idx="3278">
                  <c:v>4.5295066923332001</c:v>
                </c:pt>
                <c:pt idx="3279">
                  <c:v>4.5355702281012045</c:v>
                </c:pt>
                <c:pt idx="3280">
                  <c:v>4.5413483462777808</c:v>
                </c:pt>
                <c:pt idx="3281">
                  <c:v>4.5468426415485794</c:v>
                </c:pt>
                <c:pt idx="3282">
                  <c:v>4.5520546368259911</c:v>
                </c:pt>
                <c:pt idx="3283">
                  <c:v>4.5569857818600976</c:v>
                </c:pt>
                <c:pt idx="3284">
                  <c:v>4.5616374519296103</c:v>
                </c:pt>
                <c:pt idx="3285">
                  <c:v>4.56601094661199</c:v>
                </c:pt>
                <c:pt idx="3286">
                  <c:v>4.5701074886355881</c:v>
                </c:pt>
                <c:pt idx="3287">
                  <c:v>4.5739282228043434</c:v>
                </c:pt>
                <c:pt idx="3288">
                  <c:v>4.5774742150010077</c:v>
                </c:pt>
                <c:pt idx="3289">
                  <c:v>4.5807464512621445</c:v>
                </c:pt>
                <c:pt idx="3290">
                  <c:v>4.5837458369295501</c:v>
                </c:pt>
                <c:pt idx="3291">
                  <c:v>4.5864731958696936</c:v>
                </c:pt>
                <c:pt idx="3292">
                  <c:v>4.5889292697672275</c:v>
                </c:pt>
                <c:pt idx="3293">
                  <c:v>4.5911147174863096</c:v>
                </c:pt>
                <c:pt idx="3294">
                  <c:v>4.5930301145018122</c:v>
                </c:pt>
                <c:pt idx="3295">
                  <c:v>4.5946759523986085</c:v>
                </c:pt>
                <c:pt idx="3296">
                  <c:v>4.5960526384387945</c:v>
                </c:pt>
                <c:pt idx="3297">
                  <c:v>4.5971604951952223</c:v>
                </c:pt>
                <c:pt idx="3298">
                  <c:v>4.597999760251378</c:v>
                </c:pt>
                <c:pt idx="3299">
                  <c:v>4.5985705859687895</c:v>
                </c:pt>
                <c:pt idx="3300">
                  <c:v>4.5988730393179491</c:v>
                </c:pt>
                <c:pt idx="3301">
                  <c:v>4.5989071017775869</c:v>
                </c:pt>
                <c:pt idx="3302">
                  <c:v>4.5986726692961417</c:v>
                </c:pt>
                <c:pt idx="3303">
                  <c:v>4.5981695523224211</c:v>
                </c:pt>
                <c:pt idx="3304">
                  <c:v>4.5973974758985294</c:v>
                </c:pt>
                <c:pt idx="3305">
                  <c:v>4.5963560798209686</c:v>
                </c:pt>
                <c:pt idx="3306">
                  <c:v>4.5950449188664839</c:v>
                </c:pt>
                <c:pt idx="3307">
                  <c:v>4.5934634630860671</c:v>
                </c:pt>
                <c:pt idx="3308">
                  <c:v>4.5916110981632174</c:v>
                </c:pt>
                <c:pt idx="3309">
                  <c:v>4.5894871258434238</c:v>
                </c:pt>
                <c:pt idx="3310">
                  <c:v>4.5870907644291794</c:v>
                </c:pt>
                <c:pt idx="3311">
                  <c:v>4.5844211493452871</c:v>
                </c:pt>
                <c:pt idx="3312">
                  <c:v>4.5814773337754495</c:v>
                </c:pt>
                <c:pt idx="3313">
                  <c:v>4.5782582893663877</c:v>
                </c:pt>
                <c:pt idx="3314">
                  <c:v>4.57476290700854</c:v>
                </c:pt>
                <c:pt idx="3315">
                  <c:v>4.5709899976867385</c:v>
                </c:pt>
                <c:pt idx="3316">
                  <c:v>4.5669382934068441</c:v>
                </c:pt>
                <c:pt idx="3317">
                  <c:v>4.5626064481983315</c:v>
                </c:pt>
                <c:pt idx="3318">
                  <c:v>4.5579930391924774</c:v>
                </c:pt>
                <c:pt idx="3319">
                  <c:v>4.5530965677826547</c:v>
                </c:pt>
                <c:pt idx="3320">
                  <c:v>4.5479154608608843</c:v>
                </c:pt>
                <c:pt idx="3321">
                  <c:v>4.5424480721395399</c:v>
                </c:pt>
                <c:pt idx="3322">
                  <c:v>4.5366926835550139</c:v>
                </c:pt>
                <c:pt idx="3323">
                  <c:v>4.5306475067562664</c:v>
                </c:pt>
                <c:pt idx="3324">
                  <c:v>4.524310684682586</c:v>
                </c:pt>
                <c:pt idx="3325">
                  <c:v>4.5176802932278095</c:v>
                </c:pt>
                <c:pt idx="3326">
                  <c:v>4.5107543429972354</c:v>
                </c:pt>
                <c:pt idx="3327">
                  <c:v>4.5035307811560701</c:v>
                </c:pt>
                <c:pt idx="3328">
                  <c:v>4.4960074933729928</c:v>
                </c:pt>
                <c:pt idx="3329">
                  <c:v>4.4881823058612387</c:v>
                </c:pt>
                <c:pt idx="3330">
                  <c:v>4.4800529875158874</c:v>
                </c:pt>
                <c:pt idx="3331">
                  <c:v>4.4716172521551574</c:v>
                </c:pt>
                <c:pt idx="3332">
                  <c:v>4.4628727608612273</c:v>
                </c:pt>
                <c:pt idx="3333">
                  <c:v>4.4538171244285394</c:v>
                </c:pt>
                <c:pt idx="3334">
                  <c:v>4.4444479059157374</c:v>
                </c:pt>
                <c:pt idx="3335">
                  <c:v>4.4347626233092976</c:v>
                </c:pt>
                <c:pt idx="3336">
                  <c:v>4.4247587522958876</c:v>
                </c:pt>
                <c:pt idx="3337">
                  <c:v>4.4144337291482625</c:v>
                </c:pt>
                <c:pt idx="3338">
                  <c:v>4.403784953724398</c:v>
                </c:pt>
                <c:pt idx="3339">
                  <c:v>4.3928097925842646</c:v>
                </c:pt>
                <c:pt idx="3340">
                  <c:v>4.3815055822248334</c:v>
                </c:pt>
                <c:pt idx="3341">
                  <c:v>4.3698696324331099</c:v>
                </c:pt>
                <c:pt idx="3342">
                  <c:v>4.3578992297624879</c:v>
                </c:pt>
                <c:pt idx="3343">
                  <c:v>4.3455916411312785</c:v>
                </c:pt>
                <c:pt idx="3344">
                  <c:v>4.3329441175460275</c:v>
                </c:pt>
                <c:pt idx="3345">
                  <c:v>4.3199538979501719</c:v>
                </c:pt>
                <c:pt idx="3346">
                  <c:v>4.3066182132005002</c:v>
                </c:pt>
                <c:pt idx="3347">
                  <c:v>4.2929342901717016</c:v>
                </c:pt>
                <c:pt idx="3348">
                  <c:v>4.2788993559890525</c:v>
                </c:pt>
                <c:pt idx="3349">
                  <c:v>4.2645106423924686</c:v>
                </c:pt>
                <c:pt idx="3350">
                  <c:v>4.2497653902309693</c:v>
                </c:pt>
                <c:pt idx="3351">
                  <c:v>4.2346608540875588</c:v>
                </c:pt>
                <c:pt idx="3352">
                  <c:v>4.2191943070365765</c:v>
                </c:pt>
                <c:pt idx="3353">
                  <c:v>4.2033630455325621</c:v>
                </c:pt>
                <c:pt idx="3354">
                  <c:v>4.1871643944296464</c:v>
                </c:pt>
                <c:pt idx="3355">
                  <c:v>4.1705957121340562</c:v>
                </c:pt>
                <c:pt idx="3356">
                  <c:v>4.1536543958857841</c:v>
                </c:pt>
                <c:pt idx="3357">
                  <c:v>4.1363378871718908</c:v>
                </c:pt>
                <c:pt idx="3358">
                  <c:v>4.1186436772674355</c:v>
                </c:pt>
                <c:pt idx="3359">
                  <c:v>4.1005693129051064</c:v>
                </c:pt>
                <c:pt idx="3360">
                  <c:v>4.0821124020713313</c:v>
                </c:pt>
                <c:pt idx="3361">
                  <c:v>4.0632706199260049</c:v>
                </c:pt>
                <c:pt idx="3362">
                  <c:v>4.0440417148461778</c:v>
                </c:pt>
                <c:pt idx="3363">
                  <c:v>4.0244235145883565</c:v>
                </c:pt>
                <c:pt idx="3364">
                  <c:v>4.0044139325686405</c:v>
                </c:pt>
                <c:pt idx="3365">
                  <c:v>3.9840109742583794</c:v>
                </c:pt>
                <c:pt idx="3366">
                  <c:v>3.9632127436885281</c:v>
                </c:pt>
                <c:pt idx="3367">
                  <c:v>3.9420174500639331</c:v>
                </c:pt>
                <c:pt idx="3368">
                  <c:v>3.9204234144784866</c:v>
                </c:pt>
                <c:pt idx="3369">
                  <c:v>3.8984290767309755</c:v>
                </c:pt>
                <c:pt idx="3370">
                  <c:v>3.8760330022346587</c:v>
                </c:pt>
                <c:pt idx="3371">
                  <c:v>3.8532338890142022</c:v>
                </c:pt>
                <c:pt idx="3372">
                  <c:v>3.8300305747883066</c:v>
                </c:pt>
                <c:pt idx="3373">
                  <c:v>3.8064220441291985</c:v>
                </c:pt>
                <c:pt idx="3374">
                  <c:v>3.7824074356919146</c:v>
                </c:pt>
                <c:pt idx="3375">
                  <c:v>3.7579860495097202</c:v>
                </c:pt>
                <c:pt idx="3376">
                  <c:v>3.7331573543462842</c:v>
                </c:pt>
                <c:pt idx="3377">
                  <c:v>3.7079209950977812</c:v>
                </c:pt>
                <c:pt idx="3378">
                  <c:v>3.6822768002364592</c:v>
                </c:pt>
                <c:pt idx="3379">
                  <c:v>3.6562247892888973</c:v>
                </c:pt>
                <c:pt idx="3380">
                  <c:v>3.6297651803371105</c:v>
                </c:pt>
                <c:pt idx="3381">
                  <c:v>3.6028983975378877</c:v>
                </c:pt>
                <c:pt idx="3382">
                  <c:v>3.5756250786455759</c:v>
                </c:pt>
                <c:pt idx="3383">
                  <c:v>3.5479460825324289</c:v>
                </c:pt>
                <c:pt idx="3384">
                  <c:v>3.5198624966944161</c:v>
                </c:pt>
                <c:pt idx="3385">
                  <c:v>3.4913756447310145</c:v>
                </c:pt>
                <c:pt idx="3386">
                  <c:v>3.4624870937897767</c:v>
                </c:pt>
                <c:pt idx="3387">
                  <c:v>3.4331986619618182</c:v>
                </c:pt>
                <c:pt idx="3388">
                  <c:v>3.4035124256176665</c:v>
                </c:pt>
                <c:pt idx="3389">
                  <c:v>3.3734307266714363</c:v>
                </c:pt>
                <c:pt idx="3390">
                  <c:v>3.3429561797584926</c:v>
                </c:pt>
                <c:pt idx="3391">
                  <c:v>3.3120916793162127</c:v>
                </c:pt>
                <c:pt idx="3392">
                  <c:v>3.2808404065525694</c:v>
                </c:pt>
                <c:pt idx="3393">
                  <c:v>3.24920583628953</c:v>
                </c:pt>
                <c:pt idx="3394">
                  <c:v>3.2171917436668447</c:v>
                </c:pt>
                <c:pt idx="3395">
                  <c:v>3.1848022106932197</c:v>
                </c:pt>
                <c:pt idx="3396">
                  <c:v>3.1520416326275797</c:v>
                </c:pt>
                <c:pt idx="3397">
                  <c:v>3.1189147241781843</c:v>
                </c:pt>
                <c:pt idx="3398">
                  <c:v>3.0854265255040132</c:v>
                </c:pt>
                <c:pt idx="3399">
                  <c:v>3.0515824080013432</c:v>
                </c:pt>
                <c:pt idx="3400">
                  <c:v>3.0173880798626502</c:v>
                </c:pt>
                <c:pt idx="3401">
                  <c:v>2.9828495913903676</c:v>
                </c:pt>
                <c:pt idx="3402">
                  <c:v>2.9479733400506811</c:v>
                </c:pt>
                <c:pt idx="3403">
                  <c:v>2.9127660752512727</c:v>
                </c:pt>
                <c:pt idx="3404">
                  <c:v>2.8772349028270536</c:v>
                </c:pt>
                <c:pt idx="3405">
                  <c:v>2.8413872892181278</c:v>
                </c:pt>
                <c:pt idx="3406">
                  <c:v>2.8052310653249282</c:v>
                </c:pt>
                <c:pt idx="3407">
                  <c:v>2.7687744300216952</c:v>
                </c:pt>
                <c:pt idx="3408">
                  <c:v>2.7320259533178981</c:v>
                </c:pt>
                <c:pt idx="3409">
                  <c:v>2.6949945791456189</c:v>
                </c:pt>
                <c:pt idx="3410">
                  <c:v>2.6576896277631183</c:v>
                </c:pt>
                <c:pt idx="3411">
                  <c:v>2.6201207977545913</c:v>
                </c:pt>
                <c:pt idx="3412">
                  <c:v>2.5822981676151335</c:v>
                </c:pt>
                <c:pt idx="3413">
                  <c:v>2.5442321969027359</c:v>
                </c:pt>
                <c:pt idx="3414">
                  <c:v>2.5059337269456599</c:v>
                </c:pt>
                <c:pt idx="3415">
                  <c:v>2.4674139810884004</c:v>
                </c:pt>
                <c:pt idx="3416">
                  <c:v>2.4286845644654589</c:v>
                </c:pt>
                <c:pt idx="3417">
                  <c:v>2.3897574632874634</c:v>
                </c:pt>
                <c:pt idx="3418">
                  <c:v>2.3506450436274973</c:v>
                </c:pt>
                <c:pt idx="3419">
                  <c:v>2.3113600496960487</c:v>
                </c:pt>
                <c:pt idx="3420">
                  <c:v>2.2719156015933795</c:v>
                </c:pt>
                <c:pt idx="3421">
                  <c:v>2.2323251925259262</c:v>
                </c:pt>
                <c:pt idx="3422">
                  <c:v>2.1926026854799998</c:v>
                </c:pt>
                <c:pt idx="3423">
                  <c:v>2.1527623093400337</c:v>
                </c:pt>
                <c:pt idx="3424">
                  <c:v>2.1128186544449767</c:v>
                </c:pt>
                <c:pt idx="3425">
                  <c:v>2.0727866675736664</c:v>
                </c:pt>
                <c:pt idx="3426">
                  <c:v>2.0326816463523691</c:v>
                </c:pt>
                <c:pt idx="3427">
                  <c:v>1.9925192330781041</c:v>
                </c:pt>
                <c:pt idx="3428">
                  <c:v>1.9523154079532024</c:v>
                </c:pt>
                <c:pt idx="3429">
                  <c:v>1.912086481726101</c:v>
                </c:pt>
                <c:pt idx="3430">
                  <c:v>1.8718490877350935</c:v>
                </c:pt>
                <c:pt idx="3431">
                  <c:v>1.8316201733541371</c:v>
                </c:pt>
                <c:pt idx="3432">
                  <c:v>1.7914169908372184</c:v>
                </c:pt>
                <c:pt idx="3433">
                  <c:v>1.7512570875640678</c:v>
                </c:pt>
                <c:pt idx="3434">
                  <c:v>1.7111582956862819</c:v>
                </c:pt>
                <c:pt idx="3435">
                  <c:v>1.6711387211773381</c:v>
                </c:pt>
                <c:pt idx="3436">
                  <c:v>1.6312167322895998</c:v>
                </c:pt>
                <c:pt idx="3437">
                  <c:v>1.5914109474236708</c:v>
                </c:pt>
                <c:pt idx="3438">
                  <c:v>1.5517402224152979</c:v>
                </c:pt>
                <c:pt idx="3439">
                  <c:v>1.5122236372483908</c:v>
                </c:pt>
                <c:pt idx="3440">
                  <c:v>1.4728804822013744</c:v>
                </c:pt>
                <c:pt idx="3441">
                  <c:v>1.4337302434382997</c:v>
                </c:pt>
                <c:pt idx="3442">
                  <c:v>1.3947925880546537</c:v>
                </c:pt>
                <c:pt idx="3443">
                  <c:v>1.3560873485917431</c:v>
                </c:pt>
                <c:pt idx="3444">
                  <c:v>1.3176345070323328</c:v>
                </c:pt>
                <c:pt idx="3445">
                  <c:v>1.2794541782936089</c:v>
                </c:pt>
                <c:pt idx="3446">
                  <c:v>1.2415665932336728</c:v>
                </c:pt>
                <c:pt idx="3447">
                  <c:v>1.2039920811896796</c:v>
                </c:pt>
                <c:pt idx="3448">
                  <c:v>1.1667510520664439</c:v>
                </c:pt>
                <c:pt idx="3449">
                  <c:v>1.12986397799603</c:v>
                </c:pt>
                <c:pt idx="3450">
                  <c:v>1.0933513745902195</c:v>
                </c:pt>
                <c:pt idx="3451">
                  <c:v>1.0572337818089195</c:v>
                </c:pt>
                <c:pt idx="3452">
                  <c:v>1.0215317444676209</c:v>
                </c:pt>
                <c:pt idx="3453">
                  <c:v>0.98626579241104717</c:v>
                </c:pt>
                <c:pt idx="3454">
                  <c:v>0.9514564203772532</c:v>
                </c:pt>
                <c:pt idx="3455">
                  <c:v>0.91712406758188503</c:v>
                </c:pt>
                <c:pt idx="3456">
                  <c:v>0.8832890970493793</c:v>
                </c:pt>
                <c:pt idx="3457">
                  <c:v>0.84997177472196039</c:v>
                </c:pt>
                <c:pt idx="3458">
                  <c:v>0.81719224837631188</c:v>
                </c:pt>
                <c:pt idx="3459">
                  <c:v>0.78497052637982601</c:v>
                </c:pt>
                <c:pt idx="3460">
                  <c:v>0.75332645631833506</c:v>
                </c:pt>
                <c:pt idx="3461">
                  <c:v>0.72227970352879112</c:v>
                </c:pt>
                <c:pt idx="3462">
                  <c:v>0.69184972957046442</c:v>
                </c:pt>
                <c:pt idx="3463">
                  <c:v>0.66205577066919408</c:v>
                </c:pt>
                <c:pt idx="3464">
                  <c:v>0.63291681616975604</c:v>
                </c:pt>
                <c:pt idx="3465">
                  <c:v>0.60445158703180568</c:v>
                </c:pt>
                <c:pt idx="3466">
                  <c:v>0.57667851440543172</c:v>
                </c:pt>
                <c:pt idx="3467">
                  <c:v>0.54961571832250766</c:v>
                </c:pt>
                <c:pt idx="3468">
                  <c:v>0.52328098654059951</c:v>
                </c:pt>
                <c:pt idx="3469">
                  <c:v>0.49769175357593864</c:v>
                </c:pt>
                <c:pt idx="3470">
                  <c:v>0.472865079962482</c:v>
                </c:pt>
                <c:pt idx="3471">
                  <c:v>0.44881763177369138</c:v>
                </c:pt>
                <c:pt idx="3472">
                  <c:v>0.42556566044424965</c:v>
                </c:pt>
                <c:pt idx="3473">
                  <c:v>0.40312498292748622</c:v>
                </c:pt>
                <c:pt idx="3474">
                  <c:v>0.38151096222592851</c:v>
                </c:pt>
                <c:pt idx="3475">
                  <c:v>0.36073848832976102</c:v>
                </c:pt>
                <c:pt idx="3476">
                  <c:v>0.34082195959988337</c:v>
                </c:pt>
                <c:pt idx="3477">
                  <c:v>0.32177526462961986</c:v>
                </c:pt>
                <c:pt idx="3478">
                  <c:v>0.30361176462011497</c:v>
                </c:pt>
                <c:pt idx="3479">
                  <c:v>0.28634427630271347</c:v>
                </c:pt>
                <c:pt idx="3480">
                  <c:v>0.2699850554413577</c:v>
                </c:pt>
                <c:pt idx="3481">
                  <c:v>0.25454578094703278</c:v>
                </c:pt>
                <c:pt idx="3482">
                  <c:v>0.2400375396350817</c:v>
                </c:pt>
                <c:pt idx="3483">
                  <c:v>0.22647081165552937</c:v>
                </c:pt>
                <c:pt idx="3484">
                  <c:v>0.21385545662527</c:v>
                </c:pt>
                <c:pt idx="3485">
                  <c:v>0.20220070048951813</c:v>
                </c:pt>
                <c:pt idx="3486">
                  <c:v>0.19151512313909672</c:v>
                </c:pt>
                <c:pt idx="3487">
                  <c:v>0.18180664680835049</c:v>
                </c:pt>
                <c:pt idx="3488">
                  <c:v>0.17308252527735637</c:v>
                </c:pt>
                <c:pt idx="3489">
                  <c:v>0.16534933390035916</c:v>
                </c:pt>
                <c:pt idx="3490">
                  <c:v>0.15861296048099532</c:v>
                </c:pt>
                <c:pt idx="3491">
                  <c:v>0.1528785970131171</c:v>
                </c:pt>
                <c:pt idx="3492">
                  <c:v>0.1481507323044389</c:v>
                </c:pt>
                <c:pt idx="3493">
                  <c:v>0.14443314549852398</c:v>
                </c:pt>
                <c:pt idx="3494">
                  <c:v>0.14172890050873249</c:v>
                </c:pt>
                <c:pt idx="3495">
                  <c:v>0.14004034137617896</c:v>
                </c:pt>
                <c:pt idx="3496">
                  <c:v>0.13936908856161798</c:v>
                </c:pt>
                <c:pt idx="3497">
                  <c:v>0.1397160361796258</c:v>
                </c:pt>
                <c:pt idx="3498">
                  <c:v>0.14108135018129297</c:v>
                </c:pt>
                <c:pt idx="3499">
                  <c:v>0.14346446748992214</c:v>
                </c:pt>
                <c:pt idx="3500">
                  <c:v>0.14686409609207063</c:v>
                </c:pt>
                <c:pt idx="3501">
                  <c:v>0.15127821608469771</c:v>
                </c:pt>
                <c:pt idx="3502">
                  <c:v>0.15670408167689737</c:v>
                </c:pt>
                <c:pt idx="3503">
                  <c:v>0.16313822414290016</c:v>
                </c:pt>
                <c:pt idx="3504">
                  <c:v>0.17057645572117358</c:v>
                </c:pt>
                <c:pt idx="3505">
                  <c:v>0.17901387445243794</c:v>
                </c:pt>
                <c:pt idx="3506">
                  <c:v>0.18844486994755938</c:v>
                </c:pt>
                <c:pt idx="3507">
                  <c:v>0.19886313007438458</c:v>
                </c:pt>
                <c:pt idx="3508">
                  <c:v>0.21026164855078824</c:v>
                </c:pt>
                <c:pt idx="3509">
                  <c:v>0.22263273342943646</c:v>
                </c:pt>
                <c:pt idx="3510">
                  <c:v>0.23596801645778148</c:v>
                </c:pt>
                <c:pt idx="3511">
                  <c:v>0.25025846329548646</c:v>
                </c:pt>
                <c:pt idx="3512">
                  <c:v>0.26549438456931812</c:v>
                </c:pt>
                <c:pt idx="3513">
                  <c:v>0.2816654477443708</c:v>
                </c:pt>
                <c:pt idx="3514">
                  <c:v>0.29876068978862175</c:v>
                </c:pt>
                <c:pt idx="3515">
                  <c:v>0.31676853060649912</c:v>
                </c:pt>
                <c:pt idx="3516">
                  <c:v>0.33567678721555583</c:v>
                </c:pt>
                <c:pt idx="3517">
                  <c:v>0.35547268863914855</c:v>
                </c:pt>
                <c:pt idx="3518">
                  <c:v>0.37614289148665853</c:v>
                </c:pt>
                <c:pt idx="3519">
                  <c:v>0.39767349619140996</c:v>
                </c:pt>
                <c:pt idx="3520">
                  <c:v>0.42005006387573934</c:v>
                </c:pt>
                <c:pt idx="3521">
                  <c:v>0.44325763381101829</c:v>
                </c:pt>
                <c:pt idx="3522">
                  <c:v>0.46728074144016801</c:v>
                </c:pt>
                <c:pt idx="3523">
                  <c:v>0.49210343692846081</c:v>
                </c:pt>
                <c:pt idx="3524">
                  <c:v>0.51770930420859695</c:v>
                </c:pt>
                <c:pt idx="3525">
                  <c:v>0.5440814804844718</c:v>
                </c:pt>
                <c:pt idx="3526">
                  <c:v>0.57120267615790699</c:v>
                </c:pt>
                <c:pt idx="3527">
                  <c:v>0.5990551951421681</c:v>
                </c:pt>
                <c:pt idx="3528">
                  <c:v>0.62762095552492136</c:v>
                </c:pt>
                <c:pt idx="3529">
                  <c:v>0.6568815105443746</c:v>
                </c:pt>
                <c:pt idx="3530">
                  <c:v>0.68681806984015159</c:v>
                </c:pt>
                <c:pt idx="3531">
                  <c:v>0.7174115209424935</c:v>
                </c:pt>
                <c:pt idx="3532">
                  <c:v>0.74864245096112203</c:v>
                </c:pt>
                <c:pt idx="3533">
                  <c:v>0.78049116843706068</c:v>
                </c:pt>
                <c:pt idx="3534">
                  <c:v>0.8129377253190968</c:v>
                </c:pt>
                <c:pt idx="3535">
                  <c:v>0.84596193902869521</c:v>
                </c:pt>
                <c:pt idx="3536">
                  <c:v>0.87954341457503771</c:v>
                </c:pt>
                <c:pt idx="3537">
                  <c:v>0.91366156668504062</c:v>
                </c:pt>
                <c:pt idx="3538">
                  <c:v>0.9482956419108387</c:v>
                </c:pt>
                <c:pt idx="3539">
                  <c:v>0.98342474067996721</c:v>
                </c:pt>
                <c:pt idx="3540">
                  <c:v>1.019027839253106</c:v>
                </c:pt>
                <c:pt idx="3541">
                  <c:v>1.0550838115544796</c:v>
                </c:pt>
                <c:pt idx="3542">
                  <c:v>1.0915714508422478</c:v>
                </c:pt>
                <c:pt idx="3543">
                  <c:v>1.1284694911850766</c:v>
                </c:pt>
                <c:pt idx="3544">
                  <c:v>1.1657566287141172</c:v>
                </c:pt>
                <c:pt idx="3545">
                  <c:v>1.2034115426179122</c:v>
                </c:pt>
                <c:pt idx="3546">
                  <c:v>1.2414129158522873</c:v>
                </c:pt>
                <c:pt idx="3547">
                  <c:v>1.2797394555342272</c:v>
                </c:pt>
                <c:pt idx="3548">
                  <c:v>1.3183699129934499</c:v>
                </c:pt>
                <c:pt idx="3549">
                  <c:v>1.357283103454618</c:v>
                </c:pt>
                <c:pt idx="3550">
                  <c:v>1.3964579253237721</c:v>
                </c:pt>
                <c:pt idx="3551">
                  <c:v>1.4358733790563079</c:v>
                </c:pt>
                <c:pt idx="3552">
                  <c:v>1.4755085855824683</c:v>
                </c:pt>
                <c:pt idx="3553">
                  <c:v>1.5153428042685126</c:v>
                </c:pt>
                <c:pt idx="3554">
                  <c:v>1.5553554503941482</c:v>
                </c:pt>
                <c:pt idx="3555">
                  <c:v>1.595526112125587</c:v>
                </c:pt>
                <c:pt idx="3556">
                  <c:v>1.6358345669684482</c:v>
                </c:pt>
                <c:pt idx="3557">
                  <c:v>1.6762607976822659</c:v>
                </c:pt>
                <c:pt idx="3558">
                  <c:v>1.71678500764272</c:v>
                </c:pt>
                <c:pt idx="3559">
                  <c:v>1.7573876356375262</c:v>
                </c:pt>
                <c:pt idx="3560">
                  <c:v>1.7980493700839579</c:v>
                </c:pt>
                <c:pt idx="3561">
                  <c:v>1.8387511626573483</c:v>
                </c:pt>
                <c:pt idx="3562">
                  <c:v>1.8794742413192518</c:v>
                </c:pt>
                <c:pt idx="3563">
                  <c:v>1.9202001227403354</c:v>
                </c:pt>
                <c:pt idx="3564">
                  <c:v>1.9609106241084868</c:v>
                </c:pt>
                <c:pt idx="3565">
                  <c:v>2.001587874317015</c:v>
                </c:pt>
                <c:pt idx="3566">
                  <c:v>2.0422143245301174</c:v>
                </c:pt>
                <c:pt idx="3567">
                  <c:v>2.0827727581213078</c:v>
                </c:pt>
                <c:pt idx="3568">
                  <c:v>2.1232462999835637</c:v>
                </c:pt>
                <c:pt idx="3569">
                  <c:v>2.1636184252109381</c:v>
                </c:pt>
                <c:pt idx="3570">
                  <c:v>2.2038729671524107</c:v>
                </c:pt>
                <c:pt idx="3571">
                  <c:v>2.2439941248393906</c:v>
                </c:pt>
                <c:pt idx="3572">
                  <c:v>2.2839664697907911</c:v>
                </c:pt>
                <c:pt idx="3573">
                  <c:v>2.3237749521987516</c:v>
                </c:pt>
                <c:pt idx="3574">
                  <c:v>2.3634049065009712</c:v>
                </c:pt>
                <c:pt idx="3575">
                  <c:v>2.4028420563464197</c:v>
                </c:pt>
                <c:pt idx="3576">
                  <c:v>2.4420725189599919</c:v>
                </c:pt>
                <c:pt idx="3577">
                  <c:v>2.4810828089149752</c:v>
                </c:pt>
                <c:pt idx="3578">
                  <c:v>2.5198598413233126</c:v>
                </c:pt>
                <c:pt idx="3579">
                  <c:v>2.5583909344525382</c:v>
                </c:pt>
                <c:pt idx="3580">
                  <c:v>2.5966638117791927</c:v>
                </c:pt>
                <c:pt idx="3581">
                  <c:v>2.6346666034926187</c:v>
                </c:pt>
                <c:pt idx="3582">
                  <c:v>2.6723878474575056</c:v>
                </c:pt>
                <c:pt idx="3583">
                  <c:v>2.709816489652737</c:v>
                </c:pt>
                <c:pt idx="3584">
                  <c:v>2.7469418840946593</c:v>
                </c:pt>
                <c:pt idx="3585">
                  <c:v>2.7837537922626301</c:v>
                </c:pt>
                <c:pt idx="3586">
                  <c:v>2.8202423820393996</c:v>
                </c:pt>
                <c:pt idx="3587">
                  <c:v>2.8563982261814775</c:v>
                </c:pt>
                <c:pt idx="3588">
                  <c:v>2.8922123003352329</c:v>
                </c:pt>
                <c:pt idx="3589">
                  <c:v>2.9276759806126678</c:v>
                </c:pt>
                <c:pt idx="3590">
                  <c:v>2.9627810407461559</c:v>
                </c:pt>
                <c:pt idx="3591">
                  <c:v>2.9975196488346754</c:v>
                </c:pt>
                <c:pt idx="3592">
                  <c:v>3.0318843636995867</c:v>
                </c:pt>
                <c:pt idx="3593">
                  <c:v>3.0658681308682421</c:v>
                </c:pt>
                <c:pt idx="3594">
                  <c:v>3.0994642781982962</c:v>
                </c:pt>
                <c:pt idx="3595">
                  <c:v>3.1326665111640284</c:v>
                </c:pt>
                <c:pt idx="3596">
                  <c:v>3.1654689078180329</c:v>
                </c:pt>
                <c:pt idx="3597">
                  <c:v>3.1978659134474503</c:v>
                </c:pt>
                <c:pt idx="3598">
                  <c:v>3.2298523349406656</c:v>
                </c:pt>
                <c:pt idx="3599">
                  <c:v>3.2614233348822972</c:v>
                </c:pt>
                <c:pt idx="3600">
                  <c:v>3.2925744253913152</c:v>
                </c:pt>
                <c:pt idx="3601">
                  <c:v>3.3233014617225995</c:v>
                </c:pt>
                <c:pt idx="3602">
                  <c:v>3.3536006356443924</c:v>
                </c:pt>
                <c:pt idx="3603">
                  <c:v>3.3834684686107361</c:v>
                </c:pt>
                <c:pt idx="3604">
                  <c:v>3.4129018047444828</c:v>
                </c:pt>
                <c:pt idx="3605">
                  <c:v>3.4418978036470471</c:v>
                </c:pt>
                <c:pt idx="3606">
                  <c:v>3.4704539330488595</c:v>
                </c:pt>
                <c:pt idx="3607">
                  <c:v>3.4985679613189253</c:v>
                </c:pt>
                <c:pt idx="3608">
                  <c:v>3.5262379498466592</c:v>
                </c:pt>
                <c:pt idx="3609">
                  <c:v>3.5534622453105698</c:v>
                </c:pt>
                <c:pt idx="3610">
                  <c:v>3.5802394718493717</c:v>
                </c:pt>
                <c:pt idx="3611">
                  <c:v>3.606568523149067</c:v>
                </c:pt>
                <c:pt idx="3612">
                  <c:v>3.6324485544602521</c:v>
                </c:pt>
                <c:pt idx="3613">
                  <c:v>3.6578789745575788</c:v>
                </c:pt>
                <c:pt idx="3614">
                  <c:v>3.6828594376561501</c:v>
                </c:pt>
                <c:pt idx="3615">
                  <c:v>3.7073898352965102</c:v>
                </c:pt>
                <c:pt idx="3616">
                  <c:v>3.7314702882096444</c:v>
                </c:pt>
                <c:pt idx="3617">
                  <c:v>3.7551011381759558</c:v>
                </c:pt>
                <c:pt idx="3618">
                  <c:v>3.7782829398851177</c:v>
                </c:pt>
                <c:pt idx="3619">
                  <c:v>3.8010164528143191</c:v>
                </c:pt>
                <c:pt idx="3620">
                  <c:v>3.8233026331283577</c:v>
                </c:pt>
                <c:pt idx="3621">
                  <c:v>3.8451426256154067</c:v>
                </c:pt>
                <c:pt idx="3622">
                  <c:v>3.8665377556676783</c:v>
                </c:pt>
                <c:pt idx="3623">
                  <c:v>3.8874895213151217</c:v>
                </c:pt>
                <c:pt idx="3624">
                  <c:v>3.9079995853206402</c:v>
                </c:pt>
                <c:pt idx="3625">
                  <c:v>3.9280697673460852</c:v>
                </c:pt>
                <c:pt idx="3626">
                  <c:v>3.9477020361947961</c:v>
                </c:pt>
                <c:pt idx="3627">
                  <c:v>3.9668985021417078</c:v>
                </c:pt>
                <c:pt idx="3628">
                  <c:v>3.9856614093516161</c:v>
                </c:pt>
                <c:pt idx="3629">
                  <c:v>4.0039931283987684</c:v>
                </c:pt>
                <c:pt idx="3630">
                  <c:v>4.0218961488896463</c:v>
                </c:pt>
                <c:pt idx="3631">
                  <c:v>4.0393730721949002</c:v>
                </c:pt>
                <c:pt idx="3632">
                  <c:v>4.0564266042969317</c:v>
                </c:pt>
                <c:pt idx="3633">
                  <c:v>4.0730595487563805</c:v>
                </c:pt>
                <c:pt idx="3634">
                  <c:v>4.0892747998033796</c:v>
                </c:pt>
                <c:pt idx="3635">
                  <c:v>4.1050753355562186</c:v>
                </c:pt>
                <c:pt idx="3636">
                  <c:v>4.1204642113718126</c:v>
                </c:pt>
                <c:pt idx="3637">
                  <c:v>4.135444553329128</c:v>
                </c:pt>
                <c:pt idx="3638">
                  <c:v>4.1500195518543102</c:v>
                </c:pt>
                <c:pt idx="3639">
                  <c:v>4.1641924554808378</c:v>
                </c:pt>
                <c:pt idx="3640">
                  <c:v>4.1779665647553008</c:v>
                </c:pt>
                <c:pt idx="3641">
                  <c:v>4.1913452262867938</c:v>
                </c:pt>
                <c:pt idx="3642">
                  <c:v>4.2043318269408605</c:v>
                </c:pt>
                <c:pt idx="3643">
                  <c:v>4.2169297881811509</c:v>
                </c:pt>
                <c:pt idx="3644">
                  <c:v>4.2291425605591986</c:v>
                </c:pt>
                <c:pt idx="3645">
                  <c:v>4.2409736183531734</c:v>
                </c:pt>
                <c:pt idx="3646">
                  <c:v>4.2524264543535439</c:v>
                </c:pt>
                <c:pt idx="3647">
                  <c:v>4.2635045748007938</c:v>
                </c:pt>
                <c:pt idx="3648">
                  <c:v>4.27421149447144</c:v>
                </c:pt>
                <c:pt idx="3649">
                  <c:v>4.2845507319115566</c:v>
                </c:pt>
                <c:pt idx="3650">
                  <c:v>4.2945258048206405</c:v>
                </c:pt>
                <c:pt idx="3651">
                  <c:v>4.304140225582354</c:v>
                </c:pt>
                <c:pt idx="3652">
                  <c:v>4.3133974969421836</c:v>
                </c:pt>
                <c:pt idx="3653">
                  <c:v>4.3223011078322351</c:v>
                </c:pt>
                <c:pt idx="3654">
                  <c:v>4.3308545293373655</c:v>
                </c:pt>
                <c:pt idx="3655">
                  <c:v>4.3390612108093904</c:v>
                </c:pt>
                <c:pt idx="3656">
                  <c:v>4.3469245761189841</c:v>
                </c:pt>
                <c:pt idx="3657">
                  <c:v>4.3544480200495608</c:v>
                </c:pt>
                <c:pt idx="3658">
                  <c:v>4.3616349048297289</c:v>
                </c:pt>
                <c:pt idx="3659">
                  <c:v>4.3684885568009477</c:v>
                </c:pt>
                <c:pt idx="3660">
                  <c:v>4.3750122632214046</c:v>
                </c:pt>
                <c:pt idx="3661">
                  <c:v>4.3812092692014968</c:v>
                </c:pt>
                <c:pt idx="3662">
                  <c:v>4.3870827747695795</c:v>
                </c:pt>
                <c:pt idx="3663">
                  <c:v>4.392635932065744</c:v>
                </c:pt>
                <c:pt idx="3664">
                  <c:v>4.3978718426629806</c:v>
                </c:pt>
                <c:pt idx="3665">
                  <c:v>4.4027935550095263</c:v>
                </c:pt>
                <c:pt idx="3666">
                  <c:v>4.4074040619946278</c:v>
                </c:pt>
                <c:pt idx="3667">
                  <c:v>4.4117062986320326</c:v>
                </c:pt>
                <c:pt idx="3668">
                  <c:v>4.4157031398609794</c:v>
                </c:pt>
                <c:pt idx="3669">
                  <c:v>4.4193973984589094</c:v>
                </c:pt>
                <c:pt idx="3670">
                  <c:v>4.4227918230692458</c:v>
                </c:pt>
                <c:pt idx="3671">
                  <c:v>4.4258890963350863</c:v>
                </c:pt>
                <c:pt idx="3672">
                  <c:v>4.4286918331418992</c:v>
                </c:pt>
                <c:pt idx="3673">
                  <c:v>4.4312025789644593</c:v>
                </c:pt>
                <c:pt idx="3674">
                  <c:v>4.4334238083129733</c:v>
                </c:pt>
                <c:pt idx="3675">
                  <c:v>4.4353579232838189</c:v>
                </c:pt>
                <c:pt idx="3676">
                  <c:v>4.4370072522017878</c:v>
                </c:pt>
                <c:pt idx="3677">
                  <c:v>4.4383740483626033</c:v>
                </c:pt>
                <c:pt idx="3678">
                  <c:v>4.4394604888649303</c:v>
                </c:pt>
                <c:pt idx="3679">
                  <c:v>4.4402686735339225</c:v>
                </c:pt>
                <c:pt idx="3680">
                  <c:v>4.4408006239330673</c:v>
                </c:pt>
                <c:pt idx="3681">
                  <c:v>4.4410582824628637</c:v>
                </c:pt>
                <c:pt idx="3682">
                  <c:v>4.4410435115429534</c:v>
                </c:pt>
                <c:pt idx="3683">
                  <c:v>4.4407580928774832</c:v>
                </c:pt>
                <c:pt idx="3684">
                  <c:v>4.4402037268009424</c:v>
                </c:pt>
                <c:pt idx="3685">
                  <c:v>4.4393820317005321</c:v>
                </c:pt>
                <c:pt idx="3686">
                  <c:v>4.4382945435199952</c:v>
                </c:pt>
                <c:pt idx="3687">
                  <c:v>4.4369427153340357</c:v>
                </c:pt>
                <c:pt idx="3688">
                  <c:v>4.4353279169995972</c:v>
                </c:pt>
                <c:pt idx="3689">
                  <c:v>4.4334514348770604</c:v>
                </c:pt>
                <c:pt idx="3690">
                  <c:v>4.4313144716252495</c:v>
                </c:pt>
                <c:pt idx="3691">
                  <c:v>4.4289181460630047</c:v>
                </c:pt>
                <c:pt idx="3692">
                  <c:v>4.4262634931017644</c:v>
                </c:pt>
                <c:pt idx="3693">
                  <c:v>4.4233514637424509</c:v>
                </c:pt>
                <c:pt idx="3694">
                  <c:v>4.4201829251422495</c:v>
                </c:pt>
                <c:pt idx="3695">
                  <c:v>4.4167586607429463</c:v>
                </c:pt>
                <c:pt idx="3696">
                  <c:v>4.4130793704675053</c:v>
                </c:pt>
                <c:pt idx="3697">
                  <c:v>4.4091456709765753</c:v>
                </c:pt>
                <c:pt idx="3698">
                  <c:v>4.4049580959918302</c:v>
                </c:pt>
                <c:pt idx="3699">
                  <c:v>4.4005170966791054</c:v>
                </c:pt>
                <c:pt idx="3700">
                  <c:v>4.3958230420949764</c:v>
                </c:pt>
                <c:pt idx="3701">
                  <c:v>4.3908762196959854</c:v>
                </c:pt>
                <c:pt idx="3702">
                  <c:v>4.3856768359069491</c:v>
                </c:pt>
                <c:pt idx="3703">
                  <c:v>4.3802250167541184</c:v>
                </c:pt>
                <c:pt idx="3704">
                  <c:v>4.3745208085565768</c:v>
                </c:pt>
                <c:pt idx="3705">
                  <c:v>4.3685641786813285</c:v>
                </c:pt>
                <c:pt idx="3706">
                  <c:v>4.3623550163590448</c:v>
                </c:pt>
                <c:pt idx="3707">
                  <c:v>4.3558931335625308</c:v>
                </c:pt>
                <c:pt idx="3708">
                  <c:v>4.3491782659452385</c:v>
                </c:pt>
                <c:pt idx="3709">
                  <c:v>4.3422100738454663</c:v>
                </c:pt>
                <c:pt idx="3710">
                  <c:v>4.3349881433512945</c:v>
                </c:pt>
                <c:pt idx="3711">
                  <c:v>4.3275119874299204</c:v>
                </c:pt>
                <c:pt idx="3712">
                  <c:v>4.3197810471227305</c:v>
                </c:pt>
                <c:pt idx="3713">
                  <c:v>4.3117946928018798</c:v>
                </c:pt>
                <c:pt idx="3714">
                  <c:v>4.3035522254970875</c:v>
                </c:pt>
                <c:pt idx="3715">
                  <c:v>4.2950528782864206</c:v>
                </c:pt>
                <c:pt idx="3716">
                  <c:v>4.2862958177554678</c:v>
                </c:pt>
                <c:pt idx="3717">
                  <c:v>4.2772801455263494</c:v>
                </c:pt>
                <c:pt idx="3718">
                  <c:v>4.2680048998539455</c:v>
                </c:pt>
                <c:pt idx="3719">
                  <c:v>4.2584690572971304</c:v>
                </c:pt>
                <c:pt idx="3720">
                  <c:v>4.2486715344576309</c:v>
                </c:pt>
                <c:pt idx="3721">
                  <c:v>4.2386111897965373</c:v>
                </c:pt>
                <c:pt idx="3722">
                  <c:v>4.2282868255225639</c:v>
                </c:pt>
                <c:pt idx="3723">
                  <c:v>4.2176971895568265</c:v>
                </c:pt>
                <c:pt idx="3724">
                  <c:v>4.2068409775768885</c:v>
                </c:pt>
                <c:pt idx="3725">
                  <c:v>4.1957168351371372</c:v>
                </c:pt>
                <c:pt idx="3726">
                  <c:v>4.1843233598708327</c:v>
                </c:pt>
                <c:pt idx="3727">
                  <c:v>4.1726591037725731</c:v>
                </c:pt>
                <c:pt idx="3728">
                  <c:v>4.1607225755652539</c:v>
                </c:pt>
                <c:pt idx="3729">
                  <c:v>4.14851224315038</c:v>
                </c:pt>
                <c:pt idx="3730">
                  <c:v>4.1360265361437705</c:v>
                </c:pt>
                <c:pt idx="3731">
                  <c:v>4.1232638485001161</c:v>
                </c:pt>
                <c:pt idx="3732">
                  <c:v>4.1102225412247515</c:v>
                </c:pt>
                <c:pt idx="3733">
                  <c:v>4.0969009451767695</c:v>
                </c:pt>
                <c:pt idx="3734">
                  <c:v>4.0832973639614414</c:v>
                </c:pt>
                <c:pt idx="3735">
                  <c:v>4.0694100769183015</c:v>
                </c:pt>
                <c:pt idx="3736">
                  <c:v>4.0552373422005354</c:v>
                </c:pt>
                <c:pt idx="3737">
                  <c:v>4.0407773999514403</c:v>
                </c:pt>
                <c:pt idx="3738">
                  <c:v>4.0260284755754885</c:v>
                </c:pt>
                <c:pt idx="3739">
                  <c:v>4.010988783108429</c:v>
                </c:pt>
                <c:pt idx="3740">
                  <c:v>3.995656528685156</c:v>
                </c:pt>
                <c:pt idx="3741">
                  <c:v>3.9800299141067637</c:v>
                </c:pt>
                <c:pt idx="3742">
                  <c:v>3.9641071405073367</c:v>
                </c:pt>
                <c:pt idx="3743">
                  <c:v>3.9478864121230162</c:v>
                </c:pt>
                <c:pt idx="3744">
                  <c:v>3.9313659401613119</c:v>
                </c:pt>
                <c:pt idx="3745">
                  <c:v>3.9145439467723802</c:v>
                </c:pt>
                <c:pt idx="3746">
                  <c:v>3.8974186691234567</c:v>
                </c:pt>
                <c:pt idx="3747">
                  <c:v>3.8799883635754866</c:v>
                </c:pt>
                <c:pt idx="3748">
                  <c:v>3.8622513099610734</c:v>
                </c:pt>
                <c:pt idx="3749">
                  <c:v>3.8442058159668324</c:v>
                </c:pt>
                <c:pt idx="3750">
                  <c:v>3.8258502216169887</c:v>
                </c:pt>
                <c:pt idx="3751">
                  <c:v>3.8071829038584868</c:v>
                </c:pt>
                <c:pt idx="3752">
                  <c:v>3.7882022812478962</c:v>
                </c:pt>
                <c:pt idx="3753">
                  <c:v>3.768906818737916</c:v>
                </c:pt>
                <c:pt idx="3754">
                  <c:v>3.7492950325634942</c:v>
                </c:pt>
                <c:pt idx="3755">
                  <c:v>3.7293654952260304</c:v>
                </c:pt>
                <c:pt idx="3756">
                  <c:v>3.7091168405737442</c:v>
                </c:pt>
                <c:pt idx="3757">
                  <c:v>3.6885477689773247</c:v>
                </c:pt>
                <c:pt idx="3758">
                  <c:v>3.6676570525978178</c:v>
                </c:pt>
                <c:pt idx="3759">
                  <c:v>3.6464435407455191</c:v>
                </c:pt>
                <c:pt idx="3760">
                  <c:v>3.6249061653274053</c:v>
                </c:pt>
                <c:pt idx="3761">
                  <c:v>3.6030439463784716</c:v>
                </c:pt>
                <c:pt idx="3762">
                  <c:v>3.5808559976779186</c:v>
                </c:pt>
                <c:pt idx="3763">
                  <c:v>3.5583415324422432</c:v>
                </c:pt>
                <c:pt idx="3764">
                  <c:v>3.5354998690942581</c:v>
                </c:pt>
                <c:pt idx="3765">
                  <c:v>3.5123304371055384</c:v>
                </c:pt>
                <c:pt idx="3766">
                  <c:v>3.4888327829030779</c:v>
                </c:pt>
                <c:pt idx="3767">
                  <c:v>3.4650065758423692</c:v>
                </c:pt>
                <c:pt idx="3768">
                  <c:v>3.4408516142352417</c:v>
                </c:pt>
                <c:pt idx="3769">
                  <c:v>3.4163678314329906</c:v>
                </c:pt>
                <c:pt idx="3770">
                  <c:v>3.3915553019565423</c:v>
                </c:pt>
                <c:pt idx="3771">
                  <c:v>3.3664142476663916</c:v>
                </c:pt>
                <c:pt idx="3772">
                  <c:v>3.3409450439701445</c:v>
                </c:pt>
                <c:pt idx="3773">
                  <c:v>3.3151482260588638</c:v>
                </c:pt>
                <c:pt idx="3774">
                  <c:v>3.2890244951631287</c:v>
                </c:pt>
                <c:pt idx="3775">
                  <c:v>3.2625747248271213</c:v>
                </c:pt>
                <c:pt idx="3776">
                  <c:v>3.235799967187905</c:v>
                </c:pt>
                <c:pt idx="3777">
                  <c:v>3.2087014592552316</c:v>
                </c:pt>
                <c:pt idx="3778">
                  <c:v>3.1812806291821669</c:v>
                </c:pt>
                <c:pt idx="3779">
                  <c:v>3.1535391025186388</c:v>
                </c:pt>
                <c:pt idx="3780">
                  <c:v>3.1254787084384792</c:v>
                </c:pt>
                <c:pt idx="3781">
                  <c:v>3.0971014859317991</c:v>
                </c:pt>
                <c:pt idx="3782">
                  <c:v>3.0684096899512761</c:v>
                </c:pt>
                <c:pt idx="3783">
                  <c:v>3.0394057975042643</c:v>
                </c:pt>
                <c:pt idx="3784">
                  <c:v>3.010092513679568</c:v>
                </c:pt>
                <c:pt idx="3785">
                  <c:v>2.9804727775986422</c:v>
                </c:pt>
                <c:pt idx="3786">
                  <c:v>2.9505497682800947</c:v>
                </c:pt>
                <c:pt idx="3787">
                  <c:v>2.9203269104070841</c:v>
                </c:pt>
                <c:pt idx="3788">
                  <c:v>2.8898078799848981</c:v>
                </c:pt>
                <c:pt idx="3789">
                  <c:v>2.8589966098790138</c:v>
                </c:pt>
                <c:pt idx="3790">
                  <c:v>2.8278972952191497</c:v>
                </c:pt>
                <c:pt idx="3791">
                  <c:v>2.7965143986598244</c:v>
                </c:pt>
                <c:pt idx="3792">
                  <c:v>2.7648526554834025</c:v>
                </c:pt>
                <c:pt idx="3793">
                  <c:v>2.7329170785327639</c:v>
                </c:pt>
                <c:pt idx="3794">
                  <c:v>2.7007129629622115</c:v>
                </c:pt>
                <c:pt idx="3795">
                  <c:v>2.6682458907935107</c:v>
                </c:pt>
                <c:pt idx="3796">
                  <c:v>2.6355217352617255</c:v>
                </c:pt>
                <c:pt idx="3797">
                  <c:v>2.6025466649404487</c:v>
                </c:pt>
                <c:pt idx="3798">
                  <c:v>2.5693271476325696</c:v>
                </c:pt>
                <c:pt idx="3799">
                  <c:v>2.5358699540111127</c:v>
                </c:pt>
                <c:pt idx="3800">
                  <c:v>2.5021821609998067</c:v>
                </c:pt>
                <c:pt idx="3801">
                  <c:v>2.4682711548772556</c:v>
                </c:pt>
                <c:pt idx="3802">
                  <c:v>2.4341446340932777</c:v>
                </c:pt>
                <c:pt idx="3803">
                  <c:v>2.3998106117827467</c:v>
                </c:pt>
                <c:pt idx="3804">
                  <c:v>2.3652774179642004</c:v>
                </c:pt>
                <c:pt idx="3805">
                  <c:v>2.3305537014099111</c:v>
                </c:pt>
                <c:pt idx="3806">
                  <c:v>2.2956484311747811</c:v>
                </c:pt>
                <c:pt idx="3807">
                  <c:v>2.2605708977692198</c:v>
                </c:pt>
                <c:pt idx="3808">
                  <c:v>2.2253307139672085</c:v>
                </c:pt>
                <c:pt idx="3809">
                  <c:v>2.1899378152324989</c:v>
                </c:pt>
                <c:pt idx="3810">
                  <c:v>2.1544024597543467</c:v>
                </c:pt>
                <c:pt idx="3811">
                  <c:v>2.1187352280786884</c:v>
                </c:pt>
                <c:pt idx="3812">
                  <c:v>2.0829470223253312</c:v>
                </c:pt>
                <c:pt idx="3813">
                  <c:v>2.0470490649773603</c:v>
                </c:pt>
                <c:pt idx="3814">
                  <c:v>2.0110528972351629</c:v>
                </c:pt>
                <c:pt idx="3815">
                  <c:v>1.9749703769218068</c:v>
                </c:pt>
                <c:pt idx="3816">
                  <c:v>1.9388136759330021</c:v>
                </c:pt>
                <c:pt idx="3817">
                  <c:v>1.902595277220207</c:v>
                </c:pt>
                <c:pt idx="3818">
                  <c:v>1.8663279712993541</c:v>
                </c:pt>
                <c:pt idx="3819">
                  <c:v>1.830024852276855</c:v>
                </c:pt>
                <c:pt idx="3820">
                  <c:v>1.7936993133869252</c:v>
                </c:pt>
                <c:pt idx="3821">
                  <c:v>1.7573650420310258</c:v>
                </c:pt>
                <c:pt idx="3822">
                  <c:v>1.7210360143166878</c:v>
                </c:pt>
                <c:pt idx="3823">
                  <c:v>1.6847264890877223</c:v>
                </c:pt>
                <c:pt idx="3824">
                  <c:v>1.6484510014441862</c:v>
                </c:pt>
                <c:pt idx="3825">
                  <c:v>1.6122243557468179</c:v>
                </c:pt>
                <c:pt idx="3826">
                  <c:v>1.5760616181045397</c:v>
                </c:pt>
                <c:pt idx="3827">
                  <c:v>1.5399781083425037</c:v>
                </c:pt>
                <c:pt idx="3828">
                  <c:v>1.5039893914510394</c:v>
                </c:pt>
                <c:pt idx="3829">
                  <c:v>1.4681112685152711</c:v>
                </c:pt>
                <c:pt idx="3830">
                  <c:v>1.4323597671263579</c:v>
                </c:pt>
                <c:pt idx="3831">
                  <c:v>1.39675113127785</c:v>
                </c:pt>
                <c:pt idx="3832">
                  <c:v>1.361301810748947</c:v>
                </c:pt>
                <c:pt idx="3833">
                  <c:v>1.3260284499810309</c:v>
                </c:pt>
                <c:pt idx="3834">
                  <c:v>1.2909478764512126</c:v>
                </c:pt>
                <c:pt idx="3835">
                  <c:v>1.2560770885509061</c:v>
                </c:pt>
                <c:pt idx="3836">
                  <c:v>1.2214332429764037</c:v>
                </c:pt>
                <c:pt idx="3837">
                  <c:v>1.1870336416412441</c:v>
                </c:pt>
                <c:pt idx="3838">
                  <c:v>1.1528957181193038</c:v>
                </c:pt>
                <c:pt idx="3839">
                  <c:v>1.1190370236310485</c:v>
                </c:pt>
                <c:pt idx="3840">
                  <c:v>1.0854752125844211</c:v>
                </c:pt>
                <c:pt idx="3841">
                  <c:v>1.0522280276847262</c:v>
                </c:pt>
                <c:pt idx="3842">
                  <c:v>1.0193132846271058</c:v>
                </c:pt>
                <c:pt idx="3843">
                  <c:v>0.9867488563891802</c:v>
                </c:pt>
                <c:pt idx="3844">
                  <c:v>0.95455265713885451</c:v>
                </c:pt>
                <c:pt idx="3845">
                  <c:v>0.9227426257769541</c:v>
                </c:pt>
                <c:pt idx="3846">
                  <c:v>0.89133670913321805</c:v>
                </c:pt>
                <c:pt idx="3847">
                  <c:v>0.86035284483623387</c:v>
                </c:pt>
                <c:pt idx="3848">
                  <c:v>0.82980894387841264</c:v>
                </c:pt>
                <c:pt idx="3849">
                  <c:v>0.79972287289877075</c:v>
                </c:pt>
                <c:pt idx="3850">
                  <c:v>0.77011243620674241</c:v>
                </c:pt>
                <c:pt idx="3851">
                  <c:v>0.74099535757170176</c:v>
                </c:pt>
                <c:pt idx="3852">
                  <c:v>0.71238926180300699</c:v>
                </c:pt>
                <c:pt idx="3853">
                  <c:v>0.68431165614778766</c:v>
                </c:pt>
                <c:pt idx="3854">
                  <c:v>0.65677991153228577</c:v>
                </c:pt>
                <c:pt idx="3855">
                  <c:v>0.62981124367605479</c:v>
                </c:pt>
                <c:pt idx="3856">
                  <c:v>0.60342269410664051</c:v>
                </c:pt>
                <c:pt idx="3857">
                  <c:v>0.57763111110478504</c:v>
                </c:pt>
                <c:pt idx="3858">
                  <c:v>0.55245313060972145</c:v>
                </c:pt>
                <c:pt idx="3859">
                  <c:v>0.52790515711570241</c:v>
                </c:pt>
                <c:pt idx="3860">
                  <c:v>0.50400334459035778</c:v>
                </c:pt>
                <c:pt idx="3861">
                  <c:v>0.48076357744701181</c:v>
                </c:pt>
                <c:pt idx="3862">
                  <c:v>0.45820145160264447</c:v>
                </c:pt>
                <c:pt idx="3863">
                  <c:v>0.43633225565389966</c:v>
                </c:pt>
                <c:pt idx="3864">
                  <c:v>0.41517095220385553</c:v>
                </c:pt>
                <c:pt idx="3865">
                  <c:v>0.3947321593722124</c:v>
                </c:pt>
                <c:pt idx="3866">
                  <c:v>0.37503013252180267</c:v>
                </c:pt>
                <c:pt idx="3867">
                  <c:v>0.35607874623426927</c:v>
                </c:pt>
                <c:pt idx="3868">
                  <c:v>0.33789147656806245</c:v>
                </c:pt>
                <c:pt idx="3869">
                  <c:v>0.32048138363093293</c:v>
                </c:pt>
                <c:pt idx="3870">
                  <c:v>0.30386109449996307</c:v>
                </c:pt>
                <c:pt idx="3871">
                  <c:v>0.28804278652101956</c:v>
                </c:pt>
                <c:pt idx="3872">
                  <c:v>0.27303817101983435</c:v>
                </c:pt>
                <c:pt idx="3873">
                  <c:v>0.25885847745545343</c:v>
                </c:pt>
                <c:pt idx="3874">
                  <c:v>0.24551443804785031</c:v>
                </c:pt>
                <c:pt idx="3875">
                  <c:v>0.23301627290895618</c:v>
                </c:pt>
                <c:pt idx="3876">
                  <c:v>0.22137367570755268</c:v>
                </c:pt>
                <c:pt idx="3877">
                  <c:v>0.21059579989609034</c:v>
                </c:pt>
                <c:pt idx="3878">
                  <c:v>0.20069124552789844</c:v>
                </c:pt>
                <c:pt idx="3879">
                  <c:v>0.19166804669138299</c:v>
                </c:pt>
                <c:pt idx="3880">
                  <c:v>0.18353365958748977</c:v>
                </c:pt>
                <c:pt idx="3881">
                  <c:v>0.17629495127532432</c:v>
                </c:pt>
                <c:pt idx="3882">
                  <c:v>0.16995818910945854</c:v>
                </c:pt>
                <c:pt idx="3883">
                  <c:v>0.16452903089187473</c:v>
                </c:pt>
                <c:pt idx="3884">
                  <c:v>0.16001251575962677</c:v>
                </c:pt>
                <c:pt idx="3885">
                  <c:v>0.15641305582819612</c:v>
                </c:pt>
                <c:pt idx="3886">
                  <c:v>0.15373442860916514</c:v>
                </c:pt>
                <c:pt idx="3887">
                  <c:v>0.15197977021930961</c:v>
                </c:pt>
                <c:pt idx="3888">
                  <c:v>0.15115156939679358</c:v>
                </c:pt>
                <c:pt idx="3889">
                  <c:v>0.15125166233841475</c:v>
                </c:pt>
                <c:pt idx="3890">
                  <c:v>0.15228122837056884</c:v>
                </c:pt>
                <c:pt idx="3891">
                  <c:v>0.15424078646460496</c:v>
                </c:pt>
                <c:pt idx="3892">
                  <c:v>0.15713019260592082</c:v>
                </c:pt>
                <c:pt idx="3893">
                  <c:v>0.16094863802427981</c:v>
                </c:pt>
                <c:pt idx="3894">
                  <c:v>0.1656946482910697</c:v>
                </c:pt>
                <c:pt idx="3895">
                  <c:v>0.17136608328764791</c:v>
                </c:pt>
                <c:pt idx="3896">
                  <c:v>0.1779601380470042</c:v>
                </c:pt>
                <c:pt idx="3897">
                  <c:v>0.18547334446934238</c:v>
                </c:pt>
                <c:pt idx="3898">
                  <c:v>0.19390157391030538</c:v>
                </c:pt>
                <c:pt idx="3899">
                  <c:v>0.20324004063894444</c:v>
                </c:pt>
                <c:pt idx="3900">
                  <c:v>0.21348330616041625</c:v>
                </c:pt>
                <c:pt idx="3901">
                  <c:v>0.22462528439720639</c:v>
                </c:pt>
                <c:pt idx="3902">
                  <c:v>0.23665924772049199</c:v>
                </c:pt>
                <c:pt idx="3903">
                  <c:v>0.24957783382150026</c:v>
                </c:pt>
                <c:pt idx="3904">
                  <c:v>0.26337305341142025</c:v>
                </c:pt>
                <c:pt idx="3905">
                  <c:v>0.27803629873640812</c:v>
                </c:pt>
                <c:pt idx="3906">
                  <c:v>0.29355835289268867</c:v>
                </c:pt>
                <c:pt idx="3907">
                  <c:v>0.30992939992514951</c:v>
                </c:pt>
                <c:pt idx="3908">
                  <c:v>0.3271390356913656</c:v>
                </c:pt>
                <c:pt idx="3909">
                  <c:v>0.3451762794713773</c:v>
                </c:pt>
                <c:pt idx="3910">
                  <c:v>0.36402958630195853</c:v>
                </c:pt>
                <c:pt idx="3911">
                  <c:v>0.38368686001319047</c:v>
                </c:pt>
                <c:pt idx="3912">
                  <c:v>0.40413546694312585</c:v>
                </c:pt>
                <c:pt idx="3913">
                  <c:v>0.42536225030568192</c:v>
                </c:pt>
                <c:pt idx="3914">
                  <c:v>0.44735354518522386</c:v>
                </c:pt>
                <c:pt idx="3915">
                  <c:v>0.47009519413057876</c:v>
                </c:pt>
                <c:pt idx="3916">
                  <c:v>0.49357256331946203</c:v>
                </c:pt>
                <c:pt idx="3917">
                  <c:v>0.51777055926430415</c:v>
                </c:pt>
                <c:pt idx="3918">
                  <c:v>0.54267364602862411</c:v>
                </c:pt>
                <c:pt idx="3919">
                  <c:v>0.56826586292257664</c:v>
                </c:pt>
                <c:pt idx="3920">
                  <c:v>0.59453084264576439</c:v>
                </c:pt>
                <c:pt idx="3921">
                  <c:v>0.62145182984444869</c:v>
                </c:pt>
                <c:pt idx="3922">
                  <c:v>0.64901170004969344</c:v>
                </c:pt>
                <c:pt idx="3923">
                  <c:v>0.67719297896259834</c:v>
                </c:pt>
                <c:pt idx="3924">
                  <c:v>0.70597786205221713</c:v>
                </c:pt>
                <c:pt idx="3925">
                  <c:v>0.73534823443172448</c:v>
                </c:pt>
                <c:pt idx="3926">
                  <c:v>0.76528569097745569</c:v>
                </c:pt>
                <c:pt idx="3927">
                  <c:v>0.7957715566562592</c:v>
                </c:pt>
                <c:pt idx="3928">
                  <c:v>0.82678690702528523</c:v>
                </c:pt>
                <c:pt idx="3929">
                  <c:v>0.85831258886986594</c:v>
                </c:pt>
                <c:pt idx="3930">
                  <c:v>0.89032924094330868</c:v>
                </c:pt>
                <c:pt idx="3931">
                  <c:v>0.92281731477498941</c:v>
                </c:pt>
                <c:pt idx="3932">
                  <c:v>0.95575709551046462</c:v>
                </c:pt>
                <c:pt idx="3933">
                  <c:v>0.9891287227509078</c:v>
                </c:pt>
                <c:pt idx="3934">
                  <c:v>1.0229122113559972</c:v>
                </c:pt>
                <c:pt idx="3935">
                  <c:v>1.0570874721789201</c:v>
                </c:pt>
                <c:pt idx="3936">
                  <c:v>1.0916343326982159</c:v>
                </c:pt>
                <c:pt idx="3937">
                  <c:v>1.1265325575165499</c:v>
                </c:pt>
                <c:pt idx="3938">
                  <c:v>1.1617618686924618</c:v>
                </c:pt>
                <c:pt idx="3939">
                  <c:v>1.197301965875694</c:v>
                </c:pt>
                <c:pt idx="3940">
                  <c:v>1.233132546215912</c:v>
                </c:pt>
                <c:pt idx="3941">
                  <c:v>1.2692333240144258</c:v>
                </c:pt>
                <c:pt idx="3942">
                  <c:v>1.3055840500928499</c:v>
                </c:pt>
                <c:pt idx="3943">
                  <c:v>1.3421645308485306</c:v>
                </c:pt>
                <c:pt idx="3944">
                  <c:v>1.378954646973592</c:v>
                </c:pt>
                <c:pt idx="3945">
                  <c:v>1.4159343718092949</c:v>
                </c:pt>
                <c:pt idx="3946">
                  <c:v>1.4530837893146298</c:v>
                </c:pt>
                <c:pt idx="3947">
                  <c:v>1.4903831116238695</c:v>
                </c:pt>
                <c:pt idx="3948">
                  <c:v>1.5278126961725138</c:v>
                </c:pt>
                <c:pt idx="3949">
                  <c:v>1.5653530623712699</c:v>
                </c:pt>
                <c:pt idx="3950">
                  <c:v>1.6029849078075422</c:v>
                </c:pt>
                <c:pt idx="3951">
                  <c:v>1.640689123958037</c:v>
                </c:pt>
                <c:pt idx="3952">
                  <c:v>1.6784468113947821</c:v>
                </c:pt>
                <c:pt idx="3953">
                  <c:v>1.7162392944688432</c:v>
                </c:pt>
                <c:pt idx="3954">
                  <c:v>1.7540481354588426</c:v>
                </c:pt>
                <c:pt idx="3955">
                  <c:v>1.7918551481697413</c:v>
                </c:pt>
                <c:pt idx="3956">
                  <c:v>1.8296424109720357</c:v>
                </c:pt>
                <c:pt idx="3957">
                  <c:v>1.8673922792701374</c:v>
                </c:pt>
                <c:pt idx="3958">
                  <c:v>1.9050873973911391</c:v>
                </c:pt>
                <c:pt idx="3959">
                  <c:v>1.9427107098865481</c:v>
                </c:pt>
                <c:pt idx="3960">
                  <c:v>1.9802454722407139</c:v>
                </c:pt>
                <c:pt idx="3961">
                  <c:v>2.0176752609815711</c:v>
                </c:pt>
                <c:pt idx="3962">
                  <c:v>2.0549839831868977</c:v>
                </c:pt>
                <c:pt idx="3963">
                  <c:v>2.0921558853887161</c:v>
                </c:pt>
                <c:pt idx="3964">
                  <c:v>2.1291755618698018</c:v>
                </c:pt>
                <c:pt idx="3965">
                  <c:v>2.16602796235372</c:v>
                </c:pt>
                <c:pt idx="3966">
                  <c:v>2.2026983990910267</c:v>
                </c:pt>
                <c:pt idx="3967">
                  <c:v>2.2391725533407207</c:v>
                </c:pt>
                <c:pt idx="3968">
                  <c:v>2.2754364812530787</c:v>
                </c:pt>
                <c:pt idx="3969">
                  <c:v>2.3114766191558016</c:v>
                </c:pt>
                <c:pt idx="3970">
                  <c:v>2.3472797882504675</c:v>
                </c:pt>
                <c:pt idx="3971">
                  <c:v>2.3828331987247524</c:v>
                </c:pt>
                <c:pt idx="3972">
                  <c:v>2.4181244532878829</c:v>
                </c:pt>
                <c:pt idx="3973">
                  <c:v>2.4531415501369929</c:v>
                </c:pt>
                <c:pt idx="3974">
                  <c:v>2.4878728853638936</c:v>
                </c:pt>
                <c:pt idx="3975">
                  <c:v>2.5223072548128918</c:v>
                </c:pt>
                <c:pt idx="3976">
                  <c:v>2.556433855397743</c:v>
                </c:pt>
                <c:pt idx="3977">
                  <c:v>2.5902422858913008</c:v>
                </c:pt>
                <c:pt idx="3978">
                  <c:v>2.6237225471991876</c:v>
                </c:pt>
                <c:pt idx="3979">
                  <c:v>2.6568650421300193</c:v>
                </c:pt>
                <c:pt idx="3980">
                  <c:v>2.6896605746752607</c:v>
                </c:pt>
                <c:pt idx="3981">
                  <c:v>2.722100348812631</c:v>
                </c:pt>
                <c:pt idx="3982">
                  <c:v>2.754175966846617</c:v>
                </c:pt>
                <c:pt idx="3983">
                  <c:v>2.7858794273028678</c:v>
                </c:pt>
                <c:pt idx="3984">
                  <c:v>2.8172031223887126</c:v>
                </c:pt>
                <c:pt idx="3985">
                  <c:v>2.8481398350371072</c:v>
                </c:pt>
                <c:pt idx="3986">
                  <c:v>2.8786827355496132</c:v>
                </c:pt>
                <c:pt idx="3987">
                  <c:v>2.9088253778534332</c:v>
                </c:pt>
                <c:pt idx="3988">
                  <c:v>2.9385616953904075</c:v>
                </c:pt>
                <c:pt idx="3989">
                  <c:v>2.9678859966517965</c:v>
                </c:pt>
                <c:pt idx="3990">
                  <c:v>2.9967929603792616</c:v>
                </c:pt>
                <c:pt idx="3991">
                  <c:v>3.0252776304447853</c:v>
                </c:pt>
                <c:pt idx="3992">
                  <c:v>3.0533354104276942</c:v>
                </c:pt>
                <c:pt idx="3993">
                  <c:v>3.0809620579082848</c:v>
                </c:pt>
                <c:pt idx="3994">
                  <c:v>3.1081536784888408</c:v>
                </c:pt>
                <c:pt idx="3995">
                  <c:v>3.1349067195654059</c:v>
                </c:pt>
                <c:pt idx="3996">
                  <c:v>3.1612179638611155</c:v>
                </c:pt>
                <c:pt idx="3997">
                  <c:v>3.1870845227421158</c:v>
                </c:pt>
                <c:pt idx="3998">
                  <c:v>3.2125038293292936</c:v>
                </c:pt>
                <c:pt idx="3999">
                  <c:v>3.2374736314235424</c:v>
                </c:pt>
                <c:pt idx="4000">
                  <c:v>3.2619919842596752</c:v>
                </c:pt>
                <c:pt idx="4001">
                  <c:v>3.2860572431061605</c:v>
                </c:pt>
                <c:pt idx="4002">
                  <c:v>3.309668055724202</c:v>
                </c:pt>
                <c:pt idx="4003">
                  <c:v>3.3328233547017123</c:v>
                </c:pt>
                <c:pt idx="4004">
                  <c:v>3.3555223496789277</c:v>
                </c:pt>
                <c:pt idx="4005">
                  <c:v>3.3777645194790384</c:v>
                </c:pt>
                <c:pt idx="4006">
                  <c:v>3.399549604155343</c:v>
                </c:pt>
                <c:pt idx="4007">
                  <c:v>3.4208775969743042</c:v>
                </c:pt>
                <c:pt idx="4008">
                  <c:v>3.4417487363439276</c:v>
                </c:pt>
                <c:pt idx="4009">
                  <c:v>3.4621634977009013</c:v>
                </c:pt>
                <c:pt idx="4010">
                  <c:v>3.4821225853706617</c:v>
                </c:pt>
                <c:pt idx="4011">
                  <c:v>3.5016269244114318</c:v>
                </c:pt>
                <c:pt idx="4012">
                  <c:v>3.5206776524560133</c:v>
                </c:pt>
                <c:pt idx="4013">
                  <c:v>3.5392761115585865</c:v>
                </c:pt>
                <c:pt idx="4014">
                  <c:v>3.5574238400630795</c:v>
                </c:pt>
                <c:pt idx="4015">
                  <c:v>3.5751225644992677</c:v>
                </c:pt>
                <c:pt idx="4016">
                  <c:v>3.5923741915179601</c:v>
                </c:pt>
                <c:pt idx="4017">
                  <c:v>3.6091807998772683</c:v>
                </c:pt>
                <c:pt idx="4018">
                  <c:v>3.6255446324837597</c:v>
                </c:pt>
                <c:pt idx="4019">
                  <c:v>3.6414680885044781</c:v>
                </c:pt>
                <c:pt idx="4020">
                  <c:v>3.6569537155516594</c:v>
                </c:pt>
                <c:pt idx="4021">
                  <c:v>3.6720042019509438</c:v>
                </c:pt>
                <c:pt idx="4022">
                  <c:v>3.6866223691012587</c:v>
                </c:pt>
                <c:pt idx="4023">
                  <c:v>3.7008111639318813</c:v>
                </c:pt>
                <c:pt idx="4024">
                  <c:v>3.7145736514627532</c:v>
                </c:pt>
                <c:pt idx="4025">
                  <c:v>3.7279130074763449</c:v>
                </c:pt>
                <c:pt idx="4026">
                  <c:v>3.7408325113039451</c:v>
                </c:pt>
                <c:pt idx="4027">
                  <c:v>3.753335538735576</c:v>
                </c:pt>
                <c:pt idx="4028">
                  <c:v>3.7654255550526354</c:v>
                </c:pt>
                <c:pt idx="4029">
                  <c:v>3.7771061081934718</c:v>
                </c:pt>
                <c:pt idx="4030">
                  <c:v>3.7883808220532553</c:v>
                </c:pt>
                <c:pt idx="4031">
                  <c:v>3.7992533899210548</c:v>
                </c:pt>
                <c:pt idx="4032">
                  <c:v>3.8097275680589209</c:v>
                </c:pt>
                <c:pt idx="4033">
                  <c:v>3.8198071694252653</c:v>
                </c:pt>
                <c:pt idx="4034">
                  <c:v>3.8294960575462289</c:v>
                </c:pt>
                <c:pt idx="4035">
                  <c:v>3.8387981405345943</c:v>
                </c:pt>
                <c:pt idx="4036">
                  <c:v>3.8477173652618353</c:v>
                </c:pt>
                <c:pt idx="4037">
                  <c:v>3.8562577116799037</c:v>
                </c:pt>
                <c:pt idx="4038">
                  <c:v>3.8644231873016759</c:v>
                </c:pt>
                <c:pt idx="4039">
                  <c:v>3.8722178218311267</c:v>
                </c:pt>
                <c:pt idx="4040">
                  <c:v>3.8796456619531181</c:v>
                </c:pt>
                <c:pt idx="4041">
                  <c:v>3.8867107662777789</c:v>
                </c:pt>
                <c:pt idx="4042">
                  <c:v>3.8934172004408798</c:v>
                </c:pt>
                <c:pt idx="4043">
                  <c:v>3.8997690323608794</c:v>
                </c:pt>
                <c:pt idx="4044">
                  <c:v>3.9057703276515419</c:v>
                </c:pt>
                <c:pt idx="4045">
                  <c:v>3.9114251451910533</c:v>
                </c:pt>
                <c:pt idx="4046">
                  <c:v>3.9167375328426672</c:v>
                </c:pt>
                <c:pt idx="4047">
                  <c:v>3.9217115233324766</c:v>
                </c:pt>
                <c:pt idx="4048">
                  <c:v>3.9263511302781784</c:v>
                </c:pt>
                <c:pt idx="4049">
                  <c:v>3.9306603443673742</c:v>
                </c:pt>
                <c:pt idx="4050">
                  <c:v>3.9346431296881446</c:v>
                </c:pt>
                <c:pt idx="4051">
                  <c:v>3.9383034202062643</c:v>
                </c:pt>
                <c:pt idx="4052">
                  <c:v>3.9416451163881492</c:v>
                </c:pt>
                <c:pt idx="4053">
                  <c:v>3.9446720819702001</c:v>
                </c:pt>
                <c:pt idx="4054">
                  <c:v>3.9473881408665878</c:v>
                </c:pt>
                <c:pt idx="4055">
                  <c:v>3.9497970742221682</c:v>
                </c:pt>
                <c:pt idx="4056">
                  <c:v>3.9519026175991399</c:v>
                </c:pt>
                <c:pt idx="4057">
                  <c:v>3.9537084583011715</c:v>
                </c:pt>
                <c:pt idx="4058">
                  <c:v>3.9552182328309318</c:v>
                </c:pt>
                <c:pt idx="4059">
                  <c:v>3.9564355244769587</c:v>
                </c:pt>
                <c:pt idx="4060">
                  <c:v>3.9573638610304291</c:v>
                </c:pt>
                <c:pt idx="4061">
                  <c:v>3.958006712626601</c:v>
                </c:pt>
                <c:pt idx="4062">
                  <c:v>3.9583674897091568</c:v>
                </c:pt>
                <c:pt idx="4063">
                  <c:v>3.9584495411149647</c:v>
                </c:pt>
                <c:pt idx="4064">
                  <c:v>3.9582561522782282</c:v>
                </c:pt>
                <c:pt idx="4065">
                  <c:v>3.9577905435458405</c:v>
                </c:pt>
                <c:pt idx="4066">
                  <c:v>3.9570558686093946</c:v>
                </c:pt>
                <c:pt idx="4067">
                  <c:v>3.9560552130440119</c:v>
                </c:pt>
                <c:pt idx="4068">
                  <c:v>3.9547915929552189</c:v>
                </c:pt>
                <c:pt idx="4069">
                  <c:v>3.9532679537293434</c:v>
                </c:pt>
                <c:pt idx="4070">
                  <c:v>3.9514871688864348</c:v>
                </c:pt>
                <c:pt idx="4071">
                  <c:v>3.9494520390309993</c:v>
                </c:pt>
                <c:pt idx="4072">
                  <c:v>3.9471652909004877</c:v>
                </c:pt>
                <c:pt idx="4073">
                  <c:v>3.9446295765068484</c:v>
                </c:pt>
                <c:pt idx="4074">
                  <c:v>3.9418474723680337</c:v>
                </c:pt>
                <c:pt idx="4075">
                  <c:v>3.9388214788316946</c:v>
                </c:pt>
                <c:pt idx="4076">
                  <c:v>3.9355540194804339</c:v>
                </c:pt>
                <c:pt idx="4077">
                  <c:v>3.9320474406263424</c:v>
                </c:pt>
                <c:pt idx="4078">
                  <c:v>3.9283040108824134</c:v>
                </c:pt>
                <c:pt idx="4079">
                  <c:v>3.9243259208166918</c:v>
                </c:pt>
                <c:pt idx="4080">
                  <c:v>3.9201152826820884</c:v>
                </c:pt>
                <c:pt idx="4081">
                  <c:v>3.9156741302209537</c:v>
                </c:pt>
                <c:pt idx="4082">
                  <c:v>3.9110044185443407</c:v>
                </c:pt>
                <c:pt idx="4083">
                  <c:v>3.9061080240804662</c:v>
                </c:pt>
                <c:pt idx="4084">
                  <c:v>3.9009867445941175</c:v>
                </c:pt>
                <c:pt idx="4085">
                  <c:v>3.8956422992706221</c:v>
                </c:pt>
                <c:pt idx="4086">
                  <c:v>3.890076328869954</c:v>
                </c:pt>
                <c:pt idx="4087">
                  <c:v>3.8842903959401314</c:v>
                </c:pt>
                <c:pt idx="4088">
                  <c:v>3.878285985096285</c:v>
                </c:pt>
                <c:pt idx="4089">
                  <c:v>3.8720645033578038</c:v>
                </c:pt>
                <c:pt idx="4090">
                  <c:v>3.8656272805490004</c:v>
                </c:pt>
                <c:pt idx="4091">
                  <c:v>3.8589755697536847</c:v>
                </c:pt>
                <c:pt idx="4092">
                  <c:v>3.8521105478299731</c:v>
                </c:pt>
                <c:pt idx="4093">
                  <c:v>3.845033315979002</c:v>
                </c:pt>
                <c:pt idx="4094">
                  <c:v>3.8377449003700188</c:v>
                </c:pt>
                <c:pt idx="4095">
                  <c:v>3.8302462528177101</c:v>
                </c:pt>
                <c:pt idx="4096">
                  <c:v>3.822538251514894</c:v>
                </c:pt>
                <c:pt idx="4097">
                  <c:v>3.8146217018146511</c:v>
                </c:pt>
                <c:pt idx="4098">
                  <c:v>3.806497337066971</c:v>
                </c:pt>
                <c:pt idx="4099">
                  <c:v>3.7981658195040264</c:v>
                </c:pt>
                <c:pt idx="4100">
                  <c:v>3.7896277411768544</c:v>
                </c:pt>
                <c:pt idx="4101">
                  <c:v>3.7808836249438675</c:v>
                </c:pt>
                <c:pt idx="4102">
                  <c:v>3.7719339255051079</c:v>
                </c:pt>
                <c:pt idx="4103">
                  <c:v>3.7627790304904432</c:v>
                </c:pt>
                <c:pt idx="4104">
                  <c:v>3.753419261593633</c:v>
                </c:pt>
                <c:pt idx="4105">
                  <c:v>3.7438548757578749</c:v>
                </c:pt>
                <c:pt idx="4106">
                  <c:v>3.7340860664091582</c:v>
                </c:pt>
                <c:pt idx="4107">
                  <c:v>3.7241129647404398</c:v>
                </c:pt>
                <c:pt idx="4108">
                  <c:v>3.7139356410426214</c:v>
                </c:pt>
                <c:pt idx="4109">
                  <c:v>3.7035541060882409</c:v>
                </c:pt>
                <c:pt idx="4110">
                  <c:v>3.6929683125629094</c:v>
                </c:pt>
                <c:pt idx="4111">
                  <c:v>3.6821781565471676</c:v>
                </c:pt>
                <c:pt idx="4112">
                  <c:v>3.6711834790509275</c:v>
                </c:pt>
                <c:pt idx="4113">
                  <c:v>3.6599840675950999</c:v>
                </c:pt>
                <c:pt idx="4114">
                  <c:v>3.6485796578488947</c:v>
                </c:pt>
                <c:pt idx="4115">
                  <c:v>3.6369699353166931</c:v>
                </c:pt>
                <c:pt idx="4116">
                  <c:v>3.6251545370784344</c:v>
                </c:pt>
                <c:pt idx="4117">
                  <c:v>3.6131330535834332</c:v>
                </c:pt>
                <c:pt idx="4118">
                  <c:v>3.6009050304971195</c:v>
                </c:pt>
                <c:pt idx="4119">
                  <c:v>3.5884699706053151</c:v>
                </c:pt>
                <c:pt idx="4120">
                  <c:v>3.5758273357702923</c:v>
                </c:pt>
                <c:pt idx="4121">
                  <c:v>3.5629765489465512</c:v>
                </c:pt>
                <c:pt idx="4122">
                  <c:v>3.5499169962517039</c:v>
                </c:pt>
                <c:pt idx="4123">
                  <c:v>3.5366480290951681</c:v>
                </c:pt>
                <c:pt idx="4124">
                  <c:v>3.5231689663675558</c:v>
                </c:pt>
                <c:pt idx="4125">
                  <c:v>3.5094790966872438</c:v>
                </c:pt>
                <c:pt idx="4126">
                  <c:v>3.4955776807096397</c:v>
                </c:pt>
                <c:pt idx="4127">
                  <c:v>3.4814639534951977</c:v>
                </c:pt>
                <c:pt idx="4128">
                  <c:v>3.4671371269427018</c:v>
                </c:pt>
                <c:pt idx="4129">
                  <c:v>3.4525963922825209</c:v>
                </c:pt>
                <c:pt idx="4130">
                  <c:v>3.4378409226350661</c:v>
                </c:pt>
                <c:pt idx="4131">
                  <c:v>3.4228698756341767</c:v>
                </c:pt>
                <c:pt idx="4132">
                  <c:v>3.4076823961141787</c:v>
                </c:pt>
                <c:pt idx="4133">
                  <c:v>3.3922776188648927</c:v>
                </c:pt>
                <c:pt idx="4134">
                  <c:v>3.3766546714508578</c:v>
                </c:pt>
                <c:pt idx="4135">
                  <c:v>3.3608126771001872</c:v>
                </c:pt>
                <c:pt idx="4136">
                  <c:v>3.3447507576594355</c:v>
                </c:pt>
                <c:pt idx="4137">
                  <c:v>3.3284680366173158</c:v>
                </c:pt>
                <c:pt idx="4138">
                  <c:v>3.311963642197028</c:v>
                </c:pt>
                <c:pt idx="4139">
                  <c:v>3.2952367105172979</c:v>
                </c:pt>
                <c:pt idx="4140">
                  <c:v>3.2782863888231351</c:v>
                </c:pt>
                <c:pt idx="4141">
                  <c:v>3.2611118387856659</c:v>
                </c:pt>
                <c:pt idx="4142">
                  <c:v>3.2437122398704838</c:v>
                </c:pt>
                <c:pt idx="4143">
                  <c:v>3.2260867927771608</c:v>
                </c:pt>
                <c:pt idx="4144">
                  <c:v>3.2082347229467554</c:v>
                </c:pt>
                <c:pt idx="4145">
                  <c:v>3.1901552841378318</c:v>
                </c:pt>
                <c:pt idx="4146">
                  <c:v>3.1718477620719878</c:v>
                </c:pt>
                <c:pt idx="4147">
                  <c:v>3.153311478147327</c:v>
                </c:pt>
                <c:pt idx="4148">
                  <c:v>3.1345457932176179</c:v>
                </c:pt>
                <c:pt idx="4149">
                  <c:v>3.1155501114398034</c:v>
                </c:pt>
                <c:pt idx="4150">
                  <c:v>3.0963238841858276</c:v>
                </c:pt>
                <c:pt idx="4151">
                  <c:v>3.0768666140187357</c:v>
                </c:pt>
                <c:pt idx="4152">
                  <c:v>3.0571778587321252</c:v>
                </c:pt>
                <c:pt idx="4153">
                  <c:v>3.0372572354508867</c:v>
                </c:pt>
                <c:pt idx="4154">
                  <c:v>3.017104424790567</c:v>
                </c:pt>
                <c:pt idx="4155">
                  <c:v>2.9967191750767626</c:v>
                </c:pt>
                <c:pt idx="4156">
                  <c:v>2.9761013066178399</c:v>
                </c:pt>
                <c:pt idx="4157">
                  <c:v>2.9552507160328467</c:v>
                </c:pt>
                <c:pt idx="4158">
                  <c:v>2.93416738062965</c:v>
                </c:pt>
                <c:pt idx="4159">
                  <c:v>2.9128513628310198</c:v>
                </c:pt>
                <c:pt idx="4160">
                  <c:v>2.8913028146470787</c:v>
                </c:pt>
                <c:pt idx="4161">
                  <c:v>2.8695219821881817</c:v>
                </c:pt>
                <c:pt idx="4162">
                  <c:v>2.8475092102188966</c:v>
                </c:pt>
                <c:pt idx="4163">
                  <c:v>2.8252649467447828</c:v>
                </c:pt>
                <c:pt idx="4164">
                  <c:v>2.8027897476317594</c:v>
                </c:pt>
                <c:pt idx="4165">
                  <c:v>2.7800842812528184</c:v>
                </c:pt>
                <c:pt idx="4166">
                  <c:v>2.7571493331561943</c:v>
                </c:pt>
                <c:pt idx="4167">
                  <c:v>2.733985810753603</c:v>
                </c:pt>
                <c:pt idx="4168">
                  <c:v>2.7105947480198398</c:v>
                </c:pt>
                <c:pt idx="4169">
                  <c:v>2.686977310202308</c:v>
                </c:pt>
                <c:pt idx="4170">
                  <c:v>2.6631347985325968</c:v>
                </c:pt>
                <c:pt idx="4171">
                  <c:v>2.639068654934885</c:v>
                </c:pt>
                <c:pt idx="4172">
                  <c:v>2.6147804667263999</c:v>
                </c:pt>
                <c:pt idx="4173">
                  <c:v>2.5902719713032787</c:v>
                </c:pt>
                <c:pt idx="4174">
                  <c:v>2.5655450608038257</c:v>
                </c:pt>
                <c:pt idx="4175">
                  <c:v>2.5406017867456292</c:v>
                </c:pt>
                <c:pt idx="4176">
                  <c:v>2.5154443646263935</c:v>
                </c:pt>
                <c:pt idx="4177">
                  <c:v>2.4900751784843145</c:v>
                </c:pt>
                <c:pt idx="4178">
                  <c:v>2.464496785407396</c:v>
                </c:pt>
                <c:pt idx="4179">
                  <c:v>2.4387119199874587</c:v>
                </c:pt>
                <c:pt idx="4180">
                  <c:v>2.4127234987078774</c:v>
                </c:pt>
                <c:pt idx="4181">
                  <c:v>2.3865346242595797</c:v>
                </c:pt>
                <c:pt idx="4182">
                  <c:v>2.3601485897745693</c:v>
                </c:pt>
                <c:pt idx="4183">
                  <c:v>2.3335688829702836</c:v>
                </c:pt>
                <c:pt idx="4184">
                  <c:v>2.3067991901952927</c:v>
                </c:pt>
                <c:pt idx="4185">
                  <c:v>2.2798434003670387</c:v>
                </c:pt>
                <c:pt idx="4186">
                  <c:v>2.2527056087932507</c:v>
                </c:pt>
                <c:pt idx="4187">
                  <c:v>2.2253901208674605</c:v>
                </c:pt>
                <c:pt idx="4188">
                  <c:v>2.1979014556283092</c:v>
                </c:pt>
                <c:pt idx="4189">
                  <c:v>2.1702443491747747</c:v>
                </c:pt>
                <c:pt idx="4190">
                  <c:v>2.1424237579257199</c:v>
                </c:pt>
                <c:pt idx="4191">
                  <c:v>2.1144448617152847</c:v>
                </c:pt>
                <c:pt idx="4192">
                  <c:v>2.0863130667135552</c:v>
                </c:pt>
                <c:pt idx="4193">
                  <c:v>2.0580340081620747</c:v>
                </c:pt>
                <c:pt idx="4194">
                  <c:v>2.0296135529150878</c:v>
                </c:pt>
                <c:pt idx="4195">
                  <c:v>2.0010578017761746</c:v>
                </c:pt>
                <c:pt idx="4196">
                  <c:v>1.9723730916185911</c:v>
                </c:pt>
                <c:pt idx="4197">
                  <c:v>1.943565997281296</c:v>
                </c:pt>
                <c:pt idx="4198">
                  <c:v>1.9146433332295707</c:v>
                </c:pt>
                <c:pt idx="4199">
                  <c:v>1.885612154969218</c:v>
                </c:pt>
                <c:pt idx="4200">
                  <c:v>1.8564797602064347</c:v>
                </c:pt>
                <c:pt idx="4201">
                  <c:v>1.8272536897409615</c:v>
                </c:pt>
                <c:pt idx="4202">
                  <c:v>1.7979417280845886</c:v>
                </c:pt>
                <c:pt idx="4203">
                  <c:v>1.7685519037944755</c:v>
                </c:pt>
                <c:pt idx="4204">
                  <c:v>1.739092489511656</c:v>
                </c:pt>
                <c:pt idx="4205">
                  <c:v>1.7095720016960119</c:v>
                </c:pt>
                <c:pt idx="4206">
                  <c:v>1.6799992000482438</c:v>
                </c:pt>
                <c:pt idx="4207">
                  <c:v>1.65038308660921</c:v>
                </c:pt>
                <c:pt idx="4208">
                  <c:v>1.6207329045304755</c:v>
                </c:pt>
                <c:pt idx="4209">
                  <c:v>1.5910581365047227</c:v>
                </c:pt>
                <c:pt idx="4210">
                  <c:v>1.56136850285071</c:v>
                </c:pt>
                <c:pt idx="4211">
                  <c:v>1.5316739592433648</c:v>
                </c:pt>
                <c:pt idx="4212">
                  <c:v>1.5019846940838457</c:v>
                </c:pt>
                <c:pt idx="4213">
                  <c:v>1.4723111255005317</c:v>
                </c:pt>
                <c:pt idx="4214">
                  <c:v>1.442663897977293</c:v>
                </c:pt>
                <c:pt idx="4215">
                  <c:v>1.4130538786004798</c:v>
                </c:pt>
                <c:pt idx="4216">
                  <c:v>1.3834921529229538</c:v>
                </c:pt>
                <c:pt idx="4217">
                  <c:v>1.3539900204365667</c:v>
                </c:pt>
                <c:pt idx="4218">
                  <c:v>1.3245589896524221</c:v>
                </c:pt>
                <c:pt idx="4219">
                  <c:v>1.2952107727829238</c:v>
                </c:pt>
                <c:pt idx="4220">
                  <c:v>1.2659572800254046</c:v>
                </c:pt>
                <c:pt idx="4221">
                  <c:v>1.2368106134419818</c:v>
                </c:pt>
                <c:pt idx="4222">
                  <c:v>1.2077830604373998</c:v>
                </c:pt>
                <c:pt idx="4223">
                  <c:v>1.1788870868317178</c:v>
                </c:pt>
                <c:pt idx="4224">
                  <c:v>1.1501353295292676</c:v>
                </c:pt>
                <c:pt idx="4225">
                  <c:v>1.1215405887841459</c:v>
                </c:pt>
                <c:pt idx="4226">
                  <c:v>1.0931158200637348</c:v>
                </c:pt>
                <c:pt idx="4227">
                  <c:v>1.064874125512802</c:v>
                </c:pt>
                <c:pt idx="4228">
                  <c:v>1.0368287450213334</c:v>
                </c:pt>
                <c:pt idx="4229">
                  <c:v>1.0089930469003259</c:v>
                </c:pt>
                <c:pt idx="4230">
                  <c:v>0.9813805181698374</c:v>
                </c:pt>
                <c:pt idx="4231">
                  <c:v>0.95400475446616151</c:v>
                </c:pt>
                <c:pt idx="4232">
                  <c:v>0.92687944957332402</c:v>
                </c:pt>
                <c:pt idx="4233">
                  <c:v>0.90001838458818662</c:v>
                </c:pt>
                <c:pt idx="4234">
                  <c:v>0.8734354167259416</c:v>
                </c:pt>
                <c:pt idx="4235">
                  <c:v>0.84714446777662944</c:v>
                </c:pt>
                <c:pt idx="4236">
                  <c:v>0.8211595122222537</c:v>
                </c:pt>
                <c:pt idx="4237">
                  <c:v>0.79549456502605098</c:v>
                </c:pt>
                <c:pt idx="4238">
                  <c:v>0.77016366910586043</c:v>
                </c:pt>
                <c:pt idx="4239">
                  <c:v>0.74518088250447567</c:v>
                </c:pt>
                <c:pt idx="4240">
                  <c:v>0.72056026527126948</c:v>
                </c:pt>
                <c:pt idx="4241">
                  <c:v>0.69631586606962992</c:v>
                </c:pt>
                <c:pt idx="4242">
                  <c:v>0.67246170852551523</c:v>
                </c:pt>
                <c:pt idx="4243">
                  <c:v>0.64901177733489157</c:v>
                </c:pt>
                <c:pt idx="4244">
                  <c:v>0.62598000414567334</c:v>
                </c:pt>
                <c:pt idx="4245">
                  <c:v>0.60338025323386946</c:v>
                </c:pt>
                <c:pt idx="4246">
                  <c:v>0.58122630699216116</c:v>
                </c:pt>
                <c:pt idx="4247">
                  <c:v>0.55953185125100369</c:v>
                </c:pt>
                <c:pt idx="4248">
                  <c:v>0.53831046045244857</c:v>
                </c:pt>
                <c:pt idx="4249">
                  <c:v>0.5175755826982168</c:v>
                </c:pt>
                <c:pt idx="4250">
                  <c:v>0.49734052469385848</c:v>
                </c:pt>
                <c:pt idx="4251">
                  <c:v>0.47761843661145176</c:v>
                </c:pt>
                <c:pt idx="4252">
                  <c:v>0.45842229689403396</c:v>
                </c:pt>
                <c:pt idx="4253">
                  <c:v>0.43976489702560301</c:v>
                </c:pt>
                <c:pt idx="4254">
                  <c:v>0.42165882629059082</c:v>
                </c:pt>
                <c:pt idx="4255">
                  <c:v>0.40411645654796846</c:v>
                </c:pt>
                <c:pt idx="4256">
                  <c:v>0.38714992704454204</c:v>
                </c:pt>
                <c:pt idx="4257">
                  <c:v>0.37077112929350331</c:v>
                </c:pt>
                <c:pt idx="4258">
                  <c:v>0.35499169204341835</c:v>
                </c:pt>
                <c:pt idx="4259">
                  <c:v>0.33982296636430337</c:v>
                </c:pt>
                <c:pt idx="4260">
                  <c:v>0.32527601087645586</c:v>
                </c:pt>
                <c:pt idx="4261">
                  <c:v>0.31136157714892754</c:v>
                </c:pt>
                <c:pt idx="4262">
                  <c:v>0.29809009529377933</c:v>
                </c:pt>
                <c:pt idx="4263">
                  <c:v>0.28547165978272382</c:v>
                </c:pt>
                <c:pt idx="4264">
                  <c:v>0.27351601551262</c:v>
                </c:pt>
                <c:pt idx="4265">
                  <c:v>0.26223254414611746</c:v>
                </c:pt>
                <c:pt idx="4266">
                  <c:v>0.25163025075364825</c:v>
                </c:pt>
                <c:pt idx="4267">
                  <c:v>0.24171775078258906</c:v>
                </c:pt>
                <c:pt idx="4268">
                  <c:v>0.23250325737950886</c:v>
                </c:pt>
                <c:pt idx="4269">
                  <c:v>0.22399456909028653</c:v>
                </c:pt>
                <c:pt idx="4270">
                  <c:v>0.21619905796344624</c:v>
                </c:pt>
                <c:pt idx="4271">
                  <c:v>0.20912365808055919</c:v>
                </c:pt>
                <c:pt idx="4272">
                  <c:v>0.20277485453798694</c:v>
                </c:pt>
                <c:pt idx="4273">
                  <c:v>0.19715867290243938</c:v>
                </c:pt>
                <c:pt idx="4274">
                  <c:v>0.19228066916356262</c:v>
                </c:pt>
                <c:pt idx="4275">
                  <c:v>0.18814592020448251</c:v>
                </c:pt>
                <c:pt idx="4276">
                  <c:v>0.18475901481182444</c:v>
                </c:pt>
                <c:pt idx="4277">
                  <c:v>0.18212404524472856</c:v>
                </c:pt>
                <c:pt idx="4278">
                  <c:v>0.18024459938229029</c:v>
                </c:pt>
                <c:pt idx="4279">
                  <c:v>0.17912375346719633</c:v>
                </c:pt>
                <c:pt idx="4280">
                  <c:v>0.17876406546282347</c:v>
                </c:pt>
                <c:pt idx="4281">
                  <c:v>0.1791675690397759</c:v>
                </c:pt>
                <c:pt idx="4282">
                  <c:v>0.18033576820636021</c:v>
                </c:pt>
                <c:pt idx="4283">
                  <c:v>0.1822696325970245</c:v>
                </c:pt>
                <c:pt idx="4284">
                  <c:v>0.18496959343095193</c:v>
                </c:pt>
                <c:pt idx="4285">
                  <c:v>0.18843554015196073</c:v>
                </c:pt>
                <c:pt idx="4286">
                  <c:v>0.19266681775952368</c:v>
                </c:pt>
                <c:pt idx="4287">
                  <c:v>0.19766222483949791</c:v>
                </c:pt>
                <c:pt idx="4288">
                  <c:v>0.20342001230166964</c:v>
                </c:pt>
                <c:pt idx="4289">
                  <c:v>0.20993788282972051</c:v>
                </c:pt>
                <c:pt idx="4290">
                  <c:v>0.21721299104817357</c:v>
                </c:pt>
                <c:pt idx="4291">
                  <c:v>0.225241944409031</c:v>
                </c:pt>
                <c:pt idx="4292">
                  <c:v>0.23402080479956286</c:v>
                </c:pt>
                <c:pt idx="4293">
                  <c:v>0.24354509087146256</c:v>
                </c:pt>
                <c:pt idx="4294">
                  <c:v>0.25380978108957986</c:v>
                </c:pt>
                <c:pt idx="4295">
                  <c:v>0.26480931749761177</c:v>
                </c:pt>
                <c:pt idx="4296">
                  <c:v>0.27653761019607725</c:v>
                </c:pt>
                <c:pt idx="4297">
                  <c:v>0.28898804252704197</c:v>
                </c:pt>
                <c:pt idx="4298">
                  <c:v>0.30215347695801337</c:v>
                </c:pt>
                <c:pt idx="4299">
                  <c:v>0.31602626165660941</c:v>
                </c:pt>
                <c:pt idx="4300">
                  <c:v>0.33059823774546127</c:v>
                </c:pt>
                <c:pt idx="4301">
                  <c:v>0.34586074722619342</c:v>
                </c:pt>
                <c:pt idx="4302">
                  <c:v>0.36180464155965791</c:v>
                </c:pt>
                <c:pt idx="4303">
                  <c:v>0.3784202908877467</c:v>
                </c:pt>
                <c:pt idx="4304">
                  <c:v>0.3956975938817629</c:v>
                </c:pt>
                <c:pt idx="4305">
                  <c:v>0.41362598820042318</c:v>
                </c:pt>
                <c:pt idx="4306">
                  <c:v>0.43219446153946517</c:v>
                </c:pt>
                <c:pt idx="4307">
                  <c:v>0.45139156325377772</c:v>
                </c:pt>
                <c:pt idx="4308">
                  <c:v>0.4712054165316924</c:v>
                </c:pt>
                <c:pt idx="4309">
                  <c:v>0.49162373110030538</c:v>
                </c:pt>
                <c:pt idx="4310">
                  <c:v>0.51263381643910921</c:v>
                </c:pt>
                <c:pt idx="4311">
                  <c:v>0.53422259547905249</c:v>
                </c:pt>
                <c:pt idx="4312">
                  <c:v>0.55637661876234956</c:v>
                </c:pt>
                <c:pt idx="4313">
                  <c:v>0.57908207903823239</c:v>
                </c:pt>
                <c:pt idx="4314">
                  <c:v>0.60232482626882233</c:v>
                </c:pt>
                <c:pt idx="4315">
                  <c:v>0.62609038301848974</c:v>
                </c:pt>
                <c:pt idx="4316">
                  <c:v>0.65036396019920051</c:v>
                </c:pt>
                <c:pt idx="4317">
                  <c:v>0.67513047314461494</c:v>
                </c:pt>
                <c:pt idx="4318">
                  <c:v>0.70037455798447379</c:v>
                </c:pt>
                <c:pt idx="4319">
                  <c:v>0.72608058829000499</c:v>
                </c:pt>
                <c:pt idx="4320">
                  <c:v>0.75223269196214171</c:v>
                </c:pt>
                <c:pt idx="4321">
                  <c:v>0.77881476833249863</c:v>
                </c:pt>
                <c:pt idx="4322">
                  <c:v>0.80581050544787869</c:v>
                </c:pt>
                <c:pt idx="4323">
                  <c:v>0.83320339750826355</c:v>
                </c:pt>
                <c:pt idx="4324">
                  <c:v>0.86097676242863963</c:v>
                </c:pt>
                <c:pt idx="4325">
                  <c:v>0.8891137594951255</c:v>
                </c:pt>
                <c:pt idx="4326">
                  <c:v>0.91759740708480464</c:v>
                </c:pt>
                <c:pt idx="4327">
                  <c:v>0.94641060042075853</c:v>
                </c:pt>
                <c:pt idx="4328">
                  <c:v>0.97553612933181744</c:v>
                </c:pt>
                <c:pt idx="4329">
                  <c:v>1.0049566959887815</c:v>
                </c:pt>
                <c:pt idx="4330">
                  <c:v>1.0346549325875922</c:v>
                </c:pt>
                <c:pt idx="4331">
                  <c:v>1.0646134189517082</c:v>
                </c:pt>
                <c:pt idx="4332">
                  <c:v>1.0948147000253114</c:v>
                </c:pt>
                <c:pt idx="4333">
                  <c:v>1.1252413032304323</c:v>
                </c:pt>
                <c:pt idx="4334">
                  <c:v>1.1558757556599597</c:v>
                </c:pt>
                <c:pt idx="4335">
                  <c:v>1.1867006010828443</c:v>
                </c:pt>
                <c:pt idx="4336">
                  <c:v>1.2176984167327978</c:v>
                </c:pt>
                <c:pt idx="4337">
                  <c:v>1.2488518298592119</c:v>
                </c:pt>
                <c:pt idx="4338">
                  <c:v>1.2801435340133214</c:v>
                </c:pt>
                <c:pt idx="4339">
                  <c:v>1.3115563050485037</c:v>
                </c:pt>
                <c:pt idx="4340">
                  <c:v>1.3430730168121032</c:v>
                </c:pt>
                <c:pt idx="4341">
                  <c:v>1.374676656506826</c:v>
                </c:pt>
                <c:pt idx="4342">
                  <c:v>1.4063503397028083</c:v>
                </c:pt>
                <c:pt idx="4343">
                  <c:v>1.4380773249790297</c:v>
                </c:pt>
                <c:pt idx="4344">
                  <c:v>1.4698410281784258</c:v>
                </c:pt>
                <c:pt idx="4345">
                  <c:v>1.5016250362563184</c:v>
                </c:pt>
                <c:pt idx="4346">
                  <c:v>1.5334131207092061</c:v>
                </c:pt>
                <c:pt idx="4347">
                  <c:v>1.5651892505665359</c:v>
                </c:pt>
                <c:pt idx="4348">
                  <c:v>1.5969376049319557</c:v>
                </c:pt>
                <c:pt idx="4349">
                  <c:v>1.6286425850628361</c:v>
                </c:pt>
                <c:pt idx="4350">
                  <c:v>1.6602888259732418</c:v>
                </c:pt>
                <c:pt idx="4351">
                  <c:v>1.6918612075526211</c:v>
                </c:pt>
                <c:pt idx="4352">
                  <c:v>1.7233448651898138</c:v>
                </c:pt>
                <c:pt idx="4353">
                  <c:v>1.7547251998931255</c:v>
                </c:pt>
                <c:pt idx="4354">
                  <c:v>1.7859878879004618</c:v>
                </c:pt>
                <c:pt idx="4355">
                  <c:v>1.817118889773194</c:v>
                </c:pt>
                <c:pt idx="4356">
                  <c:v>1.848104458968153</c:v>
                </c:pt>
                <c:pt idx="4357">
                  <c:v>1.8789311498853409</c:v>
                </c:pt>
                <c:pt idx="4358">
                  <c:v>1.9095858253866729</c:v>
                </c:pt>
                <c:pt idx="4359">
                  <c:v>1.9400556637855872</c:v>
                </c:pt>
                <c:pt idx="4360">
                  <c:v>1.9703281653066513</c:v>
                </c:pt>
                <c:pt idx="4361">
                  <c:v>2.0003911580151565</c:v>
                </c:pt>
                <c:pt idx="4362">
                  <c:v>2.0302328032174666</c:v>
                </c:pt>
                <c:pt idx="4363">
                  <c:v>2.059841600336823</c:v>
                </c:pt>
                <c:pt idx="4364">
                  <c:v>2.089206391265896</c:v>
                </c:pt>
                <c:pt idx="4365">
                  <c:v>2.1183163641997647</c:v>
                </c:pt>
                <c:pt idx="4366">
                  <c:v>2.1471610569578568</c:v>
                </c:pt>
                <c:pt idx="4367">
                  <c:v>2.1757303597961792</c:v>
                </c:pt>
                <c:pt idx="4368">
                  <c:v>2.2040145177216659</c:v>
                </c:pt>
                <c:pt idx="4369">
                  <c:v>2.2320041323113444</c:v>
                </c:pt>
                <c:pt idx="4370">
                  <c:v>2.2596901630487234</c:v>
                </c:pt>
                <c:pt idx="4371">
                  <c:v>2.2870639281841099</c:v>
                </c:pt>
                <c:pt idx="4372">
                  <c:v>2.3141171051297524</c:v>
                </c:pt>
                <c:pt idx="4373">
                  <c:v>2.3408417303988664</c:v>
                </c:pt>
                <c:pt idx="4374">
                  <c:v>2.3672301991008391</c:v>
                </c:pt>
                <c:pt idx="4375">
                  <c:v>2.393275264004723</c:v>
                </c:pt>
                <c:pt idx="4376">
                  <c:v>2.4189700341802238</c:v>
                </c:pt>
                <c:pt idx="4377">
                  <c:v>2.4443079732310142</c:v>
                </c:pt>
                <c:pt idx="4378">
                  <c:v>2.4692828971329552</c:v>
                </c:pt>
                <c:pt idx="4379">
                  <c:v>2.4938889716904837</c:v>
                </c:pt>
                <c:pt idx="4380">
                  <c:v>2.5181207096238531</c:v>
                </c:pt>
                <c:pt idx="4381">
                  <c:v>2.5419729673022271</c:v>
                </c:pt>
                <c:pt idx="4382">
                  <c:v>2.5654409411362087</c:v>
                </c:pt>
                <c:pt idx="4383">
                  <c:v>2.5885201636454802</c:v>
                </c:pt>
                <c:pt idx="4384">
                  <c:v>2.611206499213663</c:v>
                </c:pt>
                <c:pt idx="4385">
                  <c:v>2.6334961395478276</c:v>
                </c:pt>
                <c:pt idx="4386">
                  <c:v>2.6553855988562391</c:v>
                </c:pt>
                <c:pt idx="4387">
                  <c:v>2.6768717087594558</c:v>
                </c:pt>
                <c:pt idx="4388">
                  <c:v>2.6979516129492782</c:v>
                </c:pt>
                <c:pt idx="4389">
                  <c:v>2.7186227616114218</c:v>
                </c:pt>
                <c:pt idx="4390">
                  <c:v>2.7388829056269213</c:v>
                </c:pt>
                <c:pt idx="4391">
                  <c:v>2.7587300905666732</c:v>
                </c:pt>
                <c:pt idx="4392">
                  <c:v>2.7781626504924253</c:v>
                </c:pt>
                <c:pt idx="4393">
                  <c:v>2.7971792015837376</c:v>
                </c:pt>
                <c:pt idx="4394">
                  <c:v>2.8157786355989107</c:v>
                </c:pt>
                <c:pt idx="4395">
                  <c:v>2.833960113190765</c:v>
                </c:pt>
                <c:pt idx="4396">
                  <c:v>2.851723057085354</c:v>
                </c:pt>
                <c:pt idx="4397">
                  <c:v>2.8690671451433509</c:v>
                </c:pt>
                <c:pt idx="4398">
                  <c:v>2.8859923033129844</c:v>
                </c:pt>
                <c:pt idx="4399">
                  <c:v>2.9024986984920154</c:v>
                </c:pt>
                <c:pt idx="4400">
                  <c:v>2.918586731307883</c:v>
                </c:pt>
                <c:pt idx="4401">
                  <c:v>2.9342570288333114</c:v>
                </c:pt>
                <c:pt idx="4402">
                  <c:v>2.9495104372465795</c:v>
                </c:pt>
                <c:pt idx="4403">
                  <c:v>2.964348014449028</c:v>
                </c:pt>
                <c:pt idx="4404">
                  <c:v>2.9787710226540614</c:v>
                </c:pt>
                <c:pt idx="4405">
                  <c:v>2.9927809209578338</c:v>
                </c:pt>
                <c:pt idx="4406">
                  <c:v>3.0063793579001339</c:v>
                </c:pt>
                <c:pt idx="4407">
                  <c:v>3.0195681640312557</c:v>
                </c:pt>
                <c:pt idx="4408">
                  <c:v>3.0323493444924834</c:v>
                </c:pt>
                <c:pt idx="4409">
                  <c:v>3.0447250716185139</c:v>
                </c:pt>
                <c:pt idx="4410">
                  <c:v>3.0566976775757677</c:v>
                </c:pt>
                <c:pt idx="4411">
                  <c:v>3.0682696470411579</c:v>
                </c:pt>
                <c:pt idx="4412">
                  <c:v>3.079443609935097</c:v>
                </c:pt>
                <c:pt idx="4413">
                  <c:v>3.0902223342111128</c:v>
                </c:pt>
                <c:pt idx="4414">
                  <c:v>3.1006087187163156</c:v>
                </c:pt>
                <c:pt idx="4415">
                  <c:v>3.1106057861256087</c:v>
                </c:pt>
                <c:pt idx="4416">
                  <c:v>3.1202166759583059</c:v>
                </c:pt>
                <c:pt idx="4417">
                  <c:v>3.1294446376863392</c:v>
                </c:pt>
                <c:pt idx="4418">
                  <c:v>3.1382930239348479</c:v>
                </c:pt>
                <c:pt idx="4419">
                  <c:v>3.1467652837871638</c:v>
                </c:pt>
                <c:pt idx="4420">
                  <c:v>3.1548649561962643</c:v>
                </c:pt>
                <c:pt idx="4421">
                  <c:v>3.1625956635075294</c:v>
                </c:pt>
                <c:pt idx="4422">
                  <c:v>3.1699611051001639</c:v>
                </c:pt>
                <c:pt idx="4423">
                  <c:v>3.1769650511493981</c:v>
                </c:pt>
                <c:pt idx="4424">
                  <c:v>3.183611336514101</c:v>
                </c:pt>
                <c:pt idx="4425">
                  <c:v>3.1899038547541156</c:v>
                </c:pt>
                <c:pt idx="4426">
                  <c:v>3.1958465522792832</c:v>
                </c:pt>
                <c:pt idx="4427">
                  <c:v>3.201443422635637</c:v>
                </c:pt>
                <c:pt idx="4428">
                  <c:v>3.2066985009273745</c:v>
                </c:pt>
                <c:pt idx="4429">
                  <c:v>3.2116158583806156</c:v>
                </c:pt>
                <c:pt idx="4430">
                  <c:v>3.2161995970498047</c:v>
                </c:pt>
                <c:pt idx="4431">
                  <c:v>3.2204538446671744</c:v>
                </c:pt>
                <c:pt idx="4432">
                  <c:v>3.2243827496374564</c:v>
                </c:pt>
                <c:pt idx="4433">
                  <c:v>3.2279904761797082</c:v>
                </c:pt>
                <c:pt idx="4434">
                  <c:v>3.2312811996163835</c:v>
                </c:pt>
                <c:pt idx="4435">
                  <c:v>3.2342591018093132</c:v>
                </c:pt>
                <c:pt idx="4436">
                  <c:v>3.23692836674498</c:v>
                </c:pt>
                <c:pt idx="4437">
                  <c:v>3.2392931762649995</c:v>
                </c:pt>
                <c:pt idx="4438">
                  <c:v>3.241357705949496</c:v>
                </c:pt>
                <c:pt idx="4439">
                  <c:v>3.2431261211417155</c:v>
                </c:pt>
                <c:pt idx="4440">
                  <c:v>3.244602573124578</c:v>
                </c:pt>
                <c:pt idx="4441">
                  <c:v>3.2457911954403547</c:v>
                </c:pt>
                <c:pt idx="4442">
                  <c:v>3.2466961003555741</c:v>
                </c:pt>
                <c:pt idx="4443">
                  <c:v>3.2473213754705523</c:v>
                </c:pt>
                <c:pt idx="4444">
                  <c:v>3.2476710804703175</c:v>
                </c:pt>
                <c:pt idx="4445">
                  <c:v>3.2477492440175006</c:v>
                </c:pt>
                <c:pt idx="4446">
                  <c:v>3.247559860782514</c:v>
                </c:pt>
                <c:pt idx="4447">
                  <c:v>3.247106888612632</c:v>
                </c:pt>
                <c:pt idx="4448">
                  <c:v>3.2463942458370068</c:v>
                </c:pt>
                <c:pt idx="4449">
                  <c:v>3.2454258087029215</c:v>
                </c:pt>
                <c:pt idx="4450">
                  <c:v>3.2442054089450272</c:v>
                </c:pt>
                <c:pt idx="4451">
                  <c:v>3.2427368314836542</c:v>
                </c:pt>
                <c:pt idx="4452">
                  <c:v>3.2410238122483692</c:v>
                </c:pt>
                <c:pt idx="4453">
                  <c:v>3.2390700361287212</c:v>
                </c:pt>
                <c:pt idx="4454">
                  <c:v>3.2368791350424737</c:v>
                </c:pt>
                <c:pt idx="4455">
                  <c:v>3.2344546861280872</c:v>
                </c:pt>
                <c:pt idx="4456">
                  <c:v>3.2318002100508987</c:v>
                </c:pt>
                <c:pt idx="4457">
                  <c:v>3.2289191694240258</c:v>
                </c:pt>
                <c:pt idx="4458">
                  <c:v>3.2258149673422789</c:v>
                </c:pt>
                <c:pt idx="4459">
                  <c:v>3.2224909460220017</c:v>
                </c:pt>
                <c:pt idx="4460">
                  <c:v>3.2189503855513726</c:v>
                </c:pt>
                <c:pt idx="4461">
                  <c:v>3.2151965027402598</c:v>
                </c:pt>
                <c:pt idx="4462">
                  <c:v>3.2112324500737039</c:v>
                </c:pt>
                <c:pt idx="4463">
                  <c:v>3.207061314761452</c:v>
                </c:pt>
                <c:pt idx="4464">
                  <c:v>3.2026861178855195</c:v>
                </c:pt>
                <c:pt idx="4465">
                  <c:v>3.1981098136371715</c:v>
                </c:pt>
                <c:pt idx="4466">
                  <c:v>3.1933352886474058</c:v>
                </c:pt>
                <c:pt idx="4467">
                  <c:v>3.188365361403227</c:v>
                </c:pt>
                <c:pt idx="4468">
                  <c:v>3.1832027817486446</c:v>
                </c:pt>
                <c:pt idx="4469">
                  <c:v>3.1778502304689078</c:v>
                </c:pt>
                <c:pt idx="4470">
                  <c:v>3.1723103189541142</c:v>
                </c:pt>
                <c:pt idx="4471">
                  <c:v>3.1665855889397432</c:v>
                </c:pt>
                <c:pt idx="4472">
                  <c:v>3.1606785123230288</c:v>
                </c:pt>
                <c:pt idx="4473">
                  <c:v>3.1545914910517876</c:v>
                </c:pt>
                <c:pt idx="4474">
                  <c:v>3.14832685708144</c:v>
                </c:pt>
                <c:pt idx="4475">
                  <c:v>3.1418868724035742</c:v>
                </c:pt>
                <c:pt idx="4476">
                  <c:v>3.1352737291357764</c:v>
                </c:pt>
                <c:pt idx="4477">
                  <c:v>3.1284895496793355</c:v>
                </c:pt>
                <c:pt idx="4478">
                  <c:v>3.1215363869347184</c:v>
                </c:pt>
                <c:pt idx="4479">
                  <c:v>3.1144162245788216</c:v>
                </c:pt>
                <c:pt idx="4480">
                  <c:v>3.1071309773985036</c:v>
                </c:pt>
                <c:pt idx="4481">
                  <c:v>3.099682491679832</c:v>
                </c:pt>
                <c:pt idx="4482">
                  <c:v>3.0920725456514111</c:v>
                </c:pt>
                <c:pt idx="4483">
                  <c:v>3.0843028499787581</c:v>
                </c:pt>
                <c:pt idx="4484">
                  <c:v>3.0763750483105254</c:v>
                </c:pt>
                <c:pt idx="4485">
                  <c:v>3.0682907178707204</c:v>
                </c:pt>
                <c:pt idx="4486">
                  <c:v>3.0600513701016672</c:v>
                </c:pt>
                <c:pt idx="4487">
                  <c:v>3.0516584513495064</c:v>
                </c:pt>
                <c:pt idx="4488">
                  <c:v>3.043113343595941</c:v>
                </c:pt>
                <c:pt idx="4489">
                  <c:v>3.0344173652307878</c:v>
                </c:pt>
                <c:pt idx="4490">
                  <c:v>3.0255717718700015</c:v>
                </c:pt>
                <c:pt idx="4491">
                  <c:v>3.0165777572104817</c:v>
                </c:pt>
                <c:pt idx="4492">
                  <c:v>3.0074364539268408</c:v>
                </c:pt>
                <c:pt idx="4493">
                  <c:v>2.9981489346056875</c:v>
                </c:pt>
                <c:pt idx="4494">
                  <c:v>2.9887162127181441</c:v>
                </c:pt>
                <c:pt idx="4495">
                  <c:v>2.9791392436284632</c:v>
                </c:pt>
                <c:pt idx="4496">
                  <c:v>2.9694189256399643</c:v>
                </c:pt>
                <c:pt idx="4497">
                  <c:v>2.9595561010744387</c:v>
                </c:pt>
                <c:pt idx="4498">
                  <c:v>2.9495515573879896</c:v>
                </c:pt>
                <c:pt idx="4499">
                  <c:v>2.9394060283198287</c:v>
                </c:pt>
                <c:pt idx="4500">
                  <c:v>2.9291201950747725</c:v>
                </c:pt>
                <c:pt idx="4501">
                  <c:v>2.9186946875407624</c:v>
                </c:pt>
                <c:pt idx="4502">
                  <c:v>2.9081300855356642</c:v>
                </c:pt>
                <c:pt idx="4503">
                  <c:v>2.8974269200900622</c:v>
                </c:pt>
                <c:pt idx="4504">
                  <c:v>2.8865856747603038</c:v>
                </c:pt>
                <c:pt idx="4505">
                  <c:v>2.8756067869745832</c:v>
                </c:pt>
                <c:pt idx="4506">
                  <c:v>2.8644906494096776</c:v>
                </c:pt>
                <c:pt idx="4507">
                  <c:v>2.8532376114020312</c:v>
                </c:pt>
                <c:pt idx="4508">
                  <c:v>2.8418479803873393</c:v>
                </c:pt>
                <c:pt idx="4509">
                  <c:v>2.830322023375202</c:v>
                </c:pt>
                <c:pt idx="4510">
                  <c:v>2.8186599684534124</c:v>
                </c:pt>
                <c:pt idx="4511">
                  <c:v>2.806862006325082</c:v>
                </c:pt>
                <c:pt idx="4512">
                  <c:v>2.7949282918793608</c:v>
                </c:pt>
                <c:pt idx="4513">
                  <c:v>2.7828589457907964</c:v>
                </c:pt>
                <c:pt idx="4514">
                  <c:v>2.7706540561555943</c:v>
                </c:pt>
                <c:pt idx="4515">
                  <c:v>2.7583136801580554</c:v>
                </c:pt>
                <c:pt idx="4516">
                  <c:v>2.7458378457706156</c:v>
                </c:pt>
                <c:pt idx="4517">
                  <c:v>2.7332265534880342</c:v>
                </c:pt>
                <c:pt idx="4518">
                  <c:v>2.7204797780937984</c:v>
                </c:pt>
                <c:pt idx="4519">
                  <c:v>2.7075974704629355</c:v>
                </c:pt>
                <c:pt idx="4520">
                  <c:v>2.6945795593963973</c:v>
                </c:pt>
                <c:pt idx="4521">
                  <c:v>2.6814259534928069</c:v>
                </c:pt>
                <c:pt idx="4522">
                  <c:v>2.6681365430537149</c:v>
                </c:pt>
                <c:pt idx="4523">
                  <c:v>2.6547112020245205</c:v>
                </c:pt>
                <c:pt idx="4524">
                  <c:v>2.6411497899722138</c:v>
                </c:pt>
                <c:pt idx="4525">
                  <c:v>2.627452154098179</c:v>
                </c:pt>
                <c:pt idx="4526">
                  <c:v>2.6136181312884923</c:v>
                </c:pt>
                <c:pt idx="4527">
                  <c:v>2.5996475501997627</c:v>
                </c:pt>
                <c:pt idx="4528">
                  <c:v>2.5855402333842767</c:v>
                </c:pt>
                <c:pt idx="4529">
                  <c:v>2.5712959994506002</c:v>
                </c:pt>
                <c:pt idx="4530">
                  <c:v>2.5569146652623718</c:v>
                </c:pt>
                <c:pt idx="4531">
                  <c:v>2.542396048176395</c:v>
                </c:pt>
                <c:pt idx="4532">
                  <c:v>2.5277399683163742</c:v>
                </c:pt>
                <c:pt idx="4533">
                  <c:v>2.5129462508879681</c:v>
                </c:pt>
                <c:pt idx="4534">
                  <c:v>2.4980147285288758</c:v>
                </c:pt>
                <c:pt idx="4535">
                  <c:v>2.4829452437001147</c:v>
                </c:pt>
                <c:pt idx="4536">
                  <c:v>2.4677376511141222</c:v>
                </c:pt>
                <c:pt idx="4537">
                  <c:v>2.4523918202013881</c:v>
                </c:pt>
                <c:pt idx="4538">
                  <c:v>2.4369076376156822</c:v>
                </c:pt>
                <c:pt idx="4539">
                  <c:v>2.4212850097762786</c:v>
                </c:pt>
                <c:pt idx="4540">
                  <c:v>2.4055238654491236</c:v>
                </c:pt>
                <c:pt idx="4541">
                  <c:v>2.3896241583640743</c:v>
                </c:pt>
                <c:pt idx="4542">
                  <c:v>2.3735858698690326</c:v>
                </c:pt>
                <c:pt idx="4543">
                  <c:v>2.3574090116210997</c:v>
                </c:pt>
                <c:pt idx="4544">
                  <c:v>2.3410936283126302</c:v>
                </c:pt>
                <c:pt idx="4545">
                  <c:v>2.324639800431747</c:v>
                </c:pt>
                <c:pt idx="4546">
                  <c:v>2.3080476470575459</c:v>
                </c:pt>
                <c:pt idx="4547">
                  <c:v>2.2913173286883111</c:v>
                </c:pt>
                <c:pt idx="4548">
                  <c:v>2.2744490501004209</c:v>
                </c:pt>
                <c:pt idx="4549">
                  <c:v>2.2574430632393687</c:v>
                </c:pt>
                <c:pt idx="4550">
                  <c:v>2.2402996701390836</c:v>
                </c:pt>
                <c:pt idx="4551">
                  <c:v>2.2230192258698884</c:v>
                </c:pt>
                <c:pt idx="4552">
                  <c:v>2.2056021415119593</c:v>
                </c:pt>
                <c:pt idx="4553">
                  <c:v>2.1880488871544186</c:v>
                </c:pt>
                <c:pt idx="4554">
                  <c:v>2.1703599949151631</c:v>
                </c:pt>
                <c:pt idx="4555">
                  <c:v>2.1525360619842209</c:v>
                </c:pt>
                <c:pt idx="4556">
                  <c:v>2.1345777536826476</c:v>
                </c:pt>
                <c:pt idx="4557">
                  <c:v>2.1164858065397727</c:v>
                </c:pt>
                <c:pt idx="4558">
                  <c:v>2.0982610313831129</c:v>
                </c:pt>
                <c:pt idx="4559">
                  <c:v>2.0799043164397841</c:v>
                </c:pt>
                <c:pt idx="4560">
                  <c:v>2.0614166304458434</c:v>
                </c:pt>
                <c:pt idx="4561">
                  <c:v>2.0427990257611457</c:v>
                </c:pt>
                <c:pt idx="4562">
                  <c:v>2.0240526414873692</c:v>
                </c:pt>
                <c:pt idx="4563">
                  <c:v>2.0051787065831506</c:v>
                </c:pt>
                <c:pt idx="4564">
                  <c:v>1.9861785429763805</c:v>
                </c:pt>
                <c:pt idx="4565">
                  <c:v>1.9670535686680184</c:v>
                </c:pt>
                <c:pt idx="4566">
                  <c:v>1.947805300823378</c:v>
                </c:pt>
                <c:pt idx="4567">
                  <c:v>1.9284353588487668</c:v>
                </c:pt>
                <c:pt idx="4568">
                  <c:v>1.9089454674470381</c:v>
                </c:pt>
                <c:pt idx="4569">
                  <c:v>1.8893374596496995</c:v>
                </c:pt>
                <c:pt idx="4570">
                  <c:v>1.8696132798205709</c:v>
                </c:pt>
                <c:pt idx="4571">
                  <c:v>1.8497749866250757</c:v>
                </c:pt>
                <c:pt idx="4572">
                  <c:v>1.8298247559627316</c:v>
                </c:pt>
                <c:pt idx="4573">
                  <c:v>1.8097648838559901</c:v>
                </c:pt>
                <c:pt idx="4574">
                  <c:v>1.7895977892909798</c:v>
                </c:pt>
                <c:pt idx="4575">
                  <c:v>1.7693260170052896</c:v>
                </c:pt>
                <c:pt idx="4576">
                  <c:v>1.7489522402165141</c:v>
                </c:pt>
                <c:pt idx="4577">
                  <c:v>1.7284792632871371</c:v>
                </c:pt>
                <c:pt idx="4578">
                  <c:v>1.7079100243188821</c:v>
                </c:pt>
                <c:pt idx="4579">
                  <c:v>1.687247597671474</c:v>
                </c:pt>
                <c:pt idx="4580">
                  <c:v>1.6664951963997201</c:v>
                </c:pt>
                <c:pt idx="4581">
                  <c:v>1.6456561746027427</c:v>
                </c:pt>
                <c:pt idx="4582">
                  <c:v>1.62473402967928</c:v>
                </c:pt>
                <c:pt idx="4583">
                  <c:v>1.6037324044824539</c:v>
                </c:pt>
                <c:pt idx="4584">
                  <c:v>1.5826550893683666</c:v>
                </c:pt>
                <c:pt idx="4585">
                  <c:v>1.5615060241308445</c:v>
                </c:pt>
                <c:pt idx="4586">
                  <c:v>1.5402892998173239</c:v>
                </c:pt>
                <c:pt idx="4587">
                  <c:v>1.5190091604179818</c:v>
                </c:pt>
                <c:pt idx="4588">
                  <c:v>1.4976700044219335</c:v>
                </c:pt>
                <c:pt idx="4589">
                  <c:v>1.4762763862341717</c:v>
                </c:pt>
                <c:pt idx="4590">
                  <c:v>1.454833017445555</c:v>
                </c:pt>
                <c:pt idx="4591">
                  <c:v>1.4333447679502618</c:v>
                </c:pt>
                <c:pt idx="4592">
                  <c:v>1.4118166669034662</c:v>
                </c:pt>
                <c:pt idx="4593">
                  <c:v>1.3902539035115737</c:v>
                </c:pt>
                <c:pt idx="4594">
                  <c:v>1.3686618276503315</c:v>
                </c:pt>
                <c:pt idx="4595">
                  <c:v>1.3470459503027361</c:v>
                </c:pt>
                <c:pt idx="4596">
                  <c:v>1.3254119438099798</c:v>
                </c:pt>
                <c:pt idx="4597">
                  <c:v>1.30376564192988</c:v>
                </c:pt>
                <c:pt idx="4598">
                  <c:v>1.2821130396960947</c:v>
                </c:pt>
                <c:pt idx="4599">
                  <c:v>1.2604602930712139</c:v>
                </c:pt>
                <c:pt idx="4600">
                  <c:v>1.2388137183886099</c:v>
                </c:pt>
                <c:pt idx="4601">
                  <c:v>1.2171797915758957</c:v>
                </c:pt>
                <c:pt idx="4602">
                  <c:v>1.195565147155516</c:v>
                </c:pt>
                <c:pt idx="4603">
                  <c:v>1.173976577015355</c:v>
                </c:pt>
                <c:pt idx="4604">
                  <c:v>1.1524210289452481</c:v>
                </c:pt>
                <c:pt idx="4605">
                  <c:v>1.1309056049333723</c:v>
                </c:pt>
                <c:pt idx="4606">
                  <c:v>1.1094375592182366</c:v>
                </c:pt>
                <c:pt idx="4607">
                  <c:v>1.0880242960904341</c:v>
                </c:pt>
                <c:pt idx="4608">
                  <c:v>1.0666733674418369</c:v>
                </c:pt>
                <c:pt idx="4609">
                  <c:v>1.0453924700558779</c:v>
                </c:pt>
                <c:pt idx="4610">
                  <c:v>1.0241894426370284</c:v>
                </c:pt>
                <c:pt idx="4611">
                  <c:v>1.0030722625748196</c:v>
                </c:pt>
                <c:pt idx="4612">
                  <c:v>0.98204904244073032</c:v>
                </c:pt>
                <c:pt idx="4613">
                  <c:v>0.96112802621370108</c:v>
                </c:pt>
                <c:pt idx="4614">
                  <c:v>0.94031758523416364</c:v>
                </c:pt>
                <c:pt idx="4615">
                  <c:v>0.91962621388239463</c:v>
                </c:pt>
                <c:pt idx="4616">
                  <c:v>0.89906252498282069</c:v>
                </c:pt>
                <c:pt idx="4617">
                  <c:v>0.87863524493048806</c:v>
                </c:pt>
                <c:pt idx="4618">
                  <c:v>0.85835320854176889</c:v>
                </c:pt>
                <c:pt idx="4619">
                  <c:v>0.83822535362785766</c:v>
                </c:pt>
                <c:pt idx="4620">
                  <c:v>0.8182607152932807</c:v>
                </c:pt>
                <c:pt idx="4621">
                  <c:v>0.79846841995901041</c:v>
                </c:pt>
                <c:pt idx="4622">
                  <c:v>0.77885767911344683</c:v>
                </c:pt>
                <c:pt idx="4623">
                  <c:v>0.75943778279268159</c:v>
                </c:pt>
                <c:pt idx="4624">
                  <c:v>0.74021809279366324</c:v>
                </c:pt>
                <c:pt idx="4625">
                  <c:v>0.72120803562331903</c:v>
                </c:pt>
                <c:pt idx="4626">
                  <c:v>0.70241709518817852</c:v>
                </c:pt>
                <c:pt idx="4627">
                  <c:v>0.68385480522887798</c:v>
                </c:pt>
                <c:pt idx="4628">
                  <c:v>0.66553074150525648</c:v>
                </c:pt>
                <c:pt idx="4629">
                  <c:v>0.64745451373802865</c:v>
                </c:pt>
                <c:pt idx="4630">
                  <c:v>0.62963575731327559</c:v>
                </c:pt>
                <c:pt idx="4631">
                  <c:v>0.61208412475763063</c:v>
                </c:pt>
                <c:pt idx="4632">
                  <c:v>0.59480927699154562</c:v>
                </c:pt>
                <c:pt idx="4633">
                  <c:v>0.57782087436946084</c:v>
                </c:pt>
                <c:pt idx="4634">
                  <c:v>0.5611285675158697</c:v>
                </c:pt>
                <c:pt idx="4635">
                  <c:v>0.544741987967298</c:v>
                </c:pt>
                <c:pt idx="4636">
                  <c:v>0.52867073863027214</c:v>
                </c:pt>
                <c:pt idx="4637">
                  <c:v>0.51292438406665319</c:v>
                </c:pt>
                <c:pt idx="4638">
                  <c:v>0.49751244061772826</c:v>
                </c:pt>
                <c:pt idx="4639">
                  <c:v>0.48244436637939192</c:v>
                </c:pt>
                <c:pt idx="4640">
                  <c:v>0.46772955104112934</c:v>
                </c:pt>
                <c:pt idx="4641">
                  <c:v>0.4533773056024295</c:v>
                </c:pt>
                <c:pt idx="4642">
                  <c:v>0.43939685197993905</c:v>
                </c:pt>
                <c:pt idx="4643">
                  <c:v>0.4257973125208408</c:v>
                </c:pt>
                <c:pt idx="4644">
                  <c:v>0.4125876994361784</c:v>
                </c:pt>
                <c:pt idx="4645">
                  <c:v>0.39977690417043488</c:v>
                </c:pt>
                <c:pt idx="4646">
                  <c:v>0.38737368672311745</c:v>
                </c:pt>
                <c:pt idx="4647">
                  <c:v>0.37538666493835543</c:v>
                </c:pt>
                <c:pt idx="4648">
                  <c:v>0.36382430377961111</c:v>
                </c:pt>
                <c:pt idx="4649">
                  <c:v>0.35269490460627995</c:v>
                </c:pt>
                <c:pt idx="4650">
                  <c:v>0.3420065944701115</c:v>
                </c:pt>
                <c:pt idx="4651">
                  <c:v>0.3317673154486388</c:v>
                </c:pt>
                <c:pt idx="4652">
                  <c:v>0.32198481403412005</c:v>
                </c:pt>
                <c:pt idx="4653">
                  <c:v>0.31266663059602928</c:v>
                </c:pt>
                <c:pt idx="4654">
                  <c:v>0.3038200889356093</c:v>
                </c:pt>
                <c:pt idx="4655">
                  <c:v>0.29545228595122136</c:v>
                </c:pt>
                <c:pt idx="4656">
                  <c:v>0.28757008143298823</c:v>
                </c:pt>
                <c:pt idx="4657">
                  <c:v>0.28018008800598848</c:v>
                </c:pt>
                <c:pt idx="4658">
                  <c:v>0.27328866124023704</c:v>
                </c:pt>
                <c:pt idx="4659">
                  <c:v>0.26690188994705394</c:v>
                </c:pt>
                <c:pt idx="4660">
                  <c:v>0.26102558667983572</c:v>
                </c:pt>
                <c:pt idx="4661">
                  <c:v>0.25566527845852849</c:v>
                </c:pt>
                <c:pt idx="4662">
                  <c:v>0.25082619773601389</c:v>
                </c:pt>
                <c:pt idx="4663">
                  <c:v>0.2465132736247502</c:v>
                </c:pt>
                <c:pt idx="4664">
                  <c:v>0.24273112340199493</c:v>
                </c:pt>
                <c:pt idx="4665">
                  <c:v>0.23948404431110801</c:v>
                </c:pt>
                <c:pt idx="4666">
                  <c:v>0.23677600567664819</c:v>
                </c:pt>
                <c:pt idx="4667">
                  <c:v>0.23461064135019671</c:v>
                </c:pt>
                <c:pt idx="4668">
                  <c:v>0.23299124250373807</c:v>
                </c:pt>
                <c:pt idx="4669">
                  <c:v>0.23192075078648891</c:v>
                </c:pt>
                <c:pt idx="4670">
                  <c:v>0.23140175186117937</c:v>
                </c:pt>
                <c:pt idx="4671">
                  <c:v>0.23143646933454926</c:v>
                </c:pt>
                <c:pt idx="4672">
                  <c:v>0.23202675909692036</c:v>
                </c:pt>
                <c:pt idx="4673">
                  <c:v>0.23317410408414238</c:v>
                </c:pt>
                <c:pt idx="4674">
                  <c:v>0.23487960947575137</c:v>
                </c:pt>
                <c:pt idx="4675">
                  <c:v>0.23714399834092925</c:v>
                </c:pt>
                <c:pt idx="4676">
                  <c:v>0.23996760774469089</c:v>
                </c:pt>
                <c:pt idx="4677">
                  <c:v>0.24335038532449343</c:v>
                </c:pt>
                <c:pt idx="4678">
                  <c:v>0.24729188634772614</c:v>
                </c:pt>
                <c:pt idx="4679">
                  <c:v>0.25179127125875334</c:v>
                </c:pt>
                <c:pt idx="4680">
                  <c:v>0.25684730372397607</c:v>
                </c:pt>
                <c:pt idx="4681">
                  <c:v>0.26245834918236438</c:v>
                </c:pt>
                <c:pt idx="4682">
                  <c:v>0.26862237390712496</c:v>
                </c:pt>
                <c:pt idx="4683">
                  <c:v>0.27533694458449437</c:v>
                </c:pt>
                <c:pt idx="4684">
                  <c:v>0.28259922841365176</c:v>
                </c:pt>
                <c:pt idx="4685">
                  <c:v>0.29040599373108489</c:v>
                </c:pt>
                <c:pt idx="4686">
                  <c:v>0.29875361116157612</c:v>
                </c:pt>
                <c:pt idx="4687">
                  <c:v>0.307638055297212</c:v>
                </c:pt>
                <c:pt idx="4688">
                  <c:v>0.31705490690449578</c:v>
                </c:pt>
                <c:pt idx="4689">
                  <c:v>0.32699935565834487</c:v>
                </c:pt>
                <c:pt idx="4690">
                  <c:v>0.33746620340156697</c:v>
                </c:pt>
                <c:pt idx="4691">
                  <c:v>0.34844986792607902</c:v>
                </c:pt>
                <c:pt idx="4692">
                  <c:v>0.35994438727213363</c:v>
                </c:pt>
                <c:pt idx="4693">
                  <c:v>0.371943424540356</c:v>
                </c:pt>
                <c:pt idx="4694">
                  <c:v>0.38444027321003293</c:v>
                </c:pt>
                <c:pt idx="4695">
                  <c:v>0.39742786295674459</c:v>
                </c:pt>
                <c:pt idx="4696">
                  <c:v>0.41089876596038133</c:v>
                </c:pt>
                <c:pt idx="4697">
                  <c:v>0.42484520369502876</c:v>
                </c:pt>
                <c:pt idx="4698">
                  <c:v>0.43925905418954447</c:v>
                </c:pt>
                <c:pt idx="4699">
                  <c:v>0.45413185974809223</c:v>
                </c:pt>
                <c:pt idx="4700">
                  <c:v>0.46945483511790576</c:v>
                </c:pt>
                <c:pt idx="4701">
                  <c:v>0.48521887609135073</c:v>
                </c:pt>
                <c:pt idx="4702">
                  <c:v>0.5014145685283925</c:v>
                </c:pt>
                <c:pt idx="4703">
                  <c:v>0.51803219778388432</c:v>
                </c:pt>
                <c:pt idx="4704">
                  <c:v>0.53506175852466531</c:v>
                </c:pt>
                <c:pt idx="4705">
                  <c:v>0.55249296491943267</c:v>
                </c:pt>
                <c:pt idx="4706">
                  <c:v>0.57031526118423259</c:v>
                </c:pt>
                <c:pt idx="4707">
                  <c:v>0.5885178324659972</c:v>
                </c:pt>
                <c:pt idx="4708">
                  <c:v>0.60708961604454625</c:v>
                </c:pt>
                <c:pt idx="4709">
                  <c:v>0.62601931283520562</c:v>
                </c:pt>
                <c:pt idx="4710">
                  <c:v>0.64529539917075784</c:v>
                </c:pt>
                <c:pt idx="4711">
                  <c:v>0.66490613884381022</c:v>
                </c:pt>
                <c:pt idx="4712">
                  <c:v>0.68483959538772021</c:v>
                </c:pt>
                <c:pt idx="4713">
                  <c:v>0.70508364457572381</c:v>
                </c:pt>
                <c:pt idx="4714">
                  <c:v>0.72562598711616699</c:v>
                </c:pt>
                <c:pt idx="4715">
                  <c:v>0.74645416152276267</c:v>
                </c:pt>
                <c:pt idx="4716">
                  <c:v>0.76755555713658519</c:v>
                </c:pt>
                <c:pt idx="4717">
                  <c:v>0.78891742727897862</c:v>
                </c:pt>
                <c:pt idx="4718">
                  <c:v>0.81052690251218062</c:v>
                </c:pt>
                <c:pt idx="4719">
                  <c:v>0.832371003985103</c:v>
                </c:pt>
                <c:pt idx="4720">
                  <c:v>0.8544366568421049</c:v>
                </c:pt>
                <c:pt idx="4721">
                  <c:v>0.8767107036724141</c:v>
                </c:pt>
                <c:pt idx="4722">
                  <c:v>0.89917991797723051</c:v>
                </c:pt>
                <c:pt idx="4723">
                  <c:v>0.92183101763268305</c:v>
                </c:pt>
                <c:pt idx="4724">
                  <c:v>0.94465067832636862</c:v>
                </c:pt>
                <c:pt idx="4725">
                  <c:v>0.96762554694607816</c:v>
                </c:pt>
                <c:pt idx="4726">
                  <c:v>0.9907422548979854</c:v>
                </c:pt>
                <c:pt idx="4727">
                  <c:v>1.0139874313348725</c:v>
                </c:pt>
                <c:pt idx="4728">
                  <c:v>1.03734771627136</c:v>
                </c:pt>
                <c:pt idx="4729">
                  <c:v>1.0608097735679864</c:v>
                </c:pt>
                <c:pt idx="4730">
                  <c:v>1.084360303762097</c:v>
                </c:pt>
                <c:pt idx="4731">
                  <c:v>1.1079860567277193</c:v>
                </c:pt>
                <c:pt idx="4732">
                  <c:v>1.131673844144538</c:v>
                </c:pt>
                <c:pt idx="4733">
                  <c:v>1.1554105517584778</c:v>
                </c:pt>
                <c:pt idx="4734">
                  <c:v>1.1791831514145461</c:v>
                </c:pt>
                <c:pt idx="4735">
                  <c:v>1.2029787128480058</c:v>
                </c:pt>
                <c:pt idx="4736">
                  <c:v>1.2267844152137259</c:v>
                </c:pt>
                <c:pt idx="4737">
                  <c:v>1.2505875583418355</c:v>
                </c:pt>
                <c:pt idx="4738">
                  <c:v>1.2743755737017866</c:v>
                </c:pt>
                <c:pt idx="4739">
                  <c:v>1.2981360350624094</c:v>
                </c:pt>
                <c:pt idx="4740">
                  <c:v>1.3218566688349598</c:v>
                </c:pt>
                <c:pt idx="4741">
                  <c:v>1.3455253640848364</c:v>
                </c:pt>
                <c:pt idx="4742">
                  <c:v>1.3691301822030062</c:v>
                </c:pt>
                <c:pt idx="4743">
                  <c:v>1.3926593662233187</c:v>
                </c:pt>
                <c:pt idx="4744">
                  <c:v>1.4161013497793338</c:v>
                </c:pt>
                <c:pt idx="4745">
                  <c:v>1.4394447656872038</c:v>
                </c:pt>
                <c:pt idx="4746">
                  <c:v>1.4626784541512121</c:v>
                </c:pt>
                <c:pt idx="4747">
                  <c:v>1.4857914705808852</c:v>
                </c:pt>
                <c:pt idx="4748">
                  <c:v>1.508773093014784</c:v>
                </c:pt>
                <c:pt idx="4749">
                  <c:v>1.5316128291463738</c:v>
                </c:pt>
                <c:pt idx="4750">
                  <c:v>1.5543004229448141</c:v>
                </c:pt>
                <c:pt idx="4751">
                  <c:v>1.5768258608688761</c:v>
                </c:pt>
                <c:pt idx="4752">
                  <c:v>1.5991793776710594</c:v>
                </c:pt>
                <c:pt idx="4753">
                  <c:v>1.6213514617882285</c:v>
                </c:pt>
                <c:pt idx="4754">
                  <c:v>1.6433328603191757</c:v>
                </c:pt>
                <c:pt idx="4755">
                  <c:v>1.6651145835874395</c:v>
                </c:pt>
                <c:pt idx="4756">
                  <c:v>1.6866879092907099</c:v>
                </c:pt>
                <c:pt idx="4757">
                  <c:v>1.708044386237868</c:v>
                </c:pt>
                <c:pt idx="4758">
                  <c:v>1.7291758376746178</c:v>
                </c:pt>
                <c:pt idx="4759">
                  <c:v>1.7500743642013645</c:v>
                </c:pt>
                <c:pt idx="4760">
                  <c:v>1.7707323462870979</c:v>
                </c:pt>
                <c:pt idx="4761">
                  <c:v>1.7911424463823775</c:v>
                </c:pt>
                <c:pt idx="4762">
                  <c:v>1.8112976106359198</c:v>
                </c:pt>
                <c:pt idx="4763">
                  <c:v>1.8311910702226692</c:v>
                </c:pt>
                <c:pt idx="4764">
                  <c:v>1.8508163422869193</c:v>
                </c:pt>
                <c:pt idx="4765">
                  <c:v>1.8701672305070685</c:v>
                </c:pt>
                <c:pt idx="4766">
                  <c:v>1.8892378252922659</c:v>
                </c:pt>
                <c:pt idx="4767">
                  <c:v>1.9080225036144125</c:v>
                </c:pt>
                <c:pt idx="4768">
                  <c:v>1.9265159284882889</c:v>
                </c:pt>
                <c:pt idx="4769">
                  <c:v>1.9447130481041015</c:v>
                </c:pt>
                <c:pt idx="4770">
                  <c:v>1.9626090946255941</c:v>
                </c:pt>
                <c:pt idx="4771">
                  <c:v>1.9801995826607777</c:v>
                </c:pt>
                <c:pt idx="4772">
                  <c:v>1.9974803074163581</c:v>
                </c:pt>
                <c:pt idx="4773">
                  <c:v>2.0144473425455796</c:v>
                </c:pt>
                <c:pt idx="4774">
                  <c:v>2.0310970377001731</c:v>
                </c:pt>
                <c:pt idx="4775">
                  <c:v>2.0474260157994042</c:v>
                </c:pt>
                <c:pt idx="4776">
                  <c:v>2.0634311700233323</c:v>
                </c:pt>
                <c:pt idx="4777">
                  <c:v>2.0791096605445203</c:v>
                </c:pt>
                <c:pt idx="4778">
                  <c:v>2.0944589110099328</c:v>
                </c:pt>
                <c:pt idx="4779">
                  <c:v>2.1094766047834508</c:v>
                </c:pt>
                <c:pt idx="4780">
                  <c:v>2.1241606809612676</c:v>
                </c:pt>
                <c:pt idx="4781">
                  <c:v>2.1385093301720643</c:v>
                </c:pt>
                <c:pt idx="4782">
                  <c:v>2.1525209901739868</c:v>
                </c:pt>
                <c:pt idx="4783">
                  <c:v>2.1661943412614364</c:v>
                </c:pt>
                <c:pt idx="4784">
                  <c:v>2.1795283014913451</c:v>
                </c:pt>
                <c:pt idx="4785">
                  <c:v>2.1925220217432577</c:v>
                </c:pt>
                <c:pt idx="4786">
                  <c:v>2.2051748806243099</c:v>
                </c:pt>
                <c:pt idx="4787">
                  <c:v>2.2174864792314541</c:v>
                </c:pt>
                <c:pt idx="4788">
                  <c:v>2.2294566357807595</c:v>
                </c:pt>
                <c:pt idx="4789">
                  <c:v>2.2410853801185238</c:v>
                </c:pt>
                <c:pt idx="4790">
                  <c:v>2.2523729481240622</c:v>
                </c:pt>
                <c:pt idx="4791">
                  <c:v>2.2633197760156567</c:v>
                </c:pt>
                <c:pt idx="4792">
                  <c:v>2.2739264945699671</c:v>
                </c:pt>
                <c:pt idx="4793">
                  <c:v>2.2841939232690698</c:v>
                </c:pt>
                <c:pt idx="4794">
                  <c:v>2.2941230643817652</c:v>
                </c:pt>
                <c:pt idx="4795">
                  <c:v>2.3037150969937596</c:v>
                </c:pt>
                <c:pt idx="4796">
                  <c:v>2.3129713709929391</c:v>
                </c:pt>
                <c:pt idx="4797">
                  <c:v>2.3218934010241141</c:v>
                </c:pt>
                <c:pt idx="4798">
                  <c:v>2.3304828604194103</c:v>
                </c:pt>
                <c:pt idx="4799">
                  <c:v>2.3387415751169272</c:v>
                </c:pt>
                <c:pt idx="4800">
                  <c:v>2.3466715175728088</c:v>
                </c:pt>
                <c:pt idx="4801">
                  <c:v>2.35427480068146</c:v>
                </c:pt>
                <c:pt idx="4802">
                  <c:v>2.3615536717071581</c:v>
                </c:pt>
                <c:pt idx="4803">
                  <c:v>2.3685105062370884</c:v>
                </c:pt>
                <c:pt idx="4804">
                  <c:v>2.3751478021657677</c:v>
                </c:pt>
                <c:pt idx="4805">
                  <c:v>2.3814681737173835</c:v>
                </c:pt>
                <c:pt idx="4806">
                  <c:v>2.387474345509764</c:v>
                </c:pt>
                <c:pt idx="4807">
                  <c:v>2.3931691466740239</c:v>
                </c:pt>
                <c:pt idx="4808">
                  <c:v>2.3985555050304677</c:v>
                </c:pt>
                <c:pt idx="4809">
                  <c:v>2.4036364413299922</c:v>
                </c:pt>
                <c:pt idx="4810">
                  <c:v>2.4084150635663106</c:v>
                </c:pt>
                <c:pt idx="4811">
                  <c:v>2.4128945613638639</c:v>
                </c:pt>
                <c:pt idx="4812">
                  <c:v>2.4170782004501117</c:v>
                </c:pt>
                <c:pt idx="4813">
                  <c:v>2.4209693172105857</c:v>
                </c:pt>
                <c:pt idx="4814">
                  <c:v>2.4245713133392357</c:v>
                </c:pt>
                <c:pt idx="4815">
                  <c:v>2.4278876505826279</c:v>
                </c:pt>
                <c:pt idx="4816">
                  <c:v>2.4309218455834092</c:v>
                </c:pt>
                <c:pt idx="4817">
                  <c:v>2.4336774648298167</c:v>
                </c:pt>
                <c:pt idx="4818">
                  <c:v>2.4361581197086339</c:v>
                </c:pt>
                <c:pt idx="4819">
                  <c:v>2.438367461671155</c:v>
                </c:pt>
                <c:pt idx="4820">
                  <c:v>2.4403091775103136</c:v>
                </c:pt>
                <c:pt idx="4821">
                  <c:v>2.4419869847529445</c:v>
                </c:pt>
                <c:pt idx="4822">
                  <c:v>2.4434046271702283</c:v>
                </c:pt>
                <c:pt idx="4823">
                  <c:v>2.4445658704068887</c:v>
                </c:pt>
                <c:pt idx="4824">
                  <c:v>2.4454744977316136</c:v>
                </c:pt>
                <c:pt idx="4825">
                  <c:v>2.4461343059097116</c:v>
                </c:pt>
                <c:pt idx="4826">
                  <c:v>2.4465491011990217</c:v>
                </c:pt>
                <c:pt idx="4827">
                  <c:v>2.4467226954711507</c:v>
                </c:pt>
                <c:pt idx="4828">
                  <c:v>2.4466589024563636</c:v>
                </c:pt>
                <c:pt idx="4829">
                  <c:v>2.4463615341146787</c:v>
                </c:pt>
                <c:pt idx="4830">
                  <c:v>2.4458343971326317</c:v>
                </c:pt>
                <c:pt idx="4831">
                  <c:v>2.4450812895459282</c:v>
                </c:pt>
                <c:pt idx="4832">
                  <c:v>2.4441059974862713</c:v>
                </c:pt>
                <c:pt idx="4833">
                  <c:v>2.4429122920545407</c:v>
                </c:pt>
                <c:pt idx="4834">
                  <c:v>2.4415039263178677</c:v>
                </c:pt>
                <c:pt idx="4835">
                  <c:v>2.4398846324305277</c:v>
                </c:pt>
                <c:pt idx="4836">
                  <c:v>2.4380581188779034</c:v>
                </c:pt>
                <c:pt idx="4837">
                  <c:v>2.4360280678405197</c:v>
                </c:pt>
                <c:pt idx="4838">
                  <c:v>2.4337981326819058</c:v>
                </c:pt>
                <c:pt idx="4839">
                  <c:v>2.4313719355515797</c:v>
                </c:pt>
                <c:pt idx="4840">
                  <c:v>2.4287530651091065</c:v>
                </c:pt>
                <c:pt idx="4841">
                  <c:v>2.4259450743624007</c:v>
                </c:pt>
                <c:pt idx="4842">
                  <c:v>2.422951478621119</c:v>
                </c:pt>
                <c:pt idx="4843">
                  <c:v>2.4197757535619542</c:v>
                </c:pt>
                <c:pt idx="4844">
                  <c:v>2.4164213334057099</c:v>
                </c:pt>
                <c:pt idx="4845">
                  <c:v>2.4128916092027941</c:v>
                </c:pt>
                <c:pt idx="4846">
                  <c:v>2.4091899272243116</c:v>
                </c:pt>
                <c:pt idx="4847">
                  <c:v>2.4053195874593412</c:v>
                </c:pt>
                <c:pt idx="4848">
                  <c:v>2.4012838422140312</c:v>
                </c:pt>
                <c:pt idx="4849">
                  <c:v>2.3970858948101577</c:v>
                </c:pt>
                <c:pt idx="4850">
                  <c:v>2.3927288983827344</c:v>
                </c:pt>
                <c:pt idx="4851">
                  <c:v>2.3882159547725754</c:v>
                </c:pt>
                <c:pt idx="4852">
                  <c:v>2.3835501135120607</c:v>
                </c:pt>
                <c:pt idx="4853">
                  <c:v>2.3787343709029103</c:v>
                </c:pt>
                <c:pt idx="4854">
                  <c:v>2.3737716691796598</c:v>
                </c:pt>
                <c:pt idx="4855">
                  <c:v>2.3686648957629788</c:v>
                </c:pt>
                <c:pt idx="4856">
                  <c:v>2.3634168825941582</c:v>
                </c:pt>
                <c:pt idx="4857">
                  <c:v>2.3580304055509913</c:v>
                </c:pt>
                <c:pt idx="4858">
                  <c:v>2.3525081839443476</c:v>
                </c:pt>
                <c:pt idx="4859">
                  <c:v>2.3468528800881718</c:v>
                </c:pt>
                <c:pt idx="4860">
                  <c:v>2.341067098946739</c:v>
                </c:pt>
                <c:pt idx="4861">
                  <c:v>2.3351533878515687</c:v>
                </c:pt>
                <c:pt idx="4862">
                  <c:v>2.3291142362883694</c:v>
                </c:pt>
                <c:pt idx="4863">
                  <c:v>2.322952075750607</c:v>
                </c:pt>
                <c:pt idx="4864">
                  <c:v>2.316669279659004</c:v>
                </c:pt>
                <c:pt idx="4865">
                  <c:v>2.310268163340822</c:v>
                </c:pt>
                <c:pt idx="4866">
                  <c:v>2.3037509840727184</c:v>
                </c:pt>
                <c:pt idx="4867">
                  <c:v>2.2971199411790453</c:v>
                </c:pt>
                <c:pt idx="4868">
                  <c:v>2.2903771761875507</c:v>
                </c:pt>
                <c:pt idx="4869">
                  <c:v>2.283524773037096</c:v>
                </c:pt>
                <c:pt idx="4870">
                  <c:v>2.2765647583392954</c:v>
                </c:pt>
                <c:pt idx="4871">
                  <c:v>2.2694991016876251</c:v>
                </c:pt>
                <c:pt idx="4872">
                  <c:v>2.2623297160156124</c:v>
                </c:pt>
                <c:pt idx="4873">
                  <c:v>2.2550584580009949</c:v>
                </c:pt>
                <c:pt idx="4874">
                  <c:v>2.2476871285115698</c:v>
                </c:pt>
                <c:pt idx="4875">
                  <c:v>2.2402174730966946</c:v>
                </c:pt>
                <c:pt idx="4876">
                  <c:v>2.2326511825151387</c:v>
                </c:pt>
                <c:pt idx="4877">
                  <c:v>2.2249898933052688</c:v>
                </c:pt>
                <c:pt idx="4878">
                  <c:v>2.2172351883894192</c:v>
                </c:pt>
                <c:pt idx="4879">
                  <c:v>2.2093885977153818</c:v>
                </c:pt>
                <c:pt idx="4880">
                  <c:v>2.2014515989308401</c:v>
                </c:pt>
                <c:pt idx="4881">
                  <c:v>2.1934256180910143</c:v>
                </c:pt>
                <c:pt idx="4882">
                  <c:v>2.1853120303966604</c:v>
                </c:pt>
                <c:pt idx="4883">
                  <c:v>2.1771121609619217</c:v>
                </c:pt>
                <c:pt idx="4884">
                  <c:v>2.168827285611421</c:v>
                </c:pt>
                <c:pt idx="4885">
                  <c:v>2.1604586317025154</c:v>
                </c:pt>
                <c:pt idx="4886">
                  <c:v>2.1520073789764349</c:v>
                </c:pt>
                <c:pt idx="4887">
                  <c:v>2.1434746604319397</c:v>
                </c:pt>
                <c:pt idx="4888">
                  <c:v>2.1348615632242547</c:v>
                </c:pt>
                <c:pt idx="4889">
                  <c:v>2.1261691295853047</c:v>
                </c:pt>
                <c:pt idx="4890">
                  <c:v>2.1173983577688742</c:v>
                </c:pt>
                <c:pt idx="4891">
                  <c:v>2.1085502030133347</c:v>
                </c:pt>
                <c:pt idx="4892">
                  <c:v>2.0996255785275237</c:v>
                </c:pt>
                <c:pt idx="4893">
                  <c:v>2.0906253564943689</c:v>
                </c:pt>
                <c:pt idx="4894">
                  <c:v>2.0815503690944319</c:v>
                </c:pt>
                <c:pt idx="4895">
                  <c:v>2.0724014095465861</c:v>
                </c:pt>
                <c:pt idx="4896">
                  <c:v>2.0631792331676952</c:v>
                </c:pt>
                <c:pt idx="4897">
                  <c:v>2.053884558447951</c:v>
                </c:pt>
                <c:pt idx="4898">
                  <c:v>2.0445180681434323</c:v>
                </c:pt>
                <c:pt idx="4899">
                  <c:v>2.0350804103846771</c:v>
                </c:pt>
                <c:pt idx="4900">
                  <c:v>2.0255721998003771</c:v>
                </c:pt>
                <c:pt idx="4901">
                  <c:v>2.0159940186578984</c:v>
                </c:pt>
                <c:pt idx="4902">
                  <c:v>2.0063464180164807</c:v>
                </c:pt>
                <c:pt idx="4903">
                  <c:v>1.9966299188971839</c:v>
                </c:pt>
                <c:pt idx="4904">
                  <c:v>1.9868450134659021</c:v>
                </c:pt>
                <c:pt idx="4905">
                  <c:v>1.9769921662319225</c:v>
                </c:pt>
                <c:pt idx="4906">
                  <c:v>1.9670718152584894</c:v>
                </c:pt>
                <c:pt idx="4907">
                  <c:v>1.9570843733902177</c:v>
                </c:pt>
                <c:pt idx="4908">
                  <c:v>1.9470302294912849</c:v>
                </c:pt>
                <c:pt idx="4909">
                  <c:v>1.9369097496995411</c:v>
                </c:pt>
                <c:pt idx="4910">
                  <c:v>1.926723278693246</c:v>
                </c:pt>
                <c:pt idx="4911">
                  <c:v>1.9164711409715389</c:v>
                </c:pt>
                <c:pt idx="4912">
                  <c:v>1.9061536421494598</c:v>
                </c:pt>
                <c:pt idx="4913">
                  <c:v>1.8957710702645378</c:v>
                </c:pt>
                <c:pt idx="4914">
                  <c:v>1.885323697099569</c:v>
                </c:pt>
                <c:pt idx="4915">
                  <c:v>1.8748117795172679</c:v>
                </c:pt>
                <c:pt idx="4916">
                  <c:v>1.8642355608093581</c:v>
                </c:pt>
                <c:pt idx="4917">
                  <c:v>1.8535952720596516</c:v>
                </c:pt>
                <c:pt idx="4918">
                  <c:v>1.8428911335200255</c:v>
                </c:pt>
                <c:pt idx="4919">
                  <c:v>1.832123356002191</c:v>
                </c:pt>
                <c:pt idx="4920">
                  <c:v>1.8212921422812793</c:v>
                </c:pt>
                <c:pt idx="4921">
                  <c:v>1.8103976885152004</c:v>
                </c:pt>
                <c:pt idx="4922">
                  <c:v>1.7994401856774078</c:v>
                </c:pt>
                <c:pt idx="4923">
                  <c:v>1.7884198210038269</c:v>
                </c:pt>
                <c:pt idx="4924">
                  <c:v>1.7773367794545938</c:v>
                </c:pt>
                <c:pt idx="4925">
                  <c:v>1.7661912451893333</c:v>
                </c:pt>
                <c:pt idx="4926">
                  <c:v>1.7549834030574039</c:v>
                </c:pt>
                <c:pt idx="4927">
                  <c:v>1.7437134401022378</c:v>
                </c:pt>
                <c:pt idx="4928">
                  <c:v>1.7323815470797754</c:v>
                </c:pt>
                <c:pt idx="4929">
                  <c:v>1.7209879199917688</c:v>
                </c:pt>
                <c:pt idx="4930">
                  <c:v>1.7095327616321698</c:v>
                </c:pt>
                <c:pt idx="4931">
                  <c:v>1.698016283149183</c:v>
                </c:pt>
                <c:pt idx="4932">
                  <c:v>1.686438705619697</c:v>
                </c:pt>
                <c:pt idx="4933">
                  <c:v>1.6748002616389026</c:v>
                </c:pt>
                <c:pt idx="4934">
                  <c:v>1.6631011969223735</c:v>
                </c:pt>
                <c:pt idx="4935">
                  <c:v>1.6513417719220811</c:v>
                </c:pt>
                <c:pt idx="4936">
                  <c:v>1.6395222634558979</c:v>
                </c:pt>
                <c:pt idx="4937">
                  <c:v>1.6276429663485645</c:v>
                </c:pt>
                <c:pt idx="4938">
                  <c:v>1.6157041950864783</c:v>
                </c:pt>
                <c:pt idx="4939">
                  <c:v>1.6037062854830324</c:v>
                </c:pt>
                <c:pt idx="4940">
                  <c:v>1.5916495963566839</c:v>
                </c:pt>
                <c:pt idx="4941">
                  <c:v>1.5795345112186778</c:v>
                </c:pt>
                <c:pt idx="4942">
                  <c:v>1.5673614399717481</c:v>
                </c:pt>
                <c:pt idx="4943">
                  <c:v>1.5551308206183465</c:v>
                </c:pt>
                <c:pt idx="4944">
                  <c:v>1.5428431209773901</c:v>
                </c:pt>
                <c:pt idx="4945">
                  <c:v>1.5304988404091722</c:v>
                </c:pt>
                <c:pt idx="4946">
                  <c:v>1.5180985115472767</c:v>
                </c:pt>
                <c:pt idx="4947">
                  <c:v>1.5056427020374836</c:v>
                </c:pt>
                <c:pt idx="4948">
                  <c:v>1.493132016280307</c:v>
                </c:pt>
                <c:pt idx="4949">
                  <c:v>1.4805670971788663</c:v>
                </c:pt>
                <c:pt idx="4950">
                  <c:v>1.4679486278892333</c:v>
                </c:pt>
                <c:pt idx="4951">
                  <c:v>1.4552773335722253</c:v>
                </c:pt>
                <c:pt idx="4952">
                  <c:v>1.4425539831453411</c:v>
                </c:pt>
                <c:pt idx="4953">
                  <c:v>1.4297793910342476</c:v>
                </c:pt>
                <c:pt idx="4954">
                  <c:v>1.416954418920179</c:v>
                </c:pt>
                <c:pt idx="4955">
                  <c:v>1.4040799774845159</c:v>
                </c:pt>
                <c:pt idx="4956">
                  <c:v>1.3911570281460846</c:v>
                </c:pt>
                <c:pt idx="4957">
                  <c:v>1.3781865847916217</c:v>
                </c:pt>
                <c:pt idx="4958">
                  <c:v>1.3651697154956968</c:v>
                </c:pt>
                <c:pt idx="4959">
                  <c:v>1.3521075442295827</c:v>
                </c:pt>
                <c:pt idx="4960">
                  <c:v>1.339001252555984</c:v>
                </c:pt>
                <c:pt idx="4961">
                  <c:v>1.3258520813079993</c:v>
                </c:pt>
                <c:pt idx="4962">
                  <c:v>1.3126613322503917</c:v>
                </c:pt>
                <c:pt idx="4963">
                  <c:v>1.2994303697192504</c:v>
                </c:pt>
                <c:pt idx="4964">
                  <c:v>1.2861606222400082</c:v>
                </c:pt>
                <c:pt idx="4965">
                  <c:v>1.272853584119384</c:v>
                </c:pt>
                <c:pt idx="4966">
                  <c:v>1.2595108170090652</c:v>
                </c:pt>
                <c:pt idx="4967">
                  <c:v>1.2461339514392986</c:v>
                </c:pt>
                <c:pt idx="4968">
                  <c:v>1.2327246883184351</c:v>
                </c:pt>
                <c:pt idx="4969">
                  <c:v>1.2192848003961556</c:v>
                </c:pt>
                <c:pt idx="4970">
                  <c:v>1.2058161336878694</c:v>
                </c:pt>
                <c:pt idx="4971">
                  <c:v>1.1923206088557863</c:v>
                </c:pt>
                <c:pt idx="4972">
                  <c:v>1.1788002225454222</c:v>
                </c:pt>
                <c:pt idx="4973">
                  <c:v>1.1652570486730081</c:v>
                </c:pt>
                <c:pt idx="4974">
                  <c:v>1.1516932396608524</c:v>
                </c:pt>
                <c:pt idx="4975">
                  <c:v>1.1381110276178703</c:v>
                </c:pt>
                <c:pt idx="4976">
                  <c:v>1.1245127254612561</c:v>
                </c:pt>
                <c:pt idx="4977">
                  <c:v>1.1109007279760623</c:v>
                </c:pt>
                <c:pt idx="4978">
                  <c:v>1.0972775128094234</c:v>
                </c:pt>
                <c:pt idx="4979">
                  <c:v>1.0836456413955569</c:v>
                </c:pt>
                <c:pt idx="4980">
                  <c:v>1.0700077598081081</c:v>
                </c:pt>
                <c:pt idx="4981">
                  <c:v>1.056366599536356</c:v>
                </c:pt>
                <c:pt idx="4982">
                  <c:v>1.0427249781814238</c:v>
                </c:pt>
                <c:pt idx="4983">
                  <c:v>1.0290858000688519</c:v>
                </c:pt>
                <c:pt idx="4984">
                  <c:v>1.0154520567740357</c:v>
                </c:pt>
                <c:pt idx="4985">
                  <c:v>1.0018268275565518</c:v>
                </c:pt>
                <c:pt idx="4986">
                  <c:v>0.98821327969993744</c:v>
                </c:pt>
                <c:pt idx="4987">
                  <c:v>0.97461466875328162</c:v>
                </c:pt>
                <c:pt idx="4988">
                  <c:v>0.96103433867052823</c:v>
                </c:pt>
                <c:pt idx="4989">
                  <c:v>0.94747572184451168</c:v>
                </c:pt>
                <c:pt idx="4990">
                  <c:v>0.93394233903123758</c:v>
                </c:pt>
                <c:pt idx="4991">
                  <c:v>0.92043779916194901</c:v>
                </c:pt>
                <c:pt idx="4992">
                  <c:v>0.90696579903866559</c:v>
                </c:pt>
                <c:pt idx="4993">
                  <c:v>0.89353012290957423</c:v>
                </c:pt>
                <c:pt idx="4994">
                  <c:v>0.8801346419220557</c:v>
                </c:pt>
                <c:pt idx="4995">
                  <c:v>0.86678331344888193</c:v>
                </c:pt>
                <c:pt idx="4996">
                  <c:v>0.85348018028461758</c:v>
                </c:pt>
                <c:pt idx="4997">
                  <c:v>0.84022936970984796</c:v>
                </c:pt>
                <c:pt idx="4998">
                  <c:v>0.82703509241945961</c:v>
                </c:pt>
                <c:pt idx="4999">
                  <c:v>0.81390164131247889</c:v>
                </c:pt>
                <c:pt idx="5000">
                  <c:v>0.80083339014088573</c:v>
                </c:pt>
                <c:pt idx="5001">
                  <c:v>0.78783479201450601</c:v>
                </c:pt>
                <c:pt idx="5002">
                  <c:v>0.77491037776014604</c:v>
                </c:pt>
                <c:pt idx="5003">
                  <c:v>0.76206475413209451</c:v>
                </c:pt>
                <c:pt idx="5004">
                  <c:v>0.7493026018725325</c:v>
                </c:pt>
                <c:pt idx="5005">
                  <c:v>0.73662867361988194</c:v>
                </c:pt>
                <c:pt idx="5006">
                  <c:v>0.72404779166343103</c:v>
                </c:pt>
                <c:pt idx="5007">
                  <c:v>0.71156484554240118</c:v>
                </c:pt>
                <c:pt idx="5008">
                  <c:v>0.69918478948977569</c:v>
                </c:pt>
                <c:pt idx="5009">
                  <c:v>0.68691263971790739</c:v>
                </c:pt>
                <c:pt idx="5010">
                  <c:v>0.67475347154720033</c:v>
                </c:pt>
                <c:pt idx="5011">
                  <c:v>0.66271241637589173</c:v>
                </c:pt>
                <c:pt idx="5012">
                  <c:v>0.65079465849238627</c:v>
                </c:pt>
                <c:pt idx="5013">
                  <c:v>0.63900543172867819</c:v>
                </c:pt>
                <c:pt idx="5014">
                  <c:v>0.62735001595699924</c:v>
                </c:pt>
                <c:pt idx="5015">
                  <c:v>0.61583373342873038</c:v>
                </c:pt>
                <c:pt idx="5016">
                  <c:v>0.60446194495881689</c:v>
                </c:pt>
                <c:pt idx="5017">
                  <c:v>0.59324004595474922</c:v>
                </c:pt>
                <c:pt idx="5018">
                  <c:v>0.58217346229389111</c:v>
                </c:pt>
                <c:pt idx="5019">
                  <c:v>0.571267646049747</c:v>
                </c:pt>
                <c:pt idx="5020">
                  <c:v>0.56052807107112912</c:v>
                </c:pt>
                <c:pt idx="5021">
                  <c:v>0.5499602284152304</c:v>
                </c:pt>
                <c:pt idx="5022">
                  <c:v>0.53956962163946853</c:v>
                </c:pt>
                <c:pt idx="5023">
                  <c:v>0.52936176195427165</c:v>
                </c:pt>
                <c:pt idx="5024">
                  <c:v>0.51934216324171056</c:v>
                </c:pt>
                <c:pt idx="5025">
                  <c:v>0.50951633694351861</c:v>
                </c:pt>
                <c:pt idx="5026">
                  <c:v>0.49988978682347307</c:v>
                </c:pt>
                <c:pt idx="5027">
                  <c:v>0.49046800360892395</c:v>
                </c:pt>
                <c:pt idx="5028">
                  <c:v>0.48125645951690327</c:v>
                </c:pt>
                <c:pt idx="5029">
                  <c:v>0.47226060267072101</c:v>
                </c:pt>
                <c:pt idx="5030">
                  <c:v>0.46348585141260346</c:v>
                </c:pt>
                <c:pt idx="5031">
                  <c:v>0.45493758851952176</c:v>
                </c:pt>
                <c:pt idx="5032">
                  <c:v>0.4466211553283328</c:v>
                </c:pt>
                <c:pt idx="5033">
                  <c:v>0.43854184577787186</c:v>
                </c:pt>
                <c:pt idx="5034">
                  <c:v>0.43070490037522297</c:v>
                </c:pt>
                <c:pt idx="5035">
                  <c:v>0.42311550009416182</c:v>
                </c:pt>
                <c:pt idx="5036">
                  <c:v>0.41577876021370685</c:v>
                </c:pt>
                <c:pt idx="5037">
                  <c:v>0.40869972410567301</c:v>
                </c:pt>
                <c:pt idx="5038">
                  <c:v>0.40188335697939837</c:v>
                </c:pt>
                <c:pt idx="5039">
                  <c:v>0.39533453959338932</c:v>
                </c:pt>
                <c:pt idx="5040">
                  <c:v>0.38905806194266501</c:v>
                </c:pt>
                <c:pt idx="5041">
                  <c:v>0.38305861693198207</c:v>
                </c:pt>
                <c:pt idx="5042">
                  <c:v>0.37734079404408877</c:v>
                </c:pt>
                <c:pt idx="5043">
                  <c:v>0.37190907301408344</c:v>
                </c:pt>
                <c:pt idx="5044">
                  <c:v>0.36676781751923881</c:v>
                </c:pt>
                <c:pt idx="5045">
                  <c:v>0.36192126889537712</c:v>
                </c:pt>
                <c:pt idx="5046">
                  <c:v>0.35737353989050757</c:v>
                </c:pt>
                <c:pt idx="5047">
                  <c:v>0.35312860846620781</c:v>
                </c:pt>
                <c:pt idx="5048">
                  <c:v>0.349190311658163</c:v>
                </c:pt>
                <c:pt idx="5049">
                  <c:v>0.34556233950655318</c:v>
                </c:pt>
                <c:pt idx="5050">
                  <c:v>0.34224822906784091</c:v>
                </c:pt>
                <c:pt idx="5051">
                  <c:v>0.3392513585190729</c:v>
                </c:pt>
                <c:pt idx="5052">
                  <c:v>0.33657494136572458</c:v>
                </c:pt>
                <c:pt idx="5053">
                  <c:v>0.33422202076487451</c:v>
                </c:pt>
                <c:pt idx="5054">
                  <c:v>0.33219546397451227</c:v>
                </c:pt>
                <c:pt idx="5055">
                  <c:v>0.33049795694065365</c:v>
                </c:pt>
                <c:pt idx="5056">
                  <c:v>0.32913199903282947</c:v>
                </c:pt>
                <c:pt idx="5057">
                  <c:v>0.32809989793996802</c:v>
                </c:pt>
                <c:pt idx="5058">
                  <c:v>0.32740376473635197</c:v>
                </c:pt>
                <c:pt idx="5059">
                  <c:v>0.32704550912980657</c:v>
                </c:pt>
                <c:pt idx="5060">
                  <c:v>0.32702683490147727</c:v>
                </c:pt>
                <c:pt idx="5061">
                  <c:v>0.32734923554859341</c:v>
                </c:pt>
                <c:pt idx="5062">
                  <c:v>0.32801399013975335</c:v>
                </c:pt>
                <c:pt idx="5063">
                  <c:v>0.32902215939276719</c:v>
                </c:pt>
                <c:pt idx="5064">
                  <c:v>0.33037458198495923</c:v>
                </c:pt>
                <c:pt idx="5065">
                  <c:v>0.33207187110466752</c:v>
                </c:pt>
                <c:pt idx="5066">
                  <c:v>0.33411441125336544</c:v>
                </c:pt>
                <c:pt idx="5067">
                  <c:v>0.33650235530661088</c:v>
                </c:pt>
                <c:pt idx="5068">
                  <c:v>0.33923562184219297</c:v>
                </c:pt>
                <c:pt idx="5069">
                  <c:v>0.34231389274302537</c:v>
                </c:pt>
                <c:pt idx="5070">
                  <c:v>0.34573661108222076</c:v>
                </c:pt>
                <c:pt idx="5071">
                  <c:v>0.34950297929676988</c:v>
                </c:pt>
                <c:pt idx="5072">
                  <c:v>0.3536119576569251</c:v>
                </c:pt>
                <c:pt idx="5073">
                  <c:v>0.35806226303574673</c:v>
                </c:pt>
                <c:pt idx="5074">
                  <c:v>0.36285236798569226</c:v>
                </c:pt>
                <c:pt idx="5075">
                  <c:v>0.36798050012520311</c:v>
                </c:pt>
                <c:pt idx="5076">
                  <c:v>0.37344464184082266</c:v>
                </c:pt>
                <c:pt idx="5077">
                  <c:v>0.37924253030738631</c:v>
                </c:pt>
                <c:pt idx="5078">
                  <c:v>0.38537165782985749</c:v>
                </c:pt>
                <c:pt idx="5079">
                  <c:v>0.39182927250838007</c:v>
                </c:pt>
                <c:pt idx="5080">
                  <c:v>0.39861237922873094</c:v>
                </c:pt>
                <c:pt idx="5081">
                  <c:v>0.40571774097925167</c:v>
                </c:pt>
                <c:pt idx="5082">
                  <c:v>0.41314188049385958</c:v>
                </c:pt>
                <c:pt idx="5083">
                  <c:v>0.42088108222170234</c:v>
                </c:pt>
                <c:pt idx="5084">
                  <c:v>0.42893139462192925</c:v>
                </c:pt>
                <c:pt idx="5085">
                  <c:v>0.43728863278225627</c:v>
                </c:pt>
                <c:pt idx="5086">
                  <c:v>0.44594838135859977</c:v>
                </c:pt>
                <c:pt idx="5087">
                  <c:v>0.4549059978333328</c:v>
                </c:pt>
                <c:pt idx="5088">
                  <c:v>0.46415661608828068</c:v>
                </c:pt>
                <c:pt idx="5089">
                  <c:v>0.47369515028785231</c:v>
                </c:pt>
                <c:pt idx="5090">
                  <c:v>0.48351629906814675</c:v>
                </c:pt>
                <c:pt idx="5091">
                  <c:v>0.49361455002561305</c:v>
                </c:pt>
                <c:pt idx="5092">
                  <c:v>0.50398418449944149</c:v>
                </c:pt>
                <c:pt idx="5093">
                  <c:v>0.51461928264110512</c:v>
                </c:pt>
                <c:pt idx="5094">
                  <c:v>0.52551372876289026</c:v>
                </c:pt>
                <c:pt idx="5095">
                  <c:v>0.53666121695838931</c:v>
                </c:pt>
                <c:pt idx="5096">
                  <c:v>0.54805525698494262</c:v>
                </c:pt>
                <c:pt idx="5097">
                  <c:v>0.55968918040068061</c:v>
                </c:pt>
                <c:pt idx="5098">
                  <c:v>0.57155614694458423</c:v>
                </c:pt>
                <c:pt idx="5099">
                  <c:v>0.58364915115098104</c:v>
                </c:pt>
                <c:pt idx="5100">
                  <c:v>0.59596102918644911</c:v>
                </c:pt>
                <c:pt idx="5101">
                  <c:v>0.60848446589902649</c:v>
                </c:pt>
                <c:pt idx="5102">
                  <c:v>0.6212120020675107</c:v>
                </c:pt>
                <c:pt idx="5103">
                  <c:v>0.63413604183902217</c:v>
                </c:pt>
                <c:pt idx="5104">
                  <c:v>0.64724886034245022</c:v>
                </c:pt>
                <c:pt idx="5105">
                  <c:v>0.66054261146515636</c:v>
                </c:pt>
                <c:pt idx="5106">
                  <c:v>0.67400933577948974</c:v>
                </c:pt>
                <c:pt idx="5107">
                  <c:v>0.6876409686067696</c:v>
                </c:pt>
                <c:pt idx="5108">
                  <c:v>0.70142934820340064</c:v>
                </c:pt>
                <c:pt idx="5109">
                  <c:v>0.7153662240574894</c:v>
                </c:pt>
                <c:pt idx="5110">
                  <c:v>0.72944326527992742</c:v>
                </c:pt>
                <c:pt idx="5111">
                  <c:v>0.74365206907742554</c:v>
                </c:pt>
                <c:pt idx="5112">
                  <c:v>0.7579841692919459</c:v>
                </c:pt>
                <c:pt idx="5113">
                  <c:v>0.77243104499338266</c:v>
                </c:pt>
                <c:pt idx="5114">
                  <c:v>0.7869841291095665</c:v>
                </c:pt>
                <c:pt idx="5115">
                  <c:v>0.80163481708155226</c:v>
                </c:pt>
                <c:pt idx="5116">
                  <c:v>0.81637447552649633</c:v>
                </c:pt>
                <c:pt idx="5117">
                  <c:v>0.83119445089712862</c:v>
                </c:pt>
                <c:pt idx="5118">
                  <c:v>0.84608607812159364</c:v>
                </c:pt>
                <c:pt idx="5119">
                  <c:v>0.86104068920964405</c:v>
                </c:pt>
                <c:pt idx="5120">
                  <c:v>0.87604962181226176</c:v>
                </c:pt>
                <c:pt idx="5121">
                  <c:v>0.89110422771982178</c:v>
                </c:pt>
                <c:pt idx="5122">
                  <c:v>0.90619588128593209</c:v>
                </c:pt>
                <c:pt idx="5123">
                  <c:v>0.92131598776323431</c:v>
                </c:pt>
                <c:pt idx="5124">
                  <c:v>0.93645599153836079</c:v>
                </c:pt>
                <c:pt idx="5125">
                  <c:v>0.95160738425355462</c:v>
                </c:pt>
                <c:pt idx="5126">
                  <c:v>0.96676171280167833</c:v>
                </c:pt>
                <c:pt idx="5127">
                  <c:v>0.98191058718415658</c:v>
                </c:pt>
                <c:pt idx="5128">
                  <c:v>0.99704568821822992</c:v>
                </c:pt>
                <c:pt idx="5129">
                  <c:v>1.0121587750842811</c:v>
                </c:pt>
                <c:pt idx="5130">
                  <c:v>1.0272416927007648</c:v>
                </c:pt>
                <c:pt idx="5131">
                  <c:v>1.0422863789180097</c:v>
                </c:pt>
                <c:pt idx="5132">
                  <c:v>1.0572848715192835</c:v>
                </c:pt>
                <c:pt idx="5133">
                  <c:v>1.0722293150218059</c:v>
                </c:pt>
                <c:pt idx="5134">
                  <c:v>1.0871119672661953</c:v>
                </c:pt>
                <c:pt idx="5135">
                  <c:v>1.1019252057894782</c:v>
                </c:pt>
                <c:pt idx="5136">
                  <c:v>1.116661533969983</c:v>
                </c:pt>
                <c:pt idx="5137">
                  <c:v>1.1313135869406949</c:v>
                </c:pt>
                <c:pt idx="5138">
                  <c:v>1.1458741372611758</c:v>
                </c:pt>
                <c:pt idx="5139">
                  <c:v>1.1603361003434984</c:v>
                </c:pt>
                <c:pt idx="5140">
                  <c:v>1.1746925396275549</c:v>
                </c:pt>
                <c:pt idx="5141">
                  <c:v>1.1889366714975329</c:v>
                </c:pt>
                <c:pt idx="5142">
                  <c:v>1.2030618699397264</c:v>
                </c:pt>
                <c:pt idx="5143">
                  <c:v>1.2170616709329214</c:v>
                </c:pt>
                <c:pt idx="5144">
                  <c:v>1.2309297765730896</c:v>
                </c:pt>
                <c:pt idx="5145">
                  <c:v>1.2446600589244412</c:v>
                </c:pt>
                <c:pt idx="5146">
                  <c:v>1.2582465636002127</c:v>
                </c:pt>
                <c:pt idx="5147">
                  <c:v>1.271683513067061</c:v>
                </c:pt>
                <c:pt idx="5148">
                  <c:v>1.2849653096746938</c:v>
                </c:pt>
                <c:pt idx="5149">
                  <c:v>1.298086538410246</c:v>
                </c:pt>
                <c:pt idx="5150">
                  <c:v>1.3110419693756341</c:v>
                </c:pt>
                <c:pt idx="5151">
                  <c:v>1.3238265599907619</c:v>
                </c:pt>
                <c:pt idx="5152">
                  <c:v>1.3364354569229873</c:v>
                </c:pt>
                <c:pt idx="5153">
                  <c:v>1.3488639977438142</c:v>
                </c:pt>
                <c:pt idx="5154">
                  <c:v>1.3611077123165982</c:v>
                </c:pt>
                <c:pt idx="5155">
                  <c:v>1.3731623239156101</c:v>
                </c:pt>
                <c:pt idx="5156">
                  <c:v>1.3850237500821934</c:v>
                </c:pt>
                <c:pt idx="5157">
                  <c:v>1.3966881032202934</c:v>
                </c:pt>
                <c:pt idx="5158">
                  <c:v>1.4081516909349476</c:v>
                </c:pt>
                <c:pt idx="5159">
                  <c:v>1.4194110161188538</c:v>
                </c:pt>
                <c:pt idx="5160">
                  <c:v>1.430462776792204</c:v>
                </c:pt>
                <c:pt idx="5161">
                  <c:v>1.4413038657002377</c:v>
                </c:pt>
                <c:pt idx="5162">
                  <c:v>1.4519313696737719</c:v>
                </c:pt>
                <c:pt idx="5163">
                  <c:v>1.4623425687601026</c:v>
                </c:pt>
                <c:pt idx="5164">
                  <c:v>1.4725349351293586</c:v>
                </c:pt>
                <c:pt idx="5165">
                  <c:v>1.4825061317615302</c:v>
                </c:pt>
                <c:pt idx="5166">
                  <c:v>1.4922540109248186</c:v>
                </c:pt>
                <c:pt idx="5167">
                  <c:v>1.5017766124471879</c:v>
                </c:pt>
                <c:pt idx="5168">
                  <c:v>1.5110721617934315</c:v>
                </c:pt>
                <c:pt idx="5169">
                  <c:v>1.5201390679504092</c:v>
                </c:pt>
                <c:pt idx="5170">
                  <c:v>1.5289759211320133</c:v>
                </c:pt>
                <c:pt idx="5171">
                  <c:v>1.5375814903092861</c:v>
                </c:pt>
                <c:pt idx="5172">
                  <c:v>1.5459547205742359</c:v>
                </c:pt>
                <c:pt idx="5173">
                  <c:v>1.5540947303453738</c:v>
                </c:pt>
                <c:pt idx="5174">
                  <c:v>1.5620008084224928</c:v>
                </c:pt>
                <c:pt idx="5175">
                  <c:v>1.5696724109011639</c:v>
                </c:pt>
                <c:pt idx="5176">
                  <c:v>1.5771091579515604</c:v>
                </c:pt>
                <c:pt idx="5177">
                  <c:v>1.5843108304717815</c:v>
                </c:pt>
                <c:pt idx="5178">
                  <c:v>1.5912773666252509</c:v>
                </c:pt>
                <c:pt idx="5179">
                  <c:v>1.5980088582680541</c:v>
                </c:pt>
                <c:pt idx="5180">
                  <c:v>1.6045055472755065</c:v>
                </c:pt>
                <c:pt idx="5181">
                  <c:v>1.6107678217765125</c:v>
                </c:pt>
                <c:pt idx="5182">
                  <c:v>1.6167962123027388</c:v>
                </c:pt>
                <c:pt idx="5183">
                  <c:v>1.622591387862429</c:v>
                </c:pt>
                <c:pt idx="5184">
                  <c:v>1.628154151944998</c:v>
                </c:pt>
                <c:pt idx="5185">
                  <c:v>1.6334854384647151</c:v>
                </c:pt>
                <c:pt idx="5186">
                  <c:v>1.6385863076528111</c:v>
                </c:pt>
                <c:pt idx="5187">
                  <c:v>1.6434579419037236</c:v>
                </c:pt>
                <c:pt idx="5188">
                  <c:v>1.6481016415828953</c:v>
                </c:pt>
                <c:pt idx="5189">
                  <c:v>1.6525188208053405</c:v>
                </c:pt>
                <c:pt idx="5190">
                  <c:v>1.6567110031905983</c:v>
                </c:pt>
                <c:pt idx="5191">
                  <c:v>1.6606798176013691</c:v>
                </c:pt>
                <c:pt idx="5192">
                  <c:v>1.664426993872133</c:v>
                </c:pt>
                <c:pt idx="5193">
                  <c:v>1.6679543585360157</c:v>
                </c:pt>
                <c:pt idx="5194">
                  <c:v>1.6712638305541718</c:v>
                </c:pt>
                <c:pt idx="5195">
                  <c:v>1.6743574170558571</c:v>
                </c:pt>
                <c:pt idx="5196">
                  <c:v>1.677237209092804</c:v>
                </c:pt>
                <c:pt idx="5197">
                  <c:v>1.6799053774167156</c:v>
                </c:pt>
                <c:pt idx="5198">
                  <c:v>1.682364168282106</c:v>
                </c:pt>
                <c:pt idx="5199">
                  <c:v>1.6846158992833933</c:v>
                </c:pt>
                <c:pt idx="5200">
                  <c:v>1.6866629552264121</c:v>
                </c:pt>
                <c:pt idx="5201">
                  <c:v>1.6885077840456018</c:v>
                </c:pt>
                <c:pt idx="5202">
                  <c:v>1.6901528927653606</c:v>
                </c:pt>
                <c:pt idx="5203">
                  <c:v>1.6916008435131593</c:v>
                </c:pt>
                <c:pt idx="5204">
                  <c:v>1.692854249588386</c:v>
                </c:pt>
                <c:pt idx="5205">
                  <c:v>1.6939157715908493</c:v>
                </c:pt>
                <c:pt idx="5206">
                  <c:v>1.6947881136098164</c:v>
                </c:pt>
                <c:pt idx="5207">
                  <c:v>1.695474019481882</c:v>
                </c:pt>
                <c:pt idx="5208">
                  <c:v>1.6959762691169897</c:v>
                </c:pt>
                <c:pt idx="5209">
                  <c:v>1.6962976748963909</c:v>
                </c:pt>
                <c:pt idx="5210">
                  <c:v>1.6964410781467638</c:v>
                </c:pt>
                <c:pt idx="5211">
                  <c:v>1.6964093456903795</c:v>
                </c:pt>
                <c:pt idx="5212">
                  <c:v>1.6962053664773313</c:v>
                </c:pt>
                <c:pt idx="5213">
                  <c:v>1.6958320482967053</c:v>
                </c:pt>
                <c:pt idx="5214">
                  <c:v>1.6952923145740999</c:v>
                </c:pt>
                <c:pt idx="5215">
                  <c:v>1.6945891012532497</c:v>
                </c:pt>
                <c:pt idx="5216">
                  <c:v>1.693725353763563</c:v>
                </c:pt>
                <c:pt idx="5217">
                  <c:v>1.6927040240782683</c:v>
                </c:pt>
                <c:pt idx="5218">
                  <c:v>1.6915280678581754</c:v>
                </c:pt>
                <c:pt idx="5219">
                  <c:v>1.6902004416882439</c:v>
                </c:pt>
                <c:pt idx="5220">
                  <c:v>1.6887241004031674</c:v>
                </c:pt>
                <c:pt idx="5221">
                  <c:v>1.6871019945038337</c:v>
                </c:pt>
                <c:pt idx="5222">
                  <c:v>1.6853370676660804</c:v>
                </c:pt>
                <c:pt idx="5223">
                  <c:v>1.6834322543400477</c:v>
                </c:pt>
                <c:pt idx="5224">
                  <c:v>1.6813904774415755</c:v>
                </c:pt>
                <c:pt idx="5225">
                  <c:v>1.679214646134537</c:v>
                </c:pt>
                <c:pt idx="5226">
                  <c:v>1.6769076537041878</c:v>
                </c:pt>
                <c:pt idx="5227">
                  <c:v>1.6744723755220221</c:v>
                </c:pt>
                <c:pt idx="5228">
                  <c:v>1.6719116670994965</c:v>
                </c:pt>
                <c:pt idx="5229">
                  <c:v>1.669228362231272</c:v>
                </c:pt>
                <c:pt idx="5230">
                  <c:v>1.6664252712280909</c:v>
                </c:pt>
                <c:pt idx="5231">
                  <c:v>1.6635051792362618</c:v>
                </c:pt>
                <c:pt idx="5232">
                  <c:v>1.6604708446439607</c:v>
                </c:pt>
                <c:pt idx="5233">
                  <c:v>1.6573249975732718</c:v>
                </c:pt>
                <c:pt idx="5234">
                  <c:v>1.6540703384567257</c:v>
                </c:pt>
                <c:pt idx="5235">
                  <c:v>1.6507095366966091</c:v>
                </c:pt>
                <c:pt idx="5236">
                  <c:v>1.6472452294063222</c:v>
                </c:pt>
                <c:pt idx="5237">
                  <c:v>1.6436800202307527</c:v>
                </c:pt>
                <c:pt idx="5238">
                  <c:v>1.6400164782481499</c:v>
                </c:pt>
                <c:pt idx="5239">
                  <c:v>1.6362571369457692</c:v>
                </c:pt>
                <c:pt idx="5240">
                  <c:v>1.6324044932741038</c:v>
                </c:pt>
                <c:pt idx="5241">
                  <c:v>1.628461006773112</c:v>
                </c:pt>
                <c:pt idx="5242">
                  <c:v>1.6244290987720844</c:v>
                </c:pt>
                <c:pt idx="5243">
                  <c:v>1.6203111516586244</c:v>
                </c:pt>
                <c:pt idx="5244">
                  <c:v>1.6161095082176891</c:v>
                </c:pt>
                <c:pt idx="5245">
                  <c:v>1.6118264710372099</c:v>
                </c:pt>
                <c:pt idx="5246">
                  <c:v>1.6074643019779138</c:v>
                </c:pt>
                <c:pt idx="5247">
                  <c:v>1.6030252217079599</c:v>
                </c:pt>
                <c:pt idx="5248">
                  <c:v>1.5985114092982449</c:v>
                </c:pt>
                <c:pt idx="5249">
                  <c:v>1.5939250018768591</c:v>
                </c:pt>
                <c:pt idx="5250">
                  <c:v>1.5892680943423458</c:v>
                </c:pt>
                <c:pt idx="5251">
                  <c:v>1.5845427391320985</c:v>
                </c:pt>
                <c:pt idx="5252">
                  <c:v>1.5797509460445061</c:v>
                </c:pt>
                <c:pt idx="5253">
                  <c:v>1.574894682114991</c:v>
                </c:pt>
                <c:pt idx="5254">
                  <c:v>1.5699758715390495</c:v>
                </c:pt>
                <c:pt idx="5255">
                  <c:v>1.5649963956473836</c:v>
                </c:pt>
                <c:pt idx="5256">
                  <c:v>1.5599580929257566</c:v>
                </c:pt>
                <c:pt idx="5257">
                  <c:v>1.5548627590792112</c:v>
                </c:pt>
                <c:pt idx="5258">
                  <c:v>1.5497121471413047</c:v>
                </c:pt>
                <c:pt idx="5259">
                  <c:v>1.5445079676223441</c:v>
                </c:pt>
                <c:pt idx="5260">
                  <c:v>1.5392518886990372</c:v>
                </c:pt>
                <c:pt idx="5261">
                  <c:v>1.5339455364412349</c:v>
                </c:pt>
                <c:pt idx="5262">
                  <c:v>1.5285904950746561</c:v>
                </c:pt>
                <c:pt idx="5263">
                  <c:v>1.5231883072787762</c:v>
                </c:pt>
                <c:pt idx="5264">
                  <c:v>1.517740474517262</c:v>
                </c:pt>
                <c:pt idx="5265">
                  <c:v>1.5122484573994317</c:v>
                </c:pt>
                <c:pt idx="5266">
                  <c:v>1.5067136760723778</c:v>
                </c:pt>
                <c:pt idx="5267">
                  <c:v>1.5011375106409228</c:v>
                </c:pt>
                <c:pt idx="5268">
                  <c:v>1.4955213016144371</c:v>
                </c:pt>
                <c:pt idx="5269">
                  <c:v>1.4898663503786211</c:v>
                </c:pt>
                <c:pt idx="5270">
                  <c:v>1.484173919692616</c:v>
                </c:pt>
                <c:pt idx="5271">
                  <c:v>1.4784452342072407</c:v>
                </c:pt>
                <c:pt idx="5272">
                  <c:v>1.4726814810055906</c:v>
                </c:pt>
                <c:pt idx="5273">
                  <c:v>1.4668838101639938</c:v>
                </c:pt>
                <c:pt idx="5274">
                  <c:v>1.4610533353302815</c:v>
                </c:pt>
                <c:pt idx="5275">
                  <c:v>1.4551911343221904</c:v>
                </c:pt>
                <c:pt idx="5276">
                  <c:v>1.4492982497396274</c:v>
                </c:pt>
                <c:pt idx="5277">
                  <c:v>1.443375689594927</c:v>
                </c:pt>
                <c:pt idx="5278">
                  <c:v>1.4374244279556776</c:v>
                </c:pt>
                <c:pt idx="5279">
                  <c:v>1.431445405602102</c:v>
                </c:pt>
                <c:pt idx="5280">
                  <c:v>1.4254395306960748</c:v>
                </c:pt>
                <c:pt idx="5281">
                  <c:v>1.4194076794623383</c:v>
                </c:pt>
                <c:pt idx="5282">
                  <c:v>1.4133506968799936</c:v>
                </c:pt>
                <c:pt idx="5283">
                  <c:v>1.4072693973835233</c:v>
                </c:pt>
                <c:pt idx="5284">
                  <c:v>1.4011645655738332</c:v>
                </c:pt>
                <c:pt idx="5285">
                  <c:v>1.3950369569357257</c:v>
                </c:pt>
                <c:pt idx="5286">
                  <c:v>1.3888872985648839</c:v>
                </c:pt>
                <c:pt idx="5287">
                  <c:v>1.3827162899003833</c:v>
                </c:pt>
                <c:pt idx="5288">
                  <c:v>1.376524603463672</c:v>
                </c:pt>
                <c:pt idx="5289">
                  <c:v>1.3703128856027782</c:v>
                </c:pt>
                <c:pt idx="5290">
                  <c:v>1.3640817572427602</c:v>
                </c:pt>
                <c:pt idx="5291">
                  <c:v>1.3578318146386388</c:v>
                </c:pt>
                <c:pt idx="5292">
                  <c:v>1.3515636301341949</c:v>
                </c:pt>
                <c:pt idx="5293">
                  <c:v>1.345277752922784</c:v>
                </c:pt>
                <c:pt idx="5294">
                  <c:v>1.3389747098119906</c:v>
                </c:pt>
                <c:pt idx="5295">
                  <c:v>1.332655005990707</c:v>
                </c:pt>
                <c:pt idx="5296">
                  <c:v>1.3263191257984293</c:v>
                </c:pt>
                <c:pt idx="5297">
                  <c:v>1.319967533496452</c:v>
                </c:pt>
                <c:pt idx="5298">
                  <c:v>1.3136006740406878</c:v>
                </c:pt>
                <c:pt idx="5299">
                  <c:v>1.3072189738558264</c:v>
                </c:pt>
                <c:pt idx="5300">
                  <c:v>1.3008228416102421</c:v>
                </c:pt>
                <c:pt idx="5301">
                  <c:v>1.2944126689927424</c:v>
                </c:pt>
                <c:pt idx="5302">
                  <c:v>1.2879888314881129</c:v>
                </c:pt>
                <c:pt idx="5303">
                  <c:v>1.2815516891549199</c:v>
                </c:pt>
                <c:pt idx="5304">
                  <c:v>1.2751015874022238</c:v>
                </c:pt>
                <c:pt idx="5305">
                  <c:v>1.2686388577673358</c:v>
                </c:pt>
                <c:pt idx="5306">
                  <c:v>1.2621638186923412</c:v>
                </c:pt>
                <c:pt idx="5307">
                  <c:v>1.2556767763022159</c:v>
                </c:pt>
                <c:pt idx="5308">
                  <c:v>1.2491780251808293</c:v>
                </c:pt>
                <c:pt idx="5309">
                  <c:v>1.2426678491478487</c:v>
                </c:pt>
                <c:pt idx="5310">
                  <c:v>1.2361465220347201</c:v>
                </c:pt>
                <c:pt idx="5311">
                  <c:v>1.229614308460357</c:v>
                </c:pt>
                <c:pt idx="5312">
                  <c:v>1.2230714646065797</c:v>
                </c:pt>
                <c:pt idx="5313">
                  <c:v>1.2165182389919926</c:v>
                </c:pt>
                <c:pt idx="5314">
                  <c:v>1.2099548732468133</c:v>
                </c:pt>
                <c:pt idx="5315">
                  <c:v>1.2033816028857554</c:v>
                </c:pt>
                <c:pt idx="5316">
                  <c:v>1.1967986580813217</c:v>
                </c:pt>
                <c:pt idx="5317">
                  <c:v>1.1902062644357543</c:v>
                </c:pt>
                <c:pt idx="5318">
                  <c:v>1.183604643752441</c:v>
                </c:pt>
                <c:pt idx="5319">
                  <c:v>1.1769940148074736</c:v>
                </c:pt>
                <c:pt idx="5320">
                  <c:v>1.1703745941194268</c:v>
                </c:pt>
                <c:pt idx="5321">
                  <c:v>1.1637465967192646</c:v>
                </c:pt>
                <c:pt idx="5322">
                  <c:v>1.1571102369193367</c:v>
                </c:pt>
                <c:pt idx="5323">
                  <c:v>1.150465729081575</c:v>
                </c:pt>
                <c:pt idx="5324">
                  <c:v>1.1438132883852998</c:v>
                </c:pt>
                <c:pt idx="5325">
                  <c:v>1.1371531315938055</c:v>
                </c:pt>
                <c:pt idx="5326">
                  <c:v>1.130485477820713</c:v>
                </c:pt>
                <c:pt idx="5327">
                  <c:v>1.1238105492950421</c:v>
                </c:pt>
                <c:pt idx="5328">
                  <c:v>1.1171285721257993</c:v>
                </c:pt>
                <c:pt idx="5329">
                  <c:v>1.1104397770652559</c:v>
                </c:pt>
                <c:pt idx="5330">
                  <c:v>1.1037444002709416</c:v>
                </c:pt>
                <c:pt idx="5331">
                  <c:v>1.0970426840677094</c:v>
                </c:pt>
                <c:pt idx="5332">
                  <c:v>1.0903348777067665</c:v>
                </c:pt>
                <c:pt idx="5333">
                  <c:v>1.0836212381248196</c:v>
                </c:pt>
                <c:pt idx="5334">
                  <c:v>1.0769020307007469</c:v>
                </c:pt>
                <c:pt idx="5335">
                  <c:v>1.0701775300107543</c:v>
                </c:pt>
                <c:pt idx="5336">
                  <c:v>1.0634480205820267</c:v>
                </c:pt>
                <c:pt idx="5337">
                  <c:v>1.0567137976435077</c:v>
                </c:pt>
                <c:pt idx="5338">
                  <c:v>1.0499751678748055</c:v>
                </c:pt>
                <c:pt idx="5339">
                  <c:v>1.0432324501519878</c:v>
                </c:pt>
                <c:pt idx="5340">
                  <c:v>1.0364859762912222</c:v>
                </c:pt>
                <c:pt idx="5341">
                  <c:v>1.0297360917879419</c:v>
                </c:pt>
                <c:pt idx="5342">
                  <c:v>1.022983156553402</c:v>
                </c:pt>
                <c:pt idx="5343">
                  <c:v>1.0162275456468501</c:v>
                </c:pt>
                <c:pt idx="5344">
                  <c:v>1.009469650003183</c:v>
                </c:pt>
                <c:pt idx="5345">
                  <c:v>1.0027098771558078</c:v>
                </c:pt>
                <c:pt idx="5346">
                  <c:v>0.99594865195408011</c:v>
                </c:pt>
                <c:pt idx="5347">
                  <c:v>0.98918641727557843</c:v>
                </c:pt>
                <c:pt idx="5348">
                  <c:v>0.98242363473071681</c:v>
                </c:pt>
                <c:pt idx="5349">
                  <c:v>0.97566078536181522</c:v>
                </c:pt>
                <c:pt idx="5350">
                  <c:v>0.96889837033357851</c:v>
                </c:pt>
                <c:pt idx="5351">
                  <c:v>0.9621369116162235</c:v>
                </c:pt>
                <c:pt idx="5352">
                  <c:v>0.95537695265909794</c:v>
                </c:pt>
                <c:pt idx="5353">
                  <c:v>0.9486190590553697</c:v>
                </c:pt>
                <c:pt idx="5354">
                  <c:v>0.94186381919577444</c:v>
                </c:pt>
                <c:pt idx="5355">
                  <c:v>0.93511184491200927</c:v>
                </c:pt>
                <c:pt idx="5356">
                  <c:v>0.92836377210771559</c:v>
                </c:pt>
                <c:pt idx="5357">
                  <c:v>0.92162026137722031</c:v>
                </c:pt>
                <c:pt idx="5358">
                  <c:v>0.91488199861026342</c:v>
                </c:pt>
                <c:pt idx="5359">
                  <c:v>0.90814969558254677</c:v>
                </c:pt>
                <c:pt idx="5360">
                  <c:v>0.90142409053061767</c:v>
                </c:pt>
                <c:pt idx="5361">
                  <c:v>0.89470594871060216</c:v>
                </c:pt>
                <c:pt idx="5362">
                  <c:v>0.88799606293940403</c:v>
                </c:pt>
                <c:pt idx="5363">
                  <c:v>0.88129525411711063</c:v>
                </c:pt>
                <c:pt idx="5364">
                  <c:v>0.87460437173032002</c:v>
                </c:pt>
                <c:pt idx="5365">
                  <c:v>0.86792429433471374</c:v>
                </c:pt>
                <c:pt idx="5366">
                  <c:v>0.86125593001534895</c:v>
                </c:pt>
                <c:pt idx="5367">
                  <c:v>0.85460021682474563</c:v>
                </c:pt>
                <c:pt idx="5368">
                  <c:v>0.84795812319619146</c:v>
                </c:pt>
                <c:pt idx="5369">
                  <c:v>0.84133064833183435</c:v>
                </c:pt>
                <c:pt idx="5370">
                  <c:v>0.83471882256466257</c:v>
                </c:pt>
                <c:pt idx="5371">
                  <c:v>0.82812370769169774</c:v>
                </c:pt>
                <c:pt idx="5372">
                  <c:v>0.82154639727875745</c:v>
                </c:pt>
                <c:pt idx="5373">
                  <c:v>0.81498801693460321</c:v>
                </c:pt>
                <c:pt idx="5374">
                  <c:v>0.8084497245530059</c:v>
                </c:pt>
                <c:pt idx="5375">
                  <c:v>0.80193271052211434</c:v>
                </c:pt>
                <c:pt idx="5376">
                  <c:v>0.79543819789919912</c:v>
                </c:pt>
                <c:pt idx="5377">
                  <c:v>0.7889674425496177</c:v>
                </c:pt>
                <c:pt idx="5378">
                  <c:v>0.78252173324869845</c:v>
                </c:pt>
                <c:pt idx="5379">
                  <c:v>0.77610239174490558</c:v>
                </c:pt>
                <c:pt idx="5380">
                  <c:v>0.76971077278355415</c:v>
                </c:pt>
                <c:pt idx="5381">
                  <c:v>0.76334826408898493</c:v>
                </c:pt>
                <c:pt idx="5382">
                  <c:v>0.75701628630440565</c:v>
                </c:pt>
                <c:pt idx="5383">
                  <c:v>0.75071629288761899</c:v>
                </c:pt>
                <c:pt idx="5384">
                  <c:v>0.7444497699619963</c:v>
                </c:pt>
                <c:pt idx="5385">
                  <c:v>0.73821823612021653</c:v>
                </c:pt>
                <c:pt idx="5386">
                  <c:v>0.7320232421810946</c:v>
                </c:pt>
                <c:pt idx="5387">
                  <c:v>0.72586637089675388</c:v>
                </c:pt>
                <c:pt idx="5388">
                  <c:v>0.7197492366099234</c:v>
                </c:pt>
                <c:pt idx="5389">
                  <c:v>0.71367348485941562</c:v>
                </c:pt>
                <c:pt idx="5390">
                  <c:v>0.70764079193332641</c:v>
                </c:pt>
                <c:pt idx="5391">
                  <c:v>0.70165286436844454</c:v>
                </c:pt>
                <c:pt idx="5392">
                  <c:v>0.69571143839497485</c:v>
                </c:pt>
                <c:pt idx="5393">
                  <c:v>0.68981827932494544</c:v>
                </c:pt>
                <c:pt idx="5394">
                  <c:v>0.68397518088487375</c:v>
                </c:pt>
                <c:pt idx="5395">
                  <c:v>0.67818396448993112</c:v>
                </c:pt>
                <c:pt idx="5396">
                  <c:v>0.67244647846002703</c:v>
                </c:pt>
                <c:pt idx="5397">
                  <c:v>0.66676459717642478</c:v>
                </c:pt>
                <c:pt idx="5398">
                  <c:v>0.6611402201789911</c:v>
                </c:pt>
                <c:pt idx="5399">
                  <c:v>0.65557527120221182</c:v>
                </c:pt>
                <c:pt idx="5400">
                  <c:v>0.65007169715063395</c:v>
                </c:pt>
                <c:pt idx="5401">
                  <c:v>0.64463146701272211</c:v>
                </c:pt>
                <c:pt idx="5402">
                  <c:v>0.63925657071277786</c:v>
                </c:pt>
                <c:pt idx="5403">
                  <c:v>0.6339490179010393</c:v>
                </c:pt>
                <c:pt idx="5404">
                  <c:v>0.62871083668125294</c:v>
                </c:pt>
                <c:pt idx="5405">
                  <c:v>0.62354407227611475</c:v>
                </c:pt>
                <c:pt idx="5406">
                  <c:v>0.61845078563089051</c:v>
                </c:pt>
                <c:pt idx="5407">
                  <c:v>0.61343305195408204</c:v>
                </c:pt>
                <c:pt idx="5408">
                  <c:v>0.60849295919765389</c:v>
                </c:pt>
                <c:pt idx="5409">
                  <c:v>0.60363260647489492</c:v>
                </c:pt>
                <c:pt idx="5410">
                  <c:v>0.59885410241824155</c:v>
                </c:pt>
                <c:pt idx="5411">
                  <c:v>0.59415956347658061</c:v>
                </c:pt>
                <c:pt idx="5412">
                  <c:v>0.58955111215388101</c:v>
                </c:pt>
                <c:pt idx="5413">
                  <c:v>0.5850308751887876</c:v>
                </c:pt>
                <c:pt idx="5414">
                  <c:v>0.58060098167783558</c:v>
                </c:pt>
                <c:pt idx="5415">
                  <c:v>0.57626356114171251</c:v>
                </c:pt>
                <c:pt idx="5416">
                  <c:v>0.57202074153813265</c:v>
                </c:pt>
                <c:pt idx="5417">
                  <c:v>0.56787464722032199</c:v>
                </c:pt>
                <c:pt idx="5418">
                  <c:v>0.56382739684491368</c:v>
                </c:pt>
                <c:pt idx="5419">
                  <c:v>0.55988110122958845</c:v>
                </c:pt>
                <c:pt idx="5420">
                  <c:v>0.55603786116386134</c:v>
                </c:pt>
                <c:pt idx="5421">
                  <c:v>0.55229976517306834</c:v>
                </c:pt>
                <c:pt idx="5422">
                  <c:v>0.54866888724008445</c:v>
                </c:pt>
                <c:pt idx="5423">
                  <c:v>0.5451472844851909</c:v>
                </c:pt>
                <c:pt idx="5424">
                  <c:v>0.54173699480810245</c:v>
                </c:pt>
                <c:pt idx="5425">
                  <c:v>0.53844003449403088</c:v>
                </c:pt>
                <c:pt idx="5426">
                  <c:v>0.53525839578668299</c:v>
                </c:pt>
                <c:pt idx="5427">
                  <c:v>0.53219404443150764</c:v>
                </c:pt>
                <c:pt idx="5428">
                  <c:v>0.52924891719178113</c:v>
                </c:pt>
                <c:pt idx="5429">
                  <c:v>0.52642491934164959</c:v>
                </c:pt>
                <c:pt idx="5430">
                  <c:v>0.52372392213818386</c:v>
                </c:pt>
                <c:pt idx="5431">
                  <c:v>0.52114776027742449</c:v>
                </c:pt>
                <c:pt idx="5432">
                  <c:v>0.51869822933680065</c:v>
                </c:pt>
                <c:pt idx="5433">
                  <c:v>0.51637708320857578</c:v>
                </c:pt>
                <c:pt idx="5434">
                  <c:v>0.51418603152764031</c:v>
                </c:pt>
                <c:pt idx="5435">
                  <c:v>0.51212673709787482</c:v>
                </c:pt>
                <c:pt idx="5436">
                  <c:v>0.51020081332104961</c:v>
                </c:pt>
                <c:pt idx="5437">
                  <c:v>0.50840982163266391</c:v>
                </c:pt>
                <c:pt idx="5438">
                  <c:v>0.50675526894856382</c:v>
                </c:pt>
                <c:pt idx="5439">
                  <c:v>0.5052386051271921</c:v>
                </c:pt>
                <c:pt idx="5440">
                  <c:v>0.50386122045140214</c:v>
                </c:pt>
                <c:pt idx="5441">
                  <c:v>0.50262444313490451</c:v>
                </c:pt>
                <c:pt idx="5442">
                  <c:v>0.5015295368570285</c:v>
                </c:pt>
                <c:pt idx="5443">
                  <c:v>0.50057769833153887</c:v>
                </c:pt>
                <c:pt idx="5444">
                  <c:v>0.49977005491299997</c:v>
                </c:pt>
                <c:pt idx="5445">
                  <c:v>0.49910766224595554</c:v>
                </c:pt>
                <c:pt idx="5446">
                  <c:v>0.49859150196171542</c:v>
                </c:pt>
                <c:pt idx="5447">
                  <c:v>0.49822247942695663</c:v>
                </c:pt>
                <c:pt idx="5448">
                  <c:v>0.49800142154916383</c:v>
                </c:pt>
                <c:pt idx="5449">
                  <c:v>0.49792907464332681</c:v>
                </c:pt>
                <c:pt idx="5450">
                  <c:v>0.49800610236482096</c:v>
                </c:pt>
                <c:pt idx="5451">
                  <c:v>0.4982330837129168</c:v>
                </c:pt>
                <c:pt idx="5452">
                  <c:v>0.49861051110918753</c:v>
                </c:pt>
                <c:pt idx="5453">
                  <c:v>0.49913878855590382</c:v>
                </c:pt>
                <c:pt idx="5454">
                  <c:v>0.49981822987819291</c:v>
                </c:pt>
                <c:pt idx="5455">
                  <c:v>0.5006490570548604</c:v>
                </c:pt>
                <c:pt idx="5456">
                  <c:v>0.50163139864139861</c:v>
                </c:pt>
                <c:pt idx="5457">
                  <c:v>0.5027652882903485</c:v>
                </c:pt>
                <c:pt idx="5458">
                  <c:v>0.50405066337157745</c:v>
                </c:pt>
                <c:pt idx="5459">
                  <c:v>0.50548736369802638</c:v>
                </c:pt>
                <c:pt idx="5460">
                  <c:v>0.50707513035897445</c:v>
                </c:pt>
                <c:pt idx="5461">
                  <c:v>0.5088136046656685</c:v>
                </c:pt>
                <c:pt idx="5462">
                  <c:v>0.51070232721219289</c:v>
                </c:pt>
                <c:pt idx="5463">
                  <c:v>0.51274073705447543</c:v>
                </c:pt>
                <c:pt idx="5464">
                  <c:v>0.51492817101138488</c:v>
                </c:pt>
                <c:pt idx="5465">
                  <c:v>0.51726386308961669</c:v>
                </c:pt>
                <c:pt idx="5466">
                  <c:v>0.51974694403600108</c:v>
                </c:pt>
                <c:pt idx="5467">
                  <c:v>0.52237644101904046</c:v>
                </c:pt>
                <c:pt idx="5468">
                  <c:v>0.52515127744200463</c:v>
                </c:pt>
                <c:pt idx="5469">
                  <c:v>0.52807027288960662</c:v>
                </c:pt>
                <c:pt idx="5470">
                  <c:v>0.53113214321001057</c:v>
                </c:pt>
                <c:pt idx="5471">
                  <c:v>0.53433550073316549</c:v>
                </c:pt>
                <c:pt idx="5472">
                  <c:v>0.53767885462771803</c:v>
                </c:pt>
                <c:pt idx="5473">
                  <c:v>0.54116061139574168</c:v>
                </c:pt>
                <c:pt idx="5474">
                  <c:v>0.54477907550822713</c:v>
                </c:pt>
                <c:pt idx="5475">
                  <c:v>0.5485324501790243</c:v>
                </c:pt>
                <c:pt idx="5476">
                  <c:v>0.55241883828001392</c:v>
                </c:pt>
                <c:pt idx="5477">
                  <c:v>0.55643624339516196</c:v>
                </c:pt>
                <c:pt idx="5478">
                  <c:v>0.56058257101481757</c:v>
                </c:pt>
                <c:pt idx="5479">
                  <c:v>0.56485562986774951</c:v>
                </c:pt>
                <c:pt idx="5480">
                  <c:v>0.56925313339117212</c:v>
                </c:pt>
                <c:pt idx="5481">
                  <c:v>0.57377270133747693</c:v>
                </c:pt>
                <c:pt idx="5482">
                  <c:v>0.57841186151488788</c:v>
                </c:pt>
                <c:pt idx="5483">
                  <c:v>0.58316805166134855</c:v>
                </c:pt>
                <c:pt idx="5484">
                  <c:v>0.58803862144900532</c:v>
                </c:pt>
                <c:pt idx="5485">
                  <c:v>0.59302083461699295</c:v>
                </c:pt>
                <c:pt idx="5486">
                  <c:v>0.59811187122925158</c:v>
                </c:pt>
                <c:pt idx="5487">
                  <c:v>0.6033088300552546</c:v>
                </c:pt>
                <c:pt idx="5488">
                  <c:v>0.60860873106987567</c:v>
                </c:pt>
                <c:pt idx="5489">
                  <c:v>0.61400851806854895</c:v>
                </c:pt>
                <c:pt idx="5490">
                  <c:v>0.61950506139506367</c:v>
                </c:pt>
                <c:pt idx="5491">
                  <c:v>0.62509516077658955</c:v>
                </c:pt>
                <c:pt idx="5492">
                  <c:v>0.63077554826245752</c:v>
                </c:pt>
                <c:pt idx="5493">
                  <c:v>0.63654289126252783</c:v>
                </c:pt>
                <c:pt idx="5494">
                  <c:v>0.64239379567942323</c:v>
                </c:pt>
                <c:pt idx="5495">
                  <c:v>0.6483248091309487</c:v>
                </c:pt>
                <c:pt idx="5496">
                  <c:v>0.65433242425600735</c:v>
                </c:pt>
                <c:pt idx="5497">
                  <c:v>0.66041308210091199</c:v>
                </c:pt>
                <c:pt idx="5498">
                  <c:v>0.6665631755781567</c:v>
                </c:pt>
                <c:pt idx="5499">
                  <c:v>0.6727790529942792</c:v>
                </c:pt>
                <c:pt idx="5500">
                  <c:v>0.67905702163918702</c:v>
                </c:pt>
                <c:pt idx="5501">
                  <c:v>0.68539335143252522</c:v>
                </c:pt>
                <c:pt idx="5502">
                  <c:v>0.69178427862006231</c:v>
                </c:pt>
                <c:pt idx="5503">
                  <c:v>0.698226009514614</c:v>
                </c:pt>
                <c:pt idx="5504">
                  <c:v>0.70471472427462667</c:v>
                </c:pt>
                <c:pt idx="5505">
                  <c:v>0.71124658071515046</c:v>
                </c:pt>
                <c:pt idx="5506">
                  <c:v>0.71781771814351591</c:v>
                </c:pt>
                <c:pt idx="5507">
                  <c:v>0.72442426121501835</c:v>
                </c:pt>
                <c:pt idx="5508">
                  <c:v>0.73106232379991098</c:v>
                </c:pt>
                <c:pt idx="5509">
                  <c:v>0.73772801285822676</c:v>
                </c:pt>
                <c:pt idx="5510">
                  <c:v>0.74441743231292101</c:v>
                </c:pt>
                <c:pt idx="5511">
                  <c:v>0.75112668691749163</c:v>
                </c:pt>
                <c:pt idx="5512">
                  <c:v>0.75785188610991683</c:v>
                </c:pt>
                <c:pt idx="5513">
                  <c:v>0.76458914784789112</c:v>
                </c:pt>
                <c:pt idx="5514">
                  <c:v>0.77133460241778118</c:v>
                </c:pt>
                <c:pt idx="5515">
                  <c:v>0.77808439621310499</c:v>
                </c:pt>
                <c:pt idx="5516">
                  <c:v>0.7848346954733697</c:v>
                </c:pt>
                <c:pt idx="5517">
                  <c:v>0.79158168998087652</c:v>
                </c:pt>
                <c:pt idx="5518">
                  <c:v>0.79832159670712011</c:v>
                </c:pt>
                <c:pt idx="5519">
                  <c:v>0.80505066340367382</c:v>
                </c:pt>
                <c:pt idx="5520">
                  <c:v>0.81176517213244614</c:v>
                </c:pt>
                <c:pt idx="5521">
                  <c:v>0.81846144272975918</c:v>
                </c:pt>
                <c:pt idx="5522">
                  <c:v>0.82513583619837583</c:v>
                </c:pt>
                <c:pt idx="5523">
                  <c:v>0.8317847580231944</c:v>
                </c:pt>
                <c:pt idx="5524">
                  <c:v>0.83840466140540471</c:v>
                </c:pt>
                <c:pt idx="5525">
                  <c:v>0.8449920504105437</c:v>
                </c:pt>
                <c:pt idx="5526">
                  <c:v>0.851543483025474</c:v>
                </c:pt>
                <c:pt idx="5527">
                  <c:v>0.85805557412147582</c:v>
                </c:pt>
                <c:pt idx="5528">
                  <c:v>0.86452499831727492</c:v>
                </c:pt>
                <c:pt idx="5529">
                  <c:v>0.87094849274044939</c:v>
                </c:pt>
                <c:pt idx="5530">
                  <c:v>0.87732285968211965</c:v>
                </c:pt>
                <c:pt idx="5531">
                  <c:v>0.8836449691424777</c:v>
                </c:pt>
                <c:pt idx="5532">
                  <c:v>0.88991176126388261</c:v>
                </c:pt>
                <c:pt idx="5533">
                  <c:v>0.89612024864874462</c:v>
                </c:pt>
                <c:pt idx="5534">
                  <c:v>0.90226751855915577</c:v>
                </c:pt>
                <c:pt idx="5535">
                  <c:v>0.90835073499803454</c:v>
                </c:pt>
                <c:pt idx="5536">
                  <c:v>0.91436714066616909</c:v>
                </c:pt>
                <c:pt idx="5537">
                  <c:v>0.92031405879820916</c:v>
                </c:pt>
                <c:pt idx="5538">
                  <c:v>0.92618889487116052</c:v>
                </c:pt>
                <c:pt idx="5539">
                  <c:v>0.93198913818825369</c:v>
                </c:pt>
                <c:pt idx="5540">
                  <c:v>0.93771236333531949</c:v>
                </c:pt>
                <c:pt idx="5541">
                  <c:v>0.94335623150849313</c:v>
                </c:pt>
                <c:pt idx="5542">
                  <c:v>0.94891849171534426</c:v>
                </c:pt>
                <c:pt idx="5543">
                  <c:v>0.95439698184597621</c:v>
                </c:pt>
                <c:pt idx="5544">
                  <c:v>0.95978962961782532</c:v>
                </c:pt>
                <c:pt idx="5545">
                  <c:v>0.96509445339033972</c:v>
                </c:pt>
                <c:pt idx="5546">
                  <c:v>0.9703095628548507</c:v>
                </c:pt>
                <c:pt idx="5547">
                  <c:v>0.97543315959664356</c:v>
                </c:pt>
                <c:pt idx="5548">
                  <c:v>0.98046353753185256</c:v>
                </c:pt>
                <c:pt idx="5549">
                  <c:v>0.98539908322175351</c:v>
                </c:pt>
                <c:pt idx="5550">
                  <c:v>0.99023827606283721</c:v>
                </c:pt>
                <c:pt idx="5551">
                  <c:v>0.99497968835755413</c:v>
                </c:pt>
                <c:pt idx="5552">
                  <c:v>0.9996219852660867</c:v>
                </c:pt>
                <c:pt idx="5553">
                  <c:v>1.0041639246414191</c:v>
                </c:pt>
                <c:pt idx="5554">
                  <c:v>1.008604356750606</c:v>
                </c:pt>
                <c:pt idx="5555">
                  <c:v>1.0129422238837451</c:v>
                </c:pt>
                <c:pt idx="5556">
                  <c:v>1.017176559854267</c:v>
                </c:pt>
                <c:pt idx="5557">
                  <c:v>1.021306489393752</c:v>
                </c:pt>
                <c:pt idx="5558">
                  <c:v>1.0253312274421671</c:v>
                </c:pt>
                <c:pt idx="5559">
                  <c:v>1.0292500783390344</c:v>
                </c:pt>
                <c:pt idx="5560">
                  <c:v>1.0330624349175661</c:v>
                </c:pt>
                <c:pt idx="5561">
                  <c:v>1.0367677775053652</c:v>
                </c:pt>
                <c:pt idx="5562">
                  <c:v>1.0403656728346138</c:v>
                </c:pt>
                <c:pt idx="5563">
                  <c:v>1.0438557728667821</c:v>
                </c:pt>
                <c:pt idx="5564">
                  <c:v>1.047237813533846</c:v>
                </c:pt>
                <c:pt idx="5565">
                  <c:v>1.0505116134003682</c:v>
                </c:pt>
                <c:pt idx="5566">
                  <c:v>1.0536770722511679</c:v>
                </c:pt>
                <c:pt idx="5567">
                  <c:v>1.0567341696061969</c:v>
                </c:pt>
                <c:pt idx="5568">
                  <c:v>1.0596829631697615</c:v>
                </c:pt>
                <c:pt idx="5569">
                  <c:v>1.0625235872140828</c:v>
                </c:pt>
                <c:pt idx="5570">
                  <c:v>1.0652562509047339</c:v>
                </c:pt>
                <c:pt idx="5571">
                  <c:v>1.0678812365699812</c:v>
                </c:pt>
                <c:pt idx="5572">
                  <c:v>1.0703988979181238</c:v>
                </c:pt>
                <c:pt idx="5573">
                  <c:v>1.0728096582075297</c:v>
                </c:pt>
                <c:pt idx="5574">
                  <c:v>1.0751140083721198</c:v>
                </c:pt>
                <c:pt idx="5575">
                  <c:v>1.0773125051086179</c:v>
                </c:pt>
                <c:pt idx="5576">
                  <c:v>1.0794057689263881</c:v>
                </c:pt>
                <c:pt idx="5577">
                  <c:v>1.0813944821653569</c:v>
                </c:pt>
                <c:pt idx="5578">
                  <c:v>1.0832793869866535</c:v>
                </c:pt>
                <c:pt idx="5579">
                  <c:v>1.0850612833381807</c:v>
                </c:pt>
                <c:pt idx="5580">
                  <c:v>1.086741026899624</c:v>
                </c:pt>
                <c:pt idx="5581">
                  <c:v>1.088319527010374</c:v>
                </c:pt>
                <c:pt idx="5582">
                  <c:v>1.089797744583864</c:v>
                </c:pt>
                <c:pt idx="5583">
                  <c:v>1.0911766900126234</c:v>
                </c:pt>
                <c:pt idx="5584">
                  <c:v>1.0924574210659197</c:v>
                </c:pt>
                <c:pt idx="5585">
                  <c:v>1.0936410407847299</c:v>
                </c:pt>
                <c:pt idx="5586">
                  <c:v>1.094728695376908</c:v>
                </c:pt>
                <c:pt idx="5587">
                  <c:v>1.095721572115689</c:v>
                </c:pt>
                <c:pt idx="5588">
                  <c:v>1.0966208972436786</c:v>
                </c:pt>
                <c:pt idx="5589">
                  <c:v>1.0974279338869739</c:v>
                </c:pt>
                <c:pt idx="5590">
                  <c:v>1.098143979981322</c:v>
                </c:pt>
                <c:pt idx="5591">
                  <c:v>1.0987703662130011</c:v>
                </c:pt>
                <c:pt idx="5592">
                  <c:v>1.0993084539763809</c:v>
                </c:pt>
                <c:pt idx="5593">
                  <c:v>1.0997596333530764</c:v>
                </c:pt>
                <c:pt idx="5594">
                  <c:v>1.100125321112162</c:v>
                </c:pt>
                <c:pt idx="5595">
                  <c:v>1.1004069587358987</c:v>
                </c:pt>
                <c:pt idx="5596">
                  <c:v>1.1006060104714799</c:v>
                </c:pt>
                <c:pt idx="5597">
                  <c:v>1.1007239614125104</c:v>
                </c:pt>
                <c:pt idx="5598">
                  <c:v>1.1007623156108488</c:v>
                </c:pt>
                <c:pt idx="5599">
                  <c:v>1.1007225942216941</c:v>
                </c:pt>
                <c:pt idx="5600">
                  <c:v>1.1006063336814245</c:v>
                </c:pt>
                <c:pt idx="5601">
                  <c:v>1.1004150839236682</c:v>
                </c:pt>
                <c:pt idx="5602">
                  <c:v>1.1001504066312349</c:v>
                </c:pt>
                <c:pt idx="5603">
                  <c:v>1.0998138735266321</c:v>
                </c:pt>
                <c:pt idx="5604">
                  <c:v>1.0994070647035155</c:v>
                </c:pt>
                <c:pt idx="5605">
                  <c:v>1.098931566999044</c:v>
                </c:pt>
                <c:pt idx="5606">
                  <c:v>1.0983889724072593</c:v>
                </c:pt>
                <c:pt idx="5607">
                  <c:v>1.0977808765369057</c:v>
                </c:pt>
                <c:pt idx="5608">
                  <c:v>1.0971088771123718</c:v>
                </c:pt>
                <c:pt idx="5609">
                  <c:v>1.0963745725189957</c:v>
                </c:pt>
                <c:pt idx="5610">
                  <c:v>1.095579560393954</c:v>
                </c:pt>
                <c:pt idx="5611">
                  <c:v>1.0947254362617846</c:v>
                </c:pt>
                <c:pt idx="5612">
                  <c:v>1.093813792217553</c:v>
                </c:pt>
                <c:pt idx="5613">
                  <c:v>1.09284621565419</c:v>
                </c:pt>
                <c:pt idx="5614">
                  <c:v>1.0918242880383109</c:v>
                </c:pt>
                <c:pt idx="5615">
                  <c:v>1.0907495837312891</c:v>
                </c:pt>
                <c:pt idx="5616">
                  <c:v>1.0896236688572534</c:v>
                </c:pt>
                <c:pt idx="5617">
                  <c:v>1.0884481002185067</c:v>
                </c:pt>
                <c:pt idx="5618">
                  <c:v>1.0872244242562827</c:v>
                </c:pt>
                <c:pt idx="5619">
                  <c:v>1.0859541760584117</c:v>
                </c:pt>
                <c:pt idx="5620">
                  <c:v>1.0846388784135161</c:v>
                </c:pt>
                <c:pt idx="5621">
                  <c:v>1.0832800409094758</c:v>
                </c:pt>
                <c:pt idx="5622">
                  <c:v>1.0818791590787808</c:v>
                </c:pt>
                <c:pt idx="5623">
                  <c:v>1.0804377135877101</c:v>
                </c:pt>
                <c:pt idx="5624">
                  <c:v>1.0789571694703468</c:v>
                </c:pt>
                <c:pt idx="5625">
                  <c:v>1.0774389754061617</c:v>
                </c:pt>
                <c:pt idx="5626">
                  <c:v>1.0758845630404568</c:v>
                </c:pt>
                <c:pt idx="5627">
                  <c:v>1.0742953463483624</c:v>
                </c:pt>
                <c:pt idx="5628">
                  <c:v>1.0726727210392115</c:v>
                </c:pt>
                <c:pt idx="5629">
                  <c:v>1.0710180640027007</c:v>
                </c:pt>
                <c:pt idx="5630">
                  <c:v>1.069332732795425</c:v>
                </c:pt>
                <c:pt idx="5631">
                  <c:v>1.0676180651664537</c:v>
                </c:pt>
                <c:pt idx="5632">
                  <c:v>1.065875378621338</c:v>
                </c:pt>
                <c:pt idx="5633">
                  <c:v>1.0641059700241331</c:v>
                </c:pt>
                <c:pt idx="5634">
                  <c:v>1.0623111152360281</c:v>
                </c:pt>
                <c:pt idx="5635">
                  <c:v>1.0604920687897534</c:v>
                </c:pt>
                <c:pt idx="5636">
                  <c:v>1.0586500635989609</c:v>
                </c:pt>
                <c:pt idx="5637">
                  <c:v>1.0567863107008191</c:v>
                </c:pt>
                <c:pt idx="5638">
                  <c:v>1.0549019990329156</c:v>
                </c:pt>
                <c:pt idx="5639">
                  <c:v>1.0529982952403267</c:v>
                </c:pt>
                <c:pt idx="5640">
                  <c:v>1.051076343514775</c:v>
                </c:pt>
                <c:pt idx="5641">
                  <c:v>1.0491372654631734</c:v>
                </c:pt>
                <c:pt idx="5642">
                  <c:v>1.0471821600050821</c:v>
                </c:pt>
                <c:pt idx="5643">
                  <c:v>1.04521210329764</c:v>
                </c:pt>
                <c:pt idx="5644">
                  <c:v>1.0432281486877395</c:v>
                </c:pt>
                <c:pt idx="5645">
                  <c:v>1.041231326689781</c:v>
                </c:pt>
                <c:pt idx="5646">
                  <c:v>1.0392226449875304</c:v>
                </c:pt>
                <c:pt idx="5647">
                  <c:v>1.0372030884605066</c:v>
                </c:pt>
                <c:pt idx="5648">
                  <c:v>1.0351736192326162</c:v>
                </c:pt>
                <c:pt idx="5649">
                  <c:v>1.0331351767419659</c:v>
                </c:pt>
                <c:pt idx="5650">
                  <c:v>1.0310886778320978</c:v>
                </c:pt>
                <c:pt idx="5651">
                  <c:v>1.0290350168621438</c:v>
                </c:pt>
                <c:pt idx="5652">
                  <c:v>1.0269750658358721</c:v>
                </c:pt>
                <c:pt idx="5653">
                  <c:v>1.0249096745488904</c:v>
                </c:pt>
                <c:pt idx="5654">
                  <c:v>1.0228396707508638</c:v>
                </c:pt>
                <c:pt idx="5655">
                  <c:v>1.0207658603257701</c:v>
                </c:pt>
                <c:pt idx="5656">
                  <c:v>1.0186890274852043</c:v>
                </c:pt>
                <c:pt idx="5657">
                  <c:v>1.016609934976114</c:v>
                </c:pt>
                <c:pt idx="5658">
                  <c:v>1.0145293243019542</c:v>
                </c:pt>
                <c:pt idx="5659">
                  <c:v>1.0124479159548421</c:v>
                </c:pt>
                <c:pt idx="5660">
                  <c:v>1.0103664096603144</c:v>
                </c:pt>
                <c:pt idx="5661">
                  <c:v>1.0082854846313498</c:v>
                </c:pt>
                <c:pt idx="5662">
                  <c:v>1.0062057998325051</c:v>
                </c:pt>
                <c:pt idx="5663">
                  <c:v>1.0041279942529275</c:v>
                </c:pt>
                <c:pt idx="5664">
                  <c:v>1.002052687186842</c:v>
                </c:pt>
                <c:pt idx="5665">
                  <c:v>0.99998047852144067</c:v>
                </c:pt>
                <c:pt idx="5666">
                  <c:v>0.9979119490315741</c:v>
                </c:pt>
                <c:pt idx="5667">
                  <c:v>0.99584766067974861</c:v>
                </c:pt>
                <c:pt idx="5668">
                  <c:v>0.99378815692154243</c:v>
                </c:pt>
                <c:pt idx="5669">
                  <c:v>0.9917339630148867</c:v>
                </c:pt>
                <c:pt idx="5670">
                  <c:v>0.98968558633349812</c:v>
                </c:pt>
                <c:pt idx="5671">
                  <c:v>0.98764351668325612</c:v>
                </c:pt>
                <c:pt idx="5672">
                  <c:v>0.98560822662078418</c:v>
                </c:pt>
                <c:pt idx="5673">
                  <c:v>0.9835801717745658</c:v>
                </c:pt>
                <c:pt idx="5674">
                  <c:v>0.98155979116619851</c:v>
                </c:pt>
                <c:pt idx="5675">
                  <c:v>0.97954750753396214</c:v>
                </c:pt>
                <c:pt idx="5676">
                  <c:v>0.97754372765475173</c:v>
                </c:pt>
                <c:pt idx="5677">
                  <c:v>0.97554884266748076</c:v>
                </c:pt>
                <c:pt idx="5678">
                  <c:v>0.97356322839445952</c:v>
                </c:pt>
                <c:pt idx="5679">
                  <c:v>0.97158724566219368</c:v>
                </c:pt>
                <c:pt idx="5680">
                  <c:v>0.96962124062015043</c:v>
                </c:pt>
                <c:pt idx="5681">
                  <c:v>0.96766554505760249</c:v>
                </c:pt>
                <c:pt idx="5682">
                  <c:v>0.96572047671800842</c:v>
                </c:pt>
                <c:pt idx="5683">
                  <c:v>0.96378633961008964</c:v>
                </c:pt>
                <c:pt idx="5684">
                  <c:v>0.96186342431650995</c:v>
                </c:pt>
                <c:pt idx="5685">
                  <c:v>0.95995200829765726</c:v>
                </c:pt>
                <c:pt idx="5686">
                  <c:v>0.95805235619291051</c:v>
                </c:pt>
                <c:pt idx="5687">
                  <c:v>0.95616472011677178</c:v>
                </c:pt>
                <c:pt idx="5688">
                  <c:v>0.95428933995072518</c:v>
                </c:pt>
                <c:pt idx="5689">
                  <c:v>0.9524264436300407</c:v>
                </c:pt>
                <c:pt idx="5690">
                  <c:v>0.95057624742643942</c:v>
                </c:pt>
                <c:pt idx="5691">
                  <c:v>0.9487389562241989</c:v>
                </c:pt>
                <c:pt idx="5692">
                  <c:v>0.94691476379195538</c:v>
                </c:pt>
                <c:pt idx="5693">
                  <c:v>0.94510385304797273</c:v>
                </c:pt>
                <c:pt idx="5694">
                  <c:v>0.94330639632000213</c:v>
                </c:pt>
                <c:pt idx="5695">
                  <c:v>0.94152255559901132</c:v>
                </c:pt>
                <c:pt idx="5696">
                  <c:v>0.93975248278653778</c:v>
                </c:pt>
                <c:pt idx="5697">
                  <c:v>0.9379963199362924</c:v>
                </c:pt>
                <c:pt idx="5698">
                  <c:v>0.93625419948827215</c:v>
                </c:pt>
                <c:pt idx="5699">
                  <c:v>0.93452624449760557</c:v>
                </c:pt>
                <c:pt idx="5700">
                  <c:v>0.9328125688554425</c:v>
                </c:pt>
                <c:pt idx="5701">
                  <c:v>0.9311132775047406</c:v>
                </c:pt>
                <c:pt idx="5702">
                  <c:v>0.92942846664726031</c:v>
                </c:pt>
                <c:pt idx="5703">
                  <c:v>0.92775822394555485</c:v>
                </c:pt>
                <c:pt idx="5704">
                  <c:v>0.92610262871700821</c:v>
                </c:pt>
                <c:pt idx="5705">
                  <c:v>0.9244617521215166</c:v>
                </c:pt>
                <c:pt idx="5706">
                  <c:v>0.92283565734148898</c:v>
                </c:pt>
                <c:pt idx="5707">
                  <c:v>0.92122439975636838</c:v>
                </c:pt>
                <c:pt idx="5708">
                  <c:v>0.91962802710865765</c:v>
                </c:pt>
                <c:pt idx="5709">
                  <c:v>0.9180465796640036</c:v>
                </c:pt>
                <c:pt idx="5710">
                  <c:v>0.91648009036421718</c:v>
                </c:pt>
                <c:pt idx="5711">
                  <c:v>0.91492858497355045</c:v>
                </c:pt>
                <c:pt idx="5712">
                  <c:v>0.9133920822181647</c:v>
                </c:pt>
                <c:pt idx="5713">
                  <c:v>0.91187059391863479</c:v>
                </c:pt>
                <c:pt idx="5714">
                  <c:v>0.91036412511642373</c:v>
                </c:pt>
                <c:pt idx="5715">
                  <c:v>0.90887267419345164</c:v>
                </c:pt>
                <c:pt idx="5716">
                  <c:v>0.90739623298518979</c:v>
                </c:pt>
                <c:pt idx="5717">
                  <c:v>0.9059347868876817</c:v>
                </c:pt>
                <c:pt idx="5718">
                  <c:v>0.90448831495788351</c:v>
                </c:pt>
                <c:pt idx="5719">
                  <c:v>0.90305679000873051</c:v>
                </c:pt>
                <c:pt idx="5720">
                  <c:v>0.90164017869714352</c:v>
                </c:pt>
                <c:pt idx="5721">
                  <c:v>0.90023844160716859</c:v>
                </c:pt>
                <c:pt idx="5722">
                  <c:v>0.89885153332687928</c:v>
                </c:pt>
                <c:pt idx="5723">
                  <c:v>0.89747940251973002</c:v>
                </c:pt>
                <c:pt idx="5724">
                  <c:v>0.89612199199090969</c:v>
                </c:pt>
                <c:pt idx="5725">
                  <c:v>0.89477923874797383</c:v>
                </c:pt>
                <c:pt idx="5726">
                  <c:v>0.89345107405691249</c:v>
                </c:pt>
                <c:pt idx="5727">
                  <c:v>0.89213742349294956</c:v>
                </c:pt>
                <c:pt idx="5728">
                  <c:v>0.8908382069871037</c:v>
                </c:pt>
                <c:pt idx="5729">
                  <c:v>0.8895533388677167</c:v>
                </c:pt>
                <c:pt idx="5730">
                  <c:v>0.88828272789795348</c:v>
                </c:pt>
                <c:pt idx="5731">
                  <c:v>0.88702627730968164</c:v>
                </c:pt>
                <c:pt idx="5732">
                  <c:v>0.88578388483255766</c:v>
                </c:pt>
                <c:pt idx="5733">
                  <c:v>0.88455544272024644</c:v>
                </c:pt>
                <c:pt idx="5734">
                  <c:v>0.88334083777281169</c:v>
                </c:pt>
                <c:pt idx="5735">
                  <c:v>0.88213995135596057</c:v>
                </c:pt>
                <c:pt idx="5736">
                  <c:v>0.8809526594175906</c:v>
                </c:pt>
                <c:pt idx="5737">
                  <c:v>0.87977883250122824</c:v>
                </c:pt>
                <c:pt idx="5738">
                  <c:v>0.8786183357571562</c:v>
                </c:pt>
                <c:pt idx="5739">
                  <c:v>0.87747102895119511</c:v>
                </c:pt>
                <c:pt idx="5740">
                  <c:v>0.87633676647187764</c:v>
                </c:pt>
                <c:pt idx="5741">
                  <c:v>0.87521539733529863</c:v>
                </c:pt>
                <c:pt idx="5742">
                  <c:v>0.87410676518889185</c:v>
                </c:pt>
                <c:pt idx="5743">
                  <c:v>0.87301070831395489</c:v>
                </c:pt>
                <c:pt idx="5744">
                  <c:v>0.87192705962727324</c:v>
                </c:pt>
                <c:pt idx="5745">
                  <c:v>0.87085564668173998</c:v>
                </c:pt>
                <c:pt idx="5746">
                  <c:v>0.86979629166683858</c:v>
                </c:pt>
                <c:pt idx="5747">
                  <c:v>0.86874881140938054</c:v>
                </c:pt>
                <c:pt idx="5748">
                  <c:v>0.86771301737350215</c:v>
                </c:pt>
                <c:pt idx="5749">
                  <c:v>0.86668871566180072</c:v>
                </c:pt>
                <c:pt idx="5750">
                  <c:v>0.86567570701717289</c:v>
                </c:pt>
                <c:pt idx="5751">
                  <c:v>0.8646737868253429</c:v>
                </c:pt>
                <c:pt idx="5752">
                  <c:v>0.86368274511880361</c:v>
                </c:pt>
                <c:pt idx="5753">
                  <c:v>0.86270236658257893</c:v>
                </c:pt>
                <c:pt idx="5754">
                  <c:v>0.86173243056150595</c:v>
                </c:pt>
                <c:pt idx="5755">
                  <c:v>0.86077271106998665</c:v>
                </c:pt>
                <c:pt idx="5756">
                  <c:v>0.85982297680400765</c:v>
                </c:pt>
                <c:pt idx="5757">
                  <c:v>0.85888299115610967</c:v>
                </c:pt>
                <c:pt idx="5758">
                  <c:v>0.85795251223330193</c:v>
                </c:pt>
                <c:pt idx="5759">
                  <c:v>0.85703129287814905</c:v>
                </c:pt>
                <c:pt idx="5760">
                  <c:v>0.85611908069373566</c:v>
                </c:pt>
                <c:pt idx="5761">
                  <c:v>0.85521561807262469</c:v>
                </c:pt>
                <c:pt idx="5762">
                  <c:v>0.85432064222989812</c:v>
                </c:pt>
                <c:pt idx="5763">
                  <c:v>0.85343388524036146</c:v>
                </c:pt>
                <c:pt idx="5764">
                  <c:v>0.85255507408114761</c:v>
                </c:pt>
                <c:pt idx="5765">
                  <c:v>0.85168393067932735</c:v>
                </c:pt>
                <c:pt idx="5766">
                  <c:v>0.85082017196393722</c:v>
                </c:pt>
                <c:pt idx="5767">
                  <c:v>0.84996350992513059</c:v>
                </c:pt>
                <c:pt idx="5768">
                  <c:v>0.84911365167792519</c:v>
                </c:pt>
                <c:pt idx="5769">
                  <c:v>0.84827029953266253</c:v>
                </c:pt>
                <c:pt idx="5770">
                  <c:v>0.84743315107218453</c:v>
                </c:pt>
                <c:pt idx="5771">
                  <c:v>0.84660189923481644</c:v>
                </c:pt>
                <c:pt idx="5772">
                  <c:v>0.84577623240520095</c:v>
                </c:pt>
                <c:pt idx="5773">
                  <c:v>0.84495583451181333</c:v>
                </c:pt>
                <c:pt idx="5774">
                  <c:v>0.8441403851317365</c:v>
                </c:pt>
                <c:pt idx="5775">
                  <c:v>0.84332955960348621</c:v>
                </c:pt>
                <c:pt idx="5776">
                  <c:v>0.84252302914748367</c:v>
                </c:pt>
                <c:pt idx="5777">
                  <c:v>0.84172046099448294</c:v>
                </c:pt>
                <c:pt idx="5778">
                  <c:v>0.84092151852251806</c:v>
                </c:pt>
                <c:pt idx="5779">
                  <c:v>0.84012586140187651</c:v>
                </c:pt>
                <c:pt idx="5780">
                  <c:v>0.83933314574915197</c:v>
                </c:pt>
                <c:pt idx="5781">
                  <c:v>0.83854302428982463</c:v>
                </c:pt>
                <c:pt idx="5782">
                  <c:v>0.83775514652989724</c:v>
                </c:pt>
                <c:pt idx="5783">
                  <c:v>0.83696915893646751</c:v>
                </c:pt>
                <c:pt idx="5784">
                  <c:v>0.83618470512784959</c:v>
                </c:pt>
                <c:pt idx="5785">
                  <c:v>0.83540142607241852</c:v>
                </c:pt>
                <c:pt idx="5786">
                  <c:v>0.8346189602975802</c:v>
                </c:pt>
                <c:pt idx="5787">
                  <c:v>0.8338369441078215</c:v>
                </c:pt>
                <c:pt idx="5788">
                  <c:v>0.8330550118125396</c:v>
                </c:pt>
                <c:pt idx="5789">
                  <c:v>0.83227279596325587</c:v>
                </c:pt>
                <c:pt idx="5790">
                  <c:v>0.8314899276007196</c:v>
                </c:pt>
                <c:pt idx="5791">
                  <c:v>0.83070603651164621</c:v>
                </c:pt>
                <c:pt idx="5792">
                  <c:v>0.82992075149523381</c:v>
                </c:pt>
                <c:pt idx="5793">
                  <c:v>0.82913370063860903</c:v>
                </c:pt>
                <c:pt idx="5794">
                  <c:v>0.82834451160329514</c:v>
                </c:pt>
                <c:pt idx="5795">
                  <c:v>0.82755281191979801</c:v>
                </c:pt>
                <c:pt idx="5796">
                  <c:v>0.82675822929249831</c:v>
                </c:pt>
                <c:pt idx="5797">
                  <c:v>0.82596039191334636</c:v>
                </c:pt>
                <c:pt idx="5798">
                  <c:v>0.82515892878541997</c:v>
                </c:pt>
                <c:pt idx="5799">
                  <c:v>0.82435347005510973</c:v>
                </c:pt>
                <c:pt idx="5800">
                  <c:v>0.82354364735291652</c:v>
                </c:pt>
                <c:pt idx="5801">
                  <c:v>0.82272909414378492</c:v>
                </c:pt>
                <c:pt idx="5802">
                  <c:v>0.82190944608508376</c:v>
                </c:pt>
                <c:pt idx="5803">
                  <c:v>0.82108434139344788</c:v>
                </c:pt>
                <c:pt idx="5804">
                  <c:v>0.82025342121894629</c:v>
                </c:pt>
                <c:pt idx="5805">
                  <c:v>0.81941633002757253</c:v>
                </c:pt>
                <c:pt idx="5806">
                  <c:v>0.81857271599069059</c:v>
                </c:pt>
                <c:pt idx="5807">
                  <c:v>0.8177222313811614</c:v>
                </c:pt>
                <c:pt idx="5808">
                  <c:v>0.81686453297716499</c:v>
                </c:pt>
                <c:pt idx="5809">
                  <c:v>0.81599928247087383</c:v>
                </c:pt>
                <c:pt idx="5810">
                  <c:v>0.81512614688424556</c:v>
                </c:pt>
                <c:pt idx="5811">
                  <c:v>0.81424479898893332</c:v>
                </c:pt>
                <c:pt idx="5812">
                  <c:v>0.81335491773234159</c:v>
                </c:pt>
                <c:pt idx="5813">
                  <c:v>0.81245618866694747</c:v>
                </c:pt>
                <c:pt idx="5814">
                  <c:v>0.8115483043844236</c:v>
                </c:pt>
                <c:pt idx="5815">
                  <c:v>0.8106309649521769</c:v>
                </c:pt>
                <c:pt idx="5816">
                  <c:v>0.80970387835398994</c:v>
                </c:pt>
                <c:pt idx="5817">
                  <c:v>0.80876676093119237</c:v>
                </c:pt>
                <c:pt idx="5818">
                  <c:v>0.80781933782686777</c:v>
                </c:pt>
                <c:pt idx="5819">
                  <c:v>0.80686134342978011</c:v>
                </c:pt>
                <c:pt idx="5820">
                  <c:v>0.80589252181994642</c:v>
                </c:pt>
                <c:pt idx="5821">
                  <c:v>0.80491262721234957</c:v>
                </c:pt>
                <c:pt idx="5822">
                  <c:v>0.80392142440089398</c:v>
                </c:pt>
                <c:pt idx="5823">
                  <c:v>0.8029186891993435</c:v>
                </c:pt>
                <c:pt idx="5824">
                  <c:v>0.80190420888069769</c:v>
                </c:pt>
                <c:pt idx="5825">
                  <c:v>0.80087778261302556</c:v>
                </c:pt>
                <c:pt idx="5826">
                  <c:v>0.79983922189106316</c:v>
                </c:pt>
                <c:pt idx="5827">
                  <c:v>0.79878835096319789</c:v>
                </c:pt>
                <c:pt idx="5828">
                  <c:v>0.79772500725258511</c:v>
                </c:pt>
                <c:pt idx="5829">
                  <c:v>0.79664904177262708</c:v>
                </c:pt>
                <c:pt idx="5830">
                  <c:v>0.7955603195342591</c:v>
                </c:pt>
                <c:pt idx="5831">
                  <c:v>0.7944587199460641</c:v>
                </c:pt>
                <c:pt idx="5832">
                  <c:v>0.79334413720502861</c:v>
                </c:pt>
                <c:pt idx="5833">
                  <c:v>0.79221648067801631</c:v>
                </c:pt>
                <c:pt idx="5834">
                  <c:v>0.79107567527263534</c:v>
                </c:pt>
                <c:pt idx="5835">
                  <c:v>0.7899216617967284</c:v>
                </c:pt>
                <c:pt idx="5836">
                  <c:v>0.7887543973058464</c:v>
                </c:pt>
                <c:pt idx="5837">
                  <c:v>0.78757385543798653</c:v>
                </c:pt>
                <c:pt idx="5838">
                  <c:v>0.78638002673392471</c:v>
                </c:pt>
                <c:pt idx="5839">
                  <c:v>0.7851729189440313</c:v>
                </c:pt>
                <c:pt idx="5840">
                  <c:v>0.78395255731847124</c:v>
                </c:pt>
                <c:pt idx="5841">
                  <c:v>0.78271898488253755</c:v>
                </c:pt>
                <c:pt idx="5842">
                  <c:v>0.781472262693782</c:v>
                </c:pt>
                <c:pt idx="5843">
                  <c:v>0.78021247008272288</c:v>
                </c:pt>
                <c:pt idx="5844">
                  <c:v>0.77893970487413355</c:v>
                </c:pt>
                <c:pt idx="5845">
                  <c:v>0.7776540835895428</c:v>
                </c:pt>
                <c:pt idx="5846">
                  <c:v>0.77635574163011722</c:v>
                </c:pt>
                <c:pt idx="5847">
                  <c:v>0.77504483343867259</c:v>
                </c:pt>
                <c:pt idx="5848">
                  <c:v>0.77372153264066568</c:v>
                </c:pt>
                <c:pt idx="5849">
                  <c:v>0.77238603216339785</c:v>
                </c:pt>
                <c:pt idx="5850">
                  <c:v>0.77103854433258112</c:v>
                </c:pt>
                <c:pt idx="5851">
                  <c:v>0.76967930094659498</c:v>
                </c:pt>
                <c:pt idx="5852">
                  <c:v>0.76830855332639414</c:v>
                </c:pt>
                <c:pt idx="5853">
                  <c:v>0.76692657234230766</c:v>
                </c:pt>
                <c:pt idx="5854">
                  <c:v>0.76553364841577465</c:v>
                </c:pt>
                <c:pt idx="5855">
                  <c:v>0.76413009149674194</c:v>
                </c:pt>
                <c:pt idx="5856">
                  <c:v>0.76271623101529162</c:v>
                </c:pt>
                <c:pt idx="5857">
                  <c:v>0.7612924158088743</c:v>
                </c:pt>
                <c:pt idx="5858">
                  <c:v>0.7598590140220649</c:v>
                </c:pt>
                <c:pt idx="5859">
                  <c:v>0.7584164129820351</c:v>
                </c:pt>
                <c:pt idx="5860">
                  <c:v>0.75696501904666702</c:v>
                </c:pt>
                <c:pt idx="5861">
                  <c:v>0.75550525742672581</c:v>
                </c:pt>
                <c:pt idx="5862">
                  <c:v>0.75403757198167531</c:v>
                </c:pt>
                <c:pt idx="5863">
                  <c:v>0.75256242498875181</c:v>
                </c:pt>
                <c:pt idx="5864">
                  <c:v>0.75108029688610822</c:v>
                </c:pt>
                <c:pt idx="5865">
                  <c:v>0.7495916859887789</c:v>
                </c:pt>
                <c:pt idx="5866">
                  <c:v>0.74809710817929853</c:v>
                </c:pt>
                <c:pt idx="5867">
                  <c:v>0.74659709657161699</c:v>
                </c:pt>
                <c:pt idx="5868">
                  <c:v>0.74509220114938179</c:v>
                </c:pt>
                <c:pt idx="5869">
                  <c:v>0.74358298837860048</c:v>
                </c:pt>
                <c:pt idx="5870">
                  <c:v>0.74207004079553285</c:v>
                </c:pt>
                <c:pt idx="5871">
                  <c:v>0.74055395656873335</c:v>
                </c:pt>
                <c:pt idx="5872">
                  <c:v>0.7390353490382251</c:v>
                </c:pt>
                <c:pt idx="5873">
                  <c:v>0.7375148462292126</c:v>
                </c:pt>
                <c:pt idx="5874">
                  <c:v>0.73599309034408533</c:v>
                </c:pt>
                <c:pt idx="5875">
                  <c:v>0.73447073723017553</c:v>
                </c:pt>
                <c:pt idx="5876">
                  <c:v>0.73294845582685664</c:v>
                </c:pt>
                <c:pt idx="5877">
                  <c:v>0.73142692759030525</c:v>
                </c:pt>
                <c:pt idx="5878">
                  <c:v>0.72990684589875376</c:v>
                </c:pt>
                <c:pt idx="5879">
                  <c:v>0.72838891543683881</c:v>
                </c:pt>
                <c:pt idx="5880">
                  <c:v>0.72687385156189754</c:v>
                </c:pt>
                <c:pt idx="5881">
                  <c:v>0.72536237965229367</c:v>
                </c:pt>
                <c:pt idx="5882">
                  <c:v>0.72385523443821831</c:v>
                </c:pt>
                <c:pt idx="5883">
                  <c:v>0.72235315931700439</c:v>
                </c:pt>
                <c:pt idx="5884">
                  <c:v>0.72085690565299021</c:v>
                </c:pt>
                <c:pt idx="5885">
                  <c:v>0.71936723206401654</c:v>
                </c:pt>
                <c:pt idx="5886">
                  <c:v>0.71788490369439195</c:v>
                </c:pt>
                <c:pt idx="5887">
                  <c:v>0.71641069147672698</c:v>
                </c:pt>
                <c:pt idx="5888">
                  <c:v>0.71494537138316694</c:v>
                </c:pt>
                <c:pt idx="5889">
                  <c:v>0.71348972366677921</c:v>
                </c:pt>
                <c:pt idx="5890">
                  <c:v>0.71204453209570284</c:v>
                </c:pt>
                <c:pt idx="5891">
                  <c:v>0.71061058317979364</c:v>
                </c:pt>
                <c:pt idx="5892">
                  <c:v>0.7091886653913827</c:v>
                </c:pt>
                <c:pt idx="5893">
                  <c:v>0.70777956838270373</c:v>
                </c:pt>
                <c:pt idx="5894">
                  <c:v>0.70638408219921289</c:v>
                </c:pt>
                <c:pt idx="5895">
                  <c:v>0.70500299649184983</c:v>
                </c:pt>
                <c:pt idx="5896">
                  <c:v>0.70363709972827271</c:v>
                </c:pt>
                <c:pt idx="5897">
                  <c:v>0.70228717840555643</c:v>
                </c:pt>
                <c:pt idx="5898">
                  <c:v>0.7009540162644321</c:v>
                </c:pt>
                <c:pt idx="5899">
                  <c:v>0.69963839350759782</c:v>
                </c:pt>
                <c:pt idx="5900">
                  <c:v>0.69834108602216061</c:v>
                </c:pt>
                <c:pt idx="5901">
                  <c:v>0.69706286460857991</c:v>
                </c:pt>
                <c:pt idx="5902">
                  <c:v>0.69580449421674051</c:v>
                </c:pt>
                <c:pt idx="5903">
                  <c:v>0.69456673319093798</c:v>
                </c:pt>
                <c:pt idx="5904">
                  <c:v>0.69335033252395961</c:v>
                </c:pt>
                <c:pt idx="5905">
                  <c:v>0.6921560351233198</c:v>
                </c:pt>
                <c:pt idx="5906">
                  <c:v>0.690984575088607</c:v>
                </c:pt>
                <c:pt idx="5907">
                  <c:v>0.68983667700343632</c:v>
                </c:pt>
                <c:pt idx="5908">
                  <c:v>0.68871305524071069</c:v>
                </c:pt>
                <c:pt idx="5909">
                  <c:v>0.68761441328498962</c:v>
                </c:pt>
                <c:pt idx="5910">
                  <c:v>0.68654144307029064</c:v>
                </c:pt>
                <c:pt idx="5911">
                  <c:v>0.68549482433679665</c:v>
                </c:pt>
                <c:pt idx="5912">
                  <c:v>0.684475224005614</c:v>
                </c:pt>
                <c:pt idx="5913">
                  <c:v>0.68348329557395149</c:v>
                </c:pt>
                <c:pt idx="5914">
                  <c:v>0.68251967853012674</c:v>
                </c:pt>
                <c:pt idx="5915">
                  <c:v>0.68158499779158355</c:v>
                </c:pt>
                <c:pt idx="5916">
                  <c:v>0.68067986316326423</c:v>
                </c:pt>
                <c:pt idx="5917">
                  <c:v>0.67980486882104962</c:v>
                </c:pt>
                <c:pt idx="5918">
                  <c:v>0.67896059281813415</c:v>
                </c:pt>
                <c:pt idx="5919">
                  <c:v>0.6781475966157795</c:v>
                </c:pt>
                <c:pt idx="5920">
                  <c:v>0.6773664246397606</c:v>
                </c:pt>
                <c:pt idx="5921">
                  <c:v>0.67661760386242065</c:v>
                </c:pt>
                <c:pt idx="5922">
                  <c:v>0.67590164341044001</c:v>
                </c:pt>
                <c:pt idx="5923">
                  <c:v>0.67521903419987372</c:v>
                </c:pt>
                <c:pt idx="5924">
                  <c:v>0.6745702485978754</c:v>
                </c:pt>
                <c:pt idx="5925">
                  <c:v>0.67395574011201664</c:v>
                </c:pt>
                <c:pt idx="5926">
                  <c:v>0.6733759431068711</c:v>
                </c:pt>
                <c:pt idx="5927">
                  <c:v>0.6728312725491018</c:v>
                </c:pt>
                <c:pt idx="5928">
                  <c:v>0.67232212377986489</c:v>
                </c:pt>
                <c:pt idx="5929">
                  <c:v>0.67184887231581036</c:v>
                </c:pt>
                <c:pt idx="5930">
                  <c:v>0.67141187367799593</c:v>
                </c:pt>
                <c:pt idx="5931">
                  <c:v>0.67101146324906213</c:v>
                </c:pt>
                <c:pt idx="5932">
                  <c:v>0.67064795615851758</c:v>
                </c:pt>
                <c:pt idx="5933">
                  <c:v>0.67032164719581244</c:v>
                </c:pt>
                <c:pt idx="5934">
                  <c:v>0.67003281075101562</c:v>
                </c:pt>
                <c:pt idx="5935">
                  <c:v>0.66978170078386312</c:v>
                </c:pt>
                <c:pt idx="5936">
                  <c:v>0.66956855081852351</c:v>
                </c:pt>
                <c:pt idx="5937">
                  <c:v>0.66939357396708465</c:v>
                </c:pt>
                <c:pt idx="5938">
                  <c:v>0.66925696297798754</c:v>
                </c:pt>
                <c:pt idx="5939">
                  <c:v>0.66915889031146203</c:v>
                </c:pt>
                <c:pt idx="5940">
                  <c:v>0.66909950824039877</c:v>
                </c:pt>
                <c:pt idx="5941">
                  <c:v>0.66907894897562825</c:v>
                </c:pt>
                <c:pt idx="5942">
                  <c:v>0.66909732481706552</c:v>
                </c:pt>
                <c:pt idx="5943">
                  <c:v>0.66915472832728062</c:v>
                </c:pt>
                <c:pt idx="5944">
                  <c:v>0.6692512325296236</c:v>
                </c:pt>
                <c:pt idx="5945">
                  <c:v>0.66938689112765448</c:v>
                </c:pt>
                <c:pt idx="5946">
                  <c:v>0.66956173874769653</c:v>
                </c:pt>
                <c:pt idx="5947">
                  <c:v>0.66977579120172648</c:v>
                </c:pt>
                <c:pt idx="5948">
                  <c:v>0.67002904577062161</c:v>
                </c:pt>
                <c:pt idx="5949">
                  <c:v>0.67032148150768756</c:v>
                </c:pt>
                <c:pt idx="5950">
                  <c:v>0.67065305955991794</c:v>
                </c:pt>
                <c:pt idx="5951">
                  <c:v>0.67102372350780715</c:v>
                </c:pt>
                <c:pt idx="5952">
                  <c:v>0.67143339972213856</c:v>
                </c:pt>
                <c:pt idx="5953">
                  <c:v>0.67188199773648005</c:v>
                </c:pt>
                <c:pt idx="5954">
                  <c:v>0.67236941063565603</c:v>
                </c:pt>
                <c:pt idx="5955">
                  <c:v>0.67289551545768433</c:v>
                </c:pt>
                <c:pt idx="5956">
                  <c:v>0.67346017360974764</c:v>
                </c:pt>
                <c:pt idx="5957">
                  <c:v>0.6740632312966176</c:v>
                </c:pt>
                <c:pt idx="5958">
                  <c:v>0.67470451996027514</c:v>
                </c:pt>
                <c:pt idx="5959">
                  <c:v>0.6753838567304008</c:v>
                </c:pt>
                <c:pt idx="5960">
                  <c:v>0.67610104488448775</c:v>
                </c:pt>
                <c:pt idx="5961">
                  <c:v>0.67685587431699834</c:v>
                </c:pt>
                <c:pt idx="5962">
                  <c:v>0.67764812201562385</c:v>
                </c:pt>
                <c:pt idx="5963">
                  <c:v>0.67847755254510189</c:v>
                </c:pt>
                <c:pt idx="5964">
                  <c:v>0.67934391853708243</c:v>
                </c:pt>
                <c:pt idx="5965">
                  <c:v>0.6802469611841212</c:v>
                </c:pt>
                <c:pt idx="5966">
                  <c:v>0.68118641073918262</c:v>
                </c:pt>
                <c:pt idx="5967">
                  <c:v>0.68216198701698849</c:v>
                </c:pt>
                <c:pt idx="5968">
                  <c:v>0.68317339989935433</c:v>
                </c:pt>
                <c:pt idx="5969">
                  <c:v>0.6842203498405931</c:v>
                </c:pt>
                <c:pt idx="5970">
                  <c:v>0.68530252837452266</c:v>
                </c:pt>
                <c:pt idx="5971">
                  <c:v>0.68641961862136325</c:v>
                </c:pt>
                <c:pt idx="5972">
                  <c:v>0.68757129579329568</c:v>
                </c:pt>
                <c:pt idx="5973">
                  <c:v>0.68875722769883774</c:v>
                </c:pt>
                <c:pt idx="5974">
                  <c:v>0.6899770752441976</c:v>
                </c:pt>
                <c:pt idx="5975">
                  <c:v>0.69123049293243288</c:v>
                </c:pt>
                <c:pt idx="5976">
                  <c:v>0.69251712935805643</c:v>
                </c:pt>
                <c:pt idx="5977">
                  <c:v>0.6938366276969139</c:v>
                </c:pt>
                <c:pt idx="5978">
                  <c:v>0.6951886261917648</c:v>
                </c:pt>
                <c:pt idx="5979">
                  <c:v>0.69657275863134627</c:v>
                </c:pt>
                <c:pt idx="5980">
                  <c:v>0.69798865482348438</c:v>
                </c:pt>
                <c:pt idx="5981">
                  <c:v>0.69943594106087903</c:v>
                </c:pt>
                <c:pt idx="5982">
                  <c:v>0.70091424057966667</c:v>
                </c:pt>
                <c:pt idx="5983">
                  <c:v>0.70242317401014787</c:v>
                </c:pt>
                <c:pt idx="5984">
                  <c:v>0.7039623598185325</c:v>
                </c:pt>
                <c:pt idx="5985">
                  <c:v>0.70553141474010372</c:v>
                </c:pt>
                <c:pt idx="5986">
                  <c:v>0.70712995420313485</c:v>
                </c:pt>
                <c:pt idx="5987">
                  <c:v>0.70875759274301264</c:v>
                </c:pt>
                <c:pt idx="5988">
                  <c:v>0.71041394440579853</c:v>
                </c:pt>
                <c:pt idx="5989">
                  <c:v>0.71209862314204664</c:v>
                </c:pt>
                <c:pt idx="5990">
                  <c:v>0.71381124318958089</c:v>
                </c:pt>
                <c:pt idx="5991">
                  <c:v>0.71555141944539702</c:v>
                </c:pt>
                <c:pt idx="5992">
                  <c:v>0.71731876782560366</c:v>
                </c:pt>
                <c:pt idx="5993">
                  <c:v>0.71911290561514352</c:v>
                </c:pt>
                <c:pt idx="5994">
                  <c:v>0.72093345180478774</c:v>
                </c:pt>
                <c:pt idx="5995">
                  <c:v>0.72278002741686864</c:v>
                </c:pt>
                <c:pt idx="5996">
                  <c:v>0.72465225581857495</c:v>
                </c:pt>
                <c:pt idx="5997">
                  <c:v>0.72654976302358221</c:v>
                </c:pt>
                <c:pt idx="5998">
                  <c:v>0.72847217798120256</c:v>
                </c:pt>
                <c:pt idx="5999">
                  <c:v>0.73041913285380877</c:v>
                </c:pt>
                <c:pt idx="6000">
                  <c:v>0.73239026328068391</c:v>
                </c:pt>
                <c:pt idx="6001">
                  <c:v>0.73438520863127343</c:v>
                </c:pt>
                <c:pt idx="6002">
                  <c:v>0.73640361224496065</c:v>
                </c:pt>
                <c:pt idx="6003">
                  <c:v>0.73844512165846465</c:v>
                </c:pt>
                <c:pt idx="6004">
                  <c:v>0.74050938882171358</c:v>
                </c:pt>
                <c:pt idx="6005">
                  <c:v>0.74259607030114461</c:v>
                </c:pt>
                <c:pt idx="6006">
                  <c:v>0.74470482747046773</c:v>
                </c:pt>
                <c:pt idx="6007">
                  <c:v>0.74683532669003494</c:v>
                </c:pt>
                <c:pt idx="6008">
                  <c:v>0.74898723947400803</c:v>
                </c:pt>
                <c:pt idx="6009">
                  <c:v>0.75116024264542358</c:v>
                </c:pt>
                <c:pt idx="6010">
                  <c:v>0.7533540184801838</c:v>
                </c:pt>
                <c:pt idx="6011">
                  <c:v>0.75556825483861323</c:v>
                </c:pt>
                <c:pt idx="6012">
                  <c:v>0.75780264528691466</c:v>
                </c:pt>
                <c:pt idx="6013">
                  <c:v>0.76005688920583303</c:v>
                </c:pt>
                <c:pt idx="6014">
                  <c:v>0.76233069188987079</c:v>
                </c:pt>
                <c:pt idx="6015">
                  <c:v>0.76462376463455783</c:v>
                </c:pt>
                <c:pt idx="6016">
                  <c:v>0.7669358248133068</c:v>
                </c:pt>
                <c:pt idx="6017">
                  <c:v>0.76926659594434643</c:v>
                </c:pt>
                <c:pt idx="6018">
                  <c:v>0.77161580774683625</c:v>
                </c:pt>
                <c:pt idx="6019">
                  <c:v>0.77398319618704403</c:v>
                </c:pt>
                <c:pt idx="6020">
                  <c:v>0.77636850351527964</c:v>
                </c:pt>
                <c:pt idx="6021">
                  <c:v>0.7787714782924503</c:v>
                </c:pt>
                <c:pt idx="6022">
                  <c:v>0.78119187540778512</c:v>
                </c:pt>
                <c:pt idx="6023">
                  <c:v>0.78362945608746248</c:v>
                </c:pt>
                <c:pt idx="6024">
                  <c:v>0.78608398789409439</c:v>
                </c:pt>
                <c:pt idx="6025">
                  <c:v>0.78855524471769867</c:v>
                </c:pt>
                <c:pt idx="6026">
                  <c:v>0.79104300675812877</c:v>
                </c:pt>
                <c:pt idx="6027">
                  <c:v>0.79354706049966051</c:v>
                </c:pt>
                <c:pt idx="6028">
                  <c:v>0.79606719867726516</c:v>
                </c:pt>
                <c:pt idx="6029">
                  <c:v>0.79860322023498864</c:v>
                </c:pt>
                <c:pt idx="6030">
                  <c:v>0.80115493027732576</c:v>
                </c:pt>
                <c:pt idx="6031">
                  <c:v>0.80372214001298259</c:v>
                </c:pt>
                <c:pt idx="6032">
                  <c:v>0.80630466669148881</c:v>
                </c:pt>
                <c:pt idx="6033">
                  <c:v>0.80890233353287733</c:v>
                </c:pt>
                <c:pt idx="6034">
                  <c:v>0.8115149696510775</c:v>
                </c:pt>
                <c:pt idx="6035">
                  <c:v>0.8141424099705401</c:v>
                </c:pt>
                <c:pt idx="6036">
                  <c:v>0.81678449513651674</c:v>
                </c:pt>
                <c:pt idx="6037">
                  <c:v>0.8194410714191096</c:v>
                </c:pt>
                <c:pt idx="6038">
                  <c:v>0.82211199061234153</c:v>
                </c:pt>
                <c:pt idx="6039">
                  <c:v>0.82479710992591349</c:v>
                </c:pt>
                <c:pt idx="6040">
                  <c:v>0.82749629187280838</c:v>
                </c:pt>
                <c:pt idx="6041">
                  <c:v>0.83020940415061961</c:v>
                </c:pt>
                <c:pt idx="6042">
                  <c:v>0.83293631951810965</c:v>
                </c:pt>
                <c:pt idx="6043">
                  <c:v>0.83567691566620861</c:v>
                </c:pt>
                <c:pt idx="6044">
                  <c:v>0.8384310750842846</c:v>
                </c:pt>
                <c:pt idx="6045">
                  <c:v>0.8411986849217532</c:v>
                </c:pt>
                <c:pt idx="6046">
                  <c:v>0.8439796368441782</c:v>
                </c:pt>
                <c:pt idx="6047">
                  <c:v>0.84677382688559311</c:v>
                </c:pt>
                <c:pt idx="6048">
                  <c:v>0.84958115529603329</c:v>
                </c:pt>
                <c:pt idx="6049">
                  <c:v>0.85240152638401312</c:v>
                </c:pt>
                <c:pt idx="6050">
                  <c:v>0.8552348483556077</c:v>
                </c:pt>
                <c:pt idx="6051">
                  <c:v>0.85808103314841411</c:v>
                </c:pt>
                <c:pt idx="6052">
                  <c:v>0.86093999626189588</c:v>
                </c:pt>
                <c:pt idx="6053">
                  <c:v>0.86381165658339976</c:v>
                </c:pt>
                <c:pt idx="6054">
                  <c:v>0.86669593620916541</c:v>
                </c:pt>
                <c:pt idx="6055">
                  <c:v>0.86959276026311561</c:v>
                </c:pt>
                <c:pt idx="6056">
                  <c:v>0.87250205670987191</c:v>
                </c:pt>
                <c:pt idx="6057">
                  <c:v>0.87542375616447998</c:v>
                </c:pt>
                <c:pt idx="6058">
                  <c:v>0.87835779169829564</c:v>
                </c:pt>
                <c:pt idx="6059">
                  <c:v>0.88130409864028003</c:v>
                </c:pt>
                <c:pt idx="6060">
                  <c:v>0.88426261437489795</c:v>
                </c:pt>
                <c:pt idx="6061">
                  <c:v>0.88723327813565056</c:v>
                </c:pt>
                <c:pt idx="6062">
                  <c:v>0.89021603079470879</c:v>
                </c:pt>
                <c:pt idx="6063">
                  <c:v>0.89321081464872865</c:v>
                </c:pt>
                <c:pt idx="6064">
                  <c:v>0.89621757320007189</c:v>
                </c:pt>
                <c:pt idx="6065">
                  <c:v>0.89923625093438342</c:v>
                </c:pt>
                <c:pt idx="6066">
                  <c:v>0.90226679309392188</c:v>
                </c:pt>
                <c:pt idx="6067">
                  <c:v>0.90530914544681518</c:v>
                </c:pt>
                <c:pt idx="6068">
                  <c:v>0.90836325405185658</c:v>
                </c:pt>
                <c:pt idx="6069">
                  <c:v>0.91142906501924559</c:v>
                </c:pt>
                <c:pt idx="6070">
                  <c:v>0.91450652426685963</c:v>
                </c:pt>
                <c:pt idx="6071">
                  <c:v>0.91759557727232</c:v>
                </c:pt>
                <c:pt idx="6072">
                  <c:v>0.92069616882025462</c:v>
                </c:pt>
                <c:pt idx="6073">
                  <c:v>0.92380824274576179</c:v>
                </c:pt>
                <c:pt idx="6074">
                  <c:v>0.92693174167211312</c:v>
                </c:pt>
                <c:pt idx="6075">
                  <c:v>0.93006660674541841</c:v>
                </c:pt>
                <c:pt idx="6076">
                  <c:v>0.93321277736268271</c:v>
                </c:pt>
                <c:pt idx="6077">
                  <c:v>0.93637019089666806</c:v>
                </c:pt>
                <c:pt idx="6078">
                  <c:v>0.9395387824150887</c:v>
                </c:pt>
                <c:pt idx="6079">
                  <c:v>0.94271848439490369</c:v>
                </c:pt>
                <c:pt idx="6080">
                  <c:v>0.94590922643175179</c:v>
                </c:pt>
                <c:pt idx="6081">
                  <c:v>0.9491109349442407</c:v>
                </c:pt>
                <c:pt idx="6082">
                  <c:v>0.952323532873106</c:v>
                </c:pt>
                <c:pt idx="6083">
                  <c:v>0.95554693937485913</c:v>
                </c:pt>
                <c:pt idx="6084">
                  <c:v>0.95878106951084585</c:v>
                </c:pt>
                <c:pt idx="6085">
                  <c:v>0.96202583392973429</c:v>
                </c:pt>
                <c:pt idx="6086">
                  <c:v>0.96528113854597164</c:v>
                </c:pt>
                <c:pt idx="6087">
                  <c:v>0.96854688421190116</c:v>
                </c:pt>
                <c:pt idx="6088">
                  <c:v>0.97182296638434362</c:v>
                </c:pt>
                <c:pt idx="6089">
                  <c:v>0.97510927478587783</c:v>
                </c:pt>
                <c:pt idx="6090">
                  <c:v>0.97840569306074232</c:v>
                </c:pt>
                <c:pt idx="6091">
                  <c:v>0.98171209842426133</c:v>
                </c:pt>
                <c:pt idx="6092">
                  <c:v>0.98502836130782956</c:v>
                </c:pt>
                <c:pt idx="6093">
                  <c:v>0.98835434499680919</c:v>
                </c:pt>
                <c:pt idx="6094">
                  <c:v>0.9916899052639887</c:v>
                </c:pt>
                <c:pt idx="6095">
                  <c:v>0.99503488999666223</c:v>
                </c:pt>
                <c:pt idx="6096">
                  <c:v>0.99838913881803149</c:v>
                </c:pt>
                <c:pt idx="6097">
                  <c:v>1.0017524827036675</c:v>
                </c:pt>
                <c:pt idx="6098">
                  <c:v>1.0051247435910438</c:v>
                </c:pt>
                <c:pt idx="6099">
                  <c:v>1.0085057339850931</c:v>
                </c:pt>
                <c:pt idx="6100">
                  <c:v>1.011895256556695</c:v>
                </c:pt>
                <c:pt idx="6101">
                  <c:v>1.0152931037374744</c:v>
                </c:pt>
                <c:pt idx="6102">
                  <c:v>1.0186990573070851</c:v>
                </c:pt>
                <c:pt idx="6103">
                  <c:v>1.0221128879772641</c:v>
                </c:pt>
                <c:pt idx="6104">
                  <c:v>1.025534354969784</c:v>
                </c:pt>
                <c:pt idx="6105">
                  <c:v>1.028963205589307</c:v>
                </c:pt>
                <c:pt idx="6106">
                  <c:v>1.0323991747916537</c:v>
                </c:pt>
                <c:pt idx="6107">
                  <c:v>1.0358419847477103</c:v>
                </c:pt>
                <c:pt idx="6108">
                  <c:v>1.0392913444021041</c:v>
                </c:pt>
                <c:pt idx="6109">
                  <c:v>1.0427469490280239</c:v>
                </c:pt>
                <c:pt idx="6110">
                  <c:v>1.0462084797780249</c:v>
                </c:pt>
                <c:pt idx="6111">
                  <c:v>1.0496756032308194</c:v>
                </c:pt>
                <c:pt idx="6112">
                  <c:v>1.0531479709346478</c:v>
                </c:pt>
                <c:pt idx="6113">
                  <c:v>1.0566252189469978</c:v>
                </c:pt>
                <c:pt idx="6114">
                  <c:v>1.0601069673718044</c:v>
                </c:pt>
                <c:pt idx="6115">
                  <c:v>1.0635928198937927</c:v>
                </c:pt>
                <c:pt idx="6116">
                  <c:v>1.0670823633106374</c:v>
                </c:pt>
                <c:pt idx="6117">
                  <c:v>1.0705751670626822</c:v>
                </c:pt>
                <c:pt idx="6118">
                  <c:v>1.0740707827618159</c:v>
                </c:pt>
                <c:pt idx="6119">
                  <c:v>1.0775687437188388</c:v>
                </c:pt>
                <c:pt idx="6120">
                  <c:v>1.0810685644701985</c:v>
                </c:pt>
                <c:pt idx="6121">
                  <c:v>1.0845697403048458</c:v>
                </c:pt>
                <c:pt idx="6122">
                  <c:v>1.0880717467907615</c:v>
                </c:pt>
                <c:pt idx="6123">
                  <c:v>1.091574039302855</c:v>
                </c:pt>
                <c:pt idx="6124">
                  <c:v>1.0950760525520726</c:v>
                </c:pt>
                <c:pt idx="6125">
                  <c:v>1.0985772001164529</c:v>
                </c:pt>
                <c:pt idx="6126">
                  <c:v>1.1020768739749107</c:v>
                </c:pt>
                <c:pt idx="6127">
                  <c:v>1.1055744440437238</c:v>
                </c:pt>
                <c:pt idx="6128">
                  <c:v>1.1090692577178474</c:v>
                </c:pt>
                <c:pt idx="6129">
                  <c:v>1.1125606394157341</c:v>
                </c:pt>
                <c:pt idx="6130">
                  <c:v>1.1160478901297437</c:v>
                </c:pt>
                <c:pt idx="6131">
                  <c:v>1.1195302869836712</c:v>
                </c:pt>
                <c:pt idx="6132">
                  <c:v>1.1230070827949932</c:v>
                </c:pt>
                <c:pt idx="6133">
                  <c:v>1.1264775056468392</c:v>
                </c:pt>
                <c:pt idx="6134">
                  <c:v>1.1299407584670143</c:v>
                </c:pt>
                <c:pt idx="6135">
                  <c:v>1.1333960186170755</c:v>
                </c:pt>
                <c:pt idx="6136">
                  <c:v>1.1368424374912971</c:v>
                </c:pt>
                <c:pt idx="6137">
                  <c:v>1.14027914012703</c:v>
                </c:pt>
                <c:pt idx="6138">
                  <c:v>1.1437052248269743</c:v>
                </c:pt>
                <c:pt idx="6139">
                  <c:v>1.147119762794339</c:v>
                </c:pt>
                <c:pt idx="6140">
                  <c:v>1.1505217977829683</c:v>
                </c:pt>
                <c:pt idx="6141">
                  <c:v>1.1539103457615609</c:v>
                </c:pt>
                <c:pt idx="6142">
                  <c:v>1.157284394594323</c:v>
                </c:pt>
                <c:pt idx="6143">
                  <c:v>1.1606429037398245</c:v>
                </c:pt>
                <c:pt idx="6144">
                  <c:v>1.1639848039670999</c:v>
                </c:pt>
                <c:pt idx="6145">
                  <c:v>1.1673089970917783</c:v>
                </c:pt>
                <c:pt idx="6146">
                  <c:v>1.1706143557327691</c:v>
                </c:pt>
                <c:pt idx="6147">
                  <c:v>1.1738997230916359</c:v>
                </c:pt>
                <c:pt idx="6148">
                  <c:v>1.1771639127537221</c:v>
                </c:pt>
                <c:pt idx="6149">
                  <c:v>1.180405708514646</c:v>
                </c:pt>
                <c:pt idx="6150">
                  <c:v>1.1836238642321468</c:v>
                </c:pt>
                <c:pt idx="6151">
                  <c:v>1.1868171037047384</c:v>
                </c:pt>
                <c:pt idx="6152">
                  <c:v>1.18998412057823</c:v>
                </c:pt>
                <c:pt idx="6153">
                  <c:v>1.1931235782824752</c:v>
                </c:pt>
                <c:pt idx="6154">
                  <c:v>1.1962341099978859</c:v>
                </c:pt>
                <c:pt idx="6155">
                  <c:v>1.1993143186547948</c:v>
                </c:pt>
                <c:pt idx="6156">
                  <c:v>1.2023627769659004</c:v>
                </c:pt>
                <c:pt idx="6157">
                  <c:v>1.205378027493712</c:v>
                </c:pt>
                <c:pt idx="6158">
                  <c:v>1.2083585827535581</c:v>
                </c:pt>
                <c:pt idx="6159">
                  <c:v>1.2113029253546548</c:v>
                </c:pt>
                <c:pt idx="6160">
                  <c:v>1.2142095081796538</c:v>
                </c:pt>
                <c:pt idx="6161">
                  <c:v>1.217076754604381</c:v>
                </c:pt>
                <c:pt idx="6162">
                  <c:v>1.2199030587593995</c:v>
                </c:pt>
                <c:pt idx="6163">
                  <c:v>1.2226867858335053</c:v>
                </c:pt>
                <c:pt idx="6164">
                  <c:v>1.2254262724220226</c:v>
                </c:pt>
                <c:pt idx="6165">
                  <c:v>1.2281198269213265</c:v>
                </c:pt>
                <c:pt idx="6166">
                  <c:v>1.2307657299677297</c:v>
                </c:pt>
                <c:pt idx="6167">
                  <c:v>1.2333622349271738</c:v>
                </c:pt>
                <c:pt idx="6168">
                  <c:v>1.2359075684320353</c:v>
                </c:pt>
                <c:pt idx="6169">
                  <c:v>1.2383999309693019</c:v>
                </c:pt>
                <c:pt idx="6170">
                  <c:v>1.2408374975207999</c:v>
                </c:pt>
                <c:pt idx="6171">
                  <c:v>1.2432184182550139</c:v>
                </c:pt>
                <c:pt idx="6172">
                  <c:v>1.245540819273675</c:v>
                </c:pt>
                <c:pt idx="6173">
                  <c:v>1.2478028034136297</c:v>
                </c:pt>
                <c:pt idx="6174">
                  <c:v>1.2500024511034451</c:v>
                </c:pt>
                <c:pt idx="6175">
                  <c:v>1.2521378212780587</c:v>
                </c:pt>
                <c:pt idx="6176">
                  <c:v>1.2542069523509412</c:v>
                </c:pt>
                <c:pt idx="6177">
                  <c:v>1.2562078632450471</c:v>
                </c:pt>
                <c:pt idx="6178">
                  <c:v>1.2581385544831081</c:v>
                </c:pt>
                <c:pt idx="6179">
                  <c:v>1.2599970093380854</c:v>
                </c:pt>
                <c:pt idx="6180">
                  <c:v>1.2617811950448972</c:v>
                </c:pt>
                <c:pt idx="6181">
                  <c:v>1.2634890640730401</c:v>
                </c:pt>
                <c:pt idx="6182">
                  <c:v>1.2651185554616662</c:v>
                </c:pt>
                <c:pt idx="6183">
                  <c:v>1.2666675962164533</c:v>
                </c:pt>
                <c:pt idx="6184">
                  <c:v>1.2681341027695279</c:v>
                </c:pt>
                <c:pt idx="6185">
                  <c:v>1.2695159825017261</c:v>
                </c:pt>
                <c:pt idx="6186">
                  <c:v>1.2708111353281619</c:v>
                </c:pt>
                <c:pt idx="6187">
                  <c:v>1.2720174553466947</c:v>
                </c:pt>
                <c:pt idx="6188">
                  <c:v>1.2731328325492879</c:v>
                </c:pt>
                <c:pt idx="6189">
                  <c:v>1.2741551545952585</c:v>
                </c:pt>
                <c:pt idx="6190">
                  <c:v>1.2750823086476872</c:v>
                </c:pt>
                <c:pt idx="6191">
                  <c:v>1.2759121832713141</c:v>
                </c:pt>
                <c:pt idx="6192">
                  <c:v>1.2766426703915716</c:v>
                </c:pt>
                <c:pt idx="6193">
                  <c:v>1.2772716673132616</c:v>
                </c:pt>
                <c:pt idx="6194">
                  <c:v>1.2777970788010764</c:v>
                </c:pt>
                <c:pt idx="6195">
                  <c:v>1.2782168192162822</c:v>
                </c:pt>
                <c:pt idx="6196">
                  <c:v>1.2785288147124658</c:v>
                </c:pt>
                <c:pt idx="6197">
                  <c:v>1.2787310054863958</c:v>
                </c:pt>
                <c:pt idx="6198">
                  <c:v>1.2788213480849724</c:v>
                </c:pt>
                <c:pt idx="6199">
                  <c:v>1.2787978177644352</c:v>
                </c:pt>
                <c:pt idx="6200">
                  <c:v>1.2786584109008625</c:v>
                </c:pt>
                <c:pt idx="6201">
                  <c:v>1.2784011474511152</c:v>
                </c:pt>
                <c:pt idx="6202">
                  <c:v>1.2780240734607244</c:v>
                </c:pt>
                <c:pt idx="6203">
                  <c:v>1.2775252636175058</c:v>
                </c:pt>
                <c:pt idx="6204">
                  <c:v>1.2769028238476769</c:v>
                </c:pt>
                <c:pt idx="6205">
                  <c:v>1.27615489395288</c:v>
                </c:pt>
                <c:pt idx="6206">
                  <c:v>1.2752796502851413</c:v>
                </c:pt>
                <c:pt idx="6207">
                  <c:v>1.2742753084558924</c:v>
                </c:pt>
                <c:pt idx="6208">
                  <c:v>1.2731401260783881</c:v>
                </c:pt>
                <c:pt idx="6209">
                  <c:v>1.2718724055373796</c:v>
                </c:pt>
                <c:pt idx="6210">
                  <c:v>1.270470496785804</c:v>
                </c:pt>
                <c:pt idx="6211">
                  <c:v>1.2689328001618156</c:v>
                </c:pt>
                <c:pt idx="6212">
                  <c:v>1.2672577692262601</c:v>
                </c:pt>
                <c:pt idx="6213">
                  <c:v>1.2654439136123752</c:v>
                </c:pt>
                <c:pt idx="6214">
                  <c:v>1.2634898018886283</c:v>
                </c:pt>
                <c:pt idx="6215">
                  <c:v>1.261394064425768</c:v>
                </c:pt>
                <c:pt idx="6216">
                  <c:v>1.2591553962688846</c:v>
                </c:pt>
                <c:pt idx="6217">
                  <c:v>1.2567725600049708</c:v>
                </c:pt>
                <c:pt idx="6218">
                  <c:v>1.2542443886259818</c:v>
                </c:pt>
                <c:pt idx="6219">
                  <c:v>1.2515697883794152</c:v>
                </c:pt>
                <c:pt idx="6220">
                  <c:v>1.2487477416049784</c:v>
                </c:pt>
                <c:pt idx="6221">
                  <c:v>1.2457773095486502</c:v>
                </c:pt>
                <c:pt idx="6222">
                  <c:v>1.2426576351528973</c:v>
                </c:pt>
                <c:pt idx="6223">
                  <c:v>1.2393879458149386</c:v>
                </c:pt>
                <c:pt idx="6224">
                  <c:v>1.2359675561105274</c:v>
                </c:pt>
                <c:pt idx="6225">
                  <c:v>1.2323958704765607</c:v>
                </c:pt>
                <c:pt idx="6226">
                  <c:v>1.2286723858473279</c:v>
                </c:pt>
                <c:pt idx="6227">
                  <c:v>1.2247966942392985</c:v>
                </c:pt>
                <c:pt idx="6228">
                  <c:v>1.2207684852790679</c:v>
                </c:pt>
                <c:pt idx="6229">
                  <c:v>1.2165875486698341</c:v>
                </c:pt>
                <c:pt idx="6230">
                  <c:v>1.2122537765889241</c:v>
                </c:pt>
                <c:pt idx="6231">
                  <c:v>1.2077671660130165</c:v>
                </c:pt>
                <c:pt idx="6232">
                  <c:v>1.2031278209645255</c:v>
                </c:pt>
                <c:pt idx="6233">
                  <c:v>1.1983359546740266</c:v>
                </c:pt>
                <c:pt idx="6234">
                  <c:v>1.1933918916528286</c:v>
                </c:pt>
                <c:pt idx="6235">
                  <c:v>1.1882960696711677</c:v>
                </c:pt>
                <c:pt idx="6236">
                  <c:v>1.183049041635446</c:v>
                </c:pt>
                <c:pt idx="6237">
                  <c:v>1.1776514773607711</c:v>
                </c:pt>
                <c:pt idx="6238">
                  <c:v>1.1721041652321067</c:v>
                </c:pt>
                <c:pt idx="6239">
                  <c:v>1.1664080137496802</c:v>
                </c:pt>
                <c:pt idx="6240">
                  <c:v>1.1605640529534578</c:v>
                </c:pt>
                <c:pt idx="6241">
                  <c:v>1.1545734357222064</c:v>
                </c:pt>
                <c:pt idx="6242">
                  <c:v>1.1484374389411713</c:v>
                </c:pt>
                <c:pt idx="6243">
                  <c:v>1.1421574645355625</c:v>
                </c:pt>
                <c:pt idx="6244">
                  <c:v>1.1357350403634698</c:v>
                </c:pt>
                <c:pt idx="6245">
                  <c:v>1.1291718209650623</c:v>
                </c:pt>
                <c:pt idx="6246">
                  <c:v>1.1224695881643478</c:v>
                </c:pt>
                <c:pt idx="6247">
                  <c:v>1.1156302515181398</c:v>
                </c:pt>
                <c:pt idx="6248">
                  <c:v>1.1086558486099061</c:v>
                </c:pt>
                <c:pt idx="6249">
                  <c:v>1.1015485451842926</c:v>
                </c:pt>
                <c:pt idx="6250">
                  <c:v>1.0943106351194052</c:v>
                </c:pt>
                <c:pt idx="6251">
                  <c:v>1.0869445402343159</c:v>
                </c:pt>
                <c:pt idx="6252">
                  <c:v>1.0794528099276695</c:v>
                </c:pt>
                <c:pt idx="6253">
                  <c:v>1.071838120647286</c:v>
                </c:pt>
                <c:pt idx="6254">
                  <c:v>1.0641032751861079</c:v>
                </c:pt>
                <c:pt idx="6255">
                  <c:v>1.0562512018049093</c:v>
                </c:pt>
                <c:pt idx="6256">
                  <c:v>1.0482849531784064</c:v>
                </c:pt>
                <c:pt idx="6257">
                  <c:v>1.04020770516587</c:v>
                </c:pt>
                <c:pt idx="6258">
                  <c:v>1.0320227554019579</c:v>
                </c:pt>
                <c:pt idx="6259">
                  <c:v>1.0237335217116139</c:v>
                </c:pt>
                <c:pt idx="6260">
                  <c:v>1.0153435403449667</c:v>
                </c:pt>
                <c:pt idx="6261">
                  <c:v>1.0068564640347863</c:v>
                </c:pt>
                <c:pt idx="6262">
                  <c:v>0.99827605987614143</c:v>
                </c:pt>
                <c:pt idx="6263">
                  <c:v>0.9896062070295184</c:v>
                </c:pt>
                <c:pt idx="6264">
                  <c:v>0.98085089424866112</c:v>
                </c:pt>
                <c:pt idx="6265">
                  <c:v>0.97201421723410275</c:v>
                </c:pt>
                <c:pt idx="6266">
                  <c:v>0.96310037581568353</c:v>
                </c:pt>
                <c:pt idx="6267">
                  <c:v>0.95411367096582611</c:v>
                </c:pt>
                <c:pt idx="6268">
                  <c:v>0.94505850164530969</c:v>
                </c:pt>
                <c:pt idx="6269">
                  <c:v>0.93593936148683687</c:v>
                </c:pt>
                <c:pt idx="6270">
                  <c:v>0.92676083531844777</c:v>
                </c:pt>
                <c:pt idx="6271">
                  <c:v>0.91752759552995578</c:v>
                </c:pt>
                <c:pt idx="6272">
                  <c:v>0.90824439828962533</c:v>
                </c:pt>
                <c:pt idx="6273">
                  <c:v>0.8989160796115595</c:v>
                </c:pt>
                <c:pt idx="6274">
                  <c:v>0.88954755128274798</c:v>
                </c:pt>
                <c:pt idx="6275">
                  <c:v>0.88014379665137565</c:v>
                </c:pt>
                <c:pt idx="6276">
                  <c:v>0.87070986628581237</c:v>
                </c:pt>
                <c:pt idx="6277">
                  <c:v>0.86125087350627794</c:v>
                </c:pt>
                <c:pt idx="6278">
                  <c:v>0.85177198979914293</c:v>
                </c:pt>
                <c:pt idx="6279">
                  <c:v>0.84227844011738573</c:v>
                </c:pt>
                <c:pt idx="6280">
                  <c:v>0.83277549807544426</c:v>
                </c:pt>
                <c:pt idx="6281">
                  <c:v>0.8232684810465446</c:v>
                </c:pt>
                <c:pt idx="6282">
                  <c:v>0.81376274516715907</c:v>
                </c:pt>
                <c:pt idx="6283">
                  <c:v>0.80426368025900352</c:v>
                </c:pt>
                <c:pt idx="6284">
                  <c:v>0.79477670467443162</c:v>
                </c:pt>
                <c:pt idx="6285">
                  <c:v>0.78530726007479468</c:v>
                </c:pt>
                <c:pt idx="6286">
                  <c:v>0.77586080614823405</c:v>
                </c:pt>
                <c:pt idx="6287">
                  <c:v>0.7664428152771241</c:v>
                </c:pt>
                <c:pt idx="6288">
                  <c:v>0.75705876716264131</c:v>
                </c:pt>
                <c:pt idx="6289">
                  <c:v>0.74771414341512255</c:v>
                </c:pt>
                <c:pt idx="6290">
                  <c:v>0.73841442212001285</c:v>
                </c:pt>
                <c:pt idx="6291">
                  <c:v>0.72916507238675765</c:v>
                </c:pt>
                <c:pt idx="6292">
                  <c:v>0.71997154889084714</c:v>
                </c:pt>
                <c:pt idx="6293">
                  <c:v>0.71083928641790961</c:v>
                </c:pt>
                <c:pt idx="6294">
                  <c:v>0.70177369441799775</c:v>
                </c:pt>
                <c:pt idx="6295">
                  <c:v>0.69278015158040762</c:v>
                </c:pt>
                <c:pt idx="6296">
                  <c:v>0.6838640004367097</c:v>
                </c:pt>
                <c:pt idx="6297">
                  <c:v>0.67503054200258028</c:v>
                </c:pt>
                <c:pt idx="6298">
                  <c:v>0.66628503046554111</c:v>
                </c:pt>
                <c:pt idx="6299">
                  <c:v>0.65763266792937258</c:v>
                </c:pt>
                <c:pt idx="6300">
                  <c:v>0.64907859922221434</c:v>
                </c:pt>
                <c:pt idx="6301">
                  <c:v>0.64062790677851034</c:v>
                </c:pt>
                <c:pt idx="6302">
                  <c:v>0.63228560560210312</c:v>
                </c:pt>
                <c:pt idx="6303">
                  <c:v>0.62405663831973601</c:v>
                </c:pt>
                <c:pt idx="6304">
                  <c:v>0.61594587033227322</c:v>
                </c:pt>
                <c:pt idx="6305">
                  <c:v>0.60795808507253712</c:v>
                </c:pt>
                <c:pt idx="6306">
                  <c:v>0.60009797937641174</c:v>
                </c:pt>
                <c:pt idx="6307">
                  <c:v>0.59237015897594003</c:v>
                </c:pt>
                <c:pt idx="6308">
                  <c:v>0.58477913412005633</c:v>
                </c:pt>
                <c:pt idx="6309">
                  <c:v>0.57732931533184462</c:v>
                </c:pt>
                <c:pt idx="6310">
                  <c:v>0.57002500930701805</c:v>
                </c:pt>
                <c:pt idx="6311">
                  <c:v>0.56287041496172563</c:v>
                </c:pt>
                <c:pt idx="6312">
                  <c:v>0.55586961963415615</c:v>
                </c:pt>
                <c:pt idx="6313">
                  <c:v>0.54902659544700316</c:v>
                </c:pt>
                <c:pt idx="6314">
                  <c:v>0.54234519583498653</c:v>
                </c:pt>
                <c:pt idx="6315">
                  <c:v>0.53582915224371275</c:v>
                </c:pt>
                <c:pt idx="6316">
                  <c:v>0.52948207100263045</c:v>
                </c:pt>
                <c:pt idx="6317">
                  <c:v>0.52330743037853023</c:v>
                </c:pt>
                <c:pt idx="6318">
                  <c:v>0.51730857781185757</c:v>
                </c:pt>
                <c:pt idx="6319">
                  <c:v>0.5114887273397587</c:v>
                </c:pt>
                <c:pt idx="6320">
                  <c:v>0.50585095720912165</c:v>
                </c:pt>
                <c:pt idx="6321">
                  <c:v>0.50039820768246168</c:v>
                </c:pt>
                <c:pt idx="6322">
                  <c:v>0.49513327903789645</c:v>
                </c:pt>
                <c:pt idx="6323">
                  <c:v>0.49005882976648785</c:v>
                </c:pt>
                <c:pt idx="6324">
                  <c:v>0.48517737496728242</c:v>
                </c:pt>
                <c:pt idx="6325">
                  <c:v>0.48049128494167737</c:v>
                </c:pt>
                <c:pt idx="6326">
                  <c:v>0.47600278398737683</c:v>
                </c:pt>
                <c:pt idx="6327">
                  <c:v>0.47171394939279931</c:v>
                </c:pt>
                <c:pt idx="6328">
                  <c:v>0.46762671063064898</c:v>
                </c:pt>
                <c:pt idx="6329">
                  <c:v>0.46374284875129879</c:v>
                </c:pt>
                <c:pt idx="6330">
                  <c:v>0.46006399597418957</c:v>
                </c:pt>
                <c:pt idx="6331">
                  <c:v>0.45659163547621623</c:v>
                </c:pt>
                <c:pt idx="6332">
                  <c:v>0.45332710137545407</c:v>
                </c:pt>
                <c:pt idx="6333">
                  <c:v>0.45027157890771846</c:v>
                </c:pt>
                <c:pt idx="6334">
                  <c:v>0.44742610479385447</c:v>
                </c:pt>
                <c:pt idx="6335">
                  <c:v>0.44479156779528489</c:v>
                </c:pt>
                <c:pt idx="6336">
                  <c:v>0.44236870945343976</c:v>
                </c:pt>
                <c:pt idx="6337">
                  <c:v>0.44015812501128121</c:v>
                </c:pt>
                <c:pt idx="6338">
                  <c:v>0.43816026451155365</c:v>
                </c:pt>
                <c:pt idx="6339">
                  <c:v>0.43637543406879725</c:v>
                </c:pt>
                <c:pt idx="6340">
                  <c:v>0.43480379731033475</c:v>
                </c:pt>
                <c:pt idx="6341">
                  <c:v>0.43344537698115282</c:v>
                </c:pt>
                <c:pt idx="6342">
                  <c:v>0.43230005670886607</c:v>
                </c:pt>
                <c:pt idx="6343">
                  <c:v>0.43136758292251354</c:v>
                </c:pt>
                <c:pt idx="6344">
                  <c:v>0.43064756692053818</c:v>
                </c:pt>
                <c:pt idx="6345">
                  <c:v>0.43013948708169986</c:v>
                </c:pt>
                <c:pt idx="6346">
                  <c:v>0.4298426912142268</c:v>
                </c:pt>
                <c:pt idx="6347">
                  <c:v>0.42975639903607821</c:v>
                </c:pt>
                <c:pt idx="6348">
                  <c:v>0.42987970478085541</c:v>
                </c:pt>
                <c:pt idx="6349">
                  <c:v>0.43021157992340398</c:v>
                </c:pt>
                <c:pt idx="6350">
                  <c:v>0.43075087601768203</c:v>
                </c:pt>
                <c:pt idx="6351">
                  <c:v>0.43149632764164547</c:v>
                </c:pt>
                <c:pt idx="6352">
                  <c:v>0.43244655544184585</c:v>
                </c:pt>
                <c:pt idx="6353">
                  <c:v>0.43360006927119682</c:v>
                </c:pt>
                <c:pt idx="6354">
                  <c:v>0.43495527141358781</c:v>
                </c:pt>
                <c:pt idx="6355">
                  <c:v>0.43651045988795611</c:v>
                </c:pt>
                <c:pt idx="6356">
                  <c:v>0.43826383182577477</c:v>
                </c:pt>
                <c:pt idx="6357">
                  <c:v>0.44021348691487039</c:v>
                </c:pt>
                <c:pt idx="6358">
                  <c:v>0.44235743090249791</c:v>
                </c:pt>
                <c:pt idx="6359">
                  <c:v>0.44469357915162944</c:v>
                </c:pt>
                <c:pt idx="6360">
                  <c:v>0.44721976024316257</c:v>
                </c:pt>
                <c:pt idx="6361">
                  <c:v>0.44993371961794171</c:v>
                </c:pt>
                <c:pt idx="6362">
                  <c:v>0.45283312325125052</c:v>
                </c:pt>
                <c:pt idx="6363">
                  <c:v>0.4559155613543</c:v>
                </c:pt>
                <c:pt idx="6364">
                  <c:v>0.4591785520956238</c:v>
                </c:pt>
                <c:pt idx="6365">
                  <c:v>0.46261954533587107</c:v>
                </c:pt>
                <c:pt idx="6366">
                  <c:v>0.46623592637098654</c:v>
                </c:pt>
                <c:pt idx="6367">
                  <c:v>0.47002501967611843</c:v>
                </c:pt>
                <c:pt idx="6368">
                  <c:v>0.47398409264601932</c:v>
                </c:pt>
                <c:pt idx="6369">
                  <c:v>0.47811035932470958</c:v>
                </c:pt>
                <c:pt idx="6370">
                  <c:v>0.48240098411978127</c:v>
                </c:pt>
                <c:pt idx="6371">
                  <c:v>0.48685308549568024</c:v>
                </c:pt>
                <c:pt idx="6372">
                  <c:v>0.49146373964039758</c:v>
                </c:pt>
                <c:pt idx="6373">
                  <c:v>0.49622998410099683</c:v>
                </c:pt>
                <c:pt idx="6374">
                  <c:v>0.50114882138237205</c:v>
                </c:pt>
                <c:pt idx="6375">
                  <c:v>0.50621722250581813</c:v>
                </c:pt>
                <c:pt idx="6376">
                  <c:v>0.5114321305214109</c:v>
                </c:pt>
                <c:pt idx="6377">
                  <c:v>0.51679046397063555</c:v>
                </c:pt>
                <c:pt idx="6378">
                  <c:v>0.52228912029570052</c:v>
                </c:pt>
                <c:pt idx="6379">
                  <c:v>0.52792497919058878</c:v>
                </c:pt>
                <c:pt idx="6380">
                  <c:v>0.53369490589107493</c:v>
                </c:pt>
                <c:pt idx="6381">
                  <c:v>0.53959575439963925</c:v>
                </c:pt>
                <c:pt idx="6382">
                  <c:v>0.54562437064252689</c:v>
                </c:pt>
                <c:pt idx="6383">
                  <c:v>0.55177759555578065</c:v>
                </c:pt>
                <c:pt idx="6384">
                  <c:v>0.55805226809713049</c:v>
                </c:pt>
                <c:pt idx="6385">
                  <c:v>0.56444522818163101</c:v>
                </c:pt>
                <c:pt idx="6386">
                  <c:v>0.57095331953867734</c:v>
                </c:pt>
                <c:pt idx="6387">
                  <c:v>0.57757339248773376</c:v>
                </c:pt>
                <c:pt idx="6388">
                  <c:v>0.58430230663123228</c:v>
                </c:pt>
                <c:pt idx="6389">
                  <c:v>0.59113693346292306</c:v>
                </c:pt>
                <c:pt idx="6390">
                  <c:v>0.59807415889004101</c:v>
                </c:pt>
                <c:pt idx="6391">
                  <c:v>0.60511088566815685</c:v>
                </c:pt>
                <c:pt idx="6392">
                  <c:v>0.61224403574661634</c:v>
                </c:pt>
                <c:pt idx="6393">
                  <c:v>0.61947055252555006</c:v>
                </c:pt>
                <c:pt idx="6394">
                  <c:v>0.62678740302173863</c:v>
                </c:pt>
                <c:pt idx="6395">
                  <c:v>0.63419157994393882</c:v>
                </c:pt>
                <c:pt idx="6396">
                  <c:v>0.64168010367672979</c:v>
                </c:pt>
                <c:pt idx="6397">
                  <c:v>0.64925002417306865</c:v>
                </c:pt>
                <c:pt idx="6398">
                  <c:v>0.65689842275521448</c:v>
                </c:pt>
                <c:pt idx="6399">
                  <c:v>0.66462241382459664</c:v>
                </c:pt>
                <c:pt idx="6400">
                  <c:v>0.67241914647938805</c:v>
                </c:pt>
                <c:pt idx="6401">
                  <c:v>0.68028580604301936</c:v>
                </c:pt>
                <c:pt idx="6402">
                  <c:v>0.68821961550138711</c:v>
                </c:pt>
                <c:pt idx="6403">
                  <c:v>0.69621783685058591</c:v>
                </c:pt>
                <c:pt idx="6404">
                  <c:v>0.70427777235668065</c:v>
                </c:pt>
                <c:pt idx="6405">
                  <c:v>0.71239676572737409</c:v>
                </c:pt>
                <c:pt idx="6406">
                  <c:v>0.72057220319679494</c:v>
                </c:pt>
                <c:pt idx="6407">
                  <c:v>0.72880151452534403</c:v>
                </c:pt>
                <c:pt idx="6408">
                  <c:v>0.73708217391526942</c:v>
                </c:pt>
                <c:pt idx="6409">
                  <c:v>0.74541170084306152</c:v>
                </c:pt>
                <c:pt idx="6410">
                  <c:v>0.75378766081097681</c:v>
                </c:pt>
                <c:pt idx="6411">
                  <c:v>0.76220766601834511</c:v>
                </c:pt>
                <c:pt idx="6412">
                  <c:v>0.77066937595533069</c:v>
                </c:pt>
                <c:pt idx="6413">
                  <c:v>0.77917049791923565</c:v>
                </c:pt>
                <c:pt idx="6414">
                  <c:v>0.78770878745717265</c:v>
                </c:pt>
                <c:pt idx="6415">
                  <c:v>0.79628204873506003</c:v>
                </c:pt>
                <c:pt idx="6416">
                  <c:v>0.80488813483552268</c:v>
                </c:pt>
                <c:pt idx="6417">
                  <c:v>0.81352494798733188</c:v>
                </c:pt>
                <c:pt idx="6418">
                  <c:v>0.82219043972679962</c:v>
                </c:pt>
                <c:pt idx="6419">
                  <c:v>0.8308826109942099</c:v>
                </c:pt>
                <c:pt idx="6420">
                  <c:v>0.83959951216750395</c:v>
                </c:pt>
                <c:pt idx="6421">
                  <c:v>0.84833924303348907</c:v>
                </c:pt>
                <c:pt idx="6422">
                  <c:v>0.85709995270127226</c:v>
                </c:pt>
                <c:pt idx="6423">
                  <c:v>0.86587983945733216</c:v>
                </c:pt>
                <c:pt idx="6424">
                  <c:v>0.87467715056630568</c:v>
                </c:pt>
                <c:pt idx="6425">
                  <c:v>0.88349018201812968</c:v>
                </c:pt>
                <c:pt idx="6426">
                  <c:v>0.89231727822437135</c:v>
                </c:pt>
                <c:pt idx="6427">
                  <c:v>0.90115683166581761</c:v>
                </c:pt>
                <c:pt idx="6428">
                  <c:v>0.91000728249269924</c:v>
                </c:pt>
                <c:pt idx="6429">
                  <c:v>0.9188671180800565</c:v>
                </c:pt>
                <c:pt idx="6430">
                  <c:v>0.92773487254035114</c:v>
                </c:pt>
                <c:pt idx="6431">
                  <c:v>0.93660912619502512</c:v>
                </c:pt>
                <c:pt idx="6432">
                  <c:v>0.94548850500684956</c:v>
                </c:pt>
                <c:pt idx="6433">
                  <c:v>0.95437167997503503</c:v>
                </c:pt>
                <c:pt idx="6434">
                  <c:v>0.96325736649571203</c:v>
                </c:pt>
                <c:pt idx="6435">
                  <c:v>0.97214432368833292</c:v>
                </c:pt>
                <c:pt idx="6436">
                  <c:v>0.9810313536909836</c:v>
                </c:pt>
                <c:pt idx="6437">
                  <c:v>0.98991730092497687</c:v>
                </c:pt>
                <c:pt idx="6438">
                  <c:v>0.99880105133310926</c:v>
                </c:pt>
                <c:pt idx="6439">
                  <c:v>1.0076815315893042</c:v>
                </c:pt>
                <c:pt idx="6440">
                  <c:v>1.0165577082853421</c:v>
                </c:pt>
                <c:pt idx="6441">
                  <c:v>1.0254285870933078</c:v>
                </c:pt>
                <c:pt idx="6442">
                  <c:v>1.034293211906814</c:v>
                </c:pt>
                <c:pt idx="6443">
                  <c:v>1.043150663962316</c:v>
                </c:pt>
                <c:pt idx="6444">
                  <c:v>1.0520000609412032</c:v>
                </c:pt>
                <c:pt idx="6445">
                  <c:v>1.0608405560552829</c:v>
                </c:pt>
                <c:pt idx="6446">
                  <c:v>1.0696713371154356</c:v>
                </c:pt>
                <c:pt idx="6447">
                  <c:v>1.07849162558681</c:v>
                </c:pt>
                <c:pt idx="6448">
                  <c:v>1.0873006756297459</c:v>
                </c:pt>
                <c:pt idx="6449">
                  <c:v>1.0960977731287427</c:v>
                </c:pt>
                <c:pt idx="6450">
                  <c:v>1.1048822347105522</c:v>
                </c:pt>
                <c:pt idx="6451">
                  <c:v>1.1136534067520669</c:v>
                </c:pt>
                <c:pt idx="6452">
                  <c:v>1.1224106643796121</c:v>
                </c:pt>
                <c:pt idx="6453">
                  <c:v>1.1311534104604255</c:v>
                </c:pt>
                <c:pt idx="6454">
                  <c:v>1.1398810745858214</c:v>
                </c:pt>
                <c:pt idx="6455">
                  <c:v>1.1485931120505704</c:v>
                </c:pt>
                <c:pt idx="6456">
                  <c:v>1.1572890028250415</c:v>
                </c:pt>
                <c:pt idx="6457">
                  <c:v>1.1659682505236948</c:v>
                </c:pt>
                <c:pt idx="6458">
                  <c:v>1.1746303813701622</c:v>
                </c:pt>
                <c:pt idx="6459">
                  <c:v>1.1832749431582741</c:v>
                </c:pt>
                <c:pt idx="6460">
                  <c:v>1.1919015042117249</c:v>
                </c:pt>
                <c:pt idx="6461">
                  <c:v>1.2005096523415093</c:v>
                </c:pt>
                <c:pt idx="6462">
                  <c:v>1.209098993802213</c:v>
                </c:pt>
                <c:pt idx="6463">
                  <c:v>1.2176691522478567</c:v>
                </c:pt>
                <c:pt idx="6464">
                  <c:v>1.2262197676869031</c:v>
                </c:pt>
                <c:pt idx="6465">
                  <c:v>1.234750495438206</c:v>
                </c:pt>
                <c:pt idx="6466">
                  <c:v>1.2432610050870352</c:v>
                </c:pt>
                <c:pt idx="6467">
                  <c:v>1.2517509794430068</c:v>
                </c:pt>
                <c:pt idx="6468">
                  <c:v>1.2602201134980757</c:v>
                </c:pt>
                <c:pt idx="6469">
                  <c:v>1.2686681133872166</c:v>
                </c:pt>
                <c:pt idx="6470">
                  <c:v>1.2770946953503581</c:v>
                </c:pt>
                <c:pt idx="6471">
                  <c:v>1.2854995846972459</c:v>
                </c:pt>
                <c:pt idx="6472">
                  <c:v>1.2938825147736208</c:v>
                </c:pt>
                <c:pt idx="6473">
                  <c:v>1.3022432259309173</c:v>
                </c:pt>
                <c:pt idx="6474">
                  <c:v>1.3105814644978846</c:v>
                </c:pt>
                <c:pt idx="6475">
                  <c:v>1.31889698175619</c:v>
                </c:pt>
                <c:pt idx="6476">
                  <c:v>1.3271895329170851</c:v>
                </c:pt>
                <c:pt idx="6477">
                  <c:v>1.3354588761032609</c:v>
                </c:pt>
                <c:pt idx="6478">
                  <c:v>1.3437047713324823</c:v>
                </c:pt>
                <c:pt idx="6479">
                  <c:v>1.3519269795047064</c:v>
                </c:pt>
                <c:pt idx="6480">
                  <c:v>1.3601252613926602</c:v>
                </c:pt>
                <c:pt idx="6481">
                  <c:v>1.3682993766356595</c:v>
                </c:pt>
                <c:pt idx="6482">
                  <c:v>1.3764490827365981</c:v>
                </c:pt>
                <c:pt idx="6483">
                  <c:v>1.3845741340622468</c:v>
                </c:pt>
                <c:pt idx="6484">
                  <c:v>1.3926742808474775</c:v>
                </c:pt>
                <c:pt idx="6485">
                  <c:v>1.4007492682016158</c:v>
                </c:pt>
                <c:pt idx="6486">
                  <c:v>1.4087988351197298</c:v>
                </c:pt>
                <c:pt idx="6487">
                  <c:v>1.416822713496082</c:v>
                </c:pt>
                <c:pt idx="6488">
                  <c:v>1.424820627141534</c:v>
                </c:pt>
                <c:pt idx="6489">
                  <c:v>1.4327922908039028</c:v>
                </c:pt>
                <c:pt idx="6490">
                  <c:v>1.4407374091924199</c:v>
                </c:pt>
                <c:pt idx="6491">
                  <c:v>1.4486556760046521</c:v>
                </c:pt>
                <c:pt idx="6492">
                  <c:v>1.4565467729582275</c:v>
                </c:pt>
                <c:pt idx="6493">
                  <c:v>1.46441036882429</c:v>
                </c:pt>
                <c:pt idx="6494">
                  <c:v>1.4722461184659259</c:v>
                </c:pt>
                <c:pt idx="6495">
                  <c:v>1.4800536618799021</c:v>
                </c:pt>
                <c:pt idx="6496">
                  <c:v>1.4878326232409766</c:v>
                </c:pt>
                <c:pt idx="6497">
                  <c:v>1.4955826099523106</c:v>
                </c:pt>
                <c:pt idx="6498">
                  <c:v>1.5033032116965257</c:v>
                </c:pt>
                <c:pt idx="6499">
                  <c:v>1.5109939994941994</c:v>
                </c:pt>
                <c:pt idx="6500">
                  <c:v>1.5186545247635141</c:v>
                </c:pt>
                <c:pt idx="6501">
                  <c:v>1.5262843183871551</c:v>
                </c:pt>
                <c:pt idx="6502">
                  <c:v>1.5338828897804615</c:v>
                </c:pt>
                <c:pt idx="6503">
                  <c:v>1.5414497259673592</c:v>
                </c:pt>
                <c:pt idx="6504">
                  <c:v>1.5489842906598541</c:v>
                </c:pt>
                <c:pt idx="6505">
                  <c:v>1.5564860233427373</c:v>
                </c:pt>
                <c:pt idx="6506">
                  <c:v>1.5639543383641188</c:v>
                </c:pt>
                <c:pt idx="6507">
                  <c:v>1.5713886240329364</c:v>
                </c:pt>
                <c:pt idx="6508">
                  <c:v>1.5787882417209977</c:v>
                </c:pt>
                <c:pt idx="6509">
                  <c:v>1.58615252497323</c:v>
                </c:pt>
                <c:pt idx="6510">
                  <c:v>1.5934807786244074</c:v>
                </c:pt>
                <c:pt idx="6511">
                  <c:v>1.6007722779242144</c:v>
                </c:pt>
                <c:pt idx="6512">
                  <c:v>1.6080262676701778</c:v>
                </c:pt>
                <c:pt idx="6513">
                  <c:v>1.615241961348947</c:v>
                </c:pt>
                <c:pt idx="6514">
                  <c:v>1.6224185402880791</c:v>
                </c:pt>
                <c:pt idx="6515">
                  <c:v>1.629555152816841</c:v>
                </c:pt>
                <c:pt idx="6516">
                  <c:v>1.6366509134389511</c:v>
                </c:pt>
                <c:pt idx="6517">
                  <c:v>1.6437049020151737</c:v>
                </c:pt>
                <c:pt idx="6518">
                  <c:v>1.6507161629598401</c:v>
                </c:pt>
                <c:pt idx="6519">
                  <c:v>1.6576837044494639</c:v>
                </c:pt>
                <c:pt idx="6520">
                  <c:v>1.6646064976456938</c:v>
                </c:pt>
                <c:pt idx="6521">
                  <c:v>1.6714834759332675</c:v>
                </c:pt>
                <c:pt idx="6522">
                  <c:v>1.678313534173516</c:v>
                </c:pt>
                <c:pt idx="6523">
                  <c:v>1.6850955279747175</c:v>
                </c:pt>
                <c:pt idx="6524">
                  <c:v>1.6918282729809406</c:v>
                </c:pt>
                <c:pt idx="6525">
                  <c:v>1.6985105441792805</c:v>
                </c:pt>
                <c:pt idx="6526">
                  <c:v>1.7051410752277514</c:v>
                </c:pt>
                <c:pt idx="6527">
                  <c:v>1.7117185578040486</c:v>
                </c:pt>
                <c:pt idx="6528">
                  <c:v>1.718241640978033</c:v>
                </c:pt>
                <c:pt idx="6529">
                  <c:v>1.7247089306068772</c:v>
                </c:pt>
                <c:pt idx="6530">
                  <c:v>1.7311189887557095</c:v>
                </c:pt>
                <c:pt idx="6531">
                  <c:v>1.7374703331469579</c:v>
                </c:pt>
                <c:pt idx="6532">
                  <c:v>1.743761436634431</c:v>
                </c:pt>
                <c:pt idx="6533">
                  <c:v>1.7499907267102193</c:v>
                </c:pt>
                <c:pt idx="6534">
                  <c:v>1.7561565850407563</c:v>
                </c:pt>
                <c:pt idx="6535">
                  <c:v>1.7622573470367242</c:v>
                </c:pt>
                <c:pt idx="6536">
                  <c:v>1.7682913014570074</c:v>
                </c:pt>
                <c:pt idx="6537">
                  <c:v>1.774256690048702</c:v>
                </c:pt>
                <c:pt idx="6538">
                  <c:v>1.780151707224896</c:v>
                </c:pt>
                <c:pt idx="6539">
                  <c:v>1.785974499781894</c:v>
                </c:pt>
                <c:pt idx="6540">
                  <c:v>1.7917231666587135</c:v>
                </c:pt>
                <c:pt idx="6541">
                  <c:v>1.7973957587383442</c:v>
                </c:pt>
                <c:pt idx="6542">
                  <c:v>1.8029902786944767</c:v>
                </c:pt>
                <c:pt idx="6543">
                  <c:v>1.8085046808862995</c:v>
                </c:pt>
                <c:pt idx="6544">
                  <c:v>1.8139368713011248</c:v>
                </c:pt>
                <c:pt idx="6545">
                  <c:v>1.8192847075472938</c:v>
                </c:pt>
                <c:pt idx="6546">
                  <c:v>1.8245459989012345</c:v>
                </c:pt>
                <c:pt idx="6547">
                  <c:v>1.8297185064090753</c:v>
                </c:pt>
                <c:pt idx="6548">
                  <c:v>1.8347999430441622</c:v>
                </c:pt>
                <c:pt idx="6549">
                  <c:v>1.8397879739243821</c:v>
                </c:pt>
                <c:pt idx="6550">
                  <c:v>1.8446802165905141</c:v>
                </c:pt>
                <c:pt idx="6551">
                  <c:v>1.8494742413469998</c:v>
                </c:pt>
                <c:pt idx="6552">
                  <c:v>1.8541675716681878</c:v>
                </c:pt>
                <c:pt idx="6553">
                  <c:v>1.8587576846720839</c:v>
                </c:pt>
                <c:pt idx="6554">
                  <c:v>1.8632420116624593</c:v>
                </c:pt>
                <c:pt idx="6555">
                  <c:v>1.8676179387434384</c:v>
                </c:pt>
                <c:pt idx="6556">
                  <c:v>1.8718828075066007</c:v>
                </c:pt>
                <c:pt idx="6557">
                  <c:v>1.8760339157940042</c:v>
                </c:pt>
                <c:pt idx="6558">
                  <c:v>1.880068518538446</c:v>
                </c:pt>
                <c:pt idx="6559">
                  <c:v>1.8839838286830681</c:v>
                </c:pt>
                <c:pt idx="6560">
                  <c:v>1.8877770181827662</c:v>
                </c:pt>
                <c:pt idx="6561">
                  <c:v>1.8914452190885509</c:v>
                </c:pt>
                <c:pt idx="6562">
                  <c:v>1.8949855247178158</c:v>
                </c:pt>
                <c:pt idx="6563">
                  <c:v>1.8983949909103146</c:v>
                </c:pt>
                <c:pt idx="6564">
                  <c:v>1.9016706373739978</c:v>
                </c:pt>
                <c:pt idx="6565">
                  <c:v>1.9048094491223697</c:v>
                </c:pt>
                <c:pt idx="6566">
                  <c:v>1.9078083780007855</c:v>
                </c:pt>
                <c:pt idx="6567">
                  <c:v>1.9106643443105171</c:v>
                </c:pt>
                <c:pt idx="6568">
                  <c:v>1.9133742385251158</c:v>
                </c:pt>
                <c:pt idx="6569">
                  <c:v>1.9159349231042724</c:v>
                </c:pt>
                <c:pt idx="6570">
                  <c:v>1.918343234406914</c:v>
                </c:pt>
                <c:pt idx="6571">
                  <c:v>1.9205959847011818</c:v>
                </c:pt>
                <c:pt idx="6572">
                  <c:v>1.9226899642761599</c:v>
                </c:pt>
                <c:pt idx="6573">
                  <c:v>1.9246219436551115</c:v>
                </c:pt>
                <c:pt idx="6574">
                  <c:v>1.9263886759091129</c:v>
                </c:pt>
                <c:pt idx="6575">
                  <c:v>1.9279868990749238</c:v>
                </c:pt>
                <c:pt idx="6576">
                  <c:v>1.9294133386759871</c:v>
                </c:pt>
                <c:pt idx="6577">
                  <c:v>1.9306647103464638</c:v>
                </c:pt>
                <c:pt idx="6578">
                  <c:v>1.93173772256016</c:v>
                </c:pt>
                <c:pt idx="6579">
                  <c:v>1.93262907946252</c:v>
                </c:pt>
                <c:pt idx="6580">
                  <c:v>1.9333354838079593</c:v>
                </c:pt>
                <c:pt idx="6581">
                  <c:v>1.9338536399998811</c:v>
                </c:pt>
                <c:pt idx="6582">
                  <c:v>1.9341802572345157</c:v>
                </c:pt>
                <c:pt idx="6583">
                  <c:v>1.934312052747692</c:v>
                </c:pt>
                <c:pt idx="6584">
                  <c:v>1.9342457551628649</c:v>
                </c:pt>
                <c:pt idx="6585">
                  <c:v>1.9339781079404439</c:v>
                </c:pt>
                <c:pt idx="6586">
                  <c:v>1.9335058729264711</c:v>
                </c:pt>
                <c:pt idx="6587">
                  <c:v>1.9328258339998523</c:v>
                </c:pt>
                <c:pt idx="6588">
                  <c:v>1.9319348008155572</c:v>
                </c:pt>
                <c:pt idx="6589">
                  <c:v>1.9308296126417599</c:v>
                </c:pt>
                <c:pt idx="6590">
                  <c:v>1.9295071422904972</c:v>
                </c:pt>
                <c:pt idx="6591">
                  <c:v>1.9279643001372655</c:v>
                </c:pt>
                <c:pt idx="6592">
                  <c:v>1.9261980382281949</c:v>
                </c:pt>
                <c:pt idx="6593">
                  <c:v>1.9242053544700954</c:v>
                </c:pt>
                <c:pt idx="6594">
                  <c:v>1.9219832969045174</c:v>
                </c:pt>
                <c:pt idx="6595">
                  <c:v>1.9195289680561929</c:v>
                </c:pt>
                <c:pt idx="6596">
                  <c:v>1.9168395293573113</c:v>
                </c:pt>
                <c:pt idx="6597">
                  <c:v>1.91391220564027</c:v>
                </c:pt>
                <c:pt idx="6598">
                  <c:v>1.9107442896976898</c:v>
                </c:pt>
                <c:pt idx="6599">
                  <c:v>1.9073331469023511</c:v>
                </c:pt>
                <c:pt idx="6600">
                  <c:v>1.9036762198828239</c:v>
                </c:pt>
                <c:pt idx="6601">
                  <c:v>1.899771033252228</c:v>
                </c:pt>
                <c:pt idx="6602">
                  <c:v>1.8956151983805021</c:v>
                </c:pt>
                <c:pt idx="6603">
                  <c:v>1.8912064182092512</c:v>
                </c:pt>
                <c:pt idx="6604">
                  <c:v>1.8865424920984388</c:v>
                </c:pt>
                <c:pt idx="6605">
                  <c:v>1.8816213207033137</c:v>
                </c:pt>
                <c:pt idx="6606">
                  <c:v>1.8764409108719025</c:v>
                </c:pt>
                <c:pt idx="6607">
                  <c:v>1.8709993805575398</c:v>
                </c:pt>
                <c:pt idx="6608">
                  <c:v>1.865294963740411</c:v>
                </c:pt>
                <c:pt idx="6609">
                  <c:v>1.8593260153486248</c:v>
                </c:pt>
                <c:pt idx="6610">
                  <c:v>1.8530910161742735</c:v>
                </c:pt>
                <c:pt idx="6611">
                  <c:v>1.846588577773782</c:v>
                </c:pt>
                <c:pt idx="6612">
                  <c:v>1.8398174473480511</c:v>
                </c:pt>
                <c:pt idx="6613">
                  <c:v>1.8327765125900179</c:v>
                </c:pt>
                <c:pt idx="6614">
                  <c:v>1.8254648064964178</c:v>
                </c:pt>
                <c:pt idx="6615">
                  <c:v>1.8178815121300624</c:v>
                </c:pt>
                <c:pt idx="6616">
                  <c:v>1.810025967329266</c:v>
                </c:pt>
                <c:pt idx="6617">
                  <c:v>1.8018976693498674</c:v>
                </c:pt>
                <c:pt idx="6618">
                  <c:v>1.793496279436126</c:v>
                </c:pt>
                <c:pt idx="6619">
                  <c:v>1.7848216273072637</c:v>
                </c:pt>
                <c:pt idx="6620">
                  <c:v>1.775873715554293</c:v>
                </c:pt>
                <c:pt idx="6621">
                  <c:v>1.7666527239330065</c:v>
                </c:pt>
                <c:pt idx="6622">
                  <c:v>1.757159013549237</c:v>
                </c:pt>
                <c:pt idx="6623">
                  <c:v>1.7473931309206199</c:v>
                </c:pt>
                <c:pt idx="6624">
                  <c:v>1.7373558119119579</c:v>
                </c:pt>
                <c:pt idx="6625">
                  <c:v>1.7270479855292231</c:v>
                </c:pt>
                <c:pt idx="6626">
                  <c:v>1.7164707775656436</c:v>
                </c:pt>
                <c:pt idx="6627">
                  <c:v>1.7056255140885892</c:v>
                </c:pt>
                <c:pt idx="6628">
                  <c:v>1.6945137247585558</c:v>
                </c:pt>
                <c:pt idx="6629">
                  <c:v>1.6831371459719633</c:v>
                </c:pt>
                <c:pt idx="6630">
                  <c:v>1.67149772381517</c:v>
                </c:pt>
                <c:pt idx="6631">
                  <c:v>1.659597616823226</c:v>
                </c:pt>
                <c:pt idx="6632">
                  <c:v>1.6474391985336359</c:v>
                </c:pt>
                <c:pt idx="6633">
                  <c:v>1.6350250598248937</c:v>
                </c:pt>
                <c:pt idx="6634">
                  <c:v>1.6223580110326032</c:v>
                </c:pt>
                <c:pt idx="6635">
                  <c:v>1.6094410838333142</c:v>
                </c:pt>
                <c:pt idx="6636">
                  <c:v>1.5962775328883132</c:v>
                </c:pt>
                <c:pt idx="6637">
                  <c:v>1.582870837239132</c:v>
                </c:pt>
                <c:pt idx="6638">
                  <c:v>1.5692247014469638</c:v>
                </c:pt>
                <c:pt idx="6639">
                  <c:v>1.555343056468216</c:v>
                </c:pt>
                <c:pt idx="6640">
                  <c:v>1.5412300602590399</c:v>
                </c:pt>
                <c:pt idx="6641">
                  <c:v>1.5268900981024229</c:v>
                </c:pt>
                <c:pt idx="6642">
                  <c:v>1.5123277826507211</c:v>
                </c:pt>
                <c:pt idx="6643">
                  <c:v>1.4975479536783221</c:v>
                </c:pt>
                <c:pt idx="6644">
                  <c:v>1.4825556775379578</c:v>
                </c:pt>
                <c:pt idx="6645">
                  <c:v>1.467356246315954</c:v>
                </c:pt>
                <c:pt idx="6646">
                  <c:v>1.4519551766822933</c:v>
                </c:pt>
                <c:pt idx="6647">
                  <c:v>1.4363582084301578</c:v>
                </c:pt>
                <c:pt idx="6648">
                  <c:v>1.4205713027020517</c:v>
                </c:pt>
                <c:pt idx="6649">
                  <c:v>1.4046006398990678</c:v>
                </c:pt>
                <c:pt idx="6650">
                  <c:v>1.3884526172708802</c:v>
                </c:pt>
                <c:pt idx="6651">
                  <c:v>1.3721338461851003</c:v>
                </c:pt>
                <c:pt idx="6652">
                  <c:v>1.3556511490724257</c:v>
                </c:pt>
                <c:pt idx="6653">
                  <c:v>1.3390115560501419</c:v>
                </c:pt>
                <c:pt idx="6654">
                  <c:v>1.322222301220588</c:v>
                </c:pt>
                <c:pt idx="6655">
                  <c:v>1.3052908186473464</c:v>
                </c:pt>
                <c:pt idx="6656">
                  <c:v>1.2882247380088818</c:v>
                </c:pt>
                <c:pt idx="6657">
                  <c:v>1.2710318799328035</c:v>
                </c:pt>
                <c:pt idx="6658">
                  <c:v>1.2537202510110936</c:v>
                </c:pt>
                <c:pt idx="6659">
                  <c:v>1.2362980385020099</c:v>
                </c:pt>
                <c:pt idx="6660">
                  <c:v>1.2187736047205431</c:v>
                </c:pt>
                <c:pt idx="6661">
                  <c:v>1.2011554811228147</c:v>
                </c:pt>
                <c:pt idx="6662">
                  <c:v>1.1834523620890622</c:v>
                </c:pt>
                <c:pt idx="6663">
                  <c:v>1.1656730984117949</c:v>
                </c:pt>
                <c:pt idx="6664">
                  <c:v>1.1478266904950793</c:v>
                </c:pt>
                <c:pt idx="6665">
                  <c:v>1.1299222812719623</c:v>
                </c:pt>
                <c:pt idx="6666">
                  <c:v>1.1119691488488479</c:v>
                </c:pt>
                <c:pt idx="6667">
                  <c:v>1.0939766988848147</c:v>
                </c:pt>
                <c:pt idx="6668">
                  <c:v>1.0759544567138946</c:v>
                </c:pt>
                <c:pt idx="6669">
                  <c:v>1.0579120592229179</c:v>
                </c:pt>
                <c:pt idx="6670">
                  <c:v>1.0398592464927798</c:v>
                </c:pt>
                <c:pt idx="6671">
                  <c:v>1.0218058532145697</c:v>
                </c:pt>
                <c:pt idx="6672">
                  <c:v>1.0037617998945108</c:v>
                </c:pt>
                <c:pt idx="6673">
                  <c:v>0.98573708385595615</c:v>
                </c:pt>
                <c:pt idx="6674">
                  <c:v>0.96774177005534379</c:v>
                </c:pt>
                <c:pt idx="6675">
                  <c:v>0.94978598172140349</c:v>
                </c:pt>
                <c:pt idx="6676">
                  <c:v>0.93187989083519995</c:v>
                </c:pt>
                <c:pt idx="6677">
                  <c:v>0.91403370846188525</c:v>
                </c:pt>
                <c:pt idx="6678">
                  <c:v>0.89625767495125808</c:v>
                </c:pt>
                <c:pt idx="6679">
                  <c:v>0.87856205002057564</c:v>
                </c:pt>
                <c:pt idx="6680">
                  <c:v>0.86095710273556603</c:v>
                </c:pt>
                <c:pt idx="6681">
                  <c:v>0.84345310140646079</c:v>
                </c:pt>
                <c:pt idx="6682">
                  <c:v>0.8260603034127546</c:v>
                </c:pt>
                <c:pt idx="6683">
                  <c:v>0.80878894497559362</c:v>
                </c:pt>
                <c:pt idx="6684">
                  <c:v>0.79164923089245143</c:v>
                </c:pt>
                <c:pt idx="6685">
                  <c:v>0.77465132425206062</c:v>
                </c:pt>
                <c:pt idx="6686">
                  <c:v>0.75780533614563994</c:v>
                </c:pt>
                <c:pt idx="6687">
                  <c:v>0.74112131539203463</c:v>
                </c:pt>
                <c:pt idx="6688">
                  <c:v>0.72460923829391266</c:v>
                </c:pt>
                <c:pt idx="6689">
                  <c:v>0.70827899844124809</c:v>
                </c:pt>
                <c:pt idx="6690">
                  <c:v>0.69214039658091764</c:v>
                </c:pt>
                <c:pt idx="6691">
                  <c:v>0.67620313056742365</c:v>
                </c:pt>
                <c:pt idx="6692">
                  <c:v>0.66047678541318389</c:v>
                </c:pt>
                <c:pt idx="6693">
                  <c:v>0.64497082345530321</c:v>
                </c:pt>
                <c:pt idx="6694">
                  <c:v>0.6296945746540954</c:v>
                </c:pt>
                <c:pt idx="6695">
                  <c:v>0.61465722704174564</c:v>
                </c:pt>
                <c:pt idx="6696">
                  <c:v>0.59986781733534</c:v>
                </c:pt>
                <c:pt idx="6697">
                  <c:v>0.58533522173231423</c:v>
                </c:pt>
                <c:pt idx="6698">
                  <c:v>0.5710681469015545</c:v>
                </c:pt>
                <c:pt idx="6699">
                  <c:v>0.55707512118780578</c:v>
                </c:pt>
                <c:pt idx="6700">
                  <c:v>0.54336448604187693</c:v>
                </c:pt>
                <c:pt idx="6701">
                  <c:v>0.52994438769296059</c:v>
                </c:pt>
                <c:pt idx="6702">
                  <c:v>0.51682276907541436</c:v>
                </c:pt>
                <c:pt idx="6703">
                  <c:v>0.50400736202469609</c:v>
                </c:pt>
                <c:pt idx="6704">
                  <c:v>0.4915056797538605</c:v>
                </c:pt>
                <c:pt idx="6705">
                  <c:v>0.47932500962441488</c:v>
                </c:pt>
                <c:pt idx="6706">
                  <c:v>0.46747240622151032</c:v>
                </c:pt>
                <c:pt idx="6707">
                  <c:v>0.45595468474621481</c:v>
                </c:pt>
                <c:pt idx="6708">
                  <c:v>0.44477841473345708</c:v>
                </c:pt>
                <c:pt idx="6709">
                  <c:v>0.4339499141069193</c:v>
                </c:pt>
                <c:pt idx="6710">
                  <c:v>0.42347524357840866</c:v>
                </c:pt>
                <c:pt idx="6711">
                  <c:v>0.41336020140118268</c:v>
                </c:pt>
                <c:pt idx="6712">
                  <c:v>0.40361031848377826</c:v>
                </c:pt>
                <c:pt idx="6713">
                  <c:v>0.39423085387161638</c:v>
                </c:pt>
                <c:pt idx="6714">
                  <c:v>0.38522679060203957</c:v>
                </c:pt>
                <c:pt idx="6715">
                  <c:v>0.37660283193845445</c:v>
                </c:pt>
                <c:pt idx="6716">
                  <c:v>0.36836339798711876</c:v>
                </c:pt>
                <c:pt idx="6717">
                  <c:v>0.36051262270115908</c:v>
                </c:pt>
                <c:pt idx="6718">
                  <c:v>0.35305435127405987</c:v>
                </c:pt>
                <c:pt idx="6719">
                  <c:v>0.34599213792443068</c:v>
                </c:pt>
                <c:pt idx="6720">
                  <c:v>0.33932924407396536</c:v>
                </c:pt>
                <c:pt idx="6721">
                  <c:v>0.33306863691853988</c:v>
                </c:pt>
                <c:pt idx="6722">
                  <c:v>0.32721298839173496</c:v>
                </c:pt>
                <c:pt idx="6723">
                  <c:v>0.32176467452049567</c:v>
                </c:pt>
                <c:pt idx="6724">
                  <c:v>0.31672577517017891</c:v>
                </c:pt>
                <c:pt idx="6725">
                  <c:v>0.31209807417664998</c:v>
                </c:pt>
                <c:pt idx="6726">
                  <c:v>0.30788305986187614</c:v>
                </c:pt>
                <c:pt idx="6727">
                  <c:v>0.3040819259290532</c:v>
                </c:pt>
                <c:pt idx="6728">
                  <c:v>0.30069557273170133</c:v>
                </c:pt>
                <c:pt idx="6729">
                  <c:v>0.29772460891196234</c:v>
                </c:pt>
                <c:pt idx="6730">
                  <c:v>0.29516935340107853</c:v>
                </c:pt>
                <c:pt idx="6731">
                  <c:v>0.29302983777564512</c:v>
                </c:pt>
                <c:pt idx="6732">
                  <c:v>0.29130580896158675</c:v>
                </c:pt>
                <c:pt idx="6733">
                  <c:v>0.28999673227806982</c:v>
                </c:pt>
                <c:pt idx="6734">
                  <c:v>0.28910179481211135</c:v>
                </c:pt>
                <c:pt idx="6735">
                  <c:v>0.28861990911527297</c:v>
                </c:pt>
                <c:pt idx="6736">
                  <c:v>0.28854971721162198</c:v>
                </c:pt>
                <c:pt idx="6737">
                  <c:v>0.28888959490763083</c:v>
                </c:pt>
                <c:pt idx="6738">
                  <c:v>0.28963765639235395</c:v>
                </c:pt>
                <c:pt idx="6739">
                  <c:v>0.29079175911722416</c:v>
                </c:pt>
                <c:pt idx="6740">
                  <c:v>0.29234950894362288</c:v>
                </c:pt>
                <c:pt idx="6741">
                  <c:v>0.29430826554602846</c:v>
                </c:pt>
                <c:pt idx="6742">
                  <c:v>0.29666514805898364</c:v>
                </c:pt>
                <c:pt idx="6743">
                  <c:v>0.29941704095458666</c:v>
                </c:pt>
                <c:pt idx="6744">
                  <c:v>0.30256060013817898</c:v>
                </c:pt>
                <c:pt idx="6745">
                  <c:v>0.30609225924862732</c:v>
                </c:pt>
                <c:pt idx="6746">
                  <c:v>0.31000823615045014</c:v>
                </c:pt>
                <c:pt idx="6747">
                  <c:v>0.31430453960394356</c:v>
                </c:pt>
                <c:pt idx="6748">
                  <c:v>0.31897697609958442</c:v>
                </c:pt>
                <c:pt idx="6749">
                  <c:v>0.32402115684383348</c:v>
                </c:pt>
                <c:pt idx="6750">
                  <c:v>0.32943250488137482</c:v>
                </c:pt>
                <c:pt idx="6751">
                  <c:v>0.33520626234130513</c:v>
                </c:pt>
                <c:pt idx="6752">
                  <c:v>0.3413374977926304</c:v>
                </c:pt>
                <c:pt idx="6753">
                  <c:v>0.34782111369575663</c:v>
                </c:pt>
                <c:pt idx="6754">
                  <c:v>0.35465185393645882</c:v>
                </c:pt>
                <c:pt idx="6755">
                  <c:v>0.36182431142823701</c:v>
                </c:pt>
                <c:pt idx="6756">
                  <c:v>0.36933293577046894</c:v>
                </c:pt>
                <c:pt idx="6757">
                  <c:v>0.37717204094851398</c:v>
                </c:pt>
                <c:pt idx="6758">
                  <c:v>0.3853358130628709</c:v>
                </c:pt>
                <c:pt idx="6759">
                  <c:v>0.39381831807461642</c:v>
                </c:pt>
                <c:pt idx="6760">
                  <c:v>0.40261350955455022</c:v>
                </c:pt>
                <c:pt idx="6761">
                  <c:v>0.41171523642374375</c:v>
                </c:pt>
                <c:pt idx="6762">
                  <c:v>0.42111725067296618</c:v>
                </c:pt>
                <c:pt idx="6763">
                  <c:v>0.43081321505004466</c:v>
                </c:pt>
                <c:pt idx="6764">
                  <c:v>0.44079671070319815</c:v>
                </c:pt>
                <c:pt idx="6765">
                  <c:v>0.45106124476894255</c:v>
                </c:pt>
                <c:pt idx="6766">
                  <c:v>0.46160025789491327</c:v>
                </c:pt>
                <c:pt idx="6767">
                  <c:v>0.47240713168597132</c:v>
                </c:pt>
                <c:pt idx="6768">
                  <c:v>0.48347519606465195</c:v>
                </c:pt>
                <c:pt idx="6769">
                  <c:v>0.49479773653573861</c:v>
                </c:pt>
                <c:pt idx="6770">
                  <c:v>0.50636800134601256</c:v>
                </c:pt>
                <c:pt idx="6771">
                  <c:v>0.51817920853078103</c:v>
                </c:pt>
                <c:pt idx="6772">
                  <c:v>0.53022455283806669</c:v>
                </c:pt>
                <c:pt idx="6773">
                  <c:v>0.54249721252360106</c:v>
                </c:pt>
                <c:pt idx="6774">
                  <c:v>0.5549903560081052</c:v>
                </c:pt>
                <c:pt idx="6775">
                  <c:v>0.56769714839125951</c:v>
                </c:pt>
                <c:pt idx="6776">
                  <c:v>0.58061075781444249</c:v>
                </c:pt>
                <c:pt idx="6777">
                  <c:v>0.5937243616665856</c:v>
                </c:pt>
                <c:pt idx="6778">
                  <c:v>0.60703115262854346</c:v>
                </c:pt>
                <c:pt idx="6779">
                  <c:v>0.62052434454920535</c:v>
                </c:pt>
                <c:pt idx="6780">
                  <c:v>0.63419717814983034</c:v>
                </c:pt>
                <c:pt idx="6781">
                  <c:v>0.64804292655173168</c:v>
                </c:pt>
                <c:pt idx="6782">
                  <c:v>0.66205490062373584</c:v>
                </c:pt>
                <c:pt idx="6783">
                  <c:v>0.67622645414610161</c:v>
                </c:pt>
                <c:pt idx="6784">
                  <c:v>0.69055098878752919</c:v>
                </c:pt>
                <c:pt idx="6785">
                  <c:v>0.70502195889318686</c:v>
                </c:pt>
                <c:pt idx="6786">
                  <c:v>0.71963287608168969</c:v>
                </c:pt>
                <c:pt idx="6787">
                  <c:v>0.73437731364881875</c:v>
                </c:pt>
                <c:pt idx="6788">
                  <c:v>0.74924891077712963</c:v>
                </c:pt>
                <c:pt idx="6789">
                  <c:v>0.76424137655030444</c:v>
                </c:pt>
                <c:pt idx="6790">
                  <c:v>0.77934849377202664</c:v>
                </c:pt>
                <c:pt idx="6791">
                  <c:v>0.7945641225892266</c:v>
                </c:pt>
                <c:pt idx="6792">
                  <c:v>0.80988220391855403</c:v>
                </c:pt>
                <c:pt idx="6793">
                  <c:v>0.82529676267940433</c:v>
                </c:pt>
                <c:pt idx="6794">
                  <c:v>0.8408019108314716</c:v>
                </c:pt>
                <c:pt idx="6795">
                  <c:v>0.85639185021976783</c:v>
                </c:pt>
                <c:pt idx="6796">
                  <c:v>0.87206087522794251</c:v>
                </c:pt>
                <c:pt idx="6797">
                  <c:v>0.8878033752418385</c:v>
                </c:pt>
                <c:pt idx="6798">
                  <c:v>0.90361383692545372</c:v>
                </c:pt>
                <c:pt idx="6799">
                  <c:v>0.91948684631171707</c:v>
                </c:pt>
                <c:pt idx="6800">
                  <c:v>0.93541709070926926</c:v>
                </c:pt>
                <c:pt idx="6801">
                  <c:v>0.95139936043100592</c:v>
                </c:pt>
                <c:pt idx="6802">
                  <c:v>0.96742855034449204</c:v>
                </c:pt>
                <c:pt idx="6803">
                  <c:v>0.98349966124818078</c:v>
                </c:pt>
                <c:pt idx="6804">
                  <c:v>0.99960780107849379</c:v>
                </c:pt>
                <c:pt idx="6805">
                  <c:v>1.0157481859493294</c:v>
                </c:pt>
                <c:pt idx="6806">
                  <c:v>1.0319161410283249</c:v>
                </c:pt>
                <c:pt idx="6807">
                  <c:v>1.0481071012542922</c:v>
                </c:pt>
                <c:pt idx="6808">
                  <c:v>1.0643166118999479</c:v>
                </c:pt>
                <c:pt idx="6809">
                  <c:v>1.0805403289825042</c:v>
                </c:pt>
                <c:pt idx="6810">
                  <c:v>1.0967740195286009</c:v>
                </c:pt>
                <c:pt idx="6811">
                  <c:v>1.1130135616959131</c:v>
                </c:pt>
                <c:pt idx="6812">
                  <c:v>1.1292549447577918</c:v>
                </c:pt>
                <c:pt idx="6813">
                  <c:v>1.1454942689530534</c:v>
                </c:pt>
                <c:pt idx="6814">
                  <c:v>1.161727745208105</c:v>
                </c:pt>
                <c:pt idx="6815">
                  <c:v>1.1779516947339113</c:v>
                </c:pt>
                <c:pt idx="6816">
                  <c:v>1.1941625485029601</c:v>
                </c:pt>
                <c:pt idx="6817">
                  <c:v>1.2103568466120087</c:v>
                </c:pt>
                <c:pt idx="6818">
                  <c:v>1.2265312375331829</c:v>
                </c:pt>
                <c:pt idx="6819">
                  <c:v>1.2426824772600271</c:v>
                </c:pt>
                <c:pt idx="6820">
                  <c:v>1.2588074283522495</c:v>
                </c:pt>
                <c:pt idx="6821">
                  <c:v>1.2749030588828552</c:v>
                </c:pt>
                <c:pt idx="6822">
                  <c:v>1.290966441294594</c:v>
                </c:pt>
                <c:pt idx="6823">
                  <c:v>1.3069947511679634</c:v>
                </c:pt>
                <c:pt idx="6824">
                  <c:v>1.3229852659064381</c:v>
                </c:pt>
                <c:pt idx="6825">
                  <c:v>1.3389353633433061</c:v>
                </c:pt>
                <c:pt idx="6826">
                  <c:v>1.3548425202737748</c:v>
                </c:pt>
                <c:pt idx="6827">
                  <c:v>1.3707043109179975</c:v>
                </c:pt>
                <c:pt idx="6828">
                  <c:v>1.3865184053179453</c:v>
                </c:pt>
                <c:pt idx="6829">
                  <c:v>1.4022825676725099</c:v>
                </c:pt>
                <c:pt idx="6830">
                  <c:v>1.4179946546162892</c:v>
                </c:pt>
                <c:pt idx="6831">
                  <c:v>1.4336526134437568</c:v>
                </c:pt>
                <c:pt idx="6832">
                  <c:v>1.4492544802850742</c:v>
                </c:pt>
                <c:pt idx="6833">
                  <c:v>1.4647983782350205</c:v>
                </c:pt>
                <c:pt idx="6834">
                  <c:v>1.4802825154412591</c:v>
                </c:pt>
                <c:pt idx="6835">
                  <c:v>1.4957051831533918</c:v>
                </c:pt>
                <c:pt idx="6836">
                  <c:v>1.5110647537375146</c:v>
                </c:pt>
                <c:pt idx="6837">
                  <c:v>1.5263596786585063</c:v>
                </c:pt>
                <c:pt idx="6838">
                  <c:v>1.5415884864360729</c:v>
                </c:pt>
                <c:pt idx="6839">
                  <c:v>1.5567497805729917</c:v>
                </c:pt>
                <c:pt idx="6840">
                  <c:v>1.5718422374639858</c:v>
                </c:pt>
                <c:pt idx="6841">
                  <c:v>1.5868646042838599</c:v>
                </c:pt>
                <c:pt idx="6842">
                  <c:v>1.6018156968597732</c:v>
                </c:pt>
                <c:pt idx="6843">
                  <c:v>1.6166943975309334</c:v>
                </c:pt>
                <c:pt idx="6844">
                  <c:v>1.6314996529958303</c:v>
                </c:pt>
                <c:pt idx="6845">
                  <c:v>1.6462304721524488</c:v>
                </c:pt>
                <c:pt idx="6846">
                  <c:v>1.6608859239309957</c:v>
                </c:pt>
                <c:pt idx="6847">
                  <c:v>1.6754651351242653</c:v>
                </c:pt>
                <c:pt idx="6848">
                  <c:v>1.6899672882152506</c:v>
                </c:pt>
                <c:pt idx="6849">
                  <c:v>1.7043916192051969</c:v>
                </c:pt>
                <c:pt idx="6850">
                  <c:v>1.7187374154444652</c:v>
                </c:pt>
                <c:pt idx="6851">
                  <c:v>1.7330040134662568</c:v>
                </c:pt>
                <c:pt idx="6852">
                  <c:v>1.7471907968277036</c:v>
                </c:pt>
                <c:pt idx="6853">
                  <c:v>1.7612971939570436</c:v>
                </c:pt>
                <c:pt idx="6854">
                  <c:v>1.7753226760089298</c:v>
                </c:pt>
                <c:pt idx="6855">
                  <c:v>1.7892667547325261</c:v>
                </c:pt>
                <c:pt idx="6856">
                  <c:v>1.8031289803480879</c:v>
                </c:pt>
                <c:pt idx="6857">
                  <c:v>1.8169089394380722</c:v>
                </c:pt>
                <c:pt idx="6858">
                  <c:v>1.8306062528518714</c:v>
                </c:pt>
                <c:pt idx="6859">
                  <c:v>1.8442205736238841</c:v>
                </c:pt>
                <c:pt idx="6860">
                  <c:v>1.8577515849092063</c:v>
                </c:pt>
                <c:pt idx="6861">
                  <c:v>1.8711989979345298</c:v>
                </c:pt>
                <c:pt idx="6862">
                  <c:v>1.8845625499669165</c:v>
                </c:pt>
                <c:pt idx="6863">
                  <c:v>1.8978420023007125</c:v>
                </c:pt>
                <c:pt idx="6864">
                  <c:v>1.9110371382622606</c:v>
                </c:pt>
                <c:pt idx="6865">
                  <c:v>1.9241477612347024</c:v>
                </c:pt>
                <c:pt idx="6866">
                  <c:v>1.9371736927010996</c:v>
                </c:pt>
                <c:pt idx="6867">
                  <c:v>1.950114770310106</c:v>
                </c:pt>
                <c:pt idx="6868">
                  <c:v>1.9629708459585502</c:v>
                </c:pt>
                <c:pt idx="6869">
                  <c:v>1.9757417838975222</c:v>
                </c:pt>
                <c:pt idx="6870">
                  <c:v>1.9884274588575477</c:v>
                </c:pt>
                <c:pt idx="6871">
                  <c:v>2.0010277541962638</c:v>
                </c:pt>
                <c:pt idx="6872">
                  <c:v>2.0135425600660617</c:v>
                </c:pt>
                <c:pt idx="6873">
                  <c:v>2.0259717716040386</c:v>
                </c:pt>
                <c:pt idx="6874">
                  <c:v>2.0383152871421442</c:v>
                </c:pt>
                <c:pt idx="6875">
                  <c:v>2.0505730064409962</c:v>
                </c:pt>
                <c:pt idx="6876">
                  <c:v>2.0627448289415793</c:v>
                </c:pt>
                <c:pt idx="6877">
                  <c:v>2.0748306520418471</c:v>
                </c:pt>
                <c:pt idx="6878">
                  <c:v>2.0868303693927372</c:v>
                </c:pt>
                <c:pt idx="6879">
                  <c:v>2.0987438692152791</c:v>
                </c:pt>
                <c:pt idx="6880">
                  <c:v>2.1105710326395219</c:v>
                </c:pt>
                <c:pt idx="6881">
                  <c:v>2.1223117320645475</c:v>
                </c:pt>
                <c:pt idx="6882">
                  <c:v>2.1339658295386137</c:v>
                </c:pt>
                <c:pt idx="6883">
                  <c:v>2.1455331751603692</c:v>
                </c:pt>
                <c:pt idx="6884">
                  <c:v>2.1570136055013092</c:v>
                </c:pt>
                <c:pt idx="6885">
                  <c:v>2.1684069420469179</c:v>
                </c:pt>
                <c:pt idx="6886">
                  <c:v>2.1797129896604903</c:v>
                </c:pt>
                <c:pt idx="6887">
                  <c:v>2.1909315350649883</c:v>
                </c:pt>
                <c:pt idx="6888">
                  <c:v>2.2020623453463037</c:v>
                </c:pt>
                <c:pt idx="6889">
                  <c:v>2.2131051664754642</c:v>
                </c:pt>
                <c:pt idx="6890">
                  <c:v>2.2240597218511646</c:v>
                </c:pt>
                <c:pt idx="6891">
                  <c:v>2.2349257108617158</c:v>
                </c:pt>
                <c:pt idx="6892">
                  <c:v>2.2457028074674779</c:v>
                </c:pt>
                <c:pt idx="6893">
                  <c:v>2.2563906588010361</c:v>
                </c:pt>
                <c:pt idx="6894">
                  <c:v>2.2669888837886845</c:v>
                </c:pt>
                <c:pt idx="6895">
                  <c:v>2.2774970717907448</c:v>
                </c:pt>
                <c:pt idx="6896">
                  <c:v>2.2879147812606386</c:v>
                </c:pt>
                <c:pt idx="6897">
                  <c:v>2.2982415384260602</c:v>
                </c:pt>
                <c:pt idx="6898">
                  <c:v>2.3084768359857422</c:v>
                </c:pt>
                <c:pt idx="6899">
                  <c:v>2.3186201318310875</c:v>
                </c:pt>
                <c:pt idx="6900">
                  <c:v>2.3286708477826159</c:v>
                </c:pt>
                <c:pt idx="6901">
                  <c:v>2.3386283683520488</c:v>
                </c:pt>
                <c:pt idx="6902">
                  <c:v>2.348492039519003</c:v>
                </c:pt>
                <c:pt idx="6903">
                  <c:v>2.3582611675336467</c:v>
                </c:pt>
                <c:pt idx="6904">
                  <c:v>2.3679350177376293</c:v>
                </c:pt>
                <c:pt idx="6905">
                  <c:v>2.3775128134069501</c:v>
                </c:pt>
                <c:pt idx="6906">
                  <c:v>2.3869937346167687</c:v>
                </c:pt>
                <c:pt idx="6907">
                  <c:v>2.3963769171305564</c:v>
                </c:pt>
                <c:pt idx="6908">
                  <c:v>2.4056614513080938</c:v>
                </c:pt>
                <c:pt idx="6909">
                  <c:v>2.4148463810419227</c:v>
                </c:pt>
                <c:pt idx="6910">
                  <c:v>2.4239307027140069</c:v>
                </c:pt>
                <c:pt idx="6911">
                  <c:v>2.4329133641807399</c:v>
                </c:pt>
                <c:pt idx="6912">
                  <c:v>2.4417932637814195</c:v>
                </c:pt>
                <c:pt idx="6913">
                  <c:v>2.4505692493736908</c:v>
                </c:pt>
                <c:pt idx="6914">
                  <c:v>2.4592401173982004</c:v>
                </c:pt>
                <c:pt idx="6915">
                  <c:v>2.4678046119696031</c:v>
                </c:pt>
                <c:pt idx="6916">
                  <c:v>2.4762614239988512</c:v>
                </c:pt>
                <c:pt idx="6917">
                  <c:v>2.4846091903449867</c:v>
                </c:pt>
                <c:pt idx="6918">
                  <c:v>2.4928464929995306</c:v>
                </c:pt>
                <c:pt idx="6919">
                  <c:v>2.5009718583031701</c:v>
                </c:pt>
                <c:pt idx="6920">
                  <c:v>2.5089837561978756</c:v>
                </c:pt>
                <c:pt idx="6921">
                  <c:v>2.5168805995140904</c:v>
                </c:pt>
                <c:pt idx="6922">
                  <c:v>2.5246607432945054</c:v>
                </c:pt>
                <c:pt idx="6923">
                  <c:v>2.5323224841579037</c:v>
                </c:pt>
                <c:pt idx="6924">
                  <c:v>2.5398640597018938</c:v>
                </c:pt>
                <c:pt idx="6925">
                  <c:v>2.5472836479479413</c:v>
                </c:pt>
                <c:pt idx="6926">
                  <c:v>2.5545793668304744</c:v>
                </c:pt>
                <c:pt idx="6927">
                  <c:v>2.5617492737298697</c:v>
                </c:pt>
                <c:pt idx="6928">
                  <c:v>2.5687913650547651</c:v>
                </c:pt>
                <c:pt idx="6929">
                  <c:v>2.5757035758708358</c:v>
                </c:pt>
                <c:pt idx="6930">
                  <c:v>2.5824837795808477</c:v>
                </c:pt>
                <c:pt idx="6931">
                  <c:v>2.5891297876609967</c:v>
                </c:pt>
                <c:pt idx="6932">
                  <c:v>2.595639349446305</c:v>
                </c:pt>
                <c:pt idx="6933">
                  <c:v>2.6020101519785315</c:v>
                </c:pt>
                <c:pt idx="6934">
                  <c:v>2.6082398199096772</c:v>
                </c:pt>
                <c:pt idx="6935">
                  <c:v>2.6143259154687368</c:v>
                </c:pt>
                <c:pt idx="6936">
                  <c:v>2.6202659384915807</c:v>
                </c:pt>
                <c:pt idx="6937">
                  <c:v>2.6260573265162463</c:v>
                </c:pt>
                <c:pt idx="6938">
                  <c:v>2.6316974549473193</c:v>
                </c:pt>
                <c:pt idx="6939">
                  <c:v>2.6371836372901551</c:v>
                </c:pt>
                <c:pt idx="6940">
                  <c:v>2.6425131254598027</c:v>
                </c:pt>
                <c:pt idx="6941">
                  <c:v>2.6476831101629155</c:v>
                </c:pt>
                <c:pt idx="6942">
                  <c:v>2.6526907213594932</c:v>
                </c:pt>
                <c:pt idx="6943">
                  <c:v>2.6575330288047363</c:v>
                </c:pt>
                <c:pt idx="6944">
                  <c:v>2.66220704267438</c:v>
                </c:pt>
                <c:pt idx="6945">
                  <c:v>2.6667097142734435</c:v>
                </c:pt>
                <c:pt idx="6946">
                  <c:v>2.6710379368356429</c:v>
                </c:pt>
                <c:pt idx="6947">
                  <c:v>2.6751885464124801</c:v>
                </c:pt>
                <c:pt idx="6948">
                  <c:v>2.6791583228539437</c:v>
                </c:pt>
                <c:pt idx="6949">
                  <c:v>2.6829439908876309</c:v>
                </c:pt>
                <c:pt idx="6950">
                  <c:v>2.6865422212937466</c:v>
                </c:pt>
                <c:pt idx="6951">
                  <c:v>2.6899496321818348</c:v>
                </c:pt>
                <c:pt idx="6952">
                  <c:v>2.6931627903703204</c:v>
                </c:pt>
                <c:pt idx="6953">
                  <c:v>2.6961782128720282</c:v>
                </c:pt>
                <c:pt idx="6954">
                  <c:v>2.698992368486604</c:v>
                </c:pt>
                <c:pt idx="6955">
                  <c:v>2.7016016795050017</c:v>
                </c:pt>
                <c:pt idx="6956">
                  <c:v>2.7040025235244953</c:v>
                </c:pt>
                <c:pt idx="6957">
                  <c:v>2.7061912353804347</c:v>
                </c:pt>
                <c:pt idx="6958">
                  <c:v>2.7081641091934836</c:v>
                </c:pt>
                <c:pt idx="6959">
                  <c:v>2.7099174005364413</c:v>
                </c:pt>
                <c:pt idx="6960">
                  <c:v>2.7114473287225778</c:v>
                </c:pt>
                <c:pt idx="6961">
                  <c:v>2.7127500792159749</c:v>
                </c:pt>
                <c:pt idx="6962">
                  <c:v>2.713821806167938</c:v>
                </c:pt>
                <c:pt idx="6963">
                  <c:v>2.7146586350774173</c:v>
                </c:pt>
                <c:pt idx="6964">
                  <c:v>2.7152566655815704</c:v>
                </c:pt>
                <c:pt idx="6965">
                  <c:v>2.7156119743757627</c:v>
                </c:pt>
                <c:pt idx="6966">
                  <c:v>2.7157206182609452</c:v>
                </c:pt>
                <c:pt idx="6967">
                  <c:v>2.7155786373273672</c:v>
                </c:pt>
                <c:pt idx="6968">
                  <c:v>2.7151820582670796</c:v>
                </c:pt>
                <c:pt idx="6969">
                  <c:v>2.714526897821115</c:v>
                </c:pt>
                <c:pt idx="6970">
                  <c:v>2.7136091663621977</c:v>
                </c:pt>
                <c:pt idx="6971">
                  <c:v>2.7124248716089632</c:v>
                </c:pt>
                <c:pt idx="6972">
                  <c:v>2.7109700224766531</c:v>
                </c:pt>
                <c:pt idx="6973">
                  <c:v>2.7092406330626821</c:v>
                </c:pt>
                <c:pt idx="6974">
                  <c:v>2.7072327267644902</c:v>
                </c:pt>
                <c:pt idx="6975">
                  <c:v>2.7049423405332531</c:v>
                </c:pt>
                <c:pt idx="6976">
                  <c:v>2.7023655292594224</c:v>
                </c:pt>
                <c:pt idx="6977">
                  <c:v>2.6994983702912361</c:v>
                </c:pt>
                <c:pt idx="6978">
                  <c:v>2.6963369680836218</c:v>
                </c:pt>
                <c:pt idx="6979">
                  <c:v>2.692877458975667</c:v>
                </c:pt>
                <c:pt idx="6980">
                  <c:v>2.6891160160978611</c:v>
                </c:pt>
                <c:pt idx="6981">
                  <c:v>2.6850488544021878</c:v>
                </c:pt>
                <c:pt idx="6982">
                  <c:v>2.6806722358173722</c:v>
                </c:pt>
                <c:pt idx="6983">
                  <c:v>2.6759824745232299</c:v>
                </c:pt>
                <c:pt idx="6984">
                  <c:v>2.6709759423430808</c:v>
                </c:pt>
                <c:pt idx="6985">
                  <c:v>2.665649074249667</c:v>
                </c:pt>
                <c:pt idx="6986">
                  <c:v>2.6599983739819542</c:v>
                </c:pt>
                <c:pt idx="6987">
                  <c:v>2.6540204197682984</c:v>
                </c:pt>
                <c:pt idx="6988">
                  <c:v>2.6477118701515479</c:v>
                </c:pt>
                <c:pt idx="6989">
                  <c:v>2.6410694699107937</c:v>
                </c:pt>
                <c:pt idx="6990">
                  <c:v>2.6340900560771341</c:v>
                </c:pt>
                <c:pt idx="6991">
                  <c:v>2.6267705640345342</c:v>
                </c:pt>
                <c:pt idx="6992">
                  <c:v>2.6191080337033972</c:v>
                </c:pt>
                <c:pt idx="6993">
                  <c:v>2.6110996157969799</c:v>
                </c:pt>
                <c:pt idx="6994">
                  <c:v>2.6027425781501625</c:v>
                </c:pt>
                <c:pt idx="6995">
                  <c:v>2.5940343121058551</c:v>
                </c:pt>
                <c:pt idx="6996">
                  <c:v>2.5849723389586532</c:v>
                </c:pt>
                <c:pt idx="6997">
                  <c:v>2.5755543164436427</c:v>
                </c:pt>
                <c:pt idx="6998">
                  <c:v>2.5657780452660184</c:v>
                </c:pt>
                <c:pt idx="6999">
                  <c:v>2.5556414756603365</c:v>
                </c:pt>
                <c:pt idx="7000">
                  <c:v>2.5451427139707348</c:v>
                </c:pt>
                <c:pt idx="7001">
                  <c:v>2.5342800292475487</c:v>
                </c:pt>
                <c:pt idx="7002">
                  <c:v>2.5230518598431479</c:v>
                </c:pt>
                <c:pt idx="7003">
                  <c:v>2.5114568200064578</c:v>
                </c:pt>
                <c:pt idx="7004">
                  <c:v>2.4994937064570601</c:v>
                </c:pt>
                <c:pt idx="7005">
                  <c:v>2.4871615049367852</c:v>
                </c:pt>
                <c:pt idx="7006">
                  <c:v>2.4744593967218527</c:v>
                </c:pt>
                <c:pt idx="7007">
                  <c:v>2.4613867650876795</c:v>
                </c:pt>
                <c:pt idx="7008">
                  <c:v>2.4479432017156832</c:v>
                </c:pt>
                <c:pt idx="7009">
                  <c:v>2.4341285130276287</c:v>
                </c:pt>
                <c:pt idx="7010">
                  <c:v>2.4199427264395847</c:v>
                </c:pt>
                <c:pt idx="7011">
                  <c:v>2.4053860965193139</c:v>
                </c:pt>
                <c:pt idx="7012">
                  <c:v>2.3904591110401263</c:v>
                </c:pt>
                <c:pt idx="7013">
                  <c:v>2.375162496912282</c:v>
                </c:pt>
                <c:pt idx="7014">
                  <c:v>2.3594972259858786</c:v>
                </c:pt>
                <c:pt idx="7015">
                  <c:v>2.3434645207075451</c:v>
                </c:pt>
                <c:pt idx="7016">
                  <c:v>2.327065859622222</c:v>
                </c:pt>
                <c:pt idx="7017">
                  <c:v>2.3103029827018071</c:v>
                </c:pt>
                <c:pt idx="7018">
                  <c:v>2.2931778964939205</c:v>
                </c:pt>
                <c:pt idx="7019">
                  <c:v>2.2756928790716264</c:v>
                </c:pt>
                <c:pt idx="7020">
                  <c:v>2.2578504847766165</c:v>
                </c:pt>
                <c:pt idx="7021">
                  <c:v>2.2396535487373059</c:v>
                </c:pt>
                <c:pt idx="7022">
                  <c:v>2.221105191153816</c:v>
                </c:pt>
                <c:pt idx="7023">
                  <c:v>2.2022088213309683</c:v>
                </c:pt>
                <c:pt idx="7024">
                  <c:v>2.1829681414538689</c:v>
                </c:pt>
                <c:pt idx="7025">
                  <c:v>2.1633871500857378</c:v>
                </c:pt>
                <c:pt idx="7026">
                  <c:v>2.1434701453807792</c:v>
                </c:pt>
                <c:pt idx="7027">
                  <c:v>2.1232217279956935</c:v>
                </c:pt>
                <c:pt idx="7028">
                  <c:v>2.1026468036905701</c:v>
                </c:pt>
                <c:pt idx="7029">
                  <c:v>2.0817505856062741</c:v>
                </c:pt>
                <c:pt idx="7030">
                  <c:v>2.0605385962051819</c:v>
                </c:pt>
                <c:pt idx="7031">
                  <c:v>2.0390166688650835</c:v>
                </c:pt>
                <c:pt idx="7032">
                  <c:v>2.0171909491167801</c:v>
                </c:pt>
                <c:pt idx="7033">
                  <c:v>1.9950678955112355</c:v>
                </c:pt>
                <c:pt idx="7034">
                  <c:v>1.9726542801091298</c:v>
                </c:pt>
                <c:pt idx="7035">
                  <c:v>1.9499571885815865</c:v>
                </c:pt>
                <c:pt idx="7036">
                  <c:v>1.926984019913808</c:v>
                </c:pt>
                <c:pt idx="7037">
                  <c:v>1.9037424857019605</c:v>
                </c:pt>
                <c:pt idx="7038">
                  <c:v>1.8802406090360571</c:v>
                </c:pt>
                <c:pt idx="7039">
                  <c:v>1.8564867229616198</c:v>
                </c:pt>
                <c:pt idx="7040">
                  <c:v>1.8324894685112285</c:v>
                </c:pt>
                <c:pt idx="7041">
                  <c:v>1.8082577923032273</c:v>
                </c:pt>
                <c:pt idx="7042">
                  <c:v>1.7838009436989228</c:v>
                </c:pt>
                <c:pt idx="7043">
                  <c:v>1.7591284715156608</c:v>
                </c:pt>
                <c:pt idx="7044">
                  <c:v>1.7342502202912411</c:v>
                </c:pt>
                <c:pt idx="7045">
                  <c:v>1.7091763260950898</c:v>
                </c:pt>
                <c:pt idx="7046">
                  <c:v>1.6839172118871735</c:v>
                </c:pt>
                <c:pt idx="7047">
                  <c:v>1.6584835824198239</c:v>
                </c:pt>
                <c:pt idx="7048">
                  <c:v>1.6328864186834786</c:v>
                </c:pt>
                <c:pt idx="7049">
                  <c:v>1.6071369718963269</c:v>
                </c:pt>
                <c:pt idx="7050">
                  <c:v>1.5812467570392266</c:v>
                </c:pt>
                <c:pt idx="7051">
                  <c:v>1.5552275459381539</c:v>
                </c:pt>
                <c:pt idx="7052">
                  <c:v>1.5290913598955238</c:v>
                </c:pt>
                <c:pt idx="7053">
                  <c:v>1.5028504618772534</c:v>
                </c:pt>
                <c:pt idx="7054">
                  <c:v>1.476517348257899</c:v>
                </c:pt>
                <c:pt idx="7055">
                  <c:v>1.4501047401313498</c:v>
                </c:pt>
                <c:pt idx="7056">
                  <c:v>1.4236255741929178</c:v>
                </c:pt>
                <c:pt idx="7057">
                  <c:v>1.3970929932018437</c:v>
                </c:pt>
                <c:pt idx="7058">
                  <c:v>1.3705203360311509</c:v>
                </c:pt>
                <c:pt idx="7059">
                  <c:v>1.343921127317109</c:v>
                </c:pt>
                <c:pt idx="7060">
                  <c:v>1.3173090667168901</c:v>
                </c:pt>
                <c:pt idx="7061">
                  <c:v>1.2906980177871414</c:v>
                </c:pt>
                <c:pt idx="7062">
                  <c:v>1.264101996495768</c:v>
                </c:pt>
                <c:pt idx="7063">
                  <c:v>1.2375351593811859</c:v>
                </c:pt>
                <c:pt idx="7064">
                  <c:v>1.2110117913722298</c:v>
                </c:pt>
                <c:pt idx="7065">
                  <c:v>1.1845462932850999</c:v>
                </c:pt>
                <c:pt idx="7066">
                  <c:v>1.1581531690134808</c:v>
                </c:pt>
                <c:pt idx="7067">
                  <c:v>1.131847012428834</c:v>
                </c:pt>
                <c:pt idx="7068">
                  <c:v>1.1056424940075966</c:v>
                </c:pt>
                <c:pt idx="7069">
                  <c:v>1.0795543472062952</c:v>
                </c:pt>
                <c:pt idx="7070">
                  <c:v>1.05359735460237</c:v>
                </c:pt>
                <c:pt idx="7071">
                  <c:v>1.0277863338199738</c:v>
                </c:pt>
                <c:pt idx="7072">
                  <c:v>1.0021361232648807</c:v>
                </c:pt>
                <c:pt idx="7073">
                  <c:v>0.97666156768558443</c:v>
                </c:pt>
                <c:pt idx="7074">
                  <c:v>0.95137750358665552</c:v>
                </c:pt>
                <c:pt idx="7075">
                  <c:v>0.92629874451359584</c:v>
                </c:pt>
                <c:pt idx="7076">
                  <c:v>0.90144006623499762</c:v>
                </c:pt>
                <c:pt idx="7077">
                  <c:v>0.87681619184330317</c:v>
                </c:pt>
                <c:pt idx="7078">
                  <c:v>0.85244177679989686</c:v>
                </c:pt>
                <c:pt idx="7079">
                  <c:v>0.82833139394714328</c:v>
                </c:pt>
                <c:pt idx="7080">
                  <c:v>0.80449951851298163</c:v>
                </c:pt>
                <c:pt idx="7081">
                  <c:v>0.78096051313287063</c:v>
                </c:pt>
                <c:pt idx="7082">
                  <c:v>0.75772861291304361</c:v>
                </c:pt>
                <c:pt idx="7083">
                  <c:v>0.7348179105612207</c:v>
                </c:pt>
                <c:pt idx="7084">
                  <c:v>0.71224234160902478</c:v>
                </c:pt>
                <c:pt idx="7085">
                  <c:v>0.69001566975188033</c:v>
                </c:pt>
                <c:pt idx="7086">
                  <c:v>0.66815147233086269</c:v>
                </c:pt>
                <c:pt idx="7087">
                  <c:v>0.64666312598143327</c:v>
                </c:pt>
                <c:pt idx="7088">
                  <c:v>0.62556379247458749</c:v>
                </c:pt>
                <c:pt idx="7089">
                  <c:v>0.60486640477329812</c:v>
                </c:pt>
                <c:pt idx="7090">
                  <c:v>0.58458365333020956</c:v>
                </c:pt>
                <c:pt idx="7091">
                  <c:v>0.56472797264880037</c:v>
                </c:pt>
                <c:pt idx="7092">
                  <c:v>0.54531152813215633</c:v>
                </c:pt>
                <c:pt idx="7093">
                  <c:v>0.52634620324244508</c:v>
                </c:pt>
                <c:pt idx="7094">
                  <c:v>0.5078435869923853</c:v>
                </c:pt>
                <c:pt idx="7095">
                  <c:v>0.48981496179168993</c:v>
                </c:pt>
                <c:pt idx="7096">
                  <c:v>0.47227129166828868</c:v>
                </c:pt>
                <c:pt idx="7097">
                  <c:v>0.45522321088589984</c:v>
                </c:pt>
                <c:pt idx="7098">
                  <c:v>0.43868101297632739</c:v>
                </c:pt>
                <c:pt idx="7099">
                  <c:v>0.42265464020644583</c:v>
                </c:pt>
                <c:pt idx="7100">
                  <c:v>0.4071536734966158</c:v>
                </c:pt>
                <c:pt idx="7101">
                  <c:v>0.39218732280870838</c:v>
                </c:pt>
                <c:pt idx="7102">
                  <c:v>0.37776441801888738</c:v>
                </c:pt>
                <c:pt idx="7103">
                  <c:v>0.36389340029088302</c:v>
                </c:pt>
                <c:pt idx="7104">
                  <c:v>0.35058231396346423</c:v>
                </c:pt>
                <c:pt idx="7105">
                  <c:v>0.33783879896543589</c:v>
                </c:pt>
                <c:pt idx="7106">
                  <c:v>0.3256700837698121</c:v>
                </c:pt>
                <c:pt idx="7107">
                  <c:v>0.31408297889848436</c:v>
                </c:pt>
                <c:pt idx="7108">
                  <c:v>0.30308387098649336</c:v>
                </c:pt>
                <c:pt idx="7109">
                  <c:v>0.29267871741513207</c:v>
                </c:pt>
                <c:pt idx="7110">
                  <c:v>0.28287304152071341</c:v>
                </c:pt>
                <c:pt idx="7111">
                  <c:v>0.27367192838567733</c:v>
                </c:pt>
                <c:pt idx="7112">
                  <c:v>0.26508002121670798</c:v>
                </c:pt>
                <c:pt idx="7113">
                  <c:v>0.25710151831391626</c:v>
                </c:pt>
                <c:pt idx="7114">
                  <c:v>0.24974017063349538</c:v>
                </c:pt>
                <c:pt idx="7115">
                  <c:v>0.24299927994564749</c:v>
                </c:pt>
                <c:pt idx="7116">
                  <c:v>0.23688169758725519</c:v>
                </c:pt>
                <c:pt idx="7117">
                  <c:v>0.23138982380913831</c:v>
                </c:pt>
                <c:pt idx="7118">
                  <c:v>0.22652560771516475</c:v>
                </c:pt>
                <c:pt idx="7119">
                  <c:v>0.22229054778981064</c:v>
                </c:pt>
                <c:pt idx="7120">
                  <c:v>0.21868569301008728</c:v>
                </c:pt>
                <c:pt idx="7121">
                  <c:v>0.21571164453577127</c:v>
                </c:pt>
                <c:pt idx="7122">
                  <c:v>0.21336855797107829</c:v>
                </c:pt>
                <c:pt idx="7123">
                  <c:v>0.21165614619031228</c:v>
                </c:pt>
                <c:pt idx="7124">
                  <c:v>0.21057368271811616</c:v>
                </c:pt>
                <c:pt idx="7125">
                  <c:v>0.21012000565446481</c:v>
                </c:pt>
                <c:pt idx="7126">
                  <c:v>0.21029352213344651</c:v>
                </c:pt>
                <c:pt idx="7127">
                  <c:v>0.21109221330393091</c:v>
                </c:pt>
                <c:pt idx="7128">
                  <c:v>0.21251363981883328</c:v>
                </c:pt>
                <c:pt idx="7129">
                  <c:v>0.21455494781969703</c:v>
                </c:pt>
                <c:pt idx="7130">
                  <c:v>0.21721287540157946</c:v>
                </c:pt>
                <c:pt idx="7131">
                  <c:v>0.22048375954298371</c:v>
                </c:pt>
                <c:pt idx="7132">
                  <c:v>0.22436354348450677</c:v>
                </c:pt>
                <c:pt idx="7133">
                  <c:v>0.22884778453943513</c:v>
                </c:pt>
                <c:pt idx="7134">
                  <c:v>0.23393166231843671</c:v>
                </c:pt>
                <c:pt idx="7135">
                  <c:v>0.23960998735061959</c:v>
                </c:pt>
                <c:pt idx="7136">
                  <c:v>0.24587721008161453</c:v>
                </c:pt>
                <c:pt idx="7137">
                  <c:v>0.25272743023002525</c:v>
                </c:pt>
                <c:pt idx="7138">
                  <c:v>0.26015440648198379</c:v>
                </c:pt>
                <c:pt idx="7139">
                  <c:v>0.26815156650405858</c:v>
                </c:pt>
                <c:pt idx="7140">
                  <c:v>0.27671201725400607</c:v>
                </c:pt>
                <c:pt idx="7141">
                  <c:v>0.28582855556820463</c:v>
                </c:pt>
                <c:pt idx="7142">
                  <c:v>0.29549367900546353</c:v>
                </c:pt>
                <c:pt idx="7143">
                  <c:v>0.3056995969252933</c:v>
                </c:pt>
                <c:pt idx="7144">
                  <c:v>0.31643824177977692</c:v>
                </c:pt>
                <c:pt idx="7145">
                  <c:v>0.32770128059722625</c:v>
                </c:pt>
                <c:pt idx="7146">
                  <c:v>0.33948012663666227</c:v>
                </c:pt>
                <c:pt idx="7147">
                  <c:v>0.35176595119120285</c:v>
                </c:pt>
                <c:pt idx="7148">
                  <c:v>0.36454969551906152</c:v>
                </c:pt>
                <c:pt idx="7149">
                  <c:v>0.37782208288137104</c:v>
                </c:pt>
                <c:pt idx="7150">
                  <c:v>0.39157363066487494</c:v>
                </c:pt>
                <c:pt idx="7151">
                  <c:v>0.40579466256943048</c:v>
                </c:pt>
                <c:pt idx="7152">
                  <c:v>0.42047532083917788</c:v>
                </c:pt>
                <c:pt idx="7153">
                  <c:v>0.43560557851717807</c:v>
                </c:pt>
                <c:pt idx="7154">
                  <c:v>0.45117525170367312</c:v>
                </c:pt>
                <c:pt idx="7155">
                  <c:v>0.46717401179780593</c:v>
                </c:pt>
                <c:pt idx="7156">
                  <c:v>0.4835913977044794</c:v>
                </c:pt>
                <c:pt idx="7157">
                  <c:v>0.50041682798672971</c:v>
                </c:pt>
                <c:pt idx="7158">
                  <c:v>0.51763961294575322</c:v>
                </c:pt>
                <c:pt idx="7159">
                  <c:v>0.53524896661065424</c:v>
                </c:pt>
                <c:pt idx="7160">
                  <c:v>0.55323401862111765</c:v>
                </c:pt>
                <c:pt idx="7161">
                  <c:v>0.57158382598564339</c:v>
                </c:pt>
                <c:pt idx="7162">
                  <c:v>0.59028738469978759</c:v>
                </c:pt>
                <c:pt idx="7163">
                  <c:v>0.60933364120895506</c:v>
                </c:pt>
                <c:pt idx="7164">
                  <c:v>0.62871150370093309</c:v>
                </c:pt>
                <c:pt idx="7165">
                  <c:v>0.64840985321345934</c:v>
                </c:pt>
                <c:pt idx="7166">
                  <c:v>0.66841755454452356</c:v>
                </c:pt>
                <c:pt idx="7167">
                  <c:v>0.68872346695143893</c:v>
                </c:pt>
                <c:pt idx="7168">
                  <c:v>0.70931645462745052</c:v>
                </c:pt>
                <c:pt idx="7169">
                  <c:v>0.7301853969440566</c:v>
                </c:pt>
                <c:pt idx="7170">
                  <c:v>0.75131919844842865</c:v>
                </c:pt>
                <c:pt idx="7171">
                  <c:v>0.77270679860652003</c:v>
                </c:pt>
                <c:pt idx="7172">
                  <c:v>0.79433718128178243</c:v>
                </c:pt>
                <c:pt idx="7173">
                  <c:v>0.81619938394182978</c:v>
                </c:pt>
                <c:pt idx="7174">
                  <c:v>0.83828250658458336</c:v>
                </c:pt>
                <c:pt idx="7175">
                  <c:v>0.86057572037818575</c:v>
                </c:pt>
                <c:pt idx="7176">
                  <c:v>0.88306827600640525</c:v>
                </c:pt>
                <c:pt idx="7177">
                  <c:v>0.90574951171524454</c:v>
                </c:pt>
                <c:pt idx="7178">
                  <c:v>0.92860886105628881</c:v>
                </c:pt>
                <c:pt idx="7179">
                  <c:v>0.95163586032124814</c:v>
                </c:pt>
                <c:pt idx="7180">
                  <c:v>0.97482015566510605</c:v>
                </c:pt>
                <c:pt idx="7181">
                  <c:v>0.9981515099149304</c:v>
                </c:pt>
                <c:pt idx="7182">
                  <c:v>1.02161980906185</c:v>
                </c:pt>
                <c:pt idx="7183">
                  <c:v>1.0452150684352393</c:v>
                </c:pt>
                <c:pt idx="7184">
                  <c:v>1.0689274385573249</c:v>
                </c:pt>
                <c:pt idx="7185">
                  <c:v>1.0927472106787481</c:v>
                </c:pt>
                <c:pt idx="7186">
                  <c:v>1.1166648219953141</c:v>
                </c:pt>
                <c:pt idx="7187">
                  <c:v>1.1406708605461366</c:v>
                </c:pt>
                <c:pt idx="7188">
                  <c:v>1.1647560697949646</c:v>
                </c:pt>
                <c:pt idx="7189">
                  <c:v>1.1889113528971218</c:v>
                </c:pt>
                <c:pt idx="7190">
                  <c:v>1.2131277766536588</c:v>
                </c:pt>
                <c:pt idx="7191">
                  <c:v>1.2373965751568639</c:v>
                </c:pt>
                <c:pt idx="7192">
                  <c:v>1.2617091531278728</c:v>
                </c:pt>
                <c:pt idx="7193">
                  <c:v>1.2860570889547478</c:v>
                </c:pt>
                <c:pt idx="7194">
                  <c:v>1.3104321374305081</c:v>
                </c:pt>
                <c:pt idx="7195">
                  <c:v>1.3348262321991562</c:v>
                </c:pt>
                <c:pt idx="7196">
                  <c:v>1.3592314879126544</c:v>
                </c:pt>
                <c:pt idx="7197">
                  <c:v>1.3836402021058098</c:v>
                </c:pt>
                <c:pt idx="7198">
                  <c:v>1.4080448567936337</c:v>
                </c:pt>
                <c:pt idx="7199">
                  <c:v>1.4324381197978979</c:v>
                </c:pt>
                <c:pt idx="7200">
                  <c:v>1.4568128458078706</c:v>
                </c:pt>
                <c:pt idx="7201">
                  <c:v>1.4811620771843923</c:v>
                </c:pt>
                <c:pt idx="7202">
                  <c:v>1.5054790445111619</c:v>
                </c:pt>
                <c:pt idx="7203">
                  <c:v>1.5297571669014187</c:v>
                </c:pt>
                <c:pt idx="7204">
                  <c:v>1.5539900520679042</c:v>
                </c:pt>
                <c:pt idx="7205">
                  <c:v>1.5781714961623878</c:v>
                </c:pt>
                <c:pt idx="7206">
                  <c:v>1.6022954833920282</c:v>
                </c:pt>
                <c:pt idx="7207">
                  <c:v>1.6263561854211581</c:v>
                </c:pt>
                <c:pt idx="7208">
                  <c:v>1.6503479605659168</c:v>
                </c:pt>
                <c:pt idx="7209">
                  <c:v>1.6742653527881652</c:v>
                </c:pt>
                <c:pt idx="7210">
                  <c:v>1.6981030904983923</c:v>
                </c:pt>
                <c:pt idx="7211">
                  <c:v>1.721856085174073</c:v>
                </c:pt>
                <c:pt idx="7212">
                  <c:v>1.7455194298024082</c:v>
                </c:pt>
                <c:pt idx="7213">
                  <c:v>1.7690883971538116</c:v>
                </c:pt>
                <c:pt idx="7214">
                  <c:v>1.7925584378958277</c:v>
                </c:pt>
                <c:pt idx="7215">
                  <c:v>1.8159251785541324</c:v>
                </c:pt>
                <c:pt idx="7216">
                  <c:v>1.8391844193282441</c:v>
                </c:pt>
                <c:pt idx="7217">
                  <c:v>1.8623321317709607</c:v>
                </c:pt>
                <c:pt idx="7218">
                  <c:v>1.8853644563373018</c:v>
                </c:pt>
                <c:pt idx="7219">
                  <c:v>1.9082776998124586</c:v>
                </c:pt>
                <c:pt idx="7220">
                  <c:v>1.9310683326252702</c:v>
                </c:pt>
                <c:pt idx="7221">
                  <c:v>1.9537329860533683</c:v>
                </c:pt>
                <c:pt idx="7222">
                  <c:v>1.9762684493303448</c:v>
                </c:pt>
                <c:pt idx="7223">
                  <c:v>1.9986716666588287</c:v>
                </c:pt>
                <c:pt idx="7224">
                  <c:v>2.0209397341385342</c:v>
                </c:pt>
                <c:pt idx="7225">
                  <c:v>2.0430698966151635</c:v>
                </c:pt>
                <c:pt idx="7226">
                  <c:v>2.0650595444566866</c:v>
                </c:pt>
                <c:pt idx="7227">
                  <c:v>2.0869062102649796</c:v>
                </c:pt>
                <c:pt idx="7228">
                  <c:v>2.1086075655267882</c:v>
                </c:pt>
                <c:pt idx="7229">
                  <c:v>2.1301614172123657</c:v>
                </c:pt>
                <c:pt idx="7230">
                  <c:v>2.1515657043266265</c:v>
                </c:pt>
                <c:pt idx="7231">
                  <c:v>2.1728184944184119</c:v>
                </c:pt>
                <c:pt idx="7232">
                  <c:v>2.1939179800548487</c:v>
                </c:pt>
                <c:pt idx="7233">
                  <c:v>2.2148624752643364</c:v>
                </c:pt>
                <c:pt idx="7234">
                  <c:v>2.2356504119550027</c:v>
                </c:pt>
                <c:pt idx="7235">
                  <c:v>2.2562803363130701</c:v>
                </c:pt>
                <c:pt idx="7236">
                  <c:v>2.2767509051856401</c:v>
                </c:pt>
                <c:pt idx="7237">
                  <c:v>2.297060882451909</c:v>
                </c:pt>
                <c:pt idx="7238">
                  <c:v>2.3172091353912521</c:v>
                </c:pt>
                <c:pt idx="7239">
                  <c:v>2.3371946310449099</c:v>
                </c:pt>
                <c:pt idx="7240">
                  <c:v>2.3570164325839325</c:v>
                </c:pt>
                <c:pt idx="7241">
                  <c:v>2.3766736956801129</c:v>
                </c:pt>
                <c:pt idx="7242">
                  <c:v>2.3961656648880578</c:v>
                </c:pt>
                <c:pt idx="7243">
                  <c:v>2.4154916700399149</c:v>
                </c:pt>
                <c:pt idx="7244">
                  <c:v>2.4346511226561183</c:v>
                </c:pt>
                <c:pt idx="7245">
                  <c:v>2.4536435123767197</c:v>
                </c:pt>
                <c:pt idx="7246">
                  <c:v>2.4724684034125231</c:v>
                </c:pt>
                <c:pt idx="7247">
                  <c:v>2.4911254310248423</c:v>
                </c:pt>
                <c:pt idx="7248">
                  <c:v>2.5096142980294163</c:v>
                </c:pt>
                <c:pt idx="7249">
                  <c:v>2.5279347713329345</c:v>
                </c:pt>
                <c:pt idx="7250">
                  <c:v>2.5460866784997145</c:v>
                </c:pt>
                <c:pt idx="7251">
                  <c:v>2.564069904353476</c:v>
                </c:pt>
                <c:pt idx="7252">
                  <c:v>2.5818843876157431</c:v>
                </c:pt>
                <c:pt idx="7253">
                  <c:v>2.5995301175814811</c:v>
                </c:pt>
                <c:pt idx="7254">
                  <c:v>2.6170071308322704</c:v>
                </c:pt>
                <c:pt idx="7255">
                  <c:v>2.6343155079945442</c:v>
                </c:pt>
                <c:pt idx="7256">
                  <c:v>2.6514553705346189</c:v>
                </c:pt>
                <c:pt idx="7257">
                  <c:v>2.6684268776014837</c:v>
                </c:pt>
                <c:pt idx="7258">
                  <c:v>2.6852302229110769</c:v>
                </c:pt>
                <c:pt idx="7259">
                  <c:v>2.7018656316756204</c:v>
                </c:pt>
                <c:pt idx="7260">
                  <c:v>2.7183333575800819</c:v>
                </c:pt>
                <c:pt idx="7261">
                  <c:v>2.7346336798042969</c:v>
                </c:pt>
                <c:pt idx="7262">
                  <c:v>2.7507669000914281</c:v>
                </c:pt>
                <c:pt idx="7263">
                  <c:v>2.7667333398660152</c:v>
                </c:pt>
                <c:pt idx="7264">
                  <c:v>2.7825333373963104</c:v>
                </c:pt>
                <c:pt idx="7265">
                  <c:v>2.7981672450081412</c:v>
                </c:pt>
                <c:pt idx="7266">
                  <c:v>2.81363542634347</c:v>
                </c:pt>
                <c:pt idx="7267">
                  <c:v>2.8289382536711489</c:v>
                </c:pt>
                <c:pt idx="7268">
                  <c:v>2.8440761052416348</c:v>
                </c:pt>
                <c:pt idx="7269">
                  <c:v>2.8590493626924065</c:v>
                </c:pt>
                <c:pt idx="7270">
                  <c:v>2.8738584085007068</c:v>
                </c:pt>
                <c:pt idx="7271">
                  <c:v>2.8885036234840227</c:v>
                </c:pt>
                <c:pt idx="7272">
                  <c:v>2.9029853843476765</c:v>
                </c:pt>
                <c:pt idx="7273">
                  <c:v>2.9173040612806811</c:v>
                </c:pt>
                <c:pt idx="7274">
                  <c:v>2.9314600155963229</c:v>
                </c:pt>
                <c:pt idx="7275">
                  <c:v>2.9454535974227531</c:v>
                </c:pt>
                <c:pt idx="7276">
                  <c:v>2.9592851434350762</c:v>
                </c:pt>
                <c:pt idx="7277">
                  <c:v>2.9729549746370001</c:v>
                </c:pt>
                <c:pt idx="7278">
                  <c:v>2.9864633941860297</c:v>
                </c:pt>
                <c:pt idx="7279">
                  <c:v>2.9998106852623501</c:v>
                </c:pt>
                <c:pt idx="7280">
                  <c:v>3.0129971089837437</c:v>
                </c:pt>
                <c:pt idx="7281">
                  <c:v>3.0260229023631329</c:v>
                </c:pt>
                <c:pt idx="7282">
                  <c:v>3.0388882763095517</c:v>
                </c:pt>
                <c:pt idx="7283">
                  <c:v>3.0515934136708394</c:v>
                </c:pt>
                <c:pt idx="7284">
                  <c:v>3.0641384673209293</c:v>
                </c:pt>
                <c:pt idx="7285">
                  <c:v>3.0765235582851749</c:v>
                </c:pt>
                <c:pt idx="7286">
                  <c:v>3.0887487739106287</c:v>
                </c:pt>
                <c:pt idx="7287">
                  <c:v>3.1008141660742989</c:v>
                </c:pt>
                <c:pt idx="7288">
                  <c:v>3.1127197494332579</c:v>
                </c:pt>
                <c:pt idx="7289">
                  <c:v>3.1244654997134731</c:v>
                </c:pt>
                <c:pt idx="7290">
                  <c:v>3.1360513520392068</c:v>
                </c:pt>
                <c:pt idx="7291">
                  <c:v>3.14747719930075</c:v>
                </c:pt>
                <c:pt idx="7292">
                  <c:v>3.1587428905622708</c:v>
                </c:pt>
                <c:pt idx="7293">
                  <c:v>3.1698482295063224</c:v>
                </c:pt>
                <c:pt idx="7294">
                  <c:v>3.1807929729181046</c:v>
                </c:pt>
                <c:pt idx="7295">
                  <c:v>3.1915768292081266</c:v>
                </c:pt>
                <c:pt idx="7296">
                  <c:v>3.2021994569715395</c:v>
                </c:pt>
                <c:pt idx="7297">
                  <c:v>3.212660463587504</c:v>
                </c:pt>
                <c:pt idx="7298">
                  <c:v>3.22295940385363</c:v>
                </c:pt>
                <c:pt idx="7299">
                  <c:v>3.2330957786623653</c:v>
                </c:pt>
                <c:pt idx="7300">
                  <c:v>3.2430690337108201</c:v>
                </c:pt>
                <c:pt idx="7301">
                  <c:v>3.2528785582543955</c:v>
                </c:pt>
                <c:pt idx="7302">
                  <c:v>3.2625236838924794</c:v>
                </c:pt>
                <c:pt idx="7303">
                  <c:v>3.2720036833991193</c:v>
                </c:pt>
                <c:pt idx="7304">
                  <c:v>3.2813177695887852</c:v>
                </c:pt>
                <c:pt idx="7305">
                  <c:v>3.2904650942235167</c:v>
                </c:pt>
                <c:pt idx="7306">
                  <c:v>3.2994447469590682</c:v>
                </c:pt>
                <c:pt idx="7307">
                  <c:v>3.3082557543342337</c:v>
                </c:pt>
                <c:pt idx="7308">
                  <c:v>3.3168970787972887</c:v>
                </c:pt>
                <c:pt idx="7309">
                  <c:v>3.3253676177790932</c:v>
                </c:pt>
                <c:pt idx="7310">
                  <c:v>3.3336662028054382</c:v>
                </c:pt>
                <c:pt idx="7311">
                  <c:v>3.3417915986566507</c:v>
                </c:pt>
                <c:pt idx="7312">
                  <c:v>3.3497425025685188</c:v>
                </c:pt>
                <c:pt idx="7313">
                  <c:v>3.3575175434811682</c:v>
                </c:pt>
                <c:pt idx="7314">
                  <c:v>3.3651152813349334</c:v>
                </c:pt>
                <c:pt idx="7315">
                  <c:v>3.3725342064134445</c:v>
                </c:pt>
                <c:pt idx="7316">
                  <c:v>3.3797727387367518</c:v>
                </c:pt>
                <c:pt idx="7317">
                  <c:v>3.3868292275055718</c:v>
                </c:pt>
                <c:pt idx="7318">
                  <c:v>3.3937019505973929</c:v>
                </c:pt>
                <c:pt idx="7319">
                  <c:v>3.4003891141160638</c:v>
                </c:pt>
                <c:pt idx="7320">
                  <c:v>3.4068888519985041</c:v>
                </c:pt>
                <c:pt idx="7321">
                  <c:v>3.413199225676899</c:v>
                </c:pt>
                <c:pt idx="7322">
                  <c:v>3.4193182238002393</c:v>
                </c:pt>
                <c:pt idx="7323">
                  <c:v>3.4252437620172782</c:v>
                </c:pt>
                <c:pt idx="7324">
                  <c:v>3.4309736828217661</c:v>
                </c:pt>
                <c:pt idx="7325">
                  <c:v>3.4365057554620408</c:v>
                </c:pt>
                <c:pt idx="7326">
                  <c:v>3.4418376759184932</c:v>
                </c:pt>
                <c:pt idx="7327">
                  <c:v>3.4469670669484658</c:v>
                </c:pt>
                <c:pt idx="7328">
                  <c:v>3.4518914782042907</c:v>
                </c:pt>
                <c:pt idx="7329">
                  <c:v>3.4566083864223804</c:v>
                </c:pt>
                <c:pt idx="7330">
                  <c:v>3.4611151956891177</c:v>
                </c:pt>
                <c:pt idx="7331">
                  <c:v>3.465409237786421</c:v>
                </c:pt>
                <c:pt idx="7332">
                  <c:v>3.4694877726141886</c:v>
                </c:pt>
                <c:pt idx="7333">
                  <c:v>3.473347988699695</c:v>
                </c:pt>
                <c:pt idx="7334">
                  <c:v>3.4769870037898967</c:v>
                </c:pt>
                <c:pt idx="7335">
                  <c:v>3.4804018655326416</c:v>
                </c:pt>
                <c:pt idx="7336">
                  <c:v>3.4835895522491809</c:v>
                </c:pt>
                <c:pt idx="7337">
                  <c:v>3.4865469737998138</c:v>
                </c:pt>
                <c:pt idx="7338">
                  <c:v>3.4892709725440509</c:v>
                </c:pt>
                <c:pt idx="7339">
                  <c:v>3.4917583244023858</c:v>
                </c:pt>
                <c:pt idx="7340">
                  <c:v>3.4940057400174163</c:v>
                </c:pt>
                <c:pt idx="7341">
                  <c:v>3.4960098660199397</c:v>
                </c:pt>
                <c:pt idx="7342">
                  <c:v>3.497767286401201</c:v>
                </c:pt>
                <c:pt idx="7343">
                  <c:v>3.4992745239960632</c:v>
                </c:pt>
                <c:pt idx="7344">
                  <c:v>3.5005280420784795</c:v>
                </c:pt>
                <c:pt idx="7345">
                  <c:v>3.5015242460695588</c:v>
                </c:pt>
                <c:pt idx="7346">
                  <c:v>3.5022594853671141</c:v>
                </c:pt>
                <c:pt idx="7347">
                  <c:v>3.5027300552930001</c:v>
                </c:pt>
                <c:pt idx="7348">
                  <c:v>3.5029321991633831</c:v>
                </c:pt>
                <c:pt idx="7349">
                  <c:v>3.5028621104874977</c:v>
                </c:pt>
                <c:pt idx="7350">
                  <c:v>3.5025159352898481</c:v>
                </c:pt>
                <c:pt idx="7351">
                  <c:v>3.5018897745673052</c:v>
                </c:pt>
                <c:pt idx="7352">
                  <c:v>3.5009796868760086</c:v>
                </c:pt>
                <c:pt idx="7353">
                  <c:v>3.4997816910551478</c:v>
                </c:pt>
                <c:pt idx="7354">
                  <c:v>3.4982917690870177</c:v>
                </c:pt>
                <c:pt idx="7355">
                  <c:v>3.4965058690974993</c:v>
                </c:pt>
                <c:pt idx="7356">
                  <c:v>3.4944199084965772</c:v>
                </c:pt>
                <c:pt idx="7357">
                  <c:v>3.4920297772637388</c:v>
                </c:pt>
                <c:pt idx="7358">
                  <c:v>3.489331341376583</c:v>
                </c:pt>
                <c:pt idx="7359">
                  <c:v>3.4863204463869115</c:v>
                </c:pt>
                <c:pt idx="7360">
                  <c:v>3.4829929211450437</c:v>
                </c:pt>
                <c:pt idx="7361">
                  <c:v>3.479344581671886</c:v>
                </c:pt>
                <c:pt idx="7362">
                  <c:v>3.4753712351838901</c:v>
                </c:pt>
                <c:pt idx="7363">
                  <c:v>3.4710686842647838</c:v>
                </c:pt>
                <c:pt idx="7364">
                  <c:v>3.4664327311929815</c:v>
                </c:pt>
                <c:pt idx="7365">
                  <c:v>3.4614591824210987</c:v>
                </c:pt>
                <c:pt idx="7366">
                  <c:v>3.4561438532032684</c:v>
                </c:pt>
                <c:pt idx="7367">
                  <c:v>3.4504825723817687</c:v>
                </c:pt>
                <c:pt idx="7368">
                  <c:v>3.444471187320135</c:v>
                </c:pt>
                <c:pt idx="7369">
                  <c:v>3.4381055689901872</c:v>
                </c:pt>
                <c:pt idx="7370">
                  <c:v>3.4313816172112244</c:v>
                </c:pt>
                <c:pt idx="7371">
                  <c:v>3.4242952660363151</c:v>
                </c:pt>
                <c:pt idx="7372">
                  <c:v>3.4168424892884506</c:v>
                </c:pt>
                <c:pt idx="7373">
                  <c:v>3.4090193062447227</c:v>
                </c:pt>
                <c:pt idx="7374">
                  <c:v>3.4008217874621729</c:v>
                </c:pt>
                <c:pt idx="7375">
                  <c:v>3.3922460607489739</c:v>
                </c:pt>
                <c:pt idx="7376">
                  <c:v>3.3832883172742747</c:v>
                </c:pt>
                <c:pt idx="7377">
                  <c:v>3.3739448178149392</c:v>
                </c:pt>
                <c:pt idx="7378">
                  <c:v>3.3642118991353178</c:v>
                </c:pt>
                <c:pt idx="7379">
                  <c:v>3.3540859804978957</c:v>
                </c:pt>
                <c:pt idx="7380">
                  <c:v>3.3435635702983939</c:v>
                </c:pt>
                <c:pt idx="7381">
                  <c:v>3.3326412728226007</c:v>
                </c:pt>
                <c:pt idx="7382">
                  <c:v>3.321315795119876</c:v>
                </c:pt>
                <c:pt idx="7383">
                  <c:v>3.3095839539865581</c:v>
                </c:pt>
                <c:pt idx="7384">
                  <c:v>3.2974426830556096</c:v>
                </c:pt>
                <c:pt idx="7385">
                  <c:v>3.2848890399849182</c:v>
                </c:pt>
                <c:pt idx="7386">
                  <c:v>3.2719202137386114</c:v>
                </c:pt>
                <c:pt idx="7387">
                  <c:v>3.2585335319544484</c:v>
                </c:pt>
                <c:pt idx="7388">
                  <c:v>3.2447264683890453</c:v>
                </c:pt>
                <c:pt idx="7389">
                  <c:v>3.2304966504334756</c:v>
                </c:pt>
                <c:pt idx="7390">
                  <c:v>3.2158418666926512</c:v>
                </c:pt>
                <c:pt idx="7391">
                  <c:v>3.2007600746168392</c:v>
                </c:pt>
                <c:pt idx="7392">
                  <c:v>3.1852494081792737</c:v>
                </c:pt>
                <c:pt idx="7393">
                  <c:v>3.1693081855874352</c:v>
                </c:pt>
                <c:pt idx="7394">
                  <c:v>3.1529349170218688</c:v>
                </c:pt>
                <c:pt idx="7395">
                  <c:v>3.1361283123880597</c:v>
                </c:pt>
                <c:pt idx="7396">
                  <c:v>3.1188872890734607</c:v>
                </c:pt>
                <c:pt idx="7397">
                  <c:v>3.1012109796963871</c:v>
                </c:pt>
                <c:pt idx="7398">
                  <c:v>3.0830987398388188</c:v>
                </c:pt>
                <c:pt idx="7399">
                  <c:v>3.0645501557470611</c:v>
                </c:pt>
                <c:pt idx="7400">
                  <c:v>3.0455650519887261</c:v>
                </c:pt>
                <c:pt idx="7401">
                  <c:v>3.0261434990578575</c:v>
                </c:pt>
                <c:pt idx="7402">
                  <c:v>3.0062858209065997</c:v>
                </c:pt>
                <c:pt idx="7403">
                  <c:v>2.9859926024005516</c:v>
                </c:pt>
                <c:pt idx="7404">
                  <c:v>2.9652646966731737</c:v>
                </c:pt>
                <c:pt idx="7405">
                  <c:v>2.9441032323755199</c:v>
                </c:pt>
                <c:pt idx="7406">
                  <c:v>2.922509620798174</c:v>
                </c:pt>
                <c:pt idx="7407">
                  <c:v>2.9004855628573898</c:v>
                </c:pt>
                <c:pt idx="7408">
                  <c:v>2.8780330559273355</c:v>
                </c:pt>
                <c:pt idx="7409">
                  <c:v>2.8551544005027423</c:v>
                </c:pt>
                <c:pt idx="7410">
                  <c:v>2.8318522066814431</c:v>
                </c:pt>
                <c:pt idx="7411">
                  <c:v>2.8081294004437227</c:v>
                </c:pt>
                <c:pt idx="7412">
                  <c:v>2.7839892297223052</c:v>
                </c:pt>
                <c:pt idx="7413">
                  <c:v>2.7594352702374323</c:v>
                </c:pt>
                <c:pt idx="7414">
                  <c:v>2.734471431090975</c:v>
                </c:pt>
                <c:pt idx="7415">
                  <c:v>2.7091019600952402</c:v>
                </c:pt>
                <c:pt idx="7416">
                  <c:v>2.683331448828965</c:v>
                </c:pt>
                <c:pt idx="7417">
                  <c:v>2.6571648373961452</c:v>
                </c:pt>
                <c:pt idx="7418">
                  <c:v>2.6306074188794346</c:v>
                </c:pt>
                <c:pt idx="7419">
                  <c:v>2.6036648434684242</c:v>
                </c:pt>
                <c:pt idx="7420">
                  <c:v>2.5763431222490327</c:v>
                </c:pt>
                <c:pt idx="7421">
                  <c:v>2.548648630637766</c:v>
                </c:pt>
                <c:pt idx="7422">
                  <c:v>2.5205881114475148</c:v>
                </c:pt>
                <c:pt idx="7423">
                  <c:v>2.4921686775655845</c:v>
                </c:pt>
                <c:pt idx="7424">
                  <c:v>2.4633978142376103</c:v>
                </c:pt>
                <c:pt idx="7425">
                  <c:v>2.4342833809346507</c:v>
                </c:pt>
                <c:pt idx="7426">
                  <c:v>2.4048336127958407</c:v>
                </c:pt>
                <c:pt idx="7427">
                  <c:v>2.3750571216288634</c:v>
                </c:pt>
                <c:pt idx="7428">
                  <c:v>2.3449628964586529</c:v>
                </c:pt>
                <c:pt idx="7429">
                  <c:v>2.3145603036119429</c:v>
                </c:pt>
                <c:pt idx="7430">
                  <c:v>2.2838590863218893</c:v>
                </c:pt>
                <c:pt idx="7431">
                  <c:v>2.2528693638466386</c:v>
                </c:pt>
                <c:pt idx="7432">
                  <c:v>2.2216016300886157</c:v>
                </c:pt>
                <c:pt idx="7433">
                  <c:v>2.1900667517046899</c:v>
                </c:pt>
                <c:pt idx="7434">
                  <c:v>2.1582759656988286</c:v>
                </c:pt>
                <c:pt idx="7435">
                  <c:v>2.1262408764884841</c:v>
                </c:pt>
                <c:pt idx="7436">
                  <c:v>2.0939734524372882</c:v>
                </c:pt>
                <c:pt idx="7437">
                  <c:v>2.0614860218475202</c:v>
                </c:pt>
                <c:pt idx="7438">
                  <c:v>2.0287912684057456</c:v>
                </c:pt>
                <c:pt idx="7439">
                  <c:v>1.9959022260782993</c:v>
                </c:pt>
                <c:pt idx="7440">
                  <c:v>1.9628322734500041</c:v>
                </c:pt>
                <c:pt idx="7441">
                  <c:v>1.9295951275063878</c:v>
                </c:pt>
                <c:pt idx="7442">
                  <c:v>1.8962048368550186</c:v>
                </c:pt>
                <c:pt idx="7443">
                  <c:v>1.8626757743860671</c:v>
                </c:pt>
                <c:pt idx="7444">
                  <c:v>1.829022629372409</c:v>
                </c:pt>
                <c:pt idx="7445">
                  <c:v>1.7952603990093563</c:v>
                </c:pt>
                <c:pt idx="7446">
                  <c:v>1.7614043793984018</c:v>
                </c:pt>
                <c:pt idx="7447">
                  <c:v>1.7274701559770498</c:v>
                </c:pt>
                <c:pt idx="7448">
                  <c:v>1.693473593399796</c:v>
                </c:pt>
                <c:pt idx="7449">
                  <c:v>1.6594308248756668</c:v>
                </c:pt>
                <c:pt idx="7450">
                  <c:v>1.6253582409709306</c:v>
                </c:pt>
                <c:pt idx="7451">
                  <c:v>1.5912724778842402</c:v>
                </c:pt>
                <c:pt idx="7452">
                  <c:v>1.5571904052023178</c:v>
                </c:pt>
                <c:pt idx="7453">
                  <c:v>1.5231291131502338</c:v>
                </c:pt>
                <c:pt idx="7454">
                  <c:v>1.4891058993445039</c:v>
                </c:pt>
                <c:pt idx="7455">
                  <c:v>1.4551382550652048</c:v>
                </c:pt>
                <c:pt idx="7456">
                  <c:v>1.4212438510589014</c:v>
                </c:pt>
                <c:pt idx="7457">
                  <c:v>1.3874405228900253</c:v>
                </c:pt>
                <c:pt idx="7458">
                  <c:v>1.353746255855206</c:v>
                </c:pt>
                <c:pt idx="7459">
                  <c:v>1.3201791694801455</c:v>
                </c:pt>
                <c:pt idx="7460">
                  <c:v>1.2867575016172845</c:v>
                </c:pt>
                <c:pt idx="7461">
                  <c:v>1.2534995921639476</c:v>
                </c:pt>
                <c:pt idx="7462">
                  <c:v>1.2204238664221199</c:v>
                </c:pt>
                <c:pt idx="7463">
                  <c:v>1.1875488181232861</c:v>
                </c:pt>
                <c:pt idx="7464">
                  <c:v>1.1548929921390758</c:v>
                </c:pt>
                <c:pt idx="7465">
                  <c:v>1.1224749669041485</c:v>
                </c:pt>
                <c:pt idx="7466">
                  <c:v>1.0903133365750268</c:v>
                </c:pt>
                <c:pt idx="7467">
                  <c:v>1.0584266929514954</c:v>
                </c:pt>
                <c:pt idx="7468">
                  <c:v>1.0268336071860684</c:v>
                </c:pt>
                <c:pt idx="7469">
                  <c:v>0.99555261131119943</c:v>
                </c:pt>
                <c:pt idx="7470">
                  <c:v>0.96460217961058614</c:v>
                </c:pt>
                <c:pt idx="7471">
                  <c:v>0.9340007098637757</c:v>
                </c:pt>
                <c:pt idx="7472">
                  <c:v>0.90376650449500651</c:v>
                </c:pt>
                <c:pt idx="7473">
                  <c:v>0.87391775165403762</c:v>
                </c:pt>
                <c:pt idx="7474">
                  <c:v>0.84447250626206249</c:v>
                </c:pt>
                <c:pt idx="7475">
                  <c:v>0.81544867105096053</c:v>
                </c:pt>
                <c:pt idx="7476">
                  <c:v>0.78686397762976934</c:v>
                </c:pt>
                <c:pt idx="7477">
                  <c:v>0.75873596760792761</c:v>
                </c:pt>
                <c:pt idx="7478">
                  <c:v>0.73108197380826789</c:v>
                </c:pt>
                <c:pt idx="7479">
                  <c:v>0.70391910160079563</c:v>
                </c:pt>
                <c:pt idx="7480">
                  <c:v>0.67726421038964413</c:v>
                </c:pt>
                <c:pt idx="7481">
                  <c:v>0.65113389528518606</c:v>
                </c:pt>
                <c:pt idx="7482">
                  <c:v>0.62554446899266059</c:v>
                </c:pt>
                <c:pt idx="7483">
                  <c:v>0.60051194394893948</c:v>
                </c:pt>
                <c:pt idx="7484">
                  <c:v>0.5760520147391277</c:v>
                </c:pt>
                <c:pt idx="7485">
                  <c:v>0.5521800408237757</c:v>
                </c:pt>
                <c:pt idx="7486">
                  <c:v>0.52891102960690051</c:v>
                </c:pt>
                <c:pt idx="7487">
                  <c:v>0.5062596198753484</c:v>
                </c:pt>
                <c:pt idx="7488">
                  <c:v>0.4842400656391313</c:v>
                </c:pt>
                <c:pt idx="7489">
                  <c:v>0.46286622040069492</c:v>
                </c:pt>
                <c:pt idx="7490">
                  <c:v>0.44215152188241896</c:v>
                </c:pt>
                <c:pt idx="7491">
                  <c:v>0.42210897723866458</c:v>
                </c:pt>
                <c:pt idx="7492">
                  <c:v>0.40275114877935075</c:v>
                </c:pt>
                <c:pt idx="7493">
                  <c:v>0.38409014023079885</c:v>
                </c:pt>
                <c:pt idx="7494">
                  <c:v>0.36613758355769932</c:v>
                </c:pt>
                <c:pt idx="7495">
                  <c:v>0.34890462637051195</c:v>
                </c:pt>
                <c:pt idx="7496">
                  <c:v>0.33240191993989876</c:v>
                </c:pt>
                <c:pt idx="7497">
                  <c:v>0.31663960784013495</c:v>
                </c:pt>
                <c:pt idx="7498">
                  <c:v>0.30162731524077957</c:v>
                </c:pt>
                <c:pt idx="7499">
                  <c:v>0.28737413886595742</c:v>
                </c:pt>
                <c:pt idx="7500">
                  <c:v>0.273888637637896</c:v>
                </c:pt>
                <c:pt idx="7501">
                  <c:v>0.26117882402151349</c:v>
                </c:pt>
                <c:pt idx="7502">
                  <c:v>0.24925215608397341</c:v>
                </c:pt>
                <c:pt idx="7503">
                  <c:v>0.23811553028277424</c:v>
                </c:pt>
                <c:pt idx="7504">
                  <c:v>0.22777527499376812</c:v>
                </c:pt>
                <c:pt idx="7505">
                  <c:v>0.21823714478954448</c:v>
                </c:pt>
                <c:pt idx="7506">
                  <c:v>0.20950631547648052</c:v>
                </c:pt>
                <c:pt idx="7507">
                  <c:v>0.20158737989795991</c:v>
                </c:pt>
                <c:pt idx="7508">
                  <c:v>0.19448434450880031</c:v>
                </c:pt>
                <c:pt idx="7509">
                  <c:v>0.18820062672536644</c:v>
                </c:pt>
                <c:pt idx="7510">
                  <c:v>0.18273905305326904</c:v>
                </c:pt>
                <c:pt idx="7511">
                  <c:v>0.17810185799381723</c:v>
                </c:pt>
                <c:pt idx="7512">
                  <c:v>0.17429068372826051</c:v>
                </c:pt>
                <c:pt idx="7513">
                  <c:v>0.17130658057750772</c:v>
                </c:pt>
                <c:pt idx="7514">
                  <c:v>0.1691500082334394</c:v>
                </c:pt>
                <c:pt idx="7515">
                  <c:v>0.16782083775650647</c:v>
                </c:pt>
                <c:pt idx="7516">
                  <c:v>0.16731835433234377</c:v>
                </c:pt>
                <c:pt idx="7517">
                  <c:v>0.16764126077933483</c:v>
                </c:pt>
                <c:pt idx="7518">
                  <c:v>0.16878768179702675</c:v>
                </c:pt>
                <c:pt idx="7519">
                  <c:v>0.17075516894391438</c:v>
                </c:pt>
                <c:pt idx="7520">
                  <c:v>0.17354070633221341</c:v>
                </c:pt>
                <c:pt idx="7521">
                  <c:v>0.17714071702530901</c:v>
                </c:pt>
                <c:pt idx="7522">
                  <c:v>0.18155107012232244</c:v>
                </c:pt>
                <c:pt idx="7523">
                  <c:v>0.18676708851360349</c:v>
                </c:pt>
                <c:pt idx="7524">
                  <c:v>0.19278355728877536</c:v>
                </c:pt>
                <c:pt idx="7525">
                  <c:v>0.19959473277856013</c:v>
                </c:pt>
                <c:pt idx="7526">
                  <c:v>0.20719435221023219</c:v>
                </c:pt>
                <c:pt idx="7527">
                  <c:v>0.21557564395551318</c:v>
                </c:pt>
                <c:pt idx="7528">
                  <c:v>0.22473133834849082</c:v>
                </c:pt>
                <c:pt idx="7529">
                  <c:v>0.23465367905088577</c:v>
                </c:pt>
                <c:pt idx="7530">
                  <c:v>0.245334434940324</c:v>
                </c:pt>
                <c:pt idx="7531">
                  <c:v>0.25676491249715999</c:v>
                </c:pt>
                <c:pt idx="7532">
                  <c:v>0.26893596866415687</c:v>
                </c:pt>
                <c:pt idx="7533">
                  <c:v>0.28183802415307985</c:v>
                </c:pt>
                <c:pt idx="7534">
                  <c:v>0.295461077171217</c:v>
                </c:pt>
                <c:pt idx="7535">
                  <c:v>0.30979471754111465</c:v>
                </c:pt>
                <c:pt idx="7536">
                  <c:v>0.32482814118514447</c:v>
                </c:pt>
                <c:pt idx="7537">
                  <c:v>0.34055016494766088</c:v>
                </c:pt>
                <c:pt idx="7538">
                  <c:v>0.35694924172562631</c:v>
                </c:pt>
                <c:pt idx="7539">
                  <c:v>0.37401347587973655</c:v>
                </c:pt>
                <c:pt idx="7540">
                  <c:v>0.39173063889708931</c:v>
                </c:pt>
                <c:pt idx="7541">
                  <c:v>0.41008818527635188</c:v>
                </c:pt>
                <c:pt idx="7542">
                  <c:v>0.42907326860713468</c:v>
                </c:pt>
                <c:pt idx="7543">
                  <c:v>0.44867275781423582</c:v>
                </c:pt>
                <c:pt idx="7544">
                  <c:v>0.46887325353845472</c:v>
                </c:pt>
                <c:pt idx="7545">
                  <c:v>0.48966110462508727</c:v>
                </c:pt>
                <c:pt idx="7546">
                  <c:v>0.51102242469238501</c:v>
                </c:pt>
                <c:pt idx="7547">
                  <c:v>0.53294310875175555</c:v>
                </c:pt>
                <c:pt idx="7548">
                  <c:v>0.55540884985166905</c:v>
                </c:pt>
                <c:pt idx="7549">
                  <c:v>0.57840515571929552</c:v>
                </c:pt>
                <c:pt idx="7550">
                  <c:v>0.60191736537171858</c:v>
                </c:pt>
                <c:pt idx="7551">
                  <c:v>0.62593066567189271</c:v>
                </c:pt>
                <c:pt idx="7552">
                  <c:v>0.65043010780296717</c:v>
                </c:pt>
                <c:pt idx="7553">
                  <c:v>0.67540062363622377</c:v>
                </c:pt>
                <c:pt idx="7554">
                  <c:v>0.70082704196879064</c:v>
                </c:pt>
                <c:pt idx="7555">
                  <c:v>0.72669410460662665</c:v>
                </c:pt>
                <c:pt idx="7556">
                  <c:v>0.75298648227145015</c:v>
                </c:pt>
                <c:pt idx="7557">
                  <c:v>0.77968879030800875</c:v>
                </c:pt>
                <c:pt idx="7558">
                  <c:v>0.80678560417187206</c:v>
                </c:pt>
                <c:pt idx="7559">
                  <c:v>0.83426147467637601</c:v>
                </c:pt>
                <c:pt idx="7560">
                  <c:v>0.86210094298037665</c:v>
                </c:pt>
                <c:pt idx="7561">
                  <c:v>0.89028855529748652</c:v>
                </c:pt>
                <c:pt idx="7562">
                  <c:v>0.91880887730910621</c:v>
                </c:pt>
                <c:pt idx="7563">
                  <c:v>0.94764650826567232</c:v>
                </c:pt>
                <c:pt idx="7564">
                  <c:v>0.97678609475958966</c:v>
                </c:pt>
                <c:pt idx="7565">
                  <c:v>1.0062123441548059</c:v>
                </c:pt>
                <c:pt idx="7566">
                  <c:v>1.0359100376608952</c:v>
                </c:pt>
                <c:pt idx="7567">
                  <c:v>1.0658640430370467</c:v>
                </c:pt>
                <c:pt idx="7568">
                  <c:v>1.0960593269159109</c:v>
                </c:pt>
                <c:pt idx="7569">
                  <c:v>1.1264809667354043</c:v>
                </c:pt>
                <c:pt idx="7570">
                  <c:v>1.1571141622692309</c:v>
                </c:pt>
                <c:pt idx="7571">
                  <c:v>1.1879442467482288</c:v>
                </c:pt>
                <c:pt idx="7572">
                  <c:v>1.2189566975628456</c:v>
                </c:pt>
                <c:pt idx="7573">
                  <c:v>1.250137146541993</c:v>
                </c:pt>
                <c:pt idx="7574">
                  <c:v>1.2814713898014058</c:v>
                </c:pt>
                <c:pt idx="7575">
                  <c:v>1.3129453971575682</c:v>
                </c:pt>
                <c:pt idx="7576">
                  <c:v>1.3445453211020111</c:v>
                </c:pt>
                <c:pt idx="7577">
                  <c:v>1.3762575053336037</c:v>
                </c:pt>
                <c:pt idx="7578">
                  <c:v>1.40806849284814</c:v>
                </c:pt>
                <c:pt idx="7579">
                  <c:v>1.439965033581847</c:v>
                </c:pt>
                <c:pt idx="7580">
                  <c:v>1.4719340916094648</c:v>
                </c:pt>
                <c:pt idx="7581">
                  <c:v>1.5039628518981558</c:v>
                </c:pt>
                <c:pt idx="7582">
                  <c:v>1.5360387266169528</c:v>
                </c:pt>
                <c:pt idx="7583">
                  <c:v>1.568149361005662</c:v>
                </c:pt>
                <c:pt idx="7584">
                  <c:v>1.6002826388040241</c:v>
                </c:pt>
                <c:pt idx="7585">
                  <c:v>1.6324266872464444</c:v>
                </c:pt>
                <c:pt idx="7586">
                  <c:v>1.6645698816260681</c:v>
                </c:pt>
                <c:pt idx="7587">
                  <c:v>1.6967008494323421</c:v>
                </c:pt>
                <c:pt idx="7588">
                  <c:v>1.728808474068495</c:v>
                </c:pt>
                <c:pt idx="7589">
                  <c:v>1.7608818981544552</c:v>
                </c:pt>
                <c:pt idx="7590">
                  <c:v>1.7929105264224161</c:v>
                </c:pt>
                <c:pt idx="7591">
                  <c:v>1.8248840282130241</c:v>
                </c:pt>
                <c:pt idx="7592">
                  <c:v>1.8567923395756105</c:v>
                </c:pt>
                <c:pt idx="7593">
                  <c:v>1.8886256649887625</c:v>
                </c:pt>
                <c:pt idx="7594">
                  <c:v>1.9203744787007628</c:v>
                </c:pt>
                <c:pt idx="7595">
                  <c:v>1.9520295257058831</c:v>
                </c:pt>
                <c:pt idx="7596">
                  <c:v>1.9835818223615524</c:v>
                </c:pt>
                <c:pt idx="7597">
                  <c:v>2.0150226566586347</c:v>
                </c:pt>
                <c:pt idx="7598">
                  <c:v>2.0463435881537837</c:v>
                </c:pt>
                <c:pt idx="7599">
                  <c:v>2.0775364475743285</c:v>
                </c:pt>
                <c:pt idx="7600">
                  <c:v>2.1085933361048488</c:v>
                </c:pt>
                <c:pt idx="7601">
                  <c:v>2.1395066243697225</c:v>
                </c:pt>
                <c:pt idx="7602">
                  <c:v>2.1702689511183597</c:v>
                </c:pt>
                <c:pt idx="7603">
                  <c:v>2.2008732216264746</c:v>
                </c:pt>
                <c:pt idx="7604">
                  <c:v>2.2313126058237835</c:v>
                </c:pt>
                <c:pt idx="7605">
                  <c:v>2.2615805361608894</c:v>
                </c:pt>
                <c:pt idx="7606">
                  <c:v>2.2916707052232148</c:v>
                </c:pt>
                <c:pt idx="7607">
                  <c:v>2.3215770631064681</c:v>
                </c:pt>
                <c:pt idx="7608">
                  <c:v>2.3512938145648969</c:v>
                </c:pt>
                <c:pt idx="7609">
                  <c:v>2.3808154159408041</c:v>
                </c:pt>
                <c:pt idx="7610">
                  <c:v>2.4101365718890642</c:v>
                </c:pt>
                <c:pt idx="7611">
                  <c:v>2.4392522319075303</c:v>
                </c:pt>
                <c:pt idx="7612">
                  <c:v>2.4681575866842058</c:v>
                </c:pt>
                <c:pt idx="7613">
                  <c:v>2.4968480642711119</c:v>
                </c:pt>
                <c:pt idx="7614">
                  <c:v>2.5253193260975317</c:v>
                </c:pt>
                <c:pt idx="7615">
                  <c:v>2.5535672628328117</c:v>
                </c:pt>
                <c:pt idx="7616">
                  <c:v>2.5815879901078338</c:v>
                </c:pt>
                <c:pt idx="7617">
                  <c:v>2.6093778441085203</c:v>
                </c:pt>
                <c:pt idx="7618">
                  <c:v>2.6369333770479351</c:v>
                </c:pt>
                <c:pt idx="7619">
                  <c:v>2.6642513525313176</c:v>
                </c:pt>
                <c:pt idx="7620">
                  <c:v>2.6913287408197077</c:v>
                </c:pt>
                <c:pt idx="7621">
                  <c:v>2.7181627140039613</c:v>
                </c:pt>
                <c:pt idx="7622">
                  <c:v>2.744750641098916</c:v>
                </c:pt>
                <c:pt idx="7623">
                  <c:v>2.7710900830657934</c:v>
                </c:pt>
                <c:pt idx="7624">
                  <c:v>2.7971787877712782</c:v>
                </c:pt>
                <c:pt idx="7625">
                  <c:v>2.8230146848937947</c:v>
                </c:pt>
                <c:pt idx="7626">
                  <c:v>2.8485958807827818</c:v>
                </c:pt>
                <c:pt idx="7627">
                  <c:v>2.8739206532822208</c:v>
                </c:pt>
                <c:pt idx="7628">
                  <c:v>2.8989874465222982</c:v>
                </c:pt>
                <c:pt idx="7629">
                  <c:v>2.9237948656905495</c:v>
                </c:pt>
                <c:pt idx="7630">
                  <c:v>2.9483416717869155</c:v>
                </c:pt>
                <c:pt idx="7631">
                  <c:v>2.972626776371075</c:v>
                </c:pt>
                <c:pt idx="7632">
                  <c:v>2.9966492363084964</c:v>
                </c:pt>
                <c:pt idx="7633">
                  <c:v>3.0204082485209232</c:v>
                </c:pt>
                <c:pt idx="7634">
                  <c:v>3.0439031447484992</c:v>
                </c:pt>
                <c:pt idx="7635">
                  <c:v>3.0671333863283206</c:v>
                </c:pt>
                <c:pt idx="7636">
                  <c:v>3.0900985589956038</c:v>
                </c:pt>
                <c:pt idx="7637">
                  <c:v>3.1127983677110542</c:v>
                </c:pt>
                <c:pt idx="7638">
                  <c:v>3.1352326315239387</c:v>
                </c:pt>
                <c:pt idx="7639">
                  <c:v>3.1574012784676229</c:v>
                </c:pt>
                <c:pt idx="7640">
                  <c:v>3.179304340501504</c:v>
                </c:pt>
                <c:pt idx="7641">
                  <c:v>3.2009419484948491</c:v>
                </c:pt>
                <c:pt idx="7642">
                  <c:v>3.2223143272617651</c:v>
                </c:pt>
                <c:pt idx="7643">
                  <c:v>3.243421790649486</c:v>
                </c:pt>
                <c:pt idx="7644">
                  <c:v>3.2642647366823518</c:v>
                </c:pt>
                <c:pt idx="7645">
                  <c:v>3.2848436427662189</c:v>
                </c:pt>
                <c:pt idx="7646">
                  <c:v>3.3051590609526862</c:v>
                </c:pt>
                <c:pt idx="7647">
                  <c:v>3.3252116132729981</c:v>
                </c:pt>
                <c:pt idx="7648">
                  <c:v>3.3450019871342072</c:v>
                </c:pt>
                <c:pt idx="7649">
                  <c:v>3.364530930788642</c:v>
                </c:pt>
                <c:pt idx="7650">
                  <c:v>3.3837992488719406</c:v>
                </c:pt>
                <c:pt idx="7651">
                  <c:v>3.4028077980161351</c:v>
                </c:pt>
                <c:pt idx="7652">
                  <c:v>3.4215574825370005</c:v>
                </c:pt>
                <c:pt idx="7653">
                  <c:v>3.4400492501978048</c:v>
                </c:pt>
                <c:pt idx="7654">
                  <c:v>3.4582840880470207</c:v>
                </c:pt>
                <c:pt idx="7655">
                  <c:v>3.4762630183402337</c:v>
                </c:pt>
                <c:pt idx="7656">
                  <c:v>3.4939870945343072</c:v>
                </c:pt>
                <c:pt idx="7657">
                  <c:v>3.5114573973661987</c:v>
                </c:pt>
                <c:pt idx="7658">
                  <c:v>3.5286750310094277</c:v>
                </c:pt>
                <c:pt idx="7659">
                  <c:v>3.5456411193096775</c:v>
                </c:pt>
                <c:pt idx="7660">
                  <c:v>3.5623568021043241</c:v>
                </c:pt>
                <c:pt idx="7661">
                  <c:v>3.5788232316195785</c:v>
                </c:pt>
                <c:pt idx="7662">
                  <c:v>3.5950415689485036</c:v>
                </c:pt>
                <c:pt idx="7663">
                  <c:v>3.6110129806120908</c:v>
                </c:pt>
                <c:pt idx="7664">
                  <c:v>3.6267386351956397</c:v>
                </c:pt>
                <c:pt idx="7665">
                  <c:v>3.6422197000695382</c:v>
                </c:pt>
                <c:pt idx="7666">
                  <c:v>3.6574573381847229</c:v>
                </c:pt>
                <c:pt idx="7667">
                  <c:v>3.672452704951656</c:v>
                </c:pt>
                <c:pt idx="7668">
                  <c:v>3.6872069451926723</c:v>
                </c:pt>
                <c:pt idx="7669">
                  <c:v>3.7017211901734952</c:v>
                </c:pt>
                <c:pt idx="7670">
                  <c:v>3.7159965547119302</c:v>
                </c:pt>
                <c:pt idx="7671">
                  <c:v>3.7300341343610919</c:v>
                </c:pt>
                <c:pt idx="7672">
                  <c:v>3.7438350026672338</c:v>
                </c:pt>
                <c:pt idx="7673">
                  <c:v>3.7574002085025198</c:v>
                </c:pt>
                <c:pt idx="7674">
                  <c:v>3.7707307734685198</c:v>
                </c:pt>
                <c:pt idx="7675">
                  <c:v>3.7838276893756246</c:v>
                </c:pt>
                <c:pt idx="7676">
                  <c:v>3.7966919157874051</c:v>
                </c:pt>
                <c:pt idx="7677">
                  <c:v>3.8093243776400092</c:v>
                </c:pt>
                <c:pt idx="7678">
                  <c:v>3.8217259629291944</c:v>
                </c:pt>
                <c:pt idx="7679">
                  <c:v>3.8338975204621297</c:v>
                </c:pt>
                <c:pt idx="7680">
                  <c:v>3.8458398576796831</c:v>
                </c:pt>
                <c:pt idx="7681">
                  <c:v>3.8575537385431571</c:v>
                </c:pt>
                <c:pt idx="7682">
                  <c:v>3.8690398814850786</c:v>
                </c:pt>
                <c:pt idx="7683">
                  <c:v>3.8802989574237081</c:v>
                </c:pt>
                <c:pt idx="7684">
                  <c:v>3.8913315878421511</c:v>
                </c:pt>
                <c:pt idx="7685">
                  <c:v>3.9021383429265954</c:v>
                </c:pt>
                <c:pt idx="7686">
                  <c:v>3.9127197397678635</c:v>
                </c:pt>
                <c:pt idx="7687">
                  <c:v>3.9230762406218642</c:v>
                </c:pt>
                <c:pt idx="7688">
                  <c:v>3.9332082512291131</c:v>
                </c:pt>
                <c:pt idx="7689">
                  <c:v>3.9431161191931947</c:v>
                </c:pt>
                <c:pt idx="7690">
                  <c:v>3.952800132416979</c:v>
                </c:pt>
                <c:pt idx="7691">
                  <c:v>3.9622605175951628</c:v>
                </c:pt>
                <c:pt idx="7692">
                  <c:v>3.9714974387656934</c:v>
                </c:pt>
                <c:pt idx="7693">
                  <c:v>3.9805109959130593</c:v>
                </c:pt>
                <c:pt idx="7694">
                  <c:v>3.989301223630481</c:v>
                </c:pt>
                <c:pt idx="7695">
                  <c:v>3.9978680898358423</c:v>
                </c:pt>
                <c:pt idx="7696">
                  <c:v>4.0062114945418408</c:v>
                </c:pt>
                <c:pt idx="7697">
                  <c:v>4.0143312686825032</c:v>
                </c:pt>
                <c:pt idx="7698">
                  <c:v>4.0222271729898296</c:v>
                </c:pt>
                <c:pt idx="7699">
                  <c:v>4.0298988969303844</c:v>
                </c:pt>
                <c:pt idx="7700">
                  <c:v>4.0373460576899056</c:v>
                </c:pt>
                <c:pt idx="7701">
                  <c:v>4.0445681992172018</c:v>
                </c:pt>
                <c:pt idx="7702">
                  <c:v>4.0515647913180803</c:v>
                </c:pt>
                <c:pt idx="7703">
                  <c:v>4.0583352288065804</c:v>
                </c:pt>
                <c:pt idx="7704">
                  <c:v>4.0648788307099846</c:v>
                </c:pt>
                <c:pt idx="7705">
                  <c:v>4.0711948395292552</c:v>
                </c:pt>
                <c:pt idx="7706">
                  <c:v>4.0772824205537024</c:v>
                </c:pt>
                <c:pt idx="7707">
                  <c:v>4.0831406612357695</c:v>
                </c:pt>
                <c:pt idx="7708">
                  <c:v>4.0887685706168515</c:v>
                </c:pt>
                <c:pt idx="7709">
                  <c:v>4.0941650788166486</c:v>
                </c:pt>
                <c:pt idx="7710">
                  <c:v>4.0993290365766724</c:v>
                </c:pt>
                <c:pt idx="7711">
                  <c:v>4.1042592148670467</c:v>
                </c:pt>
                <c:pt idx="7712">
                  <c:v>4.1089543045502754</c:v>
                </c:pt>
                <c:pt idx="7713">
                  <c:v>4.1134129161083646</c:v>
                </c:pt>
                <c:pt idx="7714">
                  <c:v>4.1176335794340169</c:v>
                </c:pt>
                <c:pt idx="7715">
                  <c:v>4.1216147436836383</c:v>
                </c:pt>
                <c:pt idx="7716">
                  <c:v>4.1253547771976367</c:v>
                </c:pt>
                <c:pt idx="7717">
                  <c:v>4.1288519674877389</c:v>
                </c:pt>
                <c:pt idx="7718">
                  <c:v>4.1321045212919358</c:v>
                </c:pt>
                <c:pt idx="7719">
                  <c:v>4.1351105647011099</c:v>
                </c:pt>
                <c:pt idx="7720">
                  <c:v>4.1378681433572559</c:v>
                </c:pt>
                <c:pt idx="7721">
                  <c:v>4.1403752227262896</c:v>
                </c:pt>
                <c:pt idx="7722">
                  <c:v>4.1426296884445764</c:v>
                </c:pt>
                <c:pt idx="7723">
                  <c:v>4.1446293467467479</c:v>
                </c:pt>
                <c:pt idx="7724">
                  <c:v>4.1463719249709294</c:v>
                </c:pt>
                <c:pt idx="7725">
                  <c:v>4.147855072146827</c:v>
                </c:pt>
                <c:pt idx="7726">
                  <c:v>4.1490763596686291</c:v>
                </c:pt>
                <c:pt idx="7727">
                  <c:v>4.1500332820530801</c:v>
                </c:pt>
                <c:pt idx="7728">
                  <c:v>4.1507232577892355</c:v>
                </c:pt>
                <c:pt idx="7729">
                  <c:v>4.151143630275671</c:v>
                </c:pt>
                <c:pt idx="7730">
                  <c:v>4.1512916688540518</c:v>
                </c:pt>
                <c:pt idx="7731">
                  <c:v>4.1511645699393727</c:v>
                </c:pt>
                <c:pt idx="7732">
                  <c:v>4.1507594582455853</c:v>
                </c:pt>
                <c:pt idx="7733">
                  <c:v>4.1500733881170611</c:v>
                </c:pt>
                <c:pt idx="7734">
                  <c:v>4.149103344959868</c:v>
                </c:pt>
                <c:pt idx="7735">
                  <c:v>4.1478462467814747</c:v>
                </c:pt>
                <c:pt idx="7736">
                  <c:v>4.1462989458397184</c:v>
                </c:pt>
                <c:pt idx="7737">
                  <c:v>4.144458230402714</c:v>
                </c:pt>
                <c:pt idx="7738">
                  <c:v>4.1423208266226865</c:v>
                </c:pt>
                <c:pt idx="7739">
                  <c:v>4.1398834005282126</c:v>
                </c:pt>
                <c:pt idx="7740">
                  <c:v>4.1371425601349934</c:v>
                </c:pt>
                <c:pt idx="7741">
                  <c:v>4.1340948576796768</c:v>
                </c:pt>
                <c:pt idx="7742">
                  <c:v>4.1307367919757336</c:v>
                </c:pt>
                <c:pt idx="7743">
                  <c:v>4.1270648109013139</c:v>
                </c:pt>
                <c:pt idx="7744">
                  <c:v>4.1230753140137368</c:v>
                </c:pt>
                <c:pt idx="7745">
                  <c:v>4.1187646552951085</c:v>
                </c:pt>
                <c:pt idx="7746">
                  <c:v>4.1141291460362632</c:v>
                </c:pt>
                <c:pt idx="7747">
                  <c:v>4.1091650578549546</c:v>
                </c:pt>
                <c:pt idx="7748">
                  <c:v>4.1038686258525905</c:v>
                </c:pt>
                <c:pt idx="7749">
                  <c:v>4.0982360519164915</c:v>
                </c:pt>
                <c:pt idx="7750">
                  <c:v>4.0922635081587337</c:v>
                </c:pt>
                <c:pt idx="7751">
                  <c:v>4.0859471405067715</c:v>
                </c:pt>
                <c:pt idx="7752">
                  <c:v>4.0792830724369304</c:v>
                </c:pt>
                <c:pt idx="7753">
                  <c:v>4.0722674088580115</c:v>
                </c:pt>
                <c:pt idx="7754">
                  <c:v>4.0648962401446962</c:v>
                </c:pt>
                <c:pt idx="7755">
                  <c:v>4.0571656463233641</c:v>
                </c:pt>
                <c:pt idx="7756">
                  <c:v>4.0490717014085194</c:v>
                </c:pt>
                <c:pt idx="7757">
                  <c:v>4.0406104778957967</c:v>
                </c:pt>
                <c:pt idx="7758">
                  <c:v>4.0317780514065502</c:v>
                </c:pt>
                <c:pt idx="7759">
                  <c:v>4.0225705054892682</c:v>
                </c:pt>
                <c:pt idx="7760">
                  <c:v>4.0129839365761777</c:v>
                </c:pt>
                <c:pt idx="7761">
                  <c:v>4.0030144590949259</c:v>
                </c:pt>
                <c:pt idx="7762">
                  <c:v>3.9926582107372579</c:v>
                </c:pt>
                <c:pt idx="7763">
                  <c:v>3.9819113578796852</c:v>
                </c:pt>
                <c:pt idx="7764">
                  <c:v>3.970770101161607</c:v>
                </c:pt>
                <c:pt idx="7765">
                  <c:v>3.9592306812178553</c:v>
                </c:pt>
                <c:pt idx="7766">
                  <c:v>3.947289384558152</c:v>
                </c:pt>
                <c:pt idx="7767">
                  <c:v>3.9349425496054873</c:v>
                </c:pt>
                <c:pt idx="7768">
                  <c:v>3.9221865728763978</c:v>
                </c:pt>
                <c:pt idx="7769">
                  <c:v>3.9090179153124351</c:v>
                </c:pt>
                <c:pt idx="7770">
                  <c:v>3.8954331087553342</c:v>
                </c:pt>
                <c:pt idx="7771">
                  <c:v>3.8814287625625692</c:v>
                </c:pt>
                <c:pt idx="7772">
                  <c:v>3.8670015703626603</c:v>
                </c:pt>
                <c:pt idx="7773">
                  <c:v>3.8521483169458408</c:v>
                </c:pt>
                <c:pt idx="7774">
                  <c:v>3.8368658852836384</c:v>
                </c:pt>
                <c:pt idx="7775">
                  <c:v>3.821151263677061</c:v>
                </c:pt>
                <c:pt idx="7776">
                  <c:v>3.805001553025666</c:v>
                </c:pt>
                <c:pt idx="7777">
                  <c:v>3.7884139742140679</c:v>
                </c:pt>
                <c:pt idx="7778">
                  <c:v>3.7713858756086998</c:v>
                </c:pt>
                <c:pt idx="7779">
                  <c:v>3.7539147406607318</c:v>
                </c:pt>
                <c:pt idx="7780">
                  <c:v>3.7359981956066761</c:v>
                </c:pt>
                <c:pt idx="7781">
                  <c:v>3.71763401726195</c:v>
                </c:pt>
                <c:pt idx="7782">
                  <c:v>3.6988201408986647</c:v>
                </c:pt>
                <c:pt idx="7783">
                  <c:v>3.6795546681995641</c:v>
                </c:pt>
                <c:pt idx="7784">
                  <c:v>3.6598358752819582</c:v>
                </c:pt>
                <c:pt idx="7785">
                  <c:v>3.6396622207798517</c:v>
                </c:pt>
                <c:pt idx="7786">
                  <c:v>3.6190323539782296</c:v>
                </c:pt>
                <c:pt idx="7787">
                  <c:v>3.5979451229894348</c:v>
                </c:pt>
                <c:pt idx="7788">
                  <c:v>3.5763995829582544</c:v>
                </c:pt>
                <c:pt idx="7789">
                  <c:v>3.5543950042899413</c:v>
                </c:pt>
                <c:pt idx="7790">
                  <c:v>3.5319308808877543</c:v>
                </c:pt>
                <c:pt idx="7791">
                  <c:v>3.5090069383883038</c:v>
                </c:pt>
                <c:pt idx="7792">
                  <c:v>3.4856231423847381</c:v>
                </c:pt>
                <c:pt idx="7793">
                  <c:v>3.4617797066224316</c:v>
                </c:pt>
                <c:pt idx="7794">
                  <c:v>3.4374771011604084</c:v>
                </c:pt>
                <c:pt idx="7795">
                  <c:v>3.4127160604769093</c:v>
                </c:pt>
                <c:pt idx="7796">
                  <c:v>3.3874975915139611</c:v>
                </c:pt>
                <c:pt idx="7797">
                  <c:v>3.3618229816407599</c:v>
                </c:pt>
                <c:pt idx="7798">
                  <c:v>3.3356938065268444</c:v>
                </c:pt>
                <c:pt idx="7799">
                  <c:v>3.3091119379067608</c:v>
                </c:pt>
                <c:pt idx="7800">
                  <c:v>3.2820795512209617</c:v>
                </c:pt>
                <c:pt idx="7801">
                  <c:v>3.2545991331234148</c:v>
                </c:pt>
                <c:pt idx="7802">
                  <c:v>3.2266734888312647</c:v>
                </c:pt>
                <c:pt idx="7803">
                  <c:v>3.198305749309803</c:v>
                </c:pt>
                <c:pt idx="7804">
                  <c:v>3.1694993782705216</c:v>
                </c:pt>
                <c:pt idx="7805">
                  <c:v>3.140258178968748</c:v>
                </c:pt>
                <c:pt idx="7806">
                  <c:v>3.110586300783253</c:v>
                </c:pt>
                <c:pt idx="7807">
                  <c:v>3.0804882455621549</c:v>
                </c:pt>
                <c:pt idx="7808">
                  <c:v>3.0499688737181057</c:v>
                </c:pt>
                <c:pt idx="7809">
                  <c:v>3.0190334100540457</c:v>
                </c:pt>
                <c:pt idx="7810">
                  <c:v>2.9876874493069083</c:v>
                </c:pt>
                <c:pt idx="7811">
                  <c:v>2.9559369613854649</c:v>
                </c:pt>
                <c:pt idx="7812">
                  <c:v>2.9237882962948172</c:v>
                </c:pt>
                <c:pt idx="7813">
                  <c:v>2.8912481887181811</c:v>
                </c:pt>
                <c:pt idx="7814">
                  <c:v>2.8583237622531041</c:v>
                </c:pt>
                <c:pt idx="7815">
                  <c:v>2.8250225332723038</c:v>
                </c:pt>
                <c:pt idx="7816">
                  <c:v>2.7913524144033786</c:v>
                </c:pt>
                <c:pt idx="7817">
                  <c:v>2.7573217176014397</c:v>
                </c:pt>
                <c:pt idx="7818">
                  <c:v>2.7229391568067141</c:v>
                </c:pt>
                <c:pt idx="7819">
                  <c:v>2.6882138501652992</c:v>
                </c:pt>
                <c:pt idx="7820">
                  <c:v>2.6531553218016413</c:v>
                </c:pt>
                <c:pt idx="7821">
                  <c:v>2.617773503124325</c:v>
                </c:pt>
                <c:pt idx="7822">
                  <c:v>2.5820787336532613</c:v>
                </c:pt>
                <c:pt idx="7823">
                  <c:v>2.5460817613502051</c:v>
                </c:pt>
                <c:pt idx="7824">
                  <c:v>2.5097937424448196</c:v>
                </c:pt>
                <c:pt idx="7825">
                  <c:v>2.473226240736397</c:v>
                </c:pt>
                <c:pt idx="7826">
                  <c:v>2.4363912263646084</c:v>
                </c:pt>
                <c:pt idx="7827">
                  <c:v>2.3993010740316132</c:v>
                </c:pt>
                <c:pt idx="7828">
                  <c:v>2.3619685606699874</c:v>
                </c:pt>
                <c:pt idx="7829">
                  <c:v>2.3244068625431948</c:v>
                </c:pt>
                <c:pt idx="7830">
                  <c:v>2.2866295517667803</c:v>
                </c:pt>
                <c:pt idx="7831">
                  <c:v>2.2486505922471132</c:v>
                </c:pt>
                <c:pt idx="7832">
                  <c:v>2.2104843350247347</c:v>
                </c:pt>
                <c:pt idx="7833">
                  <c:v>2.1721455130176257</c:v>
                </c:pt>
                <c:pt idx="7834">
                  <c:v>2.133649235158753</c:v>
                </c:pt>
                <c:pt idx="7835">
                  <c:v>2.0950109799206977</c:v>
                </c:pt>
                <c:pt idx="7836">
                  <c:v>2.0562465882268657</c:v>
                </c:pt>
                <c:pt idx="7837">
                  <c:v>2.0173722557431542</c:v>
                </c:pt>
                <c:pt idx="7838">
                  <c:v>1.9784045245509072</c:v>
                </c:pt>
                <c:pt idx="7839">
                  <c:v>1.939360274199077</c:v>
                </c:pt>
                <c:pt idx="7840">
                  <c:v>1.9002567121366349</c:v>
                </c:pt>
                <c:pt idx="7841">
                  <c:v>1.8611113635278853</c:v>
                </c:pt>
                <c:pt idx="7842">
                  <c:v>1.8219420604530381</c:v>
                </c:pt>
                <c:pt idx="7843">
                  <c:v>1.7827669304984979</c:v>
                </c:pt>
                <c:pt idx="7844">
                  <c:v>1.7436043847432738</c:v>
                </c:pt>
                <c:pt idx="7845">
                  <c:v>1.7044731051474504</c:v>
                </c:pt>
                <c:pt idx="7846">
                  <c:v>1.6653920313522423</c:v>
                </c:pt>
                <c:pt idx="7847">
                  <c:v>1.6263803469008826</c:v>
                </c:pt>
                <c:pt idx="7848">
                  <c:v>1.5874574648904312</c:v>
                </c:pt>
                <c:pt idx="7849">
                  <c:v>1.5486430130683382</c:v>
                </c:pt>
                <c:pt idx="7850">
                  <c:v>1.5099568183869798</c:v>
                </c:pt>
                <c:pt idx="7851">
                  <c:v>1.4714188910312904</c:v>
                </c:pt>
                <c:pt idx="7852">
                  <c:v>1.4330494079342497</c:v>
                </c:pt>
                <c:pt idx="7853">
                  <c:v>1.3948686958018499</c:v>
                </c:pt>
                <c:pt idx="7854">
                  <c:v>1.3568972136615973</c:v>
                </c:pt>
                <c:pt idx="7855">
                  <c:v>1.3191555349595974</c:v>
                </c:pt>
                <c:pt idx="7856">
                  <c:v>1.2816643292240018</c:v>
                </c:pt>
                <c:pt idx="7857">
                  <c:v>1.2444443433205712</c:v>
                </c:pt>
                <c:pt idx="7858">
                  <c:v>1.2075163823219472</c:v>
                </c:pt>
                <c:pt idx="7859">
                  <c:v>1.1709012900178442</c:v>
                </c:pt>
                <c:pt idx="7860">
                  <c:v>1.1346199290914269</c:v>
                </c:pt>
                <c:pt idx="7861">
                  <c:v>1.0986931609896344</c:v>
                </c:pt>
                <c:pt idx="7862">
                  <c:v>1.0631418255154257</c:v>
                </c:pt>
                <c:pt idx="7863">
                  <c:v>1.0279867201728834</c:v>
                </c:pt>
                <c:pt idx="7864">
                  <c:v>0.99324857929350574</c:v>
                </c:pt>
                <c:pt idx="7865">
                  <c:v>0.95894805297678676</c:v>
                </c:pt>
                <c:pt idx="7866">
                  <c:v>0.92510568587638553</c:v>
                </c:pt>
                <c:pt idx="7867">
                  <c:v>0.89174189586512764</c:v>
                </c:pt>
                <c:pt idx="7868">
                  <c:v>0.85887695261141694</c:v>
                </c:pt>
                <c:pt idx="7869">
                  <c:v>0.8265309561033739</c:v>
                </c:pt>
                <c:pt idx="7870">
                  <c:v>0.79472381515333901</c:v>
                </c:pt>
                <c:pt idx="7871">
                  <c:v>0.76347522591859363</c:v>
                </c:pt>
                <c:pt idx="7872">
                  <c:v>0.73280465047517274</c:v>
                </c:pt>
                <c:pt idx="7873">
                  <c:v>0.70273129547845425</c:v>
                </c:pt>
                <c:pt idx="7874">
                  <c:v>0.67327409094892343</c:v>
                </c:pt>
                <c:pt idx="7875">
                  <c:v>0.64445166921764518</c:v>
                </c:pt>
                <c:pt idx="7876">
                  <c:v>0.61628234406918181</c:v>
                </c:pt>
                <c:pt idx="7877">
                  <c:v>0.58878409011727351</c:v>
                </c:pt>
                <c:pt idx="7878">
                  <c:v>0.56197452245049884</c:v>
                </c:pt>
                <c:pt idx="7879">
                  <c:v>0.53587087658275157</c:v>
                </c:pt>
                <c:pt idx="7880">
                  <c:v>0.51048998874555873</c:v>
                </c:pt>
                <c:pt idx="7881">
                  <c:v>0.48584827655666718</c:v>
                </c:pt>
                <c:pt idx="7882">
                  <c:v>0.46196172010041986</c:v>
                </c:pt>
                <c:pt idx="7883">
                  <c:v>0.43884584345370042</c:v>
                </c:pt>
                <c:pt idx="7884">
                  <c:v>0.41651569669163668</c:v>
                </c:pt>
                <c:pt idx="7885">
                  <c:v>0.39498583840597196</c:v>
                </c:pt>
                <c:pt idx="7886">
                  <c:v>0.37427031876787797</c:v>
                </c:pt>
                <c:pt idx="7887">
                  <c:v>0.35438266316688088</c:v>
                </c:pt>
                <c:pt idx="7888">
                  <c:v>0.33533585645625952</c:v>
                </c:pt>
                <c:pt idx="7889">
                  <c:v>0.31714232783356683</c:v>
                </c:pt>
                <c:pt idx="7890">
                  <c:v>0.29981393638519871</c:v>
                </c:pt>
                <c:pt idx="7891">
                  <c:v>0.28336195732105468</c:v>
                </c:pt>
                <c:pt idx="7892">
                  <c:v>0.26779706892555716</c:v>
                </c:pt>
                <c:pt idx="7893">
                  <c:v>0.25312934024897116</c:v>
                </c:pt>
                <c:pt idx="7894">
                  <c:v>0.23936821956199331</c:v>
                </c:pt>
                <c:pt idx="7895">
                  <c:v>0.22652252359493957</c:v>
                </c:pt>
                <c:pt idx="7896">
                  <c:v>0.21460042758126519</c:v>
                </c:pt>
                <c:pt idx="7897">
                  <c:v>0.20360945612410286</c:v>
                </c:pt>
                <c:pt idx="7898">
                  <c:v>0.19355647490194108</c:v>
                </c:pt>
                <c:pt idx="7899">
                  <c:v>0.18444768322887717</c:v>
                </c:pt>
                <c:pt idx="7900">
                  <c:v>0.17628860748229919</c:v>
                </c:pt>
                <c:pt idx="7901">
                  <c:v>0.1690840954099522</c:v>
                </c:pt>
                <c:pt idx="7902">
                  <c:v>0.162838311325774</c:v>
                </c:pt>
                <c:pt idx="7903">
                  <c:v>0.15755473220265789</c:v>
                </c:pt>
                <c:pt idx="7904">
                  <c:v>0.15323614466820593</c:v>
                </c:pt>
                <c:pt idx="7905">
                  <c:v>0.1498846429078087</c:v>
                </c:pt>
                <c:pt idx="7906">
                  <c:v>0.14750162747744544</c:v>
                </c:pt>
                <c:pt idx="7907">
                  <c:v>0.14608780502699684</c:v>
                </c:pt>
                <c:pt idx="7908">
                  <c:v>0.14564318893258671</c:v>
                </c:pt>
                <c:pt idx="7909">
                  <c:v>0.14616710083517942</c:v>
                </c:pt>
                <c:pt idx="7910">
                  <c:v>0.14765817308032422</c:v>
                </c:pt>
                <c:pt idx="7911">
                  <c:v>0.15011435205255194</c:v>
                </c:pt>
                <c:pt idx="7912">
                  <c:v>0.15353290239575881</c:v>
                </c:pt>
                <c:pt idx="7913">
                  <c:v>0.15791041210956586</c:v>
                </c:pt>
                <c:pt idx="7914">
                  <c:v>0.16324279850949186</c:v>
                </c:pt>
                <c:pt idx="7915">
                  <c:v>0.16952531503753279</c:v>
                </c:pt>
                <c:pt idx="7916">
                  <c:v>0.17675255890755717</c:v>
                </c:pt>
                <c:pt idx="7917">
                  <c:v>0.184918479568943</c:v>
                </c:pt>
                <c:pt idx="7918">
                  <c:v>0.19401638796987444</c:v>
                </c:pt>
                <c:pt idx="7919">
                  <c:v>0.20403896660019941</c:v>
                </c:pt>
                <c:pt idx="7920">
                  <c:v>0.21497828029277183</c:v>
                </c:pt>
                <c:pt idx="7921">
                  <c:v>0.2268257877604114</c:v>
                </c:pt>
                <c:pt idx="7922">
                  <c:v>0.23957235384409853</c:v>
                </c:pt>
                <c:pt idx="7923">
                  <c:v>0.25320826244765332</c:v>
                </c:pt>
                <c:pt idx="7924">
                  <c:v>0.2677232301318837</c:v>
                </c:pt>
                <c:pt idx="7925">
                  <c:v>0.28310642034079181</c:v>
                </c:pt>
                <c:pt idx="7926">
                  <c:v>0.29934645823130485</c:v>
                </c:pt>
                <c:pt idx="7927">
                  <c:v>0.31643144607695706</c:v>
                </c:pt>
                <c:pt idx="7928">
                  <c:v>0.33434897921455864</c:v>
                </c:pt>
                <c:pt idx="7929">
                  <c:v>0.35308616250350511</c:v>
                </c:pt>
                <c:pt idx="7930">
                  <c:v>0.37262962726496968</c:v>
                </c:pt>
                <c:pt idx="7931">
                  <c:v>0.39296554866889027</c:v>
                </c:pt>
                <c:pt idx="7932">
                  <c:v>0.41407966353542691</c:v>
                </c:pt>
                <c:pt idx="7933">
                  <c:v>0.43595728851745752</c:v>
                </c:pt>
                <c:pt idx="7934">
                  <c:v>0.4585833386299718</c:v>
                </c:pt>
                <c:pt idx="7935">
                  <c:v>0.48194234609258496</c:v>
                </c:pt>
                <c:pt idx="7936">
                  <c:v>0.50601847945004752</c:v>
                </c:pt>
                <c:pt idx="7937">
                  <c:v>0.53079556293726649</c:v>
                </c:pt>
                <c:pt idx="7938">
                  <c:v>0.55625709605306983</c:v>
                </c:pt>
                <c:pt idx="7939">
                  <c:v>0.58238627330915849</c:v>
                </c:pt>
                <c:pt idx="7940">
                  <c:v>0.60916600411964728</c:v>
                </c:pt>
                <c:pt idx="7941">
                  <c:v>0.63657893279650613</c:v>
                </c:pt>
                <c:pt idx="7942">
                  <c:v>0.66460745861790704</c:v>
                </c:pt>
                <c:pt idx="7943">
                  <c:v>0.69323375593522663</c:v>
                </c:pt>
                <c:pt idx="7944">
                  <c:v>0.72243979428615734</c:v>
                </c:pt>
                <c:pt idx="7945">
                  <c:v>0.75220735848070752</c:v>
                </c:pt>
                <c:pt idx="7946">
                  <c:v>0.7825180686288401</c:v>
                </c:pt>
                <c:pt idx="7947">
                  <c:v>0.81335340007825851</c:v>
                </c:pt>
                <c:pt idx="7948">
                  <c:v>0.84469470323057527</c:v>
                </c:pt>
                <c:pt idx="7949">
                  <c:v>0.87652322320806964</c:v>
                </c:pt>
                <c:pt idx="7950">
                  <c:v>0.90882011933980411</c:v>
                </c:pt>
                <c:pt idx="7951">
                  <c:v>0.94156648444025537</c:v>
                </c:pt>
                <c:pt idx="7952">
                  <c:v>0.9747433638524996</c:v>
                </c:pt>
                <c:pt idx="7953">
                  <c:v>1.008331774230135</c:v>
                </c:pt>
                <c:pt idx="7954">
                  <c:v>1.0423127220321557</c:v>
                </c:pt>
                <c:pt idx="7955">
                  <c:v>1.0766672217061199</c:v>
                </c:pt>
                <c:pt idx="7956">
                  <c:v>1.1113763135379866</c:v>
                </c:pt>
                <c:pt idx="7957">
                  <c:v>1.1464210811444662</c:v>
                </c:pt>
                <c:pt idx="7958">
                  <c:v>1.1817826685883439</c:v>
                </c:pt>
                <c:pt idx="7959">
                  <c:v>1.2174422970958922</c:v>
                </c:pt>
                <c:pt idx="7960">
                  <c:v>1.2533812813594614</c:v>
                </c:pt>
                <c:pt idx="7961">
                  <c:v>1.2895810454053698</c:v>
                </c:pt>
                <c:pt idx="7962">
                  <c:v>1.3260231380128065</c:v>
                </c:pt>
                <c:pt idx="7963">
                  <c:v>1.3626892476678654</c:v>
                </c:pt>
                <c:pt idx="7964">
                  <c:v>1.3995612170393545</c:v>
                </c:pt>
                <c:pt idx="7965">
                  <c:v>1.4366210569628848</c:v>
                </c:pt>
                <c:pt idx="7966">
                  <c:v>1.4738509599232001</c:v>
                </c:pt>
                <c:pt idx="7967">
                  <c:v>1.5112333130234914</c:v>
                </c:pt>
                <c:pt idx="7968">
                  <c:v>1.5487507104333333</c:v>
                </c:pt>
                <c:pt idx="7969">
                  <c:v>1.5863859653075623</c:v>
                </c:pt>
                <c:pt idx="7970">
                  <c:v>1.6241221211686043</c:v>
                </c:pt>
                <c:pt idx="7971">
                  <c:v>1.6619424627489157</c:v>
                </c:pt>
                <c:pt idx="7972">
                  <c:v>1.6998305262867932</c:v>
                </c:pt>
                <c:pt idx="7973">
                  <c:v>1.7377701092743596</c:v>
                </c:pt>
                <c:pt idx="7974">
                  <c:v>1.7757452796545574</c:v>
                </c:pt>
                <c:pt idx="7975">
                  <c:v>1.8137403844681568</c:v>
                </c:pt>
                <c:pt idx="7976">
                  <c:v>1.8517400579477896</c:v>
                </c:pt>
                <c:pt idx="7977">
                  <c:v>1.8897292290622416</c:v>
                </c:pt>
                <c:pt idx="7978">
                  <c:v>1.9276931285140648</c:v>
                </c:pt>
                <c:pt idx="7979">
                  <c:v>1.9656172951917181</c:v>
                </c:pt>
                <c:pt idx="7980">
                  <c:v>2.0034875820800369</c:v>
                </c:pt>
                <c:pt idx="7981">
                  <c:v>2.0412901616367258</c:v>
                </c:pt>
                <c:pt idx="7982">
                  <c:v>2.0790115306371306</c:v>
                </c:pt>
                <c:pt idx="7983">
                  <c:v>2.116638514496997</c:v>
                </c:pt>
                <c:pt idx="7984">
                  <c:v>2.1541582710780025</c:v>
                </c:pt>
                <c:pt idx="7985">
                  <c:v>2.1915582939858784</c:v>
                </c:pt>
                <c:pt idx="7986">
                  <c:v>2.22882641536959</c:v>
                </c:pt>
                <c:pt idx="7987">
                  <c:v>2.2659508082301398</c:v>
                </c:pt>
                <c:pt idx="7988">
                  <c:v>2.3029199882502525</c:v>
                </c:pt>
                <c:pt idx="7989">
                  <c:v>2.3397228151540936</c:v>
                </c:pt>
                <c:pt idx="7990">
                  <c:v>2.3763484936101111</c:v>
                </c:pt>
                <c:pt idx="7991">
                  <c:v>2.4127865736878937</c:v>
                </c:pt>
                <c:pt idx="7992">
                  <c:v>2.4490269508772142</c:v>
                </c:pt>
                <c:pt idx="7993">
                  <c:v>2.4850598656910372</c:v>
                </c:pt>
                <c:pt idx="7994">
                  <c:v>2.5208759028541583</c:v>
                </c:pt>
                <c:pt idx="7995">
                  <c:v>2.5564659900998032</c:v>
                </c:pt>
                <c:pt idx="7996">
                  <c:v>2.5918213965810581</c:v>
                </c:pt>
                <c:pt idx="7997">
                  <c:v>2.6269337309152592</c:v>
                </c:pt>
                <c:pt idx="7998">
                  <c:v>2.6617949388734092</c:v>
                </c:pt>
                <c:pt idx="7999">
                  <c:v>2.6963973007284241</c:v>
                </c:pt>
                <c:pt idx="8000">
                  <c:v>2.7307334282752582</c:v>
                </c:pt>
                <c:pt idx="8001">
                  <c:v>2.7647962615423474</c:v>
                </c:pt>
                <c:pt idx="8002">
                  <c:v>2.7985790652012046</c:v>
                </c:pt>
                <c:pt idx="8003">
                  <c:v>2.8320754246952888</c:v>
                </c:pt>
                <c:pt idx="8004">
                  <c:v>2.8652792420966358</c:v>
                </c:pt>
                <c:pt idx="8005">
                  <c:v>2.8981847317112894</c:v>
                </c:pt>
                <c:pt idx="8006">
                  <c:v>2.9307864154404237</c:v>
                </c:pt>
                <c:pt idx="8007">
                  <c:v>2.9630791179169922</c:v>
                </c:pt>
                <c:pt idx="8008">
                  <c:v>2.9950579614303687</c:v>
                </c:pt>
                <c:pt idx="8009">
                  <c:v>3.0267183606512336</c:v>
                </c:pt>
                <c:pt idx="8010">
                  <c:v>3.0580560171720141</c:v>
                </c:pt>
                <c:pt idx="8011">
                  <c:v>3.0890669138768541</c:v>
                </c:pt>
                <c:pt idx="8012">
                  <c:v>3.119747309153893</c:v>
                </c:pt>
                <c:pt idx="8013">
                  <c:v>3.1500937309621091</c:v>
                </c:pt>
                <c:pt idx="8014">
                  <c:v>3.1801029707669035</c:v>
                </c:pt>
                <c:pt idx="8015">
                  <c:v>3.2097720773573846</c:v>
                </c:pt>
                <c:pt idx="8016">
                  <c:v>3.2390983505559001</c:v>
                </c:pt>
                <c:pt idx="8017">
                  <c:v>3.2680793348336028</c:v>
                </c:pt>
                <c:pt idx="8018">
                  <c:v>3.2967128128422081</c:v>
                </c:pt>
                <c:pt idx="8019">
                  <c:v>3.324996798876418</c:v>
                </c:pt>
                <c:pt idx="8020">
                  <c:v>3.3529295322743038</c:v>
                </c:pt>
                <c:pt idx="8021">
                  <c:v>3.3805094707677505</c:v>
                </c:pt>
                <c:pt idx="8022">
                  <c:v>3.4077352837956312</c:v>
                </c:pt>
                <c:pt idx="8023">
                  <c:v>3.4346058457873472</c:v>
                </c:pt>
                <c:pt idx="8024">
                  <c:v>3.4611202294255978</c:v>
                </c:pt>
                <c:pt idx="8025">
                  <c:v>3.4872776989018499</c:v>
                </c:pt>
                <c:pt idx="8026">
                  <c:v>3.5130777031678706</c:v>
                </c:pt>
                <c:pt idx="8027">
                  <c:v>3.538519869198292</c:v>
                </c:pt>
                <c:pt idx="8028">
                  <c:v>3.5636039952657868</c:v>
                </c:pt>
                <c:pt idx="8029">
                  <c:v>3.5883300442432118</c:v>
                </c:pt>
                <c:pt idx="8030">
                  <c:v>3.612698136933838</c:v>
                </c:pt>
                <c:pt idx="8031">
                  <c:v>3.6367085454430788</c:v>
                </c:pt>
                <c:pt idx="8032">
                  <c:v>3.6603616865937871</c:v>
                </c:pt>
                <c:pt idx="8033">
                  <c:v>3.6836581153927237</c:v>
                </c:pt>
                <c:pt idx="8034">
                  <c:v>3.7065985185565635</c:v>
                </c:pt>
                <c:pt idx="8035">
                  <c:v>3.7291837081000199</c:v>
                </c:pt>
                <c:pt idx="8036">
                  <c:v>3.7514146149933243</c:v>
                </c:pt>
                <c:pt idx="8037">
                  <c:v>3.7732922828908548</c:v>
                </c:pt>
                <c:pt idx="8038">
                  <c:v>3.794817861943665</c:v>
                </c:pt>
                <c:pt idx="8039">
                  <c:v>3.8159926026883877</c:v>
                </c:pt>
                <c:pt idx="8040">
                  <c:v>3.8368178500276517</c:v>
                </c:pt>
                <c:pt idx="8041">
                  <c:v>3.8572950372981216</c:v>
                </c:pt>
                <c:pt idx="8042">
                  <c:v>3.8774256804325544</c:v>
                </c:pt>
                <c:pt idx="8043">
                  <c:v>3.8972113722200401</c:v>
                </c:pt>
                <c:pt idx="8044">
                  <c:v>3.9166537766638023</c:v>
                </c:pt>
                <c:pt idx="8045">
                  <c:v>3.9357546234433833</c:v>
                </c:pt>
                <c:pt idx="8046">
                  <c:v>3.9545157024768622</c:v>
                </c:pt>
                <c:pt idx="8047">
                  <c:v>3.9729388585950884</c:v>
                </c:pt>
                <c:pt idx="8048">
                  <c:v>3.9910259863176787</c:v>
                </c:pt>
                <c:pt idx="8049">
                  <c:v>4.008779024743343</c:v>
                </c:pt>
                <c:pt idx="8050">
                  <c:v>4.0261999525455652</c:v>
                </c:pt>
                <c:pt idx="8051">
                  <c:v>4.043290783084375</c:v>
                </c:pt>
                <c:pt idx="8052">
                  <c:v>4.060053559626847</c:v>
                </c:pt>
                <c:pt idx="8053">
                  <c:v>4.0764903506827714</c:v>
                </c:pt>
                <c:pt idx="8054">
                  <c:v>4.0926032454492454</c:v>
                </c:pt>
                <c:pt idx="8055">
                  <c:v>4.1083943493739792</c:v>
                </c:pt>
                <c:pt idx="8056">
                  <c:v>4.1238657798265042</c:v>
                </c:pt>
                <c:pt idx="8057">
                  <c:v>4.1390196618851043</c:v>
                </c:pt>
                <c:pt idx="8058">
                  <c:v>4.1538581242359385</c:v>
                </c:pt>
                <c:pt idx="8059">
                  <c:v>4.1683832951820294</c:v>
                </c:pt>
                <c:pt idx="8060">
                  <c:v>4.1825972987671607</c:v>
                </c:pt>
                <c:pt idx="8061">
                  <c:v>4.1965022510066285</c:v>
                </c:pt>
                <c:pt idx="8062">
                  <c:v>4.2101002562298788</c:v>
                </c:pt>
                <c:pt idx="8063">
                  <c:v>4.2233934035327172</c:v>
                </c:pt>
                <c:pt idx="8064">
                  <c:v>4.2363837633327979</c:v>
                </c:pt>
                <c:pt idx="8065">
                  <c:v>4.2490733840375876</c:v>
                </c:pt>
                <c:pt idx="8066">
                  <c:v>4.26146428881035</c:v>
                </c:pt>
                <c:pt idx="8067">
                  <c:v>4.2735584724481024</c:v>
                </c:pt>
                <c:pt idx="8068">
                  <c:v>4.2853578983541727</c:v>
                </c:pt>
                <c:pt idx="8069">
                  <c:v>4.2968644956160862</c:v>
                </c:pt>
                <c:pt idx="8070">
                  <c:v>4.3080801561816395</c:v>
                </c:pt>
                <c:pt idx="8071">
                  <c:v>4.3190067321333663</c:v>
                </c:pt>
                <c:pt idx="8072">
                  <c:v>4.3296460330578563</c:v>
                </c:pt>
                <c:pt idx="8073">
                  <c:v>4.3399998235120014</c:v>
                </c:pt>
                <c:pt idx="8074">
                  <c:v>4.3500698205784447</c:v>
                </c:pt>
                <c:pt idx="8075">
                  <c:v>4.3598576915183784</c:v>
                </c:pt>
                <c:pt idx="8076">
                  <c:v>4.3693650515066622</c:v>
                </c:pt>
                <c:pt idx="8077">
                  <c:v>4.3785934614617332</c:v>
                </c:pt>
                <c:pt idx="8078">
                  <c:v>4.3875444259592049</c:v>
                </c:pt>
                <c:pt idx="8079">
                  <c:v>4.3962193912281302</c:v>
                </c:pt>
                <c:pt idx="8080">
                  <c:v>4.4046197432353784</c:v>
                </c:pt>
                <c:pt idx="8081">
                  <c:v>4.412746805847819</c:v>
                </c:pt>
                <c:pt idx="8082">
                  <c:v>4.4206018390778885</c:v>
                </c:pt>
                <c:pt idx="8083">
                  <c:v>4.4281860374038491</c:v>
                </c:pt>
                <c:pt idx="8084">
                  <c:v>4.4355005281724615</c:v>
                </c:pt>
                <c:pt idx="8085">
                  <c:v>4.4425463700730798</c:v>
                </c:pt>
                <c:pt idx="8086">
                  <c:v>4.4493245516902569</c:v>
                </c:pt>
                <c:pt idx="8087">
                  <c:v>4.4558359901268387</c:v>
                </c:pt>
                <c:pt idx="8088">
                  <c:v>4.4620815297008116</c:v>
                </c:pt>
                <c:pt idx="8089">
                  <c:v>4.468061940711987</c:v>
                </c:pt>
                <c:pt idx="8090">
                  <c:v>4.4737779182812574</c:v>
                </c:pt>
                <c:pt idx="8091">
                  <c:v>4.4792300812544843</c:v>
                </c:pt>
                <c:pt idx="8092">
                  <c:v>4.4844189711806086</c:v>
                </c:pt>
                <c:pt idx="8093">
                  <c:v>4.4893450513503259</c:v>
                </c:pt>
                <c:pt idx="8094">
                  <c:v>4.4940087059061504</c:v>
                </c:pt>
                <c:pt idx="8095">
                  <c:v>4.498410239016474</c:v>
                </c:pt>
                <c:pt idx="8096">
                  <c:v>4.5025498741151075</c:v>
                </c:pt>
                <c:pt idx="8097">
                  <c:v>4.5064277532063812</c:v>
                </c:pt>
                <c:pt idx="8098">
                  <c:v>4.5100439362316829</c:v>
                </c:pt>
                <c:pt idx="8099">
                  <c:v>4.5133984005059302</c:v>
                </c:pt>
                <c:pt idx="8100">
                  <c:v>4.5164910402114309</c:v>
                </c:pt>
                <c:pt idx="8101">
                  <c:v>4.5193216659602324</c:v>
                </c:pt>
                <c:pt idx="8102">
                  <c:v>4.5218900044178838</c:v>
                </c:pt>
                <c:pt idx="8103">
                  <c:v>4.5241956979921705</c:v>
                </c:pt>
                <c:pt idx="8104">
                  <c:v>4.5262383045855836</c:v>
                </c:pt>
                <c:pt idx="8105">
                  <c:v>4.5280172974124842</c:v>
                </c:pt>
                <c:pt idx="8106">
                  <c:v>4.5295320648794144</c:v>
                </c:pt>
                <c:pt idx="8107">
                  <c:v>4.5307819105351168</c:v>
                </c:pt>
                <c:pt idx="8108">
                  <c:v>4.5317660530791422</c:v>
                </c:pt>
                <c:pt idx="8109">
                  <c:v>4.5324836264449662</c:v>
                </c:pt>
                <c:pt idx="8110">
                  <c:v>4.5329336799434365</c:v>
                </c:pt>
                <c:pt idx="8111">
                  <c:v>4.5331151784814061</c:v>
                </c:pt>
                <c:pt idx="8112">
                  <c:v>4.5330270028421458</c:v>
                </c:pt>
                <c:pt idx="8113">
                  <c:v>4.5326679500416294</c:v>
                </c:pt>
                <c:pt idx="8114">
                  <c:v>4.5320367337542979</c:v>
                </c:pt>
                <c:pt idx="8115">
                  <c:v>4.5311319848110534</c:v>
                </c:pt>
                <c:pt idx="8116">
                  <c:v>4.5299522517720741</c:v>
                </c:pt>
                <c:pt idx="8117">
                  <c:v>4.5284960015752507</c:v>
                </c:pt>
                <c:pt idx="8118">
                  <c:v>4.5267616202602898</c:v>
                </c:pt>
                <c:pt idx="8119">
                  <c:v>4.5247474137733139</c:v>
                </c:pt>
                <c:pt idx="8120">
                  <c:v>4.5224516088497166</c:v>
                </c:pt>
                <c:pt idx="8121">
                  <c:v>4.5198723539825894</c:v>
                </c:pt>
                <c:pt idx="8122">
                  <c:v>4.5170077204690857</c:v>
                </c:pt>
                <c:pt idx="8123">
                  <c:v>4.5138557035482654</c:v>
                </c:pt>
                <c:pt idx="8124">
                  <c:v>4.5104142236244567</c:v>
                </c:pt>
                <c:pt idx="8125">
                  <c:v>4.5066811275787977</c:v>
                </c:pt>
                <c:pt idx="8126">
                  <c:v>4.5026541901754555</c:v>
                </c:pt>
                <c:pt idx="8127">
                  <c:v>4.4983311155593553</c:v>
                </c:pt>
                <c:pt idx="8128">
                  <c:v>4.4937095388517525</c:v>
                </c:pt>
                <c:pt idx="8129">
                  <c:v>4.4887870278422115</c:v>
                </c:pt>
                <c:pt idx="8130">
                  <c:v>4.4835610847819236</c:v>
                </c:pt>
                <c:pt idx="8131">
                  <c:v>4.4780291482814505</c:v>
                </c:pt>
                <c:pt idx="8132">
                  <c:v>4.4721885953092002</c:v>
                </c:pt>
                <c:pt idx="8133">
                  <c:v>4.4660367433022738</c:v>
                </c:pt>
                <c:pt idx="8134">
                  <c:v>4.4595708523827167</c:v>
                </c:pt>
                <c:pt idx="8135">
                  <c:v>4.4527881276874766</c:v>
                </c:pt>
                <c:pt idx="8136">
                  <c:v>4.4456857218131134</c:v>
                </c:pt>
                <c:pt idx="8137">
                  <c:v>4.4382607373752396</c:v>
                </c:pt>
                <c:pt idx="8138">
                  <c:v>4.4305102296867913</c:v>
                </c:pt>
                <c:pt idx="8139">
                  <c:v>4.4224312095586757</c:v>
                </c:pt>
                <c:pt idx="8140">
                  <c:v>4.4140206462219549</c:v>
                </c:pt>
                <c:pt idx="8141">
                  <c:v>4.4052754703760701</c:v>
                </c:pt>
                <c:pt idx="8142">
                  <c:v>4.3961925773615294</c:v>
                </c:pt>
                <c:pt idx="8143">
                  <c:v>4.3867688304661714</c:v>
                </c:pt>
                <c:pt idx="8144">
                  <c:v>4.3770010643594279</c:v>
                </c:pt>
                <c:pt idx="8145">
                  <c:v>4.3668860886587879</c:v>
                </c:pt>
                <c:pt idx="8146">
                  <c:v>4.356420691633164</c:v>
                </c:pt>
                <c:pt idx="8147">
                  <c:v>4.3456016440413174</c:v>
                </c:pt>
                <c:pt idx="8148">
                  <c:v>4.3344257031061995</c:v>
                </c:pt>
                <c:pt idx="8149">
                  <c:v>4.3228896166323967</c:v>
                </c:pt>
                <c:pt idx="8150">
                  <c:v>4.3109901272576803</c:v>
                </c:pt>
                <c:pt idx="8151">
                  <c:v>4.2987239768524708</c:v>
                </c:pt>
                <c:pt idx="8152">
                  <c:v>4.2860879110562102</c:v>
                </c:pt>
                <c:pt idx="8153">
                  <c:v>4.2730786839587358</c:v>
                </c:pt>
                <c:pt idx="8154">
                  <c:v>4.2596930629245175</c:v>
                </c:pt>
                <c:pt idx="8155">
                  <c:v>4.2459278335615176</c:v>
                </c:pt>
                <c:pt idx="8156">
                  <c:v>4.2317798048314117</c:v>
                </c:pt>
                <c:pt idx="8157">
                  <c:v>4.2172458143065361</c:v>
                </c:pt>
                <c:pt idx="8158">
                  <c:v>4.202322733566672</c:v>
                </c:pt>
                <c:pt idx="8159">
                  <c:v>4.1870074737421197</c:v>
                </c:pt>
                <c:pt idx="8160">
                  <c:v>4.1712969911955078</c:v>
                </c:pt>
                <c:pt idx="8161">
                  <c:v>4.1551882933453701</c:v>
                </c:pt>
                <c:pt idx="8162">
                  <c:v>4.138678444631636</c:v>
                </c:pt>
                <c:pt idx="8163">
                  <c:v>4.1217645726125687</c:v>
                </c:pt>
                <c:pt idx="8164">
                  <c:v>4.1044438742027545</c:v>
                </c:pt>
                <c:pt idx="8165">
                  <c:v>4.0867136220440416</c:v>
                </c:pt>
                <c:pt idx="8166">
                  <c:v>4.0685711710013077</c:v>
                </c:pt>
                <c:pt idx="8167">
                  <c:v>4.0500139647947222</c:v>
                </c:pt>
                <c:pt idx="8168">
                  <c:v>4.03103954274739</c:v>
                </c:pt>
                <c:pt idx="8169">
                  <c:v>4.0116455466600902</c:v>
                </c:pt>
                <c:pt idx="8170">
                  <c:v>3.9918297277985397</c:v>
                </c:pt>
                <c:pt idx="8171">
                  <c:v>3.9715899539942328</c:v>
                </c:pt>
                <c:pt idx="8172">
                  <c:v>3.9509242168522483</c:v>
                </c:pt>
                <c:pt idx="8173">
                  <c:v>3.9298306390605804</c:v>
                </c:pt>
                <c:pt idx="8174">
                  <c:v>3.9083074817961583</c:v>
                </c:pt>
                <c:pt idx="8175">
                  <c:v>3.8863531522201837</c:v>
                </c:pt>
                <c:pt idx="8176">
                  <c:v>3.8639662110577526</c:v>
                </c:pt>
                <c:pt idx="8177">
                  <c:v>3.8411453802549267</c:v>
                </c:pt>
                <c:pt idx="8178">
                  <c:v>3.8178895507036721</c:v>
                </c:pt>
                <c:pt idx="8179">
                  <c:v>3.7941977900301991</c:v>
                </c:pt>
                <c:pt idx="8180">
                  <c:v>3.7700693504346781</c:v>
                </c:pt>
                <c:pt idx="8181">
                  <c:v>3.745503676578565</c:v>
                </c:pt>
                <c:pt idx="8182">
                  <c:v>3.7205004135056141</c:v>
                </c:pt>
                <c:pt idx="8183">
                  <c:v>3.6950594145902764</c:v>
                </c:pt>
                <c:pt idx="8184">
                  <c:v>3.66918074950105</c:v>
                </c:pt>
                <c:pt idx="8185">
                  <c:v>3.6428647121719799</c:v>
                </c:pt>
                <c:pt idx="8186">
                  <c:v>3.6161118287670444</c:v>
                </c:pt>
                <c:pt idx="8187">
                  <c:v>3.5889228656305092</c:v>
                </c:pt>
                <c:pt idx="8188">
                  <c:v>3.5612988372082457</c:v>
                </c:pt>
                <c:pt idx="8189">
                  <c:v>3.5332410139284223</c:v>
                </c:pt>
                <c:pt idx="8190">
                  <c:v>3.5047509300327837</c:v>
                </c:pt>
                <c:pt idx="8191">
                  <c:v>3.4758303913390991</c:v>
                </c:pt>
                <c:pt idx="8192">
                  <c:v>3.446481482928017</c:v>
                </c:pt>
                <c:pt idx="8193">
                  <c:v>3.416706576734633</c:v>
                </c:pt>
                <c:pt idx="8194">
                  <c:v>3.3865083390390645</c:v>
                </c:pt>
                <c:pt idx="8195">
                  <c:v>3.3558897378302013</c:v>
                </c:pt>
                <c:pt idx="8196">
                  <c:v>3.3248540500388324</c:v>
                </c:pt>
                <c:pt idx="8197">
                  <c:v>3.2934048686178961</c:v>
                </c:pt>
                <c:pt idx="8198">
                  <c:v>3.261546109459839</c:v>
                </c:pt>
                <c:pt idx="8199">
                  <c:v>3.2292820181304602</c:v>
                </c:pt>
                <c:pt idx="8200">
                  <c:v>3.196617176406559</c:v>
                </c:pt>
                <c:pt idx="8201">
                  <c:v>3.1635565086027624</c:v>
                </c:pt>
                <c:pt idx="8202">
                  <c:v>3.1301052876656605</c:v>
                </c:pt>
                <c:pt idx="8203">
                  <c:v>3.0962691410260477</c:v>
                </c:pt>
                <c:pt idx="8204">
                  <c:v>3.0620540561874012</c:v>
                </c:pt>
                <c:pt idx="8205">
                  <c:v>3.0274663860362931</c:v>
                </c:pt>
                <c:pt idx="8206">
                  <c:v>2.9925128538574817</c:v>
                </c:pt>
                <c:pt idx="8207">
                  <c:v>2.9572005580378811</c:v>
                </c:pt>
                <c:pt idx="8208">
                  <c:v>2.9215369764411392</c:v>
                </c:pt>
                <c:pt idx="8209">
                  <c:v>2.8855299704370818</c:v>
                </c:pt>
                <c:pt idx="8210">
                  <c:v>2.849187788571022</c:v>
                </c:pt>
                <c:pt idx="8211">
                  <c:v>2.8125190698509104</c:v>
                </c:pt>
                <c:pt idx="8212">
                  <c:v>2.7755328466459215</c:v>
                </c:pt>
                <c:pt idx="8213">
                  <c:v>2.7382385471672248</c:v>
                </c:pt>
                <c:pt idx="8214">
                  <c:v>2.7006459975290591</c:v>
                </c:pt>
                <c:pt idx="8215">
                  <c:v>2.6627654233620968</c:v>
                </c:pt>
                <c:pt idx="8216">
                  <c:v>2.6246074509738273</c:v>
                </c:pt>
                <c:pt idx="8217">
                  <c:v>2.5861831080333499</c:v>
                </c:pt>
                <c:pt idx="8218">
                  <c:v>2.5475038237714553</c:v>
                </c:pt>
                <c:pt idx="8219">
                  <c:v>2.5085814286787804</c:v>
                </c:pt>
                <c:pt idx="8220">
                  <c:v>2.4694281536907581</c:v>
                </c:pt>
                <c:pt idx="8221">
                  <c:v>2.4300566288451004</c:v>
                </c:pt>
                <c:pt idx="8222">
                  <c:v>2.3904798814001373</c:v>
                </c:pt>
                <c:pt idx="8223">
                  <c:v>2.3507113334000347</c:v>
                </c:pt>
                <c:pt idx="8224">
                  <c:v>2.3107647986820155</c:v>
                </c:pt>
                <c:pt idx="8225">
                  <c:v>2.2706544793077237</c:v>
                </c:pt>
                <c:pt idx="8226">
                  <c:v>2.2303949614153766</c:v>
                </c:pt>
                <c:pt idx="8227">
                  <c:v>2.1900012104799682</c:v>
                </c:pt>
                <c:pt idx="8228">
                  <c:v>2.1494885659769789</c:v>
                </c:pt>
                <c:pt idx="8229">
                  <c:v>2.108872735441679</c:v>
                </c:pt>
                <c:pt idx="8230">
                  <c:v>2.0681697879168919</c:v>
                </c:pt>
                <c:pt idx="8231">
                  <c:v>2.0273961467870487</c:v>
                </c:pt>
                <c:pt idx="8232">
                  <c:v>1.9865685819925731</c:v>
                </c:pt>
                <c:pt idx="8233">
                  <c:v>1.9457042016239579</c:v>
                </c:pt>
                <c:pt idx="8234">
                  <c:v>1.9048204428923359</c:v>
                </c:pt>
                <c:pt idx="8235">
                  <c:v>1.8639350624767361</c:v>
                </c:pt>
                <c:pt idx="8236">
                  <c:v>1.823066126250386</c:v>
                </c:pt>
                <c:pt idx="8237">
                  <c:v>1.7822319983858064</c:v>
                </c:pt>
                <c:pt idx="8238">
                  <c:v>1.7414513298439409</c:v>
                </c:pt>
                <c:pt idx="8239">
                  <c:v>1.7007430462510464</c:v>
                </c:pt>
                <c:pt idx="8240">
                  <c:v>1.6601263351693538</c:v>
                </c:pt>
                <c:pt idx="8241">
                  <c:v>1.6196206327696197</c:v>
                </c:pt>
                <c:pt idx="8242">
                  <c:v>1.5792456099128165</c:v>
                </c:pt>
                <c:pt idx="8243">
                  <c:v>1.5390211576521755</c:v>
                </c:pt>
                <c:pt idx="8244">
                  <c:v>1.4989673721662153</c:v>
                </c:pt>
                <c:pt idx="8245">
                  <c:v>1.459104539135279</c:v>
                </c:pt>
                <c:pt idx="8246">
                  <c:v>1.4194531175766698</c:v>
                </c:pt>
                <c:pt idx="8247">
                  <c:v>1.3800337231525734</c:v>
                </c:pt>
                <c:pt idx="8248">
                  <c:v>1.3408671109682566</c:v>
                </c:pt>
                <c:pt idx="8249">
                  <c:v>1.3019741578779069</c:v>
                </c:pt>
                <c:pt idx="8250">
                  <c:v>1.263375844319272</c:v>
                </c:pt>
                <c:pt idx="8251">
                  <c:v>1.2250932356959952</c:v>
                </c:pt>
                <c:pt idx="8252">
                  <c:v>1.1871474633299541</c:v>
                </c:pt>
                <c:pt idx="8253">
                  <c:v>1.1495597050088535</c:v>
                </c:pt>
                <c:pt idx="8254">
                  <c:v>1.1123511651508156</c:v>
                </c:pt>
                <c:pt idx="8255">
                  <c:v>1.0755430546143574</c:v>
                </c:pt>
                <c:pt idx="8256">
                  <c:v>1.0391565701788581</c:v>
                </c:pt>
                <c:pt idx="8257">
                  <c:v>1.0032128737247461</c:v>
                </c:pt>
                <c:pt idx="8258">
                  <c:v>0.96773307114193519</c:v>
                </c:pt>
                <c:pt idx="8259">
                  <c:v>0.93273819099726207</c:v>
                </c:pt>
                <c:pt idx="8260">
                  <c:v>0.89824916299182878</c:v>
                </c:pt>
                <c:pt idx="8261">
                  <c:v>0.86428679624030402</c:v>
                </c:pt>
                <c:pt idx="8262">
                  <c:v>0.83087175740517405</c:v>
                </c:pt>
                <c:pt idx="8263">
                  <c:v>0.79802454872061557</c:v>
                </c:pt>
                <c:pt idx="8264">
                  <c:v>0.76576548593875615</c:v>
                </c:pt>
                <c:pt idx="8265">
                  <c:v>0.73411467623532622</c:v>
                </c:pt>
                <c:pt idx="8266">
                  <c:v>0.70309199610935746</c:v>
                </c:pt>
                <c:pt idx="8267">
                  <c:v>0.67271706931392794</c:v>
                </c:pt>
                <c:pt idx="8268">
                  <c:v>0.64300924485370914</c:v>
                </c:pt>
                <c:pt idx="8269">
                  <c:v>0.61398757508770496</c:v>
                </c:pt>
                <c:pt idx="8270">
                  <c:v>0.58567079397371868</c:v>
                </c:pt>
                <c:pt idx="8271">
                  <c:v>0.55807729549168461</c:v>
                </c:pt>
                <c:pt idx="8272">
                  <c:v>0.53122511228492453</c:v>
                </c:pt>
                <c:pt idx="8273">
                  <c:v>0.50513189455526752</c:v>
                </c:pt>
                <c:pt idx="8274">
                  <c:v>0.47981488925095145</c:v>
                </c:pt>
                <c:pt idx="8275">
                  <c:v>0.45529091958373535</c:v>
                </c:pt>
                <c:pt idx="8276">
                  <c:v>0.43157636491303186</c:v>
                </c:pt>
                <c:pt idx="8277">
                  <c:v>0.40868714103311271</c:v>
                </c:pt>
                <c:pt idx="8278">
                  <c:v>0.38663868090056647</c:v>
                </c:pt>
                <c:pt idx="8279">
                  <c:v>0.36544591583666386</c:v>
                </c:pt>
                <c:pt idx="8280">
                  <c:v>0.34512325724073334</c:v>
                </c:pt>
                <c:pt idx="8281">
                  <c:v>0.32568457884835966</c:v>
                </c:pt>
                <c:pt idx="8282">
                  <c:v>0.30714319956826502</c:v>
                </c:pt>
                <c:pt idx="8283">
                  <c:v>0.28951186693020736</c:v>
                </c:pt>
                <c:pt idx="8284">
                  <c:v>0.27280274117600373</c:v>
                </c:pt>
                <c:pt idx="8285">
                  <c:v>0.25702738002400971</c:v>
                </c:pt>
                <c:pt idx="8286">
                  <c:v>0.24219672413651228</c:v>
                </c:pt>
                <c:pt idx="8287">
                  <c:v>0.22832108331828432</c:v>
                </c:pt>
                <c:pt idx="8288">
                  <c:v>0.21541012347345473</c:v>
                </c:pt>
                <c:pt idx="8289">
                  <c:v>0.20347285434565118</c:v>
                </c:pt>
                <c:pt idx="8290">
                  <c:v>0.1925176180662079</c:v>
                </c:pt>
                <c:pt idx="8291">
                  <c:v>0.18255207853224181</c:v>
                </c:pt>
                <c:pt idx="8292">
                  <c:v>0.17358321163618429</c:v>
                </c:pt>
                <c:pt idx="8293">
                  <c:v>0.16561729636576222</c:v>
                </c:pt>
                <c:pt idx="8294">
                  <c:v>0.15865990679214828</c:v>
                </c:pt>
                <c:pt idx="8295">
                  <c:v>0.15271590496225548</c:v>
                </c:pt>
                <c:pt idx="8296">
                  <c:v>0.14778943470903494</c:v>
                </c:pt>
                <c:pt idx="8297">
                  <c:v>0.14388391639251288</c:v>
                </c:pt>
                <c:pt idx="8298">
                  <c:v>0.14100204258146881</c:v>
                </c:pt>
                <c:pt idx="8299">
                  <c:v>0.13914577468476108</c:v>
                </c:pt>
                <c:pt idx="8300">
                  <c:v>0.13831634053858971</c:v>
                </c:pt>
                <c:pt idx="8301">
                  <c:v>0.13851423295457671</c:v>
                </c:pt>
                <c:pt idx="8302">
                  <c:v>0.13973920923143976</c:v>
                </c:pt>
                <c:pt idx="8303">
                  <c:v>0.14199029163092644</c:v>
                </c:pt>
                <c:pt idx="8304">
                  <c:v>0.14526576881696937</c:v>
                </c:pt>
                <c:pt idx="8305">
                  <c:v>0.14956319825499695</c:v>
                </c:pt>
                <c:pt idx="8306">
                  <c:v>0.15487940956623344</c:v>
                </c:pt>
                <c:pt idx="8307">
                  <c:v>0.16121050883021759</c:v>
                </c:pt>
                <c:pt idx="8308">
                  <c:v>0.16855188382648725</c:v>
                </c:pt>
                <c:pt idx="8309">
                  <c:v>0.1768982102048538</c:v>
                </c:pt>
                <c:pt idx="8310">
                  <c:v>0.18624345857155894</c:v>
                </c:pt>
                <c:pt idx="8311">
                  <c:v>0.19658090247699075</c:v>
                </c:pt>
                <c:pt idx="8312">
                  <c:v>0.20790312728872171</c:v>
                </c:pt>
                <c:pt idx="8313">
                  <c:v>0.2202020399320167</c:v>
                </c:pt>
                <c:pt idx="8314">
                  <c:v>0.2334688794781494</c:v>
                </c:pt>
                <c:pt idx="8315">
                  <c:v>0.24769422855952974</c:v>
                </c:pt>
                <c:pt idx="8316">
                  <c:v>0.26286802558849248</c:v>
                </c:pt>
                <c:pt idx="8317">
                  <c:v>0.27897957775590154</c:v>
                </c:pt>
                <c:pt idx="8318">
                  <c:v>0.29601757478368296</c:v>
                </c:pt>
                <c:pt idx="8319">
                  <c:v>0.31397010340401027</c:v>
                </c:pt>
                <c:pt idx="8320">
                  <c:v>0.33282466253717635</c:v>
                </c:pt>
                <c:pt idx="8321">
                  <c:v>0.35256817913850907</c:v>
                </c:pt>
                <c:pt idx="8322">
                  <c:v>0.37318702468318643</c:v>
                </c:pt>
                <c:pt idx="8323">
                  <c:v>0.39466703225779531</c:v>
                </c:pt>
                <c:pt idx="8324">
                  <c:v>0.41699351422560882</c:v>
                </c:pt>
                <c:pt idx="8325">
                  <c:v>0.44015128043189128</c:v>
                </c:pt>
                <c:pt idx="8326">
                  <c:v>0.46412465691512533</c:v>
                </c:pt>
                <c:pt idx="8327">
                  <c:v>0.48889750508912128</c:v>
                </c:pt>
                <c:pt idx="8328">
                  <c:v>0.51445324135940651</c:v>
                </c:pt>
                <c:pt idx="8329">
                  <c:v>0.54077485713922102</c:v>
                </c:pt>
                <c:pt idx="8330">
                  <c:v>0.56784493922698975</c:v>
                </c:pt>
                <c:pt idx="8331">
                  <c:v>0.59564569050919169</c:v>
                </c:pt>
                <c:pt idx="8332">
                  <c:v>0.6241589509510066</c:v>
                </c:pt>
                <c:pt idx="8333">
                  <c:v>0.65336621883758361</c:v>
                </c:pt>
                <c:pt idx="8334">
                  <c:v>0.68324867222788033</c:v>
                </c:pt>
                <c:pt idx="8335">
                  <c:v>0.71378719058482065</c:v>
                </c:pt>
                <c:pt idx="8336">
                  <c:v>0.7449623765428256</c:v>
                </c:pt>
                <c:pt idx="8337">
                  <c:v>0.77675457777751511</c:v>
                </c:pt>
                <c:pt idx="8338">
                  <c:v>0.80914390893883825</c:v>
                </c:pt>
                <c:pt idx="8339">
                  <c:v>0.84211027361244062</c:v>
                </c:pt>
                <c:pt idx="8340">
                  <c:v>0.87563338627318266</c:v>
                </c:pt>
                <c:pt idx="8341">
                  <c:v>0.90969279419424098</c:v>
                </c:pt>
                <c:pt idx="8342">
                  <c:v>0.94426789927859645</c:v>
                </c:pt>
                <c:pt idx="8343">
                  <c:v>0.97933797977708581</c:v>
                </c:pt>
                <c:pt idx="8344">
                  <c:v>1.0148822118608771</c:v>
                </c:pt>
                <c:pt idx="8345">
                  <c:v>1.0508796910141451</c:v>
                </c:pt>
                <c:pt idx="8346">
                  <c:v>1.0873094532171785</c:v>
                </c:pt>
                <c:pt idx="8347">
                  <c:v>1.1241504958876802</c:v>
                </c:pt>
                <c:pt idx="8348">
                  <c:v>1.1613817985499018</c:v>
                </c:pt>
                <c:pt idx="8349">
                  <c:v>1.1989823432050661</c:v>
                </c:pt>
                <c:pt idx="8350">
                  <c:v>1.2369311343726637</c:v>
                </c:pt>
                <c:pt idx="8351">
                  <c:v>1.2752072187776944</c:v>
                </c:pt>
                <c:pt idx="8352">
                  <c:v>1.3137897046582303</c:v>
                </c:pt>
                <c:pt idx="8353">
                  <c:v>1.3526577806681312</c:v>
                </c:pt>
                <c:pt idx="8354">
                  <c:v>1.3917907343536939</c:v>
                </c:pt>
                <c:pt idx="8355">
                  <c:v>1.4311679701798379</c:v>
                </c:pt>
                <c:pt idx="8356">
                  <c:v>1.4707690270888572</c:v>
                </c:pt>
                <c:pt idx="8357">
                  <c:v>1.5105735955692019</c:v>
                </c:pt>
                <c:pt idx="8358">
                  <c:v>1.5505615342193049</c:v>
                </c:pt>
                <c:pt idx="8359">
                  <c:v>1.590712885787382</c:v>
                </c:pt>
                <c:pt idx="8360">
                  <c:v>1.6310078926752842</c:v>
                </c:pt>
                <c:pt idx="8361">
                  <c:v>1.6714270118893277</c:v>
                </c:pt>
                <c:pt idx="8362">
                  <c:v>1.7119509294280473</c:v>
                </c:pt>
                <c:pt idx="8363">
                  <c:v>1.75256057409457</c:v>
                </c:pt>
                <c:pt idx="8364">
                  <c:v>1.7932371307252439</c:v>
                </c:pt>
                <c:pt idx="8365">
                  <c:v>1.833962052824369</c:v>
                </c:pt>
                <c:pt idx="8366">
                  <c:v>1.8747170745991621</c:v>
                </c:pt>
                <c:pt idx="8367">
                  <c:v>1.9154842223894217</c:v>
                </c:pt>
                <c:pt idx="8368">
                  <c:v>1.9562458254865411</c:v>
                </c:pt>
                <c:pt idx="8369">
                  <c:v>1.9969845263391481</c:v>
                </c:pt>
                <c:pt idx="8370">
                  <c:v>2.0376832901434621</c:v>
                </c:pt>
                <c:pt idx="8371">
                  <c:v>2.0783254138176543</c:v>
                </c:pt>
                <c:pt idx="8372">
                  <c:v>2.1188945343604044</c:v>
                </c:pt>
                <c:pt idx="8373">
                  <c:v>2.1593746365950803</c:v>
                </c:pt>
                <c:pt idx="8374">
                  <c:v>2.1997500603024354</c:v>
                </c:pt>
                <c:pt idx="8375">
                  <c:v>2.2400055067472122</c:v>
                </c:pt>
                <c:pt idx="8376">
                  <c:v>2.280126044599351</c:v>
                </c:pt>
                <c:pt idx="8377">
                  <c:v>2.3200971152590681</c:v>
                </c:pt>
                <c:pt idx="8378">
                  <c:v>2.359904537592687</c:v>
                </c:pt>
                <c:pt idx="8379">
                  <c:v>2.399534512084724</c:v>
                </c:pt>
                <c:pt idx="8380">
                  <c:v>2.4389736244153597</c:v>
                </c:pt>
                <c:pt idx="8381">
                  <c:v>2.4782088484746088</c:v>
                </c:pt>
                <c:pt idx="8382">
                  <c:v>2.5172275488198212</c:v>
                </c:pt>
                <c:pt idx="8383">
                  <c:v>2.5560174825915847</c:v>
                </c:pt>
                <c:pt idx="8384">
                  <c:v>2.5945668008955378</c:v>
                </c:pt>
                <c:pt idx="8385">
                  <c:v>2.6328640496646347</c:v>
                </c:pt>
                <c:pt idx="8386">
                  <c:v>2.6708981700149188</c:v>
                </c:pt>
                <c:pt idx="8387">
                  <c:v>2.7086584981060597</c:v>
                </c:pt>
                <c:pt idx="8388">
                  <c:v>2.7461347645231995</c:v>
                </c:pt>
                <c:pt idx="8389">
                  <c:v>2.78331709319112</c:v>
                </c:pt>
                <c:pt idx="8390">
                  <c:v>2.8201959998389468</c:v>
                </c:pt>
                <c:pt idx="8391">
                  <c:v>2.8567623900293189</c:v>
                </c:pt>
                <c:pt idx="8392">
                  <c:v>2.8930075567626745</c:v>
                </c:pt>
                <c:pt idx="8393">
                  <c:v>2.9289231776834184</c:v>
                </c:pt>
                <c:pt idx="8394">
                  <c:v>2.9645013118897485</c:v>
                </c:pt>
                <c:pt idx="8395">
                  <c:v>2.9997343963764291</c:v>
                </c:pt>
                <c:pt idx="8396">
                  <c:v>3.0346152421162222</c:v>
                </c:pt>
                <c:pt idx="8397">
                  <c:v>3.069137029802961</c:v>
                </c:pt>
                <c:pt idx="8398">
                  <c:v>3.103293305271317</c:v>
                </c:pt>
                <c:pt idx="8399">
                  <c:v>3.1370779746074051</c:v>
                </c:pt>
                <c:pt idx="8400">
                  <c:v>3.1704852989667494</c:v>
                </c:pt>
                <c:pt idx="8401">
                  <c:v>3.2035098891219453</c:v>
                </c:pt>
                <c:pt idx="8402">
                  <c:v>3.2361466997471537</c:v>
                </c:pt>
                <c:pt idx="8403">
                  <c:v>3.2683910234636495</c:v>
                </c:pt>
                <c:pt idx="8404">
                  <c:v>3.3002384846556216</c:v>
                </c:pt>
                <c:pt idx="8405">
                  <c:v>3.3316850330799812</c:v>
                </c:pt>
                <c:pt idx="8406">
                  <c:v>3.3627269372780573</c:v>
                </c:pt>
                <c:pt idx="8407">
                  <c:v>3.3933607778087742</c:v>
                </c:pt>
                <c:pt idx="8408">
                  <c:v>3.4235834403209422</c:v>
                </c:pt>
                <c:pt idx="8409">
                  <c:v>3.4533921084727002</c:v>
                </c:pt>
                <c:pt idx="8410">
                  <c:v>3.4827842567190692</c:v>
                </c:pt>
                <c:pt idx="8411">
                  <c:v>3.5117576429794397</c:v>
                </c:pt>
                <c:pt idx="8412">
                  <c:v>3.5403103011996602</c:v>
                </c:pt>
                <c:pt idx="8413">
                  <c:v>3.5684405338217831</c:v>
                </c:pt>
                <c:pt idx="8414">
                  <c:v>3.5961469041753777</c:v>
                </c:pt>
                <c:pt idx="8415">
                  <c:v>3.6234282288043023</c:v>
                </c:pt>
                <c:pt idx="8416">
                  <c:v>3.6502835697391447</c:v>
                </c:pt>
                <c:pt idx="8417">
                  <c:v>3.6767122267303436</c:v>
                </c:pt>
                <c:pt idx="8418">
                  <c:v>3.7027137294516401</c:v>
                </c:pt>
                <c:pt idx="8419">
                  <c:v>3.7282878296877602</c:v>
                </c:pt>
                <c:pt idx="8420">
                  <c:v>3.7534344935142947</c:v>
                </c:pt>
                <c:pt idx="8421">
                  <c:v>3.7781538934817371</c:v>
                </c:pt>
                <c:pt idx="8422">
                  <c:v>3.8024464008156769</c:v>
                </c:pt>
                <c:pt idx="8423">
                  <c:v>3.8263125776404192</c:v>
                </c:pt>
                <c:pt idx="8424">
                  <c:v>3.8497531692351967</c:v>
                </c:pt>
                <c:pt idx="8425">
                  <c:v>3.8727690963348596</c:v>
                </c:pt>
                <c:pt idx="8426">
                  <c:v>3.8953614474789582</c:v>
                </c:pt>
                <c:pt idx="8427">
                  <c:v>3.9175314714227323</c:v>
                </c:pt>
                <c:pt idx="8428">
                  <c:v>3.9392805696117197</c:v>
                </c:pt>
                <c:pt idx="8429">
                  <c:v>3.9606102887321746</c:v>
                </c:pt>
                <c:pt idx="8430">
                  <c:v>3.9815223133411131</c:v>
                </c:pt>
                <c:pt idx="8431">
                  <c:v>4.0020184585833389</c:v>
                </c:pt>
                <c:pt idx="8432">
                  <c:v>4.0221006630007041</c:v>
                </c:pt>
                <c:pt idx="8433">
                  <c:v>4.0417709814404024</c:v>
                </c:pt>
                <c:pt idx="8434">
                  <c:v>4.0610315780663013</c:v>
                </c:pt>
                <c:pt idx="8435">
                  <c:v>4.0798847194790682</c:v>
                </c:pt>
                <c:pt idx="8436">
                  <c:v>4.0983327679477455</c:v>
                </c:pt>
                <c:pt idx="8437">
                  <c:v>4.1163781747577701</c:v>
                </c:pt>
                <c:pt idx="8438">
                  <c:v>4.1340234736817214</c:v>
                </c:pt>
                <c:pt idx="8439">
                  <c:v>4.1512712745689502</c:v>
                </c:pt>
                <c:pt idx="8440">
                  <c:v>4.1681242570671238</c:v>
                </c:pt>
                <c:pt idx="8441">
                  <c:v>4.1845851644680065</c:v>
                </c:pt>
                <c:pt idx="8442">
                  <c:v>4.2006567976870874</c:v>
                </c:pt>
                <c:pt idx="8443">
                  <c:v>4.2163420093757304</c:v>
                </c:pt>
                <c:pt idx="8444">
                  <c:v>4.23164369816842</c:v>
                </c:pt>
                <c:pt idx="8445">
                  <c:v>4.2465648030679395</c:v>
                </c:pt>
                <c:pt idx="8446">
                  <c:v>4.2611082979634105</c:v>
                </c:pt>
                <c:pt idx="8447">
                  <c:v>4.275277186293196</c:v>
                </c:pt>
                <c:pt idx="8448">
                  <c:v>4.2890744958410183</c:v>
                </c:pt>
                <c:pt idx="8449">
                  <c:v>4.3025032736752937</c:v>
                </c:pt>
                <c:pt idx="8450">
                  <c:v>4.3155665812249673</c:v>
                </c:pt>
                <c:pt idx="8451">
                  <c:v>4.3282674894971311</c:v>
                </c:pt>
                <c:pt idx="8452">
                  <c:v>4.3406090744324182</c:v>
                </c:pt>
                <c:pt idx="8453">
                  <c:v>4.3525944123996485</c:v>
                </c:pt>
                <c:pt idx="8454">
                  <c:v>4.3642265758266765</c:v>
                </c:pt>
                <c:pt idx="8455">
                  <c:v>4.3755086289713487</c:v>
                </c:pt>
                <c:pt idx="8456">
                  <c:v>4.3864436238253814</c:v>
                </c:pt>
                <c:pt idx="8457">
                  <c:v>4.3970345961555468</c:v>
                </c:pt>
                <c:pt idx="8458">
                  <c:v>4.407284561677689</c:v>
                </c:pt>
                <c:pt idx="8459">
                  <c:v>4.4171965123612491</c:v>
                </c:pt>
                <c:pt idx="8460">
                  <c:v>4.4267734128678375</c:v>
                </c:pt>
                <c:pt idx="8461">
                  <c:v>4.4360181971158088</c:v>
                </c:pt>
                <c:pt idx="8462">
                  <c:v>4.4449337649737926</c:v>
                </c:pt>
                <c:pt idx="8463">
                  <c:v>4.453522979079704</c:v>
                </c:pt>
                <c:pt idx="8464">
                  <c:v>4.461788661781954</c:v>
                </c:pt>
                <c:pt idx="8465">
                  <c:v>4.4697335922042001</c:v>
                </c:pt>
                <c:pt idx="8466">
                  <c:v>4.4773605034275334</c:v>
                </c:pt>
                <c:pt idx="8467">
                  <c:v>4.4846720797931034</c:v>
                </c:pt>
                <c:pt idx="8468">
                  <c:v>4.4916709543171205</c:v>
                </c:pt>
                <c:pt idx="8469">
                  <c:v>4.4983597062204694</c:v>
                </c:pt>
                <c:pt idx="8470">
                  <c:v>4.5047408585703055</c:v>
                </c:pt>
                <c:pt idx="8471">
                  <c:v>4.510816876028704</c:v>
                </c:pt>
                <c:pt idx="8472">
                  <c:v>4.5165901627098286</c:v>
                </c:pt>
                <c:pt idx="8473">
                  <c:v>4.5220630601413783</c:v>
                </c:pt>
                <c:pt idx="8474">
                  <c:v>4.5272378453256215</c:v>
                </c:pt>
                <c:pt idx="8475">
                  <c:v>4.5321167289065345</c:v>
                </c:pt>
                <c:pt idx="8476">
                  <c:v>4.5367018534276404</c:v>
                </c:pt>
                <c:pt idx="8477">
                  <c:v>4.5409952916926084</c:v>
                </c:pt>
                <c:pt idx="8478">
                  <c:v>4.544999045216068</c:v>
                </c:pt>
                <c:pt idx="8479">
                  <c:v>4.548715042765255</c:v>
                </c:pt>
                <c:pt idx="8480">
                  <c:v>4.5521451389955931</c:v>
                </c:pt>
                <c:pt idx="8481">
                  <c:v>4.5552911131696323</c:v>
                </c:pt>
                <c:pt idx="8482">
                  <c:v>4.5581546679663703</c:v>
                </c:pt>
                <c:pt idx="8483">
                  <c:v>4.5607374283699684</c:v>
                </c:pt>
                <c:pt idx="8484">
                  <c:v>4.5630409406450143</c:v>
                </c:pt>
                <c:pt idx="8485">
                  <c:v>4.5650666713898893</c:v>
                </c:pt>
                <c:pt idx="8486">
                  <c:v>4.5668160066709067</c:v>
                </c:pt>
                <c:pt idx="8487">
                  <c:v>4.5682902512324866</c:v>
                </c:pt>
                <c:pt idx="8488">
                  <c:v>4.5694906277839689</c:v>
                </c:pt>
                <c:pt idx="8489">
                  <c:v>4.5704182763605266</c:v>
                </c:pt>
                <c:pt idx="8490">
                  <c:v>4.5710742537593525</c:v>
                </c:pt>
                <c:pt idx="8491">
                  <c:v>4.5714595330439494</c:v>
                </c:pt>
                <c:pt idx="8492">
                  <c:v>4.5715750031246829</c:v>
                </c:pt>
                <c:pt idx="8493">
                  <c:v>4.5714214684038676</c:v>
                </c:pt>
                <c:pt idx="8494">
                  <c:v>4.5709996484935074</c:v>
                </c:pt>
                <c:pt idx="8495">
                  <c:v>4.5703101779993691</c:v>
                </c:pt>
                <c:pt idx="8496">
                  <c:v>4.5693536063729274</c:v>
                </c:pt>
                <c:pt idx="8497">
                  <c:v>4.5681303978309797</c:v>
                </c:pt>
                <c:pt idx="8498">
                  <c:v>4.566640931337143</c:v>
                </c:pt>
                <c:pt idx="8499">
                  <c:v>4.5648855006563087</c:v>
                </c:pt>
                <c:pt idx="8500">
                  <c:v>4.5628643144671015</c:v>
                </c:pt>
                <c:pt idx="8501">
                  <c:v>4.5605774965440427</c:v>
                </c:pt>
                <c:pt idx="8502">
                  <c:v>4.5580250860010985</c:v>
                </c:pt>
                <c:pt idx="8503">
                  <c:v>4.5552070376041929</c:v>
                </c:pt>
                <c:pt idx="8504">
                  <c:v>4.5521232221451475</c:v>
                </c:pt>
                <c:pt idx="8505">
                  <c:v>4.5487734268809898</c:v>
                </c:pt>
                <c:pt idx="8506">
                  <c:v>4.5451573560399714</c:v>
                </c:pt>
                <c:pt idx="8507">
                  <c:v>4.541274631393307</c:v>
                </c:pt>
                <c:pt idx="8508">
                  <c:v>4.537124792888954</c:v>
                </c:pt>
                <c:pt idx="8509">
                  <c:v>4.5327072993582691</c:v>
                </c:pt>
                <c:pt idx="8510">
                  <c:v>4.5280215292830555</c:v>
                </c:pt>
                <c:pt idx="8511">
                  <c:v>4.5230667816373247</c:v>
                </c:pt>
                <c:pt idx="8512">
                  <c:v>4.5178422767909945</c:v>
                </c:pt>
                <c:pt idx="8513">
                  <c:v>4.5123471574876302</c:v>
                </c:pt>
                <c:pt idx="8514">
                  <c:v>4.5065804898907516</c:v>
                </c:pt>
                <c:pt idx="8515">
                  <c:v>4.5005412647029726</c:v>
                </c:pt>
                <c:pt idx="8516">
                  <c:v>4.4942283983561282</c:v>
                </c:pt>
                <c:pt idx="8517">
                  <c:v>4.4876407342764173</c:v>
                </c:pt>
                <c:pt idx="8518">
                  <c:v>4.4807770442244372</c:v>
                </c:pt>
                <c:pt idx="8519">
                  <c:v>4.4736360297112734</c:v>
                </c:pt>
                <c:pt idx="8520">
                  <c:v>4.4662163234932706</c:v>
                </c:pt>
                <c:pt idx="8521">
                  <c:v>4.458516491146109</c:v>
                </c:pt>
                <c:pt idx="8522">
                  <c:v>4.4505350327178697</c:v>
                </c:pt>
                <c:pt idx="8523">
                  <c:v>4.4422703844668243</c:v>
                </c:pt>
                <c:pt idx="8524">
                  <c:v>4.4337209206829931</c:v>
                </c:pt>
                <c:pt idx="8525">
                  <c:v>4.424884955592935</c:v>
                </c:pt>
                <c:pt idx="8526">
                  <c:v>4.4157607453560725</c:v>
                </c:pt>
                <c:pt idx="8527">
                  <c:v>4.4063464901453342</c:v>
                </c:pt>
                <c:pt idx="8528">
                  <c:v>4.3966403363227791</c:v>
                </c:pt>
                <c:pt idx="8529">
                  <c:v>4.386640378705021</c:v>
                </c:pt>
                <c:pt idx="8530">
                  <c:v>4.3763446629235814</c:v>
                </c:pt>
                <c:pt idx="8531">
                  <c:v>4.3657511878827187</c:v>
                </c:pt>
                <c:pt idx="8532">
                  <c:v>4.3548579083120895</c:v>
                </c:pt>
                <c:pt idx="8533">
                  <c:v>4.3436627374229824</c:v>
                </c:pt>
                <c:pt idx="8534">
                  <c:v>4.332163549661785</c:v>
                </c:pt>
                <c:pt idx="8535">
                  <c:v>4.3203581835694784</c:v>
                </c:pt>
                <c:pt idx="8536">
                  <c:v>4.3082444447434378</c:v>
                </c:pt>
                <c:pt idx="8537">
                  <c:v>4.2958201089079155</c:v>
                </c:pt>
                <c:pt idx="8538">
                  <c:v>4.2830829250895404</c:v>
                </c:pt>
                <c:pt idx="8539">
                  <c:v>4.2700306189046913</c:v>
                </c:pt>
                <c:pt idx="8540">
                  <c:v>4.2566608959561982</c:v>
                </c:pt>
                <c:pt idx="8541">
                  <c:v>4.2429714453434286</c:v>
                </c:pt>
                <c:pt idx="8542">
                  <c:v>4.2289599432830896</c:v>
                </c:pt>
                <c:pt idx="8543">
                  <c:v>4.2146240568475433</c:v>
                </c:pt>
                <c:pt idx="8544">
                  <c:v>4.1999614478190548</c:v>
                </c:pt>
                <c:pt idx="8545">
                  <c:v>4.1849697766566933</c:v>
                </c:pt>
                <c:pt idx="8546">
                  <c:v>4.1696467065855094</c:v>
                </c:pt>
                <c:pt idx="8547">
                  <c:v>4.1539899078006393</c:v>
                </c:pt>
                <c:pt idx="8548">
                  <c:v>4.1379970617916761</c:v>
                </c:pt>
                <c:pt idx="8549">
                  <c:v>4.1216658657860554</c:v>
                </c:pt>
                <c:pt idx="8550">
                  <c:v>4.1049940373105649</c:v>
                </c:pt>
                <c:pt idx="8551">
                  <c:v>4.0879793188743125</c:v>
                </c:pt>
                <c:pt idx="8552">
                  <c:v>4.070619482769442</c:v>
                </c:pt>
                <c:pt idx="8553">
                  <c:v>4.0529123359915751</c:v>
                </c:pt>
                <c:pt idx="8554">
                  <c:v>4.0348557252777955</c:v>
                </c:pt>
                <c:pt idx="8555">
                  <c:v>4.0164475422645314</c:v>
                </c:pt>
                <c:pt idx="8556">
                  <c:v>3.9976857287585061</c:v>
                </c:pt>
                <c:pt idx="8557">
                  <c:v>3.9785682821279726</c:v>
                </c:pt>
                <c:pt idx="8558">
                  <c:v>3.9590932608027352</c:v>
                </c:pt>
                <c:pt idx="8559">
                  <c:v>3.9392587898912734</c:v>
                </c:pt>
                <c:pt idx="8560">
                  <c:v>3.9190630669048696</c:v>
                </c:pt>
                <c:pt idx="8561">
                  <c:v>3.8985043675913467</c:v>
                </c:pt>
                <c:pt idx="8562">
                  <c:v>3.8775810518748752</c:v>
                </c:pt>
                <c:pt idx="8563">
                  <c:v>3.8562915698960225</c:v>
                </c:pt>
                <c:pt idx="8564">
                  <c:v>3.8346344681532791</c:v>
                </c:pt>
                <c:pt idx="8565">
                  <c:v>3.8126083957415924</c:v>
                </c:pt>
                <c:pt idx="8566">
                  <c:v>3.7902121106785973</c:v>
                </c:pt>
                <c:pt idx="8567">
                  <c:v>3.7674444863248926</c:v>
                </c:pt>
                <c:pt idx="8568">
                  <c:v>3.7443045178825352</c:v>
                </c:pt>
                <c:pt idx="8569">
                  <c:v>3.7207913289757348</c:v>
                </c:pt>
                <c:pt idx="8570">
                  <c:v>3.6969041783034475</c:v>
                </c:pt>
                <c:pt idx="8571">
                  <c:v>3.6726424663601125</c:v>
                </c:pt>
                <c:pt idx="8572">
                  <c:v>3.6480057422189063</c:v>
                </c:pt>
                <c:pt idx="8573">
                  <c:v>3.6229937103701859</c:v>
                </c:pt>
                <c:pt idx="8574">
                  <c:v>3.5976062376096221</c:v>
                </c:pt>
                <c:pt idx="8575">
                  <c:v>3.5718433599677217</c:v>
                </c:pt>
                <c:pt idx="8576">
                  <c:v>3.5457052896740588</c:v>
                </c:pt>
                <c:pt idx="8577">
                  <c:v>3.5191924221488389</c:v>
                </c:pt>
                <c:pt idx="8578">
                  <c:v>3.4923053430125517</c:v>
                </c:pt>
                <c:pt idx="8579">
                  <c:v>3.4650448351058567</c:v>
                </c:pt>
                <c:pt idx="8580">
                  <c:v>3.4374118855091798</c:v>
                </c:pt>
                <c:pt idx="8581">
                  <c:v>3.4094076925568144</c:v>
                </c:pt>
                <c:pt idx="8582">
                  <c:v>3.3810336728302994</c:v>
                </c:pt>
                <c:pt idx="8583">
                  <c:v>3.3522914681244824</c:v>
                </c:pt>
                <c:pt idx="8584">
                  <c:v>3.3231829523749652</c:v>
                </c:pt>
                <c:pt idx="8585">
                  <c:v>3.2937102385357848</c:v>
                </c:pt>
                <c:pt idx="8586">
                  <c:v>3.2638756853968407</c:v>
                </c:pt>
                <c:pt idx="8587">
                  <c:v>3.2336819043281837</c:v>
                </c:pt>
                <c:pt idx="8588">
                  <c:v>3.2031317659410674</c:v>
                </c:pt>
                <c:pt idx="8589">
                  <c:v>3.1722284066506976</c:v>
                </c:pt>
                <c:pt idx="8590">
                  <c:v>3.1409752351328395</c:v>
                </c:pt>
                <c:pt idx="8591">
                  <c:v>3.1093759386555266</c:v>
                </c:pt>
                <c:pt idx="8592">
                  <c:v>3.0774344892778172</c:v>
                </c:pt>
                <c:pt idx="8593">
                  <c:v>3.0451551498979121</c:v>
                </c:pt>
                <c:pt idx="8594">
                  <c:v>3.0125424801433986</c:v>
                </c:pt>
                <c:pt idx="8595">
                  <c:v>2.9796013420799352</c:v>
                </c:pt>
                <c:pt idx="8596">
                  <c:v>2.9463369057337729</c:v>
                </c:pt>
                <c:pt idx="8597">
                  <c:v>2.9127546544079279</c:v>
                </c:pt>
                <c:pt idx="8598">
                  <c:v>2.8788603897810097</c:v>
                </c:pt>
                <c:pt idx="8599">
                  <c:v>2.8446602367707228</c:v>
                </c:pt>
                <c:pt idx="8600">
                  <c:v>2.8101606481497559</c:v>
                </c:pt>
                <c:pt idx="8601">
                  <c:v>2.7753684088996584</c:v>
                </c:pt>
                <c:pt idx="8602">
                  <c:v>2.7402906402842544</c:v>
                </c:pt>
                <c:pt idx="8603">
                  <c:v>2.7049348036331442</c:v>
                </c:pt>
                <c:pt idx="8604">
                  <c:v>2.6693087038146999</c:v>
                </c:pt>
                <c:pt idx="8605">
                  <c:v>2.6334204923880677</c:v>
                </c:pt>
                <c:pt idx="8606">
                  <c:v>2.5972786704168387</c:v>
                </c:pt>
                <c:pt idx="8607">
                  <c:v>2.560892090931004</c:v>
                </c:pt>
                <c:pt idx="8608">
                  <c:v>2.5242699610214787</c:v>
                </c:pt>
                <c:pt idx="8609">
                  <c:v>2.4874218435538094</c:v>
                </c:pt>
                <c:pt idx="8610">
                  <c:v>2.4503576584878441</c:v>
                </c:pt>
                <c:pt idx="8611">
                  <c:v>2.4130876837842363</c:v>
                </c:pt>
                <c:pt idx="8612">
                  <c:v>2.3756225558942603</c:v>
                </c:pt>
                <c:pt idx="8613">
                  <c:v>2.3379732698068025</c:v>
                </c:pt>
                <c:pt idx="8614">
                  <c:v>2.300151178651789</c:v>
                </c:pt>
                <c:pt idx="8615">
                  <c:v>2.2621679928385912</c:v>
                </c:pt>
                <c:pt idx="8616">
                  <c:v>2.2240357787233886</c:v>
                </c:pt>
                <c:pt idx="8617">
                  <c:v>2.1857669567895872</c:v>
                </c:pt>
                <c:pt idx="8618">
                  <c:v>2.147374299333717</c:v>
                </c:pt>
                <c:pt idx="8619">
                  <c:v>2.1088709276438</c:v>
                </c:pt>
                <c:pt idx="8620">
                  <c:v>2.0702703086632366</c:v>
                </c:pt>
                <c:pt idx="8621">
                  <c:v>2.0315862511280742</c:v>
                </c:pt>
                <c:pt idx="8622">
                  <c:v>1.9928329011726589</c:v>
                </c:pt>
                <c:pt idx="8623">
                  <c:v>1.9540247373915673</c:v>
                </c:pt>
                <c:pt idx="8624">
                  <c:v>1.9151765653571384</c:v>
                </c:pt>
                <c:pt idx="8625">
                  <c:v>1.876303511581022</c:v>
                </c:pt>
                <c:pt idx="8626">
                  <c:v>1.8374210169186362</c:v>
                </c:pt>
                <c:pt idx="8627">
                  <c:v>1.7985448294090065</c:v>
                </c:pt>
                <c:pt idx="8628">
                  <c:v>1.7596909965505574</c:v>
                </c:pt>
                <c:pt idx="8629">
                  <c:v>1.720875857008181</c:v>
                </c:pt>
                <c:pt idx="8630">
                  <c:v>1.6821160317506809</c:v>
                </c:pt>
                <c:pt idx="8631">
                  <c:v>1.6434284146194558</c:v>
                </c:pt>
                <c:pt idx="8632">
                  <c:v>1.6048301623288219</c:v>
                </c:pt>
                <c:pt idx="8633">
                  <c:v>1.5663386839000784</c:v>
                </c:pt>
                <c:pt idx="8634">
                  <c:v>1.5279716295335175</c:v>
                </c:pt>
                <c:pt idx="8635">
                  <c:v>1.4897468789205499</c:v>
                </c:pt>
                <c:pt idx="8636">
                  <c:v>1.4516825290046687</c:v>
                </c:pt>
                <c:pt idx="8637">
                  <c:v>1.4137968811961112</c:v>
                </c:pt>
                <c:pt idx="8638">
                  <c:v>1.3761084280483624</c:v>
                </c:pt>
                <c:pt idx="8639">
                  <c:v>1.3386358394067026</c:v>
                </c:pt>
                <c:pt idx="8640">
                  <c:v>1.3013979480385385</c:v>
                </c:pt>
                <c:pt idx="8641">
                  <c:v>1.2644137347583264</c:v>
                </c:pt>
                <c:pt idx="8642">
                  <c:v>1.2277023130586366</c:v>
                </c:pt>
                <c:pt idx="8643">
                  <c:v>1.1912829132636744</c:v>
                </c:pt>
                <c:pt idx="8644">
                  <c:v>1.1551748662191657</c:v>
                </c:pt>
                <c:pt idx="8645">
                  <c:v>1.1193975865359445</c:v>
                </c:pt>
                <c:pt idx="8646">
                  <c:v>1.0839705554064119</c:v>
                </c:pt>
                <c:pt idx="8647">
                  <c:v>1.0489133030116675</c:v>
                </c:pt>
                <c:pt idx="8648">
                  <c:v>1.014245390540303</c:v>
                </c:pt>
                <c:pt idx="8649">
                  <c:v>0.97998639184137248</c:v>
                </c:pt>
                <c:pt idx="8650">
                  <c:v>0.94615587473320673</c:v>
                </c:pt>
                <c:pt idx="8651">
                  <c:v>0.91277338199362557</c:v>
                </c:pt>
                <c:pt idx="8652">
                  <c:v>0.87985841205415383</c:v>
                </c:pt>
                <c:pt idx="8653">
                  <c:v>0.8474303994278205</c:v>
                </c:pt>
                <c:pt idx="8654">
                  <c:v>0.81550869489442068</c:v>
                </c:pt>
                <c:pt idx="8655">
                  <c:v>0.78411254547394826</c:v>
                </c:pt>
                <c:pt idx="8656">
                  <c:v>0.75326107421568944</c:v>
                </c:pt>
                <c:pt idx="8657">
                  <c:v>0.72297325983393923</c:v>
                </c:pt>
                <c:pt idx="8658">
                  <c:v>0.69326791622041373</c:v>
                </c:pt>
                <c:pt idx="8659">
                  <c:v>0.66416367186579062</c:v>
                </c:pt>
                <c:pt idx="8660">
                  <c:v>0.63567894922190005</c:v>
                </c:pt>
                <c:pt idx="8661">
                  <c:v>0.60783194403797902</c:v>
                </c:pt>
                <c:pt idx="8662">
                  <c:v>0.5806406047041015</c:v>
                </c:pt>
                <c:pt idx="8663">
                  <c:v>0.55412261163653165</c:v>
                </c:pt>
                <c:pt idx="8664">
                  <c:v>0.52829535673853056</c:v>
                </c:pt>
                <c:pt idx="8665">
                  <c:v>0.50317592297198543</c:v>
                </c:pt>
                <c:pt idx="8666">
                  <c:v>0.47878106407493581</c:v>
                </c:pt>
                <c:pt idx="8667">
                  <c:v>0.4551271844602508</c:v>
                </c:pt>
                <c:pt idx="8668">
                  <c:v>0.43223031933036582</c:v>
                </c:pt>
                <c:pt idx="8669">
                  <c:v>0.41010611504447292</c:v>
                </c:pt>
                <c:pt idx="8670">
                  <c:v>0.38876980977286468</c:v>
                </c:pt>
                <c:pt idx="8671">
                  <c:v>0.36823621447351729</c:v>
                </c:pt>
                <c:pt idx="8672">
                  <c:v>0.34851969422691087</c:v>
                </c:pt>
                <c:pt idx="8673">
                  <c:v>0.32963414996259588</c:v>
                </c:pt>
                <c:pt idx="8674">
                  <c:v>0.31159300061285838</c:v>
                </c:pt>
                <c:pt idx="8675">
                  <c:v>0.29440916572664605</c:v>
                </c:pt>
                <c:pt idx="8676">
                  <c:v>0.27809504857751838</c:v>
                </c:pt>
                <c:pt idx="8677">
                  <c:v>0.26266251979784438</c:v>
                </c:pt>
                <c:pt idx="8678">
                  <c:v>0.24812290157154174</c:v>
                </c:pt>
                <c:pt idx="8679">
                  <c:v>0.23448695241595893</c:v>
                </c:pt>
                <c:pt idx="8680">
                  <c:v>0.2217648525835125</c:v>
                </c:pt>
                <c:pt idx="8681">
                  <c:v>0.20996619011191275</c:v>
                </c:pt>
                <c:pt idx="8682">
                  <c:v>0.19909994755131488</c:v>
                </c:pt>
                <c:pt idx="8683">
                  <c:v>0.18917448939508896</c:v>
                </c:pt>
                <c:pt idx="8684">
                  <c:v>0.18019755024013345</c:v>
                </c:pt>
                <c:pt idx="8685">
                  <c:v>0.17217622370126454</c:v>
                </c:pt>
                <c:pt idx="8686">
                  <c:v>0.16511695210236396</c:v>
                </c:pt>
                <c:pt idx="8687">
                  <c:v>0.1590255169663729</c:v>
                </c:pt>
                <c:pt idx="8688">
                  <c:v>0.15390703032415681</c:v>
                </c:pt>
                <c:pt idx="8689">
                  <c:v>0.14976592686066778</c:v>
                </c:pt>
                <c:pt idx="8690">
                  <c:v>0.14660595691583145</c:v>
                </c:pt>
                <c:pt idx="8691">
                  <c:v>0.14443018035509375</c:v>
                </c:pt>
                <c:pt idx="8692">
                  <c:v>0.14324096132364911</c:v>
                </c:pt>
                <c:pt idx="8693">
                  <c:v>0.14303996389619075</c:v>
                </c:pt>
                <c:pt idx="8694">
                  <c:v>0.14382814863230792</c:v>
                </c:pt>
                <c:pt idx="8695">
                  <c:v>0.14560577004604086</c:v>
                </c:pt>
                <c:pt idx="8696">
                  <c:v>0.14837237499590888</c:v>
                </c:pt>
                <c:pt idx="8697">
                  <c:v>0.15212680200052781</c:v>
                </c:pt>
                <c:pt idx="8698">
                  <c:v>0.15686718148217069</c:v>
                </c:pt>
                <c:pt idx="8699">
                  <c:v>0.16259093693965868</c:v>
                </c:pt>
                <c:pt idx="8700">
                  <c:v>0.16929478704937087</c:v>
                </c:pt>
                <c:pt idx="8701">
                  <c:v>0.17697474869172386</c:v>
                </c:pt>
                <c:pt idx="8702">
                  <c:v>0.18562614089851423</c:v>
                </c:pt>
                <c:pt idx="8703">
                  <c:v>0.19524358971436351</c:v>
                </c:pt>
                <c:pt idx="8704">
                  <c:v>0.2058210339641012</c:v>
                </c:pt>
                <c:pt idx="8705">
                  <c:v>0.21735173191581997</c:v>
                </c:pt>
                <c:pt idx="8706">
                  <c:v>0.22982826882742319</c:v>
                </c:pt>
                <c:pt idx="8707">
                  <c:v>0.24324256536322436</c:v>
                </c:pt>
                <c:pt idx="8708">
                  <c:v>0.25758588686468536</c:v>
                </c:pt>
                <c:pt idx="8709">
                  <c:v>0.27284885345834381</c:v>
                </c:pt>
                <c:pt idx="8710">
                  <c:v>0.28902145098202586</c:v>
                </c:pt>
                <c:pt idx="8711">
                  <c:v>0.3060930427088091</c:v>
                </c:pt>
                <c:pt idx="8712">
                  <c:v>0.32405238184675073</c:v>
                </c:pt>
                <c:pt idx="8713">
                  <c:v>0.34288762479099677</c:v>
                </c:pt>
                <c:pt idx="8714">
                  <c:v>0.36258634510312882</c:v>
                </c:pt>
                <c:pt idx="8715">
                  <c:v>0.38313554819191659</c:v>
                </c:pt>
                <c:pt idx="8716">
                  <c:v>0.40452168666726424</c:v>
                </c:pt>
                <c:pt idx="8717">
                  <c:v>0.42673067633922562</c:v>
                </c:pt>
                <c:pt idx="8718">
                  <c:v>0.44974791283193305</c:v>
                </c:pt>
                <c:pt idx="8719">
                  <c:v>0.4735582887812218</c:v>
                </c:pt>
                <c:pt idx="8720">
                  <c:v>0.49814621158437922</c:v>
                </c:pt>
                <c:pt idx="8721">
                  <c:v>0.5234956216693929</c:v>
                </c:pt>
                <c:pt idx="8722">
                  <c:v>0.54959001124892404</c:v>
                </c:pt>
                <c:pt idx="8723">
                  <c:v>0.57641244352625898</c:v>
                </c:pt>
                <c:pt idx="8724">
                  <c:v>0.60394557231691992</c:v>
                </c:pt>
                <c:pt idx="8725">
                  <c:v>0.63217166205089015</c:v>
                </c:pt>
                <c:pt idx="8726">
                  <c:v>0.6610726081195738</c:v>
                </c:pt>
                <c:pt idx="8727">
                  <c:v>0.69062995753132406</c:v>
                </c:pt>
                <c:pt idx="8728">
                  <c:v>0.72082492983752533</c:v>
                </c:pt>
                <c:pt idx="8729">
                  <c:v>0.75163843829456733</c:v>
                </c:pt>
                <c:pt idx="8730">
                  <c:v>0.78305111122306892</c:v>
                </c:pt>
                <c:pt idx="8731">
                  <c:v>0.81504331352794379</c:v>
                </c:pt>
                <c:pt idx="8732">
                  <c:v>0.84759516834280801</c:v>
                </c:pt>
                <c:pt idx="8733">
                  <c:v>0.88068657876170209</c:v>
                </c:pt>
                <c:pt idx="8734">
                  <c:v>0.91429724962129422</c:v>
                </c:pt>
                <c:pt idx="8735">
                  <c:v>0.94840670929879267</c:v>
                </c:pt>
                <c:pt idx="8736">
                  <c:v>0.9829943314877555</c:v>
                </c:pt>
                <c:pt idx="8737">
                  <c:v>1.0180393569195352</c:v>
                </c:pt>
                <c:pt idx="8738">
                  <c:v>1.0535209149923839</c:v>
                </c:pt>
                <c:pt idx="8739">
                  <c:v>1.0894180452770319</c:v>
                </c:pt>
                <c:pt idx="8740">
                  <c:v>1.125709718864141</c:v>
                </c:pt>
                <c:pt idx="8741">
                  <c:v>1.162374859521017</c:v>
                </c:pt>
                <c:pt idx="8742">
                  <c:v>1.1993923646271401</c:v>
                </c:pt>
                <c:pt idx="8743">
                  <c:v>1.2367411258562326</c:v>
                </c:pt>
                <c:pt idx="8744">
                  <c:v>1.2744000495767107</c:v>
                </c:pt>
                <c:pt idx="8745">
                  <c:v>1.3123480769398057</c:v>
                </c:pt>
                <c:pt idx="8746">
                  <c:v>1.3505642036300378</c:v>
                </c:pt>
                <c:pt idx="8747">
                  <c:v>1.3890274992502887</c:v>
                </c:pt>
                <c:pt idx="8748">
                  <c:v>1.427717126314648</c:v>
                </c:pt>
                <c:pt idx="8749">
                  <c:v>1.4666123588284439</c:v>
                </c:pt>
                <c:pt idx="8750">
                  <c:v>1.5056926004288904</c:v>
                </c:pt>
                <c:pt idx="8751">
                  <c:v>1.544937402066644</c:v>
                </c:pt>
                <c:pt idx="8752">
                  <c:v>1.5843264792073075</c:v>
                </c:pt>
                <c:pt idx="8753">
                  <c:v>1.6238397285338531</c:v>
                </c:pt>
                <c:pt idx="8754">
                  <c:v>1.6634572441325632</c:v>
                </c:pt>
                <c:pt idx="8755">
                  <c:v>1.7031593331443118</c:v>
                </c:pt>
                <c:pt idx="8756">
                  <c:v>1.7429265308697475</c:v>
                </c:pt>
                <c:pt idx="8757">
                  <c:v>1.7827396153097343</c:v>
                </c:pt>
                <c:pt idx="8758">
                  <c:v>1.8225796211339604</c:v>
                </c:pt>
                <c:pt idx="8759">
                  <c:v>1.8624278530614404</c:v>
                </c:pt>
                <c:pt idx="8760">
                  <c:v>1.9022658986483056</c:v>
                </c:pt>
                <c:pt idx="8761">
                  <c:v>1.9420756404708635</c:v>
                </c:pt>
                <c:pt idx="8762">
                  <c:v>1.9818392676983594</c:v>
                </c:pt>
                <c:pt idx="8763">
                  <c:v>2.0215392870498796</c:v>
                </c:pt>
                <c:pt idx="8764">
                  <c:v>2.0611585331314237</c:v>
                </c:pt>
                <c:pt idx="8765">
                  <c:v>2.1006801781487674</c:v>
                </c:pt>
                <c:pt idx="8766">
                  <c:v>2.1400877409954218</c:v>
                </c:pt>
                <c:pt idx="8767">
                  <c:v>2.1793650957148483</c:v>
                </c:pt>
                <c:pt idx="8768">
                  <c:v>2.2184964793380608</c:v>
                </c:pt>
                <c:pt idx="8769">
                  <c:v>2.2574664990963589</c:v>
                </c:pt>
                <c:pt idx="8770">
                  <c:v>2.2962601390153052</c:v>
                </c:pt>
                <c:pt idx="8771">
                  <c:v>2.3348627658910344</c:v>
                </c:pt>
                <c:pt idx="8772">
                  <c:v>2.3732601346564435</c:v>
                </c:pt>
                <c:pt idx="8773">
                  <c:v>2.4114383931407368</c:v>
                </c:pt>
                <c:pt idx="8774">
                  <c:v>2.4493840862312992</c:v>
                </c:pt>
                <c:pt idx="8775">
                  <c:v>2.4870841594475563</c:v>
                </c:pt>
                <c:pt idx="8776">
                  <c:v>2.5245259619299967</c:v>
                </c:pt>
                <c:pt idx="8777">
                  <c:v>2.561697248859546</c:v>
                </c:pt>
                <c:pt idx="8778">
                  <c:v>2.5985861833171393</c:v>
                </c:pt>
                <c:pt idx="8779">
                  <c:v>2.6351813375925959</c:v>
                </c:pt>
                <c:pt idx="8780">
                  <c:v>2.671471693955044</c:v>
                </c:pt>
                <c:pt idx="8781">
                  <c:v>2.7074466449009744</c:v>
                </c:pt>
                <c:pt idx="8782">
                  <c:v>2.7430959928875907</c:v>
                </c:pt>
                <c:pt idx="8783">
                  <c:v>2.7784099495723158</c:v>
                </c:pt>
                <c:pt idx="8784">
                  <c:v>2.8133791345652144</c:v>
                </c:pt>
                <c:pt idx="8785">
                  <c:v>2.8479945737151882</c:v>
                </c:pt>
                <c:pt idx="8786">
                  <c:v>2.8822476969430424</c:v>
                </c:pt>
                <c:pt idx="8787">
                  <c:v>2.9161303356357107</c:v>
                </c:pt>
                <c:pt idx="8788">
                  <c:v>2.9496347196207413</c:v>
                </c:pt>
                <c:pt idx="8789">
                  <c:v>2.9827534737329771</c:v>
                </c:pt>
                <c:pt idx="8790">
                  <c:v>3.0154796139955584</c:v>
                </c:pt>
                <c:pt idx="8791">
                  <c:v>3.0478065434276358</c:v>
                </c:pt>
                <c:pt idx="8792">
                  <c:v>3.0797280474937114</c:v>
                </c:pt>
                <c:pt idx="8793">
                  <c:v>3.111238289221907</c:v>
                </c:pt>
                <c:pt idx="8794">
                  <c:v>3.1423318039929118</c:v>
                </c:pt>
                <c:pt idx="8795">
                  <c:v>3.1730034940316387</c:v>
                </c:pt>
                <c:pt idx="8796">
                  <c:v>3.203248622606754</c:v>
                </c:pt>
                <c:pt idx="8797">
                  <c:v>3.2330628079629449</c:v>
                </c:pt>
                <c:pt idx="8798">
                  <c:v>3.2624420169998833</c:v>
                </c:pt>
                <c:pt idx="8799">
                  <c:v>3.2913825587149645</c:v>
                </c:pt>
                <c:pt idx="8800">
                  <c:v>3.3198810774235579</c:v>
                </c:pt>
                <c:pt idx="8801">
                  <c:v>3.3479345457815066</c:v>
                </c:pt>
                <c:pt idx="8802">
                  <c:v>3.3755402576165272</c:v>
                </c:pt>
                <c:pt idx="8803">
                  <c:v>3.4026958205917839</c:v>
                </c:pt>
                <c:pt idx="8804">
                  <c:v>3.4293991487110063</c:v>
                </c:pt>
                <c:pt idx="8805">
                  <c:v>3.455648454690103</c:v>
                </c:pt>
                <c:pt idx="8806">
                  <c:v>3.4814422421991988</c:v>
                </c:pt>
                <c:pt idx="8807">
                  <c:v>3.5067792979976842</c:v>
                </c:pt>
                <c:pt idx="8808">
                  <c:v>3.5316586839778012</c:v>
                </c:pt>
                <c:pt idx="8809">
                  <c:v>3.5560797291225597</c:v>
                </c:pt>
                <c:pt idx="8810">
                  <c:v>3.5800420214013338</c:v>
                </c:pt>
                <c:pt idx="8811">
                  <c:v>3.6035453996111064</c:v>
                </c:pt>
                <c:pt idx="8812">
                  <c:v>3.6265899451781918</c:v>
                </c:pt>
                <c:pt idx="8813">
                  <c:v>3.6491759739329845</c:v>
                </c:pt>
                <c:pt idx="8814">
                  <c:v>3.6713040278689251</c:v>
                </c:pt>
                <c:pt idx="8815">
                  <c:v>3.6929748669000437</c:v>
                </c:pt>
                <c:pt idx="8816">
                  <c:v>3.7141894606253518</c:v>
                </c:pt>
                <c:pt idx="8817">
                  <c:v>3.7349489801125313</c:v>
                </c:pt>
                <c:pt idx="8818">
                  <c:v>3.7552547897116542</c:v>
                </c:pt>
                <c:pt idx="8819">
                  <c:v>3.775108438909152</c:v>
                </c:pt>
                <c:pt idx="8820">
                  <c:v>3.7945116542305555</c:v>
                </c:pt>
                <c:pt idx="8821">
                  <c:v>3.8134663312001034</c:v>
                </c:pt>
                <c:pt idx="8822">
                  <c:v>3.8319745263702183</c:v>
                </c:pt>
                <c:pt idx="8823">
                  <c:v>3.8500384494239435</c:v>
                </c:pt>
                <c:pt idx="8824">
                  <c:v>3.8676604553618921</c:v>
                </c:pt>
                <c:pt idx="8825">
                  <c:v>3.8848430367780922</c:v>
                </c:pt>
                <c:pt idx="8826">
                  <c:v>3.9015888162335579</c:v>
                </c:pt>
                <c:pt idx="8827">
                  <c:v>3.9179005387345582</c:v>
                </c:pt>
                <c:pt idx="8828">
                  <c:v>3.9337810643186439</c:v>
                </c:pt>
                <c:pt idx="8829">
                  <c:v>3.9492333607569918</c:v>
                </c:pt>
                <c:pt idx="8830">
                  <c:v>3.9642604963766788</c:v>
                </c:pt>
                <c:pt idx="8831">
                  <c:v>3.9788656330085916</c:v>
                </c:pt>
                <c:pt idx="8832">
                  <c:v>3.9930520190636334</c:v>
                </c:pt>
                <c:pt idx="8833">
                  <c:v>4.0068229827431994</c:v>
                </c:pt>
                <c:pt idx="8834">
                  <c:v>4.0201819253867157</c:v>
                </c:pt>
                <c:pt idx="8835">
                  <c:v>4.033132314958495</c:v>
                </c:pt>
                <c:pt idx="8836">
                  <c:v>4.045677679679617</c:v>
                </c:pt>
                <c:pt idx="8837">
                  <c:v>4.0578216018003062</c:v>
                </c:pt>
                <c:pt idx="8838">
                  <c:v>4.0695677115283724</c:v>
                </c:pt>
                <c:pt idx="8839">
                  <c:v>4.0809196810974466</c:v>
                </c:pt>
                <c:pt idx="8840">
                  <c:v>4.091881218994569</c:v>
                </c:pt>
                <c:pt idx="8841">
                  <c:v>4.102456064335084</c:v>
                </c:pt>
                <c:pt idx="8842">
                  <c:v>4.112647981391083</c:v>
                </c:pt>
                <c:pt idx="8843">
                  <c:v>4.1224607542765161</c:v>
                </c:pt>
                <c:pt idx="8844">
                  <c:v>4.1318981817824989</c:v>
                </c:pt>
                <c:pt idx="8845">
                  <c:v>4.1409640723715366</c:v>
                </c:pt>
                <c:pt idx="8846">
                  <c:v>4.1496622393196088</c:v>
                </c:pt>
                <c:pt idx="8847">
                  <c:v>4.1579964960195017</c:v>
                </c:pt>
                <c:pt idx="8848">
                  <c:v>4.1659706514311363</c:v>
                </c:pt>
                <c:pt idx="8849">
                  <c:v>4.1735885056880475</c:v>
                </c:pt>
                <c:pt idx="8850">
                  <c:v>4.1808538458533686</c:v>
                </c:pt>
                <c:pt idx="8851">
                  <c:v>4.1877704418276309</c:v>
                </c:pt>
                <c:pt idx="8852">
                  <c:v>4.1943420424043936</c:v>
                </c:pt>
                <c:pt idx="8853">
                  <c:v>4.2005723714751957</c:v>
                </c:pt>
                <c:pt idx="8854">
                  <c:v>4.2064651243775231</c:v>
                </c:pt>
                <c:pt idx="8855">
                  <c:v>4.2120239643900028</c:v>
                </c:pt>
                <c:pt idx="8856">
                  <c:v>4.2172525193689134</c:v>
                </c:pt>
                <c:pt idx="8857">
                  <c:v>4.2221543785235642</c:v>
                </c:pt>
                <c:pt idx="8858">
                  <c:v>4.2267330893329174</c:v>
                </c:pt>
                <c:pt idx="8859">
                  <c:v>4.2309921545946345</c:v>
                </c:pt>
                <c:pt idx="8860">
                  <c:v>4.2349350296115569</c:v>
                </c:pt>
                <c:pt idx="8861">
                  <c:v>4.2385651195072409</c:v>
                </c:pt>
                <c:pt idx="8862">
                  <c:v>4.2418857766711211</c:v>
                </c:pt>
                <c:pt idx="8863">
                  <c:v>4.2449002983314781</c:v>
                </c:pt>
                <c:pt idx="8864">
                  <c:v>4.2476119242505277</c:v>
                </c:pt>
                <c:pt idx="8865">
                  <c:v>4.2500238345435424</c:v>
                </c:pt>
                <c:pt idx="8866">
                  <c:v>4.2521391476138106</c:v>
                </c:pt>
                <c:pt idx="8867">
                  <c:v>4.2539609182088896</c:v>
                </c:pt>
                <c:pt idx="8868">
                  <c:v>4.2554921355856585</c:v>
                </c:pt>
                <c:pt idx="8869">
                  <c:v>4.2567357217900028</c:v>
                </c:pt>
                <c:pt idx="8870">
                  <c:v>4.2576945300442564</c:v>
                </c:pt>
                <c:pt idx="8871">
                  <c:v>4.2583713432403432</c:v>
                </c:pt>
                <c:pt idx="8872">
                  <c:v>4.2587688725390391</c:v>
                </c:pt>
                <c:pt idx="8873">
                  <c:v>4.2588897560665275</c:v>
                </c:pt>
                <c:pt idx="8874">
                  <c:v>4.2587365577123775</c:v>
                </c:pt>
                <c:pt idx="8875">
                  <c:v>4.2583117660235468</c:v>
                </c:pt>
                <c:pt idx="8876">
                  <c:v>4.2576177931902874</c:v>
                </c:pt>
                <c:pt idx="8877">
                  <c:v>4.2566569741260505</c:v>
                </c:pt>
                <c:pt idx="8878">
                  <c:v>4.2554315656355675</c:v>
                </c:pt>
                <c:pt idx="8879">
                  <c:v>4.2539437456676499</c:v>
                </c:pt>
                <c:pt idx="8880">
                  <c:v>4.2521956126563465</c:v>
                </c:pt>
                <c:pt idx="8881">
                  <c:v>4.2501891849409699</c:v>
                </c:pt>
                <c:pt idx="8882">
                  <c:v>4.2479264002712096</c:v>
                </c:pt>
                <c:pt idx="8883">
                  <c:v>4.2454091153840672</c:v>
                </c:pt>
                <c:pt idx="8884">
                  <c:v>4.2426391056645123</c:v>
                </c:pt>
                <c:pt idx="8885">
                  <c:v>4.2396180648750352</c:v>
                </c:pt>
                <c:pt idx="8886">
                  <c:v>4.236347604962762</c:v>
                </c:pt>
                <c:pt idx="8887">
                  <c:v>4.2328292559340683</c:v>
                </c:pt>
                <c:pt idx="8888">
                  <c:v>4.2290644658013701</c:v>
                </c:pt>
                <c:pt idx="8889">
                  <c:v>4.2250546005962839</c:v>
                </c:pt>
                <c:pt idx="8890">
                  <c:v>4.2208009444525141</c:v>
                </c:pt>
                <c:pt idx="8891">
                  <c:v>4.2163046997493554</c:v>
                </c:pt>
                <c:pt idx="8892">
                  <c:v>4.21156698732596</c:v>
                </c:pt>
                <c:pt idx="8893">
                  <c:v>4.2065888467512593</c:v>
                </c:pt>
                <c:pt idx="8894">
                  <c:v>4.2013712366621974</c:v>
                </c:pt>
                <c:pt idx="8895">
                  <c:v>4.1959150351601364</c:v>
                </c:pt>
                <c:pt idx="8896">
                  <c:v>4.1902210402672093</c:v>
                </c:pt>
                <c:pt idx="8897">
                  <c:v>4.1842899704448611</c:v>
                </c:pt>
                <c:pt idx="8898">
                  <c:v>4.1781224651654858</c:v>
                </c:pt>
                <c:pt idx="8899">
                  <c:v>4.1717190855511346</c:v>
                </c:pt>
                <c:pt idx="8900">
                  <c:v>4.1650803150612852</c:v>
                </c:pt>
                <c:pt idx="8901">
                  <c:v>4.1582065602432445</c:v>
                </c:pt>
                <c:pt idx="8902">
                  <c:v>4.1510981515376377</c:v>
                </c:pt>
                <c:pt idx="8903">
                  <c:v>4.1437553441420905</c:v>
                </c:pt>
                <c:pt idx="8904">
                  <c:v>4.1361783189305417</c:v>
                </c:pt>
                <c:pt idx="8905">
                  <c:v>4.128367183429531</c:v>
                </c:pt>
                <c:pt idx="8906">
                  <c:v>4.1203219728517286</c:v>
                </c:pt>
                <c:pt idx="8907">
                  <c:v>4.1120426511877808</c:v>
                </c:pt>
                <c:pt idx="8908">
                  <c:v>4.1035291123509818</c:v>
                </c:pt>
                <c:pt idx="8909">
                  <c:v>4.0947811813861152</c:v>
                </c:pt>
                <c:pt idx="8910">
                  <c:v>4.0857986157289794</c:v>
                </c:pt>
                <c:pt idx="8911">
                  <c:v>4.0765811065317274</c:v>
                </c:pt>
                <c:pt idx="8912">
                  <c:v>4.0671282800409845</c:v>
                </c:pt>
                <c:pt idx="8913">
                  <c:v>4.0574396990384045</c:v>
                </c:pt>
                <c:pt idx="8914">
                  <c:v>4.047514864341399</c:v>
                </c:pt>
                <c:pt idx="8915">
                  <c:v>4.0373532163652914</c:v>
                </c:pt>
                <c:pt idx="8916">
                  <c:v>4.0269541367455277</c:v>
                </c:pt>
                <c:pt idx="8917">
                  <c:v>4.0163169500239055</c:v>
                </c:pt>
                <c:pt idx="8918">
                  <c:v>4.0054409253985863</c:v>
                </c:pt>
                <c:pt idx="8919">
                  <c:v>3.9943252785366212</c:v>
                </c:pt>
                <c:pt idx="8920">
                  <c:v>3.9829691734554538</c:v>
                </c:pt>
                <c:pt idx="8921">
                  <c:v>3.9713717244679851</c:v>
                </c:pt>
                <c:pt idx="8922">
                  <c:v>3.9595319981959243</c:v>
                </c:pt>
                <c:pt idx="8923">
                  <c:v>3.9474490156521966</c:v>
                </c:pt>
                <c:pt idx="8924">
                  <c:v>3.9351217543946051</c:v>
                </c:pt>
                <c:pt idx="8925">
                  <c:v>3.9225491507462378</c:v>
                </c:pt>
                <c:pt idx="8926">
                  <c:v>3.9097301020942425</c:v>
                </c:pt>
                <c:pt idx="8927">
                  <c:v>3.89666346925556</c:v>
                </c:pt>
                <c:pt idx="8928">
                  <c:v>3.8833480789215438</c:v>
                </c:pt>
                <c:pt idx="8929">
                  <c:v>3.8697827261761404</c:v>
                </c:pt>
                <c:pt idx="8930">
                  <c:v>3.8559661770908487</c:v>
                </c:pt>
                <c:pt idx="8931">
                  <c:v>3.8418971713991237</c:v>
                </c:pt>
                <c:pt idx="8932">
                  <c:v>3.8275744252465635</c:v>
                </c:pt>
                <c:pt idx="8933">
                  <c:v>3.8129966340256543</c:v>
                </c:pt>
                <c:pt idx="8934">
                  <c:v>3.7981624752868344</c:v>
                </c:pt>
                <c:pt idx="8935">
                  <c:v>3.7830706117350652</c:v>
                </c:pt>
                <c:pt idx="8936">
                  <c:v>3.7677196943073459</c:v>
                </c:pt>
                <c:pt idx="8937">
                  <c:v>3.7521083653355887</c:v>
                </c:pt>
                <c:pt idx="8938">
                  <c:v>3.7362352617923449</c:v>
                </c:pt>
                <c:pt idx="8939">
                  <c:v>3.7200990186236291</c:v>
                </c:pt>
                <c:pt idx="8940">
                  <c:v>3.7036982721667226</c:v>
                </c:pt>
                <c:pt idx="8941">
                  <c:v>3.6870316636556399</c:v>
                </c:pt>
                <c:pt idx="8942">
                  <c:v>3.6700978428112676</c:v>
                </c:pt>
                <c:pt idx="8943">
                  <c:v>3.6528954715211217</c:v>
                </c:pt>
                <c:pt idx="8944">
                  <c:v>3.6354232276074252</c:v>
                </c:pt>
                <c:pt idx="8945">
                  <c:v>3.6176798086789188</c:v>
                </c:pt>
                <c:pt idx="8946">
                  <c:v>3.5996639360748168</c:v>
                </c:pt>
                <c:pt idx="8947">
                  <c:v>3.5813743588935889</c:v>
                </c:pt>
                <c:pt idx="8948">
                  <c:v>3.5628098581098393</c:v>
                </c:pt>
                <c:pt idx="8949">
                  <c:v>3.5439692507778062</c:v>
                </c:pt>
                <c:pt idx="8950">
                  <c:v>3.5248513943207991</c:v>
                </c:pt>
                <c:pt idx="8951">
                  <c:v>3.5054551909063925</c:v>
                </c:pt>
                <c:pt idx="8952">
                  <c:v>3.4857795919055792</c:v>
                </c:pt>
                <c:pt idx="8953">
                  <c:v>3.4658236024341389</c:v>
                </c:pt>
                <c:pt idx="8954">
                  <c:v>3.4455862859775994</c:v>
                </c:pt>
                <c:pt idx="8955">
                  <c:v>3.4250667690953351</c:v>
                </c:pt>
                <c:pt idx="8956">
                  <c:v>3.4042642462015156</c:v>
                </c:pt>
                <c:pt idx="8957">
                  <c:v>3.3831779844259158</c:v>
                </c:pt>
                <c:pt idx="8958">
                  <c:v>3.3618073285443959</c:v>
                </c:pt>
                <c:pt idx="8959">
                  <c:v>3.3401517059847201</c:v>
                </c:pt>
                <c:pt idx="8960">
                  <c:v>3.3182106318982081</c:v>
                </c:pt>
                <c:pt idx="8961">
                  <c:v>3.2959837142992021</c:v>
                </c:pt>
                <c:pt idx="8962">
                  <c:v>3.2734706592663354</c:v>
                </c:pt>
                <c:pt idx="8963">
                  <c:v>3.2506712762019703</c:v>
                </c:pt>
                <c:pt idx="8964">
                  <c:v>3.2275854831470414</c:v>
                </c:pt>
                <c:pt idx="8965">
                  <c:v>3.2042133121497285</c:v>
                </c:pt>
                <c:pt idx="8966">
                  <c:v>3.1805549146751382</c:v>
                </c:pt>
                <c:pt idx="8967">
                  <c:v>3.1566105670629487</c:v>
                </c:pt>
                <c:pt idx="8968">
                  <c:v>3.1323806760185504</c:v>
                </c:pt>
                <c:pt idx="8969">
                  <c:v>3.107865784137418</c:v>
                </c:pt>
                <c:pt idx="8970">
                  <c:v>3.0830665754553155</c:v>
                </c:pt>
                <c:pt idx="8971">
                  <c:v>3.0579838810193252</c:v>
                </c:pt>
                <c:pt idx="8972">
                  <c:v>3.0326186844726823</c:v>
                </c:pt>
                <c:pt idx="8973">
                  <c:v>3.0069721276486079</c:v>
                </c:pt>
                <c:pt idx="8974">
                  <c:v>2.9810455161636544</c:v>
                </c:pt>
                <c:pt idx="8975">
                  <c:v>2.9548403250066992</c:v>
                </c:pt>
                <c:pt idx="8976">
                  <c:v>2.9283582041128513</c:v>
                </c:pt>
                <c:pt idx="8977">
                  <c:v>2.9016009839185992</c:v>
                </c:pt>
                <c:pt idx="8978">
                  <c:v>2.8745706808856877</c:v>
                </c:pt>
                <c:pt idx="8979">
                  <c:v>2.8472695029894592</c:v>
                </c:pt>
                <c:pt idx="8980">
                  <c:v>2.8196998551594707</c:v>
                </c:pt>
                <c:pt idx="8981">
                  <c:v>2.7918643446677982</c:v>
                </c:pt>
                <c:pt idx="8982">
                  <c:v>2.7637657864515983</c:v>
                </c:pt>
                <c:pt idx="8983">
                  <c:v>2.7354072083629815</c:v>
                </c:pt>
                <c:pt idx="8984">
                  <c:v>2.7067918563357032</c:v>
                </c:pt>
                <c:pt idx="8985">
                  <c:v>2.6779231994589487</c:v>
                </c:pt>
                <c:pt idx="8986">
                  <c:v>2.6488049349486187</c:v>
                </c:pt>
                <c:pt idx="8987">
                  <c:v>2.6194409930037219</c:v>
                </c:pt>
                <c:pt idx="8988">
                  <c:v>2.5898355415398582</c:v>
                </c:pt>
                <c:pt idx="8989">
                  <c:v>2.5599929907857977</c:v>
                </c:pt>
                <c:pt idx="8990">
                  <c:v>2.5299179977364812</c:v>
                </c:pt>
                <c:pt idx="8991">
                  <c:v>2.4996154704451059</c:v>
                </c:pt>
                <c:pt idx="8992">
                  <c:v>2.4690905721495215</c:v>
                </c:pt>
                <c:pt idx="8993">
                  <c:v>2.4383487252148774</c:v>
                </c:pt>
                <c:pt idx="8994">
                  <c:v>2.4073956148881948</c:v>
                </c:pt>
                <c:pt idx="8995">
                  <c:v>2.3762371928442376</c:v>
                </c:pt>
                <c:pt idx="8996">
                  <c:v>2.3448796805189467</c:v>
                </c:pt>
                <c:pt idx="8997">
                  <c:v>2.3133295722126275</c:v>
                </c:pt>
                <c:pt idx="8998">
                  <c:v>2.2815936379554644</c:v>
                </c:pt>
                <c:pt idx="8999">
                  <c:v>2.2496789261190027</c:v>
                </c:pt>
                <c:pt idx="9000">
                  <c:v>2.2175927657645</c:v>
                </c:pt>
                <c:pt idx="9001">
                  <c:v>2.1853427687159175</c:v>
                </c:pt>
                <c:pt idx="9002">
                  <c:v>2.1529368313434207</c:v>
                </c:pt>
                <c:pt idx="9003">
                  <c:v>2.1203831360494192</c:v>
                </c:pt>
                <c:pt idx="9004">
                  <c:v>2.0876901524411591</c:v>
                </c:pt>
                <c:pt idx="9005">
                  <c:v>2.0548666381816734</c:v>
                </c:pt>
                <c:pt idx="9006">
                  <c:v>2.0219216395056931</c:v>
                </c:pt>
                <c:pt idx="9007">
                  <c:v>1.988864491390768</c:v>
                </c:pt>
                <c:pt idx="9008">
                  <c:v>1.9557048173715099</c:v>
                </c:pt>
                <c:pt idx="9009">
                  <c:v>1.9224525289868926</c:v>
                </c:pt>
                <c:pt idx="9010">
                  <c:v>1.8891178248515637</c:v>
                </c:pt>
                <c:pt idx="9011">
                  <c:v>1.8557111893370764</c:v>
                </c:pt>
                <c:pt idx="9012">
                  <c:v>1.822243390860488</c:v>
                </c:pt>
                <c:pt idx="9013">
                  <c:v>1.788725479762689</c:v>
                </c:pt>
                <c:pt idx="9014">
                  <c:v>1.7551687857759151</c:v>
                </c:pt>
                <c:pt idx="9015">
                  <c:v>1.7215849150659108</c:v>
                </c:pt>
                <c:pt idx="9016">
                  <c:v>1.687985746845468</c:v>
                </c:pt>
                <c:pt idx="9017">
                  <c:v>1.6543834295490694</c:v>
                </c:pt>
                <c:pt idx="9018">
                  <c:v>1.6207903765645564</c:v>
                </c:pt>
                <c:pt idx="9019">
                  <c:v>1.587219261513886</c:v>
                </c:pt>
                <c:pt idx="9020">
                  <c:v>1.5536830130801198</c:v>
                </c:pt>
                <c:pt idx="9021">
                  <c:v>1.5201948093735766</c:v>
                </c:pt>
                <c:pt idx="9022">
                  <c:v>1.4867680718356884</c:v>
                </c:pt>
                <c:pt idx="9023">
                  <c:v>1.453416458674716</c:v>
                </c:pt>
                <c:pt idx="9024">
                  <c:v>1.420153857835226</c:v>
                </c:pt>
                <c:pt idx="9025">
                  <c:v>1.3869943794959128</c:v>
                </c:pt>
                <c:pt idx="9026">
                  <c:v>1.353952348097156</c:v>
                </c:pt>
                <c:pt idx="9027">
                  <c:v>1.3210422938987911</c:v>
                </c:pt>
                <c:pt idx="9028">
                  <c:v>1.288278944068094</c:v>
                </c:pt>
                <c:pt idx="9029">
                  <c:v>1.2556772133024245</c:v>
                </c:pt>
                <c:pt idx="9030">
                  <c:v>1.2232521939865364</c:v>
                </c:pt>
                <c:pt idx="9031">
                  <c:v>1.1910191458912744</c:v>
                </c:pt>
                <c:pt idx="9032">
                  <c:v>1.1589934854175179</c:v>
                </c:pt>
                <c:pt idx="9033">
                  <c:v>1.1271907743920071</c:v>
                </c:pt>
                <c:pt idx="9034">
                  <c:v>1.0956267084214635</c:v>
                </c:pt>
                <c:pt idx="9035">
                  <c:v>1.0643171048136526</c:v>
                </c:pt>
                <c:pt idx="9036">
                  <c:v>1.0332778900747739</c:v>
                </c:pt>
                <c:pt idx="9037">
                  <c:v>1.002525086993054</c:v>
                </c:pt>
                <c:pt idx="9038">
                  <c:v>0.97207480131963064</c:v>
                </c:pt>
                <c:pt idx="9039">
                  <c:v>0.94194320805995768</c:v>
                </c:pt>
                <c:pt idx="9040">
                  <c:v>0.9121465373876515</c:v>
                </c:pt>
                <c:pt idx="9041">
                  <c:v>0.88270106019715611</c:v>
                </c:pt>
                <c:pt idx="9042">
                  <c:v>0.85362307330868792</c:v>
                </c:pt>
                <c:pt idx="9043">
                  <c:v>0.82492888434373024</c:v>
                </c:pt>
                <c:pt idx="9044">
                  <c:v>0.79663479628729472</c:v>
                </c:pt>
                <c:pt idx="9045">
                  <c:v>0.76875709175600593</c:v>
                </c:pt>
                <c:pt idx="9046">
                  <c:v>0.74131201699197768</c:v>
                </c:pt>
                <c:pt idx="9047">
                  <c:v>0.71431576560216958</c:v>
                </c:pt>
                <c:pt idx="9048">
                  <c:v>0.68778446206455635</c:v>
                </c:pt>
                <c:pt idx="9049">
                  <c:v>0.66173414502432992</c:v>
                </c:pt>
                <c:pt idx="9050">
                  <c:v>0.63618075040254274</c:v>
                </c:pt>
                <c:pt idx="9051">
                  <c:v>0.61114009434126992</c:v>
                </c:pt>
                <c:pt idx="9052">
                  <c:v>0.58662785600991663</c:v>
                </c:pt>
                <c:pt idx="9053">
                  <c:v>0.56265956029895825</c:v>
                </c:pt>
                <c:pt idx="9054">
                  <c:v>0.53925056042635067</c:v>
                </c:pt>
                <c:pt idx="9055">
                  <c:v>0.5164160204841185</c:v>
                </c:pt>
                <c:pt idx="9056">
                  <c:v>0.49417089795251951</c:v>
                </c:pt>
                <c:pt idx="9057">
                  <c:v>0.47252992620958356</c:v>
                </c:pt>
                <c:pt idx="9058">
                  <c:v>0.45150759706480603</c:v>
                </c:pt>
                <c:pt idx="9059">
                  <c:v>0.4311181433460195</c:v>
                </c:pt>
                <c:pt idx="9060">
                  <c:v>0.41137552156846086</c:v>
                </c:pt>
                <c:pt idx="9061">
                  <c:v>0.39229339471615471</c:v>
                </c:pt>
                <c:pt idx="9062">
                  <c:v>0.37388511516492512</c:v>
                </c:pt>
                <c:pt idx="9063">
                  <c:v>0.35616370777799627</c:v>
                </c:pt>
                <c:pt idx="9064">
                  <c:v>0.339141853203409</c:v>
                </c:pt>
                <c:pt idx="9065">
                  <c:v>0.32283187140415603</c:v>
                </c:pt>
                <c:pt idx="9066">
                  <c:v>0.30724570545108376</c:v>
                </c:pt>
                <c:pt idx="9067">
                  <c:v>0.29239490560868853</c:v>
                </c:pt>
                <c:pt idx="9068">
                  <c:v>0.27829061374345532</c:v>
                </c:pt>
                <c:pt idx="9069">
                  <c:v>0.26494354808497561</c:v>
                </c:pt>
                <c:pt idx="9070">
                  <c:v>0.25236398836877477</c:v>
                </c:pt>
                <c:pt idx="9071">
                  <c:v>0.2405617613897682</c:v>
                </c:pt>
                <c:pt idx="9072">
                  <c:v>0.22954622699537522</c:v>
                </c:pt>
                <c:pt idx="9073">
                  <c:v>0.21932626454541296</c:v>
                </c:pt>
                <c:pt idx="9074">
                  <c:v>0.20991025986689577</c:v>
                </c:pt>
                <c:pt idx="9075">
                  <c:v>0.20130609272968239</c:v>
                </c:pt>
                <c:pt idx="9076">
                  <c:v>0.19352112486936671</c:v>
                </c:pt>
                <c:pt idx="9077">
                  <c:v>0.18656218858194651</c:v>
                </c:pt>
                <c:pt idx="9078">
                  <c:v>0.18043557591485732</c:v>
                </c:pt>
                <c:pt idx="9079">
                  <c:v>0.17514702847697422</c:v>
                </c:pt>
                <c:pt idx="9080">
                  <c:v>0.17070172789017063</c:v>
                </c:pt>
                <c:pt idx="9081">
                  <c:v>0.16710428690305318</c:v>
                </c:pt>
                <c:pt idx="9082">
                  <c:v>0.16435874118695204</c:v>
                </c:pt>
                <c:pt idx="9083">
                  <c:v>0.16246854183252993</c:v>
                </c:pt>
                <c:pt idx="9084">
                  <c:v>0.16143654856450171</c:v>
                </c:pt>
                <c:pt idx="9085">
                  <c:v>0.16126502369052326</c:v>
                </c:pt>
                <c:pt idx="9086">
                  <c:v>0.16195562679858067</c:v>
                </c:pt>
                <c:pt idx="9087">
                  <c:v>0.1635094102163194</c:v>
                </c:pt>
                <c:pt idx="9088">
                  <c:v>0.16592681524412833</c:v>
                </c:pt>
                <c:pt idx="9089">
                  <c:v>0.16920766917182442</c:v>
                </c:pt>
                <c:pt idx="9090">
                  <c:v>0.17335118308815448</c:v>
                </c:pt>
                <c:pt idx="9091">
                  <c:v>0.17835595048973349</c:v>
                </c:pt>
                <c:pt idx="9092">
                  <c:v>0.18421994669538669</c:v>
                </c:pt>
                <c:pt idx="9093">
                  <c:v>0.19094052906965037</c:v>
                </c:pt>
                <c:pt idx="9094">
                  <c:v>0.19851443805771246</c:v>
                </c:pt>
                <c:pt idx="9095">
                  <c:v>0.20693779903267687</c:v>
                </c:pt>
                <c:pt idx="9096">
                  <c:v>0.21620612495375455</c:v>
                </c:pt>
                <c:pt idx="9097">
                  <c:v>0.22631431983348121</c:v>
                </c:pt>
                <c:pt idx="9098">
                  <c:v>0.23725668300894043</c:v>
                </c:pt>
                <c:pt idx="9099">
                  <c:v>0.24902691421170314</c:v>
                </c:pt>
                <c:pt idx="9100">
                  <c:v>0.2616181194285267</c:v>
                </c:pt>
                <c:pt idx="9101">
                  <c:v>0.27502281754408364</c:v>
                </c:pt>
                <c:pt idx="9102">
                  <c:v>0.28923294775473041</c:v>
                </c:pt>
                <c:pt idx="9103">
                  <c:v>0.30423987774117872</c:v>
                </c:pt>
                <c:pt idx="9104">
                  <c:v>0.32003441258609477</c:v>
                </c:pt>
                <c:pt idx="9105">
                  <c:v>0.33660680442170571</c:v>
                </c:pt>
                <c:pt idx="9106">
                  <c:v>0.35394676279005877</c:v>
                </c:pt>
                <c:pt idx="9107">
                  <c:v>0.37204346569840652</c:v>
                </c:pt>
                <c:pt idx="9108">
                  <c:v>0.39088557134952628</c:v>
                </c:pt>
                <c:pt idx="9109">
                  <c:v>0.41046123052663785</c:v>
                </c:pt>
                <c:pt idx="9110">
                  <c:v>0.43075809961023381</c:v>
                </c:pt>
                <c:pt idx="9111">
                  <c:v>0.45176335420415009</c:v>
                </c:pt>
                <c:pt idx="9112">
                  <c:v>0.47346370334547888</c:v>
                </c:pt>
                <c:pt idx="9113">
                  <c:v>0.4958454042735318</c:v>
                </c:pt>
                <c:pt idx="9114">
                  <c:v>0.51889427773064867</c:v>
                </c:pt>
                <c:pt idx="9115">
                  <c:v>0.54259572376780951</c:v>
                </c:pt>
                <c:pt idx="9116">
                  <c:v>0.56693473802564642</c:v>
                </c:pt>
                <c:pt idx="9117">
                  <c:v>0.59189592846294958</c:v>
                </c:pt>
                <c:pt idx="9118">
                  <c:v>0.6174635325013097</c:v>
                </c:pt>
                <c:pt idx="9119">
                  <c:v>0.64362143455605236</c:v>
                </c:pt>
                <c:pt idx="9120">
                  <c:v>0.67035318392167553</c:v>
                </c:pt>
                <c:pt idx="9121">
                  <c:v>0.69764201298099393</c:v>
                </c:pt>
                <c:pt idx="9122">
                  <c:v>0.72547085570412762</c:v>
                </c:pt>
                <c:pt idx="9123">
                  <c:v>0.75382236640657219</c:v>
                </c:pt>
                <c:pt idx="9124">
                  <c:v>0.78267893873249705</c:v>
                </c:pt>
                <c:pt idx="9125">
                  <c:v>0.81202272483032156</c:v>
                </c:pt>
                <c:pt idx="9126">
                  <c:v>0.84183565468821586</c:v>
                </c:pt>
                <c:pt idx="9127">
                  <c:v>0.87209945559611179</c:v>
                </c:pt>
                <c:pt idx="9128">
                  <c:v>0.90279567169995345</c:v>
                </c:pt>
                <c:pt idx="9129">
                  <c:v>0.93390568361769843</c:v>
                </c:pt>
                <c:pt idx="9130">
                  <c:v>0.96541072808248707</c:v>
                </c:pt>
                <c:pt idx="9131">
                  <c:v>0.99729191758065461</c:v>
                </c:pt>
                <c:pt idx="9132">
                  <c:v>1.0295302599542759</c:v>
                </c:pt>
                <c:pt idx="9133">
                  <c:v>1.0621066779341799</c:v>
                </c:pt>
                <c:pt idx="9134">
                  <c:v>1.0950020285738735</c:v>
                </c:pt>
                <c:pt idx="9135">
                  <c:v>1.1281971225544201</c:v>
                </c:pt>
                <c:pt idx="9136">
                  <c:v>1.1616727433276086</c:v>
                </c:pt>
                <c:pt idx="9137">
                  <c:v>1.1954096660723659</c:v>
                </c:pt>
                <c:pt idx="9138">
                  <c:v>1.2293886764314839</c:v>
                </c:pt>
                <c:pt idx="9139">
                  <c:v>1.263590589004757</c:v>
                </c:pt>
                <c:pt idx="9140">
                  <c:v>1.297996265569433</c:v>
                </c:pt>
                <c:pt idx="9141">
                  <c:v>1.3325866330030087</c:v>
                </c:pt>
                <c:pt idx="9142">
                  <c:v>1.3673427008837951</c:v>
                </c:pt>
                <c:pt idx="9143">
                  <c:v>1.402245578744163</c:v>
                </c:pt>
                <c:pt idx="9144">
                  <c:v>1.437276492955607</c:v>
                </c:pt>
                <c:pt idx="9145">
                  <c:v>1.4724168032209335</c:v>
                </c:pt>
                <c:pt idx="9146">
                  <c:v>1.507648018656512</c:v>
                </c:pt>
                <c:pt idx="9147">
                  <c:v>1.542951813442403</c:v>
                </c:pt>
                <c:pt idx="9148">
                  <c:v>1.5783100420221876</c:v>
                </c:pt>
                <c:pt idx="9149">
                  <c:v>1.6137047538376943</c:v>
                </c:pt>
                <c:pt idx="9150">
                  <c:v>1.6491182075796931</c:v>
                </c:pt>
                <c:pt idx="9151">
                  <c:v>1.6845328849421084</c:v>
                </c:pt>
                <c:pt idx="9152">
                  <c:v>1.7199315038641814</c:v>
                </c:pt>
                <c:pt idx="9153">
                  <c:v>1.7552970312515359</c:v>
                </c:pt>
                <c:pt idx="9154">
                  <c:v>1.7906126951614803</c:v>
                </c:pt>
                <c:pt idx="9155">
                  <c:v>1.8258619964444749</c:v>
                </c:pt>
                <c:pt idx="9156">
                  <c:v>1.8610287198355375</c:v>
                </c:pt>
                <c:pt idx="9157">
                  <c:v>1.8960969444827351</c:v>
                </c:pt>
                <c:pt idx="9158">
                  <c:v>1.9310510539135062</c:v>
                </c:pt>
                <c:pt idx="9159">
                  <c:v>1.9658757454274332</c:v>
                </c:pt>
                <c:pt idx="9160">
                  <c:v>2.0005560389176997</c:v>
                </c:pt>
                <c:pt idx="9161">
                  <c:v>2.0350772851144239</c:v>
                </c:pt>
                <c:pt idx="9162">
                  <c:v>2.0694251732507065</c:v>
                </c:pt>
                <c:pt idx="9163">
                  <c:v>2.1035857381504792</c:v>
                </c:pt>
                <c:pt idx="9164">
                  <c:v>2.1375453667399382</c:v>
                </c:pt>
                <c:pt idx="9165">
                  <c:v>2.1712908039838497</c:v>
                </c:pt>
                <c:pt idx="9166">
                  <c:v>2.204809158249553</c:v>
                </c:pt>
                <c:pt idx="9167">
                  <c:v>2.2380879061034289</c:v>
                </c:pt>
                <c:pt idx="9168">
                  <c:v>2.2711148965450154</c:v>
                </c:pt>
                <c:pt idx="9169">
                  <c:v>2.3038783546842785</c:v>
                </c:pt>
                <c:pt idx="9170">
                  <c:v>2.3363668848684416</c:v>
                </c:pt>
                <c:pt idx="9171">
                  <c:v>2.3685694732677907</c:v>
                </c:pt>
                <c:pt idx="9172">
                  <c:v>2.4004754899278016</c:v>
                </c:pt>
                <c:pt idx="9173">
                  <c:v>2.4320746902971431</c:v>
                </c:pt>
                <c:pt idx="9174">
                  <c:v>2.4633572162408552</c:v>
                </c:pt>
                <c:pt idx="9175">
                  <c:v>2.4943135965543535</c:v>
                </c:pt>
                <c:pt idx="9176">
                  <c:v>2.5249347469807923</c:v>
                </c:pt>
                <c:pt idx="9177">
                  <c:v>2.5552119697517783</c:v>
                </c:pt>
                <c:pt idx="9178">
                  <c:v>2.5851369526623027</c:v>
                </c:pt>
                <c:pt idx="9179">
                  <c:v>2.6147017676908004</c:v>
                </c:pt>
                <c:pt idx="9180">
                  <c:v>2.6438988691787184</c:v>
                </c:pt>
                <c:pt idx="9181">
                  <c:v>2.6727210915868218</c:v>
                </c:pt>
                <c:pt idx="9182">
                  <c:v>2.7011616468372086</c:v>
                </c:pt>
                <c:pt idx="9183">
                  <c:v>2.7292141212626686</c:v>
                </c:pt>
                <c:pt idx="9184">
                  <c:v>2.7568724721715747</c:v>
                </c:pt>
                <c:pt idx="9185">
                  <c:v>2.7841310240484289</c:v>
                </c:pt>
                <c:pt idx="9186">
                  <c:v>2.8109844644049762</c:v>
                </c:pt>
                <c:pt idx="9187">
                  <c:v>2.837427839295827</c:v>
                </c:pt>
                <c:pt idx="9188">
                  <c:v>2.8634565485170538</c:v>
                </c:pt>
                <c:pt idx="9189">
                  <c:v>2.8890663405000261</c:v>
                </c:pt>
                <c:pt idx="9190">
                  <c:v>2.9142533069226033</c:v>
                </c:pt>
                <c:pt idx="9191">
                  <c:v>2.9390138770484473</c:v>
                </c:pt>
                <c:pt idx="9192">
                  <c:v>2.9633448118100252</c:v>
                </c:pt>
                <c:pt idx="9193">
                  <c:v>2.9872431976600988</c:v>
                </c:pt>
                <c:pt idx="9194">
                  <c:v>3.010706440193931</c:v>
                </c:pt>
                <c:pt idx="9195">
                  <c:v>3.033732257571979</c:v>
                </c:pt>
                <c:pt idx="9196">
                  <c:v>3.0563186737476498</c:v>
                </c:pt>
                <c:pt idx="9197">
                  <c:v>3.0784640115227826</c:v>
                </c:pt>
                <c:pt idx="9198">
                  <c:v>3.1001668854442204</c:v>
                </c:pt>
                <c:pt idx="9199">
                  <c:v>3.1214261945557982</c:v>
                </c:pt>
                <c:pt idx="9200">
                  <c:v>3.1422411150183387</c:v>
                </c:pt>
                <c:pt idx="9201">
                  <c:v>3.1626110926208746</c:v>
                </c:pt>
                <c:pt idx="9202">
                  <c:v>3.1825358351863779</c:v>
                </c:pt>
                <c:pt idx="9203">
                  <c:v>3.2020153048949753</c:v>
                </c:pt>
                <c:pt idx="9204">
                  <c:v>3.2210497105304645</c:v>
                </c:pt>
                <c:pt idx="9205">
                  <c:v>3.2396394996734377</c:v>
                </c:pt>
                <c:pt idx="9206">
                  <c:v>3.2577853508431698</c:v>
                </c:pt>
                <c:pt idx="9207">
                  <c:v>3.2754881656078503</c:v>
                </c:pt>
                <c:pt idx="9208">
                  <c:v>3.2927490606754182</c:v>
                </c:pt>
                <c:pt idx="9209">
                  <c:v>3.3095693599713072</c:v>
                </c:pt>
                <c:pt idx="9210">
                  <c:v>3.3259505867210888</c:v>
                </c:pt>
                <c:pt idx="9211">
                  <c:v>3.3418944555445877</c:v>
                </c:pt>
                <c:pt idx="9212">
                  <c:v>3.3574028645738747</c:v>
                </c:pt>
                <c:pt idx="9213">
                  <c:v>3.3724778876056978</c:v>
                </c:pt>
                <c:pt idx="9214">
                  <c:v>3.3871217662959689</c:v>
                </c:pt>
                <c:pt idx="9215">
                  <c:v>3.4013369024084281</c:v>
                </c:pt>
                <c:pt idx="9216">
                  <c:v>3.4151258501236677</c:v>
                </c:pt>
                <c:pt idx="9217">
                  <c:v>3.4284913084191602</c:v>
                </c:pt>
                <c:pt idx="9218">
                  <c:v>3.4414361135258127</c:v>
                </c:pt>
                <c:pt idx="9219">
                  <c:v>3.4539632314722208</c:v>
                </c:pt>
                <c:pt idx="9220">
                  <c:v>3.4660757507201758</c:v>
                </c:pt>
                <c:pt idx="9221">
                  <c:v>3.477776874898618</c:v>
                </c:pt>
                <c:pt idx="9222">
                  <c:v>3.4890699156449507</c:v>
                </c:pt>
                <c:pt idx="9223">
                  <c:v>3.4999582855571632</c:v>
                </c:pt>
                <c:pt idx="9224">
                  <c:v>3.5104454912622645</c:v>
                </c:pt>
                <c:pt idx="9225">
                  <c:v>3.5205351266069789</c:v>
                </c:pt>
                <c:pt idx="9226">
                  <c:v>3.5302308659744996</c:v>
                </c:pt>
                <c:pt idx="9227">
                  <c:v>3.5395364577332704</c:v>
                </c:pt>
                <c:pt idx="9228">
                  <c:v>3.5484557178182228</c:v>
                </c:pt>
                <c:pt idx="9229">
                  <c:v>3.5569925234518607</c:v>
                </c:pt>
                <c:pt idx="9230">
                  <c:v>3.5651508070050557</c:v>
                </c:pt>
                <c:pt idx="9231">
                  <c:v>3.5729345500031808</c:v>
                </c:pt>
                <c:pt idx="9232">
                  <c:v>3.5803477772767569</c:v>
                </c:pt>
                <c:pt idx="9233">
                  <c:v>3.5873945512616787</c:v>
                </c:pt>
                <c:pt idx="9234">
                  <c:v>3.5940789664493487</c:v>
                </c:pt>
                <c:pt idx="9235">
                  <c:v>3.6004051439877465</c:v>
                </c:pt>
                <c:pt idx="9236">
                  <c:v>3.6063772264368432</c:v>
                </c:pt>
                <c:pt idx="9237">
                  <c:v>3.6119993726730009</c:v>
                </c:pt>
                <c:pt idx="9238">
                  <c:v>3.6172757529548742</c:v>
                </c:pt>
                <c:pt idx="9239">
                  <c:v>3.6222105441356671</c:v>
                </c:pt>
                <c:pt idx="9240">
                  <c:v>3.6268079250359198</c:v>
                </c:pt>
                <c:pt idx="9241">
                  <c:v>3.6310720719676715</c:v>
                </c:pt>
                <c:pt idx="9242">
                  <c:v>3.6350071544116074</c:v>
                </c:pt>
                <c:pt idx="9243">
                  <c:v>3.6386173308503582</c:v>
                </c:pt>
                <c:pt idx="9244">
                  <c:v>3.6419067447512035</c:v>
                </c:pt>
                <c:pt idx="9245">
                  <c:v>3.6448795207030131</c:v>
                </c:pt>
                <c:pt idx="9246">
                  <c:v>3.6475397606986077</c:v>
                </c:pt>
                <c:pt idx="9247">
                  <c:v>3.6498915405716099</c:v>
                </c:pt>
                <c:pt idx="9248">
                  <c:v>3.6519389065760066</c:v>
                </c:pt>
                <c:pt idx="9249">
                  <c:v>3.6536858721136438</c:v>
                </c:pt>
                <c:pt idx="9250">
                  <c:v>3.6551364146024232</c:v>
                </c:pt>
                <c:pt idx="9251">
                  <c:v>3.6562944724903352</c:v>
                </c:pt>
                <c:pt idx="9252">
                  <c:v>3.6571639424049613</c:v>
                </c:pt>
                <c:pt idx="9253">
                  <c:v>3.6577486764440823</c:v>
                </c:pt>
                <c:pt idx="9254">
                  <c:v>3.6580524795970675</c:v>
                </c:pt>
                <c:pt idx="9255">
                  <c:v>3.6580791073028598</c:v>
                </c:pt>
                <c:pt idx="9256">
                  <c:v>3.6578322631369553</c:v>
                </c:pt>
                <c:pt idx="9257">
                  <c:v>3.6573155966253674</c:v>
                </c:pt>
                <c:pt idx="9258">
                  <c:v>3.6565327011848434</c:v>
                </c:pt>
                <c:pt idx="9259">
                  <c:v>3.6554871121845447</c:v>
                </c:pt>
                <c:pt idx="9260">
                  <c:v>3.6541823051296536</c:v>
                </c:pt>
                <c:pt idx="9261">
                  <c:v>3.6526216939605538</c:v>
                </c:pt>
                <c:pt idx="9262">
                  <c:v>3.6508086294665927</c:v>
                </c:pt>
                <c:pt idx="9263">
                  <c:v>3.6487463978134076</c:v>
                </c:pt>
                <c:pt idx="9264">
                  <c:v>3.646438219177754</c:v>
                </c:pt>
                <c:pt idx="9265">
                  <c:v>3.6438872464890197</c:v>
                </c:pt>
                <c:pt idx="9266">
                  <c:v>3.6410965642744801</c:v>
                </c:pt>
                <c:pt idx="9267">
                  <c:v>3.6380691876068667</c:v>
                </c:pt>
                <c:pt idx="9268">
                  <c:v>3.6348080611480564</c:v>
                </c:pt>
                <c:pt idx="9269">
                  <c:v>3.6313160582894008</c:v>
                </c:pt>
                <c:pt idx="9270">
                  <c:v>3.6275959803852582</c:v>
                </c:pt>
                <c:pt idx="9271">
                  <c:v>3.6236505560761811</c:v>
                </c:pt>
                <c:pt idx="9272">
                  <c:v>3.6194824407012467</c:v>
                </c:pt>
                <c:pt idx="9273">
                  <c:v>3.6150942157934294</c:v>
                </c:pt>
                <c:pt idx="9274">
                  <c:v>3.6104883886592587</c:v>
                </c:pt>
                <c:pt idx="9275">
                  <c:v>3.6056673920392304</c:v>
                </c:pt>
                <c:pt idx="9276">
                  <c:v>3.600633583844183</c:v>
                </c:pt>
                <c:pt idx="9277">
                  <c:v>3.595389246969197</c:v>
                </c:pt>
                <c:pt idx="9278">
                  <c:v>3.5899365891811952</c:v>
                </c:pt>
                <c:pt idx="9279">
                  <c:v>3.5842777430744146</c:v>
                </c:pt>
                <c:pt idx="9280">
                  <c:v>3.5784147660995602</c:v>
                </c:pt>
                <c:pt idx="9281">
                  <c:v>3.5723496406557969</c:v>
                </c:pt>
                <c:pt idx="9282">
                  <c:v>3.5660842742524146</c:v>
                </c:pt>
                <c:pt idx="9283">
                  <c:v>3.5596204997271492</c:v>
                </c:pt>
                <c:pt idx="9284">
                  <c:v>3.5529600755333481</c:v>
                </c:pt>
                <c:pt idx="9285">
                  <c:v>3.5461046860802821</c:v>
                </c:pt>
                <c:pt idx="9286">
                  <c:v>3.5390559421358874</c:v>
                </c:pt>
                <c:pt idx="9287">
                  <c:v>3.5318153812829447</c:v>
                </c:pt>
                <c:pt idx="9288">
                  <c:v>3.524384468432316</c:v>
                </c:pt>
                <c:pt idx="9289">
                  <c:v>3.5167645963863583</c:v>
                </c:pt>
                <c:pt idx="9290">
                  <c:v>3.50895708645989</c:v>
                </c:pt>
                <c:pt idx="9291">
                  <c:v>3.5009631891449708</c:v>
                </c:pt>
                <c:pt idx="9292">
                  <c:v>3.4927840848324916</c:v>
                </c:pt>
                <c:pt idx="9293">
                  <c:v>3.4844208845760298</c:v>
                </c:pt>
                <c:pt idx="9294">
                  <c:v>3.4758746309073771</c:v>
                </c:pt>
                <c:pt idx="9295">
                  <c:v>3.4671462986984656</c:v>
                </c:pt>
                <c:pt idx="9296">
                  <c:v>3.4582367960661582</c:v>
                </c:pt>
                <c:pt idx="9297">
                  <c:v>3.4491469653262077</c:v>
                </c:pt>
                <c:pt idx="9298">
                  <c:v>3.4398775839867617</c:v>
                </c:pt>
                <c:pt idx="9299">
                  <c:v>3.4304293657921647</c:v>
                </c:pt>
                <c:pt idx="9300">
                  <c:v>3.4208029618033944</c:v>
                </c:pt>
                <c:pt idx="9301">
                  <c:v>3.4109989615253102</c:v>
                </c:pt>
                <c:pt idx="9302">
                  <c:v>3.4010178940754132</c:v>
                </c:pt>
                <c:pt idx="9303">
                  <c:v>3.3908602293950771</c:v>
                </c:pt>
                <c:pt idx="9304">
                  <c:v>3.3805263795023408</c:v>
                </c:pt>
                <c:pt idx="9305">
                  <c:v>3.3700166997868379</c:v>
                </c:pt>
                <c:pt idx="9306">
                  <c:v>3.3593314903456122</c:v>
                </c:pt>
                <c:pt idx="9307">
                  <c:v>3.3484709973637377</c:v>
                </c:pt>
                <c:pt idx="9308">
                  <c:v>3.3374354145314937</c:v>
                </c:pt>
                <c:pt idx="9309">
                  <c:v>3.3262248845094731</c:v>
                </c:pt>
                <c:pt idx="9310">
                  <c:v>3.3148395004300757</c:v>
                </c:pt>
                <c:pt idx="9311">
                  <c:v>3.3032793074470099</c:v>
                </c:pt>
                <c:pt idx="9312">
                  <c:v>3.2915443043224397</c:v>
                </c:pt>
                <c:pt idx="9313">
                  <c:v>3.2796344450593389</c:v>
                </c:pt>
                <c:pt idx="9314">
                  <c:v>3.2675496405772098</c:v>
                </c:pt>
                <c:pt idx="9315">
                  <c:v>3.2552897604319471</c:v>
                </c:pt>
                <c:pt idx="9316">
                  <c:v>3.2428546345777383</c:v>
                </c:pt>
                <c:pt idx="9317">
                  <c:v>3.2302440551757408</c:v>
                </c:pt>
                <c:pt idx="9318">
                  <c:v>3.2174577784469403</c:v>
                </c:pt>
                <c:pt idx="9319">
                  <c:v>3.2044955265706552</c:v>
                </c:pt>
                <c:pt idx="9320">
                  <c:v>3.1913569896301537</c:v>
                </c:pt>
                <c:pt idx="9321">
                  <c:v>3.178041827604023</c:v>
                </c:pt>
                <c:pt idx="9322">
                  <c:v>3.1645496724050779</c:v>
                </c:pt>
                <c:pt idx="9323">
                  <c:v>3.150880129967863</c:v>
                </c:pt>
                <c:pt idx="9324">
                  <c:v>3.1370327823849067</c:v>
                </c:pt>
                <c:pt idx="9325">
                  <c:v>3.1230071900905743</c:v>
                </c:pt>
                <c:pt idx="9326">
                  <c:v>3.1088028940979981</c:v>
                </c:pt>
                <c:pt idx="9327">
                  <c:v>3.0944194182822558</c:v>
                </c:pt>
                <c:pt idx="9328">
                  <c:v>3.0798562717184987</c:v>
                </c:pt>
                <c:pt idx="9329">
                  <c:v>3.0651129510684698</c:v>
                </c:pt>
                <c:pt idx="9330">
                  <c:v>3.0501889430211997</c:v>
                </c:pt>
                <c:pt idx="9331">
                  <c:v>3.0350837267860582</c:v>
                </c:pt>
                <c:pt idx="9332">
                  <c:v>3.0197967766367291</c:v>
                </c:pt>
                <c:pt idx="9333">
                  <c:v>3.0043275645125145</c:v>
                </c:pt>
                <c:pt idx="9334">
                  <c:v>2.988675562669544</c:v>
                </c:pt>
                <c:pt idx="9335">
                  <c:v>2.972840246388559</c:v>
                </c:pt>
                <c:pt idx="9336">
                  <c:v>2.9568210967365189</c:v>
                </c:pt>
                <c:pt idx="9337">
                  <c:v>2.9406176033828904</c:v>
                </c:pt>
                <c:pt idx="9338">
                  <c:v>2.9242292674698351</c:v>
                </c:pt>
                <c:pt idx="9339">
                  <c:v>2.9076556045386308</c:v>
                </c:pt>
                <c:pt idx="9340">
                  <c:v>2.8908961475094972</c:v>
                </c:pt>
                <c:pt idx="9341">
                  <c:v>2.8739504497180093</c:v>
                </c:pt>
                <c:pt idx="9342">
                  <c:v>2.8568180880026768</c:v>
                </c:pt>
                <c:pt idx="9343">
                  <c:v>2.8394986658492996</c:v>
                </c:pt>
                <c:pt idx="9344">
                  <c:v>2.8219918165893096</c:v>
                </c:pt>
                <c:pt idx="9345">
                  <c:v>2.8042972066482559</c:v>
                </c:pt>
                <c:pt idx="9346">
                  <c:v>2.7864145388497081</c:v>
                </c:pt>
                <c:pt idx="9347">
                  <c:v>2.7683435557693916</c:v>
                </c:pt>
                <c:pt idx="9348">
                  <c:v>2.7500840431401836</c:v>
                </c:pt>
                <c:pt idx="9349">
                  <c:v>2.7316358333073385</c:v>
                </c:pt>
                <c:pt idx="9350">
                  <c:v>2.7129988087307493</c:v>
                </c:pt>
                <c:pt idx="9351">
                  <c:v>2.6941729055369206</c:v>
                </c:pt>
                <c:pt idx="9352">
                  <c:v>2.6751581171135963</c:v>
                </c:pt>
                <c:pt idx="9353">
                  <c:v>2.6559544977500948</c:v>
                </c:pt>
                <c:pt idx="9354">
                  <c:v>2.63656216631919</c:v>
                </c:pt>
                <c:pt idx="9355">
                  <c:v>2.6169813099997925</c:v>
                </c:pt>
                <c:pt idx="9356">
                  <c:v>2.5972121880355772</c:v>
                </c:pt>
                <c:pt idx="9357">
                  <c:v>2.5772551355316922</c:v>
                </c:pt>
                <c:pt idx="9358">
                  <c:v>2.557110567282574</c:v>
                </c:pt>
                <c:pt idx="9359">
                  <c:v>2.5367789816306301</c:v>
                </c:pt>
                <c:pt idx="9360">
                  <c:v>2.5162609643518574</c:v>
                </c:pt>
                <c:pt idx="9361">
                  <c:v>2.4955571925665754</c:v>
                </c:pt>
                <c:pt idx="9362">
                  <c:v>2.4746684386696853</c:v>
                </c:pt>
                <c:pt idx="9363">
                  <c:v>2.4535955742790834</c:v>
                </c:pt>
                <c:pt idx="9364">
                  <c:v>2.4323395741961984</c:v>
                </c:pt>
                <c:pt idx="9365">
                  <c:v>2.4109015203790634</c:v>
                </c:pt>
                <c:pt idx="9366">
                  <c:v>2.3892826059162497</c:v>
                </c:pt>
                <c:pt idx="9367">
                  <c:v>2.3674841390058647</c:v>
                </c:pt>
                <c:pt idx="9368">
                  <c:v>2.3455075469286553</c:v>
                </c:pt>
                <c:pt idx="9369">
                  <c:v>2.3233543800130962</c:v>
                </c:pt>
                <c:pt idx="9370">
                  <c:v>2.301026315586999</c:v>
                </c:pt>
                <c:pt idx="9371">
                  <c:v>2.2785251619101632</c:v>
                </c:pt>
                <c:pt idx="9372">
                  <c:v>2.2558528620829872</c:v>
                </c:pt>
                <c:pt idx="9373">
                  <c:v>2.2330114979247897</c:v>
                </c:pt>
                <c:pt idx="9374">
                  <c:v>2.2100032938163641</c:v>
                </c:pt>
                <c:pt idx="9375">
                  <c:v>2.1868306205006447</c:v>
                </c:pt>
                <c:pt idx="9376">
                  <c:v>2.1634959988345588</c:v>
                </c:pt>
                <c:pt idx="9377">
                  <c:v>2.1400021034871037</c:v>
                </c:pt>
                <c:pt idx="9378">
                  <c:v>2.1163517665743359</c:v>
                </c:pt>
                <c:pt idx="9379">
                  <c:v>2.0925479812274248</c:v>
                </c:pt>
                <c:pt idx="9380">
                  <c:v>2.0685939050833442</c:v>
                </c:pt>
                <c:pt idx="9381">
                  <c:v>2.0444928636948538</c:v>
                </c:pt>
                <c:pt idx="9382">
                  <c:v>2.0202483538482832</c:v>
                </c:pt>
                <c:pt idx="9383">
                  <c:v>1.9958640467849278</c:v>
                </c:pt>
                <c:pt idx="9384">
                  <c:v>1.9713437913148608</c:v>
                </c:pt>
                <c:pt idx="9385">
                  <c:v>1.9466916168193378</c:v>
                </c:pt>
                <c:pt idx="9386">
                  <c:v>1.921911736130097</c:v>
                </c:pt>
                <c:pt idx="9387">
                  <c:v>1.897008548279278</c:v>
                </c:pt>
                <c:pt idx="9388">
                  <c:v>1.8719866411116948</c:v>
                </c:pt>
                <c:pt idx="9389">
                  <c:v>1.846850793749736</c:v>
                </c:pt>
                <c:pt idx="9390">
                  <c:v>1.8216059789047465</c:v>
                </c:pt>
                <c:pt idx="9391">
                  <c:v>1.7962573650236289</c:v>
                </c:pt>
                <c:pt idx="9392">
                  <c:v>1.7708103182647552</c:v>
                </c:pt>
                <c:pt idx="9393">
                  <c:v>1.7452704042918443</c:v>
                </c:pt>
                <c:pt idx="9394">
                  <c:v>1.7196433898812726</c:v>
                </c:pt>
                <c:pt idx="9395">
                  <c:v>1.6939352443286713</c:v>
                </c:pt>
                <c:pt idx="9396">
                  <c:v>1.6681521406511597</c:v>
                </c:pt>
                <c:pt idx="9397">
                  <c:v>1.6423004565741424</c:v>
                </c:pt>
                <c:pt idx="9398">
                  <c:v>1.6163867752949335</c:v>
                </c:pt>
                <c:pt idx="9399">
                  <c:v>1.5904178860143621</c:v>
                </c:pt>
                <c:pt idx="9400">
                  <c:v>1.5644007842287291</c:v>
                </c:pt>
                <c:pt idx="9401">
                  <c:v>1.5383426717734821</c:v>
                </c:pt>
                <c:pt idx="9402">
                  <c:v>1.5122509566101077</c:v>
                </c:pt>
                <c:pt idx="9403">
                  <c:v>1.4861332523503612</c:v>
                </c:pt>
                <c:pt idx="9404">
                  <c:v>1.4599973775073956</c:v>
                </c:pt>
                <c:pt idx="9405">
                  <c:v>1.4338513544686338</c:v>
                </c:pt>
                <c:pt idx="9406">
                  <c:v>1.4077034081821553</c:v>
                </c:pt>
                <c:pt idx="9407">
                  <c:v>1.3815619645498161</c:v>
                </c:pt>
                <c:pt idx="9408">
                  <c:v>1.3554356485209258</c:v>
                </c:pt>
                <c:pt idx="9409">
                  <c:v>1.3293332818792998</c:v>
                </c:pt>
                <c:pt idx="9410">
                  <c:v>1.3032638807196237</c:v>
                </c:pt>
                <c:pt idx="9411">
                  <c:v>1.2772366526041528</c:v>
                </c:pt>
                <c:pt idx="9412">
                  <c:v>1.2512609933992558</c:v>
                </c:pt>
                <c:pt idx="9413">
                  <c:v>1.2253464837823957</c:v>
                </c:pt>
                <c:pt idx="9414">
                  <c:v>1.1995028854190208</c:v>
                </c:pt>
                <c:pt idx="9415">
                  <c:v>1.1737401368029061</c:v>
                </c:pt>
                <c:pt idx="9416">
                  <c:v>1.1480683487588519</c:v>
                </c:pt>
                <c:pt idx="9417">
                  <c:v>1.122497799602556</c:v>
                </c:pt>
                <c:pt idx="9418">
                  <c:v>1.097038929958053</c:v>
                </c:pt>
                <c:pt idx="9419">
                  <c:v>1.0717023372287731</c:v>
                </c:pt>
                <c:pt idx="9420">
                  <c:v>1.0464987697229917</c:v>
                </c:pt>
                <c:pt idx="9421">
                  <c:v>1.0214391204320219</c:v>
                </c:pt>
                <c:pt idx="9422">
                  <c:v>0.99653442046222518</c:v>
                </c:pt>
                <c:pt idx="9423">
                  <c:v>0.97179583212028653</c:v>
                </c:pt>
                <c:pt idx="9424">
                  <c:v>0.94723464165593507</c:v>
                </c:pt>
                <c:pt idx="9425">
                  <c:v>0.92286225166149183</c:v>
                </c:pt>
                <c:pt idx="9426">
                  <c:v>0.89869017313310551</c:v>
                </c:pt>
                <c:pt idx="9427">
                  <c:v>0.87473001719659305</c:v>
                </c:pt>
                <c:pt idx="9428">
                  <c:v>0.85099348650223061</c:v>
                </c:pt>
                <c:pt idx="9429">
                  <c:v>0.82749236629481204</c:v>
                </c:pt>
                <c:pt idx="9430">
                  <c:v>0.8042385151630238</c:v>
                </c:pt>
                <c:pt idx="9431">
                  <c:v>0.78124385547658315</c:v>
                </c:pt>
                <c:pt idx="9432">
                  <c:v>0.75852036351764651</c:v>
                </c:pt>
                <c:pt idx="9433">
                  <c:v>0.7360800593155794</c:v>
                </c:pt>
                <c:pt idx="9434">
                  <c:v>0.71393499619316581</c:v>
                </c:pt>
                <c:pt idx="9435">
                  <c:v>0.69209725003472844</c:v>
                </c:pt>
                <c:pt idx="9436">
                  <c:v>0.67057890828706923</c:v>
                </c:pt>
                <c:pt idx="9437">
                  <c:v>0.64939205870410199</c:v>
                </c:pt>
                <c:pt idx="9438">
                  <c:v>0.62854877784756613</c:v>
                </c:pt>
                <c:pt idx="9439">
                  <c:v>0.60806111935693052</c:v>
                </c:pt>
                <c:pt idx="9440">
                  <c:v>0.5879411020020151</c:v>
                </c:pt>
                <c:pt idx="9441">
                  <c:v>0.56820069753312985</c:v>
                </c:pt>
                <c:pt idx="9442">
                  <c:v>0.54885181834331243</c:v>
                </c:pt>
                <c:pt idx="9443">
                  <c:v>0.52990630495963709</c:v>
                </c:pt>
                <c:pt idx="9444">
                  <c:v>0.51137591337887456</c:v>
                </c:pt>
                <c:pt idx="9445">
                  <c:v>0.49327230226582153</c:v>
                </c:pt>
                <c:pt idx="9446">
                  <c:v>0.47560702003186506</c:v>
                </c:pt>
                <c:pt idx="9447">
                  <c:v>0.45839149181239031</c:v>
                </c:pt>
                <c:pt idx="9448">
                  <c:v>0.44163700636177083</c:v>
                </c:pt>
                <c:pt idx="9449">
                  <c:v>0.42535470288623117</c:v>
                </c:pt>
                <c:pt idx="9450">
                  <c:v>0.40955555783448366</c:v>
                </c:pt>
                <c:pt idx="9451">
                  <c:v>0.39425037166687205</c:v>
                </c:pt>
                <c:pt idx="9452">
                  <c:v>0.37944975562385685</c:v>
                </c:pt>
                <c:pt idx="9453">
                  <c:v>0.36516411851610464</c:v>
                </c:pt>
                <c:pt idx="9454">
                  <c:v>0.35140365355739556</c:v>
                </c:pt>
                <c:pt idx="9455">
                  <c:v>0.33817832526283043</c:v>
                </c:pt>
                <c:pt idx="9456">
                  <c:v>0.32549785643498652</c:v>
                </c:pt>
                <c:pt idx="9457">
                  <c:v>0.31337171526053448</c:v>
                </c:pt>
                <c:pt idx="9458">
                  <c:v>0.30180910254017362</c:v>
                </c:pt>
                <c:pt idx="9459">
                  <c:v>0.29081893907529305</c:v>
                </c:pt>
                <c:pt idx="9460">
                  <c:v>0.28040985323388762</c:v>
                </c:pt>
                <c:pt idx="9461">
                  <c:v>0.27059016871938901</c:v>
                </c:pt>
                <c:pt idx="9462">
                  <c:v>0.26136789256493531</c:v>
                </c:pt>
                <c:pt idx="9463">
                  <c:v>0.25275070337675248</c:v>
                </c:pt>
                <c:pt idx="9464">
                  <c:v>0.2447459398486885</c:v>
                </c:pt>
                <c:pt idx="9465">
                  <c:v>0.2373605895711528</c:v>
                </c:pt>
                <c:pt idx="9466">
                  <c:v>0.23060127815651793</c:v>
                </c:pt>
                <c:pt idx="9467">
                  <c:v>0.22447425870320245</c:v>
                </c:pt>
                <c:pt idx="9468">
                  <c:v>0.21898540161972282</c:v>
                </c:pt>
                <c:pt idx="9469">
                  <c:v>0.21414018483056149</c:v>
                </c:pt>
                <c:pt idx="9470">
                  <c:v>0.20994368438403474</c:v>
                </c:pt>
                <c:pt idx="9471">
                  <c:v>0.20640056548252939</c:v>
                </c:pt>
                <c:pt idx="9472">
                  <c:v>0.20351507395488666</c:v>
                </c:pt>
                <c:pt idx="9473">
                  <c:v>0.20129102818949199</c:v>
                </c:pt>
                <c:pt idx="9474">
                  <c:v>0.19973181154662473</c:v>
                </c:pt>
                <c:pt idx="9475">
                  <c:v>0.19884036526725771</c:v>
                </c:pt>
                <c:pt idx="9476">
                  <c:v>0.19861918189516614</c:v>
                </c:pt>
                <c:pt idx="9477">
                  <c:v>0.19907029922782821</c:v>
                </c:pt>
                <c:pt idx="9478">
                  <c:v>0.20019529481135731</c:v>
                </c:pt>
                <c:pt idx="9479">
                  <c:v>0.20199528099289682</c:v>
                </c:pt>
                <c:pt idx="9480">
                  <c:v>0.20447090054380476</c:v>
                </c:pt>
                <c:pt idx="9481">
                  <c:v>0.20762232286524371</c:v>
                </c:pt>
                <c:pt idx="9482">
                  <c:v>0.21144924078703126</c:v>
                </c:pt>
                <c:pt idx="9483">
                  <c:v>0.21595086796938084</c:v>
                </c:pt>
                <c:pt idx="9484">
                  <c:v>0.22112593691603269</c:v>
                </c:pt>
                <c:pt idx="9485">
                  <c:v>0.2269726976063571</c:v>
                </c:pt>
                <c:pt idx="9486">
                  <c:v>0.23348891675213099</c:v>
                </c:pt>
                <c:pt idx="9487">
                  <c:v>0.24067187768421813</c:v>
                </c:pt>
                <c:pt idx="9488">
                  <c:v>0.24851838087294206</c:v>
                </c:pt>
                <c:pt idx="9489">
                  <c:v>0.25702474508411477</c:v>
                </c:pt>
                <c:pt idx="9490">
                  <c:v>0.26618680917235754</c:v>
                </c:pt>
                <c:pt idx="9491">
                  <c:v>0.27599993451112326</c:v>
                </c:pt>
                <c:pt idx="9492">
                  <c:v>0.2864590080582945</c:v>
                </c:pt>
                <c:pt idx="9493">
                  <c:v>0.29755844605448689</c:v>
                </c:pt>
                <c:pt idx="9494">
                  <c:v>0.30929219835010868</c:v>
                </c:pt>
                <c:pt idx="9495">
                  <c:v>0.32165375335585789</c:v>
                </c:pt>
                <c:pt idx="9496">
                  <c:v>0.33463614360964233</c:v>
                </c:pt>
                <c:pt idx="9497">
                  <c:v>0.3482319519531073</c:v>
                </c:pt>
                <c:pt idx="9498">
                  <c:v>0.36243331830741338</c:v>
                </c:pt>
                <c:pt idx="9499">
                  <c:v>0.37723194703891955</c:v>
                </c:pt>
                <c:pt idx="9500">
                  <c:v>0.39261911490249102</c:v>
                </c:pt>
                <c:pt idx="9501">
                  <c:v>0.40858567955033648</c:v>
                </c:pt>
                <c:pt idx="9502">
                  <c:v>0.4251220885919873</c:v>
                </c:pt>
                <c:pt idx="9503">
                  <c:v>0.44221838919088752</c:v>
                </c:pt>
                <c:pt idx="9504">
                  <c:v>0.45986423818080846</c:v>
                </c:pt>
                <c:pt idx="9505">
                  <c:v>0.47804891268605287</c:v>
                </c:pt>
                <c:pt idx="9506">
                  <c:v>0.49676132122586092</c:v>
                </c:pt>
                <c:pt idx="9507">
                  <c:v>0.51599001528580768</c:v>
                </c:pt>
                <c:pt idx="9508">
                  <c:v>0.53572320133399465</c:v>
                </c:pt>
                <c:pt idx="9509">
                  <c:v>0.55594875326332105</c:v>
                </c:pt>
                <c:pt idx="9510">
                  <c:v>0.5766542252364607</c:v>
                </c:pt>
                <c:pt idx="9511">
                  <c:v>0.59782686491252168</c:v>
                </c:pt>
                <c:pt idx="9512">
                  <c:v>0.61945362703098472</c:v>
                </c:pt>
                <c:pt idx="9513">
                  <c:v>0.64152118733038022</c:v>
                </c:pt>
                <c:pt idx="9514">
                  <c:v>0.66401595677634773</c:v>
                </c:pt>
                <c:pt idx="9515">
                  <c:v>0.68692409607533844</c:v>
                </c:pt>
                <c:pt idx="9516">
                  <c:v>0.7102315304470066</c:v>
                </c:pt>
                <c:pt idx="9517">
                  <c:v>0.73392396463193177</c:v>
                </c:pt>
                <c:pt idx="9518">
                  <c:v>0.75798689810641662</c:v>
                </c:pt>
                <c:pt idx="9519">
                  <c:v>0.78240564047922467</c:v>
                </c:pt>
                <c:pt idx="9520">
                  <c:v>0.80716532704376132</c:v>
                </c:pt>
                <c:pt idx="9521">
                  <c:v>0.83225093445914278</c:v>
                </c:pt>
                <c:pt idx="9522">
                  <c:v>0.85764729653246441</c:v>
                </c:pt>
                <c:pt idx="9523">
                  <c:v>0.88333912007713677</c:v>
                </c:pt>
                <c:pt idx="9524">
                  <c:v>0.90931100081961369</c:v>
                </c:pt>
                <c:pt idx="9525">
                  <c:v>0.9355474393279174</c:v>
                </c:pt>
                <c:pt idx="9526">
                  <c:v>0.96203285693656293</c:v>
                </c:pt>
                <c:pt idx="9527">
                  <c:v>0.98875161164135583</c:v>
                </c:pt>
                <c:pt idx="9528">
                  <c:v>1.0156880139370899</c:v>
                </c:pt>
                <c:pt idx="9529">
                  <c:v>1.0428263425751449</c:v>
                </c:pt>
                <c:pt idx="9530">
                  <c:v>1.0701508602139009</c:v>
                </c:pt>
                <c:pt idx="9531">
                  <c:v>1.0976458289382289</c:v>
                </c:pt>
                <c:pt idx="9532">
                  <c:v>1.1252955256247301</c:v>
                </c:pt>
                <c:pt idx="9533">
                  <c:v>1.1530842571279123</c:v>
                </c:pt>
                <c:pt idx="9534">
                  <c:v>1.1809963752650157</c:v>
                </c:pt>
                <c:pt idx="9535">
                  <c:v>1.2090162915793361</c:v>
                </c:pt>
                <c:pt idx="9536">
                  <c:v>1.23712849185593</c:v>
                </c:pt>
                <c:pt idx="9537">
                  <c:v>1.26531755037587</c:v>
                </c:pt>
                <c:pt idx="9538">
                  <c:v>1.293568143881449</c:v>
                </c:pt>
                <c:pt idx="9539">
                  <c:v>1.3218650652405066</c:v>
                </c:pt>
                <c:pt idx="9540">
                  <c:v>1.3501932367863931</c:v>
                </c:pt>
                <c:pt idx="9541">
                  <c:v>1.3785377233190701</c:v>
                </c:pt>
                <c:pt idx="9542">
                  <c:v>1.4068837447509988</c:v>
                </c:pt>
                <c:pt idx="9543">
                  <c:v>1.4352166883804416</c:v>
                </c:pt>
                <c:pt idx="9544">
                  <c:v>1.4635221207807891</c:v>
                </c:pt>
                <c:pt idx="9545">
                  <c:v>1.491785799288126</c:v>
                </c:pt>
                <c:pt idx="9546">
                  <c:v>1.5199936830804381</c:v>
                </c:pt>
                <c:pt idx="9547">
                  <c:v>1.5481319438314167</c:v>
                </c:pt>
                <c:pt idx="9548">
                  <c:v>1.5761869759310843</c:v>
                </c:pt>
                <c:pt idx="9549">
                  <c:v>1.6041454062652194</c:v>
                </c:pt>
                <c:pt idx="9550">
                  <c:v>1.6319941035413579</c:v>
                </c:pt>
                <c:pt idx="9551">
                  <c:v>1.6597201871579108</c:v>
                </c:pt>
                <c:pt idx="9552">
                  <c:v>1.6873110356071872</c:v>
                </c:pt>
                <c:pt idx="9553">
                  <c:v>1.7147542944095098</c:v>
                </c:pt>
                <c:pt idx="9554">
                  <c:v>1.7420378835718122</c:v>
                </c:pt>
                <c:pt idx="9555">
                  <c:v>1.7691500045684947</c:v>
                </c:pt>
                <c:pt idx="9556">
                  <c:v>1.7960791468436741</c:v>
                </c:pt>
                <c:pt idx="9557">
                  <c:v>1.8228140938297439</c:v>
                </c:pt>
                <c:pt idx="9558">
                  <c:v>1.8493439284871127</c:v>
                </c:pt>
                <c:pt idx="9559">
                  <c:v>1.8756580383594008</c:v>
                </c:pt>
                <c:pt idx="9560">
                  <c:v>1.9017461201520285</c:v>
                </c:pt>
                <c:pt idx="9561">
                  <c:v>1.92759818383199</c:v>
                </c:pt>
                <c:pt idx="9562">
                  <c:v>1.953204556253568</c:v>
                </c:pt>
                <c:pt idx="9563">
                  <c:v>1.9785558843140971</c:v>
                </c:pt>
                <c:pt idx="9564">
                  <c:v>2.003643137645458</c:v>
                </c:pt>
                <c:pt idx="9565">
                  <c:v>2.0284576108447601</c:v>
                </c:pt>
                <c:pt idx="9566">
                  <c:v>2.0529909252531859</c:v>
                </c:pt>
                <c:pt idx="9567">
                  <c:v>2.0772350302875782</c:v>
                </c:pt>
                <c:pt idx="9568">
                  <c:v>2.1011822043355042</c:v>
                </c:pt>
                <c:pt idx="9569">
                  <c:v>2.1248250552191839</c:v>
                </c:pt>
                <c:pt idx="9570">
                  <c:v>2.1481565202389112</c:v>
                </c:pt>
                <c:pt idx="9571">
                  <c:v>2.1711698658062946</c:v>
                </c:pt>
                <c:pt idx="9572">
                  <c:v>2.1938586866758967</c:v>
                </c:pt>
                <c:pt idx="9573">
                  <c:v>2.2162169047862141</c:v>
                </c:pt>
                <c:pt idx="9574">
                  <c:v>2.2382387677215494</c:v>
                </c:pt>
                <c:pt idx="9575">
                  <c:v>2.259918846808604</c:v>
                </c:pt>
                <c:pt idx="9576">
                  <c:v>2.2812520348530456</c:v>
                </c:pt>
                <c:pt idx="9577">
                  <c:v>2.3022335435354506</c:v>
                </c:pt>
                <c:pt idx="9578">
                  <c:v>2.322858900476505</c:v>
                </c:pt>
                <c:pt idx="9579">
                  <c:v>2.3431239459830318</c:v>
                </c:pt>
                <c:pt idx="9580">
                  <c:v>2.3630248294891922</c:v>
                </c:pt>
                <c:pt idx="9581">
                  <c:v>2.3825580057066977</c:v>
                </c:pt>
                <c:pt idx="9582">
                  <c:v>2.4017202304959042</c:v>
                </c:pt>
                <c:pt idx="9583">
                  <c:v>2.4205085564733038</c:v>
                </c:pt>
                <c:pt idx="9584">
                  <c:v>2.4389203283676415</c:v>
                </c:pt>
                <c:pt idx="9585">
                  <c:v>2.4569531781375269</c:v>
                </c:pt>
                <c:pt idx="9586">
                  <c:v>2.4746050198688785</c:v>
                </c:pt>
                <c:pt idx="9587">
                  <c:v>2.4918740444589518</c:v>
                </c:pt>
                <c:pt idx="9588">
                  <c:v>2.5087587141075276</c:v>
                </c:pt>
                <c:pt idx="9589">
                  <c:v>2.5252577566237511</c:v>
                </c:pt>
                <c:pt idx="9590">
                  <c:v>2.5413701595664389</c:v>
                </c:pt>
                <c:pt idx="9591">
                  <c:v>2.5570951642281337</c:v>
                </c:pt>
                <c:pt idx="9592">
                  <c:v>2.5724322594761597</c:v>
                </c:pt>
                <c:pt idx="9593">
                  <c:v>2.587381175469865</c:v>
                </c:pt>
                <c:pt idx="9594">
                  <c:v>2.6019418772561842</c:v>
                </c:pt>
                <c:pt idx="9595">
                  <c:v>2.6161145582680847</c:v>
                </c:pt>
                <c:pt idx="9596">
                  <c:v>2.6298996337290967</c:v>
                </c:pt>
                <c:pt idx="9597">
                  <c:v>2.6432977339820418</c:v>
                </c:pt>
                <c:pt idx="9598">
                  <c:v>2.6563096977523655</c:v>
                </c:pt>
                <c:pt idx="9599">
                  <c:v>2.6689365653575274</c:v>
                </c:pt>
                <c:pt idx="9600">
                  <c:v>2.681179571870969</c:v>
                </c:pt>
                <c:pt idx="9601">
                  <c:v>2.6930401402609911</c:v>
                </c:pt>
                <c:pt idx="9602">
                  <c:v>2.7045198745037062</c:v>
                </c:pt>
                <c:pt idx="9603">
                  <c:v>2.7156205526901012</c:v>
                </c:pt>
                <c:pt idx="9604">
                  <c:v>2.7263441201299079</c:v>
                </c:pt>
                <c:pt idx="9605">
                  <c:v>2.7366926824708653</c:v>
                </c:pt>
                <c:pt idx="9606">
                  <c:v>2.7466684988327477</c:v>
                </c:pt>
                <c:pt idx="9607">
                  <c:v>2.7562739749720793</c:v>
                </c:pt>
                <c:pt idx="9608">
                  <c:v>2.7655116564875968</c:v>
                </c:pt>
                <c:pt idx="9609">
                  <c:v>2.7743842220660611</c:v>
                </c:pt>
                <c:pt idx="9610">
                  <c:v>2.7828944767869253</c:v>
                </c:pt>
                <c:pt idx="9611">
                  <c:v>2.7910453454861326</c:v>
                </c:pt>
                <c:pt idx="9612">
                  <c:v>2.7988398661894411</c:v>
                </c:pt>
                <c:pt idx="9613">
                  <c:v>2.8062811836220631</c:v>
                </c:pt>
                <c:pt idx="9614">
                  <c:v>2.8133725427997778</c:v>
                </c:pt>
                <c:pt idx="9615">
                  <c:v>2.8201172827081615</c:v>
                </c:pt>
                <c:pt idx="9616">
                  <c:v>2.8265188300772461</c:v>
                </c:pt>
                <c:pt idx="9617">
                  <c:v>2.8325806932535063</c:v>
                </c:pt>
                <c:pt idx="9618">
                  <c:v>2.8383064561776048</c:v>
                </c:pt>
                <c:pt idx="9619">
                  <c:v>2.8436997724708832</c:v>
                </c:pt>
                <c:pt idx="9620">
                  <c:v>2.8487643596356413</c:v>
                </c:pt>
                <c:pt idx="9621">
                  <c:v>2.8535039933700044</c:v>
                </c:pt>
                <c:pt idx="9622">
                  <c:v>2.8579225020068484</c:v>
                </c:pt>
                <c:pt idx="9623">
                  <c:v>2.8620237610747501</c:v>
                </c:pt>
                <c:pt idx="9624">
                  <c:v>2.8658116879857034</c:v>
                </c:pt>
                <c:pt idx="9625">
                  <c:v>2.8692902368527022</c:v>
                </c:pt>
                <c:pt idx="9626">
                  <c:v>2.8724633934385317</c:v>
                </c:pt>
                <c:pt idx="9627">
                  <c:v>2.8753351702393171</c:v>
                </c:pt>
                <c:pt idx="9628">
                  <c:v>2.8779096017012837</c:v>
                </c:pt>
                <c:pt idx="9629">
                  <c:v>2.8801907395758146</c:v>
                </c:pt>
                <c:pt idx="9630">
                  <c:v>2.8821826484111814</c:v>
                </c:pt>
                <c:pt idx="9631">
                  <c:v>2.8838894011845504</c:v>
                </c:pt>
                <c:pt idx="9632">
                  <c:v>2.8853150750699248</c:v>
                </c:pt>
                <c:pt idx="9633">
                  <c:v>2.886463747348798</c:v>
                </c:pt>
                <c:pt idx="9634">
                  <c:v>2.8873394914586838</c:v>
                </c:pt>
                <c:pt idx="9635">
                  <c:v>2.8879463731808568</c:v>
                </c:pt>
                <c:pt idx="9636">
                  <c:v>2.8882884469695176</c:v>
                </c:pt>
                <c:pt idx="9637">
                  <c:v>2.8883697524142442</c:v>
                </c:pt>
                <c:pt idx="9638">
                  <c:v>2.8881943108479611</c:v>
                </c:pt>
                <c:pt idx="9639">
                  <c:v>2.8877661220836641</c:v>
                </c:pt>
                <c:pt idx="9640">
                  <c:v>2.8870891612936878</c:v>
                </c:pt>
                <c:pt idx="9641">
                  <c:v>2.8861673760191726</c:v>
                </c:pt>
                <c:pt idx="9642">
                  <c:v>2.8850046833142029</c:v>
                </c:pt>
                <c:pt idx="9643">
                  <c:v>2.8836049670221082</c:v>
                </c:pt>
                <c:pt idx="9644">
                  <c:v>2.8819720751803599</c:v>
                </c:pt>
                <c:pt idx="9645">
                  <c:v>2.8801098175556406</c:v>
                </c:pt>
                <c:pt idx="9646">
                  <c:v>2.8780219633016473</c:v>
                </c:pt>
                <c:pt idx="9647">
                  <c:v>2.8757122387451939</c:v>
                </c:pt>
                <c:pt idx="9648">
                  <c:v>2.8731843252918932</c:v>
                </c:pt>
                <c:pt idx="9649">
                  <c:v>2.8704418574524282</c:v>
                </c:pt>
                <c:pt idx="9650">
                  <c:v>2.8674884209852323</c:v>
                </c:pt>
                <c:pt idx="9651">
                  <c:v>2.8643275511575252</c:v>
                </c:pt>
                <c:pt idx="9652">
                  <c:v>2.8609627311160422</c:v>
                </c:pt>
                <c:pt idx="9653">
                  <c:v>2.8573973903705916</c:v>
                </c:pt>
                <c:pt idx="9654">
                  <c:v>2.8536349033834796</c:v>
                </c:pt>
                <c:pt idx="9655">
                  <c:v>2.8496785882658968</c:v>
                </c:pt>
                <c:pt idx="9656">
                  <c:v>2.8455317055776383</c:v>
                </c:pt>
                <c:pt idx="9657">
                  <c:v>2.8411974572254159</c:v>
                </c:pt>
                <c:pt idx="9658">
                  <c:v>2.8366789854602934</c:v>
                </c:pt>
                <c:pt idx="9659">
                  <c:v>2.8319793719691537</c:v>
                </c:pt>
                <c:pt idx="9660">
                  <c:v>2.8271016370606632</c:v>
                </c:pt>
                <c:pt idx="9661">
                  <c:v>2.8220487389388622</c:v>
                </c:pt>
                <c:pt idx="9662">
                  <c:v>2.8168235730650899</c:v>
                </c:pt>
                <c:pt idx="9663">
                  <c:v>2.8114289716056819</c:v>
                </c:pt>
                <c:pt idx="9664">
                  <c:v>2.8058677029604331</c:v>
                </c:pt>
                <c:pt idx="9665">
                  <c:v>2.8001424713710374</c:v>
                </c:pt>
                <c:pt idx="9666">
                  <c:v>2.7942559166067578</c:v>
                </c:pt>
                <c:pt idx="9667">
                  <c:v>2.7882106137261022</c:v>
                </c:pt>
                <c:pt idx="9668">
                  <c:v>2.7820090729086382</c:v>
                </c:pt>
                <c:pt idx="9669">
                  <c:v>2.7756537393579732</c:v>
                </c:pt>
                <c:pt idx="9670">
                  <c:v>2.7691469932716197</c:v>
                </c:pt>
                <c:pt idx="9671">
                  <c:v>2.7624911498767659</c:v>
                </c:pt>
                <c:pt idx="9672">
                  <c:v>2.7556884595286308</c:v>
                </c:pt>
                <c:pt idx="9673">
                  <c:v>2.7487411078695252</c:v>
                </c:pt>
                <c:pt idx="9674">
                  <c:v>2.7416512160456588</c:v>
                </c:pt>
                <c:pt idx="9675">
                  <c:v>2.7344208409823629</c:v>
                </c:pt>
                <c:pt idx="9676">
                  <c:v>2.7270519757119218</c:v>
                </c:pt>
                <c:pt idx="9677">
                  <c:v>2.7195465497543441</c:v>
                </c:pt>
                <c:pt idx="9678">
                  <c:v>2.7119064295504467</c:v>
                </c:pt>
                <c:pt idx="9679">
                  <c:v>2.7041334189397359</c:v>
                </c:pt>
                <c:pt idx="9680">
                  <c:v>2.6962292596895798</c:v>
                </c:pt>
                <c:pt idx="9681">
                  <c:v>2.6881956320659057</c:v>
                </c:pt>
                <c:pt idx="9682">
                  <c:v>2.6800341554512643</c:v>
                </c:pt>
                <c:pt idx="9683">
                  <c:v>2.6717463889998667</c:v>
                </c:pt>
                <c:pt idx="9684">
                  <c:v>2.6633338323384459</c:v>
                </c:pt>
                <c:pt idx="9685">
                  <c:v>2.6547979263017552</c:v>
                </c:pt>
                <c:pt idx="9686">
                  <c:v>2.6461400537085429</c:v>
                </c:pt>
                <c:pt idx="9687">
                  <c:v>2.6373615401724364</c:v>
                </c:pt>
                <c:pt idx="9688">
                  <c:v>2.6284636549485048</c:v>
                </c:pt>
                <c:pt idx="9689">
                  <c:v>2.6194476118121588</c:v>
                </c:pt>
                <c:pt idx="9690">
                  <c:v>2.6103145699746317</c:v>
                </c:pt>
                <c:pt idx="9691">
                  <c:v>2.6010656350250567</c:v>
                </c:pt>
                <c:pt idx="9692">
                  <c:v>2.5917018599084582</c:v>
                </c:pt>
                <c:pt idx="9693">
                  <c:v>2.5822242459296691</c:v>
                </c:pt>
                <c:pt idx="9694">
                  <c:v>2.5726337437876743</c:v>
                </c:pt>
                <c:pt idx="9695">
                  <c:v>2.5629312546405885</c:v>
                </c:pt>
                <c:pt idx="9696">
                  <c:v>2.5531176311935031</c:v>
                </c:pt>
                <c:pt idx="9697">
                  <c:v>2.5431936788181089</c:v>
                </c:pt>
                <c:pt idx="9698">
                  <c:v>2.5331601566942901</c:v>
                </c:pt>
                <c:pt idx="9699">
                  <c:v>2.5230177789819219</c:v>
                </c:pt>
                <c:pt idx="9700">
                  <c:v>2.5127672160145109</c:v>
                </c:pt>
                <c:pt idx="9701">
                  <c:v>2.5024090955196368</c:v>
                </c:pt>
                <c:pt idx="9702">
                  <c:v>2.4919440038627987</c:v>
                </c:pt>
                <c:pt idx="9703">
                  <c:v>2.4813724873175009</c:v>
                </c:pt>
                <c:pt idx="9704">
                  <c:v>2.4706950533572627</c:v>
                </c:pt>
                <c:pt idx="9705">
                  <c:v>2.4599121719725794</c:v>
                </c:pt>
                <c:pt idx="9706">
                  <c:v>2.4490242770111088</c:v>
                </c:pt>
                <c:pt idx="9707">
                  <c:v>2.4380317675425638</c:v>
                </c:pt>
                <c:pt idx="9708">
                  <c:v>2.4269350092444837</c:v>
                </c:pt>
                <c:pt idx="9709">
                  <c:v>2.4157343358150647</c:v>
                </c:pt>
                <c:pt idx="9710">
                  <c:v>2.4044300504055482</c:v>
                </c:pt>
                <c:pt idx="9711">
                  <c:v>2.3930224270797735</c:v>
                </c:pt>
                <c:pt idx="9712">
                  <c:v>2.3815117122948375</c:v>
                </c:pt>
                <c:pt idx="9713">
                  <c:v>2.369898126405412</c:v>
                </c:pt>
                <c:pt idx="9714">
                  <c:v>2.3581818651929281</c:v>
                </c:pt>
                <c:pt idx="9715">
                  <c:v>2.3463631014190591</c:v>
                </c:pt>
                <c:pt idx="9716">
                  <c:v>2.3344419864009063</c:v>
                </c:pt>
                <c:pt idx="9717">
                  <c:v>2.3224186516123742</c:v>
                </c:pt>
                <c:pt idx="9718">
                  <c:v>2.31029321030974</c:v>
                </c:pt>
                <c:pt idx="9719">
                  <c:v>2.2980657591808553</c:v>
                </c:pt>
                <c:pt idx="9720">
                  <c:v>2.285736380020281</c:v>
                </c:pt>
                <c:pt idx="9721">
                  <c:v>2.2733051414289527</c:v>
                </c:pt>
                <c:pt idx="9722">
                  <c:v>2.2607721005382198</c:v>
                </c:pt>
                <c:pt idx="9723">
                  <c:v>2.248137304760689</c:v>
                </c:pt>
                <c:pt idx="9724">
                  <c:v>2.2354007935661913</c:v>
                </c:pt>
                <c:pt idx="9725">
                  <c:v>2.2225626002822474</c:v>
                </c:pt>
                <c:pt idx="9726">
                  <c:v>2.2096227539237718</c:v>
                </c:pt>
                <c:pt idx="9727">
                  <c:v>2.1965812810442156</c:v>
                </c:pt>
                <c:pt idx="9728">
                  <c:v>2.1834382076175021</c:v>
                </c:pt>
                <c:pt idx="9729">
                  <c:v>2.1701935609430216</c:v>
                </c:pt>
                <c:pt idx="9730">
                  <c:v>2.1568473715784533</c:v>
                </c:pt>
                <c:pt idx="9731">
                  <c:v>2.1433996752998752</c:v>
                </c:pt>
                <c:pt idx="9732">
                  <c:v>2.1298505150854559</c:v>
                </c:pt>
                <c:pt idx="9733">
                  <c:v>2.1161999431293186</c:v>
                </c:pt>
                <c:pt idx="9734">
                  <c:v>2.1024480228786273</c:v>
                </c:pt>
                <c:pt idx="9735">
                  <c:v>2.0885948310984159</c:v>
                </c:pt>
                <c:pt idx="9736">
                  <c:v>2.0746404599621817</c:v>
                </c:pt>
                <c:pt idx="9737">
                  <c:v>2.0605850191686077</c:v>
                </c:pt>
                <c:pt idx="9738">
                  <c:v>2.0464286380822387</c:v>
                </c:pt>
                <c:pt idx="9739">
                  <c:v>2.0321714679013789</c:v>
                </c:pt>
                <c:pt idx="9740">
                  <c:v>2.0178136838491403</c:v>
                </c:pt>
                <c:pt idx="9741">
                  <c:v>2.0033554873898547</c:v>
                </c:pt>
                <c:pt idx="9742">
                  <c:v>1.9887971084673273</c:v>
                </c:pt>
                <c:pt idx="9743">
                  <c:v>1.974138807767666</c:v>
                </c:pt>
                <c:pt idx="9744">
                  <c:v>1.9593808790043941</c:v>
                </c:pt>
                <c:pt idx="9745">
                  <c:v>1.9445236512228106</c:v>
                </c:pt>
                <c:pt idx="9746">
                  <c:v>1.9295674911269285</c:v>
                </c:pt>
                <c:pt idx="9747">
                  <c:v>1.9145128054253884</c:v>
                </c:pt>
                <c:pt idx="9748">
                  <c:v>1.8993600431946114</c:v>
                </c:pt>
                <c:pt idx="9749">
                  <c:v>1.8841096982597774</c:v>
                </c:pt>
                <c:pt idx="9750">
                  <c:v>1.868762311591688</c:v>
                </c:pt>
                <c:pt idx="9751">
                  <c:v>1.853318473717902</c:v>
                </c:pt>
                <c:pt idx="9752">
                  <c:v>1.8377788271456919</c:v>
                </c:pt>
                <c:pt idx="9753">
                  <c:v>1.8221440687971913</c:v>
                </c:pt>
                <c:pt idx="9754">
                  <c:v>1.8064149524532451</c:v>
                </c:pt>
                <c:pt idx="9755">
                  <c:v>1.7905922912054562</c:v>
                </c:pt>
                <c:pt idx="9756">
                  <c:v>1.7746769599118681</c:v>
                </c:pt>
                <c:pt idx="9757">
                  <c:v>1.7586698976581725</c:v>
                </c:pt>
                <c:pt idx="9758">
                  <c:v>1.7425721102183522</c:v>
                </c:pt>
                <c:pt idx="9759">
                  <c:v>1.7263846725142462</c:v>
                </c:pt>
                <c:pt idx="9760">
                  <c:v>1.7101087310712975</c:v>
                </c:pt>
                <c:pt idx="9761">
                  <c:v>1.6937455064682263</c:v>
                </c:pt>
                <c:pt idx="9762">
                  <c:v>1.6772962957764226</c:v>
                </c:pt>
                <c:pt idx="9763">
                  <c:v>1.6607624749877024</c:v>
                </c:pt>
                <c:pt idx="9764">
                  <c:v>1.6441455014259729</c:v>
                </c:pt>
                <c:pt idx="9765">
                  <c:v>1.6274469161423699</c:v>
                </c:pt>
                <c:pt idx="9766">
                  <c:v>1.6106683462853242</c:v>
                </c:pt>
                <c:pt idx="9767">
                  <c:v>1.5938115074487289</c:v>
                </c:pt>
                <c:pt idx="9768">
                  <c:v>1.5768782059891739</c:v>
                </c:pt>
                <c:pt idx="9769">
                  <c:v>1.5598703413114499</c:v>
                </c:pt>
                <c:pt idx="9770">
                  <c:v>1.5427899081173415</c:v>
                </c:pt>
                <c:pt idx="9771">
                  <c:v>1.5256389986146592</c:v>
                </c:pt>
                <c:pt idx="9772">
                  <c:v>1.5084198046813229</c:v>
                </c:pt>
                <c:pt idx="9773">
                  <c:v>1.4911346199814925</c:v>
                </c:pt>
                <c:pt idx="9774">
                  <c:v>1.4737858420279826</c:v>
                </c:pt>
                <c:pt idx="9775">
                  <c:v>1.4563759741883981</c:v>
                </c:pt>
                <c:pt idx="9776">
                  <c:v>1.4389076276287065</c:v>
                </c:pt>
                <c:pt idx="9777">
                  <c:v>1.4213835231908463</c:v>
                </c:pt>
                <c:pt idx="9778">
                  <c:v>1.4038064931988392</c:v>
                </c:pt>
                <c:pt idx="9779">
                  <c:v>1.3861794831892409</c:v>
                </c:pt>
                <c:pt idx="9780">
                  <c:v>1.368505553560174</c:v>
                </c:pt>
                <c:pt idx="9781">
                  <c:v>1.3507878811355603</c:v>
                </c:pt>
                <c:pt idx="9782">
                  <c:v>1.333029760637199</c:v>
                </c:pt>
                <c:pt idx="9783">
                  <c:v>1.3152346060620741</c:v>
                </c:pt>
                <c:pt idx="9784">
                  <c:v>1.2974059519571639</c:v>
                </c:pt>
                <c:pt idx="9785">
                  <c:v>1.2795474545892307</c:v>
                </c:pt>
                <c:pt idx="9786">
                  <c:v>1.2616628930020213</c:v>
                </c:pt>
                <c:pt idx="9787">
                  <c:v>1.2437561699569761</c:v>
                </c:pt>
                <c:pt idx="9788">
                  <c:v>1.2258313127521545</c:v>
                </c:pt>
                <c:pt idx="9789">
                  <c:v>1.2078924739124837</c:v>
                </c:pt>
                <c:pt idx="9790">
                  <c:v>1.1899439317488671</c:v>
                </c:pt>
                <c:pt idx="9791">
                  <c:v>1.1719900907779723</c:v>
                </c:pt>
                <c:pt idx="9792">
                  <c:v>1.1540354819997429</c:v>
                </c:pt>
                <c:pt idx="9793">
                  <c:v>1.1360847630252524</c:v>
                </c:pt>
                <c:pt idx="9794">
                  <c:v>1.1181427180532169</c:v>
                </c:pt>
                <c:pt idx="9795">
                  <c:v>1.1002142576852938</c:v>
                </c:pt>
                <c:pt idx="9796">
                  <c:v>1.0823044185797086</c:v>
                </c:pt>
                <c:pt idx="9797">
                  <c:v>1.0644183629355357</c:v>
                </c:pt>
                <c:pt idx="9798">
                  <c:v>1.0465613778042167</c:v>
                </c:pt>
                <c:pt idx="9799">
                  <c:v>1.0287388742231789</c:v>
                </c:pt>
                <c:pt idx="9800">
                  <c:v>1.010956386166888</c:v>
                </c:pt>
                <c:pt idx="9801">
                  <c:v>0.99321956931170763</c:v>
                </c:pt>
                <c:pt idx="9802">
                  <c:v>0.97553419960946286</c:v>
                </c:pt>
                <c:pt idx="9803">
                  <c:v>0.95790617166737624</c:v>
                </c:pt>
                <c:pt idx="9804">
                  <c:v>0.94034149692803426</c:v>
                </c:pt>
                <c:pt idx="9805">
                  <c:v>0.92284630164877879</c:v>
                </c:pt>
                <c:pt idx="9806">
                  <c:v>0.9054268246753211</c:v>
                </c:pt>
                <c:pt idx="9807">
                  <c:v>0.88808941500691996</c:v>
                </c:pt>
                <c:pt idx="9808">
                  <c:v>0.87084052915121901</c:v>
                </c:pt>
                <c:pt idx="9809">
                  <c:v>0.85368672826504477</c:v>
                </c:pt>
                <c:pt idx="9810">
                  <c:v>0.83663467508048994</c:v>
                </c:pt>
                <c:pt idx="9811">
                  <c:v>0.81969113061256593</c:v>
                </c:pt>
                <c:pt idx="9812">
                  <c:v>0.80286295064923796</c:v>
                </c:pt>
                <c:pt idx="9813">
                  <c:v>0.78615708202057366</c:v>
                </c:pt>
                <c:pt idx="9814">
                  <c:v>0.76958055864802288</c:v>
                </c:pt>
                <c:pt idx="9815">
                  <c:v>0.75314049737191313</c:v>
                </c:pt>
                <c:pt idx="9816">
                  <c:v>0.73684409355884484</c:v>
                </c:pt>
                <c:pt idx="9817">
                  <c:v>0.72069861648752143</c:v>
                </c:pt>
                <c:pt idx="9818">
                  <c:v>0.70471140451606262</c:v>
                </c:pt>
                <c:pt idx="9819">
                  <c:v>0.68888986002980024</c:v>
                </c:pt>
                <c:pt idx="9820">
                  <c:v>0.6732414441735235</c:v>
                </c:pt>
                <c:pt idx="9821">
                  <c:v>0.65777367136865916</c:v>
                </c:pt>
                <c:pt idx="9822">
                  <c:v>0.64249410361929504</c:v>
                </c:pt>
                <c:pt idx="9823">
                  <c:v>0.62741034460893153</c:v>
                </c:pt>
                <c:pt idx="9824">
                  <c:v>0.61253003359337466</c:v>
                </c:pt>
                <c:pt idx="9825">
                  <c:v>0.59786083909217924</c:v>
                </c:pt>
                <c:pt idx="9826">
                  <c:v>0.58341045238433653</c:v>
                </c:pt>
                <c:pt idx="9827">
                  <c:v>0.56918658081288664</c:v>
                </c:pt>
                <c:pt idx="9828">
                  <c:v>0.5551969409043005</c:v>
                </c:pt>
                <c:pt idx="9829">
                  <c:v>0.54144925130908084</c:v>
                </c:pt>
                <c:pt idx="9830">
                  <c:v>0.52795122556942242</c:v>
                </c:pt>
                <c:pt idx="9831">
                  <c:v>0.51471056472189147</c:v>
                </c:pt>
                <c:pt idx="9832">
                  <c:v>0.50173494974252875</c:v>
                </c:pt>
                <c:pt idx="9833">
                  <c:v>0.48903203384268917</c:v>
                </c:pt>
                <c:pt idx="9834">
                  <c:v>0.47660943462408378</c:v>
                </c:pt>
                <c:pt idx="9835">
                  <c:v>0.46447472610211621</c:v>
                </c:pt>
                <c:pt idx="9836">
                  <c:v>0.45263543060794559</c:v>
                </c:pt>
                <c:pt idx="9837">
                  <c:v>0.441099010578409</c:v>
                </c:pt>
                <c:pt idx="9838">
                  <c:v>0.42987286024511201</c:v>
                </c:pt>
                <c:pt idx="9839">
                  <c:v>0.41896429723335726</c:v>
                </c:pt>
                <c:pt idx="9840">
                  <c:v>0.40838055408273377</c:v>
                </c:pt>
                <c:pt idx="9841">
                  <c:v>0.39812876970112837</c:v>
                </c:pt>
                <c:pt idx="9842">
                  <c:v>0.38821598076414265</c:v>
                </c:pt>
                <c:pt idx="9843">
                  <c:v>0.37864911307360372</c:v>
                </c:pt>
                <c:pt idx="9844">
                  <c:v>0.3694349728869975</c:v>
                </c:pt>
                <c:pt idx="9845">
                  <c:v>0.3605802382321745</c:v>
                </c:pt>
                <c:pt idx="9846">
                  <c:v>0.35209145022071275</c:v>
                </c:pt>
                <c:pt idx="9847">
                  <c:v>0.34397500437413281</c:v>
                </c:pt>
                <c:pt idx="9848">
                  <c:v>0.33623714197689586</c:v>
                </c:pt>
                <c:pt idx="9849">
                  <c:v>0.32888394147117</c:v>
                </c:pt>
                <c:pt idx="9850">
                  <c:v>0.32192130990811763</c:v>
                </c:pt>
                <c:pt idx="9851">
                  <c:v>0.31535497447020788</c:v>
                </c:pt>
                <c:pt idx="9852">
                  <c:v>0.30919047408009981</c:v>
                </c:pt>
                <c:pt idx="9853">
                  <c:v>0.30343315111111124</c:v>
                </c:pt>
                <c:pt idx="9854">
                  <c:v>0.29808814321468968</c:v>
                </c:pt>
                <c:pt idx="9855">
                  <c:v>0.29316037528002392</c:v>
                </c:pt>
                <c:pt idx="9856">
                  <c:v>0.28865455154142022</c:v>
                </c:pt>
                <c:pt idx="9857">
                  <c:v>0.28457514784866789</c:v>
                </c:pt>
                <c:pt idx="9858">
                  <c:v>0.28092640411552622</c:v>
                </c:pt>
                <c:pt idx="9859">
                  <c:v>0.27771231696198972</c:v>
                </c:pt>
                <c:pt idx="9860">
                  <c:v>0.27493663256470668</c:v>
                </c:pt>
                <c:pt idx="9861">
                  <c:v>0.27260283973127142</c:v>
                </c:pt>
                <c:pt idx="9862">
                  <c:v>0.27071416321207842</c:v>
                </c:pt>
                <c:pt idx="9863">
                  <c:v>0.26927355726533375</c:v>
                </c:pt>
                <c:pt idx="9864">
                  <c:v>0.26828369948822905</c:v>
                </c:pt>
                <c:pt idx="9865">
                  <c:v>0.26774698492891968</c:v>
                </c:pt>
                <c:pt idx="9866">
                  <c:v>0.26766552049229675</c:v>
                </c:pt>
                <c:pt idx="9867">
                  <c:v>0.26804111965306476</c:v>
                </c:pt>
                <c:pt idx="9868">
                  <c:v>0.2688752974880988</c:v>
                </c:pt>
                <c:pt idx="9869">
                  <c:v>0.27016926604082492</c:v>
                </c:pt>
                <c:pt idx="9870">
                  <c:v>0.27192393002911808</c:v>
                </c:pt>
                <c:pt idx="9871">
                  <c:v>0.2741398829074253</c:v>
                </c:pt>
                <c:pt idx="9872">
                  <c:v>0.27681740329428661</c:v>
                </c:pt>
                <c:pt idx="9873">
                  <c:v>0.27995645177450196</c:v>
                </c:pt>
                <c:pt idx="9874">
                  <c:v>0.28355666808574187</c:v>
                </c:pt>
                <c:pt idx="9875">
                  <c:v>0.28761736869777982</c:v>
                </c:pt>
                <c:pt idx="9876">
                  <c:v>0.29213754479264642</c:v>
                </c:pt>
                <c:pt idx="9877">
                  <c:v>0.29711586065227114</c:v>
                </c:pt>
                <c:pt idx="9878">
                  <c:v>0.30255065246092977</c:v>
                </c:pt>
                <c:pt idx="9879">
                  <c:v>0.30843992752700217</c:v>
                </c:pt>
                <c:pt idx="9880">
                  <c:v>0.31478136392984712</c:v>
                </c:pt>
                <c:pt idx="9881">
                  <c:v>0.32157231059541042</c:v>
                </c:pt>
                <c:pt idx="9882">
                  <c:v>0.32880978780370324</c:v>
                </c:pt>
                <c:pt idx="9883">
                  <c:v>0.33649048813058785</c:v>
                </c:pt>
                <c:pt idx="9884">
                  <c:v>0.34461077782523547</c:v>
                </c:pt>
                <c:pt idx="9885">
                  <c:v>0.35316669862436995</c:v>
                </c:pt>
                <c:pt idx="9886">
                  <c:v>0.36215397000215732</c:v>
                </c:pt>
                <c:pt idx="9887">
                  <c:v>0.37156799185515504</c:v>
                </c:pt>
                <c:pt idx="9888">
                  <c:v>0.38140384762062252</c:v>
                </c:pt>
                <c:pt idx="9889">
                  <c:v>0.39165630782420796</c:v>
                </c:pt>
                <c:pt idx="9890">
                  <c:v>0.4023198340543398</c:v>
                </c:pt>
                <c:pt idx="9891">
                  <c:v>0.41338858335778494</c:v>
                </c:pt>
                <c:pt idx="9892">
                  <c:v>0.42485641305121252</c:v>
                </c:pt>
                <c:pt idx="9893">
                  <c:v>0.4367168859422767</c:v>
                </c:pt>
                <c:pt idx="9894">
                  <c:v>0.44896327595295543</c:v>
                </c:pt>
                <c:pt idx="9895">
                  <c:v>0.46158857413707893</c:v>
                </c:pt>
                <c:pt idx="9896">
                  <c:v>0.47458549508220338</c:v>
                </c:pt>
                <c:pt idx="9897">
                  <c:v>0.48794648368810778</c:v>
                </c:pt>
                <c:pt idx="9898">
                  <c:v>0.50166372230908485</c:v>
                </c:pt>
                <c:pt idx="9899">
                  <c:v>0.5157291382503536</c:v>
                </c:pt>
                <c:pt idx="9900">
                  <c:v>0.53013441160556563</c:v>
                </c:pt>
                <c:pt idx="9901">
                  <c:v>0.54487098342347828</c:v>
                </c:pt>
                <c:pt idx="9902">
                  <c:v>0.55993006418987978</c:v>
                </c:pt>
                <c:pt idx="9903">
                  <c:v>0.57530264261088748</c:v>
                </c:pt>
                <c:pt idx="9904">
                  <c:v>0.59097949468270372</c:v>
                </c:pt>
                <c:pt idx="9905">
                  <c:v>0.60695119303354372</c:v>
                </c:pt>
                <c:pt idx="9906">
                  <c:v>0.62320811652010588</c:v>
                </c:pt>
                <c:pt idx="9907">
                  <c:v>0.63974046006511076</c:v>
                </c:pt>
                <c:pt idx="9908">
                  <c:v>0.65653824471596933</c:v>
                </c:pt>
                <c:pt idx="9909">
                  <c:v>0.67359132791041243</c:v>
                </c:pt>
                <c:pt idx="9910">
                  <c:v>0.69088941392918313</c:v>
                </c:pt>
                <c:pt idx="9911">
                  <c:v>0.70842206452026857</c:v>
                </c:pt>
                <c:pt idx="9912">
                  <c:v>0.72617870967405063</c:v>
                </c:pt>
                <c:pt idx="9913">
                  <c:v>0.74414865853336343</c:v>
                </c:pt>
                <c:pt idx="9914">
                  <c:v>0.76232111041808137</c:v>
                </c:pt>
                <c:pt idx="9915">
                  <c:v>0.78068516594732418</c:v>
                </c:pt>
                <c:pt idx="9916">
                  <c:v>0.79922983823777993</c:v>
                </c:pt>
                <c:pt idx="9917">
                  <c:v>0.81794406416309928</c:v>
                </c:pt>
                <c:pt idx="9918">
                  <c:v>0.83681671565177385</c:v>
                </c:pt>
                <c:pt idx="9919">
                  <c:v>0.85583661100660624</c:v>
                </c:pt>
                <c:pt idx="9920">
                  <c:v>0.87499252622710944</c:v>
                </c:pt>
                <c:pt idx="9921">
                  <c:v>0.89427320631555662</c:v>
                </c:pt>
                <c:pt idx="9922">
                  <c:v>0.91366737654756125</c:v>
                </c:pt>
                <c:pt idx="9923">
                  <c:v>0.9331637536909575</c:v>
                </c:pt>
                <c:pt idx="9924">
                  <c:v>0.95275105715286712</c:v>
                </c:pt>
                <c:pt idx="9925">
                  <c:v>0.97241802003808053</c:v>
                </c:pt>
                <c:pt idx="9926">
                  <c:v>0.99215340010187203</c:v>
                </c:pt>
                <c:pt idx="9927">
                  <c:v>1.0119459905792898</c:v>
                </c:pt>
                <c:pt idx="9928">
                  <c:v>1.0317846308743415</c:v>
                </c:pt>
                <c:pt idx="9929">
                  <c:v>1.0516582170939486</c:v>
                </c:pt>
                <c:pt idx="9930">
                  <c:v>1.071555712409558</c:v>
                </c:pt>
                <c:pt idx="9931">
                  <c:v>1.0914661572320585</c:v>
                </c:pt>
                <c:pt idx="9932">
                  <c:v>1.1113786791856319</c:v>
                </c:pt>
                <c:pt idx="9933">
                  <c:v>1.1312825028651541</c:v>
                </c:pt>
                <c:pt idx="9934">
                  <c:v>1.1511669593642626</c:v>
                </c:pt>
                <c:pt idx="9935">
                  <c:v>1.1710214955630782</c:v>
                </c:pt>
                <c:pt idx="9936">
                  <c:v>1.1908356831586144</c:v>
                </c:pt>
                <c:pt idx="9937">
                  <c:v>1.2105992274326656</c:v>
                </c:pt>
                <c:pt idx="9938">
                  <c:v>1.2303019757396678</c:v>
                </c:pt>
                <c:pt idx="9939">
                  <c:v>1.2499339257098552</c:v>
                </c:pt>
                <c:pt idx="9940">
                  <c:v>1.2694852331546878</c:v>
                </c:pt>
                <c:pt idx="9941">
                  <c:v>1.2889462196663632</c:v>
                </c:pt>
                <c:pt idx="9942">
                  <c:v>1.3083073799056577</c:v>
                </c:pt>
                <c:pt idx="9943">
                  <c:v>1.3275593885669306</c:v>
                </c:pt>
                <c:pt idx="9944">
                  <c:v>1.3466931070176476</c:v>
                </c:pt>
                <c:pt idx="9945">
                  <c:v>1.3656995896025759</c:v>
                </c:pt>
                <c:pt idx="9946">
                  <c:v>1.3845700896116604</c:v>
                </c:pt>
                <c:pt idx="9947">
                  <c:v>1.4032960649042359</c:v>
                </c:pt>
                <c:pt idx="9948">
                  <c:v>1.4218691831863948</c:v>
                </c:pt>
                <c:pt idx="9949">
                  <c:v>1.4402813269409713</c:v>
                </c:pt>
                <c:pt idx="9950">
                  <c:v>1.4585245980044046</c:v>
                </c:pt>
                <c:pt idx="9951">
                  <c:v>1.4765913217919873</c:v>
                </c:pt>
                <c:pt idx="9952">
                  <c:v>1.4944740511690098</c:v>
                </c:pt>
                <c:pt idx="9953">
                  <c:v>1.5121655699696439</c:v>
                </c:pt>
                <c:pt idx="9954">
                  <c:v>1.5296588961615383</c:v>
                </c:pt>
                <c:pt idx="9955">
                  <c:v>1.546947284660086</c:v>
                </c:pt>
                <c:pt idx="9956">
                  <c:v>1.5640242297935401</c:v>
                </c:pt>
                <c:pt idx="9957">
                  <c:v>1.5808834674198453</c:v>
                </c:pt>
                <c:pt idx="9958">
                  <c:v>1.5975189767026599</c:v>
                </c:pt>
                <c:pt idx="9959">
                  <c:v>1.6139249815446417</c:v>
                </c:pt>
                <c:pt idx="9960">
                  <c:v>1.6300959516877829</c:v>
                </c:pt>
                <c:pt idx="9961">
                  <c:v>1.646026603483268</c:v>
                </c:pt>
                <c:pt idx="9962">
                  <c:v>1.6617119003351331</c:v>
                </c:pt>
                <c:pt idx="9963">
                  <c:v>1.6771470528269121</c:v>
                </c:pt>
                <c:pt idx="9964">
                  <c:v>1.6923275185351421</c:v>
                </c:pt>
                <c:pt idx="9965">
                  <c:v>1.7072490015373805</c:v>
                </c:pt>
                <c:pt idx="9966">
                  <c:v>1.7219074516234958</c:v>
                </c:pt>
                <c:pt idx="9967">
                  <c:v>1.7362990632143196</c:v>
                </c:pt>
                <c:pt idx="9968">
                  <c:v>1.7504202740011259</c:v>
                </c:pt>
                <c:pt idx="9969">
                  <c:v>1.7642677633089481</c:v>
                </c:pt>
                <c:pt idx="9970">
                  <c:v>1.7778384501959064</c:v>
                </c:pt>
                <c:pt idx="9971">
                  <c:v>1.7911294912975557</c:v>
                </c:pt>
                <c:pt idx="9972">
                  <c:v>1.8041382784230762</c:v>
                </c:pt>
                <c:pt idx="9973">
                  <c:v>1.8168624359153001</c:v>
                </c:pt>
                <c:pt idx="9974">
                  <c:v>1.8292998177827138</c:v>
                </c:pt>
                <c:pt idx="9975">
                  <c:v>1.841448504616567</c:v>
                </c:pt>
                <c:pt idx="9976">
                  <c:v>1.8533068002969788</c:v>
                </c:pt>
                <c:pt idx="9977">
                  <c:v>1.8648732285032579</c:v>
                </c:pt>
                <c:pt idx="9978">
                  <c:v>1.8761465290397366</c:v>
                </c:pt>
                <c:pt idx="9979">
                  <c:v>1.8871256539818917</c:v>
                </c:pt>
                <c:pt idx="9980">
                  <c:v>1.8978097636573215</c:v>
                </c:pt>
                <c:pt idx="9981">
                  <c:v>1.9081982224720486</c:v>
                </c:pt>
                <c:pt idx="9982">
                  <c:v>1.9182905945894539</c:v>
                </c:pt>
                <c:pt idx="9983">
                  <c:v>1.928086639477198</c:v>
                </c:pt>
                <c:pt idx="9984">
                  <c:v>1.9375863073264477</c:v>
                </c:pt>
                <c:pt idx="9985">
                  <c:v>1.9467897343579821</c:v>
                </c:pt>
                <c:pt idx="9986">
                  <c:v>1.9556972380259678</c:v>
                </c:pt>
                <c:pt idx="9987">
                  <c:v>1.964309312123772</c:v>
                </c:pt>
                <c:pt idx="9988">
                  <c:v>1.9726266218093769</c:v>
                </c:pt>
                <c:pt idx="9989">
                  <c:v>1.980649998553752</c:v>
                </c:pt>
                <c:pt idx="9990">
                  <c:v>1.988380435025811</c:v>
                </c:pt>
                <c:pt idx="9991">
                  <c:v>1.9958190799228102</c:v>
                </c:pt>
                <c:pt idx="9992">
                  <c:v>2.0029672327510584</c:v>
                </c:pt>
                <c:pt idx="9993">
                  <c:v>2.0098263385757047</c:v>
                </c:pt>
                <c:pt idx="9994">
                  <c:v>2.0163979827354992</c:v>
                </c:pt>
                <c:pt idx="9995">
                  <c:v>2.0226838855444687</c:v>
                </c:pt>
                <c:pt idx="9996">
                  <c:v>2.0286858969769992</c:v>
                </c:pt>
                <c:pt idx="9997">
                  <c:v>2.0344059913531209</c:v>
                </c:pt>
                <c:pt idx="9998">
                  <c:v>2.0398462620284388</c:v>
                </c:pt>
                <c:pt idx="9999">
                  <c:v>2.0450089160952594</c:v>
                </c:pt>
                <c:pt idx="10000">
                  <c:v>2.0498962691030207</c:v>
                </c:pt>
                <c:pt idx="10001">
                  <c:v>2.0545107398080233</c:v>
                </c:pt>
                <c:pt idx="10002">
                  <c:v>2.0588548449538449</c:v>
                </c:pt>
                <c:pt idx="10003">
                  <c:v>2.0629311940943995</c:v>
                </c:pt>
                <c:pt idx="10004">
                  <c:v>2.066742484459303</c:v>
                </c:pt>
                <c:pt idx="10005">
                  <c:v>2.0702914958767571</c:v>
                </c:pt>
                <c:pt idx="10006">
                  <c:v>2.0735810857493608</c:v>
                </c:pt>
                <c:pt idx="10007">
                  <c:v>2.0766141840941539</c:v>
                </c:pt>
                <c:pt idx="10008">
                  <c:v>2.0793937886536251</c:v>
                </c:pt>
                <c:pt idx="10009">
                  <c:v>2.0819229600740221</c:v>
                </c:pt>
                <c:pt idx="10010">
                  <c:v>2.0842048171657992</c:v>
                </c:pt>
                <c:pt idx="10011">
                  <c:v>2.0862425322419478</c:v>
                </c:pt>
                <c:pt idx="10012">
                  <c:v>2.0880393265430284</c:v>
                </c:pt>
                <c:pt idx="10013">
                  <c:v>2.0895984657508753</c:v>
                </c:pt>
                <c:pt idx="10014">
                  <c:v>2.0909232555930295</c:v>
                </c:pt>
                <c:pt idx="10015">
                  <c:v>2.0920170375432794</c:v>
                </c:pt>
                <c:pt idx="10016">
                  <c:v>2.0928831846194269</c:v>
                </c:pt>
                <c:pt idx="10017">
                  <c:v>2.0935250972808781</c:v>
                </c:pt>
                <c:pt idx="10018">
                  <c:v>2.0939461994287418</c:v>
                </c:pt>
                <c:pt idx="10019">
                  <c:v>2.0941499345102841</c:v>
                </c:pt>
                <c:pt idx="10020">
                  <c:v>2.0941397617301121</c:v>
                </c:pt>
                <c:pt idx="10021">
                  <c:v>2.0939191523662481</c:v>
                </c:pt>
                <c:pt idx="10022">
                  <c:v>2.0934915861980192</c:v>
                </c:pt>
                <c:pt idx="10023">
                  <c:v>2.092860548041545</c:v>
                </c:pt>
                <c:pt idx="10024">
                  <c:v>2.0920295243965463</c:v>
                </c:pt>
                <c:pt idx="10025">
                  <c:v>2.0910020002032987</c:v>
                </c:pt>
                <c:pt idx="10026">
                  <c:v>2.0897814557115852</c:v>
                </c:pt>
                <c:pt idx="10027">
                  <c:v>2.0883713634622771</c:v>
                </c:pt>
                <c:pt idx="10028">
                  <c:v>2.0867751853774448</c:v>
                </c:pt>
                <c:pt idx="10029">
                  <c:v>2.0849963699650012</c:v>
                </c:pt>
                <c:pt idx="10030">
                  <c:v>2.0830383496326053</c:v>
                </c:pt>
                <c:pt idx="10031">
                  <c:v>2.0809045381120947</c:v>
                </c:pt>
                <c:pt idx="10032">
                  <c:v>2.078598327994273</c:v>
                </c:pt>
                <c:pt idx="10033">
                  <c:v>2.0761230883721882</c:v>
                </c:pt>
                <c:pt idx="10034">
                  <c:v>2.0734821625924482</c:v>
                </c:pt>
                <c:pt idx="10035">
                  <c:v>2.070678866113528</c:v>
                </c:pt>
                <c:pt idx="10036">
                  <c:v>2.0677164844703571</c:v>
                </c:pt>
                <c:pt idx="10037">
                  <c:v>2.064598271340401</c:v>
                </c:pt>
                <c:pt idx="10038">
                  <c:v>2.0613274467180611</c:v>
                </c:pt>
                <c:pt idx="10039">
                  <c:v>2.0579071951838612</c:v>
                </c:pt>
                <c:pt idx="10040">
                  <c:v>2.0543406642794078</c:v>
                </c:pt>
                <c:pt idx="10041">
                  <c:v>2.050630962975919</c:v>
                </c:pt>
                <c:pt idx="10042">
                  <c:v>2.0467811602408998</c:v>
                </c:pt>
                <c:pt idx="10043">
                  <c:v>2.0427942836997608</c:v>
                </c:pt>
                <c:pt idx="10044">
                  <c:v>2.038673318388303</c:v>
                </c:pt>
                <c:pt idx="10045">
                  <c:v>2.0344212055976092</c:v>
                </c:pt>
                <c:pt idx="10046">
                  <c:v>2.0300408418049884</c:v>
                </c:pt>
                <c:pt idx="10047">
                  <c:v>2.0255350776936476</c:v>
                </c:pt>
                <c:pt idx="10048">
                  <c:v>2.0209067172555581</c:v>
                </c:pt>
                <c:pt idx="10049">
                  <c:v>2.0161585169766072</c:v>
                </c:pt>
                <c:pt idx="10050">
                  <c:v>2.0112931851017577</c:v>
                </c:pt>
                <c:pt idx="10051">
                  <c:v>2.0063133809782467</c:v>
                </c:pt>
                <c:pt idx="10052">
                  <c:v>2.0012217144742204</c:v>
                </c:pt>
                <c:pt idx="10053">
                  <c:v>1.996020745472076</c:v>
                </c:pt>
                <c:pt idx="10054">
                  <c:v>1.9907129834303845</c:v>
                </c:pt>
                <c:pt idx="10055">
                  <c:v>1.9853008870175637</c:v>
                </c:pt>
                <c:pt idx="10056">
                  <c:v>1.9797868638115574</c:v>
                </c:pt>
                <c:pt idx="10057">
                  <c:v>1.974173270063682</c:v>
                </c:pt>
                <c:pt idx="10058">
                  <c:v>1.9684624105259541</c:v>
                </c:pt>
                <c:pt idx="10059">
                  <c:v>1.9626565383372709</c:v>
                </c:pt>
                <c:pt idx="10060">
                  <c:v>1.9567578549704929</c:v>
                </c:pt>
                <c:pt idx="10061">
                  <c:v>1.9507685102329528</c:v>
                </c:pt>
                <c:pt idx="10062">
                  <c:v>1.9446906023219739</c:v>
                </c:pt>
                <c:pt idx="10063">
                  <c:v>1.9385261779336547</c:v>
                </c:pt>
                <c:pt idx="10064">
                  <c:v>1.9322772324200139</c:v>
                </c:pt>
                <c:pt idx="10065">
                  <c:v>1.9259457099944988</c:v>
                </c:pt>
                <c:pt idx="10066">
                  <c:v>1.9195335039839541</c:v>
                </c:pt>
                <c:pt idx="10067">
                  <c:v>1.9130424571251838</c:v>
                </c:pt>
                <c:pt idx="10068">
                  <c:v>1.906474361902434</c:v>
                </c:pt>
                <c:pt idx="10069">
                  <c:v>1.8998309609264541</c:v>
                </c:pt>
                <c:pt idx="10070">
                  <c:v>1.8931139473520755</c:v>
                </c:pt>
                <c:pt idx="10071">
                  <c:v>1.8863249653320671</c:v>
                </c:pt>
                <c:pt idx="10072">
                  <c:v>1.8794656105075898</c:v>
                </c:pt>
                <c:pt idx="10073">
                  <c:v>1.8725374305315303</c:v>
                </c:pt>
                <c:pt idx="10074">
                  <c:v>1.8655419256224646</c:v>
                </c:pt>
                <c:pt idx="10075">
                  <c:v>1.8584805491525167</c:v>
                </c:pt>
                <c:pt idx="10076">
                  <c:v>1.8513547082607933</c:v>
                </c:pt>
                <c:pt idx="10077">
                  <c:v>1.8441657644965463</c:v>
                </c:pt>
                <c:pt idx="10078">
                  <c:v>1.8369150344882728</c:v>
                </c:pt>
                <c:pt idx="10079">
                  <c:v>1.829603790636583</c:v>
                </c:pt>
                <c:pt idx="10080">
                  <c:v>1.8222332618319395</c:v>
                </c:pt>
                <c:pt idx="10081">
                  <c:v>1.8148046341937361</c:v>
                </c:pt>
                <c:pt idx="10082">
                  <c:v>1.8073190518326514</c:v>
                </c:pt>
                <c:pt idx="10083">
                  <c:v>1.7997776176292797</c:v>
                </c:pt>
                <c:pt idx="10084">
                  <c:v>1.7921813940363041</c:v>
                </c:pt>
                <c:pt idx="10085">
                  <c:v>1.7845314038949882</c:v>
                </c:pt>
                <c:pt idx="10086">
                  <c:v>1.7768286312711246</c:v>
                </c:pt>
                <c:pt idx="10087">
                  <c:v>1.7690740223056456</c:v>
                </c:pt>
                <c:pt idx="10088">
                  <c:v>1.7612684860817895</c:v>
                </c:pt>
                <c:pt idx="10089">
                  <c:v>1.7534128955042378</c:v>
                </c:pt>
                <c:pt idx="10090">
                  <c:v>1.7455080881963758</c:v>
                </c:pt>
                <c:pt idx="10091">
                  <c:v>1.7375548674049164</c:v>
                </c:pt>
                <c:pt idx="10092">
                  <c:v>1.7295540029222014</c:v>
                </c:pt>
                <c:pt idx="10093">
                  <c:v>1.7215062320158772</c:v>
                </c:pt>
                <c:pt idx="10094">
                  <c:v>1.7134122603717616</c:v>
                </c:pt>
                <c:pt idx="10095">
                  <c:v>1.7052727630476419</c:v>
                </c:pt>
                <c:pt idx="10096">
                  <c:v>1.697088385435487</c:v>
                </c:pt>
                <c:pt idx="10097">
                  <c:v>1.6888597442345943</c:v>
                </c:pt>
                <c:pt idx="10098">
                  <c:v>1.6805874284322897</c:v>
                </c:pt>
                <c:pt idx="10099">
                  <c:v>1.6722720002960056</c:v>
                </c:pt>
                <c:pt idx="10100">
                  <c:v>1.6639139963706642</c:v>
                </c:pt>
                <c:pt idx="10101">
                  <c:v>1.6555139284869751</c:v>
                </c:pt>
                <c:pt idx="10102">
                  <c:v>1.6470722847745463</c:v>
                </c:pt>
                <c:pt idx="10103">
                  <c:v>1.6385895306859799</c:v>
                </c:pt>
                <c:pt idx="10104">
                  <c:v>1.630066110025352</c:v>
                </c:pt>
                <c:pt idx="10105">
                  <c:v>1.6215024459856744</c:v>
                </c:pt>
                <c:pt idx="10106">
                  <c:v>1.6128989421919717</c:v>
                </c:pt>
                <c:pt idx="10107">
                  <c:v>1.6042559837532337</c:v>
                </c:pt>
                <c:pt idx="10108">
                  <c:v>1.5955739383182121</c:v>
                </c:pt>
                <c:pt idx="10109">
                  <c:v>1.586853157140746</c:v>
                </c:pt>
                <c:pt idx="10110">
                  <c:v>1.5780939761492043</c:v>
                </c:pt>
                <c:pt idx="10111">
                  <c:v>1.5692967170246326</c:v>
                </c:pt>
                <c:pt idx="10112">
                  <c:v>1.5604616882840154</c:v>
                </c:pt>
                <c:pt idx="10113">
                  <c:v>1.5515891863693878</c:v>
                </c:pt>
                <c:pt idx="10114">
                  <c:v>1.542679496744928</c:v>
                </c:pt>
                <c:pt idx="10115">
                  <c:v>1.5337328950000519</c:v>
                </c:pt>
                <c:pt idx="10116">
                  <c:v>1.5247496479578482</c:v>
                </c:pt>
                <c:pt idx="10117">
                  <c:v>1.5157300147907804</c:v>
                </c:pt>
                <c:pt idx="10118">
                  <c:v>1.5066742481427635</c:v>
                </c:pt>
                <c:pt idx="10119">
                  <c:v>1.4975825952576622</c:v>
                </c:pt>
                <c:pt idx="10120">
                  <c:v>1.488455299114064</c:v>
                </c:pt>
                <c:pt idx="10121">
                  <c:v>1.4792925995664712</c:v>
                </c:pt>
                <c:pt idx="10122">
                  <c:v>1.4700947344926318</c:v>
                </c:pt>
                <c:pt idx="10123">
                  <c:v>1.4608619409483137</c:v>
                </c:pt>
                <c:pt idx="10124">
                  <c:v>1.4515944563273793</c:v>
                </c:pt>
                <c:pt idx="10125">
                  <c:v>1.442292519528338</c:v>
                </c:pt>
                <c:pt idx="10126">
                  <c:v>1.4329563721289316</c:v>
                </c:pt>
                <c:pt idx="10127">
                  <c:v>1.423586259563929</c:v>
                </c:pt>
                <c:pt idx="10128">
                  <c:v>1.4141824323122487</c:v>
                </c:pt>
                <c:pt idx="10129">
                  <c:v>1.4047451470879435</c:v>
                </c:pt>
                <c:pt idx="10130">
                  <c:v>1.3952746680384764</c:v>
                </c:pt>
                <c:pt idx="10131">
                  <c:v>1.3857712679488599</c:v>
                </c:pt>
                <c:pt idx="10132">
                  <c:v>1.3762352294499141</c:v>
                </c:pt>
                <c:pt idx="10133">
                  <c:v>1.3666668462345146</c:v>
                </c:pt>
                <c:pt idx="10134">
                  <c:v>1.3570664242769281</c:v>
                </c:pt>
                <c:pt idx="10135">
                  <c:v>1.3474342830584893</c:v>
                </c:pt>
                <c:pt idx="10136">
                  <c:v>1.3377707567971397</c:v>
                </c:pt>
                <c:pt idx="10137">
                  <c:v>1.3280761956826117</c:v>
                </c:pt>
                <c:pt idx="10138">
                  <c:v>1.3183509671137004</c:v>
                </c:pt>
                <c:pt idx="10139">
                  <c:v>1.3085954569410967</c:v>
                </c:pt>
                <c:pt idx="10140">
                  <c:v>1.29881007071204</c:v>
                </c:pt>
                <c:pt idx="10141">
                  <c:v>1.2889952349187381</c:v>
                </c:pt>
                <c:pt idx="10142">
                  <c:v>1.2791513982475968</c:v>
                </c:pt>
                <c:pt idx="10143">
                  <c:v>1.2692790328310271</c:v>
                </c:pt>
                <c:pt idx="10144">
                  <c:v>1.2593786355003798</c:v>
                </c:pt>
                <c:pt idx="10145">
                  <c:v>1.2494507290374712</c:v>
                </c:pt>
                <c:pt idx="10146">
                  <c:v>1.2394958634271656</c:v>
                </c:pt>
                <c:pt idx="10147">
                  <c:v>1.229514617108425</c:v>
                </c:pt>
                <c:pt idx="10148">
                  <c:v>1.219507598222189</c:v>
                </c:pt>
                <c:pt idx="10149">
                  <c:v>1.2094754458568771</c:v>
                </c:pt>
                <c:pt idx="10150">
                  <c:v>1.1994188312898544</c:v>
                </c:pt>
                <c:pt idx="10151">
                  <c:v>1.1893384592238621</c:v>
                </c:pt>
                <c:pt idx="10152">
                  <c:v>1.1792350690165379</c:v>
                </c:pt>
                <c:pt idx="10153">
                  <c:v>1.1691094359029417</c:v>
                </c:pt>
                <c:pt idx="10154">
                  <c:v>1.1589623722102635</c:v>
                </c:pt>
                <c:pt idx="10155">
                  <c:v>1.1487947285618101</c:v>
                </c:pt>
                <c:pt idx="10156">
                  <c:v>1.1386073950693578</c:v>
                </c:pt>
                <c:pt idx="10157">
                  <c:v>1.1284013025146953</c:v>
                </c:pt>
                <c:pt idx="10158">
                  <c:v>1.1181774235153905</c:v>
                </c:pt>
                <c:pt idx="10159">
                  <c:v>1.1079367736755226</c:v>
                </c:pt>
                <c:pt idx="10160">
                  <c:v>1.097680412719573</c:v>
                </c:pt>
                <c:pt idx="10161">
                  <c:v>1.0874094456074095</c:v>
                </c:pt>
                <c:pt idx="10162">
                  <c:v>1.07712502362808</c:v>
                </c:pt>
                <c:pt idx="10163">
                  <c:v>1.0668283454723932</c:v>
                </c:pt>
                <c:pt idx="10164">
                  <c:v>1.056520658279511</c:v>
                </c:pt>
                <c:pt idx="10165">
                  <c:v>1.0462032586604038</c:v>
                </c:pt>
                <c:pt idx="10166">
                  <c:v>1.0358774936896378</c:v>
                </c:pt>
                <c:pt idx="10167">
                  <c:v>1.0255447618700768</c:v>
                </c:pt>
                <c:pt idx="10168">
                  <c:v>1.0152065140641833</c:v>
                </c:pt>
                <c:pt idx="10169">
                  <c:v>1.004864254390923</c:v>
                </c:pt>
                <c:pt idx="10170">
                  <c:v>0.99451954108665663</c:v>
                </c:pt>
                <c:pt idx="10171">
                  <c:v>0.98417398732722328</c:v>
                </c:pt>
                <c:pt idx="10172">
                  <c:v>0.97382926200905284</c:v>
                </c:pt>
                <c:pt idx="10173">
                  <c:v>0.96348709048728154</c:v>
                </c:pt>
                <c:pt idx="10174">
                  <c:v>0.95314925526745864</c:v>
                </c:pt>
                <c:pt idx="10175">
                  <c:v>0.94281759665035525</c:v>
                </c:pt>
                <c:pt idx="10176">
                  <c:v>0.93249401332534165</c:v>
                </c:pt>
                <c:pt idx="10177">
                  <c:v>0.92218046291169153</c:v>
                </c:pt>
                <c:pt idx="10178">
                  <c:v>0.91187896244365663</c:v>
                </c:pt>
                <c:pt idx="10179">
                  <c:v>0.90159158879853851</c:v>
                </c:pt>
                <c:pt idx="10180">
                  <c:v>0.89132047906323697</c:v>
                </c:pt>
                <c:pt idx="10181">
                  <c:v>0.88106783083912088</c:v>
                </c:pt>
                <c:pt idx="10182">
                  <c:v>0.87083590248058262</c:v>
                </c:pt>
                <c:pt idx="10183">
                  <c:v>0.86062701326580582</c:v>
                </c:pt>
                <c:pt idx="10184">
                  <c:v>0.85044354349665707</c:v>
                </c:pt>
                <c:pt idx="10185">
                  <c:v>0.84028793452617412</c:v>
                </c:pt>
                <c:pt idx="10186">
                  <c:v>0.83016268870989596</c:v>
                </c:pt>
                <c:pt idx="10187">
                  <c:v>0.82007036927915933</c:v>
                </c:pt>
                <c:pt idx="10188">
                  <c:v>0.8100136001344872</c:v>
                </c:pt>
                <c:pt idx="10189">
                  <c:v>0.7999950655546606</c:v>
                </c:pt>
                <c:pt idx="10190">
                  <c:v>0.79001750982230012</c:v>
                </c:pt>
                <c:pt idx="10191">
                  <c:v>0.78008373676027243</c:v>
                </c:pt>
                <c:pt idx="10192">
                  <c:v>0.77019660917897348</c:v>
                </c:pt>
                <c:pt idx="10193">
                  <c:v>0.76035904823100031</c:v>
                </c:pt>
                <c:pt idx="10194">
                  <c:v>0.75057403267252665</c:v>
                </c:pt>
                <c:pt idx="10195">
                  <c:v>0.74084459802722191</c:v>
                </c:pt>
                <c:pt idx="10196">
                  <c:v>0.73117383565273164</c:v>
                </c:pt>
                <c:pt idx="10197">
                  <c:v>0.72156489170681359</c:v>
                </c:pt>
                <c:pt idx="10198">
                  <c:v>0.71202096601169163</c:v>
                </c:pt>
                <c:pt idx="10199">
                  <c:v>0.70254531081494376</c:v>
                </c:pt>
                <c:pt idx="10200">
                  <c:v>0.69314122944546164</c:v>
                </c:pt>
                <c:pt idx="10201">
                  <c:v>0.68381207486292594</c:v>
                </c:pt>
                <c:pt idx="10202">
                  <c:v>0.67456124809948581</c:v>
                </c:pt>
                <c:pt idx="10203">
                  <c:v>0.66539219659369042</c:v>
                </c:pt>
                <c:pt idx="10204">
                  <c:v>0.65630841241325066</c:v>
                </c:pt>
                <c:pt idx="10205">
                  <c:v>0.64731343036871902</c:v>
                </c:pt>
                <c:pt idx="10206">
                  <c:v>0.63841082601552313</c:v>
                </c:pt>
                <c:pt idx="10207">
                  <c:v>0.62960421354457563</c:v>
                </c:pt>
                <c:pt idx="10208">
                  <c:v>0.62089724356117271</c:v>
                </c:pt>
                <c:pt idx="10209">
                  <c:v>0.61229360075233652</c:v>
                </c:pt>
                <c:pt idx="10210">
                  <c:v>0.60379700144258963</c:v>
                </c:pt>
                <c:pt idx="10211">
                  <c:v>0.59541119103795936</c:v>
                </c:pt>
                <c:pt idx="10212">
                  <c:v>0.58713994136024406</c:v>
                </c:pt>
                <c:pt idx="10213">
                  <c:v>0.57898704787045852</c:v>
                </c:pt>
                <c:pt idx="10214">
                  <c:v>0.57095632678433539</c:v>
                </c:pt>
                <c:pt idx="10215">
                  <c:v>0.56305161207956467</c:v>
                </c:pt>
                <c:pt idx="10216">
                  <c:v>0.55527675239772767</c:v>
                </c:pt>
                <c:pt idx="10217">
                  <c:v>0.54763560784098453</c:v>
                </c:pt>
                <c:pt idx="10218">
                  <c:v>0.54013204666757764</c:v>
                </c:pt>
                <c:pt idx="10219">
                  <c:v>0.5327699418860965</c:v>
                </c:pt>
                <c:pt idx="10220">
                  <c:v>0.52555316775333416</c:v>
                </c:pt>
                <c:pt idx="10221">
                  <c:v>0.5184855961764665</c:v>
                </c:pt>
                <c:pt idx="10222">
                  <c:v>0.51157109302397363</c:v>
                </c:pt>
                <c:pt idx="10223">
                  <c:v>0.50481351434770549</c:v>
                </c:pt>
                <c:pt idx="10224">
                  <c:v>0.49821670252034778</c:v>
                </c:pt>
                <c:pt idx="10225">
                  <c:v>0.49178448229165539</c:v>
                </c:pt>
                <c:pt idx="10226">
                  <c:v>0.48552065676745093</c:v>
                </c:pt>
                <c:pt idx="10227">
                  <c:v>0.47942900331598443</c:v>
                </c:pt>
                <c:pt idx="10228">
                  <c:v>0.47351326940611399</c:v>
                </c:pt>
                <c:pt idx="10229">
                  <c:v>0.46777716838253891</c:v>
                </c:pt>
                <c:pt idx="10230">
                  <c:v>0.46222437518217346</c:v>
                </c:pt>
                <c:pt idx="10231">
                  <c:v>0.45685852199812566</c:v>
                </c:pt>
                <c:pt idx="10232">
                  <c:v>0.45168319389628231</c:v>
                </c:pt>
                <c:pt idx="10233">
                  <c:v>0.44670192439054185</c:v>
                </c:pt>
                <c:pt idx="10234">
                  <c:v>0.44191819098250684</c:v>
                </c:pt>
                <c:pt idx="10235">
                  <c:v>0.43733541067199228</c:v>
                </c:pt>
                <c:pt idx="10236">
                  <c:v>0.43295693544534164</c:v>
                </c:pt>
                <c:pt idx="10237">
                  <c:v>0.42878604774733525</c:v>
                </c:pt>
                <c:pt idx="10238">
                  <c:v>0.42482595594427197</c:v>
                </c:pt>
                <c:pt idx="10239">
                  <c:v>0.4210797897852509</c:v>
                </c:pt>
                <c:pt idx="10240">
                  <c:v>0.41755059586836596</c:v>
                </c:pt>
                <c:pt idx="10241">
                  <c:v>0.41424133312011124</c:v>
                </c:pt>
                <c:pt idx="10242">
                  <c:v>0.41115486829443654</c:v>
                </c:pt>
                <c:pt idx="10243">
                  <c:v>0.40829397150039926</c:v>
                </c:pt>
                <c:pt idx="10244">
                  <c:v>0.40566131176501191</c:v>
                </c:pt>
                <c:pt idx="10245">
                  <c:v>0.40325945263996626</c:v>
                </c:pt>
                <c:pt idx="10246">
                  <c:v>0.40109084786008681</c:v>
                </c:pt>
                <c:pt idx="10247">
                  <c:v>0.39915783706141772</c:v>
                </c:pt>
                <c:pt idx="10248">
                  <c:v>0.39746264156691102</c:v>
                </c:pt>
                <c:pt idx="10249">
                  <c:v>0.39600736024837524</c:v>
                </c:pt>
                <c:pt idx="10250">
                  <c:v>0.39479396547247353</c:v>
                </c:pt>
                <c:pt idx="10251">
                  <c:v>0.39382429913886352</c:v>
                </c:pt>
                <c:pt idx="10252">
                  <c:v>0.39310006881877163</c:v>
                </c:pt>
                <c:pt idx="10253">
                  <c:v>0.39262284400231506</c:v>
                </c:pt>
                <c:pt idx="10254">
                  <c:v>0.39239405246205877</c:v>
                </c:pt>
                <c:pt idx="10255">
                  <c:v>0.39241497674103953</c:v>
                </c:pt>
                <c:pt idx="10256">
                  <c:v>0.39268675077355497</c:v>
                </c:pt>
                <c:pt idx="10257">
                  <c:v>0.39321035664544762</c:v>
                </c:pt>
                <c:pt idx="10258">
                  <c:v>0.39398662150223751</c:v>
                </c:pt>
                <c:pt idx="10259">
                  <c:v>0.39501621461249486</c:v>
                </c:pt>
                <c:pt idx="10260">
                  <c:v>0.39629964459295658</c:v>
                </c:pt>
                <c:pt idx="10261">
                  <c:v>0.39783725680361487</c:v>
                </c:pt>
                <c:pt idx="10262">
                  <c:v>0.39962923091812286</c:v>
                </c:pt>
                <c:pt idx="10263">
                  <c:v>0.40167557867742382</c:v>
                </c:pt>
                <c:pt idx="10264">
                  <c:v>0.40397614183194908</c:v>
                </c:pt>
                <c:pt idx="10265">
                  <c:v>0.40653059027877531</c:v>
                </c:pt>
                <c:pt idx="10266">
                  <c:v>0.40933842039933432</c:v>
                </c:pt>
                <c:pt idx="10267">
                  <c:v>0.41239895360335765</c:v>
                </c:pt>
                <c:pt idx="10268">
                  <c:v>0.41571133508320984</c:v>
                </c:pt>
                <c:pt idx="10269">
                  <c:v>0.41927453278444343</c:v>
                </c:pt>
                <c:pt idx="10270">
                  <c:v>0.42308733659620934</c:v>
                </c:pt>
                <c:pt idx="10271">
                  <c:v>0.42714835776507598</c:v>
                </c:pt>
                <c:pt idx="10272">
                  <c:v>0.43145602853695431</c:v>
                </c:pt>
                <c:pt idx="10273">
                  <c:v>0.43600860202878938</c:v>
                </c:pt>
                <c:pt idx="10274">
                  <c:v>0.44080415233385778</c:v>
                </c:pt>
                <c:pt idx="10275">
                  <c:v>0.44584057486223666</c:v>
                </c:pt>
                <c:pt idx="10276">
                  <c:v>0.45111558691850384</c:v>
                </c:pt>
                <c:pt idx="10277">
                  <c:v>0.45662672851755831</c:v>
                </c:pt>
                <c:pt idx="10278">
                  <c:v>0.46237136344032276</c:v>
                </c:pt>
                <c:pt idx="10279">
                  <c:v>0.46834668052847578</c:v>
                </c:pt>
                <c:pt idx="10280">
                  <c:v>0.47454969521904805</c:v>
                </c:pt>
                <c:pt idx="10281">
                  <c:v>0.48097725131802621</c:v>
                </c:pt>
                <c:pt idx="10282">
                  <c:v>0.48762602301166025</c:v>
                </c:pt>
                <c:pt idx="10283">
                  <c:v>0.49449251711411657</c:v>
                </c:pt>
                <c:pt idx="10284">
                  <c:v>0.50157307554920849</c:v>
                </c:pt>
                <c:pt idx="10285">
                  <c:v>0.50886387806430822</c:v>
                </c:pt>
                <c:pt idx="10286">
                  <c:v>0.51636094517238651</c:v>
                </c:pt>
                <c:pt idx="10287">
                  <c:v>0.52406014131888723</c:v>
                </c:pt>
                <c:pt idx="10288">
                  <c:v>0.53195717827091837</c:v>
                </c:pt>
                <c:pt idx="10289">
                  <c:v>0.54004761872170715</c:v>
                </c:pt>
                <c:pt idx="10290">
                  <c:v>0.54832688010778652</c:v>
                </c:pt>
                <c:pt idx="10291">
                  <c:v>0.55679023863195432</c:v>
                </c:pt>
                <c:pt idx="10292">
                  <c:v>0.56543283348691942</c:v>
                </c:pt>
                <c:pt idx="10293">
                  <c:v>0.57424967127318749</c:v>
                </c:pt>
                <c:pt idx="10294">
                  <c:v>0.58323563060457184</c:v>
                </c:pt>
                <c:pt idx="10295">
                  <c:v>0.5923854668946229</c:v>
                </c:pt>
                <c:pt idx="10296">
                  <c:v>0.6016938173146531</c:v>
                </c:pt>
                <c:pt idx="10297">
                  <c:v>0.61115520591911932</c:v>
                </c:pt>
                <c:pt idx="10298">
                  <c:v>0.62076404892628578</c:v>
                </c:pt>
                <c:pt idx="10299">
                  <c:v>0.63051466014840163</c:v>
                </c:pt>
                <c:pt idx="10300">
                  <c:v>0.64040125656075131</c:v>
                </c:pt>
                <c:pt idx="10301">
                  <c:v>0.65041796400226115</c:v>
                </c:pt>
                <c:pt idx="10302">
                  <c:v>0.66055882299659052</c:v>
                </c:pt>
                <c:pt idx="10303">
                  <c:v>0.67081779468499625</c:v>
                </c:pt>
                <c:pt idx="10304">
                  <c:v>0.68118876686070751</c:v>
                </c:pt>
                <c:pt idx="10305">
                  <c:v>0.69166556009558777</c:v>
                </c:pt>
                <c:pt idx="10306">
                  <c:v>0.70224193394676382</c:v>
                </c:pt>
                <c:pt idx="10307">
                  <c:v>0.71291159323641862</c:v>
                </c:pt>
                <c:pt idx="10308">
                  <c:v>0.72366819438960672</c:v>
                </c:pt>
                <c:pt idx="10309">
                  <c:v>0.73450535182423549</c:v>
                </c:pt>
                <c:pt idx="10310">
                  <c:v>0.74541664437808064</c:v>
                </c:pt>
                <c:pt idx="10311">
                  <c:v>0.75639562176660391</c:v>
                </c:pt>
                <c:pt idx="10312">
                  <c:v>0.76743581105588765</c:v>
                </c:pt>
                <c:pt idx="10313">
                  <c:v>0.77853072314493343</c:v>
                </c:pt>
                <c:pt idx="10314">
                  <c:v>0.78967385924205702</c:v>
                </c:pt>
                <c:pt idx="10315">
                  <c:v>0.80085871732885361</c:v>
                </c:pt>
                <c:pt idx="10316">
                  <c:v>0.81207879859676868</c:v>
                </c:pt>
                <c:pt idx="10317">
                  <c:v>0.82332761385045083</c:v>
                </c:pt>
                <c:pt idx="10318">
                  <c:v>0.83459868986372809</c:v>
                </c:pt>
                <c:pt idx="10319">
                  <c:v>0.84588557567964051</c:v>
                </c:pt>
                <c:pt idx="10320">
                  <c:v>0.85718184884484594</c:v>
                </c:pt>
                <c:pt idx="10321">
                  <c:v>0.86848112156792256</c:v>
                </c:pt>
                <c:pt idx="10322">
                  <c:v>0.87977704679144964</c:v>
                </c:pt>
                <c:pt idx="10323">
                  <c:v>0.89106332417013556</c:v>
                </c:pt>
                <c:pt idx="10324">
                  <c:v>0.90233370594433915</c:v>
                </c:pt>
                <c:pt idx="10325">
                  <c:v>0.91358200270034517</c:v>
                </c:pt>
                <c:pt idx="10326">
                  <c:v>0.92480208901059868</c:v>
                </c:pt>
                <c:pt idx="10327">
                  <c:v>0.93598790894301986</c:v>
                </c:pt>
                <c:pt idx="10328">
                  <c:v>0.94713348143342624</c:v>
                </c:pt>
                <c:pt idx="10329">
                  <c:v>0.95823290551336548</c:v>
                </c:pt>
                <c:pt idx="10330">
                  <c:v>0.96928036538532769</c:v>
                </c:pt>
                <c:pt idx="10331">
                  <c:v>0.98027013533913454</c:v>
                </c:pt>
                <c:pt idx="10332">
                  <c:v>0.99119658450418069</c:v>
                </c:pt>
                <c:pt idx="10333">
                  <c:v>1.0020541814289141</c:v>
                </c:pt>
                <c:pt idx="10334">
                  <c:v>1.0128374984841158</c:v>
                </c:pt>
                <c:pt idx="10335">
                  <c:v>1.0235412160857478</c:v>
                </c:pt>
                <c:pt idx="10336">
                  <c:v>1.0341601267279295</c:v>
                </c:pt>
                <c:pt idx="10337">
                  <c:v>1.0446891388291104</c:v>
                </c:pt>
                <c:pt idx="10338">
                  <c:v>1.0551232803795685</c:v>
                </c:pt>
                <c:pt idx="10339">
                  <c:v>1.0654577023935741</c:v>
                </c:pt>
                <c:pt idx="10340">
                  <c:v>1.0756876821588093</c:v>
                </c:pt>
                <c:pt idx="10341">
                  <c:v>1.0858086262820432</c:v>
                </c:pt>
                <c:pt idx="10342">
                  <c:v>1.0958160735304208</c:v>
                </c:pt>
                <c:pt idx="10343">
                  <c:v>1.1057056974632318</c:v>
                </c:pt>
                <c:pt idx="10344">
                  <c:v>1.1154733088568751</c:v>
                </c:pt>
                <c:pt idx="10345">
                  <c:v>1.1251148579179238</c:v>
                </c:pt>
                <c:pt idx="10346">
                  <c:v>1.134626436289101</c:v>
                </c:pt>
                <c:pt idx="10347">
                  <c:v>1.144004278842798</c:v>
                </c:pt>
                <c:pt idx="10348">
                  <c:v>1.1532447652663123</c:v>
                </c:pt>
                <c:pt idx="10349">
                  <c:v>1.1623444214389027</c:v>
                </c:pt>
                <c:pt idx="10350">
                  <c:v>1.1712999206000401</c:v>
                </c:pt>
                <c:pt idx="10351">
                  <c:v>1.1801080843130707</c:v>
                </c:pt>
                <c:pt idx="10352">
                  <c:v>1.1887658832246435</c:v>
                </c:pt>
                <c:pt idx="10353">
                  <c:v>1.197270437622675</c:v>
                </c:pt>
                <c:pt idx="10354">
                  <c:v>1.2056190177958954</c:v>
                </c:pt>
                <c:pt idx="10355">
                  <c:v>1.2138090441967655</c:v>
                </c:pt>
                <c:pt idx="10356">
                  <c:v>1.2218380874135228</c:v>
                </c:pt>
                <c:pt idx="10357">
                  <c:v>1.2297038679516759</c:v>
                </c:pt>
                <c:pt idx="10358">
                  <c:v>1.2374042558327574</c:v>
                </c:pt>
                <c:pt idx="10359">
                  <c:v>1.2449372700103192</c:v>
                </c:pt>
                <c:pt idx="10360">
                  <c:v>1.2523010776118295</c:v>
                </c:pt>
                <c:pt idx="10361">
                  <c:v>1.2594939930082458</c:v>
                </c:pt>
                <c:pt idx="10362">
                  <c:v>1.2665144767168737</c:v>
                </c:pt>
                <c:pt idx="10363">
                  <c:v>1.273361134143294</c:v>
                </c:pt>
                <c:pt idx="10364">
                  <c:v>1.2800327141682262</c:v>
                </c:pt>
                <c:pt idx="10365">
                  <c:v>1.2865281075822244</c:v>
                </c:pt>
                <c:pt idx="10366">
                  <c:v>1.292846345377721</c:v>
                </c:pt>
                <c:pt idx="10367">
                  <c:v>1.2989865968998764</c:v>
                </c:pt>
                <c:pt idx="10368">
                  <c:v>1.3049481678670813</c:v>
                </c:pt>
                <c:pt idx="10369">
                  <c:v>1.3107304982626318</c:v>
                </c:pt>
                <c:pt idx="10370">
                  <c:v>1.3163331601062955</c:v>
                </c:pt>
                <c:pt idx="10371">
                  <c:v>1.3217558551120019</c:v>
                </c:pt>
                <c:pt idx="10372">
                  <c:v>1.3269984122366965</c:v>
                </c:pt>
                <c:pt idx="10373">
                  <c:v>1.3320607851275699</c:v>
                </c:pt>
                <c:pt idx="10374">
                  <c:v>1.3369430494732406</c:v>
                </c:pt>
                <c:pt idx="10375">
                  <c:v>1.3416454002682219</c:v>
                </c:pt>
                <c:pt idx="10376">
                  <c:v>1.3461681489915069</c:v>
                </c:pt>
                <c:pt idx="10377">
                  <c:v>1.3505117207099668</c:v>
                </c:pt>
                <c:pt idx="10378">
                  <c:v>1.3546766511138972</c:v>
                </c:pt>
                <c:pt idx="10379">
                  <c:v>1.3586635834858261</c:v>
                </c:pt>
                <c:pt idx="10380">
                  <c:v>1.36247326561364</c:v>
                </c:pt>
                <c:pt idx="10381">
                  <c:v>1.3661065466523459</c:v>
                </c:pt>
                <c:pt idx="10382">
                  <c:v>1.3695643739395578</c:v>
                </c:pt>
                <c:pt idx="10383">
                  <c:v>1.3728477897743641</c:v>
                </c:pt>
                <c:pt idx="10384">
                  <c:v>1.3759579281601921</c:v>
                </c:pt>
                <c:pt idx="10385">
                  <c:v>1.37889601152131</c:v>
                </c:pt>
                <c:pt idx="10386">
                  <c:v>1.381663347399237</c:v>
                </c:pt>
                <c:pt idx="10387">
                  <c:v>1.3842613251302209</c:v>
                </c:pt>
                <c:pt idx="10388">
                  <c:v>1.3866914125142598</c:v>
                </c:pt>
                <c:pt idx="10389">
                  <c:v>1.3889551524770021</c:v>
                </c:pt>
                <c:pt idx="10390">
                  <c:v>1.391054159733176</c:v>
                </c:pt>
                <c:pt idx="10391">
                  <c:v>1.3929901174534618</c:v>
                </c:pt>
                <c:pt idx="10392">
                  <c:v>1.3947647739395337</c:v>
                </c:pt>
                <c:pt idx="10393">
                  <c:v>1.3963799393179122</c:v>
                </c:pt>
                <c:pt idx="10394">
                  <c:v>1.3978374822458004</c:v>
                </c:pt>
                <c:pt idx="10395">
                  <c:v>1.3991393266463361</c:v>
                </c:pt>
                <c:pt idx="10396">
                  <c:v>1.4002874484656189</c:v>
                </c:pt>
                <c:pt idx="10397">
                  <c:v>1.4012838724642442</c:v>
                </c:pt>
                <c:pt idx="10398">
                  <c:v>1.4021306690420718</c:v>
                </c:pt>
                <c:pt idx="10399">
                  <c:v>1.4028299511019098</c:v>
                </c:pt>
                <c:pt idx="10400">
                  <c:v>1.4033838709531168</c:v>
                </c:pt>
                <c:pt idx="10401">
                  <c:v>1.403794617263517</c:v>
                </c:pt>
                <c:pt idx="10402">
                  <c:v>1.4040644120560564</c:v>
                </c:pt>
                <c:pt idx="10403">
                  <c:v>1.40419550775789</c:v>
                </c:pt>
                <c:pt idx="10404">
                  <c:v>1.4041901843017541</c:v>
                </c:pt>
                <c:pt idx="10405">
                  <c:v>1.4040507462849616</c:v>
                </c:pt>
                <c:pt idx="10406">
                  <c:v>1.4037795201848158</c:v>
                </c:pt>
                <c:pt idx="10407">
                  <c:v>1.4033788516344743</c:v>
                </c:pt>
                <c:pt idx="10408">
                  <c:v>1.4028511027626474</c:v>
                </c:pt>
                <c:pt idx="10409">
                  <c:v>1.4021986495949408</c:v>
                </c:pt>
                <c:pt idx="10410">
                  <c:v>1.4014238795223286</c:v>
                </c:pt>
                <c:pt idx="10411">
                  <c:v>1.4005291888355058</c:v>
                </c:pt>
                <c:pt idx="10412">
                  <c:v>1.3995169803280265</c:v>
                </c:pt>
                <c:pt idx="10413">
                  <c:v>1.3983896609688169</c:v>
                </c:pt>
                <c:pt idx="10414">
                  <c:v>1.3971496396439511</c:v>
                </c:pt>
                <c:pt idx="10415">
                  <c:v>1.395799324969947</c:v>
                </c:pt>
                <c:pt idx="10416">
                  <c:v>1.3943411231789609</c:v>
                </c:pt>
                <c:pt idx="10417">
                  <c:v>1.3927774360751637</c:v>
                </c:pt>
                <c:pt idx="10418">
                  <c:v>1.3911106590639231</c:v>
                </c:pt>
                <c:pt idx="10419">
                  <c:v>1.3893431792535074</c:v>
                </c:pt>
                <c:pt idx="10420">
                  <c:v>1.3874773736298522</c:v>
                </c:pt>
                <c:pt idx="10421">
                  <c:v>1.385515607302755</c:v>
                </c:pt>
                <c:pt idx="10422">
                  <c:v>1.3834602318257627</c:v>
                </c:pt>
                <c:pt idx="10423">
                  <c:v>1.3813135835876831</c:v>
                </c:pt>
                <c:pt idx="10424">
                  <c:v>1.37907798227567</c:v>
                </c:pt>
                <c:pt idx="10425">
                  <c:v>1.3767557294098636</c:v>
                </c:pt>
                <c:pt idx="10426">
                  <c:v>1.3743491069481222</c:v>
                </c:pt>
                <c:pt idx="10427">
                  <c:v>1.3718603759624526</c:v>
                </c:pt>
                <c:pt idx="10428">
                  <c:v>1.3692917753821543</c:v>
                </c:pt>
                <c:pt idx="10429">
                  <c:v>1.3666455208074055</c:v>
                </c:pt>
                <c:pt idx="10430">
                  <c:v>1.3639238033893788</c:v>
                </c:pt>
                <c:pt idx="10431">
                  <c:v>1.361128788776959</c:v>
                </c:pt>
                <c:pt idx="10432">
                  <c:v>1.35826261612888</c:v>
                </c:pt>
                <c:pt idx="10433">
                  <c:v>1.3553273971903468</c:v>
                </c:pt>
                <c:pt idx="10434">
                  <c:v>1.3523252154323426</c:v>
                </c:pt>
                <c:pt idx="10435">
                  <c:v>1.3492581252529807</c:v>
                </c:pt>
                <c:pt idx="10436">
                  <c:v>1.3461281512399896</c:v>
                </c:pt>
                <c:pt idx="10437">
                  <c:v>1.3429372874903738</c:v>
                </c:pt>
                <c:pt idx="10438">
                  <c:v>1.3396874969920343</c:v>
                </c:pt>
                <c:pt idx="10439">
                  <c:v>1.3363807110564729</c:v>
                </c:pt>
                <c:pt idx="10440">
                  <c:v>1.3330188288117741</c:v>
                </c:pt>
                <c:pt idx="10441">
                  <c:v>1.3296037167456718</c:v>
                </c:pt>
                <c:pt idx="10442">
                  <c:v>1.3261372083018865</c:v>
                </c:pt>
                <c:pt idx="10443">
                  <c:v>1.3226211035275948</c:v>
                </c:pt>
                <c:pt idx="10444">
                  <c:v>1.3190571687693107</c:v>
                </c:pt>
                <c:pt idx="10445">
                  <c:v>1.3154471364172016</c:v>
                </c:pt>
                <c:pt idx="10446">
                  <c:v>1.311792704694275</c:v>
                </c:pt>
                <c:pt idx="10447">
                  <c:v>1.3080955374912575</c:v>
                </c:pt>
                <c:pt idx="10448">
                  <c:v>1.3043572642442183</c:v>
                </c:pt>
                <c:pt idx="10449">
                  <c:v>1.3005794798534849</c:v>
                </c:pt>
                <c:pt idx="10450">
                  <c:v>1.2967637446424622</c:v>
                </c:pt>
                <c:pt idx="10451">
                  <c:v>1.2929115843557502</c:v>
                </c:pt>
                <c:pt idx="10452">
                  <c:v>1.2890244901929651</c:v>
                </c:pt>
                <c:pt idx="10453">
                  <c:v>1.2851039188797544</c:v>
                </c:pt>
                <c:pt idx="10454">
                  <c:v>1.2811512927705018</c:v>
                </c:pt>
                <c:pt idx="10455">
                  <c:v>1.2771679999857761</c:v>
                </c:pt>
                <c:pt idx="10456">
                  <c:v>1.2731553945798884</c:v>
                </c:pt>
                <c:pt idx="10457">
                  <c:v>1.2691147967381915</c:v>
                </c:pt>
                <c:pt idx="10458">
                  <c:v>1.2650474930024778</c:v>
                </c:pt>
                <c:pt idx="10459">
                  <c:v>1.2609547365235729</c:v>
                </c:pt>
                <c:pt idx="10460">
                  <c:v>1.256837747339649</c:v>
                </c:pt>
                <c:pt idx="10461">
                  <c:v>1.2526977126781218</c:v>
                </c:pt>
                <c:pt idx="10462">
                  <c:v>1.2485357872809448</c:v>
                </c:pt>
                <c:pt idx="10463">
                  <c:v>1.2443530937515541</c:v>
                </c:pt>
                <c:pt idx="10464">
                  <c:v>1.2401507229219471</c:v>
                </c:pt>
                <c:pt idx="10465">
                  <c:v>1.2359297342393853</c:v>
                </c:pt>
                <c:pt idx="10466">
                  <c:v>1.2316911561699211</c:v>
                </c:pt>
                <c:pt idx="10467">
                  <c:v>1.2274359866206979</c:v>
                </c:pt>
                <c:pt idx="10468">
                  <c:v>1.2231651933763579</c:v>
                </c:pt>
                <c:pt idx="10469">
                  <c:v>1.2188797145506478</c:v>
                </c:pt>
                <c:pt idx="10470">
                  <c:v>1.2145804590517841</c:v>
                </c:pt>
                <c:pt idx="10471">
                  <c:v>1.2102683070600078</c:v>
                </c:pt>
                <c:pt idx="10472">
                  <c:v>1.2059441105172983</c:v>
                </c:pt>
                <c:pt idx="10473">
                  <c:v>1.2016086936272199</c:v>
                </c:pt>
                <c:pt idx="10474">
                  <c:v>1.1972628533642005</c:v>
                </c:pt>
                <c:pt idx="10475">
                  <c:v>1.1929073599926341</c:v>
                </c:pt>
                <c:pt idx="10476">
                  <c:v>1.1885429575931381</c:v>
                </c:pt>
                <c:pt idx="10477">
                  <c:v>1.1841703645960149</c:v>
                </c:pt>
                <c:pt idx="10478">
                  <c:v>1.1797902743217767</c:v>
                </c:pt>
                <c:pt idx="10479">
                  <c:v>1.1754033555262633</c:v>
                </c:pt>
                <c:pt idx="10480">
                  <c:v>1.1710102529513349</c:v>
                </c:pt>
                <c:pt idx="10481">
                  <c:v>1.1666115878794079</c:v>
                </c:pt>
                <c:pt idx="10482">
                  <c:v>1.1622079586924947</c:v>
                </c:pt>
                <c:pt idx="10483">
                  <c:v>1.1577999414323759</c:v>
                </c:pt>
                <c:pt idx="10484">
                  <c:v>1.153388090364754</c:v>
                </c:pt>
                <c:pt idx="10485">
                  <c:v>1.1489729385444609</c:v>
                </c:pt>
                <c:pt idx="10486">
                  <c:v>1.14455499838198</c:v>
                </c:pt>
                <c:pt idx="10487">
                  <c:v>1.1401347622107021</c:v>
                </c:pt>
                <c:pt idx="10488">
                  <c:v>1.1357127028548988</c:v>
                </c:pt>
                <c:pt idx="10489">
                  <c:v>1.1312892741957801</c:v>
                </c:pt>
                <c:pt idx="10490">
                  <c:v>1.1268649117403173</c:v>
                </c:pt>
                <c:pt idx="10491">
                  <c:v>1.1224400331849833</c:v>
                </c:pt>
                <c:pt idx="10492">
                  <c:v>1.1180150389816406</c:v>
                </c:pt>
                <c:pt idx="10493">
                  <c:v>1.113590312899325</c:v>
                </c:pt>
                <c:pt idx="10494">
                  <c:v>1.1091662225852044</c:v>
                </c:pt>
                <c:pt idx="10495">
                  <c:v>1.1047431201234201</c:v>
                </c:pt>
                <c:pt idx="10496">
                  <c:v>1.1003213425899792</c:v>
                </c:pt>
                <c:pt idx="10497">
                  <c:v>1.0959012126067618</c:v>
                </c:pt>
                <c:pt idx="10498">
                  <c:v>1.0914830388902301</c:v>
                </c:pt>
                <c:pt idx="10499">
                  <c:v>1.087067116799292</c:v>
                </c:pt>
                <c:pt idx="10500">
                  <c:v>1.0826537288776501</c:v>
                </c:pt>
                <c:pt idx="10501">
                  <c:v>1.0782431453940797</c:v>
                </c:pt>
                <c:pt idx="10502">
                  <c:v>1.0738356248773602</c:v>
                </c:pt>
                <c:pt idx="10503">
                  <c:v>1.0694314146492978</c:v>
                </c:pt>
                <c:pt idx="10504">
                  <c:v>1.0650307513519692</c:v>
                </c:pt>
                <c:pt idx="10505">
                  <c:v>1.0606338614717568</c:v>
                </c:pt>
                <c:pt idx="10506">
                  <c:v>1.0562409618588551</c:v>
                </c:pt>
                <c:pt idx="10507">
                  <c:v>1.0518522602432241</c:v>
                </c:pt>
                <c:pt idx="10508">
                  <c:v>1.0474679557448539</c:v>
                </c:pt>
                <c:pt idx="10509">
                  <c:v>1.0430882393810781</c:v>
                </c:pt>
                <c:pt idx="10510">
                  <c:v>1.0387132945684299</c:v>
                </c:pt>
                <c:pt idx="10511">
                  <c:v>1.0343432976209905</c:v>
                </c:pt>
                <c:pt idx="10512">
                  <c:v>1.0299784182436558</c:v>
                </c:pt>
                <c:pt idx="10513">
                  <c:v>1.0256188200207723</c:v>
                </c:pt>
                <c:pt idx="10514">
                  <c:v>1.0212646609008618</c:v>
                </c:pt>
                <c:pt idx="10515">
                  <c:v>1.0169160936771044</c:v>
                </c:pt>
                <c:pt idx="10516">
                  <c:v>1.0125732664623539</c:v>
                </c:pt>
                <c:pt idx="10517">
                  <c:v>1.0082363231607525</c:v>
                </c:pt>
                <c:pt idx="10518">
                  <c:v>1.0039054039343158</c:v>
                </c:pt>
                <c:pt idx="10519">
                  <c:v>0.99958064566556526</c:v>
                </c:pt>
                <c:pt idx="10520">
                  <c:v>0.99526218241560505</c:v>
                </c:pt>
                <c:pt idx="10521">
                  <c:v>0.99095014587805885</c:v>
                </c:pt>
                <c:pt idx="10522">
                  <c:v>0.9866446658281055</c:v>
                </c:pt>
                <c:pt idx="10523">
                  <c:v>0.98234587056820988</c:v>
                </c:pt>
                <c:pt idx="10524">
                  <c:v>0.97805388736902865</c:v>
                </c:pt>
                <c:pt idx="10525">
                  <c:v>0.97376884290583865</c:v>
                </c:pt>
                <c:pt idx="10526">
                  <c:v>0.96949086369206594</c:v>
                </c:pt>
                <c:pt idx="10527">
                  <c:v>0.96522007650679242</c:v>
                </c:pt>
                <c:pt idx="10528">
                  <c:v>0.9609566088196525</c:v>
                </c:pt>
                <c:pt idx="10529">
                  <c:v>0.95670058921098278</c:v>
                </c:pt>
                <c:pt idx="10530">
                  <c:v>0.95245214778768217</c:v>
                </c:pt>
                <c:pt idx="10531">
                  <c:v>0.94821141659575581</c:v>
                </c:pt>
                <c:pt idx="10532">
                  <c:v>0.94397853002718002</c:v>
                </c:pt>
                <c:pt idx="10533">
                  <c:v>0.93975362522478112</c:v>
                </c:pt>
                <c:pt idx="10534">
                  <c:v>0.93553684248088631</c:v>
                </c:pt>
                <c:pt idx="10535">
                  <c:v>0.93132832563313994</c:v>
                </c:pt>
                <c:pt idx="10536">
                  <c:v>0.92712822245534721</c:v>
                </c:pt>
                <c:pt idx="10537">
                  <c:v>0.92293668504482906</c:v>
                </c:pt>
                <c:pt idx="10538">
                  <c:v>0.91875387020408505</c:v>
                </c:pt>
                <c:pt idx="10539">
                  <c:v>0.91457993981971086</c:v>
                </c:pt>
                <c:pt idx="10540">
                  <c:v>0.91041506123535243</c:v>
                </c:pt>
                <c:pt idx="10541">
                  <c:v>0.90625940762132173</c:v>
                </c:pt>
                <c:pt idx="10542">
                  <c:v>0.9021131583380585</c:v>
                </c:pt>
                <c:pt idx="10543">
                  <c:v>0.89797649929618162</c:v>
                </c:pt>
                <c:pt idx="10544">
                  <c:v>0.89384962331108486</c:v>
                </c:pt>
                <c:pt idx="10545">
                  <c:v>0.88973273045165757</c:v>
                </c:pt>
                <c:pt idx="10546">
                  <c:v>0.88562602838477655</c:v>
                </c:pt>
                <c:pt idx="10547">
                  <c:v>0.88152973271403945</c:v>
                </c:pt>
                <c:pt idx="10548">
                  <c:v>0.877444067312531</c:v>
                </c:pt>
                <c:pt idx="10549">
                  <c:v>0.87336926464973463</c:v>
                </c:pt>
                <c:pt idx="10550">
                  <c:v>0.86930556611280063</c:v>
                </c:pt>
                <c:pt idx="10551">
                  <c:v>0.86525322232144164</c:v>
                </c:pt>
                <c:pt idx="10552">
                  <c:v>0.86121249343546769</c:v>
                </c:pt>
                <c:pt idx="10553">
                  <c:v>0.85718364945611003</c:v>
                </c:pt>
                <c:pt idx="10554">
                  <c:v>0.85316697052044577</c:v>
                </c:pt>
                <c:pt idx="10555">
                  <c:v>0.84916274718778051</c:v>
                </c:pt>
                <c:pt idx="10556">
                  <c:v>0.84517128071810865</c:v>
                </c:pt>
                <c:pt idx="10557">
                  <c:v>0.84119288334340625</c:v>
                </c:pt>
                <c:pt idx="10558">
                  <c:v>0.83722787852953584</c:v>
                </c:pt>
                <c:pt idx="10559">
                  <c:v>0.83327660122940872</c:v>
                </c:pt>
                <c:pt idx="10560">
                  <c:v>0.82933939812733559</c:v>
                </c:pt>
                <c:pt idx="10561">
                  <c:v>0.82541662787381553</c:v>
                </c:pt>
                <c:pt idx="10562">
                  <c:v>0.82150866130952993</c:v>
                </c:pt>
                <c:pt idx="10563">
                  <c:v>0.81761588167975741</c:v>
                </c:pt>
                <c:pt idx="10564">
                  <c:v>0.81373868483668754</c:v>
                </c:pt>
                <c:pt idx="10565">
                  <c:v>0.80987747943257471</c:v>
                </c:pt>
                <c:pt idx="10566">
                  <c:v>0.80603268709809561</c:v>
                </c:pt>
                <c:pt idx="10567">
                  <c:v>0.8022047426106732</c:v>
                </c:pt>
                <c:pt idx="10568">
                  <c:v>0.79839409404940365</c:v>
                </c:pt>
                <c:pt idx="10569">
                  <c:v>0.7946012029360201</c:v>
                </c:pt>
                <c:pt idx="10570">
                  <c:v>0.79082654436279776</c:v>
                </c:pt>
                <c:pt idx="10571">
                  <c:v>0.7870706071057979</c:v>
                </c:pt>
                <c:pt idx="10572">
                  <c:v>0.78333389372318962</c:v>
                </c:pt>
                <c:pt idx="10573">
                  <c:v>0.77961692063852228</c:v>
                </c:pt>
                <c:pt idx="10574">
                  <c:v>0.7759202182072743</c:v>
                </c:pt>
                <c:pt idx="10575">
                  <c:v>0.77224433076807286</c:v>
                </c:pt>
                <c:pt idx="10576">
                  <c:v>0.76858981667541915</c:v>
                </c:pt>
                <c:pt idx="10577">
                  <c:v>0.76495724831655332</c:v>
                </c:pt>
                <c:pt idx="10578">
                  <c:v>0.76134721210834078</c:v>
                </c:pt>
                <c:pt idx="10579">
                  <c:v>0.75776030847707554</c:v>
                </c:pt>
                <c:pt idx="10580">
                  <c:v>0.75419715181758895</c:v>
                </c:pt>
                <c:pt idx="10581">
                  <c:v>0.75065837043395311</c:v>
                </c:pt>
                <c:pt idx="10582">
                  <c:v>0.74714460645882186</c:v>
                </c:pt>
                <c:pt idx="10583">
                  <c:v>0.74365651575242198</c:v>
                </c:pt>
                <c:pt idx="10584">
                  <c:v>0.74019476777994331</c:v>
                </c:pt>
                <c:pt idx="10585">
                  <c:v>0.73676004546707774</c:v>
                </c:pt>
                <c:pt idx="10586">
                  <c:v>0.73335304503318754</c:v>
                </c:pt>
                <c:pt idx="10587">
                  <c:v>0.72997447580159514</c:v>
                </c:pt>
                <c:pt idx="10588">
                  <c:v>0.72662505998661331</c:v>
                </c:pt>
                <c:pt idx="10589">
                  <c:v>0.7233055324561094</c:v>
                </c:pt>
                <c:pt idx="10590">
                  <c:v>0.72001664047111069</c:v>
                </c:pt>
                <c:pt idx="10591">
                  <c:v>0.71675914339928648</c:v>
                </c:pt>
                <c:pt idx="10592">
                  <c:v>0.71353381240446634</c:v>
                </c:pt>
                <c:pt idx="10593">
                  <c:v>0.71034143010987483</c:v>
                </c:pt>
                <c:pt idx="10594">
                  <c:v>0.70718279023677411</c:v>
                </c:pt>
                <c:pt idx="10595">
                  <c:v>0.70405869721574954</c:v>
                </c:pt>
                <c:pt idx="10596">
                  <c:v>0.70096996577250337</c:v>
                </c:pt>
                <c:pt idx="10597">
                  <c:v>0.69791742048682925</c:v>
                </c:pt>
                <c:pt idx="10598">
                  <c:v>0.69490189532475521</c:v>
                </c:pt>
                <c:pt idx="10599">
                  <c:v>0.69192423314383733</c:v>
                </c:pt>
                <c:pt idx="10600">
                  <c:v>0.68898528517160329</c:v>
                </c:pt>
                <c:pt idx="10601">
                  <c:v>0.68608591045628164</c:v>
                </c:pt>
                <c:pt idx="10602">
                  <c:v>0.68322697529072696</c:v>
                </c:pt>
                <c:pt idx="10603">
                  <c:v>0.6804093526094902</c:v>
                </c:pt>
                <c:pt idx="10604">
                  <c:v>0.67763392135784961</c:v>
                </c:pt>
                <c:pt idx="10605">
                  <c:v>0.67490156583488392</c:v>
                </c:pt>
                <c:pt idx="10606">
                  <c:v>0.67221317500892408</c:v>
                </c:pt>
                <c:pt idx="10607">
                  <c:v>0.66956964180660639</c:v>
                </c:pt>
                <c:pt idx="10608">
                  <c:v>0.66697186237544037</c:v>
                </c:pt>
                <c:pt idx="10609">
                  <c:v>0.664420735320707</c:v>
                </c:pt>
                <c:pt idx="10610">
                  <c:v>0.6619171609161838</c:v>
                </c:pt>
                <c:pt idx="10611">
                  <c:v>0.659462040289579</c:v>
                </c:pt>
                <c:pt idx="10612">
                  <c:v>0.65705627458393157</c:v>
                </c:pt>
                <c:pt idx="10613">
                  <c:v>0.65470076409362821</c:v>
                </c:pt>
                <c:pt idx="10614">
                  <c:v>0.65239640737809024</c:v>
                </c:pt>
                <c:pt idx="10615">
                  <c:v>0.65014410035155512</c:v>
                </c:pt>
                <c:pt idx="10616">
                  <c:v>0.64794473535156571</c:v>
                </c:pt>
                <c:pt idx="10617">
                  <c:v>0.6457992001850944</c:v>
                </c:pt>
                <c:pt idx="10618">
                  <c:v>0.64370837715551243</c:v>
                </c:pt>
                <c:pt idx="10619">
                  <c:v>0.64167314206853521</c:v>
                </c:pt>
                <c:pt idx="10620">
                  <c:v>0.63969436322105167</c:v>
                </c:pt>
                <c:pt idx="10621">
                  <c:v>0.63777290037165013</c:v>
                </c:pt>
                <c:pt idx="10622">
                  <c:v>0.63590960369504324</c:v>
                </c:pt>
                <c:pt idx="10623">
                  <c:v>0.63410531272140513</c:v>
                </c:pt>
                <c:pt idx="10624">
                  <c:v>0.63236085526179964</c:v>
                </c:pt>
                <c:pt idx="10625">
                  <c:v>0.63067704632140809</c:v>
                </c:pt>
                <c:pt idx="10626">
                  <c:v>0.62905468700109812</c:v>
                </c:pt>
                <c:pt idx="10627">
                  <c:v>0.62749456338957821</c:v>
                </c:pt>
                <c:pt idx="10628">
                  <c:v>0.62599744544736691</c:v>
                </c:pt>
                <c:pt idx="10629">
                  <c:v>0.62456408588429091</c:v>
                </c:pt>
                <c:pt idx="10630">
                  <c:v>0.62319521903159625</c:v>
                </c:pt>
                <c:pt idx="10631">
                  <c:v>0.62189155971094567</c:v>
                </c:pt>
                <c:pt idx="10632">
                  <c:v>0.62065380210186405</c:v>
                </c:pt>
                <c:pt idx="10633">
                  <c:v>0.61948261860932041</c:v>
                </c:pt>
                <c:pt idx="10634">
                  <c:v>0.61837865873312681</c:v>
                </c:pt>
                <c:pt idx="10635">
                  <c:v>0.61734254794122856</c:v>
                </c:pt>
                <c:pt idx="10636">
                  <c:v>0.61637488654892558</c:v>
                </c:pt>
                <c:pt idx="10637">
                  <c:v>0.6154762486054477</c:v>
                </c:pt>
                <c:pt idx="10638">
                  <c:v>0.61464718079041669</c:v>
                </c:pt>
                <c:pt idx="10639">
                  <c:v>0.61388820132172361</c:v>
                </c:pt>
                <c:pt idx="10640">
                  <c:v>0.61319979887710574</c:v>
                </c:pt>
                <c:pt idx="10641">
                  <c:v>0.61258243153165659</c:v>
                </c:pt>
                <c:pt idx="10642">
                  <c:v>0.61203652571251188</c:v>
                </c:pt>
                <c:pt idx="10643">
                  <c:v>0.61156247517400508</c:v>
                </c:pt>
                <c:pt idx="10644">
                  <c:v>0.61116063999432069</c:v>
                </c:pt>
                <c:pt idx="10645">
                  <c:v>0.61083134559582564</c:v>
                </c:pt>
                <c:pt idx="10646">
                  <c:v>0.61057488179230779</c:v>
                </c:pt>
                <c:pt idx="10647">
                  <c:v>0.61039150186364943</c:v>
                </c:pt>
                <c:pt idx="10648">
                  <c:v>0.61028142166064081</c:v>
                </c:pt>
                <c:pt idx="10649">
                  <c:v>0.61024481874232561</c:v>
                </c:pt>
                <c:pt idx="10650">
                  <c:v>0.61028183154767246</c:v>
                </c:pt>
                <c:pt idx="10651">
                  <c:v>0.61039255860309916</c:v>
                </c:pt>
                <c:pt idx="10652">
                  <c:v>0.61057705776820481</c:v>
                </c:pt>
                <c:pt idx="10653">
                  <c:v>0.61083534552216467</c:v>
                </c:pt>
                <c:pt idx="10654">
                  <c:v>0.61116739629147365</c:v>
                </c:pt>
                <c:pt idx="10655">
                  <c:v>0.61157314182166722</c:v>
                </c:pt>
                <c:pt idx="10656">
                  <c:v>0.61205247059517975</c:v>
                </c:pt>
                <c:pt idx="10657">
                  <c:v>0.61260522729572886</c:v>
                </c:pt>
                <c:pt idx="10658">
                  <c:v>0.61323121232207356</c:v>
                </c:pt>
                <c:pt idx="10659">
                  <c:v>0.6139301813525827</c:v>
                </c:pt>
                <c:pt idx="10660">
                  <c:v>0.61470184496120661</c:v>
                </c:pt>
                <c:pt idx="10661">
                  <c:v>0.61554586828779057</c:v>
                </c:pt>
                <c:pt idx="10662">
                  <c:v>0.61646187076227921</c:v>
                </c:pt>
                <c:pt idx="10663">
                  <c:v>0.61744942588602569</c:v>
                </c:pt>
                <c:pt idx="10664">
                  <c:v>0.61850806106958156</c:v>
                </c:pt>
                <c:pt idx="10665">
                  <c:v>0.61963725752923071</c:v>
                </c:pt>
                <c:pt idx="10666">
                  <c:v>0.62083645024258893</c:v>
                </c:pt>
                <c:pt idx="10667">
                  <c:v>0.62210502796481792</c:v>
                </c:pt>
                <c:pt idx="10668">
                  <c:v>0.6234423333050676</c:v>
                </c:pt>
                <c:pt idx="10669">
                  <c:v>0.62484766286496773</c:v>
                </c:pt>
                <c:pt idx="10670">
                  <c:v>0.62632026743934477</c:v>
                </c:pt>
                <c:pt idx="10671">
                  <c:v>0.62785935227866074</c:v>
                </c:pt>
                <c:pt idx="10672">
                  <c:v>0.62946407741519228</c:v>
                </c:pt>
                <c:pt idx="10673">
                  <c:v>0.63113355805121052</c:v>
                </c:pt>
                <c:pt idx="10674">
                  <c:v>0.63286686501091749</c:v>
                </c:pt>
                <c:pt idx="10675">
                  <c:v>0.6346630252546186</c:v>
                </c:pt>
                <c:pt idx="10676">
                  <c:v>0.63652102245614972</c:v>
                </c:pt>
                <c:pt idx="10677">
                  <c:v>0.63843979764187231</c:v>
                </c:pt>
                <c:pt idx="10678">
                  <c:v>0.64041824989240159</c:v>
                </c:pt>
                <c:pt idx="10679">
                  <c:v>0.64245523710462393</c:v>
                </c:pt>
                <c:pt idx="10680">
                  <c:v>0.64454957681482539</c:v>
                </c:pt>
                <c:pt idx="10681">
                  <c:v>0.64670004708133744</c:v>
                </c:pt>
                <c:pt idx="10682">
                  <c:v>0.64890538742566961</c:v>
                </c:pt>
                <c:pt idx="10683">
                  <c:v>0.65116429983114799</c:v>
                </c:pt>
                <c:pt idx="10684">
                  <c:v>0.6534754497977866</c:v>
                </c:pt>
                <c:pt idx="10685">
                  <c:v>0.65583746745262861</c:v>
                </c:pt>
                <c:pt idx="10686">
                  <c:v>0.65824894871258888</c:v>
                </c:pt>
                <c:pt idx="10687">
                  <c:v>0.66070845649938204</c:v>
                </c:pt>
                <c:pt idx="10688">
                  <c:v>0.6632145220052077</c:v>
                </c:pt>
                <c:pt idx="10689">
                  <c:v>0.66576564600569677</c:v>
                </c:pt>
                <c:pt idx="10690">
                  <c:v>0.66836030022000315</c:v>
                </c:pt>
                <c:pt idx="10691">
                  <c:v>0.67099692871454641</c:v>
                </c:pt>
                <c:pt idx="10692">
                  <c:v>0.67367394934901825</c:v>
                </c:pt>
                <c:pt idx="10693">
                  <c:v>0.67638975526263123</c:v>
                </c:pt>
                <c:pt idx="10694">
                  <c:v>0.67914271639748247</c:v>
                </c:pt>
                <c:pt idx="10695">
                  <c:v>0.68193118105776807</c:v>
                </c:pt>
                <c:pt idx="10696">
                  <c:v>0.68475347749998738</c:v>
                </c:pt>
                <c:pt idx="10697">
                  <c:v>0.68760791555579914</c:v>
                </c:pt>
                <c:pt idx="10698">
                  <c:v>0.69049278828003458</c:v>
                </c:pt>
                <c:pt idx="10699">
                  <c:v>0.69340637362486635</c:v>
                </c:pt>
                <c:pt idx="10700">
                  <c:v>0.69634693613516763</c:v>
                </c:pt>
                <c:pt idx="10701">
                  <c:v>0.69931272866388272</c:v>
                </c:pt>
                <c:pt idx="10702">
                  <c:v>0.70230199410330041</c:v>
                </c:pt>
                <c:pt idx="10703">
                  <c:v>0.70531296713015057</c:v>
                </c:pt>
                <c:pt idx="10704">
                  <c:v>0.70834387596082515</c:v>
                </c:pt>
                <c:pt idx="10705">
                  <c:v>0.71139294411557841</c:v>
                </c:pt>
                <c:pt idx="10706">
                  <c:v>0.7144583921854416</c:v>
                </c:pt>
                <c:pt idx="10707">
                  <c:v>0.71753843960376962</c:v>
                </c:pt>
                <c:pt idx="10708">
                  <c:v>0.72063130641409756</c:v>
                </c:pt>
                <c:pt idx="10709">
                  <c:v>0.7237352150358688</c:v>
                </c:pt>
                <c:pt idx="10710">
                  <c:v>0.72684839202175899</c:v>
                </c:pt>
                <c:pt idx="10711">
                  <c:v>0.72996906980747878</c:v>
                </c:pt>
                <c:pt idx="10712">
                  <c:v>0.73309548844597883</c:v>
                </c:pt>
                <c:pt idx="10713">
                  <c:v>0.73622589732889443</c:v>
                </c:pt>
                <c:pt idx="10714">
                  <c:v>0.73935855688779362</c:v>
                </c:pt>
                <c:pt idx="10715">
                  <c:v>0.7424917402761636</c:v>
                </c:pt>
                <c:pt idx="10716">
                  <c:v>0.74562373502583779</c:v>
                </c:pt>
                <c:pt idx="10717">
                  <c:v>0.74875284467905812</c:v>
                </c:pt>
                <c:pt idx="10718">
                  <c:v>0.75187739039055712</c:v>
                </c:pt>
                <c:pt idx="10719">
                  <c:v>0.75499571249841035</c:v>
                </c:pt>
                <c:pt idx="10720">
                  <c:v>0.75810617206177588</c:v>
                </c:pt>
                <c:pt idx="10721">
                  <c:v>0.76120715236243064</c:v>
                </c:pt>
                <c:pt idx="10722">
                  <c:v>0.76429706036756495</c:v>
                </c:pt>
                <c:pt idx="10723">
                  <c:v>0.76737432815303364</c:v>
                </c:pt>
                <c:pt idx="10724">
                  <c:v>0.77043741428364032</c:v>
                </c:pt>
                <c:pt idx="10725">
                  <c:v>0.77348480514897788</c:v>
                </c:pt>
                <c:pt idx="10726">
                  <c:v>0.77651501625402952</c:v>
                </c:pt>
                <c:pt idx="10727">
                  <c:v>0.77952659346091369</c:v>
                </c:pt>
                <c:pt idx="10728">
                  <c:v>0.7825181141813552</c:v>
                </c:pt>
                <c:pt idx="10729">
                  <c:v>0.78548818851860858</c:v>
                </c:pt>
                <c:pt idx="10730">
                  <c:v>0.78843546035659962</c:v>
                </c:pt>
                <c:pt idx="10731">
                  <c:v>0.79135860839547989</c:v>
                </c:pt>
                <c:pt idx="10732">
                  <c:v>0.79425634713296256</c:v>
                </c:pt>
                <c:pt idx="10733">
                  <c:v>0.79712742778897361</c:v>
                </c:pt>
                <c:pt idx="10734">
                  <c:v>0.79997063917396305</c:v>
                </c:pt>
                <c:pt idx="10735">
                  <c:v>0.80278480850091261</c:v>
                </c:pt>
                <c:pt idx="10736">
                  <c:v>0.80556880213660109</c:v>
                </c:pt>
                <c:pt idx="10737">
                  <c:v>0.80832152629774068</c:v>
                </c:pt>
                <c:pt idx="10738">
                  <c:v>0.81104192768467098</c:v>
                </c:pt>
                <c:pt idx="10739">
                  <c:v>0.81372899405833843</c:v>
                </c:pt>
                <c:pt idx="10740">
                  <c:v>0.81638175475633057</c:v>
                </c:pt>
                <c:pt idx="10741">
                  <c:v>0.81899928114961862</c:v>
                </c:pt>
                <c:pt idx="10742">
                  <c:v>0.8215806870407758</c:v>
                </c:pt>
                <c:pt idx="10743">
                  <c:v>0.82412512900168378</c:v>
                </c:pt>
                <c:pt idx="10744">
                  <c:v>0.82663180665335456</c:v>
                </c:pt>
                <c:pt idx="10745">
                  <c:v>0.82909996288622467</c:v>
                </c:pt>
                <c:pt idx="10746">
                  <c:v>0.83152888402346803</c:v>
                </c:pt>
                <c:pt idx="10747">
                  <c:v>0.83391789992642251</c:v>
                </c:pt>
                <c:pt idx="10748">
                  <c:v>0.83626638404302356</c:v>
                </c:pt>
                <c:pt idx="10749">
                  <c:v>0.83857375340140661</c:v>
                </c:pt>
                <c:pt idx="10750">
                  <c:v>0.84083946854774161</c:v>
                </c:pt>
                <c:pt idx="10751">
                  <c:v>0.84306303343051181</c:v>
                </c:pt>
                <c:pt idx="10752">
                  <c:v>0.84524399523203608</c:v>
                </c:pt>
                <c:pt idx="10753">
                  <c:v>0.84738194414854973</c:v>
                </c:pt>
                <c:pt idx="10754">
                  <c:v>0.8494765131197447</c:v>
                </c:pt>
                <c:pt idx="10755">
                  <c:v>0.85152737750895802</c:v>
                </c:pt>
                <c:pt idx="10756">
                  <c:v>0.85353425473704359</c:v>
                </c:pt>
                <c:pt idx="10757">
                  <c:v>0.85549690386820154</c:v>
                </c:pt>
                <c:pt idx="10758">
                  <c:v>0.85741512515327101</c:v>
                </c:pt>
                <c:pt idx="10759">
                  <c:v>0.85928875952816164</c:v>
                </c:pt>
                <c:pt idx="10760">
                  <c:v>0.86111768807210221</c:v>
                </c:pt>
                <c:pt idx="10761">
                  <c:v>0.8629018314260869</c:v>
                </c:pt>
                <c:pt idx="10762">
                  <c:v>0.86464114917234092</c:v>
                </c:pt>
                <c:pt idx="10763">
                  <c:v>0.86633563917860423</c:v>
                </c:pt>
                <c:pt idx="10764">
                  <c:v>0.86798533690788693</c:v>
                </c:pt>
                <c:pt idx="10765">
                  <c:v>0.86959031469446313</c:v>
                </c:pt>
                <c:pt idx="10766">
                  <c:v>0.87115068099063553</c:v>
                </c:pt>
                <c:pt idx="10767">
                  <c:v>0.8726665795828048</c:v>
                </c:pt>
                <c:pt idx="10768">
                  <c:v>0.87413818878216809</c:v>
                </c:pt>
                <c:pt idx="10769">
                  <c:v>0.87556572058873761</c:v>
                </c:pt>
                <c:pt idx="10770">
                  <c:v>0.87694941983237173</c:v>
                </c:pt>
                <c:pt idx="10771">
                  <c:v>0.87828956329270769</c:v>
                </c:pt>
                <c:pt idx="10772">
                  <c:v>0.8795864587989245</c:v>
                </c:pt>
                <c:pt idx="10773">
                  <c:v>0.88084044431173314</c:v>
                </c:pt>
                <c:pt idx="10774">
                  <c:v>0.88205188698909343</c:v>
                </c:pt>
                <c:pt idx="10775">
                  <c:v>0.88322118223915069</c:v>
                </c:pt>
                <c:pt idx="10776">
                  <c:v>0.88434875275881764</c:v>
                </c:pt>
                <c:pt idx="10777">
                  <c:v>0.88543504756234026</c:v>
                </c:pt>
                <c:pt idx="10778">
                  <c:v>0.88648054100242712</c:v>
                </c:pt>
                <c:pt idx="10779">
                  <c:v>0.88748573178245738</c:v>
                </c:pt>
                <c:pt idx="10780">
                  <c:v>0.88845114196376718</c:v>
                </c:pt>
                <c:pt idx="10781">
                  <c:v>0.88937731596966396</c:v>
                </c:pt>
                <c:pt idx="10782">
                  <c:v>0.89026481958617365</c:v>
                </c:pt>
                <c:pt idx="10783">
                  <c:v>0.89111423896358033</c:v>
                </c:pt>
                <c:pt idx="10784">
                  <c:v>0.89192617961736009</c:v>
                </c:pt>
                <c:pt idx="10785">
                  <c:v>0.89270126543213268</c:v>
                </c:pt>
                <c:pt idx="10786">
                  <c:v>0.89344013767006991</c:v>
                </c:pt>
                <c:pt idx="10787">
                  <c:v>0.89414345398282868</c:v>
                </c:pt>
                <c:pt idx="10788">
                  <c:v>0.89481188743173823</c:v>
                </c:pt>
                <c:pt idx="10789">
                  <c:v>0.89544612551430158</c:v>
                </c:pt>
                <c:pt idx="10790">
                  <c:v>0.8960468692008785</c:v>
                </c:pt>
                <c:pt idx="10791">
                  <c:v>0.89661483198111669</c:v>
                </c:pt>
                <c:pt idx="10792">
                  <c:v>0.89715073892042851</c:v>
                </c:pt>
                <c:pt idx="10793">
                  <c:v>0.89765532573184481</c:v>
                </c:pt>
                <c:pt idx="10794">
                  <c:v>0.89812933785744209</c:v>
                </c:pt>
                <c:pt idx="10795">
                  <c:v>0.89857352956765613</c:v>
                </c:pt>
                <c:pt idx="10796">
                  <c:v>0.89898866307269387</c:v>
                </c:pt>
                <c:pt idx="10797">
                  <c:v>0.8993755076523664</c:v>
                </c:pt>
                <c:pt idx="10798">
                  <c:v>0.89973483880164051</c:v>
                </c:pt>
                <c:pt idx="10799">
                  <c:v>0.90006743739407313</c:v>
                </c:pt>
                <c:pt idx="10800">
                  <c:v>0.9003740888624735</c:v>
                </c:pt>
                <c:pt idx="10801">
                  <c:v>0.90065558240056165</c:v>
                </c:pt>
                <c:pt idx="10802">
                  <c:v>0.90091271018193742</c:v>
                </c:pt>
                <c:pt idx="10803">
                  <c:v>0.90114626660008601</c:v>
                </c:pt>
                <c:pt idx="10804">
                  <c:v>0.90135704752800561</c:v>
                </c:pt>
                <c:pt idx="10805">
                  <c:v>0.90154584959966799</c:v>
                </c:pt>
                <c:pt idx="10806">
                  <c:v>0.90171346951179021</c:v>
                </c:pt>
                <c:pt idx="10807">
                  <c:v>0.90186070334689161</c:v>
                </c:pt>
                <c:pt idx="10808">
                  <c:v>0.90198834591892318</c:v>
                </c:pt>
                <c:pt idx="10809">
                  <c:v>0.90209719014013279</c:v>
                </c:pt>
                <c:pt idx="10810">
                  <c:v>0.9021880264099027</c:v>
                </c:pt>
                <c:pt idx="10811">
                  <c:v>0.90226164202619863</c:v>
                </c:pt>
                <c:pt idx="10812">
                  <c:v>0.90231882061884261</c:v>
                </c:pt>
                <c:pt idx="10813">
                  <c:v>0.90236034160563461</c:v>
                </c:pt>
                <c:pt idx="10814">
                  <c:v>0.90238697967003767</c:v>
                </c:pt>
                <c:pt idx="10815">
                  <c:v>0.90239950426147564</c:v>
                </c:pt>
                <c:pt idx="10816">
                  <c:v>0.90239867911788563</c:v>
                </c:pt>
                <c:pt idx="10817">
                  <c:v>0.9023852618099738</c:v>
                </c:pt>
                <c:pt idx="10818">
                  <c:v>0.90236000330741251</c:v>
                </c:pt>
                <c:pt idx="10819">
                  <c:v>0.90232364756668892</c:v>
                </c:pt>
                <c:pt idx="10820">
                  <c:v>0.90227693114078411</c:v>
                </c:pt>
                <c:pt idx="10821">
                  <c:v>0.9022205828091896</c:v>
                </c:pt>
                <c:pt idx="10822">
                  <c:v>0.90215532322973269</c:v>
                </c:pt>
                <c:pt idx="10823">
                  <c:v>0.90208186461043882</c:v>
                </c:pt>
                <c:pt idx="10824">
                  <c:v>0.90200091040201269</c:v>
                </c:pt>
                <c:pt idx="10825">
                  <c:v>0.90191315500981251</c:v>
                </c:pt>
                <c:pt idx="10826">
                  <c:v>0.90181928352561813</c:v>
                </c:pt>
                <c:pt idx="10827">
                  <c:v>0.90171997147915761</c:v>
                </c:pt>
                <c:pt idx="10828">
                  <c:v>0.90161588460686704</c:v>
                </c:pt>
                <c:pt idx="10829">
                  <c:v>0.90150767864056669</c:v>
                </c:pt>
                <c:pt idx="10830">
                  <c:v>0.90139599911293278</c:v>
                </c:pt>
                <c:pt idx="10831">
                  <c:v>0.90128148118065932</c:v>
                </c:pt>
                <c:pt idx="10832">
                  <c:v>0.9011647494649041</c:v>
                </c:pt>
                <c:pt idx="10833">
                  <c:v>0.90104641790740669</c:v>
                </c:pt>
                <c:pt idx="10834">
                  <c:v>0.9009270896431687</c:v>
                </c:pt>
                <c:pt idx="10835">
                  <c:v>0.90080735688824387</c:v>
                </c:pt>
                <c:pt idx="10836">
                  <c:v>0.90068780084282329</c:v>
                </c:pt>
                <c:pt idx="10837">
                  <c:v>0.900568991607411</c:v>
                </c:pt>
                <c:pt idx="10838">
                  <c:v>0.90045148811528508</c:v>
                </c:pt>
                <c:pt idx="10839">
                  <c:v>0.90033583807515305</c:v>
                </c:pt>
                <c:pt idx="10840">
                  <c:v>0.90022257792956339</c:v>
                </c:pt>
                <c:pt idx="10841">
                  <c:v>0.90011223282351904</c:v>
                </c:pt>
                <c:pt idx="10842">
                  <c:v>0.90000531658520877</c:v>
                </c:pt>
                <c:pt idx="10843">
                  <c:v>0.89990233171859002</c:v>
                </c:pt>
                <c:pt idx="10844">
                  <c:v>0.89980376940573958</c:v>
                </c:pt>
                <c:pt idx="10845">
                  <c:v>0.89971010951993158</c:v>
                </c:pt>
                <c:pt idx="10846">
                  <c:v>0.89962182064743512</c:v>
                </c:pt>
                <c:pt idx="10847">
                  <c:v>0.89953936011879154</c:v>
                </c:pt>
                <c:pt idx="10848">
                  <c:v>0.89946317404886933</c:v>
                </c:pt>
                <c:pt idx="10849">
                  <c:v>0.89939369738361363</c:v>
                </c:pt>
                <c:pt idx="10850">
                  <c:v>0.89933135395561359</c:v>
                </c:pt>
                <c:pt idx="10851">
                  <c:v>0.89927655654551264</c:v>
                </c:pt>
                <c:pt idx="10852">
                  <c:v>0.89922970694976789</c:v>
                </c:pt>
                <c:pt idx="10853">
                  <c:v>0.89919119605530562</c:v>
                </c:pt>
                <c:pt idx="10854">
                  <c:v>0.89916140391763599</c:v>
                </c:pt>
                <c:pt idx="10855">
                  <c:v>0.89914069984532108</c:v>
                </c:pt>
                <c:pt idx="10856">
                  <c:v>0.89912944248844384</c:v>
                </c:pt>
                <c:pt idx="10857">
                  <c:v>0.89912797993023907</c:v>
                </c:pt>
                <c:pt idx="10858">
                  <c:v>0.89913664978278107</c:v>
                </c:pt>
                <c:pt idx="10859">
                  <c:v>0.89915577928500867</c:v>
                </c:pt>
                <c:pt idx="10860">
                  <c:v>0.89918568540373311</c:v>
                </c:pt>
                <c:pt idx="10861">
                  <c:v>0.89922667493620556</c:v>
                </c:pt>
                <c:pt idx="10862">
                  <c:v>0.89927904461415242</c:v>
                </c:pt>
                <c:pt idx="10863">
                  <c:v>0.89934308120950979</c:v>
                </c:pt>
                <c:pt idx="10864">
                  <c:v>0.89941906164001439</c:v>
                </c:pt>
                <c:pt idx="10865">
                  <c:v>0.89950725307564416</c:v>
                </c:pt>
                <c:pt idx="10866">
                  <c:v>0.89960791304461185</c:v>
                </c:pt>
                <c:pt idx="10867">
                  <c:v>0.89972128953905361</c:v>
                </c:pt>
                <c:pt idx="10868">
                  <c:v>0.89984762111968453</c:v>
                </c:pt>
                <c:pt idx="10869">
                  <c:v>0.89998713701919875</c:v>
                </c:pt>
                <c:pt idx="10870">
                  <c:v>0.90014005724381063</c:v>
                </c:pt>
                <c:pt idx="10871">
                  <c:v>0.90030659267318602</c:v>
                </c:pt>
                <c:pt idx="10872">
                  <c:v>0.90048694515797156</c:v>
                </c:pt>
                <c:pt idx="10873">
                  <c:v>0.90068130761448584</c:v>
                </c:pt>
                <c:pt idx="10874">
                  <c:v>0.90088986411606353</c:v>
                </c:pt>
                <c:pt idx="10875">
                  <c:v>0.90111278998231248</c:v>
                </c:pt>
                <c:pt idx="10876">
                  <c:v>0.90135025186353435</c:v>
                </c:pt>
                <c:pt idx="10877">
                  <c:v>0.90160240782173628</c:v>
                </c:pt>
                <c:pt idx="10878">
                  <c:v>0.90186940740804489</c:v>
                </c:pt>
                <c:pt idx="10879">
                  <c:v>0.90215139173489589</c:v>
                </c:pt>
                <c:pt idx="10880">
                  <c:v>0.90244849354374068</c:v>
                </c:pt>
                <c:pt idx="10881">
                  <c:v>0.90276083726833944</c:v>
                </c:pt>
                <c:pt idx="10882">
                  <c:v>0.90308853909288944</c:v>
                </c:pt>
                <c:pt idx="10883">
                  <c:v>0.90343170700403186</c:v>
                </c:pt>
                <c:pt idx="10884">
                  <c:v>0.90379044083812743</c:v>
                </c:pt>
                <c:pt idx="10885">
                  <c:v>0.90416483232266476</c:v>
                </c:pt>
                <c:pt idx="10886">
                  <c:v>0.90455496511156341</c:v>
                </c:pt>
                <c:pt idx="10887">
                  <c:v>0.9049609148143245</c:v>
                </c:pt>
                <c:pt idx="10888">
                  <c:v>0.90538274901966886</c:v>
                </c:pt>
                <c:pt idx="10889">
                  <c:v>0.90582052731101192</c:v>
                </c:pt>
                <c:pt idx="10890">
                  <c:v>0.90627430127820752</c:v>
                </c:pt>
                <c:pt idx="10891">
                  <c:v>0.90674411451946324</c:v>
                </c:pt>
                <c:pt idx="10892">
                  <c:v>0.90723000263941733</c:v>
                </c:pt>
                <c:pt idx="10893">
                  <c:v>0.90773199323785669</c:v>
                </c:pt>
                <c:pt idx="10894">
                  <c:v>0.90825010589315047</c:v>
                </c:pt>
                <c:pt idx="10895">
                  <c:v>0.9087843521383796</c:v>
                </c:pt>
                <c:pt idx="10896">
                  <c:v>0.90933473542929633</c:v>
                </c:pt>
                <c:pt idx="10897">
                  <c:v>0.90990125110678455</c:v>
                </c:pt>
                <c:pt idx="10898">
                  <c:v>0.91048388635009703</c:v>
                </c:pt>
                <c:pt idx="10899">
                  <c:v>0.9110826201253055</c:v>
                </c:pt>
                <c:pt idx="10900">
                  <c:v>0.91169742312405422</c:v>
                </c:pt>
                <c:pt idx="10901">
                  <c:v>0.91232825769717119</c:v>
                </c:pt>
                <c:pt idx="10902">
                  <c:v>0.91297507777876463</c:v>
                </c:pt>
                <c:pt idx="10903">
                  <c:v>0.91363782880568745</c:v>
                </c:pt>
                <c:pt idx="10904">
                  <c:v>0.91431644762747166</c:v>
                </c:pt>
                <c:pt idx="10905">
                  <c:v>0.91501086241051965</c:v>
                </c:pt>
                <c:pt idx="10906">
                  <c:v>0.91572099253465633</c:v>
                </c:pt>
                <c:pt idx="10907">
                  <c:v>0.91644674848277552</c:v>
                </c:pt>
                <c:pt idx="10908">
                  <c:v>0.91718803172332852</c:v>
                </c:pt>
                <c:pt idx="10909">
                  <c:v>0.91794473458629899</c:v>
                </c:pt>
                <c:pt idx="10910">
                  <c:v>0.91871674013189997</c:v>
                </c:pt>
                <c:pt idx="10911">
                  <c:v>0.91950392201364151</c:v>
                </c:pt>
                <c:pt idx="10912">
                  <c:v>0.92030614433376789</c:v>
                </c:pt>
                <c:pt idx="10913">
                  <c:v>0.92112326149277068</c:v>
                </c:pt>
                <c:pt idx="10914">
                  <c:v>0.92195511803287111</c:v>
                </c:pt>
                <c:pt idx="10915">
                  <c:v>0.9228015484758566</c:v>
                </c:pt>
                <c:pt idx="10916">
                  <c:v>0.92366237715420429</c:v>
                </c:pt>
                <c:pt idx="10917">
                  <c:v>0.92453741803742118</c:v>
                </c:pt>
                <c:pt idx="10918">
                  <c:v>0.92542647455216742</c:v>
                </c:pt>
                <c:pt idx="10919">
                  <c:v>0.92632933939856943</c:v>
                </c:pt>
                <c:pt idx="10920">
                  <c:v>0.92724579436036469</c:v>
                </c:pt>
                <c:pt idx="10921">
                  <c:v>0.92817561011120364</c:v>
                </c:pt>
                <c:pt idx="10922">
                  <c:v>0.92911854601589272</c:v>
                </c:pt>
                <c:pt idx="10923">
                  <c:v>0.93007434992869531</c:v>
                </c:pt>
                <c:pt idx="10924">
                  <c:v>0.93104275798696956</c:v>
                </c:pt>
                <c:pt idx="10925">
                  <c:v>0.93202349440161825</c:v>
                </c:pt>
                <c:pt idx="10926">
                  <c:v>0.93301627124535857</c:v>
                </c:pt>
                <c:pt idx="10927">
                  <c:v>0.93402078823673218</c:v>
                </c:pt>
                <c:pt idx="10928">
                  <c:v>0.93503673252335773</c:v>
                </c:pt>
                <c:pt idx="10929">
                  <c:v>0.93606377846236954</c:v>
                </c:pt>
                <c:pt idx="10930">
                  <c:v>0.93710158739962424</c:v>
                </c:pt>
                <c:pt idx="10931">
                  <c:v>0.93814980744843712</c:v>
                </c:pt>
                <c:pt idx="10932">
                  <c:v>0.93920807326618783</c:v>
                </c:pt>
                <c:pt idx="10933">
                  <c:v>0.9402760058328119</c:v>
                </c:pt>
                <c:pt idx="10934">
                  <c:v>0.94135321222796176</c:v>
                </c:pt>
                <c:pt idx="10935">
                  <c:v>0.94243928540975597</c:v>
                </c:pt>
                <c:pt idx="10936">
                  <c:v>0.94353380399471054</c:v>
                </c:pt>
                <c:pt idx="10937">
                  <c:v>0.94463633204011677</c:v>
                </c:pt>
                <c:pt idx="10938">
                  <c:v>0.94574641882734167</c:v>
                </c:pt>
                <c:pt idx="10939">
                  <c:v>0.94686359865002367</c:v>
                </c:pt>
                <c:pt idx="10940">
                  <c:v>0.9479873906041526</c:v>
                </c:pt>
                <c:pt idx="10941">
                  <c:v>0.94911729838383652</c:v>
                </c:pt>
                <c:pt idx="10942">
                  <c:v>0.95025281008006068</c:v>
                </c:pt>
                <c:pt idx="10943">
                  <c:v>0.95139339798665457</c:v>
                </c:pt>
                <c:pt idx="10944">
                  <c:v>0.95253851841138304</c:v>
                </c:pt>
                <c:pt idx="10945">
                  <c:v>0.9536876114931605</c:v>
                </c:pt>
                <c:pt idx="10946">
                  <c:v>0.95484010102786188</c:v>
                </c:pt>
                <c:pt idx="10947">
                  <c:v>0.95599539430152103</c:v>
                </c:pt>
                <c:pt idx="10948">
                  <c:v>0.95715288193235126</c:v>
                </c:pt>
                <c:pt idx="10949">
                  <c:v>0.95831193772175449</c:v>
                </c:pt>
                <c:pt idx="10950">
                  <c:v>0.95947191851661062</c:v>
                </c:pt>
                <c:pt idx="10951">
                  <c:v>0.96063216408170149</c:v>
                </c:pt>
                <c:pt idx="10952">
                  <c:v>0.96179199698377837</c:v>
                </c:pt>
                <c:pt idx="10953">
                  <c:v>0.96295072248802882</c:v>
                </c:pt>
                <c:pt idx="10954">
                  <c:v>0.96410762846852971</c:v>
                </c:pt>
                <c:pt idx="10955">
                  <c:v>0.96526198533193908</c:v>
                </c:pt>
                <c:pt idx="10956">
                  <c:v>0.9664130459554825</c:v>
                </c:pt>
                <c:pt idx="10957">
                  <c:v>0.96756004564201226</c:v>
                </c:pt>
                <c:pt idx="10958">
                  <c:v>0.96870220209002977</c:v>
                </c:pt>
                <c:pt idx="10959">
                  <c:v>0.96983871538125388</c:v>
                </c:pt>
                <c:pt idx="10960">
                  <c:v>0.97096876798629661</c:v>
                </c:pt>
                <c:pt idx="10961">
                  <c:v>0.97209152478979088</c:v>
                </c:pt>
                <c:pt idx="10962">
                  <c:v>0.97320613313326454</c:v>
                </c:pt>
                <c:pt idx="10963">
                  <c:v>0.97431172288060952</c:v>
                </c:pt>
                <c:pt idx="10964">
                  <c:v>0.97540740650244673</c:v>
                </c:pt>
                <c:pt idx="10965">
                  <c:v>0.97649227918557313</c:v>
                </c:pt>
                <c:pt idx="10966">
                  <c:v>0.97756541896158089</c:v>
                </c:pt>
                <c:pt idx="10967">
                  <c:v>0.97862588686183472</c:v>
                </c:pt>
                <c:pt idx="10968">
                  <c:v>0.979672727096354</c:v>
                </c:pt>
                <c:pt idx="10969">
                  <c:v>0.9807049672566035</c:v>
                </c:pt>
                <c:pt idx="10970">
                  <c:v>0.98172161854568418</c:v>
                </c:pt>
                <c:pt idx="10971">
                  <c:v>0.98272167603457417</c:v>
                </c:pt>
                <c:pt idx="10972">
                  <c:v>0.98370411894571719</c:v>
                </c:pt>
                <c:pt idx="10973">
                  <c:v>0.9846679109655796</c:v>
                </c:pt>
                <c:pt idx="10974">
                  <c:v>0.98561200058449094</c:v>
                </c:pt>
                <c:pt idx="10975">
                  <c:v>0.98653532146815959</c:v>
                </c:pt>
                <c:pt idx="10976">
                  <c:v>0.98743679285715036</c:v>
                </c:pt>
                <c:pt idx="10977">
                  <c:v>0.98831531999929456</c:v>
                </c:pt>
                <c:pt idx="10978">
                  <c:v>0.98916979461152887</c:v>
                </c:pt>
                <c:pt idx="10979">
                  <c:v>0.98999909537584263</c:v>
                </c:pt>
                <c:pt idx="10980">
                  <c:v>0.99080208846535556</c:v>
                </c:pt>
                <c:pt idx="10981">
                  <c:v>0.99157762810574956</c:v>
                </c:pt>
                <c:pt idx="10982">
                  <c:v>0.99232455716862822</c:v>
                </c:pt>
                <c:pt idx="10983">
                  <c:v>0.99304170779943268</c:v>
                </c:pt>
                <c:pt idx="10984">
                  <c:v>0.99372790207953965</c:v>
                </c:pt>
                <c:pt idx="10985">
                  <c:v>0.99438195272273677</c:v>
                </c:pt>
                <c:pt idx="10986">
                  <c:v>0.99500266380681679</c:v>
                </c:pt>
                <c:pt idx="10987">
                  <c:v>0.9955888315406074</c:v>
                </c:pt>
                <c:pt idx="10988">
                  <c:v>0.99613924506565765</c:v>
                </c:pt>
                <c:pt idx="10989">
                  <c:v>0.99665268729326151</c:v>
                </c:pt>
                <c:pt idx="10990">
                  <c:v>0.99712793577829051</c:v>
                </c:pt>
                <c:pt idx="10991">
                  <c:v>0.99756376362654997</c:v>
                </c:pt>
                <c:pt idx="10992">
                  <c:v>0.9979589404391257</c:v>
                </c:pt>
                <c:pt idx="10993">
                  <c:v>0.99831223329085861</c:v>
                </c:pt>
                <c:pt idx="10994">
                  <c:v>0.9986224077453435</c:v>
                </c:pt>
                <c:pt idx="10995">
                  <c:v>0.99888822890293905</c:v>
                </c:pt>
                <c:pt idx="10996">
                  <c:v>0.99910846248460561</c:v>
                </c:pt>
                <c:pt idx="10997">
                  <c:v>0.99928187594933227</c:v>
                </c:pt>
                <c:pt idx="10998">
                  <c:v>0.99940723964506417</c:v>
                </c:pt>
                <c:pt idx="10999">
                  <c:v>0.99948332799243733</c:v>
                </c:pt>
                <c:pt idx="11000">
                  <c:v>0.99950892070171327</c:v>
                </c:pt>
                <c:pt idx="11001">
                  <c:v>0.99950892070171327</c:v>
                </c:pt>
                <c:pt idx="11002">
                  <c:v>0.99950892070171327</c:v>
                </c:pt>
                <c:pt idx="11003">
                  <c:v>0.99950892070171327</c:v>
                </c:pt>
                <c:pt idx="11004">
                  <c:v>0.99950892070171327</c:v>
                </c:pt>
                <c:pt idx="11005">
                  <c:v>0.99950892070171327</c:v>
                </c:pt>
                <c:pt idx="11006">
                  <c:v>0.99950892070171327</c:v>
                </c:pt>
                <c:pt idx="11007">
                  <c:v>0.99950892070171327</c:v>
                </c:pt>
                <c:pt idx="11008">
                  <c:v>0.99950892070171327</c:v>
                </c:pt>
                <c:pt idx="11009">
                  <c:v>0.99950892070171327</c:v>
                </c:pt>
                <c:pt idx="11010">
                  <c:v>0.99950892070171327</c:v>
                </c:pt>
                <c:pt idx="11011">
                  <c:v>0.99950892070171327</c:v>
                </c:pt>
                <c:pt idx="11012">
                  <c:v>0.99950892070171327</c:v>
                </c:pt>
                <c:pt idx="11013">
                  <c:v>0.99950892070171327</c:v>
                </c:pt>
                <c:pt idx="11014">
                  <c:v>0.99950892070171327</c:v>
                </c:pt>
                <c:pt idx="11015">
                  <c:v>0.99950892070171327</c:v>
                </c:pt>
                <c:pt idx="11016">
                  <c:v>0.99950892070171327</c:v>
                </c:pt>
                <c:pt idx="11017">
                  <c:v>0.99950892070171327</c:v>
                </c:pt>
                <c:pt idx="11018">
                  <c:v>0.99950892070171327</c:v>
                </c:pt>
                <c:pt idx="11019">
                  <c:v>0.99950892070171327</c:v>
                </c:pt>
                <c:pt idx="11020">
                  <c:v>0.99950892070171327</c:v>
                </c:pt>
                <c:pt idx="11021">
                  <c:v>0.99950892070171327</c:v>
                </c:pt>
                <c:pt idx="11022">
                  <c:v>0.99950892070171327</c:v>
                </c:pt>
                <c:pt idx="11023">
                  <c:v>0.99950892070171327</c:v>
                </c:pt>
                <c:pt idx="11024">
                  <c:v>0.99950892070171327</c:v>
                </c:pt>
                <c:pt idx="11025">
                  <c:v>0.99950892070171327</c:v>
                </c:pt>
                <c:pt idx="11026">
                  <c:v>0.99950892070171327</c:v>
                </c:pt>
                <c:pt idx="11027">
                  <c:v>0.99950892070171327</c:v>
                </c:pt>
                <c:pt idx="11028">
                  <c:v>0.99950892070171327</c:v>
                </c:pt>
                <c:pt idx="11029">
                  <c:v>0.99950892070171327</c:v>
                </c:pt>
                <c:pt idx="11030">
                  <c:v>0.99950892070171327</c:v>
                </c:pt>
                <c:pt idx="11031">
                  <c:v>0.99950892070171327</c:v>
                </c:pt>
                <c:pt idx="11032">
                  <c:v>0.99950892070171327</c:v>
                </c:pt>
                <c:pt idx="11033">
                  <c:v>0.99950892070171327</c:v>
                </c:pt>
                <c:pt idx="11034">
                  <c:v>0.99950892070171327</c:v>
                </c:pt>
                <c:pt idx="11035">
                  <c:v>0.99950892070171327</c:v>
                </c:pt>
                <c:pt idx="11036">
                  <c:v>0.99950892070171327</c:v>
                </c:pt>
                <c:pt idx="11037">
                  <c:v>0.99950892070171327</c:v>
                </c:pt>
                <c:pt idx="11038">
                  <c:v>0.99950892070171327</c:v>
                </c:pt>
                <c:pt idx="11039">
                  <c:v>0.99950892070171327</c:v>
                </c:pt>
                <c:pt idx="11040">
                  <c:v>0.99950892070171327</c:v>
                </c:pt>
                <c:pt idx="11041">
                  <c:v>0.99950892070171327</c:v>
                </c:pt>
                <c:pt idx="11042">
                  <c:v>0.99950892070171327</c:v>
                </c:pt>
                <c:pt idx="11043">
                  <c:v>0.99950892070171327</c:v>
                </c:pt>
                <c:pt idx="11044">
                  <c:v>0.99950892070171327</c:v>
                </c:pt>
                <c:pt idx="11045">
                  <c:v>0.99950892070171327</c:v>
                </c:pt>
                <c:pt idx="11046">
                  <c:v>0.99950892070171327</c:v>
                </c:pt>
                <c:pt idx="11047">
                  <c:v>0.99950892070171327</c:v>
                </c:pt>
                <c:pt idx="11048">
                  <c:v>0.99950892070171327</c:v>
                </c:pt>
                <c:pt idx="11049">
                  <c:v>0.99950892070171327</c:v>
                </c:pt>
                <c:pt idx="11050">
                  <c:v>0.99950892070171327</c:v>
                </c:pt>
                <c:pt idx="11051">
                  <c:v>0.99950892070171327</c:v>
                </c:pt>
                <c:pt idx="11052">
                  <c:v>0.99950892070171327</c:v>
                </c:pt>
                <c:pt idx="11053">
                  <c:v>0.99950892070171327</c:v>
                </c:pt>
                <c:pt idx="11054">
                  <c:v>0.99950892070171327</c:v>
                </c:pt>
                <c:pt idx="11055">
                  <c:v>0.99950892070171327</c:v>
                </c:pt>
                <c:pt idx="11056">
                  <c:v>0.99950892070171327</c:v>
                </c:pt>
                <c:pt idx="11057">
                  <c:v>0.99950892070171327</c:v>
                </c:pt>
                <c:pt idx="11058">
                  <c:v>0.99950892070171327</c:v>
                </c:pt>
                <c:pt idx="11059">
                  <c:v>0.99950892070171327</c:v>
                </c:pt>
                <c:pt idx="11060">
                  <c:v>0.99950892070171327</c:v>
                </c:pt>
                <c:pt idx="11061">
                  <c:v>0.99950892070171327</c:v>
                </c:pt>
                <c:pt idx="11062">
                  <c:v>0.99950892070171327</c:v>
                </c:pt>
                <c:pt idx="11063">
                  <c:v>0.99950892070171327</c:v>
                </c:pt>
                <c:pt idx="11064">
                  <c:v>0.99950892070171327</c:v>
                </c:pt>
                <c:pt idx="11065">
                  <c:v>0.99950892070171327</c:v>
                </c:pt>
                <c:pt idx="11066">
                  <c:v>0.99950892070171327</c:v>
                </c:pt>
                <c:pt idx="11067">
                  <c:v>0.99950892070171327</c:v>
                </c:pt>
                <c:pt idx="11068">
                  <c:v>0.99950892070171327</c:v>
                </c:pt>
                <c:pt idx="11069">
                  <c:v>0.99950892070171327</c:v>
                </c:pt>
                <c:pt idx="11070">
                  <c:v>0.99950892070171327</c:v>
                </c:pt>
                <c:pt idx="11071">
                  <c:v>0.99950892070171327</c:v>
                </c:pt>
                <c:pt idx="11072">
                  <c:v>0.99950892070171327</c:v>
                </c:pt>
                <c:pt idx="11073">
                  <c:v>0.99950892070171327</c:v>
                </c:pt>
                <c:pt idx="11074">
                  <c:v>0.99950892070171327</c:v>
                </c:pt>
                <c:pt idx="11075">
                  <c:v>0.99950892070171327</c:v>
                </c:pt>
                <c:pt idx="11076">
                  <c:v>0.99950892070171327</c:v>
                </c:pt>
                <c:pt idx="11077">
                  <c:v>0.99950892070171327</c:v>
                </c:pt>
                <c:pt idx="11078">
                  <c:v>0.99950892070171327</c:v>
                </c:pt>
                <c:pt idx="11079">
                  <c:v>0.99950892070171327</c:v>
                </c:pt>
                <c:pt idx="11080">
                  <c:v>0.99950892070171327</c:v>
                </c:pt>
                <c:pt idx="11081">
                  <c:v>0.99950892070171327</c:v>
                </c:pt>
                <c:pt idx="11082">
                  <c:v>0.99950892070171327</c:v>
                </c:pt>
                <c:pt idx="11083">
                  <c:v>0.99950892070171327</c:v>
                </c:pt>
                <c:pt idx="11084">
                  <c:v>0.99950892070171327</c:v>
                </c:pt>
                <c:pt idx="11085">
                  <c:v>0.99950892070171327</c:v>
                </c:pt>
                <c:pt idx="11086">
                  <c:v>0.99950892070171327</c:v>
                </c:pt>
                <c:pt idx="11087">
                  <c:v>0.99950892070171327</c:v>
                </c:pt>
                <c:pt idx="11088">
                  <c:v>0.99950892070171327</c:v>
                </c:pt>
                <c:pt idx="11089">
                  <c:v>0.99950892070171327</c:v>
                </c:pt>
                <c:pt idx="11090">
                  <c:v>0.99950892070171327</c:v>
                </c:pt>
                <c:pt idx="11091">
                  <c:v>0.99950892070171327</c:v>
                </c:pt>
                <c:pt idx="11092">
                  <c:v>0.99950892070171327</c:v>
                </c:pt>
                <c:pt idx="11093">
                  <c:v>0.99950892070171327</c:v>
                </c:pt>
                <c:pt idx="11094">
                  <c:v>0.99950892070171327</c:v>
                </c:pt>
                <c:pt idx="11095">
                  <c:v>0.99950892070171327</c:v>
                </c:pt>
                <c:pt idx="11096">
                  <c:v>0.99950892070171327</c:v>
                </c:pt>
                <c:pt idx="11097">
                  <c:v>0.99950892070171327</c:v>
                </c:pt>
                <c:pt idx="11098">
                  <c:v>0.99950892070171327</c:v>
                </c:pt>
                <c:pt idx="11099">
                  <c:v>0.99950892070171327</c:v>
                </c:pt>
                <c:pt idx="11100">
                  <c:v>0.99950892070171327</c:v>
                </c:pt>
                <c:pt idx="11101">
                  <c:v>0.99950892070171327</c:v>
                </c:pt>
                <c:pt idx="11102">
                  <c:v>0.99950892070171327</c:v>
                </c:pt>
                <c:pt idx="11103">
                  <c:v>0.99950892070171327</c:v>
                </c:pt>
                <c:pt idx="11104">
                  <c:v>0.99950892070171327</c:v>
                </c:pt>
                <c:pt idx="11105">
                  <c:v>0.99950892070171327</c:v>
                </c:pt>
                <c:pt idx="11106">
                  <c:v>0.99950892070171327</c:v>
                </c:pt>
                <c:pt idx="11107">
                  <c:v>0.99950892070171327</c:v>
                </c:pt>
                <c:pt idx="11108">
                  <c:v>0.99950892070171327</c:v>
                </c:pt>
                <c:pt idx="11109">
                  <c:v>0.99950892070171327</c:v>
                </c:pt>
                <c:pt idx="11110">
                  <c:v>0.99950892070171327</c:v>
                </c:pt>
                <c:pt idx="11111">
                  <c:v>0.99950892070171327</c:v>
                </c:pt>
                <c:pt idx="11112">
                  <c:v>0.99950892070171327</c:v>
                </c:pt>
                <c:pt idx="11113">
                  <c:v>0.99950892070171327</c:v>
                </c:pt>
                <c:pt idx="11114">
                  <c:v>0.99950892070171327</c:v>
                </c:pt>
                <c:pt idx="11115">
                  <c:v>0.99950892070171327</c:v>
                </c:pt>
                <c:pt idx="11116">
                  <c:v>0.99950892070171327</c:v>
                </c:pt>
                <c:pt idx="11117">
                  <c:v>0.99950892070171327</c:v>
                </c:pt>
                <c:pt idx="11118">
                  <c:v>0.99950892070171327</c:v>
                </c:pt>
                <c:pt idx="11119">
                  <c:v>0.99950892070171327</c:v>
                </c:pt>
                <c:pt idx="11120">
                  <c:v>0.99950892070171327</c:v>
                </c:pt>
                <c:pt idx="11121">
                  <c:v>0.99950892070171327</c:v>
                </c:pt>
                <c:pt idx="11122">
                  <c:v>0.99950892070171327</c:v>
                </c:pt>
                <c:pt idx="11123">
                  <c:v>0.99950892070171327</c:v>
                </c:pt>
                <c:pt idx="11124">
                  <c:v>0.99950892070171327</c:v>
                </c:pt>
                <c:pt idx="11125">
                  <c:v>0.99950892070171327</c:v>
                </c:pt>
                <c:pt idx="11126">
                  <c:v>0.99950892070171327</c:v>
                </c:pt>
                <c:pt idx="11127">
                  <c:v>0.99950892070171327</c:v>
                </c:pt>
                <c:pt idx="11128">
                  <c:v>0.99950892070171327</c:v>
                </c:pt>
                <c:pt idx="11129">
                  <c:v>0.99950892070171327</c:v>
                </c:pt>
                <c:pt idx="11130">
                  <c:v>0.99950892070171327</c:v>
                </c:pt>
                <c:pt idx="11131">
                  <c:v>0.99950892070171327</c:v>
                </c:pt>
                <c:pt idx="11132">
                  <c:v>0.99950892070171327</c:v>
                </c:pt>
                <c:pt idx="11133">
                  <c:v>0.99950892070171327</c:v>
                </c:pt>
                <c:pt idx="11134">
                  <c:v>0.99950892070171327</c:v>
                </c:pt>
                <c:pt idx="11135">
                  <c:v>0.99950892070171327</c:v>
                </c:pt>
                <c:pt idx="11136">
                  <c:v>0.99950892070171327</c:v>
                </c:pt>
                <c:pt idx="11137">
                  <c:v>0.99950892070171327</c:v>
                </c:pt>
                <c:pt idx="11138">
                  <c:v>0.99950892070171327</c:v>
                </c:pt>
                <c:pt idx="11139">
                  <c:v>0.99950892070171327</c:v>
                </c:pt>
                <c:pt idx="11140">
                  <c:v>0.99950892070171327</c:v>
                </c:pt>
                <c:pt idx="11141">
                  <c:v>0.99950892070171327</c:v>
                </c:pt>
                <c:pt idx="11142">
                  <c:v>0.99950892070171327</c:v>
                </c:pt>
                <c:pt idx="11143">
                  <c:v>0.99950892070171327</c:v>
                </c:pt>
                <c:pt idx="11144">
                  <c:v>0.99950892070171327</c:v>
                </c:pt>
                <c:pt idx="11145">
                  <c:v>0.99950892070171327</c:v>
                </c:pt>
                <c:pt idx="11146">
                  <c:v>0.99950892070171327</c:v>
                </c:pt>
                <c:pt idx="11147">
                  <c:v>0.99950892070171327</c:v>
                </c:pt>
                <c:pt idx="11148">
                  <c:v>0.99950892070171327</c:v>
                </c:pt>
                <c:pt idx="11149">
                  <c:v>0.99950892070171327</c:v>
                </c:pt>
                <c:pt idx="11150">
                  <c:v>0.99950892070171327</c:v>
                </c:pt>
                <c:pt idx="11151">
                  <c:v>0.99950892070171327</c:v>
                </c:pt>
                <c:pt idx="11152">
                  <c:v>0.99950892070171327</c:v>
                </c:pt>
                <c:pt idx="11153">
                  <c:v>0.99950892070171327</c:v>
                </c:pt>
                <c:pt idx="11154">
                  <c:v>0.99950892070171327</c:v>
                </c:pt>
                <c:pt idx="11155">
                  <c:v>0.99950892070171327</c:v>
                </c:pt>
                <c:pt idx="11156">
                  <c:v>0.99950892070171327</c:v>
                </c:pt>
                <c:pt idx="11157">
                  <c:v>0.99950892070171327</c:v>
                </c:pt>
                <c:pt idx="11158">
                  <c:v>0.99950892070171327</c:v>
                </c:pt>
                <c:pt idx="11159">
                  <c:v>0.99950892070171327</c:v>
                </c:pt>
                <c:pt idx="11160">
                  <c:v>0.99950892070171327</c:v>
                </c:pt>
                <c:pt idx="11161">
                  <c:v>0.99950892070171327</c:v>
                </c:pt>
                <c:pt idx="11162">
                  <c:v>0.99950892070171327</c:v>
                </c:pt>
                <c:pt idx="11163">
                  <c:v>0.99950892070171327</c:v>
                </c:pt>
                <c:pt idx="11164">
                  <c:v>0.99950892070171327</c:v>
                </c:pt>
                <c:pt idx="11165">
                  <c:v>0.99950892070171327</c:v>
                </c:pt>
                <c:pt idx="11166">
                  <c:v>0.99950892070171327</c:v>
                </c:pt>
                <c:pt idx="11167">
                  <c:v>0.99950892070171327</c:v>
                </c:pt>
                <c:pt idx="11168">
                  <c:v>0.99950892070171327</c:v>
                </c:pt>
                <c:pt idx="11169">
                  <c:v>0.99950892070171327</c:v>
                </c:pt>
                <c:pt idx="11170">
                  <c:v>0.99950892070171327</c:v>
                </c:pt>
                <c:pt idx="11171">
                  <c:v>0.99950892070171327</c:v>
                </c:pt>
                <c:pt idx="11172">
                  <c:v>0.99950892070171327</c:v>
                </c:pt>
                <c:pt idx="11173">
                  <c:v>0.99950892070171327</c:v>
                </c:pt>
                <c:pt idx="11174">
                  <c:v>0.99950892070171327</c:v>
                </c:pt>
                <c:pt idx="11175">
                  <c:v>0.99950892070171327</c:v>
                </c:pt>
                <c:pt idx="11176">
                  <c:v>0.99950892070171327</c:v>
                </c:pt>
                <c:pt idx="11177">
                  <c:v>0.99950892070171327</c:v>
                </c:pt>
                <c:pt idx="11178">
                  <c:v>0.99950892070171327</c:v>
                </c:pt>
                <c:pt idx="11179">
                  <c:v>0.99950892070171327</c:v>
                </c:pt>
                <c:pt idx="11180">
                  <c:v>0.99950892070171327</c:v>
                </c:pt>
                <c:pt idx="11181">
                  <c:v>0.99950892070171327</c:v>
                </c:pt>
                <c:pt idx="11182">
                  <c:v>0.99950892070171327</c:v>
                </c:pt>
                <c:pt idx="11183">
                  <c:v>0.99950892070171327</c:v>
                </c:pt>
                <c:pt idx="11184">
                  <c:v>0.99950892070171327</c:v>
                </c:pt>
                <c:pt idx="11185">
                  <c:v>0.99950892070171327</c:v>
                </c:pt>
                <c:pt idx="11186">
                  <c:v>0.99950892070171327</c:v>
                </c:pt>
                <c:pt idx="11187">
                  <c:v>0.99950892070171327</c:v>
                </c:pt>
                <c:pt idx="11188">
                  <c:v>0.99950892070171327</c:v>
                </c:pt>
                <c:pt idx="11189">
                  <c:v>0.99950892070171327</c:v>
                </c:pt>
                <c:pt idx="11190">
                  <c:v>0.99950892070171327</c:v>
                </c:pt>
                <c:pt idx="11191">
                  <c:v>0.99950892070171327</c:v>
                </c:pt>
                <c:pt idx="11192">
                  <c:v>0.99950892070171327</c:v>
                </c:pt>
                <c:pt idx="11193">
                  <c:v>0.99950892070171327</c:v>
                </c:pt>
                <c:pt idx="11194">
                  <c:v>0.99950892070171327</c:v>
                </c:pt>
                <c:pt idx="11195">
                  <c:v>0.99950892070171327</c:v>
                </c:pt>
                <c:pt idx="11196">
                  <c:v>0.99950892070171327</c:v>
                </c:pt>
                <c:pt idx="11197">
                  <c:v>0.99950892070171327</c:v>
                </c:pt>
                <c:pt idx="11198">
                  <c:v>0.99950892070171327</c:v>
                </c:pt>
                <c:pt idx="11199">
                  <c:v>0.99950892070171327</c:v>
                </c:pt>
                <c:pt idx="11200">
                  <c:v>0.99950892070171327</c:v>
                </c:pt>
                <c:pt idx="11201">
                  <c:v>0.99950892070171327</c:v>
                </c:pt>
                <c:pt idx="11202">
                  <c:v>0.99950892070171327</c:v>
                </c:pt>
                <c:pt idx="11203">
                  <c:v>0.99950892070171327</c:v>
                </c:pt>
                <c:pt idx="11204">
                  <c:v>0.99950892070171327</c:v>
                </c:pt>
                <c:pt idx="11205">
                  <c:v>0.99950892070171327</c:v>
                </c:pt>
                <c:pt idx="11206">
                  <c:v>0.99950892070171327</c:v>
                </c:pt>
                <c:pt idx="11207">
                  <c:v>0.99950892070171327</c:v>
                </c:pt>
                <c:pt idx="11208">
                  <c:v>0.99950892070171327</c:v>
                </c:pt>
                <c:pt idx="11209">
                  <c:v>0.99950892070171327</c:v>
                </c:pt>
                <c:pt idx="11210">
                  <c:v>0.99950892070171327</c:v>
                </c:pt>
                <c:pt idx="11211">
                  <c:v>0.99950892070171327</c:v>
                </c:pt>
                <c:pt idx="11212">
                  <c:v>0.99950892070171327</c:v>
                </c:pt>
                <c:pt idx="11213">
                  <c:v>0.99950892070171327</c:v>
                </c:pt>
                <c:pt idx="11214">
                  <c:v>0.99950892070171327</c:v>
                </c:pt>
                <c:pt idx="11215">
                  <c:v>0.99950892070171327</c:v>
                </c:pt>
                <c:pt idx="11216">
                  <c:v>0.99950892070171327</c:v>
                </c:pt>
                <c:pt idx="11217">
                  <c:v>0.99950892070171327</c:v>
                </c:pt>
                <c:pt idx="11218">
                  <c:v>0.99950892070171327</c:v>
                </c:pt>
                <c:pt idx="11219">
                  <c:v>0.99950892070171327</c:v>
                </c:pt>
                <c:pt idx="11220">
                  <c:v>0.99950892070171327</c:v>
                </c:pt>
                <c:pt idx="11221">
                  <c:v>0.99950892070171327</c:v>
                </c:pt>
                <c:pt idx="11222">
                  <c:v>0.99950892070171327</c:v>
                </c:pt>
                <c:pt idx="11223">
                  <c:v>0.99950892070171327</c:v>
                </c:pt>
                <c:pt idx="11224">
                  <c:v>0.99950892070171327</c:v>
                </c:pt>
                <c:pt idx="11225">
                  <c:v>0.99950892070171327</c:v>
                </c:pt>
                <c:pt idx="11226">
                  <c:v>0.99950892070171327</c:v>
                </c:pt>
                <c:pt idx="11227">
                  <c:v>0.99950892070171327</c:v>
                </c:pt>
                <c:pt idx="11228">
                  <c:v>0.99950892070171327</c:v>
                </c:pt>
                <c:pt idx="11229">
                  <c:v>0.99950892070171327</c:v>
                </c:pt>
                <c:pt idx="11230">
                  <c:v>0.99950892070171327</c:v>
                </c:pt>
                <c:pt idx="11231">
                  <c:v>0.99950892070171327</c:v>
                </c:pt>
                <c:pt idx="11232">
                  <c:v>0.99950892070171327</c:v>
                </c:pt>
                <c:pt idx="11233">
                  <c:v>0.99950892070171327</c:v>
                </c:pt>
                <c:pt idx="11234">
                  <c:v>0.99950892070171327</c:v>
                </c:pt>
                <c:pt idx="11235">
                  <c:v>0.99950892070171327</c:v>
                </c:pt>
                <c:pt idx="11236">
                  <c:v>0.99950892070171327</c:v>
                </c:pt>
                <c:pt idx="11237">
                  <c:v>0.99950892070171327</c:v>
                </c:pt>
                <c:pt idx="11238">
                  <c:v>0.99950892070171327</c:v>
                </c:pt>
                <c:pt idx="11239">
                  <c:v>0.99950892070171327</c:v>
                </c:pt>
                <c:pt idx="11240">
                  <c:v>0.99950892070171327</c:v>
                </c:pt>
                <c:pt idx="11241">
                  <c:v>0.99950892070171327</c:v>
                </c:pt>
                <c:pt idx="11242">
                  <c:v>0.99950892070171327</c:v>
                </c:pt>
                <c:pt idx="11243">
                  <c:v>0.99950892070171327</c:v>
                </c:pt>
                <c:pt idx="11244">
                  <c:v>0.99950892070171327</c:v>
                </c:pt>
                <c:pt idx="11245">
                  <c:v>0.99950892070171327</c:v>
                </c:pt>
                <c:pt idx="11246">
                  <c:v>0.99950892070171327</c:v>
                </c:pt>
                <c:pt idx="11247">
                  <c:v>0.99950892070171327</c:v>
                </c:pt>
                <c:pt idx="11248">
                  <c:v>0.99950892070171327</c:v>
                </c:pt>
                <c:pt idx="11249">
                  <c:v>0.99950892070171327</c:v>
                </c:pt>
                <c:pt idx="11250">
                  <c:v>0.99950892070171327</c:v>
                </c:pt>
                <c:pt idx="11251">
                  <c:v>0.99950892070171327</c:v>
                </c:pt>
                <c:pt idx="11252">
                  <c:v>0.99950892070171327</c:v>
                </c:pt>
                <c:pt idx="11253">
                  <c:v>0.99950892070171327</c:v>
                </c:pt>
                <c:pt idx="11254">
                  <c:v>0.99950892070171327</c:v>
                </c:pt>
                <c:pt idx="11255">
                  <c:v>0.99950892070171327</c:v>
                </c:pt>
                <c:pt idx="11256">
                  <c:v>0.99950892070171327</c:v>
                </c:pt>
                <c:pt idx="11257">
                  <c:v>0.99950892070171327</c:v>
                </c:pt>
                <c:pt idx="11258">
                  <c:v>0.99950892070171327</c:v>
                </c:pt>
                <c:pt idx="11259">
                  <c:v>0.99950892070171327</c:v>
                </c:pt>
                <c:pt idx="11260">
                  <c:v>0.99950892070171327</c:v>
                </c:pt>
                <c:pt idx="11261">
                  <c:v>0.99950892070171327</c:v>
                </c:pt>
                <c:pt idx="11262">
                  <c:v>0.99950892070171327</c:v>
                </c:pt>
                <c:pt idx="11263">
                  <c:v>0.99950892070171327</c:v>
                </c:pt>
                <c:pt idx="11264">
                  <c:v>0.99950892070171327</c:v>
                </c:pt>
                <c:pt idx="11265">
                  <c:v>0.99950892070171327</c:v>
                </c:pt>
                <c:pt idx="11266">
                  <c:v>0.99950892070171327</c:v>
                </c:pt>
                <c:pt idx="11267">
                  <c:v>0.99950892070171327</c:v>
                </c:pt>
                <c:pt idx="11268">
                  <c:v>0.99950892070171327</c:v>
                </c:pt>
                <c:pt idx="11269">
                  <c:v>0.99950892070171327</c:v>
                </c:pt>
                <c:pt idx="11270">
                  <c:v>0.99950892070171327</c:v>
                </c:pt>
                <c:pt idx="11271">
                  <c:v>0.99950892070171327</c:v>
                </c:pt>
                <c:pt idx="11272">
                  <c:v>0.99950892070171327</c:v>
                </c:pt>
                <c:pt idx="11273">
                  <c:v>0.99950892070171327</c:v>
                </c:pt>
                <c:pt idx="11274">
                  <c:v>0.99950892070171327</c:v>
                </c:pt>
                <c:pt idx="11275">
                  <c:v>0.99950892070171327</c:v>
                </c:pt>
                <c:pt idx="11276">
                  <c:v>0.99950892070171327</c:v>
                </c:pt>
                <c:pt idx="11277">
                  <c:v>0.99950892070171327</c:v>
                </c:pt>
                <c:pt idx="11278">
                  <c:v>0.99950892070171327</c:v>
                </c:pt>
                <c:pt idx="11279">
                  <c:v>0.99950892070171327</c:v>
                </c:pt>
                <c:pt idx="11280">
                  <c:v>0.99950892070171327</c:v>
                </c:pt>
                <c:pt idx="11281">
                  <c:v>0.99950892070171327</c:v>
                </c:pt>
                <c:pt idx="11282">
                  <c:v>0.99950892070171327</c:v>
                </c:pt>
                <c:pt idx="11283">
                  <c:v>0.99950892070171327</c:v>
                </c:pt>
                <c:pt idx="11284">
                  <c:v>0.99950892070171327</c:v>
                </c:pt>
                <c:pt idx="11285">
                  <c:v>0.99950892070171327</c:v>
                </c:pt>
                <c:pt idx="11286">
                  <c:v>0.99950892070171327</c:v>
                </c:pt>
                <c:pt idx="11287">
                  <c:v>0.99950892070171327</c:v>
                </c:pt>
                <c:pt idx="11288">
                  <c:v>0.99950892070171327</c:v>
                </c:pt>
                <c:pt idx="11289">
                  <c:v>0.99950892070171327</c:v>
                </c:pt>
                <c:pt idx="11290">
                  <c:v>0.99950892070171327</c:v>
                </c:pt>
                <c:pt idx="11291">
                  <c:v>0.99950892070171327</c:v>
                </c:pt>
                <c:pt idx="11292">
                  <c:v>0.99950892070171327</c:v>
                </c:pt>
                <c:pt idx="11293">
                  <c:v>0.99950892070171327</c:v>
                </c:pt>
                <c:pt idx="11294">
                  <c:v>0.99950892070171327</c:v>
                </c:pt>
                <c:pt idx="11295">
                  <c:v>0.99950892070171327</c:v>
                </c:pt>
                <c:pt idx="11296">
                  <c:v>0.99950892070171327</c:v>
                </c:pt>
                <c:pt idx="11297">
                  <c:v>0.99950892070171327</c:v>
                </c:pt>
                <c:pt idx="11298">
                  <c:v>0.99950892070171327</c:v>
                </c:pt>
                <c:pt idx="11299">
                  <c:v>0.99950892070171327</c:v>
                </c:pt>
                <c:pt idx="11300">
                  <c:v>0.99950892070171327</c:v>
                </c:pt>
                <c:pt idx="11301">
                  <c:v>0.99950892070171327</c:v>
                </c:pt>
                <c:pt idx="11302">
                  <c:v>0.99950892070171327</c:v>
                </c:pt>
                <c:pt idx="11303">
                  <c:v>0.99950892070171327</c:v>
                </c:pt>
                <c:pt idx="11304">
                  <c:v>0.99950892070171327</c:v>
                </c:pt>
                <c:pt idx="11305">
                  <c:v>0.99950892070171327</c:v>
                </c:pt>
                <c:pt idx="11306">
                  <c:v>0.99950892070171327</c:v>
                </c:pt>
                <c:pt idx="11307">
                  <c:v>0.99950892070171327</c:v>
                </c:pt>
                <c:pt idx="11308">
                  <c:v>0.99950892070171327</c:v>
                </c:pt>
                <c:pt idx="11309">
                  <c:v>0.99950892070171327</c:v>
                </c:pt>
                <c:pt idx="11310">
                  <c:v>0.99950892070171327</c:v>
                </c:pt>
                <c:pt idx="11311">
                  <c:v>0.99950892070171327</c:v>
                </c:pt>
                <c:pt idx="11312">
                  <c:v>0.99950892070171327</c:v>
                </c:pt>
                <c:pt idx="11313">
                  <c:v>0.99950892070171327</c:v>
                </c:pt>
                <c:pt idx="11314">
                  <c:v>0.99950892070171327</c:v>
                </c:pt>
                <c:pt idx="11315">
                  <c:v>0.99950892070171327</c:v>
                </c:pt>
                <c:pt idx="11316">
                  <c:v>0.99950892070171327</c:v>
                </c:pt>
                <c:pt idx="11317">
                  <c:v>0.99950892070171327</c:v>
                </c:pt>
                <c:pt idx="11318">
                  <c:v>0.99950892070171327</c:v>
                </c:pt>
                <c:pt idx="11319">
                  <c:v>0.99950892070171327</c:v>
                </c:pt>
                <c:pt idx="11320">
                  <c:v>0.99950892070171327</c:v>
                </c:pt>
                <c:pt idx="11321">
                  <c:v>0.99950892070171327</c:v>
                </c:pt>
                <c:pt idx="11322">
                  <c:v>0.99950892070171327</c:v>
                </c:pt>
                <c:pt idx="11323">
                  <c:v>0.99950892070171327</c:v>
                </c:pt>
                <c:pt idx="11324">
                  <c:v>0.99950892070171327</c:v>
                </c:pt>
                <c:pt idx="11325">
                  <c:v>0.99950892070171327</c:v>
                </c:pt>
                <c:pt idx="11326">
                  <c:v>0.99950892070171327</c:v>
                </c:pt>
                <c:pt idx="11327">
                  <c:v>0.99950892070171327</c:v>
                </c:pt>
                <c:pt idx="11328">
                  <c:v>0.99950892070171327</c:v>
                </c:pt>
                <c:pt idx="11329">
                  <c:v>0.99950892070171327</c:v>
                </c:pt>
                <c:pt idx="11330">
                  <c:v>0.99950892070171327</c:v>
                </c:pt>
                <c:pt idx="11331">
                  <c:v>0.99950892070171327</c:v>
                </c:pt>
                <c:pt idx="11332">
                  <c:v>0.99950892070171327</c:v>
                </c:pt>
                <c:pt idx="11333">
                  <c:v>0.99950892070171327</c:v>
                </c:pt>
                <c:pt idx="11334">
                  <c:v>0.99950892070171327</c:v>
                </c:pt>
                <c:pt idx="11335">
                  <c:v>0.99950892070171327</c:v>
                </c:pt>
                <c:pt idx="11336">
                  <c:v>0.99950892070171327</c:v>
                </c:pt>
                <c:pt idx="11337">
                  <c:v>0.99950892070171327</c:v>
                </c:pt>
                <c:pt idx="11338">
                  <c:v>0.99950892070171327</c:v>
                </c:pt>
                <c:pt idx="11339">
                  <c:v>0.99950892070171327</c:v>
                </c:pt>
                <c:pt idx="11340">
                  <c:v>0.99950892070171327</c:v>
                </c:pt>
                <c:pt idx="11341">
                  <c:v>0.99950892070171327</c:v>
                </c:pt>
                <c:pt idx="11342">
                  <c:v>0.99950892070171327</c:v>
                </c:pt>
                <c:pt idx="11343">
                  <c:v>0.99950892070171327</c:v>
                </c:pt>
                <c:pt idx="11344">
                  <c:v>0.99950892070171327</c:v>
                </c:pt>
                <c:pt idx="11345">
                  <c:v>0.99950892070171327</c:v>
                </c:pt>
                <c:pt idx="11346">
                  <c:v>0.99950892070171327</c:v>
                </c:pt>
                <c:pt idx="11347">
                  <c:v>0.99950892070171327</c:v>
                </c:pt>
                <c:pt idx="11348">
                  <c:v>0.99950892070171327</c:v>
                </c:pt>
                <c:pt idx="11349">
                  <c:v>0.99950892070171327</c:v>
                </c:pt>
                <c:pt idx="11350">
                  <c:v>0.99950892070171327</c:v>
                </c:pt>
                <c:pt idx="11351">
                  <c:v>0.99950892070171327</c:v>
                </c:pt>
                <c:pt idx="11352">
                  <c:v>0.99950892070171327</c:v>
                </c:pt>
                <c:pt idx="11353">
                  <c:v>0.99950892070171327</c:v>
                </c:pt>
                <c:pt idx="11354">
                  <c:v>0.99950892070171327</c:v>
                </c:pt>
                <c:pt idx="11355">
                  <c:v>0.99950892070171327</c:v>
                </c:pt>
                <c:pt idx="11356">
                  <c:v>0.99950892070171327</c:v>
                </c:pt>
                <c:pt idx="11357">
                  <c:v>0.99950892070171327</c:v>
                </c:pt>
                <c:pt idx="11358">
                  <c:v>0.99950892070171327</c:v>
                </c:pt>
                <c:pt idx="11359">
                  <c:v>0.99950892070171327</c:v>
                </c:pt>
                <c:pt idx="11360">
                  <c:v>0.99950892070171327</c:v>
                </c:pt>
                <c:pt idx="11361">
                  <c:v>0.99950892070171327</c:v>
                </c:pt>
                <c:pt idx="11362">
                  <c:v>0.99950892070171327</c:v>
                </c:pt>
                <c:pt idx="11363">
                  <c:v>0.99950892070171327</c:v>
                </c:pt>
                <c:pt idx="11364">
                  <c:v>0.99950892070171327</c:v>
                </c:pt>
                <c:pt idx="11365">
                  <c:v>0.99950892070171327</c:v>
                </c:pt>
                <c:pt idx="11366">
                  <c:v>0.99950892070171327</c:v>
                </c:pt>
                <c:pt idx="11367">
                  <c:v>0.99950892070171327</c:v>
                </c:pt>
                <c:pt idx="11368">
                  <c:v>0.99950892070171327</c:v>
                </c:pt>
                <c:pt idx="11369">
                  <c:v>0.99950892070171327</c:v>
                </c:pt>
                <c:pt idx="11370">
                  <c:v>0.99950892070171327</c:v>
                </c:pt>
                <c:pt idx="11371">
                  <c:v>0.99950892070171327</c:v>
                </c:pt>
                <c:pt idx="11372">
                  <c:v>0.99950892070171327</c:v>
                </c:pt>
                <c:pt idx="11373">
                  <c:v>0.99950892070171327</c:v>
                </c:pt>
                <c:pt idx="11374">
                  <c:v>0.99950892070171327</c:v>
                </c:pt>
                <c:pt idx="11375">
                  <c:v>0.99950892070171327</c:v>
                </c:pt>
                <c:pt idx="11376">
                  <c:v>0.99950892070171327</c:v>
                </c:pt>
                <c:pt idx="11377">
                  <c:v>0.99950892070171327</c:v>
                </c:pt>
                <c:pt idx="11378">
                  <c:v>0.99950892070171327</c:v>
                </c:pt>
                <c:pt idx="11379">
                  <c:v>0.99950892070171327</c:v>
                </c:pt>
                <c:pt idx="11380">
                  <c:v>0.99950892070171327</c:v>
                </c:pt>
                <c:pt idx="11381">
                  <c:v>0.99950892070171327</c:v>
                </c:pt>
                <c:pt idx="11382">
                  <c:v>0.99950892070171327</c:v>
                </c:pt>
                <c:pt idx="11383">
                  <c:v>0.99950892070171327</c:v>
                </c:pt>
                <c:pt idx="11384">
                  <c:v>0.99950892070171327</c:v>
                </c:pt>
                <c:pt idx="11385">
                  <c:v>0.99950892070171327</c:v>
                </c:pt>
                <c:pt idx="11386">
                  <c:v>0.99950892070171327</c:v>
                </c:pt>
                <c:pt idx="11387">
                  <c:v>0.99950892070171327</c:v>
                </c:pt>
                <c:pt idx="11388">
                  <c:v>0.99950892070171327</c:v>
                </c:pt>
                <c:pt idx="11389">
                  <c:v>0.99950892070171327</c:v>
                </c:pt>
                <c:pt idx="11390">
                  <c:v>0.99950892070171327</c:v>
                </c:pt>
                <c:pt idx="11391">
                  <c:v>0.99950892070171327</c:v>
                </c:pt>
                <c:pt idx="11392">
                  <c:v>0.99950892070171327</c:v>
                </c:pt>
                <c:pt idx="11393">
                  <c:v>0.99950892070171327</c:v>
                </c:pt>
                <c:pt idx="11394">
                  <c:v>0.99950892070171327</c:v>
                </c:pt>
                <c:pt idx="11395">
                  <c:v>0.99950892070171327</c:v>
                </c:pt>
                <c:pt idx="11396">
                  <c:v>0.99950892070171327</c:v>
                </c:pt>
                <c:pt idx="11397">
                  <c:v>0.99950892070171327</c:v>
                </c:pt>
                <c:pt idx="11398">
                  <c:v>0.99950892070171327</c:v>
                </c:pt>
                <c:pt idx="11399">
                  <c:v>0.99950892070171327</c:v>
                </c:pt>
                <c:pt idx="11400">
                  <c:v>0.99950892070171327</c:v>
                </c:pt>
                <c:pt idx="11401">
                  <c:v>0.99950892070171327</c:v>
                </c:pt>
                <c:pt idx="11402">
                  <c:v>0.99950892070171327</c:v>
                </c:pt>
                <c:pt idx="11403">
                  <c:v>0.99950892070171327</c:v>
                </c:pt>
                <c:pt idx="11404">
                  <c:v>0.99950892070171327</c:v>
                </c:pt>
                <c:pt idx="11405">
                  <c:v>0.99950892070171327</c:v>
                </c:pt>
                <c:pt idx="11406">
                  <c:v>0.99950892070171327</c:v>
                </c:pt>
                <c:pt idx="11407">
                  <c:v>0.99950892070171327</c:v>
                </c:pt>
                <c:pt idx="11408">
                  <c:v>0.99950892070171327</c:v>
                </c:pt>
                <c:pt idx="11409">
                  <c:v>0.99950892070171327</c:v>
                </c:pt>
                <c:pt idx="11410">
                  <c:v>0.99950892070171327</c:v>
                </c:pt>
                <c:pt idx="11411">
                  <c:v>0.99950892070171327</c:v>
                </c:pt>
                <c:pt idx="11412">
                  <c:v>0.99950892070171327</c:v>
                </c:pt>
                <c:pt idx="11413">
                  <c:v>0.99950892070171327</c:v>
                </c:pt>
                <c:pt idx="11414">
                  <c:v>0.99950892070171327</c:v>
                </c:pt>
                <c:pt idx="11415">
                  <c:v>0.99950892070171327</c:v>
                </c:pt>
                <c:pt idx="11416">
                  <c:v>0.99950892070171327</c:v>
                </c:pt>
                <c:pt idx="11417">
                  <c:v>0.99950892070171327</c:v>
                </c:pt>
                <c:pt idx="11418">
                  <c:v>0.99950892070171327</c:v>
                </c:pt>
                <c:pt idx="11419">
                  <c:v>0.99950892070171327</c:v>
                </c:pt>
                <c:pt idx="11420">
                  <c:v>0.99950892070171327</c:v>
                </c:pt>
                <c:pt idx="11421">
                  <c:v>0.99950892070171327</c:v>
                </c:pt>
                <c:pt idx="11422">
                  <c:v>0.99950892070171327</c:v>
                </c:pt>
                <c:pt idx="11423">
                  <c:v>0.99950892070171327</c:v>
                </c:pt>
                <c:pt idx="11424">
                  <c:v>0.99950892070171327</c:v>
                </c:pt>
                <c:pt idx="11425">
                  <c:v>0.99950892070171327</c:v>
                </c:pt>
                <c:pt idx="11426">
                  <c:v>0.99950892070171327</c:v>
                </c:pt>
                <c:pt idx="11427">
                  <c:v>0.99950892070171327</c:v>
                </c:pt>
                <c:pt idx="11428">
                  <c:v>0.99950892070171327</c:v>
                </c:pt>
                <c:pt idx="11429">
                  <c:v>0.99950892070171327</c:v>
                </c:pt>
                <c:pt idx="11430">
                  <c:v>0.99950892070171327</c:v>
                </c:pt>
                <c:pt idx="11431">
                  <c:v>0.99950892070171327</c:v>
                </c:pt>
                <c:pt idx="11432">
                  <c:v>0.99950892070171327</c:v>
                </c:pt>
                <c:pt idx="11433">
                  <c:v>0.99950892070171327</c:v>
                </c:pt>
                <c:pt idx="11434">
                  <c:v>0.99950892070171327</c:v>
                </c:pt>
                <c:pt idx="11435">
                  <c:v>0.99950892070171327</c:v>
                </c:pt>
                <c:pt idx="11436">
                  <c:v>0.99950892070171327</c:v>
                </c:pt>
                <c:pt idx="11437">
                  <c:v>0.99950892070171327</c:v>
                </c:pt>
                <c:pt idx="11438">
                  <c:v>0.99950892070171327</c:v>
                </c:pt>
                <c:pt idx="11439">
                  <c:v>0.99950892070171327</c:v>
                </c:pt>
                <c:pt idx="11440">
                  <c:v>0.99950892070171327</c:v>
                </c:pt>
                <c:pt idx="11441">
                  <c:v>0.99950892070171327</c:v>
                </c:pt>
                <c:pt idx="11442">
                  <c:v>0.99950892070171327</c:v>
                </c:pt>
                <c:pt idx="11443">
                  <c:v>0.99950892070171327</c:v>
                </c:pt>
                <c:pt idx="11444">
                  <c:v>0.99950892070171327</c:v>
                </c:pt>
                <c:pt idx="11445">
                  <c:v>0.99950892070171327</c:v>
                </c:pt>
                <c:pt idx="11446">
                  <c:v>0.99950892070171327</c:v>
                </c:pt>
                <c:pt idx="11447">
                  <c:v>0.99950892070171327</c:v>
                </c:pt>
                <c:pt idx="11448">
                  <c:v>0.99950892070171327</c:v>
                </c:pt>
                <c:pt idx="11449">
                  <c:v>0.99950892070171327</c:v>
                </c:pt>
                <c:pt idx="11450">
                  <c:v>0.99950892070171327</c:v>
                </c:pt>
                <c:pt idx="11451">
                  <c:v>0.99950892070171327</c:v>
                </c:pt>
                <c:pt idx="11452">
                  <c:v>0.99950892070171327</c:v>
                </c:pt>
                <c:pt idx="11453">
                  <c:v>0.99950892070171327</c:v>
                </c:pt>
                <c:pt idx="11454">
                  <c:v>0.99950892070171327</c:v>
                </c:pt>
                <c:pt idx="11455">
                  <c:v>0.99950892070171327</c:v>
                </c:pt>
                <c:pt idx="11456">
                  <c:v>0.99950892070171327</c:v>
                </c:pt>
                <c:pt idx="11457">
                  <c:v>0.99950892070171327</c:v>
                </c:pt>
                <c:pt idx="11458">
                  <c:v>0.99950892070171327</c:v>
                </c:pt>
                <c:pt idx="11459">
                  <c:v>0.99950892070171327</c:v>
                </c:pt>
                <c:pt idx="11460">
                  <c:v>0.99950892070171327</c:v>
                </c:pt>
                <c:pt idx="11461">
                  <c:v>0.99950892070171327</c:v>
                </c:pt>
                <c:pt idx="11462">
                  <c:v>0.99950892070171327</c:v>
                </c:pt>
                <c:pt idx="11463">
                  <c:v>0.99950892070171327</c:v>
                </c:pt>
                <c:pt idx="11464">
                  <c:v>0.99950892070171327</c:v>
                </c:pt>
                <c:pt idx="11465">
                  <c:v>0.99950892070171327</c:v>
                </c:pt>
                <c:pt idx="11466">
                  <c:v>0.99950892070171327</c:v>
                </c:pt>
                <c:pt idx="11467">
                  <c:v>0.99950892070171327</c:v>
                </c:pt>
                <c:pt idx="11468">
                  <c:v>0.99950892070171327</c:v>
                </c:pt>
                <c:pt idx="11469">
                  <c:v>0.99950892070171327</c:v>
                </c:pt>
                <c:pt idx="11470">
                  <c:v>0.99950892070171327</c:v>
                </c:pt>
                <c:pt idx="11471">
                  <c:v>0.99950892070171327</c:v>
                </c:pt>
                <c:pt idx="11472">
                  <c:v>0.99950892070171327</c:v>
                </c:pt>
                <c:pt idx="11473">
                  <c:v>0.99950892070171327</c:v>
                </c:pt>
                <c:pt idx="11474">
                  <c:v>0.99950892070171327</c:v>
                </c:pt>
                <c:pt idx="11475">
                  <c:v>0.99950892070171327</c:v>
                </c:pt>
                <c:pt idx="11476">
                  <c:v>0.99950892070171327</c:v>
                </c:pt>
                <c:pt idx="11477">
                  <c:v>0.99950892070171327</c:v>
                </c:pt>
                <c:pt idx="11478">
                  <c:v>0.99950892070171327</c:v>
                </c:pt>
                <c:pt idx="11479">
                  <c:v>0.99950892070171327</c:v>
                </c:pt>
                <c:pt idx="11480">
                  <c:v>0.99950892070171327</c:v>
                </c:pt>
                <c:pt idx="11481">
                  <c:v>0.99950892070171327</c:v>
                </c:pt>
                <c:pt idx="11482">
                  <c:v>0.99950892070171327</c:v>
                </c:pt>
                <c:pt idx="11483">
                  <c:v>0.99950892070171327</c:v>
                </c:pt>
                <c:pt idx="11484">
                  <c:v>0.99950892070171327</c:v>
                </c:pt>
                <c:pt idx="11485">
                  <c:v>0.99950892070171327</c:v>
                </c:pt>
                <c:pt idx="11486">
                  <c:v>0.99950892070171327</c:v>
                </c:pt>
                <c:pt idx="11487">
                  <c:v>0.99950892070171327</c:v>
                </c:pt>
                <c:pt idx="11488">
                  <c:v>0.99950892070171327</c:v>
                </c:pt>
                <c:pt idx="11489">
                  <c:v>0.99950892070171327</c:v>
                </c:pt>
                <c:pt idx="11490">
                  <c:v>0.99950892070171327</c:v>
                </c:pt>
                <c:pt idx="11491">
                  <c:v>0.99950892070171327</c:v>
                </c:pt>
                <c:pt idx="11492">
                  <c:v>0.99950892070171327</c:v>
                </c:pt>
                <c:pt idx="11493">
                  <c:v>0.99950892070171327</c:v>
                </c:pt>
                <c:pt idx="11494">
                  <c:v>0.99950892070171327</c:v>
                </c:pt>
                <c:pt idx="11495">
                  <c:v>0.99950892070171327</c:v>
                </c:pt>
                <c:pt idx="11496">
                  <c:v>0.99950892070171327</c:v>
                </c:pt>
                <c:pt idx="11497">
                  <c:v>0.99950892070171327</c:v>
                </c:pt>
                <c:pt idx="11498">
                  <c:v>0.99950892070171327</c:v>
                </c:pt>
                <c:pt idx="11499">
                  <c:v>0.99950892070171327</c:v>
                </c:pt>
              </c:numCache>
            </c:numRef>
          </c:yVal>
          <c:smooth val="1"/>
          <c:extLst xmlns:c16r2="http://schemas.microsoft.com/office/drawing/2015/06/chart">
            <c:ext xmlns:c16="http://schemas.microsoft.com/office/drawing/2014/chart" uri="{C3380CC4-5D6E-409C-BE32-E72D297353CC}">
              <c16:uniqueId val="{00000000-4BA3-4B4E-8AD5-23D395CF677C}"/>
            </c:ext>
          </c:extLst>
        </c:ser>
        <c:ser>
          <c:idx val="1"/>
          <c:order val="1"/>
          <c:spPr>
            <a:ln w="3175" cap="rnd">
              <a:solidFill>
                <a:srgbClr val="FF000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Sheet1!$C$1:$C$11711</c:f>
              <c:numCache>
                <c:formatCode>General</c:formatCode>
                <c:ptCount val="11711"/>
                <c:pt idx="0">
                  <c:v>1.042811702810353</c:v>
                </c:pt>
                <c:pt idx="1">
                  <c:v>1.0429353775119499</c:v>
                </c:pt>
                <c:pt idx="2">
                  <c:v>1.0430551879722161</c:v>
                </c:pt>
                <c:pt idx="3">
                  <c:v>1.0431711232832881</c:v>
                </c:pt>
                <c:pt idx="4">
                  <c:v>1.0432831728901091</c:v>
                </c:pt>
                <c:pt idx="5">
                  <c:v>1.0433913265913874</c:v>
                </c:pt>
                <c:pt idx="6">
                  <c:v>1.0434955745405221</c:v>
                </c:pt>
                <c:pt idx="7">
                  <c:v>1.0435959072465046</c:v>
                </c:pt>
                <c:pt idx="8">
                  <c:v>1.0436923155747784</c:v>
                </c:pt>
                <c:pt idx="9">
                  <c:v>1.0437847907480751</c:v>
                </c:pt>
                <c:pt idx="10">
                  <c:v>1.043873324347212</c:v>
                </c:pt>
                <c:pt idx="11">
                  <c:v>1.0439579083118518</c:v>
                </c:pt>
                <c:pt idx="12">
                  <c:v>1.0440385349412493</c:v>
                </c:pt>
                <c:pt idx="13">
                  <c:v>1.044115196894938</c:v>
                </c:pt>
                <c:pt idx="14">
                  <c:v>1.044187887193416</c:v>
                </c:pt>
                <c:pt idx="15">
                  <c:v>1.0442565992187649</c:v>
                </c:pt>
                <c:pt idx="16">
                  <c:v>1.0443213267152571</c:v>
                </c:pt>
                <c:pt idx="17">
                  <c:v>1.0443820637899335</c:v>
                </c:pt>
                <c:pt idx="18">
                  <c:v>1.0444388049131279</c:v>
                </c:pt>
                <c:pt idx="19">
                  <c:v>1.0444915449189771</c:v>
                </c:pt>
                <c:pt idx="20">
                  <c:v>1.0445402790058942</c:v>
                </c:pt>
                <c:pt idx="21">
                  <c:v>1.0445850027369965</c:v>
                </c:pt>
                <c:pt idx="22">
                  <c:v>1.0446257120405178</c:v>
                </c:pt>
                <c:pt idx="23">
                  <c:v>1.0446624032101768</c:v>
                </c:pt>
                <c:pt idx="24">
                  <c:v>1.04469507290551</c:v>
                </c:pt>
                <c:pt idx="25">
                  <c:v>1.0447237181521813</c:v>
                </c:pt>
                <c:pt idx="26">
                  <c:v>1.0447483363422561</c:v>
                </c:pt>
                <c:pt idx="27">
                  <c:v>1.0447689252344237</c:v>
                </c:pt>
                <c:pt idx="28">
                  <c:v>1.04478548295422</c:v>
                </c:pt>
                <c:pt idx="29">
                  <c:v>1.0447980079941837</c:v>
                </c:pt>
                <c:pt idx="30">
                  <c:v>1.0448064992140058</c:v>
                </c:pt>
                <c:pt idx="31">
                  <c:v>1.0448109558406211</c:v>
                </c:pt>
                <c:pt idx="32">
                  <c:v>1.0448113774682859</c:v>
                </c:pt>
                <c:pt idx="33">
                  <c:v>1.0448077640586164</c:v>
                </c:pt>
                <c:pt idx="34">
                  <c:v>1.0448001159405826</c:v>
                </c:pt>
                <c:pt idx="35">
                  <c:v>1.044788433810494</c:v>
                </c:pt>
                <c:pt idx="36">
                  <c:v>1.04477271873192</c:v>
                </c:pt>
                <c:pt idx="37">
                  <c:v>1.0447529721356041</c:v>
                </c:pt>
                <c:pt idx="38">
                  <c:v>1.0447291958193268</c:v>
                </c:pt>
                <c:pt idx="39">
                  <c:v>1.044701391947751</c:v>
                </c:pt>
                <c:pt idx="40">
                  <c:v>1.044669563052212</c:v>
                </c:pt>
                <c:pt idx="41">
                  <c:v>1.0446337120304945</c:v>
                </c:pt>
                <c:pt idx="42">
                  <c:v>1.0445938421465764</c:v>
                </c:pt>
                <c:pt idx="43">
                  <c:v>1.0445499570303121</c:v>
                </c:pt>
                <c:pt idx="44">
                  <c:v>1.044502060677122</c:v>
                </c:pt>
                <c:pt idx="45">
                  <c:v>1.0444501574476153</c:v>
                </c:pt>
                <c:pt idx="46">
                  <c:v>1.044394252067198</c:v>
                </c:pt>
                <c:pt idx="47">
                  <c:v>1.0443343496256499</c:v>
                </c:pt>
                <c:pt idx="48">
                  <c:v>1.0442704555766427</c:v>
                </c:pt>
                <c:pt idx="49">
                  <c:v>1.0442025757372617</c:v>
                </c:pt>
                <c:pt idx="50">
                  <c:v>1.0441307162874638</c:v>
                </c:pt>
                <c:pt idx="51">
                  <c:v>1.04405488376953</c:v>
                </c:pt>
                <c:pt idx="52">
                  <c:v>1.043975085087447</c:v>
                </c:pt>
                <c:pt idx="53">
                  <c:v>1.0438913275063038</c:v>
                </c:pt>
                <c:pt idx="54">
                  <c:v>1.0438036186516082</c:v>
                </c:pt>
                <c:pt idx="55">
                  <c:v>1.0437119665086103</c:v>
                </c:pt>
                <c:pt idx="56">
                  <c:v>1.0436163794215607</c:v>
                </c:pt>
                <c:pt idx="57">
                  <c:v>1.0435168660929626</c:v>
                </c:pt>
                <c:pt idx="58">
                  <c:v>1.0434134355827724</c:v>
                </c:pt>
                <c:pt idx="59">
                  <c:v>1.0433060973075772</c:v>
                </c:pt>
                <c:pt idx="60">
                  <c:v>1.0431948610397406</c:v>
                </c:pt>
                <c:pt idx="61">
                  <c:v>1.0430797369065041</c:v>
                </c:pt>
                <c:pt idx="62">
                  <c:v>1.0429607353890733</c:v>
                </c:pt>
                <c:pt idx="63">
                  <c:v>1.0428378673216647</c:v>
                </c:pt>
                <c:pt idx="64">
                  <c:v>1.0427111438905101</c:v>
                </c:pt>
                <c:pt idx="65">
                  <c:v>1.0425805766328478</c:v>
                </c:pt>
                <c:pt idx="66">
                  <c:v>1.042446177435864</c:v>
                </c:pt>
                <c:pt idx="67">
                  <c:v>1.0423079585356203</c:v>
                </c:pt>
                <c:pt idx="68">
                  <c:v>1.0421659325159303</c:v>
                </c:pt>
                <c:pt idx="69">
                  <c:v>1.0420201123072195</c:v>
                </c:pt>
                <c:pt idx="70">
                  <c:v>1.0418705111853457</c:v>
                </c:pt>
                <c:pt idx="71">
                  <c:v>1.0417171427703908</c:v>
                </c:pt>
                <c:pt idx="72">
                  <c:v>1.0415600210254219</c:v>
                </c:pt>
                <c:pt idx="73">
                  <c:v>1.0413991602552195</c:v>
                </c:pt>
                <c:pt idx="74">
                  <c:v>1.0412345751049719</c:v>
                </c:pt>
                <c:pt idx="75">
                  <c:v>1.0410662805589503</c:v>
                </c:pt>
                <c:pt idx="76">
                  <c:v>1.0408942919391326</c:v>
                </c:pt>
                <c:pt idx="77">
                  <c:v>1.0407186249038243</c:v>
                </c:pt>
                <c:pt idx="78">
                  <c:v>1.0405392954462078</c:v>
                </c:pt>
                <c:pt idx="79">
                  <c:v>1.04035631989292</c:v>
                </c:pt>
                <c:pt idx="80">
                  <c:v>1.040169714902536</c:v>
                </c:pt>
                <c:pt idx="81">
                  <c:v>1.0399794974640675</c:v>
                </c:pt>
                <c:pt idx="82">
                  <c:v>1.0397856848954199</c:v>
                </c:pt>
                <c:pt idx="83">
                  <c:v>1.039588294841798</c:v>
                </c:pt>
                <c:pt idx="84">
                  <c:v>1.0393873452741138</c:v>
                </c:pt>
                <c:pt idx="85">
                  <c:v>1.0391828544873509</c:v>
                </c:pt>
                <c:pt idx="86">
                  <c:v>1.038974841098891</c:v>
                </c:pt>
                <c:pt idx="87">
                  <c:v>1.0387633240468257</c:v>
                </c:pt>
                <c:pt idx="88">
                  <c:v>1.0385483225882246</c:v>
                </c:pt>
                <c:pt idx="89">
                  <c:v>1.0383298562973904</c:v>
                </c:pt>
                <c:pt idx="90">
                  <c:v>1.0381079450640762</c:v>
                </c:pt>
                <c:pt idx="91">
                  <c:v>1.0378826090916653</c:v>
                </c:pt>
                <c:pt idx="92">
                  <c:v>1.0376538688953421</c:v>
                </c:pt>
                <c:pt idx="93">
                  <c:v>1.037421745300219</c:v>
                </c:pt>
                <c:pt idx="94">
                  <c:v>1.037186259439445</c:v>
                </c:pt>
                <c:pt idx="95">
                  <c:v>1.0369474327522763</c:v>
                </c:pt>
                <c:pt idx="96">
                  <c:v>1.0367052869821256</c:v>
                </c:pt>
                <c:pt idx="97">
                  <c:v>1.0364598441745851</c:v>
                </c:pt>
                <c:pt idx="98">
                  <c:v>1.0362111266754197</c:v>
                </c:pt>
                <c:pt idx="99">
                  <c:v>1.0359591571285258</c:v>
                </c:pt>
                <c:pt idx="100">
                  <c:v>1.0357039584738834</c:v>
                </c:pt>
                <c:pt idx="101">
                  <c:v>1.0354455539454499</c:v>
                </c:pt>
                <c:pt idx="102">
                  <c:v>1.0351839670690599</c:v>
                </c:pt>
                <c:pt idx="103">
                  <c:v>1.0349192216602745</c:v>
                </c:pt>
                <c:pt idx="104">
                  <c:v>1.0346513418222181</c:v>
                </c:pt>
                <c:pt idx="105">
                  <c:v>1.0343803519433781</c:v>
                </c:pt>
                <c:pt idx="106">
                  <c:v>1.0341062766953926</c:v>
                </c:pt>
                <c:pt idx="107">
                  <c:v>1.0338291410307978</c:v>
                </c:pt>
                <c:pt idx="108">
                  <c:v>1.0335489701807601</c:v>
                </c:pt>
                <c:pt idx="109">
                  <c:v>1.0332657896527733</c:v>
                </c:pt>
                <c:pt idx="110">
                  <c:v>1.0329796252283436</c:v>
                </c:pt>
                <c:pt idx="111">
                  <c:v>1.0326905029606386</c:v>
                </c:pt>
                <c:pt idx="112">
                  <c:v>1.0323984491721139</c:v>
                </c:pt>
                <c:pt idx="113">
                  <c:v>1.0321034904521218</c:v>
                </c:pt>
                <c:pt idx="114">
                  <c:v>1.0318056536544826</c:v>
                </c:pt>
                <c:pt idx="115">
                  <c:v>1.0315049658950524</c:v>
                </c:pt>
                <c:pt idx="116">
                  <c:v>1.0312014545492358</c:v>
                </c:pt>
                <c:pt idx="117">
                  <c:v>1.0308951472495118</c:v>
                </c:pt>
                <c:pt idx="118">
                  <c:v>1.0305860718829081</c:v>
                </c:pt>
                <c:pt idx="119">
                  <c:v>1.0302742565884631</c:v>
                </c:pt>
                <c:pt idx="120">
                  <c:v>1.0299597297546699</c:v>
                </c:pt>
                <c:pt idx="121">
                  <c:v>1.0296425200168842</c:v>
                </c:pt>
                <c:pt idx="122">
                  <c:v>1.0293226562547162</c:v>
                </c:pt>
                <c:pt idx="123">
                  <c:v>1.0290001675894158</c:v>
                </c:pt>
                <c:pt idx="124">
                  <c:v>1.0286750833812035</c:v>
                </c:pt>
                <c:pt idx="125">
                  <c:v>1.0283474332266047</c:v>
                </c:pt>
                <c:pt idx="126">
                  <c:v>1.0280172469557574</c:v>
                </c:pt>
                <c:pt idx="127">
                  <c:v>1.027684554629694</c:v>
                </c:pt>
                <c:pt idx="128">
                  <c:v>1.0273493865376078</c:v>
                </c:pt>
                <c:pt idx="129">
                  <c:v>1.0270117731940878</c:v>
                </c:pt>
                <c:pt idx="130">
                  <c:v>1.0266717453363479</c:v>
                </c:pt>
                <c:pt idx="131">
                  <c:v>1.0263293339214234</c:v>
                </c:pt>
                <c:pt idx="132">
                  <c:v>1.0259845701233559</c:v>
                </c:pt>
                <c:pt idx="133">
                  <c:v>1.0256374853303563</c:v>
                </c:pt>
                <c:pt idx="134">
                  <c:v>1.0252881111419441</c:v>
                </c:pt>
                <c:pt idx="135">
                  <c:v>1.0249364793660687</c:v>
                </c:pt>
                <c:pt idx="136">
                  <c:v>1.0245826220162195</c:v>
                </c:pt>
                <c:pt idx="137">
                  <c:v>1.0242265713085059</c:v>
                </c:pt>
                <c:pt idx="138">
                  <c:v>1.0238683596587268</c:v>
                </c:pt>
                <c:pt idx="139">
                  <c:v>1.0235080196794208</c:v>
                </c:pt>
                <c:pt idx="140">
                  <c:v>1.0231455841768962</c:v>
                </c:pt>
                <c:pt idx="141">
                  <c:v>1.022781086148236</c:v>
                </c:pt>
                <c:pt idx="142">
                  <c:v>1.0224145587783089</c:v>
                </c:pt>
                <c:pt idx="143">
                  <c:v>1.0220460354367387</c:v>
                </c:pt>
                <c:pt idx="144">
                  <c:v>1.0216755496748626</c:v>
                </c:pt>
                <c:pt idx="145">
                  <c:v>1.0213031352226882</c:v>
                </c:pt>
                <c:pt idx="146">
                  <c:v>1.0209288259858151</c:v>
                </c:pt>
                <c:pt idx="147">
                  <c:v>1.0205526560423448</c:v>
                </c:pt>
                <c:pt idx="148">
                  <c:v>1.0201746596397858</c:v>
                </c:pt>
                <c:pt idx="149">
                  <c:v>1.019794871191932</c:v>
                </c:pt>
                <c:pt idx="150">
                  <c:v>1.0194133252757309</c:v>
                </c:pt>
                <c:pt idx="151">
                  <c:v>1.019030056628131</c:v>
                </c:pt>
                <c:pt idx="152">
                  <c:v>1.0186451001429262</c:v>
                </c:pt>
                <c:pt idx="153">
                  <c:v>1.0182584908675745</c:v>
                </c:pt>
                <c:pt idx="154">
                  <c:v>1.0178702640000077</c:v>
                </c:pt>
                <c:pt idx="155">
                  <c:v>1.0174804548854284</c:v>
                </c:pt>
                <c:pt idx="156">
                  <c:v>1.0170890990130899</c:v>
                </c:pt>
                <c:pt idx="157">
                  <c:v>1.016696232013069</c:v>
                </c:pt>
                <c:pt idx="158">
                  <c:v>1.0163018896530187</c:v>
                </c:pt>
                <c:pt idx="159">
                  <c:v>1.0159061078349074</c:v>
                </c:pt>
                <c:pt idx="160">
                  <c:v>1.0155089225917666</c:v>
                </c:pt>
                <c:pt idx="161">
                  <c:v>1.0151103700843858</c:v>
                </c:pt>
                <c:pt idx="162">
                  <c:v>1.0147104865980461</c:v>
                </c:pt>
                <c:pt idx="163">
                  <c:v>1.0143093085391945</c:v>
                </c:pt>
                <c:pt idx="164">
                  <c:v>1.0139068724321485</c:v>
                </c:pt>
                <c:pt idx="165">
                  <c:v>1.0135032149157566</c:v>
                </c:pt>
                <c:pt idx="166">
                  <c:v>1.0130983727400658</c:v>
                </c:pt>
                <c:pt idx="167">
                  <c:v>1.0126923827629795</c:v>
                </c:pt>
                <c:pt idx="168">
                  <c:v>1.0122852819469055</c:v>
                </c:pt>
                <c:pt idx="169">
                  <c:v>1.0118771073553738</c:v>
                </c:pt>
                <c:pt idx="170">
                  <c:v>1.0114678961496837</c:v>
                </c:pt>
                <c:pt idx="171">
                  <c:v>1.0110576855855089</c:v>
                </c:pt>
                <c:pt idx="172">
                  <c:v>1.0106465130095024</c:v>
                </c:pt>
                <c:pt idx="173">
                  <c:v>1.0102344158559045</c:v>
                </c:pt>
                <c:pt idx="174">
                  <c:v>1.0098214316431338</c:v>
                </c:pt>
                <c:pt idx="175">
                  <c:v>1.0094075979703658</c:v>
                </c:pt>
                <c:pt idx="176">
                  <c:v>1.0089929525141126</c:v>
                </c:pt>
                <c:pt idx="177">
                  <c:v>1.0085775330247981</c:v>
                </c:pt>
                <c:pt idx="178">
                  <c:v>1.0081613773233085</c:v>
                </c:pt>
                <c:pt idx="179">
                  <c:v>1.0077445232975655</c:v>
                </c:pt>
                <c:pt idx="180">
                  <c:v>1.0073270088990598</c:v>
                </c:pt>
                <c:pt idx="181">
                  <c:v>1.0069088721394102</c:v>
                </c:pt>
                <c:pt idx="182">
                  <c:v>1.0064901510868951</c:v>
                </c:pt>
                <c:pt idx="183">
                  <c:v>1.0060708838629866</c:v>
                </c:pt>
                <c:pt idx="184">
                  <c:v>1.0056511086388835</c:v>
                </c:pt>
                <c:pt idx="185">
                  <c:v>1.0052308636320348</c:v>
                </c:pt>
                <c:pt idx="186">
                  <c:v>1.0048101871026578</c:v>
                </c:pt>
                <c:pt idx="187">
                  <c:v>1.0043891173502593</c:v>
                </c:pt>
                <c:pt idx="188">
                  <c:v>1.003967692710142</c:v>
                </c:pt>
                <c:pt idx="189">
                  <c:v>1.0035459515499259</c:v>
                </c:pt>
                <c:pt idx="190">
                  <c:v>1.0031239322660399</c:v>
                </c:pt>
                <c:pt idx="191">
                  <c:v>1.0027016732802376</c:v>
                </c:pt>
                <c:pt idx="192">
                  <c:v>1.0022792130360958</c:v>
                </c:pt>
                <c:pt idx="193">
                  <c:v>1.0018565899955141</c:v>
                </c:pt>
                <c:pt idx="194">
                  <c:v>1.0014338426352134</c:v>
                </c:pt>
                <c:pt idx="195">
                  <c:v>1.0010110094432338</c:v>
                </c:pt>
                <c:pt idx="196">
                  <c:v>1.0005881289154273</c:v>
                </c:pt>
                <c:pt idx="197">
                  <c:v>1.0001652395519569</c:v>
                </c:pt>
                <c:pt idx="198">
                  <c:v>0.999742379853792</c:v>
                </c:pt>
                <c:pt idx="199">
                  <c:v>0.99931958831919898</c:v>
                </c:pt>
                <c:pt idx="200">
                  <c:v>0.99889690344023907</c:v>
                </c:pt>
                <c:pt idx="201">
                  <c:v>0.99847436369926257</c:v>
                </c:pt>
                <c:pt idx="202">
                  <c:v>0.99805200756540668</c:v>
                </c:pt>
                <c:pt idx="203">
                  <c:v>0.99762987349109367</c:v>
                </c:pt>
                <c:pt idx="204">
                  <c:v>0.99720799990852449</c:v>
                </c:pt>
                <c:pt idx="205">
                  <c:v>0.99678642522619088</c:v>
                </c:pt>
                <c:pt idx="206">
                  <c:v>0.99636518782536565</c:v>
                </c:pt>
                <c:pt idx="207">
                  <c:v>0.99594432605662098</c:v>
                </c:pt>
                <c:pt idx="208">
                  <c:v>0.9955238782363236</c:v>
                </c:pt>
                <c:pt idx="209">
                  <c:v>0.99510388264315863</c:v>
                </c:pt>
                <c:pt idx="210">
                  <c:v>0.99468437751463612</c:v>
                </c:pt>
                <c:pt idx="211">
                  <c:v>0.99426540104361349</c:v>
                </c:pt>
                <c:pt idx="212">
                  <c:v>0.99384699137482069</c:v>
                </c:pt>
                <c:pt idx="213">
                  <c:v>0.99342918660137969</c:v>
                </c:pt>
                <c:pt idx="214">
                  <c:v>0.99301202476134354</c:v>
                </c:pt>
                <c:pt idx="215">
                  <c:v>0.99259554383423321</c:v>
                </c:pt>
                <c:pt idx="216">
                  <c:v>0.99217978173757448</c:v>
                </c:pt>
                <c:pt idx="217">
                  <c:v>0.99176477632344961</c:v>
                </c:pt>
                <c:pt idx="218">
                  <c:v>0.99135056537504873</c:v>
                </c:pt>
                <c:pt idx="219">
                  <c:v>0.99093718660323726</c:v>
                </c:pt>
                <c:pt idx="220">
                  <c:v>0.99052467764311103</c:v>
                </c:pt>
                <c:pt idx="221">
                  <c:v>0.99011307605057852</c:v>
                </c:pt>
                <c:pt idx="222">
                  <c:v>0.98970241929893832</c:v>
                </c:pt>
                <c:pt idx="223">
                  <c:v>0.98929274477546969</c:v>
                </c:pt>
                <c:pt idx="224">
                  <c:v>0.98888408977802644</c:v>
                </c:pt>
                <c:pt idx="225">
                  <c:v>0.98847649151164163</c:v>
                </c:pt>
                <c:pt idx="226">
                  <c:v>0.98806998708514127</c:v>
                </c:pt>
                <c:pt idx="227">
                  <c:v>0.98766461350776413</c:v>
                </c:pt>
                <c:pt idx="228">
                  <c:v>0.98726040768579415</c:v>
                </c:pt>
                <c:pt idx="229">
                  <c:v>0.98685740641920161</c:v>
                </c:pt>
                <c:pt idx="230">
                  <c:v>0.9864556463982872</c:v>
                </c:pt>
                <c:pt idx="231">
                  <c:v>0.98605516420034756</c:v>
                </c:pt>
                <c:pt idx="232">
                  <c:v>0.98565599628634393</c:v>
                </c:pt>
                <c:pt idx="233">
                  <c:v>0.98525817899757917</c:v>
                </c:pt>
                <c:pt idx="234">
                  <c:v>0.9848617485523935</c:v>
                </c:pt>
                <c:pt idx="235">
                  <c:v>0.9844667410428638</c:v>
                </c:pt>
                <c:pt idx="236">
                  <c:v>0.98407319243152225</c:v>
                </c:pt>
                <c:pt idx="237">
                  <c:v>0.98368113854807493</c:v>
                </c:pt>
                <c:pt idx="238">
                  <c:v>0.98329061508614413</c:v>
                </c:pt>
                <c:pt idx="239">
                  <c:v>0.98290165760002324</c:v>
                </c:pt>
                <c:pt idx="240">
                  <c:v>0.98251430150142893</c:v>
                </c:pt>
                <c:pt idx="241">
                  <c:v>0.9821285820562895</c:v>
                </c:pt>
                <c:pt idx="242">
                  <c:v>0.98174453438152354</c:v>
                </c:pt>
                <c:pt idx="243">
                  <c:v>0.98136219344184628</c:v>
                </c:pt>
                <c:pt idx="244">
                  <c:v>0.98098159404659302</c:v>
                </c:pt>
                <c:pt idx="245">
                  <c:v>0.98060277084653857</c:v>
                </c:pt>
                <c:pt idx="246">
                  <c:v>0.98022575833075143</c:v>
                </c:pt>
                <c:pt idx="247">
                  <c:v>0.97985059082344883</c:v>
                </c:pt>
                <c:pt idx="248">
                  <c:v>0.97947730248087495</c:v>
                </c:pt>
                <c:pt idx="249">
                  <c:v>0.97910592728818835</c:v>
                </c:pt>
                <c:pt idx="250">
                  <c:v>0.97873649905636917</c:v>
                </c:pt>
                <c:pt idx="251">
                  <c:v>0.97836905141914465</c:v>
                </c:pt>
                <c:pt idx="252">
                  <c:v>0.97800361782991962</c:v>
                </c:pt>
                <c:pt idx="253">
                  <c:v>0.97764023155873636</c:v>
                </c:pt>
                <c:pt idx="254">
                  <c:v>0.97727892568924102</c:v>
                </c:pt>
                <c:pt idx="255">
                  <c:v>0.9769197331156807</c:v>
                </c:pt>
                <c:pt idx="256">
                  <c:v>0.97656268653989564</c:v>
                </c:pt>
                <c:pt idx="257">
                  <c:v>0.97620781846835336</c:v>
                </c:pt>
                <c:pt idx="258">
                  <c:v>0.97585516120918225</c:v>
                </c:pt>
                <c:pt idx="259">
                  <c:v>0.9755047468692325</c:v>
                </c:pt>
                <c:pt idx="260">
                  <c:v>0.97515660735115561</c:v>
                </c:pt>
                <c:pt idx="261">
                  <c:v>0.97481077435049435</c:v>
                </c:pt>
                <c:pt idx="262">
                  <c:v>0.97446727935279998</c:v>
                </c:pt>
                <c:pt idx="263">
                  <c:v>0.9741261536307686</c:v>
                </c:pt>
                <c:pt idx="264">
                  <c:v>0.97378742824138853</c:v>
                </c:pt>
                <c:pt idx="265">
                  <c:v>0.97345113402311645</c:v>
                </c:pt>
                <c:pt idx="266">
                  <c:v>0.97311730159306786</c:v>
                </c:pt>
                <c:pt idx="267">
                  <c:v>0.9727859613442329</c:v>
                </c:pt>
                <c:pt idx="268">
                  <c:v>0.97245714344270429</c:v>
                </c:pt>
                <c:pt idx="269">
                  <c:v>0.97213087782493501</c:v>
                </c:pt>
                <c:pt idx="270">
                  <c:v>0.9718071941950116</c:v>
                </c:pt>
                <c:pt idx="271">
                  <c:v>0.97148612202194695</c:v>
                </c:pt>
                <c:pt idx="272">
                  <c:v>0.97116769053700469</c:v>
                </c:pt>
                <c:pt idx="273">
                  <c:v>0.97085192873102888</c:v>
                </c:pt>
                <c:pt idx="274">
                  <c:v>0.97053886535181133</c:v>
                </c:pt>
                <c:pt idx="275">
                  <c:v>0.97022852890147093</c:v>
                </c:pt>
                <c:pt idx="276">
                  <c:v>0.96992094763386061</c:v>
                </c:pt>
                <c:pt idx="277">
                  <c:v>0.96961614955199149</c:v>
                </c:pt>
                <c:pt idx="278">
                  <c:v>0.96931416240549151</c:v>
                </c:pt>
                <c:pt idx="279">
                  <c:v>0.96901501368806831</c:v>
                </c:pt>
                <c:pt idx="280">
                  <c:v>0.96871873063501313</c:v>
                </c:pt>
                <c:pt idx="281">
                  <c:v>0.96842534022072013</c:v>
                </c:pt>
                <c:pt idx="282">
                  <c:v>0.96813486915623048</c:v>
                </c:pt>
                <c:pt idx="283">
                  <c:v>0.96784734388679861</c:v>
                </c:pt>
                <c:pt idx="284">
                  <c:v>0.96756279058948635</c:v>
                </c:pt>
                <c:pt idx="285">
                  <c:v>0.96728123517078068</c:v>
                </c:pt>
                <c:pt idx="286">
                  <c:v>0.96700270326423055</c:v>
                </c:pt>
                <c:pt idx="287">
                  <c:v>0.96672722022812041</c:v>
                </c:pt>
                <c:pt idx="288">
                  <c:v>0.96645481114315446</c:v>
                </c:pt>
                <c:pt idx="289">
                  <c:v>0.96618550081017662</c:v>
                </c:pt>
                <c:pt idx="290">
                  <c:v>0.9659193137479144</c:v>
                </c:pt>
                <c:pt idx="291">
                  <c:v>0.96565627419074263</c:v>
                </c:pt>
                <c:pt idx="292">
                  <c:v>0.96539640608647836</c:v>
                </c:pt>
                <c:pt idx="293">
                  <c:v>0.96513973309420265</c:v>
                </c:pt>
                <c:pt idx="294">
                  <c:v>0.96488627858210463</c:v>
                </c:pt>
                <c:pt idx="295">
                  <c:v>0.96463606562535387</c:v>
                </c:pt>
                <c:pt idx="296">
                  <c:v>0.96438911700400154</c:v>
                </c:pt>
                <c:pt idx="297">
                  <c:v>0.96414545520090311</c:v>
                </c:pt>
                <c:pt idx="298">
                  <c:v>0.96390510239967531</c:v>
                </c:pt>
                <c:pt idx="299">
                  <c:v>0.96366808048267205</c:v>
                </c:pt>
                <c:pt idx="300">
                  <c:v>0.96343441102899863</c:v>
                </c:pt>
                <c:pt idx="301">
                  <c:v>0.96320411531254002</c:v>
                </c:pt>
                <c:pt idx="302">
                  <c:v>0.96297721430002914</c:v>
                </c:pt>
                <c:pt idx="303">
                  <c:v>0.96275372864913311</c:v>
                </c:pt>
                <c:pt idx="304">
                  <c:v>0.96253367870657869</c:v>
                </c:pt>
                <c:pt idx="305">
                  <c:v>0.96231708450629516</c:v>
                </c:pt>
                <c:pt idx="306">
                  <c:v>0.96210396576759249</c:v>
                </c:pt>
                <c:pt idx="307">
                  <c:v>0.96189434189336509</c:v>
                </c:pt>
                <c:pt idx="308">
                  <c:v>0.96168823196832565</c:v>
                </c:pt>
                <c:pt idx="309">
                  <c:v>0.96148565475726677</c:v>
                </c:pt>
                <c:pt idx="310">
                  <c:v>0.96128662870335557</c:v>
                </c:pt>
                <c:pt idx="311">
                  <c:v>0.96109117192645099</c:v>
                </c:pt>
                <c:pt idx="312">
                  <c:v>0.96089930222145514</c:v>
                </c:pt>
                <c:pt idx="313">
                  <c:v>0.96071103705669403</c:v>
                </c:pt>
                <c:pt idx="314">
                  <c:v>0.96052639357232561</c:v>
                </c:pt>
                <c:pt idx="315">
                  <c:v>0.96034538857878526</c:v>
                </c:pt>
                <c:pt idx="316">
                  <c:v>0.96016803855524335</c:v>
                </c:pt>
                <c:pt idx="317">
                  <c:v>0.95999435964811886</c:v>
                </c:pt>
                <c:pt idx="318">
                  <c:v>0.95982436766959689</c:v>
                </c:pt>
                <c:pt idx="319">
                  <c:v>0.95965807809619796</c:v>
                </c:pt>
                <c:pt idx="320">
                  <c:v>0.95949550606736567</c:v>
                </c:pt>
                <c:pt idx="321">
                  <c:v>0.95933666638408865</c:v>
                </c:pt>
                <c:pt idx="322">
                  <c:v>0.95918157350755162</c:v>
                </c:pt>
                <c:pt idx="323">
                  <c:v>0.95903024155782068</c:v>
                </c:pt>
                <c:pt idx="324">
                  <c:v>0.95888268431255796</c:v>
                </c:pt>
                <c:pt idx="325">
                  <c:v>0.9587389152057656</c:v>
                </c:pt>
                <c:pt idx="326">
                  <c:v>0.9585989473265637</c:v>
                </c:pt>
                <c:pt idx="327">
                  <c:v>0.95846279341799856</c:v>
                </c:pt>
                <c:pt idx="328">
                  <c:v>0.95833046587588355</c:v>
                </c:pt>
                <c:pt idx="329">
                  <c:v>0.95820197674766749</c:v>
                </c:pt>
                <c:pt idx="330">
                  <c:v>0.95807733773134152</c:v>
                </c:pt>
                <c:pt idx="331">
                  <c:v>0.95795656017437125</c:v>
                </c:pt>
                <c:pt idx="332">
                  <c:v>0.95783965507266577</c:v>
                </c:pt>
                <c:pt idx="333">
                  <c:v>0.95772663306957639</c:v>
                </c:pt>
                <c:pt idx="334">
                  <c:v>0.95761750445492211</c:v>
                </c:pt>
                <c:pt idx="335">
                  <c:v>0.95751227916406356</c:v>
                </c:pt>
                <c:pt idx="336">
                  <c:v>0.95741096677698978</c:v>
                </c:pt>
                <c:pt idx="337">
                  <c:v>0.95731357651744953</c:v>
                </c:pt>
                <c:pt idx="338">
                  <c:v>0.95722011725210865</c:v>
                </c:pt>
                <c:pt idx="339">
                  <c:v>0.95713059748974605</c:v>
                </c:pt>
                <c:pt idx="340">
                  <c:v>0.95704502538047975</c:v>
                </c:pt>
                <c:pt idx="341">
                  <c:v>0.95696340871501817</c:v>
                </c:pt>
                <c:pt idx="342">
                  <c:v>0.95688575492396144</c:v>
                </c:pt>
                <c:pt idx="343">
                  <c:v>0.9568120710771153</c:v>
                </c:pt>
                <c:pt idx="344">
                  <c:v>0.9567423638828525</c:v>
                </c:pt>
                <c:pt idx="345">
                  <c:v>0.95667663968750094</c:v>
                </c:pt>
                <c:pt idx="346">
                  <c:v>0.9566149044747646</c:v>
                </c:pt>
                <c:pt idx="347">
                  <c:v>0.95655716386518086</c:v>
                </c:pt>
                <c:pt idx="348">
                  <c:v>0.95650342311560843</c:v>
                </c:pt>
                <c:pt idx="349">
                  <c:v>0.95645368711874723</c:v>
                </c:pt>
                <c:pt idx="350">
                  <c:v>0.95640796040269349</c:v>
                </c:pt>
                <c:pt idx="351">
                  <c:v>0.9563662471305302</c:v>
                </c:pt>
                <c:pt idx="352">
                  <c:v>0.95632855109994241</c:v>
                </c:pt>
                <c:pt idx="353">
                  <c:v>0.95629487574287764</c:v>
                </c:pt>
                <c:pt idx="354">
                  <c:v>0.95626522412522852</c:v>
                </c:pt>
                <c:pt idx="355">
                  <c:v>0.95623959894655797</c:v>
                </c:pt>
                <c:pt idx="356">
                  <c:v>0.95621800253985001</c:v>
                </c:pt>
                <c:pt idx="357">
                  <c:v>0.95620043687129763</c:v>
                </c:pt>
                <c:pt idx="358">
                  <c:v>0.95618690354012625</c:v>
                </c:pt>
                <c:pt idx="359">
                  <c:v>0.95617740377844695</c:v>
                </c:pt>
                <c:pt idx="360">
                  <c:v>0.95617193845114312</c:v>
                </c:pt>
                <c:pt idx="361">
                  <c:v>0.95617050805579162</c:v>
                </c:pt>
                <c:pt idx="362">
                  <c:v>0.95617311272262007</c:v>
                </c:pt>
                <c:pt idx="363">
                  <c:v>0.95617975221449369</c:v>
                </c:pt>
                <c:pt idx="364">
                  <c:v>0.95619042592693249</c:v>
                </c:pt>
                <c:pt idx="365">
                  <c:v>0.95620513288817777</c:v>
                </c:pt>
                <c:pt idx="366">
                  <c:v>0.95622387175926449</c:v>
                </c:pt>
                <c:pt idx="367">
                  <c:v>0.956246640834159</c:v>
                </c:pt>
                <c:pt idx="368">
                  <c:v>0.9562734380399045</c:v>
                </c:pt>
                <c:pt idx="369">
                  <c:v>0.9563042609368102</c:v>
                </c:pt>
                <c:pt idx="370">
                  <c:v>0.95633910671868005</c:v>
                </c:pt>
                <c:pt idx="371">
                  <c:v>0.95637797221306065</c:v>
                </c:pt>
                <c:pt idx="372">
                  <c:v>0.95642085388153542</c:v>
                </c:pt>
                <c:pt idx="373">
                  <c:v>0.95646774782004185</c:v>
                </c:pt>
                <c:pt idx="374">
                  <c:v>0.95651864975923351</c:v>
                </c:pt>
                <c:pt idx="375">
                  <c:v>0.95657355506486308</c:v>
                </c:pt>
                <c:pt idx="376">
                  <c:v>0.95663245873820479</c:v>
                </c:pt>
                <c:pt idx="377">
                  <c:v>0.9566953554165134</c:v>
                </c:pt>
                <c:pt idx="378">
                  <c:v>0.95676223937350768</c:v>
                </c:pt>
                <c:pt idx="379">
                  <c:v>0.95683310451989523</c:v>
                </c:pt>
                <c:pt idx="380">
                  <c:v>0.95690794440392535</c:v>
                </c:pt>
                <c:pt idx="381">
                  <c:v>0.95698675221197793</c:v>
                </c:pt>
                <c:pt idx="382">
                  <c:v>0.95706952076918062</c:v>
                </c:pt>
                <c:pt idx="383">
                  <c:v>0.95715624254006471</c:v>
                </c:pt>
                <c:pt idx="384">
                  <c:v>0.95724690962924952</c:v>
                </c:pt>
                <c:pt idx="385">
                  <c:v>0.9573415137821657</c:v>
                </c:pt>
                <c:pt idx="386">
                  <c:v>0.95744004638579894</c:v>
                </c:pt>
                <c:pt idx="387">
                  <c:v>0.95754249846947936</c:v>
                </c:pt>
                <c:pt idx="388">
                  <c:v>0.9576488607056991</c:v>
                </c:pt>
                <c:pt idx="389">
                  <c:v>0.9577591234109577</c:v>
                </c:pt>
                <c:pt idx="390">
                  <c:v>0.95787327654664733</c:v>
                </c:pt>
                <c:pt idx="391">
                  <c:v>0.95799130971996249</c:v>
                </c:pt>
                <c:pt idx="392">
                  <c:v>0.95811321218485368</c:v>
                </c:pt>
                <c:pt idx="393">
                  <c:v>0.95823897284299431</c:v>
                </c:pt>
                <c:pt idx="394">
                  <c:v>0.95836858024480254</c:v>
                </c:pt>
                <c:pt idx="395">
                  <c:v>0.95850202259047779</c:v>
                </c:pt>
                <c:pt idx="396">
                  <c:v>0.95863928773107365</c:v>
                </c:pt>
                <c:pt idx="397">
                  <c:v>0.95878036316960968</c:v>
                </c:pt>
                <c:pt idx="398">
                  <c:v>0.95892523606220426</c:v>
                </c:pt>
                <c:pt idx="399">
                  <c:v>0.95907389321924463</c:v>
                </c:pt>
                <c:pt idx="400">
                  <c:v>0.9592263211065899</c:v>
                </c:pt>
                <c:pt idx="401">
                  <c:v>0.9593825058468014</c:v>
                </c:pt>
                <c:pt idx="402">
                  <c:v>0.95954243322040844</c:v>
                </c:pt>
                <c:pt idx="403">
                  <c:v>0.95970608866719664</c:v>
                </c:pt>
                <c:pt idx="404">
                  <c:v>0.95987345728754303</c:v>
                </c:pt>
                <c:pt idx="405">
                  <c:v>0.96004452384376271</c:v>
                </c:pt>
                <c:pt idx="406">
                  <c:v>0.96021927276150554</c:v>
                </c:pt>
                <c:pt idx="407">
                  <c:v>0.96039768813116577</c:v>
                </c:pt>
                <c:pt idx="408">
                  <c:v>0.96057975370933624</c:v>
                </c:pt>
                <c:pt idx="409">
                  <c:v>0.96076545292028548</c:v>
                </c:pt>
                <c:pt idx="410">
                  <c:v>0.96095476885746278</c:v>
                </c:pt>
                <c:pt idx="411">
                  <c:v>0.96114768428504682</c:v>
                </c:pt>
                <c:pt idx="412">
                  <c:v>0.96134418163950464</c:v>
                </c:pt>
                <c:pt idx="413">
                  <c:v>0.96154424303119723</c:v>
                </c:pt>
                <c:pt idx="414">
                  <c:v>0.96174785024600484</c:v>
                </c:pt>
                <c:pt idx="415">
                  <c:v>0.96195498474698748</c:v>
                </c:pt>
                <c:pt idx="416">
                  <c:v>0.96216562767607272</c:v>
                </c:pt>
                <c:pt idx="417">
                  <c:v>0.96237975985576851</c:v>
                </c:pt>
                <c:pt idx="418">
                  <c:v>0.96259736179091515</c:v>
                </c:pt>
                <c:pt idx="419">
                  <c:v>0.96281841367045851</c:v>
                </c:pt>
                <c:pt idx="420">
                  <c:v>0.9630428953692457</c:v>
                </c:pt>
                <c:pt idx="421">
                  <c:v>0.96327078644987085</c:v>
                </c:pt>
                <c:pt idx="422">
                  <c:v>0.96350206616452505</c:v>
                </c:pt>
                <c:pt idx="423">
                  <c:v>0.96373671345689293</c:v>
                </c:pt>
                <c:pt idx="424">
                  <c:v>0.96397470696406062</c:v>
                </c:pt>
                <c:pt idx="425">
                  <c:v>0.96421602501847081</c:v>
                </c:pt>
                <c:pt idx="426">
                  <c:v>0.96446064564988832</c:v>
                </c:pt>
                <c:pt idx="427">
                  <c:v>0.9647085465874029</c:v>
                </c:pt>
                <c:pt idx="428">
                  <c:v>0.96495970526145569</c:v>
                </c:pt>
                <c:pt idx="429">
                  <c:v>0.9652140988058977</c:v>
                </c:pt>
                <c:pt idx="430">
                  <c:v>0.96547170406006499</c:v>
                </c:pt>
                <c:pt idx="431">
                  <c:v>0.96573249757089497</c:v>
                </c:pt>
                <c:pt idx="432">
                  <c:v>0.96599645559505343</c:v>
                </c:pt>
                <c:pt idx="433">
                  <c:v>0.96626355410110421</c:v>
                </c:pt>
                <c:pt idx="434">
                  <c:v>0.96653376877169106</c:v>
                </c:pt>
                <c:pt idx="435">
                  <c:v>0.96680707500575669</c:v>
                </c:pt>
                <c:pt idx="436">
                  <c:v>0.96708344792077561</c:v>
                </c:pt>
                <c:pt idx="437">
                  <c:v>0.96736286235502567</c:v>
                </c:pt>
                <c:pt idx="438">
                  <c:v>0.96764529286987944</c:v>
                </c:pt>
                <c:pt idx="439">
                  <c:v>0.96793071375211004</c:v>
                </c:pt>
                <c:pt idx="440">
                  <c:v>0.9682190990162477</c:v>
                </c:pt>
                <c:pt idx="441">
                  <c:v>0.96851042240693452</c:v>
                </c:pt>
                <c:pt idx="442">
                  <c:v>0.96880465740131716</c:v>
                </c:pt>
                <c:pt idx="443">
                  <c:v>0.96910177721146062</c:v>
                </c:pt>
                <c:pt idx="444">
                  <c:v>0.96940175478679214</c:v>
                </c:pt>
                <c:pt idx="445">
                  <c:v>0.9697045628165587</c:v>
                </c:pt>
                <c:pt idx="446">
                  <c:v>0.97001017373231369</c:v>
                </c:pt>
                <c:pt idx="447">
                  <c:v>0.97031855971043246</c:v>
                </c:pt>
                <c:pt idx="448">
                  <c:v>0.97062969267463839</c:v>
                </c:pt>
                <c:pt idx="449">
                  <c:v>0.97094354429855945</c:v>
                </c:pt>
                <c:pt idx="450">
                  <c:v>0.97126008600831493</c:v>
                </c:pt>
                <c:pt idx="451">
                  <c:v>0.9715792889851097</c:v>
                </c:pt>
                <c:pt idx="452">
                  <c:v>0.97190112416785801</c:v>
                </c:pt>
                <c:pt idx="453">
                  <c:v>0.97222556225583356</c:v>
                </c:pt>
                <c:pt idx="454">
                  <c:v>0.97255257371133186</c:v>
                </c:pt>
                <c:pt idx="455">
                  <c:v>0.97288212876236535</c:v>
                </c:pt>
                <c:pt idx="456">
                  <c:v>0.97321419740537063</c:v>
                </c:pt>
                <c:pt idx="457">
                  <c:v>0.97354874940793579</c:v>
                </c:pt>
                <c:pt idx="458">
                  <c:v>0.97388575431156332</c:v>
                </c:pt>
                <c:pt idx="459">
                  <c:v>0.97422518143443182</c:v>
                </c:pt>
                <c:pt idx="460">
                  <c:v>0.97456699987419859</c:v>
                </c:pt>
                <c:pt idx="461">
                  <c:v>0.97491117851080755</c:v>
                </c:pt>
                <c:pt idx="462">
                  <c:v>0.97525768600932272</c:v>
                </c:pt>
                <c:pt idx="463">
                  <c:v>0.97560649082278561</c:v>
                </c:pt>
                <c:pt idx="464">
                  <c:v>0.9759575611950807</c:v>
                </c:pt>
                <c:pt idx="465">
                  <c:v>0.9763108651638327</c:v>
                </c:pt>
                <c:pt idx="466">
                  <c:v>0.97666637056331151</c:v>
                </c:pt>
                <c:pt idx="467">
                  <c:v>0.97702404502736351</c:v>
                </c:pt>
                <c:pt idx="468">
                  <c:v>0.97738385599236</c:v>
                </c:pt>
                <c:pt idx="469">
                  <c:v>0.977745770700158</c:v>
                </c:pt>
                <c:pt idx="470">
                  <c:v>0.97810975620108243</c:v>
                </c:pt>
                <c:pt idx="471">
                  <c:v>0.97847577935692809</c:v>
                </c:pt>
                <c:pt idx="472">
                  <c:v>0.97884380684398098</c:v>
                </c:pt>
                <c:pt idx="473">
                  <c:v>0.9792138051560404</c:v>
                </c:pt>
                <c:pt idx="474">
                  <c:v>0.9795857406074826</c:v>
                </c:pt>
                <c:pt idx="475">
                  <c:v>0.97995957933631861</c:v>
                </c:pt>
                <c:pt idx="476">
                  <c:v>0.98033528730727948</c:v>
                </c:pt>
                <c:pt idx="477">
                  <c:v>0.98071283031491696</c:v>
                </c:pt>
                <c:pt idx="478">
                  <c:v>0.98109217398671522</c:v>
                </c:pt>
                <c:pt idx="479">
                  <c:v>0.98147328378622256</c:v>
                </c:pt>
                <c:pt idx="480">
                  <c:v>0.98185612501619446</c:v>
                </c:pt>
                <c:pt idx="481">
                  <c:v>0.9822406628217486</c:v>
                </c:pt>
                <c:pt idx="482">
                  <c:v>0.98262686219354778</c:v>
                </c:pt>
                <c:pt idx="483">
                  <c:v>0.98301468797097469</c:v>
                </c:pt>
                <c:pt idx="484">
                  <c:v>0.98340410484534613</c:v>
                </c:pt>
                <c:pt idx="485">
                  <c:v>0.98379507736311966</c:v>
                </c:pt>
                <c:pt idx="486">
                  <c:v>0.98418756992911705</c:v>
                </c:pt>
                <c:pt idx="487">
                  <c:v>0.98458154680978049</c:v>
                </c:pt>
                <c:pt idx="488">
                  <c:v>0.98497697213640867</c:v>
                </c:pt>
                <c:pt idx="489">
                  <c:v>0.98537380990843249</c:v>
                </c:pt>
                <c:pt idx="490">
                  <c:v>0.98577202399669206</c:v>
                </c:pt>
                <c:pt idx="491">
                  <c:v>0.98617157814672018</c:v>
                </c:pt>
                <c:pt idx="492">
                  <c:v>0.98657243598204936</c:v>
                </c:pt>
                <c:pt idx="493">
                  <c:v>0.98697456100752157</c:v>
                </c:pt>
                <c:pt idx="494">
                  <c:v>0.98737791661260854</c:v>
                </c:pt>
                <c:pt idx="495">
                  <c:v>0.98778246607474751</c:v>
                </c:pt>
                <c:pt idx="496">
                  <c:v>0.98818817256268487</c:v>
                </c:pt>
                <c:pt idx="497">
                  <c:v>0.98859499913982651</c:v>
                </c:pt>
                <c:pt idx="498">
                  <c:v>0.98900290876760322</c:v>
                </c:pt>
                <c:pt idx="499">
                  <c:v>0.9894118643088442</c:v>
                </c:pt>
                <c:pt idx="500">
                  <c:v>0.98982182853115164</c:v>
                </c:pt>
                <c:pt idx="501">
                  <c:v>0.99023276411029693</c:v>
                </c:pt>
                <c:pt idx="502">
                  <c:v>0.99064463363361965</c:v>
                </c:pt>
                <c:pt idx="503">
                  <c:v>0.99105739960342254</c:v>
                </c:pt>
                <c:pt idx="504">
                  <c:v>0.99147102444040269</c:v>
                </c:pt>
                <c:pt idx="505">
                  <c:v>0.99188547048705733</c:v>
                </c:pt>
                <c:pt idx="506">
                  <c:v>0.99230070001112158</c:v>
                </c:pt>
                <c:pt idx="507">
                  <c:v>0.99271667520899953</c:v>
                </c:pt>
                <c:pt idx="508">
                  <c:v>0.99313335820920767</c:v>
                </c:pt>
                <c:pt idx="509">
                  <c:v>0.99355071107582249</c:v>
                </c:pt>
                <c:pt idx="510">
                  <c:v>0.99396869581193226</c:v>
                </c:pt>
                <c:pt idx="511">
                  <c:v>0.9943872743631017</c:v>
                </c:pt>
                <c:pt idx="512">
                  <c:v>0.99480640862082881</c:v>
                </c:pt>
                <c:pt idx="513">
                  <c:v>0.99522606042602146</c:v>
                </c:pt>
                <c:pt idx="514">
                  <c:v>0.99564619157246836</c:v>
                </c:pt>
                <c:pt idx="515">
                  <c:v>0.99606676381031556</c:v>
                </c:pt>
                <c:pt idx="516">
                  <c:v>0.99648773884955555</c:v>
                </c:pt>
                <c:pt idx="517">
                  <c:v>0.99690907836350484</c:v>
                </c:pt>
                <c:pt idx="518">
                  <c:v>0.99733074399229471</c:v>
                </c:pt>
                <c:pt idx="519">
                  <c:v>0.99775269734637462</c:v>
                </c:pt>
                <c:pt idx="520">
                  <c:v>0.99817490000999043</c:v>
                </c:pt>
                <c:pt idx="521">
                  <c:v>0.99859731354469461</c:v>
                </c:pt>
                <c:pt idx="522">
                  <c:v>0.99901989949283954</c:v>
                </c:pt>
                <c:pt idx="523">
                  <c:v>0.99944261938108225</c:v>
                </c:pt>
                <c:pt idx="524">
                  <c:v>0.99986543472388423</c:v>
                </c:pt>
                <c:pt idx="525">
                  <c:v>1.0002883070270157</c:v>
                </c:pt>
                <c:pt idx="526">
                  <c:v>1.0007111977910639</c:v>
                </c:pt>
                <c:pt idx="527">
                  <c:v>1.0011340685149313</c:v>
                </c:pt>
                <c:pt idx="528">
                  <c:v>1.0015568806993504</c:v>
                </c:pt>
                <c:pt idx="529">
                  <c:v>1.0019795958503781</c:v>
                </c:pt>
                <c:pt idx="530">
                  <c:v>1.0024021754829093</c:v>
                </c:pt>
                <c:pt idx="531">
                  <c:v>1.0028245811241712</c:v>
                </c:pt>
                <c:pt idx="532">
                  <c:v>1.0032467743172406</c:v>
                </c:pt>
                <c:pt idx="533">
                  <c:v>1.0036687166245264</c:v>
                </c:pt>
                <c:pt idx="534">
                  <c:v>1.0040903696312879</c:v>
                </c:pt>
                <c:pt idx="535">
                  <c:v>1.0045116949491124</c:v>
                </c:pt>
                <c:pt idx="536">
                  <c:v>1.004932654219433</c:v>
                </c:pt>
                <c:pt idx="537">
                  <c:v>1.0053532091170012</c:v>
                </c:pt>
                <c:pt idx="538">
                  <c:v>1.0057733213533844</c:v>
                </c:pt>
                <c:pt idx="539">
                  <c:v>1.0061929526804518</c:v>
                </c:pt>
                <c:pt idx="540">
                  <c:v>1.0066120648938583</c:v>
                </c:pt>
                <c:pt idx="541">
                  <c:v>1.0070306198365127</c:v>
                </c:pt>
                <c:pt idx="542">
                  <c:v>1.00744857940207</c:v>
                </c:pt>
                <c:pt idx="543">
                  <c:v>1.0078659055383816</c:v>
                </c:pt>
                <c:pt idx="544">
                  <c:v>1.0082825602509731</c:v>
                </c:pt>
                <c:pt idx="545">
                  <c:v>1.0086985056064919</c:v>
                </c:pt>
                <c:pt idx="546">
                  <c:v>1.0091137037361753</c:v>
                </c:pt>
                <c:pt idx="547">
                  <c:v>1.0095281168392838</c:v>
                </c:pt>
                <c:pt idx="548">
                  <c:v>1.0099417071865506</c:v>
                </c:pt>
                <c:pt idx="549">
                  <c:v>1.0103544371236177</c:v>
                </c:pt>
                <c:pt idx="550">
                  <c:v>1.010766269074455</c:v>
                </c:pt>
                <c:pt idx="551">
                  <c:v>1.0111771655447956</c:v>
                </c:pt>
                <c:pt idx="552">
                  <c:v>1.0115870891255307</c:v>
                </c:pt>
                <c:pt idx="553">
                  <c:v>1.0119960024961348</c:v>
                </c:pt>
                <c:pt idx="554">
                  <c:v>1.0124038684280541</c:v>
                </c:pt>
                <c:pt idx="555">
                  <c:v>1.0128106497880893</c:v>
                </c:pt>
                <c:pt idx="556">
                  <c:v>1.0132163095417916</c:v>
                </c:pt>
                <c:pt idx="557">
                  <c:v>1.0136208107568196</c:v>
                </c:pt>
                <c:pt idx="558">
                  <c:v>1.014024116606314</c:v>
                </c:pt>
                <c:pt idx="559">
                  <c:v>1.01442619037224</c:v>
                </c:pt>
                <c:pt idx="560">
                  <c:v>1.0148269954487399</c:v>
                </c:pt>
                <c:pt idx="561">
                  <c:v>1.0152264953454537</c:v>
                </c:pt>
                <c:pt idx="562">
                  <c:v>1.0156246536908571</c:v>
                </c:pt>
                <c:pt idx="563">
                  <c:v>1.01602143423556</c:v>
                </c:pt>
                <c:pt idx="564">
                  <c:v>1.0164168008556067</c:v>
                </c:pt>
                <c:pt idx="565">
                  <c:v>1.0168107175557752</c:v>
                </c:pt>
                <c:pt idx="566">
                  <c:v>1.0172031484728454</c:v>
                </c:pt>
                <c:pt idx="567">
                  <c:v>1.0175940578788667</c:v>
                </c:pt>
                <c:pt idx="568">
                  <c:v>1.0179834101844132</c:v>
                </c:pt>
                <c:pt idx="569">
                  <c:v>1.0183711699418216</c:v>
                </c:pt>
                <c:pt idx="570">
                  <c:v>1.0187573018484108</c:v>
                </c:pt>
                <c:pt idx="571">
                  <c:v>1.0191417707497119</c:v>
                </c:pt>
                <c:pt idx="572">
                  <c:v>1.0195245416426588</c:v>
                </c:pt>
                <c:pt idx="573">
                  <c:v>1.0199055796787779</c:v>
                </c:pt>
                <c:pt idx="574">
                  <c:v>1.0202848501673518</c:v>
                </c:pt>
                <c:pt idx="575">
                  <c:v>1.0206623185785946</c:v>
                </c:pt>
                <c:pt idx="576">
                  <c:v>1.0210379505467815</c:v>
                </c:pt>
                <c:pt idx="577">
                  <c:v>1.0214117118733819</c:v>
                </c:pt>
                <c:pt idx="578">
                  <c:v>1.021783568530177</c:v>
                </c:pt>
                <c:pt idx="579">
                  <c:v>1.0221534866623505</c:v>
                </c:pt>
                <c:pt idx="580">
                  <c:v>1.0225214325915764</c:v>
                </c:pt>
                <c:pt idx="581">
                  <c:v>1.0228873728190824</c:v>
                </c:pt>
                <c:pt idx="582">
                  <c:v>1.0232512740287021</c:v>
                </c:pt>
                <c:pt idx="583">
                  <c:v>1.0236131030899032</c:v>
                </c:pt>
                <c:pt idx="584">
                  <c:v>1.0239728270608117</c:v>
                </c:pt>
                <c:pt idx="585">
                  <c:v>1.0243304131912045</c:v>
                </c:pt>
                <c:pt idx="586">
                  <c:v>1.0246858289254925</c:v>
                </c:pt>
                <c:pt idx="587">
                  <c:v>1.0250390419056858</c:v>
                </c:pt>
                <c:pt idx="588">
                  <c:v>1.0253900199743398</c:v>
                </c:pt>
                <c:pt idx="589">
                  <c:v>1.0257387311774817</c:v>
                </c:pt>
                <c:pt idx="590">
                  <c:v>1.0260851437675218</c:v>
                </c:pt>
                <c:pt idx="591">
                  <c:v>1.0264292262061352</c:v>
                </c:pt>
                <c:pt idx="592">
                  <c:v>1.0267709471671496</c:v>
                </c:pt>
                <c:pt idx="593">
                  <c:v>1.0271102755393813</c:v>
                </c:pt>
                <c:pt idx="594">
                  <c:v>1.0274471804294798</c:v>
                </c:pt>
                <c:pt idx="595">
                  <c:v>1.0277816311647294</c:v>
                </c:pt>
                <c:pt idx="596">
                  <c:v>1.0281135972958491</c:v>
                </c:pt>
                <c:pt idx="597">
                  <c:v>1.028443048599764</c:v>
                </c:pt>
                <c:pt idx="598">
                  <c:v>1.028769955082353</c:v>
                </c:pt>
                <c:pt idx="599">
                  <c:v>1.029094286981187</c:v>
                </c:pt>
                <c:pt idx="600">
                  <c:v>1.0294160147682305</c:v>
                </c:pt>
                <c:pt idx="601">
                  <c:v>1.0297351091525317</c:v>
                </c:pt>
                <c:pt idx="602">
                  <c:v>1.0300515410828941</c:v>
                </c:pt>
                <c:pt idx="603">
                  <c:v>1.030365281750516</c:v>
                </c:pt>
                <c:pt idx="604">
                  <c:v>1.0306763025916159</c:v>
                </c:pt>
                <c:pt idx="605">
                  <c:v>1.030984575290034</c:v>
                </c:pt>
                <c:pt idx="606">
                  <c:v>1.0312900717798064</c:v>
                </c:pt>
                <c:pt idx="607">
                  <c:v>1.0315927642477241</c:v>
                </c:pt>
                <c:pt idx="608">
                  <c:v>1.0318926251358618</c:v>
                </c:pt>
                <c:pt idx="609">
                  <c:v>1.0321896271440918</c:v>
                </c:pt>
                <c:pt idx="610">
                  <c:v>1.0324837432325649</c:v>
                </c:pt>
                <c:pt idx="611">
                  <c:v>1.0327749466241714</c:v>
                </c:pt>
                <c:pt idx="612">
                  <c:v>1.0330632108069835</c:v>
                </c:pt>
                <c:pt idx="613">
                  <c:v>1.0333485095366701</c:v>
                </c:pt>
                <c:pt idx="614">
                  <c:v>1.0336308168388739</c:v>
                </c:pt>
                <c:pt idx="615">
                  <c:v>1.0339101070115944</c:v>
                </c:pt>
                <c:pt idx="616">
                  <c:v>1.0341863546275127</c:v>
                </c:pt>
                <c:pt idx="617">
                  <c:v>1.0344595345363166</c:v>
                </c:pt>
                <c:pt idx="618">
                  <c:v>1.0347296218669786</c:v>
                </c:pt>
                <c:pt idx="619">
                  <c:v>1.0349965920300368</c:v>
                </c:pt>
                <c:pt idx="620">
                  <c:v>1.0352604207198213</c:v>
                </c:pt>
                <c:pt idx="621">
                  <c:v>1.035521083916666</c:v>
                </c:pt>
                <c:pt idx="622">
                  <c:v>1.0357785578891059</c:v>
                </c:pt>
                <c:pt idx="623">
                  <c:v>1.0360328191960297</c:v>
                </c:pt>
                <c:pt idx="624">
                  <c:v>1.036283844688811</c:v>
                </c:pt>
                <c:pt idx="625">
                  <c:v>1.0365316115134238</c:v>
                </c:pt>
                <c:pt idx="626">
                  <c:v>1.0367760971125233</c:v>
                </c:pt>
                <c:pt idx="627">
                  <c:v>1.0370172792274928</c:v>
                </c:pt>
                <c:pt idx="628">
                  <c:v>1.0372551359004722</c:v>
                </c:pt>
                <c:pt idx="629">
                  <c:v>1.0374896454763598</c:v>
                </c:pt>
                <c:pt idx="630">
                  <c:v>1.0377207866047842</c:v>
                </c:pt>
                <c:pt idx="631">
                  <c:v>1.0379485382420448</c:v>
                </c:pt>
                <c:pt idx="632">
                  <c:v>1.0381728796530294</c:v>
                </c:pt>
                <c:pt idx="633">
                  <c:v>1.0383937904130982</c:v>
                </c:pt>
                <c:pt idx="634">
                  <c:v>1.0386112504099545</c:v>
                </c:pt>
                <c:pt idx="635">
                  <c:v>1.0388252398454654</c:v>
                </c:pt>
                <c:pt idx="636">
                  <c:v>1.0390357392374618</c:v>
                </c:pt>
                <c:pt idx="637">
                  <c:v>1.0392427294215258</c:v>
                </c:pt>
                <c:pt idx="638">
                  <c:v>1.039446191552718</c:v>
                </c:pt>
                <c:pt idx="639">
                  <c:v>1.0396461071073098</c:v>
                </c:pt>
                <c:pt idx="640">
                  <c:v>1.0398424578844589</c:v>
                </c:pt>
                <c:pt idx="641">
                  <c:v>1.0400352260078731</c:v>
                </c:pt>
                <c:pt idx="642">
                  <c:v>1.0402243939274276</c:v>
                </c:pt>
                <c:pt idx="643">
                  <c:v>1.0404099444207802</c:v>
                </c:pt>
                <c:pt idx="644">
                  <c:v>1.0405918605949154</c:v>
                </c:pt>
                <c:pt idx="645">
                  <c:v>1.0407701258877082</c:v>
                </c:pt>
                <c:pt idx="646">
                  <c:v>1.0409447240694096</c:v>
                </c:pt>
                <c:pt idx="647">
                  <c:v>1.0411156392441419</c:v>
                </c:pt>
                <c:pt idx="648">
                  <c:v>1.0412828558513361</c:v>
                </c:pt>
                <c:pt idx="649">
                  <c:v>1.041446358667145</c:v>
                </c:pt>
                <c:pt idx="650">
                  <c:v>1.0416061328058439</c:v>
                </c:pt>
                <c:pt idx="651">
                  <c:v>1.04176216372117</c:v>
                </c:pt>
                <c:pt idx="652">
                  <c:v>1.0419144372076532</c:v>
                </c:pt>
                <c:pt idx="653">
                  <c:v>1.0420629394019187</c:v>
                </c:pt>
                <c:pt idx="654">
                  <c:v>1.0422076567839247</c:v>
                </c:pt>
                <c:pt idx="655">
                  <c:v>1.0423485761782247</c:v>
                </c:pt>
                <c:pt idx="656">
                  <c:v>1.0424856847551385</c:v>
                </c:pt>
                <c:pt idx="657">
                  <c:v>1.0426189700319421</c:v>
                </c:pt>
                <c:pt idx="658">
                  <c:v>1.042748419873988</c:v>
                </c:pt>
                <c:pt idx="659">
                  <c:v>1.0428740224958215</c:v>
                </c:pt>
                <c:pt idx="660">
                  <c:v>1.0429957664622473</c:v>
                </c:pt>
                <c:pt idx="661">
                  <c:v>1.0431136406893711</c:v>
                </c:pt>
                <c:pt idx="662">
                  <c:v>1.0432276344456133</c:v>
                </c:pt>
                <c:pt idx="663">
                  <c:v>1.0433377373526764</c:v>
                </c:pt>
                <c:pt idx="664">
                  <c:v>1.0434439393865067</c:v>
                </c:pt>
                <c:pt idx="665">
                  <c:v>1.0435462308781802</c:v>
                </c:pt>
                <c:pt idx="666">
                  <c:v>1.0436446025148169</c:v>
                </c:pt>
                <c:pt idx="667">
                  <c:v>1.043739045340399</c:v>
                </c:pt>
                <c:pt idx="668">
                  <c:v>1.0438295507566038</c:v>
                </c:pt>
                <c:pt idx="669">
                  <c:v>1.0439161105235759</c:v>
                </c:pt>
                <c:pt idx="670">
                  <c:v>1.0439987167606848</c:v>
                </c:pt>
                <c:pt idx="671">
                  <c:v>1.0440773619472437</c:v>
                </c:pt>
                <c:pt idx="672">
                  <c:v>1.0441520389231811</c:v>
                </c:pt>
                <c:pt idx="673">
                  <c:v>1.04422274088971</c:v>
                </c:pt>
                <c:pt idx="674">
                  <c:v>1.0442894614099363</c:v>
                </c:pt>
                <c:pt idx="675">
                  <c:v>1.0443521944094469</c:v>
                </c:pt>
                <c:pt idx="676">
                  <c:v>1.0444109341768657</c:v>
                </c:pt>
                <c:pt idx="677">
                  <c:v>1.0444656753643611</c:v>
                </c:pt>
                <c:pt idx="678">
                  <c:v>1.0445164129881599</c:v>
                </c:pt>
                <c:pt idx="679">
                  <c:v>1.044563142428969</c:v>
                </c:pt>
                <c:pt idx="680">
                  <c:v>1.0446058594324179</c:v>
                </c:pt>
                <c:pt idx="681">
                  <c:v>1.0446445601094372</c:v>
                </c:pt>
                <c:pt idx="682">
                  <c:v>1.0446792409366144</c:v>
                </c:pt>
                <c:pt idx="683">
                  <c:v>1.0447098987565149</c:v>
                </c:pt>
                <c:pt idx="684">
                  <c:v>1.044736530777971</c:v>
                </c:pt>
                <c:pt idx="685">
                  <c:v>1.044759134576333</c:v>
                </c:pt>
                <c:pt idx="686">
                  <c:v>1.0447777080936882</c:v>
                </c:pt>
                <c:pt idx="687">
                  <c:v>1.044792249639056</c:v>
                </c:pt>
                <c:pt idx="688">
                  <c:v>1.0448027578885384</c:v>
                </c:pt>
                <c:pt idx="689">
                  <c:v>1.0448092318854334</c:v>
                </c:pt>
                <c:pt idx="690">
                  <c:v>1.0448116710403317</c:v>
                </c:pt>
                <c:pt idx="691">
                  <c:v>1.0448100751311666</c:v>
                </c:pt>
                <c:pt idx="692">
                  <c:v>1.044804444303234</c:v>
                </c:pt>
                <c:pt idx="693">
                  <c:v>1.0447947790691774</c:v>
                </c:pt>
                <c:pt idx="694">
                  <c:v>1.0447810803089497</c:v>
                </c:pt>
                <c:pt idx="695">
                  <c:v>1.0447633492697188</c:v>
                </c:pt>
                <c:pt idx="696">
                  <c:v>1.0447415875657664</c:v>
                </c:pt>
                <c:pt idx="697">
                  <c:v>1.044715797178335</c:v>
                </c:pt>
                <c:pt idx="698">
                  <c:v>1.0446859804554505</c:v>
                </c:pt>
                <c:pt idx="699">
                  <c:v>1.0446521401117084</c:v>
                </c:pt>
                <c:pt idx="700">
                  <c:v>1.0446142792280169</c:v>
                </c:pt>
                <c:pt idx="701">
                  <c:v>1.0445724012513389</c:v>
                </c:pt>
                <c:pt idx="702">
                  <c:v>1.0445265099943495</c:v>
                </c:pt>
                <c:pt idx="703">
                  <c:v>1.0444766096351152</c:v>
                </c:pt>
                <c:pt idx="704">
                  <c:v>1.0444227047166958</c:v>
                </c:pt>
                <c:pt idx="705">
                  <c:v>1.044364800146736</c:v>
                </c:pt>
                <c:pt idx="706">
                  <c:v>1.0443029011970231</c:v>
                </c:pt>
                <c:pt idx="707">
                  <c:v>1.0442370135029992</c:v>
                </c:pt>
                <c:pt idx="708">
                  <c:v>1.0441671430632578</c:v>
                </c:pt>
                <c:pt idx="709">
                  <c:v>1.0440932962389844</c:v>
                </c:pt>
                <c:pt idx="710">
                  <c:v>1.0440154797533954</c:v>
                </c:pt>
                <c:pt idx="711">
                  <c:v>1.0439337006911038</c:v>
                </c:pt>
                <c:pt idx="712">
                  <c:v>1.043847966497496</c:v>
                </c:pt>
                <c:pt idx="713">
                  <c:v>1.043758284978038</c:v>
                </c:pt>
                <c:pt idx="714">
                  <c:v>1.043664664297572</c:v>
                </c:pt>
                <c:pt idx="715">
                  <c:v>1.0435671129795758</c:v>
                </c:pt>
                <c:pt idx="716">
                  <c:v>1.0434656399053786</c:v>
                </c:pt>
                <c:pt idx="717">
                  <c:v>1.0433602543133558</c:v>
                </c:pt>
                <c:pt idx="718">
                  <c:v>1.0432509657980951</c:v>
                </c:pt>
                <c:pt idx="719">
                  <c:v>1.0431377843095067</c:v>
                </c:pt>
                <c:pt idx="720">
                  <c:v>1.043020720151937</c:v>
                </c:pt>
                <c:pt idx="721">
                  <c:v>1.0428997839832159</c:v>
                </c:pt>
                <c:pt idx="722">
                  <c:v>1.0427749868136929</c:v>
                </c:pt>
                <c:pt idx="723">
                  <c:v>1.0426463400052322</c:v>
                </c:pt>
                <c:pt idx="724">
                  <c:v>1.0425138552701798</c:v>
                </c:pt>
                <c:pt idx="725">
                  <c:v>1.0423775446703003</c:v>
                </c:pt>
                <c:pt idx="726">
                  <c:v>1.0422374206156655</c:v>
                </c:pt>
                <c:pt idx="727">
                  <c:v>1.0420934958635435</c:v>
                </c:pt>
                <c:pt idx="728">
                  <c:v>1.0419457835172266</c:v>
                </c:pt>
                <c:pt idx="729">
                  <c:v>1.0417942970248331</c:v>
                </c:pt>
                <c:pt idx="730">
                  <c:v>1.0416390501781028</c:v>
                </c:pt>
                <c:pt idx="731">
                  <c:v>1.0414800571111138</c:v>
                </c:pt>
                <c:pt idx="732">
                  <c:v>1.0413173322990164</c:v>
                </c:pt>
                <c:pt idx="733">
                  <c:v>1.0411508905567102</c:v>
                </c:pt>
                <c:pt idx="734">
                  <c:v>1.0409807470374883</c:v>
                </c:pt>
                <c:pt idx="735">
                  <c:v>1.0408069172316732</c:v>
                </c:pt>
                <c:pt idx="736">
                  <c:v>1.0406294169651862</c:v>
                </c:pt>
                <c:pt idx="737">
                  <c:v>1.0404482623981246</c:v>
                </c:pt>
                <c:pt idx="738">
                  <c:v>1.0402634700232782</c:v>
                </c:pt>
                <c:pt idx="739">
                  <c:v>1.0400750566646346</c:v>
                </c:pt>
                <c:pt idx="740">
                  <c:v>1.039883039475846</c:v>
                </c:pt>
                <c:pt idx="741">
                  <c:v>1.0396874359386641</c:v>
                </c:pt>
                <c:pt idx="742">
                  <c:v>1.0394882638613527</c:v>
                </c:pt>
                <c:pt idx="743">
                  <c:v>1.0392855413770681</c:v>
                </c:pt>
                <c:pt idx="744">
                  <c:v>1.0390792869421981</c:v>
                </c:pt>
                <c:pt idx="745">
                  <c:v>1.0388695193346968</c:v>
                </c:pt>
                <c:pt idx="746">
                  <c:v>1.0386562576523606</c:v>
                </c:pt>
                <c:pt idx="747">
                  <c:v>1.0384395213111002</c:v>
                </c:pt>
                <c:pt idx="748">
                  <c:v>1.0382193300431619</c:v>
                </c:pt>
                <c:pt idx="749">
                  <c:v>1.0379957038953438</c:v>
                </c:pt>
                <c:pt idx="750">
                  <c:v>1.0377686632271637</c:v>
                </c:pt>
                <c:pt idx="751">
                  <c:v>1.0375382287090058</c:v>
                </c:pt>
                <c:pt idx="752">
                  <c:v>1.037304421320238</c:v>
                </c:pt>
                <c:pt idx="753">
                  <c:v>1.037067262347303</c:v>
                </c:pt>
                <c:pt idx="754">
                  <c:v>1.0368267733817831</c:v>
                </c:pt>
                <c:pt idx="755">
                  <c:v>1.0365829763184313</c:v>
                </c:pt>
                <c:pt idx="756">
                  <c:v>1.0363358933531754</c:v>
                </c:pt>
                <c:pt idx="757">
                  <c:v>1.0360855469811066</c:v>
                </c:pt>
                <c:pt idx="758">
                  <c:v>1.0358319599944164</c:v>
                </c:pt>
                <c:pt idx="759">
                  <c:v>1.0355751554803418</c:v>
                </c:pt>
                <c:pt idx="760">
                  <c:v>1.0353151568190424</c:v>
                </c:pt>
                <c:pt idx="761">
                  <c:v>1.0350519876814857</c:v>
                </c:pt>
                <c:pt idx="762">
                  <c:v>1.0347856720272866</c:v>
                </c:pt>
                <c:pt idx="763">
                  <c:v>1.0345162341025282</c:v>
                </c:pt>
                <c:pt idx="764">
                  <c:v>1.0342436984375518</c:v>
                </c:pt>
                <c:pt idx="765">
                  <c:v>1.0339680898447277</c:v>
                </c:pt>
                <c:pt idx="766">
                  <c:v>1.0336894334161906</c:v>
                </c:pt>
                <c:pt idx="767">
                  <c:v>1.0334077545215621</c:v>
                </c:pt>
                <c:pt idx="768">
                  <c:v>1.0331230788056298</c:v>
                </c:pt>
                <c:pt idx="769">
                  <c:v>1.0328354321860307</c:v>
                </c:pt>
                <c:pt idx="770">
                  <c:v>1.0325448408508715</c:v>
                </c:pt>
                <c:pt idx="771">
                  <c:v>1.0322513312563588</c:v>
                </c:pt>
                <c:pt idx="772">
                  <c:v>1.03195493012438</c:v>
                </c:pt>
                <c:pt idx="773">
                  <c:v>1.0316556644400841</c:v>
                </c:pt>
                <c:pt idx="774">
                  <c:v>1.031353561449408</c:v>
                </c:pt>
                <c:pt idx="775">
                  <c:v>1.0310486486566095</c:v>
                </c:pt>
                <c:pt idx="776">
                  <c:v>1.0307409538217576</c:v>
                </c:pt>
                <c:pt idx="777">
                  <c:v>1.0304305049582028</c:v>
                </c:pt>
                <c:pt idx="778">
                  <c:v>1.0301173303300326</c:v>
                </c:pt>
                <c:pt idx="779">
                  <c:v>1.0298014584494923</c:v>
                </c:pt>
                <c:pt idx="780">
                  <c:v>1.0294829180744018</c:v>
                </c:pt>
                <c:pt idx="781">
                  <c:v>1.029161738205514</c:v>
                </c:pt>
                <c:pt idx="782">
                  <c:v>1.0288379480838981</c:v>
                </c:pt>
                <c:pt idx="783">
                  <c:v>1.0285115771882611</c:v>
                </c:pt>
                <c:pt idx="784">
                  <c:v>1.0281826552322764</c:v>
                </c:pt>
                <c:pt idx="785">
                  <c:v>1.0278512121618675</c:v>
                </c:pt>
                <c:pt idx="786">
                  <c:v>1.0275172781524924</c:v>
                </c:pt>
                <c:pt idx="787">
                  <c:v>1.027180883606388</c:v>
                </c:pt>
                <c:pt idx="788">
                  <c:v>1.0268420591498004</c:v>
                </c:pt>
                <c:pt idx="789">
                  <c:v>1.0265008356302099</c:v>
                </c:pt>
                <c:pt idx="790">
                  <c:v>1.026157244113507</c:v>
                </c:pt>
                <c:pt idx="791">
                  <c:v>1.0258113158811717</c:v>
                </c:pt>
                <c:pt idx="792">
                  <c:v>1.0254630824274305</c:v>
                </c:pt>
                <c:pt idx="793">
                  <c:v>1.0251125754563801</c:v>
                </c:pt>
                <c:pt idx="794">
                  <c:v>1.0247598268790985</c:v>
                </c:pt>
                <c:pt idx="795">
                  <c:v>1.0244048688107541</c:v>
                </c:pt>
                <c:pt idx="796">
                  <c:v>1.0240477335676681</c:v>
                </c:pt>
                <c:pt idx="797">
                  <c:v>1.0236884536643778</c:v>
                </c:pt>
                <c:pt idx="798">
                  <c:v>1.02332706181068</c:v>
                </c:pt>
                <c:pt idx="799">
                  <c:v>1.0229635909086436</c:v>
                </c:pt>
                <c:pt idx="800">
                  <c:v>1.0225980740496239</c:v>
                </c:pt>
                <c:pt idx="801">
                  <c:v>1.0222305445112447</c:v>
                </c:pt>
                <c:pt idx="802">
                  <c:v>1.0218610357543634</c:v>
                </c:pt>
                <c:pt idx="803">
                  <c:v>1.0214895814200431</c:v>
                </c:pt>
                <c:pt idx="804">
                  <c:v>1.0211162153264643</c:v>
                </c:pt>
                <c:pt idx="805">
                  <c:v>1.0207409714658704</c:v>
                </c:pt>
                <c:pt idx="806">
                  <c:v>1.0203638840014504</c:v>
                </c:pt>
                <c:pt idx="807">
                  <c:v>1.0199849872642484</c:v>
                </c:pt>
                <c:pt idx="808">
                  <c:v>1.0196043157500283</c:v>
                </c:pt>
                <c:pt idx="809">
                  <c:v>1.0192219041161326</c:v>
                </c:pt>
                <c:pt idx="810">
                  <c:v>1.0188377871783276</c:v>
                </c:pt>
                <c:pt idx="811">
                  <c:v>1.018451999907638</c:v>
                </c:pt>
                <c:pt idx="812">
                  <c:v>1.0180645774271559</c:v>
                </c:pt>
                <c:pt idx="813">
                  <c:v>1.0176755550088539</c:v>
                </c:pt>
                <c:pt idx="814">
                  <c:v>1.0172849680703624</c:v>
                </c:pt>
                <c:pt idx="815">
                  <c:v>1.0168928521717491</c:v>
                </c:pt>
                <c:pt idx="816">
                  <c:v>1.0164992430122843</c:v>
                </c:pt>
                <c:pt idx="817">
                  <c:v>1.0161041764271899</c:v>
                </c:pt>
                <c:pt idx="818">
                  <c:v>1.0157076883843714</c:v>
                </c:pt>
                <c:pt idx="819">
                  <c:v>1.0153098149811546</c:v>
                </c:pt>
                <c:pt idx="820">
                  <c:v>1.0149105924409838</c:v>
                </c:pt>
                <c:pt idx="821">
                  <c:v>1.0145100571101378</c:v>
                </c:pt>
                <c:pt idx="822">
                  <c:v>1.0141082454544135</c:v>
                </c:pt>
                <c:pt idx="823">
                  <c:v>1.0137051940558106</c:v>
                </c:pt>
                <c:pt idx="824">
                  <c:v>1.013300939609193</c:v>
                </c:pt>
                <c:pt idx="825">
                  <c:v>1.0128955189189572</c:v>
                </c:pt>
                <c:pt idx="826">
                  <c:v>1.0124889688956775</c:v>
                </c:pt>
                <c:pt idx="827">
                  <c:v>1.0120813265527431</c:v>
                </c:pt>
                <c:pt idx="828">
                  <c:v>1.0116726290029918</c:v>
                </c:pt>
                <c:pt idx="829">
                  <c:v>1.0112629134553346</c:v>
                </c:pt>
                <c:pt idx="830">
                  <c:v>1.0108522172113574</c:v>
                </c:pt>
                <c:pt idx="831">
                  <c:v>1.0104405776619347</c:v>
                </c:pt>
                <c:pt idx="832">
                  <c:v>1.0100280322838209</c:v>
                </c:pt>
                <c:pt idx="833">
                  <c:v>1.0096146186362398</c:v>
                </c:pt>
                <c:pt idx="834">
                  <c:v>1.0092003743574658</c:v>
                </c:pt>
                <c:pt idx="835">
                  <c:v>1.0087853371613944</c:v>
                </c:pt>
                <c:pt idx="836">
                  <c:v>1.0083695448341115</c:v>
                </c:pt>
                <c:pt idx="837">
                  <c:v>1.00795303523045</c:v>
                </c:pt>
                <c:pt idx="838">
                  <c:v>1.0075358462705508</c:v>
                </c:pt>
                <c:pt idx="839">
                  <c:v>1.0071180159363988</c:v>
                </c:pt>
                <c:pt idx="840">
                  <c:v>1.0066995822683746</c:v>
                </c:pt>
                <c:pt idx="841">
                  <c:v>1.0062805833617912</c:v>
                </c:pt>
                <c:pt idx="842">
                  <c:v>1.0058610573634106</c:v>
                </c:pt>
                <c:pt idx="843">
                  <c:v>1.005441042468</c:v>
                </c:pt>
                <c:pt idx="844">
                  <c:v>1.0050205769148235</c:v>
                </c:pt>
                <c:pt idx="845">
                  <c:v>1.0045996989841766</c:v>
                </c:pt>
                <c:pt idx="846">
                  <c:v>1.0041784469939075</c:v>
                </c:pt>
                <c:pt idx="847">
                  <c:v>1.0037568592959054</c:v>
                </c:pt>
                <c:pt idx="848">
                  <c:v>1.0033349742726352</c:v>
                </c:pt>
                <c:pt idx="849">
                  <c:v>1.0029128303336261</c:v>
                </c:pt>
                <c:pt idx="850">
                  <c:v>1.0024904659119793</c:v>
                </c:pt>
                <c:pt idx="851">
                  <c:v>1.0020679194608721</c:v>
                </c:pt>
                <c:pt idx="852">
                  <c:v>1.0016452294500506</c:v>
                </c:pt>
                <c:pt idx="853">
                  <c:v>1.0012224343623346</c:v>
                </c:pt>
                <c:pt idx="854">
                  <c:v>1.0007995726901076</c:v>
                </c:pt>
                <c:pt idx="855">
                  <c:v>1.0003766829318168</c:v>
                </c:pt>
                <c:pt idx="856">
                  <c:v>0.99995380358846564</c:v>
                </c:pt>
                <c:pt idx="857">
                  <c:v>0.99953097316010897</c:v>
                </c:pt>
                <c:pt idx="858">
                  <c:v>0.99910823014234951</c:v>
                </c:pt>
                <c:pt idx="859">
                  <c:v>0.99868561302283165</c:v>
                </c:pt>
                <c:pt idx="860">
                  <c:v>0.99826316027773465</c:v>
                </c:pt>
                <c:pt idx="861">
                  <c:v>0.99784091036828004</c:v>
                </c:pt>
                <c:pt idx="862">
                  <c:v>0.99741890173721226</c:v>
                </c:pt>
                <c:pt idx="863">
                  <c:v>0.99699717280532041</c:v>
                </c:pt>
                <c:pt idx="864">
                  <c:v>0.99657576196791819</c:v>
                </c:pt>
                <c:pt idx="865">
                  <c:v>0.99615470759136859</c:v>
                </c:pt>
                <c:pt idx="866">
                  <c:v>0.99573404800957555</c:v>
                </c:pt>
                <c:pt idx="867">
                  <c:v>0.99531382152050019</c:v>
                </c:pt>
                <c:pt idx="868">
                  <c:v>0.99489406638267663</c:v>
                </c:pt>
                <c:pt idx="869">
                  <c:v>0.994474820811723</c:v>
                </c:pt>
                <c:pt idx="870">
                  <c:v>0.99405612297686807</c:v>
                </c:pt>
                <c:pt idx="871">
                  <c:v>0.99363801099747162</c:v>
                </c:pt>
                <c:pt idx="872">
                  <c:v>0.99322052293955421</c:v>
                </c:pt>
                <c:pt idx="873">
                  <c:v>0.9928036968123346</c:v>
                </c:pt>
                <c:pt idx="874">
                  <c:v>0.99238757056476856</c:v>
                </c:pt>
                <c:pt idx="875">
                  <c:v>0.99197218208209059</c:v>
                </c:pt>
                <c:pt idx="876">
                  <c:v>0.99155756918236848</c:v>
                </c:pt>
                <c:pt idx="877">
                  <c:v>0.9911437696130605</c:v>
                </c:pt>
                <c:pt idx="878">
                  <c:v>0.99073082104757293</c:v>
                </c:pt>
                <c:pt idx="879">
                  <c:v>0.99031876108183725</c:v>
                </c:pt>
                <c:pt idx="880">
                  <c:v>0.98990762723088643</c:v>
                </c:pt>
                <c:pt idx="881">
                  <c:v>0.98949745692543167</c:v>
                </c:pt>
                <c:pt idx="882">
                  <c:v>0.98908828750846589</c:v>
                </c:pt>
                <c:pt idx="883">
                  <c:v>0.98868015623185668</c:v>
                </c:pt>
                <c:pt idx="884">
                  <c:v>0.98827310025295456</c:v>
                </c:pt>
                <c:pt idx="885">
                  <c:v>0.98786715663121727</c:v>
                </c:pt>
                <c:pt idx="886">
                  <c:v>0.98746236232482387</c:v>
                </c:pt>
                <c:pt idx="887">
                  <c:v>0.98705875418732258</c:v>
                </c:pt>
                <c:pt idx="888">
                  <c:v>0.98665636896426478</c:v>
                </c:pt>
                <c:pt idx="889">
                  <c:v>0.98625524328987046</c:v>
                </c:pt>
                <c:pt idx="890">
                  <c:v>0.98585541368368013</c:v>
                </c:pt>
                <c:pt idx="891">
                  <c:v>0.98545691654723955</c:v>
                </c:pt>
                <c:pt idx="892">
                  <c:v>0.98505978816078676</c:v>
                </c:pt>
                <c:pt idx="893">
                  <c:v>0.9846640646799395</c:v>
                </c:pt>
                <c:pt idx="894">
                  <c:v>0.9842697821324119</c:v>
                </c:pt>
                <c:pt idx="895">
                  <c:v>0.9838769764147326</c:v>
                </c:pt>
                <c:pt idx="896">
                  <c:v>0.9834856832889729</c:v>
                </c:pt>
                <c:pt idx="897">
                  <c:v>0.9830959383794966</c:v>
                </c:pt>
                <c:pt idx="898">
                  <c:v>0.98270777716971025</c:v>
                </c:pt>
                <c:pt idx="899">
                  <c:v>0.98232123499884083</c:v>
                </c:pt>
                <c:pt idx="900">
                  <c:v>0.98193634705871036</c:v>
                </c:pt>
                <c:pt idx="901">
                  <c:v>0.98155314839053609</c:v>
                </c:pt>
                <c:pt idx="902">
                  <c:v>0.98117167388174087</c:v>
                </c:pt>
                <c:pt idx="903">
                  <c:v>0.98079195826277332</c:v>
                </c:pt>
                <c:pt idx="904">
                  <c:v>0.98041403610394817</c:v>
                </c:pt>
                <c:pt idx="905">
                  <c:v>0.98003794181229997</c:v>
                </c:pt>
                <c:pt idx="906">
                  <c:v>0.97966370962845251</c:v>
                </c:pt>
                <c:pt idx="907">
                  <c:v>0.97929137362349139</c:v>
                </c:pt>
                <c:pt idx="908">
                  <c:v>0.97892096769587256</c:v>
                </c:pt>
                <c:pt idx="909">
                  <c:v>0.9785525255683325</c:v>
                </c:pt>
                <c:pt idx="910">
                  <c:v>0.97818608078482139</c:v>
                </c:pt>
                <c:pt idx="911">
                  <c:v>0.97782166670744064</c:v>
                </c:pt>
                <c:pt idx="912">
                  <c:v>0.97745931651341356</c:v>
                </c:pt>
                <c:pt idx="913">
                  <c:v>0.97709906319205975</c:v>
                </c:pt>
                <c:pt idx="914">
                  <c:v>0.97674093954179875</c:v>
                </c:pt>
                <c:pt idx="915">
                  <c:v>0.97638497816715297</c:v>
                </c:pt>
                <c:pt idx="916">
                  <c:v>0.97603121147579175</c:v>
                </c:pt>
                <c:pt idx="917">
                  <c:v>0.97567967167557001</c:v>
                </c:pt>
                <c:pt idx="918">
                  <c:v>0.97533039077160055</c:v>
                </c:pt>
                <c:pt idx="919">
                  <c:v>0.97498340056334565</c:v>
                </c:pt>
                <c:pt idx="920">
                  <c:v>0.97463873264171108</c:v>
                </c:pt>
                <c:pt idx="921">
                  <c:v>0.97429641838617687</c:v>
                </c:pt>
                <c:pt idx="922">
                  <c:v>0.97395648896193809</c:v>
                </c:pt>
                <c:pt idx="923">
                  <c:v>0.97361897531707364</c:v>
                </c:pt>
                <c:pt idx="924">
                  <c:v>0.97328390817971677</c:v>
                </c:pt>
                <c:pt idx="925">
                  <c:v>0.97295131805526802</c:v>
                </c:pt>
                <c:pt idx="926">
                  <c:v>0.97262123522361377</c:v>
                </c:pt>
                <c:pt idx="927">
                  <c:v>0.97229368973636643</c:v>
                </c:pt>
                <c:pt idx="928">
                  <c:v>0.97196871141413865</c:v>
                </c:pt>
                <c:pt idx="929">
                  <c:v>0.9716463298438146</c:v>
                </c:pt>
                <c:pt idx="930">
                  <c:v>0.97132657437586745</c:v>
                </c:pt>
                <c:pt idx="931">
                  <c:v>0.9710094741216827</c:v>
                </c:pt>
                <c:pt idx="932">
                  <c:v>0.97069505795090538</c:v>
                </c:pt>
                <c:pt idx="933">
                  <c:v>0.97038335448881674</c:v>
                </c:pt>
                <c:pt idx="934">
                  <c:v>0.9700743921137277</c:v>
                </c:pt>
                <c:pt idx="935">
                  <c:v>0.96976819895438815</c:v>
                </c:pt>
                <c:pt idx="936">
                  <c:v>0.96946480288743653</c:v>
                </c:pt>
                <c:pt idx="937">
                  <c:v>0.96916423153485365</c:v>
                </c:pt>
                <c:pt idx="938">
                  <c:v>0.96886651226145082</c:v>
                </c:pt>
                <c:pt idx="939">
                  <c:v>0.96857167217238094</c:v>
                </c:pt>
                <c:pt idx="940">
                  <c:v>0.96827973811066403</c:v>
                </c:pt>
                <c:pt idx="941">
                  <c:v>0.96799073665475321</c:v>
                </c:pt>
                <c:pt idx="942">
                  <c:v>0.96770469411610371</c:v>
                </c:pt>
                <c:pt idx="943">
                  <c:v>0.96742163653678748</c:v>
                </c:pt>
                <c:pt idx="944">
                  <c:v>0.96714158968711461</c:v>
                </c:pt>
                <c:pt idx="945">
                  <c:v>0.96686457906329371</c:v>
                </c:pt>
                <c:pt idx="946">
                  <c:v>0.96659062988510569</c:v>
                </c:pt>
                <c:pt idx="947">
                  <c:v>0.9663197670936079</c:v>
                </c:pt>
                <c:pt idx="948">
                  <c:v>0.96605201534886764</c:v>
                </c:pt>
                <c:pt idx="949">
                  <c:v>0.96578739902771149</c:v>
                </c:pt>
                <c:pt idx="950">
                  <c:v>0.96552594222151211</c:v>
                </c:pt>
                <c:pt idx="951">
                  <c:v>0.96526766873398728</c:v>
                </c:pt>
                <c:pt idx="952">
                  <c:v>0.96501260207904105</c:v>
                </c:pt>
                <c:pt idx="953">
                  <c:v>0.96476076547861633</c:v>
                </c:pt>
                <c:pt idx="954">
                  <c:v>0.96451218186058418</c:v>
                </c:pt>
                <c:pt idx="955">
                  <c:v>0.96426687385665644</c:v>
                </c:pt>
                <c:pt idx="956">
                  <c:v>0.96402486380032371</c:v>
                </c:pt>
                <c:pt idx="957">
                  <c:v>0.96378617372482045</c:v>
                </c:pt>
                <c:pt idx="958">
                  <c:v>0.96355082536112524</c:v>
                </c:pt>
                <c:pt idx="959">
                  <c:v>0.96331884013597568</c:v>
                </c:pt>
                <c:pt idx="960">
                  <c:v>0.96309023916992165</c:v>
                </c:pt>
                <c:pt idx="961">
                  <c:v>0.96286504327539923</c:v>
                </c:pt>
                <c:pt idx="962">
                  <c:v>0.96264327295484076</c:v>
                </c:pt>
                <c:pt idx="963">
                  <c:v>0.96242494839880155</c:v>
                </c:pt>
                <c:pt idx="964">
                  <c:v>0.96221008948412889</c:v>
                </c:pt>
                <c:pt idx="965">
                  <c:v>0.96199871577214735</c:v>
                </c:pt>
                <c:pt idx="966">
                  <c:v>0.9617908465068804</c:v>
                </c:pt>
                <c:pt idx="967">
                  <c:v>0.96158650061329309</c:v>
                </c:pt>
                <c:pt idx="968">
                  <c:v>0.96138569669558149</c:v>
                </c:pt>
                <c:pt idx="969">
                  <c:v>0.96118845303546163</c:v>
                </c:pt>
                <c:pt idx="970">
                  <c:v>0.9609947875905217</c:v>
                </c:pt>
                <c:pt idx="971">
                  <c:v>0.96080471799257583</c:v>
                </c:pt>
                <c:pt idx="972">
                  <c:v>0.96061826154606234</c:v>
                </c:pt>
                <c:pt idx="973">
                  <c:v>0.96043543522647279</c:v>
                </c:pt>
                <c:pt idx="974">
                  <c:v>0.96025625567879735</c:v>
                </c:pt>
                <c:pt idx="975">
                  <c:v>0.96008073921601644</c:v>
                </c:pt>
                <c:pt idx="976">
                  <c:v>0.9599089018176149</c:v>
                </c:pt>
                <c:pt idx="977">
                  <c:v>0.95974075912812529</c:v>
                </c:pt>
                <c:pt idx="978">
                  <c:v>0.95957632645570068</c:v>
                </c:pt>
                <c:pt idx="979">
                  <c:v>0.95941561877072878</c:v>
                </c:pt>
                <c:pt idx="980">
                  <c:v>0.95925865070446303</c:v>
                </c:pt>
                <c:pt idx="981">
                  <c:v>0.9591054365476922</c:v>
                </c:pt>
                <c:pt idx="982">
                  <c:v>0.95895599024943723</c:v>
                </c:pt>
                <c:pt idx="983">
                  <c:v>0.95881032541568589</c:v>
                </c:pt>
                <c:pt idx="984">
                  <c:v>0.95866845530815126</c:v>
                </c:pt>
                <c:pt idx="985">
                  <c:v>0.95853039284306152</c:v>
                </c:pt>
                <c:pt idx="986">
                  <c:v>0.95839615058999184</c:v>
                </c:pt>
                <c:pt idx="987">
                  <c:v>0.95826574077071058</c:v>
                </c:pt>
                <c:pt idx="988">
                  <c:v>0.95813917525807468</c:v>
                </c:pt>
                <c:pt idx="989">
                  <c:v>0.95801646557494069</c:v>
                </c:pt>
                <c:pt idx="990">
                  <c:v>0.95789762289312719</c:v>
                </c:pt>
                <c:pt idx="991">
                  <c:v>0.95778265803238305</c:v>
                </c:pt>
                <c:pt idx="992">
                  <c:v>0.95767158145941611</c:v>
                </c:pt>
                <c:pt idx="993">
                  <c:v>0.95756440328692949</c:v>
                </c:pt>
                <c:pt idx="994">
                  <c:v>0.95746113327271043</c:v>
                </c:pt>
                <c:pt idx="995">
                  <c:v>0.95736178081873269</c:v>
                </c:pt>
                <c:pt idx="996">
                  <c:v>0.95726635497030765</c:v>
                </c:pt>
                <c:pt idx="997">
                  <c:v>0.95717486441525768</c:v>
                </c:pt>
                <c:pt idx="998">
                  <c:v>0.95708731748312503</c:v>
                </c:pt>
                <c:pt idx="999">
                  <c:v>0.95700372214441254</c:v>
                </c:pt>
                <c:pt idx="1000">
                  <c:v>0.95686687143721549</c:v>
                </c:pt>
                <c:pt idx="1001">
                  <c:v>0.95682399880064051</c:v>
                </c:pt>
                <c:pt idx="1002">
                  <c:v>0.95687804895227668</c:v>
                </c:pt>
                <c:pt idx="1003">
                  <c:v>0.95703196851598171</c:v>
                </c:pt>
                <c:pt idx="1004">
                  <c:v>0.95728870261705623</c:v>
                </c:pt>
                <c:pt idx="1005">
                  <c:v>0.95765119137764421</c:v>
                </c:pt>
                <c:pt idx="1006">
                  <c:v>0.9581223663152425</c:v>
                </c:pt>
                <c:pt idx="1007">
                  <c:v>0.95870514664748596</c:v>
                </c:pt>
                <c:pt idx="1008">
                  <c:v>0.95940243550659465</c:v>
                </c:pt>
                <c:pt idx="1009">
                  <c:v>0.96021711606725357</c:v>
                </c:pt>
                <c:pt idx="1010">
                  <c:v>0.96115204759188921</c:v>
                </c:pt>
                <c:pt idx="1011">
                  <c:v>0.96221006139760779</c:v>
                </c:pt>
                <c:pt idx="1012">
                  <c:v>0.9633939567494606</c:v>
                </c:pt>
                <c:pt idx="1013">
                  <c:v>0.96470649668480224</c:v>
                </c:pt>
                <c:pt idx="1014">
                  <c:v>0.96615040377395323</c:v>
                </c:pt>
                <c:pt idx="1015">
                  <c:v>0.96772835582255268</c:v>
                </c:pt>
                <c:pt idx="1016">
                  <c:v>0.96944298152140596</c:v>
                </c:pt>
                <c:pt idx="1017">
                  <c:v>0.97129685604964</c:v>
                </c:pt>
                <c:pt idx="1018">
                  <c:v>0.9732924966376606</c:v>
                </c:pt>
                <c:pt idx="1019">
                  <c:v>0.97543235809619078</c:v>
                </c:pt>
                <c:pt idx="1020">
                  <c:v>0.97771882831835966</c:v>
                </c:pt>
                <c:pt idx="1021">
                  <c:v>0.98015422376172356</c:v>
                </c:pt>
                <c:pt idx="1022">
                  <c:v>0.9827407849176315</c:v>
                </c:pt>
                <c:pt idx="1023">
                  <c:v>0.98548067177527132</c:v>
                </c:pt>
                <c:pt idx="1024">
                  <c:v>0.98837595928824451</c:v>
                </c:pt>
                <c:pt idx="1025">
                  <c:v>0.9914286328515387</c:v>
                </c:pt>
                <c:pt idx="1026">
                  <c:v>0.99464058379699216</c:v>
                </c:pt>
                <c:pt idx="1027">
                  <c:v>0.99801360491563484</c:v>
                </c:pt>
                <c:pt idx="1028">
                  <c:v>1.0015493860152518</c:v>
                </c:pt>
                <c:pt idx="1029">
                  <c:v>1.0052495095219167</c:v>
                </c:pt>
                <c:pt idx="1030">
                  <c:v>1.0091154461341278</c:v>
                </c:pt>
                <c:pt idx="1031">
                  <c:v>1.013148550538526</c:v>
                </c:pt>
                <c:pt idx="1032">
                  <c:v>1.0173500571960798</c:v>
                </c:pt>
                <c:pt idx="1033">
                  <c:v>1.0217210762078368</c:v>
                </c:pt>
                <c:pt idx="1034">
                  <c:v>1.02626258926929</c:v>
                </c:pt>
                <c:pt idx="1035">
                  <c:v>1.0309754457226186</c:v>
                </c:pt>
                <c:pt idx="1036">
                  <c:v>1.035860358715859</c:v>
                </c:pt>
                <c:pt idx="1037">
                  <c:v>1.0409179014782786</c:v>
                </c:pt>
                <c:pt idx="1038">
                  <c:v>1.0461485037208758</c:v>
                </c:pt>
                <c:pt idx="1039">
                  <c:v>1.0515524481714991</c:v>
                </c:pt>
                <c:pt idx="1040">
                  <c:v>1.0571298672531353</c:v>
                </c:pt>
                <c:pt idx="1041">
                  <c:v>1.062880739914646</c:v>
                </c:pt>
                <c:pt idx="1042">
                  <c:v>1.0688048886225698</c:v>
                </c:pt>
                <c:pt idx="1043">
                  <c:v>1.0749019765227501</c:v>
                </c:pt>
                <c:pt idx="1044">
                  <c:v>1.081171504780182</c:v>
                </c:pt>
                <c:pt idx="1045">
                  <c:v>1.0876128101054638</c:v>
                </c:pt>
                <c:pt idx="1046">
                  <c:v>1.0942250624758822</c:v>
                </c:pt>
                <c:pt idx="1047">
                  <c:v>1.101007263058986</c:v>
                </c:pt>
                <c:pt idx="1048">
                  <c:v>1.1079582423461278</c:v>
                </c:pt>
                <c:pt idx="1049">
                  <c:v>1.1150766585034697</c:v>
                </c:pt>
                <c:pt idx="1050">
                  <c:v>1.12236099594706</c:v>
                </c:pt>
                <c:pt idx="1051">
                  <c:v>1.1298095641489627</c:v>
                </c:pt>
                <c:pt idx="1052">
                  <c:v>1.1374204966803734</c:v>
                </c:pt>
                <c:pt idx="1053">
                  <c:v>1.1451917504977858</c:v>
                </c:pt>
                <c:pt idx="1054">
                  <c:v>1.153121105477585</c:v>
                </c:pt>
                <c:pt idx="1055">
                  <c:v>1.1612061642040237</c:v>
                </c:pt>
                <c:pt idx="1056">
                  <c:v>1.1694443520152866</c:v>
                </c:pt>
                <c:pt idx="1057">
                  <c:v>1.1778329173115987</c:v>
                </c:pt>
                <c:pt idx="1058">
                  <c:v>1.1863689321289981</c:v>
                </c:pt>
                <c:pt idx="1059">
                  <c:v>1.1950492929819878</c:v>
                </c:pt>
                <c:pt idx="1060">
                  <c:v>1.2038707219774412</c:v>
                </c:pt>
                <c:pt idx="1061">
                  <c:v>1.2128297682019318</c:v>
                </c:pt>
                <c:pt idx="1062">
                  <c:v>1.2219228093838919</c:v>
                </c:pt>
                <c:pt idx="1063">
                  <c:v>1.2311460538314458</c:v>
                </c:pt>
                <c:pt idx="1064">
                  <c:v>1.2404955426463995</c:v>
                </c:pt>
                <c:pt idx="1065">
                  <c:v>1.2499671522139209</c:v>
                </c:pt>
                <c:pt idx="1066">
                  <c:v>1.259556596967176</c:v>
                </c:pt>
                <c:pt idx="1067">
                  <c:v>1.2692594324253499</c:v>
                </c:pt>
                <c:pt idx="1068">
                  <c:v>1.279071058503118</c:v>
                </c:pt>
                <c:pt idx="1069">
                  <c:v>1.2889867230886702</c:v>
                </c:pt>
                <c:pt idx="1070">
                  <c:v>1.2990015258871326</c:v>
                </c:pt>
                <c:pt idx="1071">
                  <c:v>1.3091104225254009</c:v>
                </c:pt>
                <c:pt idx="1072">
                  <c:v>1.319308228913866</c:v>
                </c:pt>
                <c:pt idx="1073">
                  <c:v>1.3295896258598539</c:v>
                </c:pt>
                <c:pt idx="1074">
                  <c:v>1.3399491639271062</c:v>
                </c:pt>
                <c:pt idx="1075">
                  <c:v>1.3503812685348211</c:v>
                </c:pt>
                <c:pt idx="1076">
                  <c:v>1.3608802452895759</c:v>
                </c:pt>
                <c:pt idx="1077">
                  <c:v>1.3714402855422638</c:v>
                </c:pt>
                <c:pt idx="1078">
                  <c:v>1.3820554721624181</c:v>
                </c:pt>
                <c:pt idx="1079">
                  <c:v>1.3927197855209072</c:v>
                </c:pt>
                <c:pt idx="1080">
                  <c:v>1.4034271096721394</c:v>
                </c:pt>
                <c:pt idx="1081">
                  <c:v>1.4141712387260579</c:v>
                </c:pt>
                <c:pt idx="1082">
                  <c:v>1.4249458833997208</c:v>
                </c:pt>
                <c:pt idx="1083">
                  <c:v>1.435744677737925</c:v>
                </c:pt>
                <c:pt idx="1084">
                  <c:v>1.4465611859918142</c:v>
                </c:pt>
                <c:pt idx="1085">
                  <c:v>1.457388909644044</c:v>
                </c:pt>
                <c:pt idx="1086">
                  <c:v>1.468221294568445</c:v>
                </c:pt>
                <c:pt idx="1087">
                  <c:v>1.4790517383122839</c:v>
                </c:pt>
                <c:pt idx="1088">
                  <c:v>1.4898735974881891</c:v>
                </c:pt>
                <c:pt idx="1089">
                  <c:v>1.5006801952631674</c:v>
                </c:pt>
                <c:pt idx="1090">
                  <c:v>1.5114648289312753</c:v>
                </c:pt>
                <c:pt idx="1091">
                  <c:v>1.5222207775569006</c:v>
                </c:pt>
                <c:pt idx="1092">
                  <c:v>1.532941309674611</c:v>
                </c:pt>
                <c:pt idx="1093">
                  <c:v>1.5436196910321855</c:v>
                </c:pt>
                <c:pt idx="1094">
                  <c:v>1.5542491923625938</c:v>
                </c:pt>
                <c:pt idx="1095">
                  <c:v>1.564823097171179</c:v>
                </c:pt>
                <c:pt idx="1096">
                  <c:v>1.5753347095235406</c:v>
                </c:pt>
                <c:pt idx="1097">
                  <c:v>1.58577736182045</c:v>
                </c:pt>
                <c:pt idx="1098">
                  <c:v>1.5961444225452321</c:v>
                </c:pt>
                <c:pt idx="1099">
                  <c:v>1.606429303969753</c:v>
                </c:pt>
                <c:pt idx="1100">
                  <c:v>1.6166254698049882</c:v>
                </c:pt>
                <c:pt idx="1101">
                  <c:v>1.6267264427819066</c:v>
                </c:pt>
                <c:pt idx="1102">
                  <c:v>1.6367258121495238</c:v>
                </c:pt>
                <c:pt idx="1103">
                  <c:v>1.6466172410758559</c:v>
                </c:pt>
                <c:pt idx="1104">
                  <c:v>1.6563944739387491</c:v>
                </c:pt>
                <c:pt idx="1105">
                  <c:v>1.6660513434934541</c:v>
                </c:pt>
                <c:pt idx="1106">
                  <c:v>1.675581777903977</c:v>
                </c:pt>
                <c:pt idx="1107">
                  <c:v>1.6849798076256199</c:v>
                </c:pt>
                <c:pt idx="1108">
                  <c:v>1.6942395721266905</c:v>
                </c:pt>
                <c:pt idx="1109">
                  <c:v>1.7033553264374293</c:v>
                </c:pt>
                <c:pt idx="1110">
                  <c:v>1.712321447514823</c:v>
                </c:pt>
                <c:pt idx="1111">
                  <c:v>1.7211324404121469</c:v>
                </c:pt>
                <c:pt idx="1112">
                  <c:v>1.7297829442429531</c:v>
                </c:pt>
                <c:pt idx="1113">
                  <c:v>1.7382677379294158</c:v>
                </c:pt>
                <c:pt idx="1114">
                  <c:v>1.7465817457252728</c:v>
                </c:pt>
                <c:pt idx="1115">
                  <c:v>1.7547200425047234</c:v>
                </c:pt>
                <c:pt idx="1116">
                  <c:v>1.7626778588085861</c:v>
                </c:pt>
                <c:pt idx="1117">
                  <c:v>1.7704505856399015</c:v>
                </c:pt>
                <c:pt idx="1118">
                  <c:v>1.778033779001676</c:v>
                </c:pt>
                <c:pt idx="1119">
                  <c:v>1.7854231641703102</c:v>
                </c:pt>
                <c:pt idx="1120">
                  <c:v>1.7926146396982081</c:v>
                </c:pt>
                <c:pt idx="1121">
                  <c:v>1.7996042811403832</c:v>
                </c:pt>
                <c:pt idx="1122">
                  <c:v>1.8063883445003501</c:v>
                </c:pt>
                <c:pt idx="1123">
                  <c:v>1.8129632693908666</c:v>
                </c:pt>
                <c:pt idx="1124">
                  <c:v>1.8193256819061594</c:v>
                </c:pt>
                <c:pt idx="1125">
                  <c:v>1.8254723972027338</c:v>
                </c:pt>
                <c:pt idx="1126">
                  <c:v>1.8314004217864481</c:v>
                </c:pt>
                <c:pt idx="1127">
                  <c:v>1.8371069555046018</c:v>
                </c:pt>
                <c:pt idx="1128">
                  <c:v>1.8425893932415527</c:v>
                </c:pt>
                <c:pt idx="1129">
                  <c:v>1.847845326318128</c:v>
                </c:pt>
                <c:pt idx="1130">
                  <c:v>1.8528725435948536</c:v>
                </c:pt>
                <c:pt idx="1131">
                  <c:v>1.8576690322801861</c:v>
                </c:pt>
                <c:pt idx="1132">
                  <c:v>1.8622329784451641</c:v>
                </c:pt>
                <c:pt idx="1133">
                  <c:v>1.86656276724694</c:v>
                </c:pt>
                <c:pt idx="1134">
                  <c:v>1.8706569828636361</c:v>
                </c:pt>
                <c:pt idx="1135">
                  <c:v>1.8745144081443914</c:v>
                </c:pt>
                <c:pt idx="1136">
                  <c:v>1.8781340239781237</c:v>
                </c:pt>
                <c:pt idx="1137">
                  <c:v>1.8815150083858361</c:v>
                </c:pt>
                <c:pt idx="1138">
                  <c:v>1.8846567353412507</c:v>
                </c:pt>
                <c:pt idx="1139">
                  <c:v>1.8875587733254857</c:v>
                </c:pt>
                <c:pt idx="1140">
                  <c:v>1.8902208836217231</c:v>
                </c:pt>
                <c:pt idx="1141">
                  <c:v>1.8926430183564451</c:v>
                </c:pt>
                <c:pt idx="1142">
                  <c:v>1.8948253182938928</c:v>
                </c:pt>
                <c:pt idx="1143">
                  <c:v>1.8967681103917393</c:v>
                </c:pt>
                <c:pt idx="1144">
                  <c:v>1.8984719051248085</c:v>
                </c:pt>
                <c:pt idx="1145">
                  <c:v>1.8999373935857666</c:v>
                </c:pt>
                <c:pt idx="1146">
                  <c:v>1.9011654443708401</c:v>
                </c:pt>
                <c:pt idx="1147">
                  <c:v>1.9021571002592208</c:v>
                </c:pt>
                <c:pt idx="1148">
                  <c:v>1.9029135746956942</c:v>
                </c:pt>
                <c:pt idx="1149">
                  <c:v>1.9034362480851166</c:v>
                </c:pt>
                <c:pt idx="1150">
                  <c:v>1.9037266639088737</c:v>
                </c:pt>
                <c:pt idx="1151">
                  <c:v>1.9037865246726982</c:v>
                </c:pt>
                <c:pt idx="1152">
                  <c:v>1.9036176876959274</c:v>
                </c:pt>
                <c:pt idx="1153">
                  <c:v>1.9032221607520969</c:v>
                </c:pt>
                <c:pt idx="1154">
                  <c:v>1.9026020975712603</c:v>
                </c:pt>
                <c:pt idx="1155">
                  <c:v>1.9017597932140538</c:v>
                </c:pt>
                <c:pt idx="1156">
                  <c:v>1.9006976793280503</c:v>
                </c:pt>
                <c:pt idx="1157">
                  <c:v>1.8994183192966263</c:v>
                </c:pt>
                <c:pt idx="1158">
                  <c:v>1.8979244032907288</c:v>
                </c:pt>
                <c:pt idx="1159">
                  <c:v>1.8962187432338748</c:v>
                </c:pt>
                <c:pt idx="1160">
                  <c:v>1.8943042676909398</c:v>
                </c:pt>
                <c:pt idx="1161">
                  <c:v>1.8921840166904849</c:v>
                </c:pt>
                <c:pt idx="1162">
                  <c:v>1.8898611364914932</c:v>
                </c:pt>
                <c:pt idx="1163">
                  <c:v>1.8873388743035981</c:v>
                </c:pt>
                <c:pt idx="1164">
                  <c:v>1.8846205729719121</c:v>
                </c:pt>
                <c:pt idx="1165">
                  <c:v>1.8817096656350958</c:v>
                </c:pt>
                <c:pt idx="1166">
                  <c:v>1.8786096703669397</c:v>
                </c:pt>
                <c:pt idx="1167">
                  <c:v>1.875324184810776</c:v>
                </c:pt>
                <c:pt idx="1168">
                  <c:v>1.8718568808154012</c:v>
                </c:pt>
                <c:pt idx="1169">
                  <c:v>1.8682114990823653</c:v>
                </c:pt>
                <c:pt idx="1170">
                  <c:v>1.8643918438324198</c:v>
                </c:pt>
                <c:pt idx="1171">
                  <c:v>1.8604017775000137</c:v>
                </c:pt>
                <c:pt idx="1172">
                  <c:v>1.8562452154643059</c:v>
                </c:pt>
                <c:pt idx="1173">
                  <c:v>1.8519261208237321</c:v>
                </c:pt>
                <c:pt idx="1174">
                  <c:v>1.8474484992227704</c:v>
                </c:pt>
                <c:pt idx="1175">
                  <c:v>1.8428163937373077</c:v>
                </c:pt>
                <c:pt idx="1176">
                  <c:v>1.8380338798261349</c:v>
                </c:pt>
                <c:pt idx="1177">
                  <c:v>1.8331050603550105</c:v>
                </c:pt>
                <c:pt idx="1178">
                  <c:v>1.8280340606995102</c:v>
                </c:pt>
                <c:pt idx="1179">
                  <c:v>1.8228250239330759</c:v>
                </c:pt>
                <c:pt idx="1180">
                  <c:v>1.8174821061053474</c:v>
                </c:pt>
                <c:pt idx="1181">
                  <c:v>1.8120094716164621</c:v>
                </c:pt>
                <c:pt idx="1182">
                  <c:v>1.8064112886921786</c:v>
                </c:pt>
                <c:pt idx="1183">
                  <c:v>1.8006917249644558</c:v>
                </c:pt>
                <c:pt idx="1184">
                  <c:v>1.7948549431617449</c:v>
                </c:pt>
                <c:pt idx="1185">
                  <c:v>1.788905096912744</c:v>
                </c:pt>
                <c:pt idx="1186">
                  <c:v>1.7828463266675243</c:v>
                </c:pt>
                <c:pt idx="1187">
                  <c:v>1.7766827557391418</c:v>
                </c:pt>
                <c:pt idx="1188">
                  <c:v>1.7704184864682633</c:v>
                </c:pt>
                <c:pt idx="1189">
                  <c:v>1.7640575965138987</c:v>
                </c:pt>
                <c:pt idx="1190">
                  <c:v>1.7576041352722476</c:v>
                </c:pt>
                <c:pt idx="1191">
                  <c:v>1.7510621204254644</c:v>
                </c:pt>
                <c:pt idx="1192">
                  <c:v>1.7444355346219103</c:v>
                </c:pt>
                <c:pt idx="1193">
                  <c:v>1.7377283222896347</c:v>
                </c:pt>
                <c:pt idx="1194">
                  <c:v>1.7309443865831649</c:v>
                </c:pt>
                <c:pt idx="1195">
                  <c:v>1.7240875864652772</c:v>
                </c:pt>
                <c:pt idx="1196">
                  <c:v>1.7171617339233838</c:v>
                </c:pt>
                <c:pt idx="1197">
                  <c:v>1.7101705913210601</c:v>
                </c:pt>
                <c:pt idx="1198">
                  <c:v>1.7031178688843724</c:v>
                </c:pt>
                <c:pt idx="1199">
                  <c:v>1.6960072223226756</c:v>
                </c:pt>
                <c:pt idx="1200">
                  <c:v>1.688842250583076</c:v>
                </c:pt>
                <c:pt idx="1201">
                  <c:v>1.6816264937381136</c:v>
                </c:pt>
                <c:pt idx="1202">
                  <c:v>1.6743634310047588</c:v>
                </c:pt>
                <c:pt idx="1203">
                  <c:v>1.6670564788941302</c:v>
                </c:pt>
                <c:pt idx="1204">
                  <c:v>1.659708989490124</c:v>
                </c:pt>
                <c:pt idx="1205">
                  <c:v>1.652324248855001</c:v>
                </c:pt>
                <c:pt idx="1206">
                  <c:v>1.6449054755604031</c:v>
                </c:pt>
                <c:pt idx="1207">
                  <c:v>1.6374558193413742</c:v>
                </c:pt>
                <c:pt idx="1208">
                  <c:v>1.6299783598715301</c:v>
                </c:pt>
                <c:pt idx="1209">
                  <c:v>1.6224761056566011</c:v>
                </c:pt>
                <c:pt idx="1210">
                  <c:v>1.6149519930440008</c:v>
                </c:pt>
                <c:pt idx="1211">
                  <c:v>1.6074088853459398</c:v>
                </c:pt>
                <c:pt idx="1212">
                  <c:v>1.5998495720729318</c:v>
                </c:pt>
                <c:pt idx="1213">
                  <c:v>1.5922767682754064</c:v>
                </c:pt>
                <c:pt idx="1214">
                  <c:v>1.5846931139899538</c:v>
                </c:pt>
                <c:pt idx="1215">
                  <c:v>1.5771011737873644</c:v>
                </c:pt>
                <c:pt idx="1216">
                  <c:v>1.569503436419549</c:v>
                </c:pt>
                <c:pt idx="1217">
                  <c:v>1.5619023145621638</c:v>
                </c:pt>
                <c:pt idx="1218">
                  <c:v>1.5543001446492106</c:v>
                </c:pt>
                <c:pt idx="1219">
                  <c:v>1.5466991867972932</c:v>
                </c:pt>
                <c:pt idx="1220">
                  <c:v>1.5391016248157201</c:v>
                </c:pt>
                <c:pt idx="1221">
                  <c:v>1.5315095662989155</c:v>
                </c:pt>
                <c:pt idx="1222">
                  <c:v>1.5239250427986035</c:v>
                </c:pt>
                <c:pt idx="1223">
                  <c:v>1.5163500100719687</c:v>
                </c:pt>
                <c:pt idx="1224">
                  <c:v>1.5087863484025417</c:v>
                </c:pt>
                <c:pt idx="1225">
                  <c:v>1.5012358629907159</c:v>
                </c:pt>
                <c:pt idx="1226">
                  <c:v>1.493700284410548</c:v>
                </c:pt>
                <c:pt idx="1227">
                  <c:v>1.4861812691297209</c:v>
                </c:pt>
                <c:pt idx="1228">
                  <c:v>1.4786804000894398</c:v>
                </c:pt>
                <c:pt idx="1229">
                  <c:v>1.4711991873410715</c:v>
                </c:pt>
                <c:pt idx="1230">
                  <c:v>1.4637390687366438</c:v>
                </c:pt>
                <c:pt idx="1231">
                  <c:v>1.4563014106699785</c:v>
                </c:pt>
                <c:pt idx="1232">
                  <c:v>1.4488875088655613</c:v>
                </c:pt>
                <c:pt idx="1233">
                  <c:v>1.441498589212491</c:v>
                </c:pt>
                <c:pt idx="1234">
                  <c:v>1.434135808640133</c:v>
                </c:pt>
                <c:pt idx="1235">
                  <c:v>1.4268002560334827</c:v>
                </c:pt>
                <c:pt idx="1236">
                  <c:v>1.4194929531847964</c:v>
                </c:pt>
                <c:pt idx="1237">
                  <c:v>1.412214855779546</c:v>
                </c:pt>
                <c:pt idx="1238">
                  <c:v>1.4049668544137632</c:v>
                </c:pt>
                <c:pt idx="1239">
                  <c:v>1.397749775640672</c:v>
                </c:pt>
                <c:pt idx="1240">
                  <c:v>1.3905643830440166</c:v>
                </c:pt>
                <c:pt idx="1241">
                  <c:v>1.383411378336123</c:v>
                </c:pt>
                <c:pt idx="1242">
                  <c:v>1.3762914024784139</c:v>
                </c:pt>
                <c:pt idx="1243">
                  <c:v>1.3692050368222439</c:v>
                </c:pt>
                <c:pt idx="1244">
                  <c:v>1.36215280426852</c:v>
                </c:pt>
                <c:pt idx="1245">
                  <c:v>1.3551351704437948</c:v>
                </c:pt>
                <c:pt idx="1246">
                  <c:v>1.3481525448914504</c:v>
                </c:pt>
                <c:pt idx="1247">
                  <c:v>1.3412052822761686</c:v>
                </c:pt>
                <c:pt idx="1248">
                  <c:v>1.3342936836001829</c:v>
                </c:pt>
                <c:pt idx="1249">
                  <c:v>1.3274179974300426</c:v>
                </c:pt>
                <c:pt idx="1250">
                  <c:v>1.3205784211323461</c:v>
                </c:pt>
                <c:pt idx="1251">
                  <c:v>1.3137751021173179</c:v>
                </c:pt>
                <c:pt idx="1252">
                  <c:v>1.3070081390890587</c:v>
                </c:pt>
                <c:pt idx="1253">
                  <c:v>1.3002775833017326</c:v>
                </c:pt>
                <c:pt idx="1254">
                  <c:v>1.2935834398200903</c:v>
                </c:pt>
                <c:pt idx="1255">
                  <c:v>1.286925668784443</c:v>
                </c:pt>
                <c:pt idx="1256">
                  <c:v>1.2803041866783746</c:v>
                </c:pt>
                <c:pt idx="1257">
                  <c:v>1.273718867599305</c:v>
                </c:pt>
                <c:pt idx="1258">
                  <c:v>1.2671695445310081</c:v>
                </c:pt>
                <c:pt idx="1259">
                  <c:v>1.2606560106175322</c:v>
                </c:pt>
                <c:pt idx="1260">
                  <c:v>1.2541780204384962</c:v>
                </c:pt>
                <c:pt idx="1261">
                  <c:v>1.2477352912851789</c:v>
                </c:pt>
                <c:pt idx="1262">
                  <c:v>1.2413275044372285</c:v>
                </c:pt>
                <c:pt idx="1263">
                  <c:v>1.2349543064399868</c:v>
                </c:pt>
                <c:pt idx="1264">
                  <c:v>1.2286153103823492</c:v>
                </c:pt>
                <c:pt idx="1265">
                  <c:v>1.2223100971749763</c:v>
                </c:pt>
                <c:pt idx="1266">
                  <c:v>1.2160382168293358</c:v>
                </c:pt>
                <c:pt idx="1267">
                  <c:v>1.2097991897373317</c:v>
                </c:pt>
                <c:pt idx="1268">
                  <c:v>1.2035925079520542</c:v>
                </c:pt>
                <c:pt idx="1269">
                  <c:v>1.1974176364697176</c:v>
                </c:pt>
                <c:pt idx="1270">
                  <c:v>1.1912740145133163</c:v>
                </c:pt>
                <c:pt idx="1271">
                  <c:v>1.185161056818276</c:v>
                </c:pt>
                <c:pt idx="1272">
                  <c:v>1.1790781549205596</c:v>
                </c:pt>
                <c:pt idx="1273">
                  <c:v>1.1730246784478591</c:v>
                </c:pt>
                <c:pt idx="1274">
                  <c:v>1.1669999764142367</c:v>
                </c:pt>
                <c:pt idx="1275">
                  <c:v>1.16100337851893</c:v>
                </c:pt>
                <c:pt idx="1276">
                  <c:v>1.1550341964497637</c:v>
                </c:pt>
                <c:pt idx="1277">
                  <c:v>1.1490917251923238</c:v>
                </c:pt>
                <c:pt idx="1278">
                  <c:v>1.1431752443448804</c:v>
                </c:pt>
                <c:pt idx="1279">
                  <c:v>1.1372840194402021</c:v>
                </c:pt>
                <c:pt idx="1280">
                  <c:v>1.1314173032750663</c:v>
                </c:pt>
                <c:pt idx="1281">
                  <c:v>1.125574337247965</c:v>
                </c:pt>
                <c:pt idx="1282">
                  <c:v>1.1197543527058893</c:v>
                </c:pt>
                <c:pt idx="1283">
                  <c:v>1.113956572301056</c:v>
                </c:pt>
                <c:pt idx="1284">
                  <c:v>1.1081802113582817</c:v>
                </c:pt>
                <c:pt idx="1285">
                  <c:v>1.1024244792537659</c:v>
                </c:pt>
                <c:pt idx="1286">
                  <c:v>1.0966885808062079</c:v>
                </c:pt>
                <c:pt idx="1287">
                  <c:v>1.0909717176810179</c:v>
                </c:pt>
                <c:pt idx="1288">
                  <c:v>1.0852730898082061</c:v>
                </c:pt>
                <c:pt idx="1289">
                  <c:v>1.0795918968151592</c:v>
                </c:pt>
                <c:pt idx="1290">
                  <c:v>1.0739273394745958</c:v>
                </c:pt>
                <c:pt idx="1291">
                  <c:v>1.0682786211687501</c:v>
                </c:pt>
                <c:pt idx="1292">
                  <c:v>1.062644949370424</c:v>
                </c:pt>
                <c:pt idx="1293">
                  <c:v>1.0570255371416288</c:v>
                </c:pt>
                <c:pt idx="1294">
                  <c:v>1.0514196046502706</c:v>
                </c:pt>
                <c:pt idx="1295">
                  <c:v>1.045826380706075</c:v>
                </c:pt>
                <c:pt idx="1296">
                  <c:v>1.0402451043154881</c:v>
                </c:pt>
                <c:pt idx="1297">
                  <c:v>1.0346750262570381</c:v>
                </c:pt>
                <c:pt idx="1298">
                  <c:v>1.0291154106769755</c:v>
                </c:pt>
                <c:pt idx="1299">
                  <c:v>1.0235655367059997</c:v>
                </c:pt>
                <c:pt idx="1300">
                  <c:v>1.0180247000973786</c:v>
                </c:pt>
                <c:pt idx="1301">
                  <c:v>1.0124922148868589</c:v>
                </c:pt>
                <c:pt idx="1302">
                  <c:v>1.0069674150746093</c:v>
                </c:pt>
                <c:pt idx="1303">
                  <c:v>1.0014496563296134</c:v>
                </c:pt>
                <c:pt idx="1304">
                  <c:v>0.99593831771635311</c:v>
                </c:pt>
                <c:pt idx="1305">
                  <c:v>0.99043280344420559</c:v>
                </c:pt>
                <c:pt idx="1306">
                  <c:v>0.98493254463947966</c:v>
                </c:pt>
                <c:pt idx="1307">
                  <c:v>0.97943700113998755</c:v>
                </c:pt>
                <c:pt idx="1308">
                  <c:v>0.97394566331211363</c:v>
                </c:pt>
                <c:pt idx="1309">
                  <c:v>0.96845805389000161</c:v>
                </c:pt>
                <c:pt idx="1310">
                  <c:v>0.9629737298370098</c:v>
                </c:pt>
                <c:pt idx="1311">
                  <c:v>0.95749228422842703</c:v>
                </c:pt>
                <c:pt idx="1312">
                  <c:v>0.95201334815552507</c:v>
                </c:pt>
                <c:pt idx="1313">
                  <c:v>0.9465365926499778</c:v>
                </c:pt>
                <c:pt idx="1314">
                  <c:v>0.94106173062838638</c:v>
                </c:pt>
                <c:pt idx="1315">
                  <c:v>0.93558851885572758</c:v>
                </c:pt>
                <c:pt idx="1316">
                  <c:v>0.93011675992719689</c:v>
                </c:pt>
                <c:pt idx="1317">
                  <c:v>0.92464630426720817</c:v>
                </c:pt>
                <c:pt idx="1318">
                  <c:v>0.91917705214472756</c:v>
                </c:pt>
                <c:pt idx="1319">
                  <c:v>0.91370895570351185</c:v>
                </c:pt>
                <c:pt idx="1320">
                  <c:v>0.9082420210059805</c:v>
                </c:pt>
                <c:pt idx="1321">
                  <c:v>0.9027763100896018</c:v>
                </c:pt>
                <c:pt idx="1322">
                  <c:v>0.89731194303370398</c:v>
                </c:pt>
                <c:pt idx="1323">
                  <c:v>0.89184910003551143</c:v>
                </c:pt>
                <c:pt idx="1324">
                  <c:v>0.8863880234934427</c:v>
                </c:pt>
                <c:pt idx="1325">
                  <c:v>0.88092902009566854</c:v>
                </c:pt>
                <c:pt idx="1326">
                  <c:v>0.87547246291216152</c:v>
                </c:pt>
                <c:pt idx="1327">
                  <c:v>0.87001879348763578</c:v>
                </c:pt>
                <c:pt idx="1328">
                  <c:v>0.86456852393361749</c:v>
                </c:pt>
                <c:pt idx="1329">
                  <c:v>0.85912223901674967</c:v>
                </c:pt>
                <c:pt idx="1330">
                  <c:v>0.85368059824097453</c:v>
                </c:pt>
                <c:pt idx="1331">
                  <c:v>0.84824433792100573</c:v>
                </c:pt>
                <c:pt idx="1332">
                  <c:v>0.84281427324401881</c:v>
                </c:pt>
                <c:pt idx="1333">
                  <c:v>0.83739130031680864</c:v>
                </c:pt>
                <c:pt idx="1334">
                  <c:v>0.83197639819518765</c:v>
                </c:pt>
                <c:pt idx="1335">
                  <c:v>0.82657063089252514</c:v>
                </c:pt>
                <c:pt idx="1336">
                  <c:v>0.82117514936388103</c:v>
                </c:pt>
                <c:pt idx="1337">
                  <c:v>0.81579119346254336</c:v>
                </c:pt>
                <c:pt idx="1338">
                  <c:v>0.81042009386492453</c:v>
                </c:pt>
                <c:pt idx="1339">
                  <c:v>0.80506327396050492</c:v>
                </c:pt>
                <c:pt idx="1340">
                  <c:v>0.79972225170265243</c:v>
                </c:pt>
                <c:pt idx="1341">
                  <c:v>0.79439864141637473</c:v>
                </c:pt>
                <c:pt idx="1342">
                  <c:v>0.78909415555884821</c:v>
                </c:pt>
                <c:pt idx="1343">
                  <c:v>0.78381060642870193</c:v>
                </c:pt>
                <c:pt idx="1344">
                  <c:v>0.77854990781919631</c:v>
                </c:pt>
                <c:pt idx="1345">
                  <c:v>0.77331407661127893</c:v>
                </c:pt>
                <c:pt idx="1346">
                  <c:v>0.76810523430168076</c:v>
                </c:pt>
                <c:pt idx="1347">
                  <c:v>0.76292560846131696</c:v>
                </c:pt>
                <c:pt idx="1348">
                  <c:v>0.75777753411934934</c:v>
                </c:pt>
                <c:pt idx="1349">
                  <c:v>0.7526634550677227</c:v>
                </c:pt>
                <c:pt idx="1350">
                  <c:v>0.74758592508141231</c:v>
                </c:pt>
                <c:pt idx="1351">
                  <c:v>0.74254760904921235</c:v>
                </c:pt>
                <c:pt idx="1352">
                  <c:v>0.73755128400975567</c:v>
                </c:pt>
                <c:pt idx="1353">
                  <c:v>0.73259984008771262</c:v>
                </c:pt>
                <c:pt idx="1354">
                  <c:v>0.72769628132465414</c:v>
                </c:pt>
                <c:pt idx="1355">
                  <c:v>0.72284372639933303</c:v>
                </c:pt>
                <c:pt idx="1356">
                  <c:v>0.71804540923193083</c:v>
                </c:pt>
                <c:pt idx="1357">
                  <c:v>0.71330467946663711</c:v>
                </c:pt>
                <c:pt idx="1358">
                  <c:v>0.70862500282729979</c:v>
                </c:pt>
                <c:pt idx="1359">
                  <c:v>0.70400996134042471</c:v>
                </c:pt>
                <c:pt idx="1360">
                  <c:v>0.69946325341999083</c:v>
                </c:pt>
                <c:pt idx="1361">
                  <c:v>0.694988693808682</c:v>
                </c:pt>
                <c:pt idx="1362">
                  <c:v>0.69059021336972526</c:v>
                </c:pt>
                <c:pt idx="1363">
                  <c:v>0.68627185872413465</c:v>
                </c:pt>
                <c:pt idx="1364">
                  <c:v>0.68203779172747669</c:v>
                </c:pt>
                <c:pt idx="1365">
                  <c:v>0.67789228878126317</c:v>
                </c:pt>
                <c:pt idx="1366">
                  <c:v>0.6738397399729299</c:v>
                </c:pt>
                <c:pt idx="1367">
                  <c:v>0.66988464803963865</c:v>
                </c:pt>
                <c:pt idx="1368">
                  <c:v>0.66603162715034014</c:v>
                </c:pt>
                <c:pt idx="1369">
                  <c:v>0.66228540150128012</c:v>
                </c:pt>
                <c:pt idx="1370">
                  <c:v>0.65865080371953333</c:v>
                </c:pt>
                <c:pt idx="1371">
                  <c:v>0.65513277307011664</c:v>
                </c:pt>
                <c:pt idx="1372">
                  <c:v>0.65173635346171166</c:v>
                </c:pt>
                <c:pt idx="1373">
                  <c:v>0.6484666912465249</c:v>
                </c:pt>
                <c:pt idx="1374">
                  <c:v>0.64532903280990295</c:v>
                </c:pt>
                <c:pt idx="1375">
                  <c:v>0.64232872194562551</c:v>
                </c:pt>
                <c:pt idx="1376">
                  <c:v>0.63947119701269062</c:v>
                </c:pt>
                <c:pt idx="1377">
                  <c:v>0.63676198787023552</c:v>
                </c:pt>
                <c:pt idx="1378">
                  <c:v>0.63420671258678174</c:v>
                </c:pt>
                <c:pt idx="1379">
                  <c:v>0.63181107392097524</c:v>
                </c:pt>
                <c:pt idx="1380">
                  <c:v>0.62958085557053334</c:v>
                </c:pt>
                <c:pt idx="1381">
                  <c:v>0.62752191818724989</c:v>
                </c:pt>
                <c:pt idx="1382">
                  <c:v>0.62564019515547931</c:v>
                </c:pt>
                <c:pt idx="1383">
                  <c:v>0.62394168813237805</c:v>
                </c:pt>
                <c:pt idx="1384">
                  <c:v>0.62243246234829464</c:v>
                </c:pt>
                <c:pt idx="1385">
                  <c:v>0.6211186416662493</c:v>
                </c:pt>
                <c:pt idx="1386">
                  <c:v>0.62000640339961377</c:v>
                </c:pt>
                <c:pt idx="1387">
                  <c:v>0.61910197288789903</c:v>
                </c:pt>
                <c:pt idx="1388">
                  <c:v>0.61841161783051946</c:v>
                </c:pt>
                <c:pt idx="1389">
                  <c:v>0.6179416423793187</c:v>
                </c:pt>
                <c:pt idx="1390">
                  <c:v>0.61769838099084584</c:v>
                </c:pt>
                <c:pt idx="1391">
                  <c:v>0.6176881920398869</c:v>
                </c:pt>
                <c:pt idx="1392">
                  <c:v>0.61791745119639163</c:v>
                </c:pt>
                <c:pt idx="1393">
                  <c:v>0.61839254456837522</c:v>
                </c:pt>
                <c:pt idx="1394">
                  <c:v>0.61911986161382349</c:v>
                </c:pt>
                <c:pt idx="1395">
                  <c:v>0.6201057878254338</c:v>
                </c:pt>
                <c:pt idx="1396">
                  <c:v>0.62135669719233577</c:v>
                </c:pt>
                <c:pt idx="1397">
                  <c:v>0.62287894444362113</c:v>
                </c:pt>
                <c:pt idx="1398">
                  <c:v>0.62467885707916559</c:v>
                </c:pt>
                <c:pt idx="1399">
                  <c:v>0.62676272719374115</c:v>
                </c:pt>
                <c:pt idx="1400">
                  <c:v>0.62913680310100195</c:v>
                </c:pt>
                <c:pt idx="1401">
                  <c:v>0.63180728076466053</c:v>
                </c:pt>
                <c:pt idx="1402">
                  <c:v>0.63478029504466171</c:v>
                </c:pt>
                <c:pt idx="1403">
                  <c:v>0.6380619107669967</c:v>
                </c:pt>
                <c:pt idx="1404">
                  <c:v>0.64165811362613789</c:v>
                </c:pt>
                <c:pt idx="1405">
                  <c:v>0.64557480092989605</c:v>
                </c:pt>
                <c:pt idx="1406">
                  <c:v>0.64981777219730663</c:v>
                </c:pt>
                <c:pt idx="1407">
                  <c:v>0.65439271962027701</c:v>
                </c:pt>
                <c:pt idx="1408">
                  <c:v>0.65930521840103606</c:v>
                </c:pt>
                <c:pt idx="1409">
                  <c:v>0.66456071697735253</c:v>
                </c:pt>
                <c:pt idx="1410">
                  <c:v>0.67016452714874142</c:v>
                </c:pt>
                <c:pt idx="1411">
                  <c:v>0.67612181411697725</c:v>
                </c:pt>
                <c:pt idx="1412">
                  <c:v>0.6824375864553075</c:v>
                </c:pt>
                <c:pt idx="1413">
                  <c:v>0.68911668602082521</c:v>
                </c:pt>
                <c:pt idx="1414">
                  <c:v>0.6961637778256109</c:v>
                </c:pt>
                <c:pt idx="1415">
                  <c:v>0.703583339882206</c:v>
                </c:pt>
                <c:pt idx="1416">
                  <c:v>0.71137965304022255</c:v>
                </c:pt>
                <c:pt idx="1417">
                  <c:v>0.71955679083049451</c:v>
                </c:pt>
                <c:pt idx="1418">
                  <c:v>0.72811860933485661</c:v>
                </c:pt>
                <c:pt idx="1419">
                  <c:v>0.73706873709882736</c:v>
                </c:pt>
                <c:pt idx="1420">
                  <c:v>0.74641056510593118</c:v>
                </c:pt>
                <c:pt idx="1421">
                  <c:v>0.7561472368323181</c:v>
                </c:pt>
                <c:pt idx="1422">
                  <c:v>0.76628163840073005</c:v>
                </c:pt>
                <c:pt idx="1423">
                  <c:v>0.77681638885346249</c:v>
                </c:pt>
                <c:pt idx="1424">
                  <c:v>0.78775383056393244</c:v>
                </c:pt>
                <c:pt idx="1425">
                  <c:v>0.7990960198071162</c:v>
                </c:pt>
                <c:pt idx="1426">
                  <c:v>0.81084471750909159</c:v>
                </c:pt>
                <c:pt idx="1427">
                  <c:v>0.82300138019597568</c:v>
                </c:pt>
                <c:pt idx="1428">
                  <c:v>0.83556715116338198</c:v>
                </c:pt>
                <c:pt idx="1429">
                  <c:v>0.84854285188663936</c:v>
                </c:pt>
                <c:pt idx="1430">
                  <c:v>0.86192897369287391</c:v>
                </c:pt>
                <c:pt idx="1431">
                  <c:v>0.87572566971568599</c:v>
                </c:pt>
                <c:pt idx="1432">
                  <c:v>0.88993274715323056</c:v>
                </c:pt>
                <c:pt idx="1433">
                  <c:v>0.90454965985023317</c:v>
                </c:pt>
                <c:pt idx="1434">
                  <c:v>0.91957550122465559</c:v>
                </c:pt>
                <c:pt idx="1435">
                  <c:v>0.93500899755917122</c:v>
                </c:pt>
                <c:pt idx="1436">
                  <c:v>0.95084850167766588</c:v>
                </c:pt>
                <c:pt idx="1437">
                  <c:v>0.96709198702634502</c:v>
                </c:pt>
                <c:pt idx="1438">
                  <c:v>0.98373704217883462</c:v>
                </c:pt>
                <c:pt idx="1439">
                  <c:v>1.0007808657845283</c:v>
                </c:pt>
                <c:pt idx="1440">
                  <c:v>1.01822026197813</c:v>
                </c:pt>
                <c:pt idx="1441">
                  <c:v>1.0360516362688001</c:v>
                </c:pt>
                <c:pt idx="1442">
                  <c:v>1.0542709919258819</c:v>
                </c:pt>
                <c:pt idx="1443">
                  <c:v>1.0728739268781247</c:v>
                </c:pt>
                <c:pt idx="1444">
                  <c:v>1.091855631142183</c:v>
                </c:pt>
                <c:pt idx="1445">
                  <c:v>1.1112108847955429</c:v>
                </c:pt>
                <c:pt idx="1446">
                  <c:v>1.1309340565085877</c:v>
                </c:pt>
                <c:pt idx="1447">
                  <c:v>1.151019102648696</c:v>
                </c:pt>
                <c:pt idx="1448">
                  <c:v>1.1714595669694257</c:v>
                </c:pt>
                <c:pt idx="1449">
                  <c:v>1.1922485808961163</c:v>
                </c:pt>
                <c:pt idx="1450">
                  <c:v>1.2133788644185182</c:v>
                </c:pt>
                <c:pt idx="1451">
                  <c:v>1.2348427275996698</c:v>
                </c:pt>
                <c:pt idx="1452">
                  <c:v>1.2566320727097429</c:v>
                </c:pt>
                <c:pt idx="1453">
                  <c:v>1.2787383969916519</c:v>
                </c:pt>
                <c:pt idx="1454">
                  <c:v>1.3011527960643732</c:v>
                </c:pt>
                <c:pt idx="1455">
                  <c:v>1.323865967969077</c:v>
                </c:pt>
                <c:pt idx="1456">
                  <c:v>1.3468682178607816</c:v>
                </c:pt>
                <c:pt idx="1457">
                  <c:v>1.3701494633481781</c:v>
                </c:pt>
                <c:pt idx="1458">
                  <c:v>1.3936992404820439</c:v>
                </c:pt>
                <c:pt idx="1459">
                  <c:v>1.4175067103917318</c:v>
                </c:pt>
                <c:pt idx="1460">
                  <c:v>1.4415606665676302</c:v>
                </c:pt>
                <c:pt idx="1461">
                  <c:v>1.4658495427859755</c:v>
                </c:pt>
                <c:pt idx="1462">
                  <c:v>1.4903614216714609</c:v>
                </c:pt>
                <c:pt idx="1463">
                  <c:v>1.5150840438908686</c:v>
                </c:pt>
                <c:pt idx="1464">
                  <c:v>1.5400048179704522</c:v>
                </c:pt>
                <c:pt idx="1465">
                  <c:v>1.565110830727086</c:v>
                </c:pt>
                <c:pt idx="1466">
                  <c:v>1.5903888583032291</c:v>
                </c:pt>
                <c:pt idx="1467">
                  <c:v>1.6158253777930098</c:v>
                </c:pt>
                <c:pt idx="1468">
                  <c:v>1.6414065794462893</c:v>
                </c:pt>
                <c:pt idx="1469">
                  <c:v>1.6671183794350413</c:v>
                </c:pt>
                <c:pt idx="1470">
                  <c:v>1.6929464331664821</c:v>
                </c:pt>
                <c:pt idx="1471">
                  <c:v>1.7188761491242084</c:v>
                </c:pt>
                <c:pt idx="1472">
                  <c:v>1.7448927032190868</c:v>
                </c:pt>
                <c:pt idx="1473">
                  <c:v>1.7709810536286426</c:v>
                </c:pt>
                <c:pt idx="1474">
                  <c:v>1.7971259561039008</c:v>
                </c:pt>
                <c:pt idx="1475">
                  <c:v>1.8233119797197213</c:v>
                </c:pt>
                <c:pt idx="1476">
                  <c:v>1.8495235230456417</c:v>
                </c:pt>
                <c:pt idx="1477">
                  <c:v>1.8757448307104958</c:v>
                </c:pt>
                <c:pt idx="1478">
                  <c:v>1.9019600103357617</c:v>
                </c:pt>
                <c:pt idx="1479">
                  <c:v>1.9281530498086414</c:v>
                </c:pt>
                <c:pt idx="1480">
                  <c:v>1.9543078348676017</c:v>
                </c:pt>
                <c:pt idx="1481">
                  <c:v>1.9804081669703433</c:v>
                </c:pt>
                <c:pt idx="1482">
                  <c:v>2.0064377814138754</c:v>
                </c:pt>
                <c:pt idx="1483">
                  <c:v>2.0323803656761021</c:v>
                </c:pt>
                <c:pt idx="1484">
                  <c:v>2.0582195779464842</c:v>
                </c:pt>
                <c:pt idx="1485">
                  <c:v>2.0839390658140378</c:v>
                </c:pt>
                <c:pt idx="1486">
                  <c:v>2.1095224850791143</c:v>
                </c:pt>
                <c:pt idx="1487">
                  <c:v>2.1349535186560167</c:v>
                </c:pt>
                <c:pt idx="1488">
                  <c:v>2.1602158955324291</c:v>
                </c:pt>
                <c:pt idx="1489">
                  <c:v>2.1852934097510932</c:v>
                </c:pt>
                <c:pt idx="1490">
                  <c:v>2.2101699393802368</c:v>
                </c:pt>
                <c:pt idx="1491">
                  <c:v>2.2348294654374987</c:v>
                </c:pt>
                <c:pt idx="1492">
                  <c:v>2.2592560907331234</c:v>
                </c:pt>
                <c:pt idx="1493">
                  <c:v>2.2834340585977277</c:v>
                </c:pt>
                <c:pt idx="1494">
                  <c:v>2.307347771460531</c:v>
                </c:pt>
                <c:pt idx="1495">
                  <c:v>2.3309818092437378</c:v>
                </c:pt>
                <c:pt idx="1496">
                  <c:v>2.3543209475388007</c:v>
                </c:pt>
                <c:pt idx="1497">
                  <c:v>2.3773501755319808</c:v>
                </c:pt>
                <c:pt idx="1498">
                  <c:v>2.4000547136452344</c:v>
                </c:pt>
                <c:pt idx="1499">
                  <c:v>2.4224200308607107</c:v>
                </c:pt>
                <c:pt idx="1500">
                  <c:v>2.4444318616965353</c:v>
                </c:pt>
                <c:pt idx="1501">
                  <c:v>2.4660762228033883</c:v>
                </c:pt>
                <c:pt idx="1502">
                  <c:v>2.4873394291510142</c:v>
                </c:pt>
                <c:pt idx="1503">
                  <c:v>2.5082081097758104</c:v>
                </c:pt>
                <c:pt idx="1504">
                  <c:v>2.5286692230606267</c:v>
                </c:pt>
                <c:pt idx="1505">
                  <c:v>2.548710071519904</c:v>
                </c:pt>
                <c:pt idx="1506">
                  <c:v>2.5683183160636731</c:v>
                </c:pt>
                <c:pt idx="1507">
                  <c:v>2.5874819897149832</c:v>
                </c:pt>
                <c:pt idx="1508">
                  <c:v>2.6061895107572832</c:v>
                </c:pt>
                <c:pt idx="1509">
                  <c:v>2.6244296952897077</c:v>
                </c:pt>
                <c:pt idx="1510">
                  <c:v>2.6421917691674515</c:v>
                </c:pt>
                <c:pt idx="1511">
                  <c:v>2.6594653793090344</c:v>
                </c:pt>
                <c:pt idx="1512">
                  <c:v>2.6762406043513338</c:v>
                </c:pt>
                <c:pt idx="1513">
                  <c:v>2.6925079646354635</c:v>
                </c:pt>
                <c:pt idx="1514">
                  <c:v>2.708258431508229</c:v>
                </c:pt>
                <c:pt idx="1515">
                  <c:v>2.7234834359251274</c:v>
                </c:pt>
                <c:pt idx="1516">
                  <c:v>2.7381748763433249</c:v>
                </c:pt>
                <c:pt idx="1517">
                  <c:v>2.7523251258927344</c:v>
                </c:pt>
                <c:pt idx="1518">
                  <c:v>2.7659270388172454</c:v>
                </c:pt>
                <c:pt idx="1519">
                  <c:v>2.7789739561783962</c:v>
                </c:pt>
                <c:pt idx="1520">
                  <c:v>2.7914597108153099</c:v>
                </c:pt>
                <c:pt idx="1521">
                  <c:v>2.8033786315573099</c:v>
                </c:pt>
                <c:pt idx="1522">
                  <c:v>2.8147255466863212</c:v>
                </c:pt>
                <c:pt idx="1523">
                  <c:v>2.8254957866488537</c:v>
                </c:pt>
                <c:pt idx="1524">
                  <c:v>2.8356851860172618</c:v>
                </c:pt>
                <c:pt idx="1525">
                  <c:v>2.8452900847038385</c:v>
                </c:pt>
                <c:pt idx="1526">
                  <c:v>2.8543073284309552</c:v>
                </c:pt>
                <c:pt idx="1527">
                  <c:v>2.8627342684630692</c:v>
                </c:pt>
                <c:pt idx="1528">
                  <c:v>2.8705687606076511</c:v>
                </c:pt>
                <c:pt idx="1529">
                  <c:v>2.8778091634937164</c:v>
                </c:pt>
                <c:pt idx="1530">
                  <c:v>2.8844543361372872</c:v>
                </c:pt>
                <c:pt idx="1531">
                  <c:v>2.8905036348069029</c:v>
                </c:pt>
                <c:pt idx="1532">
                  <c:v>2.8959569091997732</c:v>
                </c:pt>
                <c:pt idx="1533">
                  <c:v>2.9008144979448947</c:v>
                </c:pt>
                <c:pt idx="1534">
                  <c:v>2.9050772234465359</c:v>
                </c:pt>
                <c:pt idx="1535">
                  <c:v>2.9087463860869152</c:v>
                </c:pt>
                <c:pt idx="1536">
                  <c:v>2.9118237578037629</c:v>
                </c:pt>
                <c:pt idx="1537">
                  <c:v>2.9143115750634254</c:v>
                </c:pt>
                <c:pt idx="1538">
                  <c:v>2.9162125312483167</c:v>
                </c:pt>
                <c:pt idx="1539">
                  <c:v>2.9175297684800889</c:v>
                </c:pt>
                <c:pt idx="1540">
                  <c:v>2.9182668689004352</c:v>
                </c:pt>
                <c:pt idx="1541">
                  <c:v>2.9184278454324626</c:v>
                </c:pt>
                <c:pt idx="1542">
                  <c:v>2.9180171320448789</c:v>
                </c:pt>
                <c:pt idx="1543">
                  <c:v>2.9170395735453538</c:v>
                </c:pt>
                <c:pt idx="1544">
                  <c:v>2.9155004149249426</c:v>
                </c:pt>
                <c:pt idx="1545">
                  <c:v>2.9134052902819407</c:v>
                </c:pt>
                <c:pt idx="1546">
                  <c:v>2.9107602113486788</c:v>
                </c:pt>
                <c:pt idx="1547">
                  <c:v>2.9075715556484121</c:v>
                </c:pt>
                <c:pt idx="1548">
                  <c:v>2.9038460543094136</c:v>
                </c:pt>
                <c:pt idx="1549">
                  <c:v>2.899590779561994</c:v>
                </c:pt>
                <c:pt idx="1550">
                  <c:v>2.8948131319459547</c:v>
                </c:pt>
                <c:pt idx="1551">
                  <c:v>2.889520827256316</c:v>
                </c:pt>
                <c:pt idx="1552">
                  <c:v>2.8837218832534952</c:v>
                </c:pt>
                <c:pt idx="1553">
                  <c:v>2.877424606165325</c:v>
                </c:pt>
                <c:pt idx="1554">
                  <c:v>2.8706375770090982</c:v>
                </c:pt>
                <c:pt idx="1555">
                  <c:v>2.8633696377590971</c:v>
                </c:pt>
                <c:pt idx="1556">
                  <c:v>2.8556298773873632</c:v>
                </c:pt>
                <c:pt idx="1557">
                  <c:v>2.8474276178040814</c:v>
                </c:pt>
                <c:pt idx="1558">
                  <c:v>2.8387723997234371</c:v>
                </c:pt>
                <c:pt idx="1559">
                  <c:v>2.8296739684809431</c:v>
                </c:pt>
                <c:pt idx="1560">
                  <c:v>2.8201422598277439</c:v>
                </c:pt>
                <c:pt idx="1561">
                  <c:v>2.8101873857262887</c:v>
                </c:pt>
                <c:pt idx="1562">
                  <c:v>2.7998196201722396</c:v>
                </c:pt>
                <c:pt idx="1563">
                  <c:v>2.7890493850658244</c:v>
                </c:pt>
                <c:pt idx="1564">
                  <c:v>2.7778872361563569</c:v>
                </c:pt>
                <c:pt idx="1565">
                  <c:v>2.7663438490813759</c:v>
                </c:pt>
                <c:pt idx="1566">
                  <c:v>2.7544300055232145</c:v>
                </c:pt>
                <c:pt idx="1567">
                  <c:v>2.7421565795031797</c:v>
                </c:pt>
                <c:pt idx="1568">
                  <c:v>2.7295345238336832</c:v>
                </c:pt>
                <c:pt idx="1569">
                  <c:v>2.7165748567481431</c:v>
                </c:pt>
                <c:pt idx="1570">
                  <c:v>2.7032886487265206</c:v>
                </c:pt>
                <c:pt idx="1571">
                  <c:v>2.6896870095343077</c:v>
                </c:pt>
                <c:pt idx="1572">
                  <c:v>2.675781075492659</c:v>
                </c:pt>
                <c:pt idx="1573">
                  <c:v>2.6615819969938848</c:v>
                </c:pt>
                <c:pt idx="1574">
                  <c:v>2.6471009262790171</c:v>
                </c:pt>
                <c:pt idx="1575">
                  <c:v>2.6323490054907643</c:v>
                </c:pt>
                <c:pt idx="1576">
                  <c:v>2.6173373550142602</c:v>
                </c:pt>
                <c:pt idx="1577">
                  <c:v>2.6020770621196254</c:v>
                </c:pt>
                <c:pt idx="1578">
                  <c:v>2.5865791699157277</c:v>
                </c:pt>
                <c:pt idx="1579">
                  <c:v>2.5708546666270546</c:v>
                </c:pt>
                <c:pt idx="1580">
                  <c:v>2.5549144752018269</c:v>
                </c:pt>
                <c:pt idx="1581">
                  <c:v>2.5387694432607235</c:v>
                </c:pt>
                <c:pt idx="1582">
                  <c:v>2.5224303333935327</c:v>
                </c:pt>
                <c:pt idx="1583">
                  <c:v>2.5059078138099511</c:v>
                </c:pt>
                <c:pt idx="1584">
                  <c:v>2.4892124493513141</c:v>
                </c:pt>
                <c:pt idx="1585">
                  <c:v>2.4723546928668876</c:v>
                </c:pt>
                <c:pt idx="1586">
                  <c:v>2.4553448769594182</c:v>
                </c:pt>
                <c:pt idx="1587">
                  <c:v>2.4381932061035232</c:v>
                </c:pt>
                <c:pt idx="1588">
                  <c:v>2.4209097491378557</c:v>
                </c:pt>
                <c:pt idx="1589">
                  <c:v>2.4035044321342771</c:v>
                </c:pt>
                <c:pt idx="1590">
                  <c:v>2.3859870316431557</c:v>
                </c:pt>
                <c:pt idx="1591">
                  <c:v>2.3683671683159861</c:v>
                </c:pt>
                <c:pt idx="1592">
                  <c:v>2.3506543009039569</c:v>
                </c:pt>
                <c:pt idx="1593">
                  <c:v>2.3328577206310577</c:v>
                </c:pt>
                <c:pt idx="1594">
                  <c:v>2.3149865459392629</c:v>
                </c:pt>
                <c:pt idx="1595">
                  <c:v>2.2970497176038287</c:v>
                </c:pt>
                <c:pt idx="1596">
                  <c:v>2.2790559942143567</c:v>
                </c:pt>
                <c:pt idx="1597">
                  <c:v>2.2610139480179448</c:v>
                </c:pt>
                <c:pt idx="1598">
                  <c:v>2.2429319611198366</c:v>
                </c:pt>
                <c:pt idx="1599">
                  <c:v>2.2248182220363764</c:v>
                </c:pt>
                <c:pt idx="1600">
                  <c:v>2.2066807225942182</c:v>
                </c:pt>
                <c:pt idx="1601">
                  <c:v>2.1885272551708623</c:v>
                </c:pt>
                <c:pt idx="1602">
                  <c:v>2.1703654102681234</c:v>
                </c:pt>
                <c:pt idx="1603">
                  <c:v>2.1522025744131841</c:v>
                </c:pt>
                <c:pt idx="1604">
                  <c:v>2.1340459283789137</c:v>
                </c:pt>
                <c:pt idx="1605">
                  <c:v>2.1159024457163551</c:v>
                </c:pt>
                <c:pt idx="1606">
                  <c:v>2.0977788915904796</c:v>
                </c:pt>
                <c:pt idx="1607">
                  <c:v>2.0796818219120672</c:v>
                </c:pt>
                <c:pt idx="1608">
                  <c:v>2.0616175827560594</c:v>
                </c:pt>
                <c:pt idx="1609">
                  <c:v>2.0435923100583455</c:v>
                </c:pt>
                <c:pt idx="1610">
                  <c:v>2.0256119295815878</c:v>
                </c:pt>
                <c:pt idx="1611">
                  <c:v>2.0076821571407639</c:v>
                </c:pt>
                <c:pt idx="1612">
                  <c:v>1.9898084990798839</c:v>
                </c:pt>
                <c:pt idx="1613">
                  <c:v>1.9719962529894088</c:v>
                </c:pt>
                <c:pt idx="1614">
                  <c:v>1.9542505086559261</c:v>
                </c:pt>
                <c:pt idx="1615">
                  <c:v>1.9365761492334861</c:v>
                </c:pt>
                <c:pt idx="1616">
                  <c:v>1.9189778526277841</c:v>
                </c:pt>
                <c:pt idx="1617">
                  <c:v>1.9014600930833359</c:v>
                </c:pt>
                <c:pt idx="1618">
                  <c:v>1.8840271429635198</c:v>
                </c:pt>
                <c:pt idx="1619">
                  <c:v>1.8666830747149517</c:v>
                </c:pt>
                <c:pt idx="1620">
                  <c:v>1.8494317630057719</c:v>
                </c:pt>
                <c:pt idx="1621">
                  <c:v>1.8322768870285273</c:v>
                </c:pt>
                <c:pt idx="1622">
                  <c:v>1.815221932958589</c:v>
                </c:pt>
                <c:pt idx="1623">
                  <c:v>1.7982701965588985</c:v>
                </c:pt>
                <c:pt idx="1624">
                  <c:v>1.7814247859213881</c:v>
                </c:pt>
                <c:pt idx="1625">
                  <c:v>1.7646886243365891</c:v>
                </c:pt>
                <c:pt idx="1626">
                  <c:v>1.7480644532821477</c:v>
                </c:pt>
                <c:pt idx="1627">
                  <c:v>1.731554835522549</c:v>
                </c:pt>
                <c:pt idx="1628">
                  <c:v>1.715162158310132</c:v>
                </c:pt>
                <c:pt idx="1629">
                  <c:v>1.6988886366802105</c:v>
                </c:pt>
                <c:pt idx="1630">
                  <c:v>1.6827363168320457</c:v>
                </c:pt>
                <c:pt idx="1631">
                  <c:v>1.6667070795876009</c:v>
                </c:pt>
                <c:pt idx="1632">
                  <c:v>1.6508026439201986</c:v>
                </c:pt>
                <c:pt idx="1633">
                  <c:v>1.6350245705468007</c:v>
                </c:pt>
                <c:pt idx="1634">
                  <c:v>1.6193742655750962</c:v>
                </c:pt>
                <c:pt idx="1635">
                  <c:v>1.6038529842002971</c:v>
                </c:pt>
                <c:pt idx="1636">
                  <c:v>1.588461834443412</c:v>
                </c:pt>
                <c:pt idx="1637">
                  <c:v>1.5732017809257759</c:v>
                </c:pt>
                <c:pt idx="1638">
                  <c:v>1.5580736486731168</c:v>
                </c:pt>
                <c:pt idx="1639">
                  <c:v>1.543078126943533</c:v>
                </c:pt>
                <c:pt idx="1640">
                  <c:v>1.5282157730735648</c:v>
                </c:pt>
                <c:pt idx="1641">
                  <c:v>1.513487016337524</c:v>
                </c:pt>
                <c:pt idx="1642">
                  <c:v>1.4988921618144664</c:v>
                </c:pt>
                <c:pt idx="1643">
                  <c:v>1.484431394258396</c:v>
                </c:pt>
                <c:pt idx="1644">
                  <c:v>1.4701047819672077</c:v>
                </c:pt>
                <c:pt idx="1645">
                  <c:v>1.4559122806460578</c:v>
                </c:pt>
                <c:pt idx="1646">
                  <c:v>1.4418537372609272</c:v>
                </c:pt>
                <c:pt idx="1647">
                  <c:v>1.4279288938792836</c:v>
                </c:pt>
                <c:pt idx="1648">
                  <c:v>1.4141373914939346</c:v>
                </c:pt>
                <c:pt idx="1649">
                  <c:v>1.400478773826989</c:v>
                </c:pt>
                <c:pt idx="1650">
                  <c:v>1.3869524911111935</c:v>
                </c:pt>
                <c:pt idx="1651">
                  <c:v>1.3735579038456889</c:v>
                </c:pt>
                <c:pt idx="1652">
                  <c:v>1.3602942865240004</c:v>
                </c:pt>
                <c:pt idx="1653">
                  <c:v>1.3471608313321939</c:v>
                </c:pt>
                <c:pt idx="1654">
                  <c:v>1.33415665181451</c:v>
                </c:pt>
                <c:pt idx="1655">
                  <c:v>1.32128078650609</c:v>
                </c:pt>
                <c:pt idx="1656">
                  <c:v>1.3085322025297632</c:v>
                </c:pt>
                <c:pt idx="1657">
                  <c:v>1.2959097991570232</c:v>
                </c:pt>
                <c:pt idx="1658">
                  <c:v>1.283412411331128</c:v>
                </c:pt>
                <c:pt idx="1659">
                  <c:v>1.2710388131519199</c:v>
                </c:pt>
                <c:pt idx="1660">
                  <c:v>1.2587877213217282</c:v>
                </c:pt>
                <c:pt idx="1661">
                  <c:v>1.2466577985517209</c:v>
                </c:pt>
                <c:pt idx="1662">
                  <c:v>1.2346476569284637</c:v>
                </c:pt>
                <c:pt idx="1663">
                  <c:v>1.2227558612405762</c:v>
                </c:pt>
                <c:pt idx="1664">
                  <c:v>1.2109809322657561</c:v>
                </c:pt>
                <c:pt idx="1665">
                  <c:v>1.1993213500177935</c:v>
                </c:pt>
                <c:pt idx="1666">
                  <c:v>1.1877755569547235</c:v>
                </c:pt>
                <c:pt idx="1667">
                  <c:v>1.1763419611480208</c:v>
                </c:pt>
                <c:pt idx="1668">
                  <c:v>1.1650189394137496</c:v>
                </c:pt>
                <c:pt idx="1669">
                  <c:v>1.1538048404062151</c:v>
                </c:pt>
                <c:pt idx="1670">
                  <c:v>1.1426979876754126</c:v>
                </c:pt>
                <c:pt idx="1671">
                  <c:v>1.1316966826887798</c:v>
                </c:pt>
                <c:pt idx="1672">
                  <c:v>1.1207992078186657</c:v>
                </c:pt>
                <c:pt idx="1673">
                  <c:v>1.110003829296569</c:v>
                </c:pt>
                <c:pt idx="1674">
                  <c:v>1.0993088001355211</c:v>
                </c:pt>
                <c:pt idx="1675">
                  <c:v>1.0887123630217936</c:v>
                </c:pt>
                <c:pt idx="1676">
                  <c:v>1.0782127531773957</c:v>
                </c:pt>
                <c:pt idx="1677">
                  <c:v>1.0678082011951298</c:v>
                </c:pt>
                <c:pt idx="1678">
                  <c:v>1.057496935847237</c:v>
                </c:pt>
                <c:pt idx="1679">
                  <c:v>1.0472771868694239</c:v>
                </c:pt>
                <c:pt idx="1680">
                  <c:v>1.0371471877221319</c:v>
                </c:pt>
                <c:pt idx="1681">
                  <c:v>1.0271051783301517</c:v>
                </c:pt>
                <c:pt idx="1682">
                  <c:v>1.0171494078027117</c:v>
                </c:pt>
                <c:pt idx="1683">
                  <c:v>1.0072781371353752</c:v>
                </c:pt>
                <c:pt idx="1684">
                  <c:v>0.99748964189570766</c:v>
                </c:pt>
                <c:pt idx="1685">
                  <c:v>0.98778221489385898</c:v>
                </c:pt>
                <c:pt idx="1686">
                  <c:v>0.97815416884048212</c:v>
                </c:pt>
                <c:pt idx="1687">
                  <c:v>0.96860383899286862</c:v>
                </c:pt>
                <c:pt idx="1688">
                  <c:v>0.95912958579120633</c:v>
                </c:pt>
                <c:pt idx="1689">
                  <c:v>0.94972979748671493</c:v>
                </c:pt>
                <c:pt idx="1690">
                  <c:v>0.94040289276285649</c:v>
                </c:pt>
                <c:pt idx="1691">
                  <c:v>0.93114732335118489</c:v>
                </c:pt>
                <c:pt idx="1692">
                  <c:v>0.92196157664345424</c:v>
                </c:pt>
                <c:pt idx="1693">
                  <c:v>0.91284417830098563</c:v>
                </c:pt>
                <c:pt idx="1694">
                  <c:v>0.9037936948628682</c:v>
                </c:pt>
                <c:pt idx="1695">
                  <c:v>0.8948087363541859</c:v>
                </c:pt>
                <c:pt idx="1696">
                  <c:v>0.88588795889503757</c:v>
                </c:pt>
                <c:pt idx="1697">
                  <c:v>0.87703006731207866</c:v>
                </c:pt>
                <c:pt idx="1698">
                  <c:v>0.86823381775270014</c:v>
                </c:pt>
                <c:pt idx="1699">
                  <c:v>0.85949802030332412</c:v>
                </c:pt>
                <c:pt idx="1700">
                  <c:v>0.85082154161230061</c:v>
                </c:pt>
                <c:pt idx="1701">
                  <c:v>0.84220330751797079</c:v>
                </c:pt>
                <c:pt idx="1702">
                  <c:v>0.83364230568248554</c:v>
                </c:pt>
                <c:pt idx="1703">
                  <c:v>0.82513758823183636</c:v>
                </c:pt>
                <c:pt idx="1704">
                  <c:v>0.81668827440207103</c:v>
                </c:pt>
                <c:pt idx="1705">
                  <c:v>0.80829355319207641</c:v>
                </c:pt>
                <c:pt idx="1706">
                  <c:v>0.79995268602279612</c:v>
                </c:pt>
                <c:pt idx="1707">
                  <c:v>0.79166500940274154</c:v>
                </c:pt>
                <c:pt idx="1708">
                  <c:v>0.78342993759923951</c:v>
                </c:pt>
                <c:pt idx="1709">
                  <c:v>0.77524696531532233</c:v>
                </c:pt>
                <c:pt idx="1710">
                  <c:v>0.76711567037138184</c:v>
                </c:pt>
                <c:pt idx="1711">
                  <c:v>0.75903571639077905</c:v>
                </c:pt>
                <c:pt idx="1712">
                  <c:v>0.75100685548840584</c:v>
                </c:pt>
                <c:pt idx="1713">
                  <c:v>0.74302893096122213</c:v>
                </c:pt>
                <c:pt idx="1714">
                  <c:v>0.73510187997937226</c:v>
                </c:pt>
                <c:pt idx="1715">
                  <c:v>0.72722573627612175</c:v>
                </c:pt>
                <c:pt idx="1716">
                  <c:v>0.71940063283549094</c:v>
                </c:pt>
                <c:pt idx="1717">
                  <c:v>0.71162680457503569</c:v>
                </c:pt>
                <c:pt idx="1718">
                  <c:v>0.7039045910223416</c:v>
                </c:pt>
                <c:pt idx="1719">
                  <c:v>0.69623443898249193</c:v>
                </c:pt>
                <c:pt idx="1720">
                  <c:v>0.68861690519436358</c:v>
                </c:pt>
                <c:pt idx="1721">
                  <c:v>0.68105265897306189</c:v>
                </c:pt>
                <c:pt idx="1722">
                  <c:v>0.67354248483553669</c:v>
                </c:pt>
                <c:pt idx="1723">
                  <c:v>0.6660872851064108</c:v>
                </c:pt>
                <c:pt idx="1724">
                  <c:v>0.65868808250090793</c:v>
                </c:pt>
                <c:pt idx="1725">
                  <c:v>0.65134602268121999</c:v>
                </c:pt>
                <c:pt idx="1726">
                  <c:v>0.64406237678288103</c:v>
                </c:pt>
                <c:pt idx="1727">
                  <c:v>0.63683854390712635</c:v>
                </c:pt>
                <c:pt idx="1728">
                  <c:v>0.62967605357540457</c:v>
                </c:pt>
                <c:pt idx="1729">
                  <c:v>0.62257656814158169</c:v>
                </c:pt>
                <c:pt idx="1730">
                  <c:v>0.61554188515749164</c:v>
                </c:pt>
                <c:pt idx="1731">
                  <c:v>0.6085739396873644</c:v>
                </c:pt>
                <c:pt idx="1732">
                  <c:v>0.601674806565904</c:v>
                </c:pt>
                <c:pt idx="1733">
                  <c:v>0.59484670259534678</c:v>
                </c:pt>
                <c:pt idx="1734">
                  <c:v>0.58809198867612078</c:v>
                </c:pt>
                <c:pt idx="1735">
                  <c:v>0.58141317186568287</c:v>
                </c:pt>
                <c:pt idx="1736">
                  <c:v>0.57481290735994517</c:v>
                </c:pt>
                <c:pt idx="1737">
                  <c:v>0.56829400039159372</c:v>
                </c:pt>
                <c:pt idx="1738">
                  <c:v>0.56185940803913315</c:v>
                </c:pt>
                <c:pt idx="1739">
                  <c:v>0.55551224094082707</c:v>
                </c:pt>
                <c:pt idx="1740">
                  <c:v>0.54925576490699957</c:v>
                </c:pt>
                <c:pt idx="1741">
                  <c:v>0.54309340242422965</c:v>
                </c:pt>
                <c:pt idx="1742">
                  <c:v>0.53702873404505869</c:v>
                </c:pt>
                <c:pt idx="1743">
                  <c:v>0.53106549965624406</c:v>
                </c:pt>
                <c:pt idx="1744">
                  <c:v>0.52520759961872854</c:v>
                </c:pt>
                <c:pt idx="1745">
                  <c:v>0.51945909577229021</c:v>
                </c:pt>
                <c:pt idx="1746">
                  <c:v>0.51382421229782238</c:v>
                </c:pt>
                <c:pt idx="1747">
                  <c:v>0.50830733642987325</c:v>
                </c:pt>
                <c:pt idx="1748">
                  <c:v>0.5029130190121075</c:v>
                </c:pt>
                <c:pt idx="1749">
                  <c:v>0.49764597488841644</c:v>
                </c:pt>
                <c:pt idx="1750">
                  <c:v>0.49251108312185465</c:v>
                </c:pt>
                <c:pt idx="1751">
                  <c:v>0.48751338703420866</c:v>
                </c:pt>
                <c:pt idx="1752">
                  <c:v>0.48265809405826338</c:v>
                </c:pt>
                <c:pt idx="1753">
                  <c:v>0.47795057539527258</c:v>
                </c:pt>
                <c:pt idx="1754">
                  <c:v>0.47339636546988934</c:v>
                </c:pt>
                <c:pt idx="1755">
                  <c:v>0.46900116117491752</c:v>
                </c:pt>
                <c:pt idx="1756">
                  <c:v>0.46477082089824673</c:v>
                </c:pt>
                <c:pt idx="1757">
                  <c:v>0.46071136332417451</c:v>
                </c:pt>
                <c:pt idx="1758">
                  <c:v>0.45682896600175538</c:v>
                </c:pt>
                <c:pt idx="1759">
                  <c:v>0.45312996367250574</c:v>
                </c:pt>
                <c:pt idx="1760">
                  <c:v>0.44962084635001376</c:v>
                </c:pt>
                <c:pt idx="1761">
                  <c:v>0.44630825714423483</c:v>
                </c:pt>
                <c:pt idx="1762">
                  <c:v>0.44319898982315342</c:v>
                </c:pt>
                <c:pt idx="1763">
                  <c:v>0.44029998610488508</c:v>
                </c:pt>
                <c:pt idx="1764">
                  <c:v>0.43761833267310307</c:v>
                </c:pt>
                <c:pt idx="1765">
                  <c:v>0.43516125790944166</c:v>
                </c:pt>
                <c:pt idx="1766">
                  <c:v>0.43293612833602518</c:v>
                </c:pt>
                <c:pt idx="1767">
                  <c:v>0.43095044476219635</c:v>
                </c:pt>
                <c:pt idx="1768">
                  <c:v>0.42921183812919894</c:v>
                </c:pt>
                <c:pt idx="1769">
                  <c:v>0.4277280650474885</c:v>
                </c:pt>
                <c:pt idx="1770">
                  <c:v>0.42650700302081057</c:v>
                </c:pt>
                <c:pt idx="1771">
                  <c:v>0.42555664535248694</c:v>
                </c:pt>
                <c:pt idx="1772">
                  <c:v>0.42488509572900729</c:v>
                </c:pt>
                <c:pt idx="1773">
                  <c:v>0.42450056247666851</c:v>
                </c:pt>
                <c:pt idx="1774">
                  <c:v>0.42441135248744921</c:v>
                </c:pt>
                <c:pt idx="1775">
                  <c:v>0.42462586481077913</c:v>
                </c:pt>
                <c:pt idx="1776">
                  <c:v>0.42515258390811361</c:v>
                </c:pt>
                <c:pt idx="1777">
                  <c:v>0.42600007256807282</c:v>
                </c:pt>
                <c:pt idx="1778">
                  <c:v>0.42717696448009507</c:v>
                </c:pt>
                <c:pt idx="1779">
                  <c:v>0.42869195646537273</c:v>
                </c:pt>
                <c:pt idx="1780">
                  <c:v>0.43055380036418067</c:v>
                </c:pt>
                <c:pt idx="1781">
                  <c:v>0.43277129457964053</c:v>
                </c:pt>
                <c:pt idx="1782">
                  <c:v>0.43535327527818546</c:v>
                </c:pt>
                <c:pt idx="1783">
                  <c:v>0.4383086072480028</c:v>
                </c:pt>
                <c:pt idx="1784">
                  <c:v>0.44164617441723275</c:v>
                </c:pt>
                <c:pt idx="1785">
                  <c:v>0.44537487003454879</c:v>
                </c:pt>
                <c:pt idx="1786">
                  <c:v>0.44950358651517924</c:v>
                </c:pt>
                <c:pt idx="1787">
                  <c:v>0.45404120495674077</c:v>
                </c:pt>
                <c:pt idx="1788">
                  <c:v>0.45899658432933282</c:v>
                </c:pt>
                <c:pt idx="1789">
                  <c:v>0.46437855034577102</c:v>
                </c:pt>
                <c:pt idx="1790">
                  <c:v>0.47019588401827278</c:v>
                </c:pt>
                <c:pt idx="1791">
                  <c:v>0.47645730990896568</c:v>
                </c:pt>
                <c:pt idx="1792">
                  <c:v>0.4831714840821863</c:v>
                </c:pt>
                <c:pt idx="1793">
                  <c:v>0.49034698176778285</c:v>
                </c:pt>
                <c:pt idx="1794">
                  <c:v>0.49799228474518931</c:v>
                </c:pt>
                <c:pt idx="1795">
                  <c:v>0.50611576845905248</c:v>
                </c:pt>
                <c:pt idx="1796">
                  <c:v>0.51472568887829362</c:v>
                </c:pt>
                <c:pt idx="1797">
                  <c:v>0.52383016911095737</c:v>
                </c:pt>
                <c:pt idx="1798">
                  <c:v>0.53343718578868871</c:v>
                </c:pt>
                <c:pt idx="1799">
                  <c:v>0.54355455523513252</c:v>
                </c:pt>
                <c:pt idx="1800">
                  <c:v>0.55418991943375062</c:v>
                </c:pt>
                <c:pt idx="1801">
                  <c:v>0.56535073181146556</c:v>
                </c:pt>
                <c:pt idx="1802">
                  <c:v>0.57704424285520994</c:v>
                </c:pt>
                <c:pt idx="1803">
                  <c:v>0.5892774855799745</c:v>
                </c:pt>
                <c:pt idx="1804">
                  <c:v>0.60205726086708733</c:v>
                </c:pt>
                <c:pt idx="1805">
                  <c:v>0.61539012269295923</c:v>
                </c:pt>
                <c:pt idx="1806">
                  <c:v>0.62928236326931586</c:v>
                </c:pt>
                <c:pt idx="1807">
                  <c:v>0.64373999811646565</c:v>
                </c:pt>
                <c:pt idx="1808">
                  <c:v>0.65876875109265254</c:v>
                </c:pt>
                <c:pt idx="1809">
                  <c:v>0.67437403940253893</c:v>
                </c:pt>
                <c:pt idx="1810">
                  <c:v>0.69056095860961952</c:v>
                </c:pt>
                <c:pt idx="1811">
                  <c:v>0.70733426767722751</c:v>
                </c:pt>
                <c:pt idx="1812">
                  <c:v>0.72469837406437843</c:v>
                </c:pt>
                <c:pt idx="1813">
                  <c:v>0.74265731890267661</c:v>
                </c:pt>
                <c:pt idx="1814">
                  <c:v>0.76121476228180784</c:v>
                </c:pt>
                <c:pt idx="1815">
                  <c:v>0.78037396867124476</c:v>
                </c:pt>
                <c:pt idx="1816">
                  <c:v>0.80013779250692918</c:v>
                </c:pt>
                <c:pt idx="1817">
                  <c:v>0.82050866397156652</c:v>
                </c:pt>
                <c:pt idx="1818">
                  <c:v>0.841488574998418</c:v>
                </c:pt>
                <c:pt idx="1819">
                  <c:v>0.8630790655282724</c:v>
                </c:pt>
                <c:pt idx="1820">
                  <c:v>0.88528121005003768</c:v>
                </c:pt>
                <c:pt idx="1821">
                  <c:v>0.90809560445543847</c:v>
                </c:pt>
                <c:pt idx="1822">
                  <c:v>0.9315223532390543</c:v>
                </c:pt>
                <c:pt idx="1823">
                  <c:v>0.95556105707431083</c:v>
                </c:pt>
                <c:pt idx="1824">
                  <c:v>0.98021080079694423</c:v>
                </c:pt>
                <c:pt idx="1825">
                  <c:v>1.0054701418271916</c:v>
                </c:pt>
                <c:pt idx="1826">
                  <c:v>1.0313370990619612</c:v>
                </c:pt>
                <c:pt idx="1827">
                  <c:v>1.0578091422674714</c:v>
                </c:pt>
                <c:pt idx="1828">
                  <c:v>1.084883182004724</c:v>
                </c:pt>
                <c:pt idx="1829">
                  <c:v>1.1125555601168269</c:v>
                </c:pt>
                <c:pt idx="1830">
                  <c:v>1.1408220408096879</c:v>
                </c:pt>
                <c:pt idx="1831">
                  <c:v>1.1696778023557914</c:v>
                </c:pt>
                <c:pt idx="1832">
                  <c:v>1.1991174294498785</c:v>
                </c:pt>
                <c:pt idx="1833">
                  <c:v>1.2291349062461761</c:v>
                </c:pt>
                <c:pt idx="1834">
                  <c:v>1.2597236101047915</c:v>
                </c:pt>
                <c:pt idx="1835">
                  <c:v>1.2908763060747437</c:v>
                </c:pt>
                <c:pt idx="1836">
                  <c:v>1.3225851421403187</c:v>
                </c:pt>
                <c:pt idx="1837">
                  <c:v>1.354841645256144</c:v>
                </c:pt>
                <c:pt idx="1838">
                  <c:v>1.3876367181954823</c:v>
                </c:pt>
                <c:pt idx="1839">
                  <c:v>1.4209606372354195</c:v>
                </c:pt>
                <c:pt idx="1840">
                  <c:v>1.4548030507009098</c:v>
                </c:pt>
                <c:pt idx="1841">
                  <c:v>1.4891529783888287</c:v>
                </c:pt>
                <c:pt idx="1842">
                  <c:v>1.5239988118912697</c:v>
                </c:pt>
                <c:pt idx="1843">
                  <c:v>1.5593283158367299</c:v>
                </c:pt>
                <c:pt idx="1844">
                  <c:v>1.5951286300651104</c:v>
                </c:pt>
                <c:pt idx="1845">
                  <c:v>1.6313862727520096</c:v>
                </c:pt>
                <c:pt idx="1846">
                  <c:v>1.6680871444955008</c:v>
                </c:pt>
                <c:pt idx="1847">
                  <c:v>1.7052165333765075</c:v>
                </c:pt>
                <c:pt idx="1848">
                  <c:v>1.7427591210032509</c:v>
                </c:pt>
                <c:pt idx="1849">
                  <c:v>1.7806989895468261</c:v>
                </c:pt>
                <c:pt idx="1850">
                  <c:v>1.8190196297742229</c:v>
                </c:pt>
                <c:pt idx="1851">
                  <c:v>1.8577039500826438</c:v>
                </c:pt>
                <c:pt idx="1852">
                  <c:v>1.896734286536782</c:v>
                </c:pt>
                <c:pt idx="1853">
                  <c:v>1.9360924139087943</c:v>
                </c:pt>
                <c:pt idx="1854">
                  <c:v>1.975759557718628</c:v>
                </c:pt>
                <c:pt idx="1855">
                  <c:v>2.0157164072704381</c:v>
                </c:pt>
                <c:pt idx="1856">
                  <c:v>2.0559431296772823</c:v>
                </c:pt>
                <c:pt idx="1857">
                  <c:v>2.0964193848663331</c:v>
                </c:pt>
                <c:pt idx="1858">
                  <c:v>2.137124341552409</c:v>
                </c:pt>
                <c:pt idx="1859">
                  <c:v>2.1780366941666429</c:v>
                </c:pt>
                <c:pt idx="1860">
                  <c:v>2.2191346807244745</c:v>
                </c:pt>
                <c:pt idx="1861">
                  <c:v>2.2603961016147185</c:v>
                </c:pt>
                <c:pt idx="1862">
                  <c:v>2.3017983392896295</c:v>
                </c:pt>
                <c:pt idx="1863">
                  <c:v>2.3433183788329814</c:v>
                </c:pt>
                <c:pt idx="1864">
                  <c:v>2.3849328293819583</c:v>
                </c:pt>
                <c:pt idx="1865">
                  <c:v>2.4266179463749245</c:v>
                </c:pt>
                <c:pt idx="1866">
                  <c:v>2.4683496545971857</c:v>
                </c:pt>
                <c:pt idx="1867">
                  <c:v>2.5101035719919116</c:v>
                </c:pt>
                <c:pt idx="1868">
                  <c:v>2.5518550342042965</c:v>
                </c:pt>
                <c:pt idx="1869">
                  <c:v>2.5935791198226581</c:v>
                </c:pt>
                <c:pt idx="1870">
                  <c:v>2.6352506762794401</c:v>
                </c:pt>
                <c:pt idx="1871">
                  <c:v>2.6768443463727758</c:v>
                </c:pt>
                <c:pt idx="1872">
                  <c:v>2.7183345953678777</c:v>
                </c:pt>
                <c:pt idx="1873">
                  <c:v>2.7596957386350511</c:v>
                </c:pt>
                <c:pt idx="1874">
                  <c:v>2.8009019697805009</c:v>
                </c:pt>
                <c:pt idx="1875">
                  <c:v>2.8419273892230228</c:v>
                </c:pt>
                <c:pt idx="1876">
                  <c:v>2.882746033170462</c:v>
                </c:pt>
                <c:pt idx="1877">
                  <c:v>2.9233319029459697</c:v>
                </c:pt>
                <c:pt idx="1878">
                  <c:v>2.9636589946150766</c:v>
                </c:pt>
                <c:pt idx="1879">
                  <c:v>3.003701328861716</c:v>
                </c:pt>
                <c:pt idx="1880">
                  <c:v>3.0434329810613749</c:v>
                </c:pt>
                <c:pt idx="1881">
                  <c:v>3.0828281114988543</c:v>
                </c:pt>
                <c:pt idx="1882">
                  <c:v>3.1218609956759944</c:v>
                </c:pt>
                <c:pt idx="1883">
                  <c:v>3.1605060546562451</c:v>
                </c:pt>
                <c:pt idx="1884">
                  <c:v>3.1987378853895851</c:v>
                </c:pt>
                <c:pt idx="1885">
                  <c:v>3.2365312909647699</c:v>
                </c:pt>
                <c:pt idx="1886">
                  <c:v>3.2738613107313754</c:v>
                </c:pt>
                <c:pt idx="1887">
                  <c:v>3.3107032502381393</c:v>
                </c:pt>
                <c:pt idx="1888">
                  <c:v>3.3470327109303581</c:v>
                </c:pt>
                <c:pt idx="1889">
                  <c:v>3.3828256195532909</c:v>
                </c:pt>
                <c:pt idx="1890">
                  <c:v>3.4180582572045735</c:v>
                </c:pt>
                <c:pt idx="1891">
                  <c:v>3.4527072879831637</c:v>
                </c:pt>
                <c:pt idx="1892">
                  <c:v>3.486749787180305</c:v>
                </c:pt>
                <c:pt idx="1893">
                  <c:v>3.52016326895966</c:v>
                </c:pt>
                <c:pt idx="1894">
                  <c:v>3.552925713474842</c:v>
                </c:pt>
                <c:pt idx="1895">
                  <c:v>3.585015593373972</c:v>
                </c:pt>
                <c:pt idx="1896">
                  <c:v>3.6164118996400476</c:v>
                </c:pt>
                <c:pt idx="1897">
                  <c:v>3.647094166720966</c:v>
                </c:pt>
                <c:pt idx="1898">
                  <c:v>3.6770424969000217</c:v>
                </c:pt>
                <c:pt idx="1899">
                  <c:v>3.7062375838636674</c:v>
                </c:pt>
                <c:pt idx="1900">
                  <c:v>3.7346607354206043</c:v>
                </c:pt>
                <c:pt idx="1901">
                  <c:v>3.7622938953327996</c:v>
                </c:pt>
                <c:pt idx="1902">
                  <c:v>3.7891196642165212</c:v>
                </c:pt>
                <c:pt idx="1903">
                  <c:v>3.815121319476714</c:v>
                </c:pt>
                <c:pt idx="1904">
                  <c:v>3.8402828342374917</c:v>
                </c:pt>
                <c:pt idx="1905">
                  <c:v>3.8645888952376062</c:v>
                </c:pt>
                <c:pt idx="1906">
                  <c:v>3.888024919657028</c:v>
                </c:pt>
                <c:pt idx="1907">
                  <c:v>3.9105770708467182</c:v>
                </c:pt>
                <c:pt idx="1908">
                  <c:v>3.9322322729350807</c:v>
                </c:pt>
                <c:pt idx="1909">
                  <c:v>3.9529782242883593</c:v>
                </c:pt>
                <c:pt idx="1910">
                  <c:v>3.9728034098000076</c:v>
                </c:pt>
                <c:pt idx="1911">
                  <c:v>3.9916971119944797</c:v>
                </c:pt>
                <c:pt idx="1912">
                  <c:v>4.0096494209259133</c:v>
                </c:pt>
                <c:pt idx="1913">
                  <c:v>4.0266512428597094</c:v>
                </c:pt>
                <c:pt idx="1914">
                  <c:v>4.042694307726328</c:v>
                </c:pt>
                <c:pt idx="1915">
                  <c:v>4.0577711753375221</c:v>
                </c:pt>
                <c:pt idx="1916">
                  <c:v>4.0718752403622895</c:v>
                </c:pt>
                <c:pt idx="1917">
                  <c:v>4.0850007360567036</c:v>
                </c:pt>
                <c:pt idx="1918">
                  <c:v>4.0971427367501558</c:v>
                </c:pt>
                <c:pt idx="1919">
                  <c:v>4.1082971590894797</c:v>
                </c:pt>
                <c:pt idx="1920">
                  <c:v>4.1184607620464071</c:v>
                </c:pt>
                <c:pt idx="1921">
                  <c:v>4.1276311456967445</c:v>
                </c:pt>
                <c:pt idx="1922">
                  <c:v>4.1358067487811709</c:v>
                </c:pt>
                <c:pt idx="1923">
                  <c:v>4.1429868450618432</c:v>
                </c:pt>
                <c:pt idx="1924">
                  <c:v>4.1491715384893775</c:v>
                </c:pt>
                <c:pt idx="1925">
                  <c:v>4.1543617571985285</c:v>
                </c:pt>
                <c:pt idx="1926">
                  <c:v>4.1585592463537377</c:v>
                </c:pt>
                <c:pt idx="1927">
                  <c:v>4.1617665598666154</c:v>
                </c:pt>
                <c:pt idx="1928">
                  <c:v>4.1639870510093733</c:v>
                </c:pt>
                <c:pt idx="1929">
                  <c:v>4.1652248619542034</c:v>
                </c:pt>
                <c:pt idx="1930">
                  <c:v>4.1654849122630635</c:v>
                </c:pt>
                <c:pt idx="1931">
                  <c:v>4.1647728863645481</c:v>
                </c:pt>
                <c:pt idx="1932">
                  <c:v>4.1630952200452924</c:v>
                </c:pt>
                <c:pt idx="1933">
                  <c:v>4.1604590859947033</c:v>
                </c:pt>
                <c:pt idx="1934">
                  <c:v>4.1568723784358248</c:v>
                </c:pt>
                <c:pt idx="1935">
                  <c:v>4.1523436968837411</c:v>
                </c:pt>
                <c:pt idx="1936">
                  <c:v>4.146882329066516</c:v>
                </c:pt>
                <c:pt idx="1937">
                  <c:v>4.1404982330533828</c:v>
                </c:pt>
                <c:pt idx="1938">
                  <c:v>4.1332020186281104</c:v>
                </c:pt>
                <c:pt idx="1939">
                  <c:v>4.125004927952082</c:v>
                </c:pt>
                <c:pt idx="1940">
                  <c:v>4.1159188155608906</c:v>
                </c:pt>
                <c:pt idx="1941">
                  <c:v>4.1059561277372687</c:v>
                </c:pt>
                <c:pt idx="1942">
                  <c:v>4.0951298813071704</c:v>
                </c:pt>
                <c:pt idx="1943">
                  <c:v>4.0834536419033824</c:v>
                </c:pt>
                <c:pt idx="1944">
                  <c:v>4.0709415017425492</c:v>
                </c:pt>
                <c:pt idx="1945">
                  <c:v>4.0576080569633195</c:v>
                </c:pt>
                <c:pt idx="1946">
                  <c:v>4.0434683845706374</c:v>
                </c:pt>
                <c:pt idx="1947">
                  <c:v>4.0285380190331415</c:v>
                </c:pt>
                <c:pt idx="1948">
                  <c:v>4.0128329285812976</c:v>
                </c:pt>
                <c:pt idx="1949">
                  <c:v>3.996369491250793</c:v>
                </c:pt>
                <c:pt idx="1950">
                  <c:v>3.9791644707185037</c:v>
                </c:pt>
                <c:pt idx="1951">
                  <c:v>3.9612349919767542</c:v>
                </c:pt>
                <c:pt idx="1952">
                  <c:v>3.9425985168912545</c:v>
                </c:pt>
                <c:pt idx="1953">
                  <c:v>3.9232728196848528</c:v>
                </c:pt>
                <c:pt idx="1954">
                  <c:v>3.9032759623960445</c:v>
                </c:pt>
                <c:pt idx="1955">
                  <c:v>3.8826262703501171</c:v>
                </c:pt>
                <c:pt idx="1956">
                  <c:v>3.861342307688743</c:v>
                </c:pt>
                <c:pt idx="1957">
                  <c:v>3.8394428529977924</c:v>
                </c:pt>
                <c:pt idx="1958">
                  <c:v>3.8169468750740925</c:v>
                </c:pt>
                <c:pt idx="1959">
                  <c:v>3.7938735088702042</c:v>
                </c:pt>
                <c:pt idx="1960">
                  <c:v>3.7702420316553544</c:v>
                </c:pt>
                <c:pt idx="1961">
                  <c:v>3.7460718394290957</c:v>
                </c:pt>
                <c:pt idx="1962">
                  <c:v>3.7213824236226798</c:v>
                </c:pt>
                <c:pt idx="1963">
                  <c:v>3.6961933481236118</c:v>
                </c:pt>
                <c:pt idx="1964">
                  <c:v>3.6705242266544285</c:v>
                </c:pt>
                <c:pt idx="1965">
                  <c:v>3.6443947005371431</c:v>
                </c:pt>
                <c:pt idx="1966">
                  <c:v>3.6178244168743054</c:v>
                </c:pt>
                <c:pt idx="1967">
                  <c:v>3.590833007172888</c:v>
                </c:pt>
                <c:pt idx="1968">
                  <c:v>3.5634400664389752</c:v>
                </c:pt>
                <c:pt idx="1969">
                  <c:v>3.5356651327676567</c:v>
                </c:pt>
                <c:pt idx="1970">
                  <c:v>3.5075276674512805</c:v>
                </c:pt>
                <c:pt idx="1971">
                  <c:v>3.4790470356277869</c:v>
                </c:pt>
                <c:pt idx="1972">
                  <c:v>3.450242487490093</c:v>
                </c:pt>
                <c:pt idx="1973">
                  <c:v>3.4211331400732132</c:v>
                </c:pt>
                <c:pt idx="1974">
                  <c:v>3.3917379596372581</c:v>
                </c:pt>
                <c:pt idx="1975">
                  <c:v>3.362075744661726</c:v>
                </c:pt>
                <c:pt idx="1976">
                  <c:v>3.3321651094624367</c:v>
                </c:pt>
                <c:pt idx="1977">
                  <c:v>3.3020244684454294</c:v>
                </c:pt>
                <c:pt idx="1978">
                  <c:v>3.2716720210071477</c:v>
                </c:pt>
                <c:pt idx="1979">
                  <c:v>3.2411257370891575</c:v>
                </c:pt>
                <c:pt idx="1980">
                  <c:v>3.2104033433950874</c:v>
                </c:pt>
                <c:pt idx="1981">
                  <c:v>3.1795223102752024</c:v>
                </c:pt>
                <c:pt idx="1982">
                  <c:v>3.1484998392833301</c:v>
                </c:pt>
                <c:pt idx="1983">
                  <c:v>3.1173528514075031</c:v>
                </c:pt>
                <c:pt idx="1984">
                  <c:v>3.0860979759769878</c:v>
                </c:pt>
                <c:pt idx="1985">
                  <c:v>3.0547515402449346</c:v>
                </c:pt>
                <c:pt idx="1986">
                  <c:v>3.0233295596448442</c:v>
                </c:pt>
                <c:pt idx="1987">
                  <c:v>2.9918477287186578</c:v>
                </c:pt>
                <c:pt idx="1988">
                  <c:v>2.9603214127127351</c:v>
                </c:pt>
                <c:pt idx="1989">
                  <c:v>2.9287656398350976</c:v>
                </c:pt>
                <c:pt idx="1990">
                  <c:v>2.8971950941695228</c:v>
                </c:pt>
                <c:pt idx="1991">
                  <c:v>2.8656241092376913</c:v>
                </c:pt>
                <c:pt idx="1992">
                  <c:v>2.8340666622013022</c:v>
                </c:pt>
                <c:pt idx="1993">
                  <c:v>2.8025363686949918</c:v>
                </c:pt>
                <c:pt idx="1994">
                  <c:v>2.7710464782788686</c:v>
                </c:pt>
                <c:pt idx="1995">
                  <c:v>2.739609870500896</c:v>
                </c:pt>
                <c:pt idx="1996">
                  <c:v>2.7082390515550183</c:v>
                </c:pt>
                <c:pt idx="1997">
                  <c:v>2.6769461515241684</c:v>
                </c:pt>
                <c:pt idx="1998">
                  <c:v>2.645742922193187</c:v>
                </c:pt>
                <c:pt idx="1999">
                  <c:v>2.6146407354181203</c:v>
                </c:pt>
                <c:pt idx="2000">
                  <c:v>2.5836505820368432</c:v>
                </c:pt>
                <c:pt idx="2001">
                  <c:v>2.5527830713062629</c:v>
                </c:pt>
                <c:pt idx="2002">
                  <c:v>2.5220484308491269</c:v>
                </c:pt>
                <c:pt idx="2003">
                  <c:v>2.4914565070954842</c:v>
                </c:pt>
                <c:pt idx="2004">
                  <c:v>2.4610167662009648</c:v>
                </c:pt>
                <c:pt idx="2005">
                  <c:v>2.4307382954263059</c:v>
                </c:pt>
                <c:pt idx="2006">
                  <c:v>2.4006298049591974</c:v>
                </c:pt>
                <c:pt idx="2007">
                  <c:v>2.3706996301626586</c:v>
                </c:pt>
                <c:pt idx="2008">
                  <c:v>2.3409557342310987</c:v>
                </c:pt>
                <c:pt idx="2009">
                  <c:v>2.3114057112371817</c:v>
                </c:pt>
                <c:pt idx="2010">
                  <c:v>2.2820567895510604</c:v>
                </c:pt>
                <c:pt idx="2011">
                  <c:v>2.252915835613774</c:v>
                </c:pt>
                <c:pt idx="2012">
                  <c:v>2.2239893580485353</c:v>
                </c:pt>
                <c:pt idx="2013">
                  <c:v>2.1952835120899845</c:v>
                </c:pt>
                <c:pt idx="2014">
                  <c:v>2.1668041043152577</c:v>
                </c:pt>
                <c:pt idx="2015">
                  <c:v>2.1385565976582797</c:v>
                </c:pt>
                <c:pt idx="2016">
                  <c:v>2.1105461166904398</c:v>
                </c:pt>
                <c:pt idx="2017">
                  <c:v>2.082777453149931</c:v>
                </c:pt>
                <c:pt idx="2018">
                  <c:v>2.0552550717025468</c:v>
                </c:pt>
                <c:pt idx="2019">
                  <c:v>2.0279831159183641</c:v>
                </c:pt>
                <c:pt idx="2020">
                  <c:v>2.0009654144456972</c:v>
                </c:pt>
                <c:pt idx="2021">
                  <c:v>1.9742054873680412</c:v>
                </c:pt>
                <c:pt idx="2022">
                  <c:v>1.9477065527265882</c:v>
                </c:pt>
                <c:pt idx="2023">
                  <c:v>1.921471533194494</c:v>
                </c:pt>
                <c:pt idx="2024">
                  <c:v>1.8955030628856129</c:v>
                </c:pt>
                <c:pt idx="2025">
                  <c:v>1.8698034942849142</c:v>
                </c:pt>
                <c:pt idx="2026">
                  <c:v>1.8443749052843188</c:v>
                </c:pt>
                <c:pt idx="2027">
                  <c:v>1.8192191063124579</c:v>
                </c:pt>
                <c:pt idx="2028">
                  <c:v>1.7943376475420398</c:v>
                </c:pt>
                <c:pt idx="2029">
                  <c:v>1.769731826163808</c:v>
                </c:pt>
                <c:pt idx="2030">
                  <c:v>1.7454026937139895</c:v>
                </c:pt>
                <c:pt idx="2031">
                  <c:v>1.7213510634426838</c:v>
                </c:pt>
                <c:pt idx="2032">
                  <c:v>1.6975775177118821</c:v>
                </c:pt>
                <c:pt idx="2033">
                  <c:v>1.6740824154122638</c:v>
                </c:pt>
                <c:pt idx="2034">
                  <c:v>1.6508658993874159</c:v>
                </c:pt>
                <c:pt idx="2035">
                  <c:v>1.6279279038562307</c:v>
                </c:pt>
                <c:pt idx="2036">
                  <c:v>1.6052681618228695</c:v>
                </c:pt>
                <c:pt idx="2037">
                  <c:v>1.5828862124655818</c:v>
                </c:pt>
                <c:pt idx="2038">
                  <c:v>1.5607814084962559</c:v>
                </c:pt>
                <c:pt idx="2039">
                  <c:v>1.5389529234812858</c:v>
                </c:pt>
                <c:pt idx="2040">
                  <c:v>1.5173997591171395</c:v>
                </c:pt>
                <c:pt idx="2041">
                  <c:v>1.4961207524530651</c:v>
                </c:pt>
                <c:pt idx="2042">
                  <c:v>1.4751145830540882</c:v>
                </c:pt>
                <c:pt idx="2043">
                  <c:v>1.4543797800981897</c:v>
                </c:pt>
                <c:pt idx="2044">
                  <c:v>1.4339147294020935</c:v>
                </c:pt>
                <c:pt idx="2045">
                  <c:v>1.4137176803701765</c:v>
                </c:pt>
                <c:pt idx="2046">
                  <c:v>1.3937867528612493</c:v>
                </c:pt>
                <c:pt idx="2047">
                  <c:v>1.3741199439698315</c:v>
                </c:pt>
                <c:pt idx="2048">
                  <c:v>1.3547151347169555</c:v>
                </c:pt>
                <c:pt idx="2049">
                  <c:v>1.3355700966474782</c:v>
                </c:pt>
                <c:pt idx="2050">
                  <c:v>1.3166824983307621</c:v>
                </c:pt>
                <c:pt idx="2051">
                  <c:v>1.2980499117616329</c:v>
                </c:pt>
                <c:pt idx="2052">
                  <c:v>1.2796698186599551</c:v>
                </c:pt>
                <c:pt idx="2053">
                  <c:v>1.2615396166662978</c:v>
                </c:pt>
                <c:pt idx="2054">
                  <c:v>1.2436566254320538</c:v>
                </c:pt>
                <c:pt idx="2055">
                  <c:v>1.2260180926036748</c:v>
                </c:pt>
                <c:pt idx="2056">
                  <c:v>1.2086211996988736</c:v>
                </c:pt>
                <c:pt idx="2057">
                  <c:v>1.191463067875278</c:v>
                </c:pt>
                <c:pt idx="2058">
                  <c:v>1.1745407635907663</c:v>
                </c:pt>
                <c:pt idx="2059">
                  <c:v>1.1578513041555361</c:v>
                </c:pt>
                <c:pt idx="2060">
                  <c:v>1.1413916631766319</c:v>
                </c:pt>
                <c:pt idx="2061">
                  <c:v>1.1251587758951145</c:v>
                </c:pt>
                <c:pt idx="2062">
                  <c:v>1.1091495444169641</c:v>
                </c:pt>
                <c:pt idx="2063">
                  <c:v>1.0933608428386759</c:v>
                </c:pt>
                <c:pt idx="2064">
                  <c:v>1.0777895222693659</c:v>
                </c:pt>
                <c:pt idx="2065">
                  <c:v>1.0624324157498679</c:v>
                </c:pt>
                <c:pt idx="2066">
                  <c:v>1.0472863430720716</c:v>
                </c:pt>
                <c:pt idx="2067">
                  <c:v>1.0323481154990519</c:v>
                </c:pt>
                <c:pt idx="2068">
                  <c:v>1.0176145403889696</c:v>
                </c:pt>
                <c:pt idx="2069">
                  <c:v>1.003082425724499</c:v>
                </c:pt>
                <c:pt idx="2070">
                  <c:v>0.98874858455061743</c:v>
                </c:pt>
                <c:pt idx="2071">
                  <c:v>0.97460983932292944</c:v>
                </c:pt>
                <c:pt idx="2072">
                  <c:v>0.96066302616934462</c:v>
                </c:pt>
                <c:pt idx="2073">
                  <c:v>0.94690499906772829</c:v>
                </c:pt>
                <c:pt idx="2074">
                  <c:v>0.93333263394271249</c:v>
                </c:pt>
                <c:pt idx="2075">
                  <c:v>0.91994283268391608</c:v>
                </c:pt>
                <c:pt idx="2076">
                  <c:v>0.90673252708909613</c:v>
                </c:pt>
                <c:pt idx="2077">
                  <c:v>0.8936986827352067</c:v>
                </c:pt>
                <c:pt idx="2078">
                  <c:v>0.88083830278008013</c:v>
                </c:pt>
                <c:pt idx="2079">
                  <c:v>0.86814843169792266</c:v>
                </c:pt>
                <c:pt idx="2080">
                  <c:v>0.8556261589519647</c:v>
                </c:pt>
                <c:pt idx="2081">
                  <c:v>0.8432686226069076</c:v>
                </c:pt>
                <c:pt idx="2082">
                  <c:v>0.83107301288456803</c:v>
                </c:pt>
                <c:pt idx="2083">
                  <c:v>0.81903657566559462</c:v>
                </c:pt>
                <c:pt idx="2084">
                  <c:v>0.80715661594018562</c:v>
                </c:pt>
                <c:pt idx="2085">
                  <c:v>0.7954305012108227</c:v>
                </c:pt>
                <c:pt idx="2086">
                  <c:v>0.78385566485006797</c:v>
                </c:pt>
                <c:pt idx="2087">
                  <c:v>0.77242960941583916</c:v>
                </c:pt>
                <c:pt idx="2088">
                  <c:v>0.76114990992718801</c:v>
                </c:pt>
                <c:pt idx="2089">
                  <c:v>0.75001421710314375</c:v>
                </c:pt>
                <c:pt idx="2090">
                  <c:v>0.73902026056714665</c:v>
                </c:pt>
                <c:pt idx="2091">
                  <c:v>0.72816585201942619</c:v>
                </c:pt>
                <c:pt idx="2092">
                  <c:v>0.71744888837975951</c:v>
                </c:pt>
                <c:pt idx="2093">
                  <c:v>0.7068673549025577</c:v>
                </c:pt>
                <c:pt idx="2094">
                  <c:v>0.6964193282665635</c:v>
                </c:pt>
                <c:pt idx="2095">
                  <c:v>0.68610297964082823</c:v>
                </c:pt>
                <c:pt idx="2096">
                  <c:v>0.67591657772879565</c:v>
                </c:pt>
                <c:pt idx="2097">
                  <c:v>0.66585849179211565</c:v>
                </c:pt>
                <c:pt idx="2098">
                  <c:v>0.65592719465528315</c:v>
                </c:pt>
                <c:pt idx="2099">
                  <c:v>0.64612126569275374</c:v>
                </c:pt>
                <c:pt idx="2100">
                  <c:v>0.63643939379911041</c:v>
                </c:pt>
                <c:pt idx="2101">
                  <c:v>0.62688038034344395</c:v>
                </c:pt>
                <c:pt idx="2102">
                  <c:v>0.61744314210834705</c:v>
                </c:pt>
                <c:pt idx="2103">
                  <c:v>0.60812671421413</c:v>
                </c:pt>
                <c:pt idx="2104">
                  <c:v>0.59893025302825298</c:v>
                </c:pt>
                <c:pt idx="2105">
                  <c:v>0.58985303906010511</c:v>
                </c:pt>
                <c:pt idx="2106">
                  <c:v>0.58089447984090481</c:v>
                </c:pt>
                <c:pt idx="2107">
                  <c:v>0.57205411278826268</c:v>
                </c:pt>
                <c:pt idx="2108">
                  <c:v>0.56333160805433824</c:v>
                </c:pt>
                <c:pt idx="2109">
                  <c:v>0.554726771357411</c:v>
                </c:pt>
                <c:pt idx="2110">
                  <c:v>0.54623954679489761</c:v>
                </c:pt>
                <c:pt idx="2111">
                  <c:v>0.53787001963686421</c:v>
                </c:pt>
                <c:pt idx="2112">
                  <c:v>0.52961841909819285</c:v>
                </c:pt>
                <c:pt idx="2113">
                  <c:v>0.52148512108738276</c:v>
                </c:pt>
                <c:pt idx="2114">
                  <c:v>0.51347065093011468</c:v>
                </c:pt>
                <c:pt idx="2115">
                  <c:v>0.50557568606463887</c:v>
                </c:pt>
                <c:pt idx="2116">
                  <c:v>0.4978010587067942</c:v>
                </c:pt>
                <c:pt idx="2117">
                  <c:v>0.49014775848123626</c:v>
                </c:pt>
                <c:pt idx="2118">
                  <c:v>0.482616935016008</c:v>
                </c:pt>
                <c:pt idx="2119">
                  <c:v>0.4752099004966242</c:v>
                </c:pt>
                <c:pt idx="2120">
                  <c:v>0.46792813217617096</c:v>
                </c:pt>
                <c:pt idx="2121">
                  <c:v>0.46077327483721331</c:v>
                </c:pt>
                <c:pt idx="2122">
                  <c:v>0.45374714320133075</c:v>
                </c:pt>
                <c:pt idx="2123">
                  <c:v>0.44685172428153119</c:v>
                </c:pt>
                <c:pt idx="2124">
                  <c:v>0.44008917967301331</c:v>
                </c:pt>
                <c:pt idx="2125">
                  <c:v>0.43346184777691632</c:v>
                </c:pt>
                <c:pt idx="2126">
                  <c:v>0.42697224595184996</c:v>
                </c:pt>
                <c:pt idx="2127">
                  <c:v>0.42062307258757081</c:v>
                </c:pt>
                <c:pt idx="2128">
                  <c:v>0.41441720909496993</c:v>
                </c:pt>
                <c:pt idx="2129">
                  <c:v>0.40835772180629831</c:v>
                </c:pt>
                <c:pt idx="2130">
                  <c:v>0.4024478637791184</c:v>
                </c:pt>
                <c:pt idx="2131">
                  <c:v>0.3966910764977673</c:v>
                </c:pt>
                <c:pt idx="2132">
                  <c:v>0.39109099146506787</c:v>
                </c:pt>
                <c:pt idx="2133">
                  <c:v>0.38565143167759308</c:v>
                </c:pt>
                <c:pt idx="2134">
                  <c:v>0.38037641297709057</c:v>
                </c:pt>
                <c:pt idx="2135">
                  <c:v>0.37527014527061792</c:v>
                </c:pt>
                <c:pt idx="2136">
                  <c:v>0.3703370336117382</c:v>
                </c:pt>
                <c:pt idx="2137">
                  <c:v>0.36558167913485851</c:v>
                </c:pt>
                <c:pt idx="2138">
                  <c:v>0.36100887983479979</c:v>
                </c:pt>
                <c:pt idx="2139">
                  <c:v>0.35662363118319501</c:v>
                </c:pt>
                <c:pt idx="2140">
                  <c:v>0.35243112657361975</c:v>
                </c:pt>
                <c:pt idx="2141">
                  <c:v>0.34843675758655107</c:v>
                </c:pt>
                <c:pt idx="2142">
                  <c:v>0.34464611406587708</c:v>
                </c:pt>
                <c:pt idx="2143">
                  <c:v>0.34106498399798668</c:v>
                </c:pt>
                <c:pt idx="2144">
                  <c:v>0.33769935318456046</c:v>
                </c:pt>
                <c:pt idx="2145">
                  <c:v>0.33455540470010425</c:v>
                </c:pt>
                <c:pt idx="2146">
                  <c:v>0.3316395181252958</c:v>
                </c:pt>
                <c:pt idx="2147">
                  <c:v>0.32895826854686266</c:v>
                </c:pt>
                <c:pt idx="2148">
                  <c:v>0.32651842531491232</c:v>
                </c:pt>
                <c:pt idx="2149">
                  <c:v>0.32432695054868066</c:v>
                </c:pt>
                <c:pt idx="2150">
                  <c:v>0.32239099738131843</c:v>
                </c:pt>
                <c:pt idx="2151">
                  <c:v>0.32071790793479205</c:v>
                </c:pt>
                <c:pt idx="2152">
                  <c:v>0.31931521101563087</c:v>
                </c:pt>
                <c:pt idx="2153">
                  <c:v>0.3181906195226169</c:v>
                </c:pt>
                <c:pt idx="2154">
                  <c:v>0.31735202755738101</c:v>
                </c:pt>
                <c:pt idx="2155">
                  <c:v>0.31680750722913348</c:v>
                </c:pt>
                <c:pt idx="2156">
                  <c:v>0.31656530514485776</c:v>
                </c:pt>
                <c:pt idx="2157">
                  <c:v>0.31663383857634209</c:v>
                </c:pt>
                <c:pt idx="2158">
                  <c:v>0.31702169129583302</c:v>
                </c:pt>
                <c:pt idx="2159">
                  <c:v>0.31773760907205445</c:v>
                </c:pt>
                <c:pt idx="2160">
                  <c:v>0.31879049481888388</c:v>
                </c:pt>
                <c:pt idx="2161">
                  <c:v>0.32018940338895246</c:v>
                </c:pt>
                <c:pt idx="2162">
                  <c:v>0.32194353600485343</c:v>
                </c:pt>
                <c:pt idx="2163">
                  <c:v>0.3240622343212009</c:v>
                </c:pt>
                <c:pt idx="2164">
                  <c:v>0.32655497411062401</c:v>
                </c:pt>
                <c:pt idx="2165">
                  <c:v>0.32943135856782368</c:v>
                </c:pt>
                <c:pt idx="2166">
                  <c:v>0.33270111122562518</c:v>
                </c:pt>
                <c:pt idx="2167">
                  <c:v>0.33637406847798862</c:v>
                </c:pt>
                <c:pt idx="2168">
                  <c:v>0.34046017170484122</c:v>
                </c:pt>
                <c:pt idx="2169">
                  <c:v>0.34496945899482034</c:v>
                </c:pt>
                <c:pt idx="2170">
                  <c:v>0.34991205646178475</c:v>
                </c:pt>
                <c:pt idx="2171">
                  <c:v>0.35529816915223289</c:v>
                </c:pt>
                <c:pt idx="2172">
                  <c:v>0.36113807154101762</c:v>
                </c:pt>
                <c:pt idx="2173">
                  <c:v>0.36744209761351432</c:v>
                </c:pt>
                <c:pt idx="2174">
                  <c:v>0.37422063053297788</c:v>
                </c:pt>
                <c:pt idx="2175">
                  <c:v>0.38148409189278593</c:v>
                </c:pt>
                <c:pt idx="2176">
                  <c:v>0.38924293055379705</c:v>
                </c:pt>
                <c:pt idx="2177">
                  <c:v>0.39750761106797561</c:v>
                </c:pt>
                <c:pt idx="2178">
                  <c:v>0.40628860169010172</c:v>
                </c:pt>
                <c:pt idx="2179">
                  <c:v>0.41559636198054978</c:v>
                </c:pt>
                <c:pt idx="2180">
                  <c:v>0.42544133000252765</c:v>
                </c:pt>
                <c:pt idx="2181">
                  <c:v>0.43583390911866704</c:v>
                </c:pt>
                <c:pt idx="2182">
                  <c:v>0.44678445439219805</c:v>
                </c:pt>
                <c:pt idx="2183">
                  <c:v>0.45830325859937954</c:v>
                </c:pt>
                <c:pt idx="2184">
                  <c:v>0.47040053786057284</c:v>
                </c:pt>
                <c:pt idx="2185">
                  <c:v>0.48308641689862786</c:v>
                </c:pt>
                <c:pt idx="2186">
                  <c:v>0.49637091393383043</c:v>
                </c:pt>
                <c:pt idx="2187">
                  <c:v>0.51026392522646835</c:v>
                </c:pt>
                <c:pt idx="2188">
                  <c:v>0.5247752092782485</c:v>
                </c:pt>
                <c:pt idx="2189">
                  <c:v>0.5399143707057551</c:v>
                </c:pt>
                <c:pt idx="2190">
                  <c:v>0.55569084379972356</c:v>
                </c:pt>
                <c:pt idx="2191">
                  <c:v>0.57211387578516049</c:v>
                </c:pt>
                <c:pt idx="2192">
                  <c:v>0.5891925097987003</c:v>
                </c:pt>
                <c:pt idx="2193">
                  <c:v>0.60693556760032752</c:v>
                </c:pt>
                <c:pt idx="2194">
                  <c:v>0.62535163203822253</c:v>
                </c:pt>
                <c:pt idx="2195">
                  <c:v>0.64444902928634773</c:v>
                </c:pt>
                <c:pt idx="2196">
                  <c:v>0.66423581087559191</c:v>
                </c:pt>
                <c:pt idx="2197">
                  <c:v>0.68471973554054666</c:v>
                </c:pt>
                <c:pt idx="2198">
                  <c:v>0.70590825090518694</c:v>
                </c:pt>
                <c:pt idx="2199">
                  <c:v>0.7278084750316316</c:v>
                </c:pt>
                <c:pt idx="2200">
                  <c:v>0.75042717785756452</c:v>
                </c:pt>
                <c:pt idx="2201">
                  <c:v>0.77377076254898169</c:v>
                </c:pt>
                <c:pt idx="2202">
                  <c:v>0.79784524679569568</c:v>
                </c:pt>
                <c:pt idx="2203">
                  <c:v>0.82265624407881743</c:v>
                </c:pt>
                <c:pt idx="2204">
                  <c:v>0.84820894493958443</c:v>
                </c:pt>
                <c:pt idx="2205">
                  <c:v>0.87450809828062004</c:v>
                </c:pt>
                <c:pt idx="2206">
                  <c:v>0.90155799273167059</c:v>
                </c:pt>
                <c:pt idx="2207">
                  <c:v>0.9293624381119131</c:v>
                </c:pt>
                <c:pt idx="2208">
                  <c:v>0.95792474702361563</c:v>
                </c:pt>
                <c:pt idx="2209">
                  <c:v>0.98724771661050781</c:v>
                </c:pt>
                <c:pt idx="2210">
                  <c:v>1.0173336105172264</c:v>
                </c:pt>
                <c:pt idx="2211">
                  <c:v>1.0481841410851926</c:v>
                </c:pt>
                <c:pt idx="2212">
                  <c:v>1.0798004518223359</c:v>
                </c:pt>
                <c:pt idx="2213">
                  <c:v>1.1121831001836089</c:v>
                </c:pt>
                <c:pt idx="2214">
                  <c:v>1.1453320407007261</c:v>
                </c:pt>
                <c:pt idx="2215">
                  <c:v>1.1792466084991478</c:v>
                </c:pt>
                <c:pt idx="2216">
                  <c:v>1.2139255032417595</c:v>
                </c:pt>
                <c:pt idx="2217">
                  <c:v>1.2493667735380578</c:v>
                </c:pt>
                <c:pt idx="2218">
                  <c:v>1.2855678018585017</c:v>
                </c:pt>
                <c:pt idx="2219">
                  <c:v>1.322525289993788</c:v>
                </c:pt>
                <c:pt idx="2220">
                  <c:v>1.3602352450988691</c:v>
                </c:pt>
                <c:pt idx="2221">
                  <c:v>1.398692966361049</c:v>
                </c:pt>
                <c:pt idx="2222">
                  <c:v>1.4378930323323293</c:v>
                </c:pt>
                <c:pt idx="2223">
                  <c:v>1.4778292889652191</c:v>
                </c:pt>
                <c:pt idx="2224">
                  <c:v>1.5184948383908399</c:v>
                </c:pt>
                <c:pt idx="2225">
                  <c:v>1.5598820284787609</c:v>
                </c:pt>
                <c:pt idx="2226">
                  <c:v>1.6019824432161607</c:v>
                </c:pt>
                <c:pt idx="2227">
                  <c:v>1.644786893943688</c:v>
                </c:pt>
                <c:pt idx="2228">
                  <c:v>1.6882854114861074</c:v>
                </c:pt>
                <c:pt idx="2229">
                  <c:v>1.7324672392120668</c:v>
                </c:pt>
                <c:pt idx="2230">
                  <c:v>1.7773208270592318</c:v>
                </c:pt>
                <c:pt idx="2231">
                  <c:v>1.8228338265585187</c:v>
                </c:pt>
                <c:pt idx="2232">
                  <c:v>1.8689930868897582</c:v>
                </c:pt>
                <c:pt idx="2233">
                  <c:v>1.9157846520007062</c:v>
                </c:pt>
                <c:pt idx="2234">
                  <c:v>1.9631937588197594</c:v>
                </c:pt>
                <c:pt idx="2235">
                  <c:v>2.0112048365900375</c:v>
                </c:pt>
                <c:pt idx="2236">
                  <c:v>2.059801507352955</c:v>
                </c:pt>
                <c:pt idx="2237">
                  <c:v>2.1089665876055212</c:v>
                </c:pt>
                <c:pt idx="2238">
                  <c:v>2.1586820911551237</c:v>
                </c:pt>
                <c:pt idx="2239">
                  <c:v>2.2089292331935289</c:v>
                </c:pt>
                <c:pt idx="2240">
                  <c:v>2.2596884356086613</c:v>
                </c:pt>
                <c:pt idx="2241">
                  <c:v>2.3109393335524793</c:v>
                </c:pt>
                <c:pt idx="2242">
                  <c:v>2.362660783278689</c:v>
                </c:pt>
                <c:pt idx="2243">
                  <c:v>2.4148308712640185</c:v>
                </c:pt>
                <c:pt idx="2244">
                  <c:v>2.467426924622504</c:v>
                </c:pt>
                <c:pt idx="2245">
                  <c:v>2.5204255228209993</c:v>
                </c:pt>
                <c:pt idx="2246">
                  <c:v>2.5738025107008675</c:v>
                </c:pt>
                <c:pt idx="2247">
                  <c:v>2.627533012807783</c:v>
                </c:pt>
                <c:pt idx="2248">
                  <c:v>2.6815914490309463</c:v>
                </c:pt>
                <c:pt idx="2249">
                  <c:v>2.7359515515462411</c:v>
                </c:pt>
                <c:pt idx="2250">
                  <c:v>2.7905863830603792</c:v>
                </c:pt>
                <c:pt idx="2251">
                  <c:v>2.8454683563445387</c:v>
                </c:pt>
                <c:pt idx="2252">
                  <c:v>2.9005692550480142</c:v>
                </c:pt>
                <c:pt idx="2253">
                  <c:v>2.9558602557760194</c:v>
                </c:pt>
                <c:pt idx="2254">
                  <c:v>3.0113119514142075</c:v>
                </c:pt>
                <c:pt idx="2255">
                  <c:v>3.0668943756808322</c:v>
                </c:pt>
                <c:pt idx="2256">
                  <c:v>3.1225770288799355</c:v>
                </c:pt>
                <c:pt idx="2257">
                  <c:v>3.1783289048330947</c:v>
                </c:pt>
                <c:pt idx="2258">
                  <c:v>3.234118518956496</c:v>
                </c:pt>
                <c:pt idx="2259">
                  <c:v>3.2899139374535245</c:v>
                </c:pt>
                <c:pt idx="2260">
                  <c:v>3.3456828075862708</c:v>
                </c:pt>
                <c:pt idx="2261">
                  <c:v>3.4013923889881381</c:v>
                </c:pt>
                <c:pt idx="2262">
                  <c:v>3.4570095859763552</c:v>
                </c:pt>
                <c:pt idx="2263">
                  <c:v>3.5125009808203798</c:v>
                </c:pt>
                <c:pt idx="2264">
                  <c:v>3.5678328679208353</c:v>
                </c:pt>
                <c:pt idx="2265">
                  <c:v>3.6229712888471775</c:v>
                </c:pt>
                <c:pt idx="2266">
                  <c:v>3.6778820681859692</c:v>
                </c:pt>
                <c:pt idx="2267">
                  <c:v>3.73253085014206</c:v>
                </c:pt>
                <c:pt idx="2268">
                  <c:v>3.7868831358386577</c:v>
                </c:pt>
                <c:pt idx="2269">
                  <c:v>3.8409043212560241</c:v>
                </c:pt>
                <c:pt idx="2270">
                  <c:v>3.8945597357490023</c:v>
                </c:pt>
                <c:pt idx="2271">
                  <c:v>3.9478146810788037</c:v>
                </c:pt>
                <c:pt idx="2272">
                  <c:v>4.0006344708964781</c:v>
                </c:pt>
                <c:pt idx="2273">
                  <c:v>4.0529844706093483</c:v>
                </c:pt>
                <c:pt idx="2274">
                  <c:v>4.104830137564524</c:v>
                </c:pt>
                <c:pt idx="2275">
                  <c:v>4.1561370614770246</c:v>
                </c:pt>
                <c:pt idx="2276">
                  <c:v>4.2068710050353744</c:v>
                </c:pt>
                <c:pt idx="2277">
                  <c:v>4.2569979446094264</c:v>
                </c:pt>
                <c:pt idx="2278">
                  <c:v>4.3064841109900565</c:v>
                </c:pt>
                <c:pt idx="2279">
                  <c:v>4.3552960300858237</c:v>
                </c:pt>
                <c:pt idx="2280">
                  <c:v>4.4034005635023385</c:v>
                </c:pt>
                <c:pt idx="2281">
                  <c:v>4.450764948931357</c:v>
                </c:pt>
                <c:pt idx="2282">
                  <c:v>4.4973568402734276</c:v>
                </c:pt>
                <c:pt idx="2283">
                  <c:v>4.5431443474194957</c:v>
                </c:pt>
                <c:pt idx="2284">
                  <c:v>4.5880960756178233</c:v>
                </c:pt>
                <c:pt idx="2285">
                  <c:v>4.6321811643517155</c:v>
                </c:pt>
                <c:pt idx="2286">
                  <c:v>4.6753693256537678</c:v>
                </c:pt>
                <c:pt idx="2287">
                  <c:v>4.7176308817845936</c:v>
                </c:pt>
                <c:pt idx="2288">
                  <c:v>4.7589368022044605</c:v>
                </c:pt>
                <c:pt idx="2289">
                  <c:v>4.7992587397660884</c:v>
                </c:pt>
                <c:pt idx="2290">
                  <c:v>4.8385690660600789</c:v>
                </c:pt>
                <c:pt idx="2291">
                  <c:v>4.8768409058444702</c:v>
                </c:pt>
                <c:pt idx="2292">
                  <c:v>4.9140481704931434</c:v>
                </c:pt>
                <c:pt idx="2293">
                  <c:v>4.9501655903979067</c:v>
                </c:pt>
                <c:pt idx="2294">
                  <c:v>4.9851687462619063</c:v>
                </c:pt>
                <c:pt idx="2295">
                  <c:v>5.019034099226122</c:v>
                </c:pt>
                <c:pt idx="2296">
                  <c:v>5.0517390197677567</c:v>
                </c:pt>
                <c:pt idx="2297">
                  <c:v>5.0832618153195446</c:v>
                </c:pt>
                <c:pt idx="2298">
                  <c:v>5.1135817565543897</c:v>
                </c:pt>
                <c:pt idx="2299">
                  <c:v>5.1426791022875413</c:v>
                </c:pt>
                <c:pt idx="2300">
                  <c:v>5.1705351229471264</c:v>
                </c:pt>
                <c:pt idx="2301">
                  <c:v>5.1971321225736151</c:v>
                </c:pt>
                <c:pt idx="2302">
                  <c:v>5.2224534593036172</c:v>
                </c:pt>
                <c:pt idx="2303">
                  <c:v>5.2464835643032384</c:v>
                </c:pt>
                <c:pt idx="2304">
                  <c:v>5.2692079591149126</c:v>
                </c:pt>
                <c:pt idx="2305">
                  <c:v>5.2906132713920089</c:v>
                </c:pt>
                <c:pt idx="2306">
                  <c:v>5.310687248988808</c:v>
                </c:pt>
                <c:pt idx="2307">
                  <c:v>5.3294187723860951</c:v>
                </c:pt>
                <c:pt idx="2308">
                  <c:v>5.3467978654320927</c:v>
                </c:pt>
                <c:pt idx="2309">
                  <c:v>5.3628157043840945</c:v>
                </c:pt>
                <c:pt idx="2310">
                  <c:v>5.3774646252350466</c:v>
                </c:pt>
                <c:pt idx="2311">
                  <c:v>5.3907381293217282</c:v>
                </c:pt>
                <c:pt idx="2312">
                  <c:v>5.4026308872062048</c:v>
                </c:pt>
                <c:pt idx="2313">
                  <c:v>5.4131387408317888</c:v>
                </c:pt>
                <c:pt idx="2314">
                  <c:v>5.4222587039554178</c:v>
                </c:pt>
                <c:pt idx="2315">
                  <c:v>5.4299889608633896</c:v>
                </c:pt>
                <c:pt idx="2316">
                  <c:v>5.4363288633821822</c:v>
                </c:pt>
                <c:pt idx="2317">
                  <c:v>5.4412789261951104</c:v>
                </c:pt>
                <c:pt idx="2318">
                  <c:v>5.4448408204862293</c:v>
                </c:pt>
                <c:pt idx="2319">
                  <c:v>5.447017365930547</c:v>
                </c:pt>
                <c:pt idx="2320">
                  <c:v>5.4478125210538728</c:v>
                </c:pt>
                <c:pt idx="2321">
                  <c:v>5.4472313719944374</c:v>
                </c:pt>
                <c:pt idx="2322">
                  <c:v>5.4452801196923417</c:v>
                </c:pt>
                <c:pt idx="2323">
                  <c:v>5.4419660655444275</c:v>
                </c:pt>
                <c:pt idx="2324">
                  <c:v>5.4372975955618195</c:v>
                </c:pt>
                <c:pt idx="2325">
                  <c:v>5.4312841630684039</c:v>
                </c:pt>
                <c:pt idx="2326">
                  <c:v>5.423936269985532</c:v>
                </c:pt>
                <c:pt idx="2327">
                  <c:v>5.4152654467475001</c:v>
                </c:pt>
                <c:pt idx="2328">
                  <c:v>5.4052842308960489</c:v>
                </c:pt>
                <c:pt idx="2329">
                  <c:v>5.3940061444057887</c:v>
                </c:pt>
                <c:pt idx="2330">
                  <c:v>5.3814456697901232</c:v>
                </c:pt>
                <c:pt idx="2331">
                  <c:v>5.3676182250476856</c:v>
                </c:pt>
                <c:pt idx="2332">
                  <c:v>5.3525401375014692</c:v>
                </c:pt>
                <c:pt idx="2333">
                  <c:v>5.3362286165914954</c:v>
                </c:pt>
                <c:pt idx="2334">
                  <c:v>5.3187017256793334</c:v>
                </c:pt>
                <c:pt idx="2335">
                  <c:v>5.2999783529296014</c:v>
                </c:pt>
                <c:pt idx="2336">
                  <c:v>5.2800781813257913</c:v>
                </c:pt>
                <c:pt idx="2337">
                  <c:v>5.2590216578896163</c:v>
                </c:pt>
                <c:pt idx="2338">
                  <c:v>5.2368299621642072</c:v>
                </c:pt>
                <c:pt idx="2339">
                  <c:v>5.2135249740283642</c:v>
                </c:pt>
                <c:pt idx="2340">
                  <c:v>5.1891292409086285</c:v>
                </c:pt>
                <c:pt idx="2341">
                  <c:v>5.1636659444525863</c:v>
                </c:pt>
                <c:pt idx="2342">
                  <c:v>5.1371588667328707</c:v>
                </c:pt>
                <c:pt idx="2343">
                  <c:v>5.1096323560457595</c:v>
                </c:pt>
                <c:pt idx="2344">
                  <c:v>5.0811112923723964</c:v>
                </c:pt>
                <c:pt idx="2345">
                  <c:v>5.0516210525662704</c:v>
                </c:pt>
                <c:pt idx="2346">
                  <c:v>5.0211874753361796</c:v>
                </c:pt>
                <c:pt idx="2347">
                  <c:v>4.9898368260842076</c:v>
                </c:pt>
                <c:pt idx="2348">
                  <c:v>4.9575957616685615</c:v>
                </c:pt>
                <c:pt idx="2349">
                  <c:v>4.9244912951491902</c:v>
                </c:pt>
                <c:pt idx="2350">
                  <c:v>4.8905507605812453</c:v>
                </c:pt>
                <c:pt idx="2351">
                  <c:v>4.8558017779168665</c:v>
                </c:pt>
                <c:pt idx="2352">
                  <c:v>4.8202722180741988</c:v>
                </c:pt>
                <c:pt idx="2353">
                  <c:v>4.7839901682301154</c:v>
                </c:pt>
                <c:pt idx="2354">
                  <c:v>4.7469838973982608</c:v>
                </c:pt>
                <c:pt idx="2355">
                  <c:v>4.7092818223399053</c:v>
                </c:pt>
                <c:pt idx="2356">
                  <c:v>4.670912473868194</c:v>
                </c:pt>
                <c:pt idx="2357">
                  <c:v>4.6319044635906703</c:v>
                </c:pt>
                <c:pt idx="2358">
                  <c:v>4.5922864511436092</c:v>
                </c:pt>
                <c:pt idx="2359">
                  <c:v>4.5520871119629716</c:v>
                </c:pt>
                <c:pt idx="2360">
                  <c:v>4.5113351056386719</c:v>
                </c:pt>
                <c:pt idx="2361">
                  <c:v>4.4700590448937598</c:v>
                </c:pt>
                <c:pt idx="2362">
                  <c:v>4.4282874652296984</c:v>
                </c:pt>
                <c:pt idx="2363">
                  <c:v>4.3860487952771345</c:v>
                </c:pt>
                <c:pt idx="2364">
                  <c:v>4.3433713278874855</c:v>
                </c:pt>
                <c:pt idx="2365">
                  <c:v>4.3002831919983331</c:v>
                </c:pt>
                <c:pt idx="2366">
                  <c:v>4.2568123253060905</c:v>
                </c:pt>
                <c:pt idx="2367">
                  <c:v>4.2129864477735568</c:v>
                </c:pt>
                <c:pt idx="2368">
                  <c:v>4.1688330359992385</c:v>
                </c:pt>
                <c:pt idx="2369">
                  <c:v>4.1243792984733405</c:v>
                </c:pt>
                <c:pt idx="2370">
                  <c:v>4.0796521517418292</c:v>
                </c:pt>
                <c:pt idx="2371">
                  <c:v>4.0346781974974864</c:v>
                </c:pt>
                <c:pt idx="2372">
                  <c:v>3.9894837006173507</c:v>
                </c:pt>
                <c:pt idx="2373">
                  <c:v>3.9440945681578023</c:v>
                </c:pt>
                <c:pt idx="2374">
                  <c:v>3.8985363293227149</c:v>
                </c:pt>
                <c:pt idx="2375">
                  <c:v>3.8528341164148801</c:v>
                </c:pt>
                <c:pt idx="2376">
                  <c:v>3.8070126467751679</c:v>
                </c:pt>
                <c:pt idx="2377">
                  <c:v>3.7610962057191499</c:v>
                </c:pt>
                <c:pt idx="2378">
                  <c:v>3.7151086304732575</c:v>
                </c:pt>
                <c:pt idx="2379">
                  <c:v>3.6690732951112288</c:v>
                </c:pt>
                <c:pt idx="2380">
                  <c:v>3.6230130964909595</c:v>
                </c:pt>
                <c:pt idx="2381">
                  <c:v>3.5769504411890778</c:v>
                </c:pt>
                <c:pt idx="2382">
                  <c:v>3.5309072334291525</c:v>
                </c:pt>
                <c:pt idx="2383">
                  <c:v>3.4849048639957649</c:v>
                </c:pt>
                <c:pt idx="2384">
                  <c:v>3.4389642001286687</c:v>
                </c:pt>
                <c:pt idx="2385">
                  <c:v>3.3931055763844942</c:v>
                </c:pt>
                <c:pt idx="2386">
                  <c:v>3.3473487864567986</c:v>
                </c:pt>
                <c:pt idx="2387">
                  <c:v>3.3017130759399489</c:v>
                </c:pt>
                <c:pt idx="2388">
                  <c:v>3.2562171360232681</c:v>
                </c:pt>
                <c:pt idx="2389">
                  <c:v>3.2108790980982738</c:v>
                </c:pt>
                <c:pt idx="2390">
                  <c:v>3.1657165292636789</c:v>
                </c:pt>
                <c:pt idx="2391">
                  <c:v>3.1207464287084719</c:v>
                </c:pt>
                <c:pt idx="2392">
                  <c:v>3.075985224952384</c:v>
                </c:pt>
                <c:pt idx="2393">
                  <c:v>3.0314487739263067</c:v>
                </c:pt>
                <c:pt idx="2394">
                  <c:v>2.9871523578672012</c:v>
                </c:pt>
                <c:pt idx="2395">
                  <c:v>2.9431106850082878</c:v>
                </c:pt>
                <c:pt idx="2396">
                  <c:v>2.899337890038554</c:v>
                </c:pt>
                <c:pt idx="2397">
                  <c:v>2.855847535309108</c:v>
                </c:pt>
                <c:pt idx="2398">
                  <c:v>2.8126526127611733</c:v>
                </c:pt>
                <c:pt idx="2399">
                  <c:v>2.7697655465497775</c:v>
                </c:pt>
                <c:pt idx="2400">
                  <c:v>2.7271981963383549</c:v>
                </c:pt>
                <c:pt idx="2401">
                  <c:v>2.6849618612376558</c:v>
                </c:pt>
                <c:pt idx="2402">
                  <c:v>2.6430672843615914</c:v>
                </c:pt>
                <c:pt idx="2403">
                  <c:v>2.601524657974462</c:v>
                </c:pt>
                <c:pt idx="2404">
                  <c:v>2.5603436292013191</c:v>
                </c:pt>
                <c:pt idx="2405">
                  <c:v>2.5195333062756506</c:v>
                </c:pt>
                <c:pt idx="2406">
                  <c:v>2.4791022652951789</c:v>
                </c:pt>
                <c:pt idx="2407">
                  <c:v>2.439058557460573</c:v>
                </c:pt>
                <c:pt idx="2408">
                  <c:v>2.3994097167689237</c:v>
                </c:pt>
                <c:pt idx="2409">
                  <c:v>2.3601627681344124</c:v>
                </c:pt>
                <c:pt idx="2410">
                  <c:v>2.3213242359106552</c:v>
                </c:pt>
                <c:pt idx="2411">
                  <c:v>2.2829001527865938</c:v>
                </c:pt>
                <c:pt idx="2412">
                  <c:v>2.2448960690306792</c:v>
                </c:pt>
                <c:pt idx="2413">
                  <c:v>2.207317062057057</c:v>
                </c:pt>
                <c:pt idx="2414">
                  <c:v>2.1701677462875959</c:v>
                </c:pt>
                <c:pt idx="2415">
                  <c:v>2.1334522832851364</c:v>
                </c:pt>
                <c:pt idx="2416">
                  <c:v>2.0971743921333452</c:v>
                </c:pt>
                <c:pt idx="2417">
                  <c:v>2.0613373600378959</c:v>
                </c:pt>
                <c:pt idx="2418">
                  <c:v>2.0259440531259743</c:v>
                </c:pt>
                <c:pt idx="2419">
                  <c:v>1.990996927422195</c:v>
                </c:pt>
                <c:pt idx="2420">
                  <c:v>1.9564980399753289</c:v>
                </c:pt>
                <c:pt idx="2421">
                  <c:v>1.9224490601169086</c:v>
                </c:pt>
                <c:pt idx="2422">
                  <c:v>1.8888512808286904</c:v>
                </c:pt>
                <c:pt idx="2423">
                  <c:v>1.8557056301992452</c:v>
                </c:pt>
                <c:pt idx="2424">
                  <c:v>1.8230126829491771</c:v>
                </c:pt>
                <c:pt idx="2425">
                  <c:v>1.7907726720061556</c:v>
                </c:pt>
                <c:pt idx="2426">
                  <c:v>1.7589855001107411</c:v>
                </c:pt>
                <c:pt idx="2427">
                  <c:v>1.7276507514364678</c:v>
                </c:pt>
                <c:pt idx="2428">
                  <c:v>1.6967677032055346</c:v>
                </c:pt>
                <c:pt idx="2429">
                  <c:v>1.6663353372847061</c:v>
                </c:pt>
                <c:pt idx="2430">
                  <c:v>1.6363523517465142</c:v>
                </c:pt>
                <c:pt idx="2431">
                  <c:v>1.6068171723795226</c:v>
                </c:pt>
                <c:pt idx="2432">
                  <c:v>1.5777279641348487</c:v>
                </c:pt>
                <c:pt idx="2433">
                  <c:v>1.5490826424952688</c:v>
                </c:pt>
                <c:pt idx="2434">
                  <c:v>1.5208788847543557</c:v>
                </c:pt>
                <c:pt idx="2435">
                  <c:v>1.4931141411942808</c:v>
                </c:pt>
                <c:pt idx="2436">
                  <c:v>1.4657856461507364</c:v>
                </c:pt>
                <c:pt idx="2437">
                  <c:v>1.4388904289548599</c:v>
                </c:pt>
                <c:pt idx="2438">
                  <c:v>1.4124253247434919</c:v>
                </c:pt>
                <c:pt idx="2439">
                  <c:v>1.3863869851274333</c:v>
                </c:pt>
                <c:pt idx="2440">
                  <c:v>1.3607718887108737</c:v>
                </c:pt>
                <c:pt idx="2441">
                  <c:v>1.3355763514540682</c:v>
                </c:pt>
                <c:pt idx="2442">
                  <c:v>1.3107965368724552</c:v>
                </c:pt>
                <c:pt idx="2443">
                  <c:v>1.2864284660663725</c:v>
                </c:pt>
                <c:pt idx="2444">
                  <c:v>1.2624680275759339</c:v>
                </c:pt>
                <c:pt idx="2445">
                  <c:v>1.238910987056264</c:v>
                </c:pt>
                <c:pt idx="2446">
                  <c:v>1.2157529967686225</c:v>
                </c:pt>
                <c:pt idx="2447">
                  <c:v>1.1929896048844537</c:v>
                </c:pt>
                <c:pt idx="2448">
                  <c:v>1.1706162645990181</c:v>
                </c:pt>
                <c:pt idx="2449">
                  <c:v>1.1486283430520454</c:v>
                </c:pt>
                <c:pt idx="2450">
                  <c:v>1.1270211300538262</c:v>
                </c:pt>
                <c:pt idx="2451">
                  <c:v>1.1057898466153113</c:v>
                </c:pt>
                <c:pt idx="2452">
                  <c:v>1.0849296532812538</c:v>
                </c:pt>
                <c:pt idx="2453">
                  <c:v>1.0644356582661398</c:v>
                </c:pt>
                <c:pt idx="2454">
                  <c:v>1.0443029253927258</c:v>
                </c:pt>
                <c:pt idx="2455">
                  <c:v>1.0245264818342799</c:v>
                </c:pt>
                <c:pt idx="2456">
                  <c:v>1.0051013256606418</c:v>
                </c:pt>
                <c:pt idx="2457">
                  <c:v>0.9860224331902262</c:v>
                </c:pt>
                <c:pt idx="2458">
                  <c:v>0.96728476614906667</c:v>
                </c:pt>
                <c:pt idx="2459">
                  <c:v>0.94888327863932931</c:v>
                </c:pt>
                <c:pt idx="2460">
                  <c:v>0.93081292391945558</c:v>
                </c:pt>
                <c:pt idx="2461">
                  <c:v>0.91306866099882611</c:v>
                </c:pt>
                <c:pt idx="2462">
                  <c:v>0.89564546104973664</c:v>
                </c:pt>
                <c:pt idx="2463">
                  <c:v>0.87853831363986479</c:v>
                </c:pt>
                <c:pt idx="2464">
                  <c:v>0.86174223278929818</c:v>
                </c:pt>
                <c:pt idx="2465">
                  <c:v>0.84525226285471167</c:v>
                </c:pt>
                <c:pt idx="2466">
                  <c:v>0.82906348424598431</c:v>
                </c:pt>
                <c:pt idx="2467">
                  <c:v>0.8131710189782636</c:v>
                </c:pt>
                <c:pt idx="2468">
                  <c:v>0.79757003606417942</c:v>
                </c:pt>
                <c:pt idx="2469">
                  <c:v>0.78225575675068471</c:v>
                </c:pt>
                <c:pt idx="2470">
                  <c:v>0.76722345960494531</c:v>
                </c:pt>
                <c:pt idx="2471">
                  <c:v>0.75246848545381995</c:v>
                </c:pt>
                <c:pt idx="2472">
                  <c:v>0.73798624218182851</c:v>
                </c:pt>
                <c:pt idx="2473">
                  <c:v>0.72377220939234521</c:v>
                </c:pt>
                <c:pt idx="2474">
                  <c:v>0.70982194293682765</c:v>
                </c:pt>
                <c:pt idx="2475">
                  <c:v>0.6961310793169615</c:v>
                </c:pt>
                <c:pt idx="2476">
                  <c:v>0.68269533996453369</c:v>
                </c:pt>
                <c:pt idx="2477">
                  <c:v>0.66951053540427352</c:v>
                </c:pt>
                <c:pt idx="2478">
                  <c:v>0.65657256930401253</c:v>
                </c:pt>
                <c:pt idx="2479">
                  <c:v>0.6438774424173902</c:v>
                </c:pt>
                <c:pt idx="2480">
                  <c:v>0.63142125642376934</c:v>
                </c:pt>
                <c:pt idx="2481">
                  <c:v>0.61920021767000355</c:v>
                </c:pt>
                <c:pt idx="2482">
                  <c:v>0.60721064081890552</c:v>
                </c:pt>
                <c:pt idx="2483">
                  <c:v>0.59544895240885254</c:v>
                </c:pt>
                <c:pt idx="2484">
                  <c:v>0.58391169432881063</c:v>
                </c:pt>
                <c:pt idx="2485">
                  <c:v>0.57259552721341223</c:v>
                </c:pt>
                <c:pt idx="2486">
                  <c:v>0.56149723376218352</c:v>
                </c:pt>
                <c:pt idx="2487">
                  <c:v>0.55061372198678249</c:v>
                </c:pt>
                <c:pt idx="2488">
                  <c:v>0.53994202839033889</c:v>
                </c:pt>
                <c:pt idx="2489">
                  <c:v>0.52947932108255658</c:v>
                </c:pt>
                <c:pt idx="2490">
                  <c:v>0.51922290283413841</c:v>
                </c:pt>
                <c:pt idx="2491">
                  <c:v>0.50917021407377661</c:v>
                </c:pt>
                <c:pt idx="2492">
                  <c:v>0.49931883583105585</c:v>
                </c:pt>
                <c:pt idx="2493">
                  <c:v>0.48966649262792555</c:v>
                </c:pt>
                <c:pt idx="2494">
                  <c:v>0.48021105532173003</c:v>
                </c:pt>
                <c:pt idx="2495">
                  <c:v>0.47095054390208202</c:v>
                </c:pt>
                <c:pt idx="2496">
                  <c:v>0.46188313024391986</c:v>
                </c:pt>
                <c:pt idx="2497">
                  <c:v>0.45300714081871479</c:v>
                </c:pt>
                <c:pt idx="2498">
                  <c:v>0.44432105936550192</c:v>
                </c:pt>
                <c:pt idx="2499">
                  <c:v>0.43582352952339237</c:v>
                </c:pt>
                <c:pt idx="2500">
                  <c:v>0.42751335742650176</c:v>
                </c:pt>
                <c:pt idx="2501">
                  <c:v>0.41938951426250975</c:v>
                </c:pt>
                <c:pt idx="2502">
                  <c:v>0.41145113879524331</c:v>
                </c:pt>
                <c:pt idx="2503">
                  <c:v>0.40369753985189427</c:v>
                </c:pt>
                <c:pt idx="2504">
                  <c:v>0.39612819877465727</c:v>
                </c:pt>
                <c:pt idx="2505">
                  <c:v>0.38874277183678557</c:v>
                </c:pt>
                <c:pt idx="2506">
                  <c:v>0.38154109262240116</c:v>
                </c:pt>
                <c:pt idx="2507">
                  <c:v>0.37452317436940652</c:v>
                </c:pt>
                <c:pt idx="2508">
                  <c:v>0.36768921227390078</c:v>
                </c:pt>
                <c:pt idx="2509">
                  <c:v>0.36103958575524853</c:v>
                </c:pt>
                <c:pt idx="2510">
                  <c:v>0.3545748606795619</c:v>
                </c:pt>
                <c:pt idx="2511">
                  <c:v>0.34829579153962281</c:v>
                </c:pt>
                <c:pt idx="2512">
                  <c:v>0.34220332358899125</c:v>
                </c:pt>
                <c:pt idx="2513">
                  <c:v>0.3362985949272429</c:v>
                </c:pt>
                <c:pt idx="2514">
                  <c:v>0.33058293853366943</c:v>
                </c:pt>
                <c:pt idx="2515">
                  <c:v>0.32505788424569926</c:v>
                </c:pt>
                <c:pt idx="2516">
                  <c:v>0.31972516067866291</c:v>
                </c:pt>
                <c:pt idx="2517">
                  <c:v>0.3145866970825752</c:v>
                </c:pt>
                <c:pt idx="2518">
                  <c:v>0.30964462513193158</c:v>
                </c:pt>
                <c:pt idx="2519">
                  <c:v>0.30490128064359218</c:v>
                </c:pt>
                <c:pt idx="2520">
                  <c:v>0.30035920521797893</c:v>
                </c:pt>
                <c:pt idx="2521">
                  <c:v>0.29602114779818783</c:v>
                </c:pt>
                <c:pt idx="2522">
                  <c:v>0.29189006614160806</c:v>
                </c:pt>
                <c:pt idx="2523">
                  <c:v>0.2879691281979545</c:v>
                </c:pt>
                <c:pt idx="2524">
                  <c:v>0.28426171338779288</c:v>
                </c:pt>
                <c:pt idx="2525">
                  <c:v>0.28077141377487752</c:v>
                </c:pt>
                <c:pt idx="2526">
                  <c:v>0.27750203512573007</c:v>
                </c:pt>
                <c:pt idx="2527">
                  <c:v>0.27445759784933382</c:v>
                </c:pt>
                <c:pt idx="2528">
                  <c:v>0.27164233780971325</c:v>
                </c:pt>
                <c:pt idx="2529">
                  <c:v>0.26906070700388696</c:v>
                </c:pt>
                <c:pt idx="2530">
                  <c:v>0.26671737409724738</c:v>
                </c:pt>
                <c:pt idx="2531">
                  <c:v>0.26461722480861194</c:v>
                </c:pt>
                <c:pt idx="2532">
                  <c:v>0.26276536213637575</c:v>
                </c:pt>
                <c:pt idx="2533">
                  <c:v>0.26116710641753049</c:v>
                </c:pt>
                <c:pt idx="2534">
                  <c:v>0.25982799521070155</c:v>
                </c:pt>
                <c:pt idx="2535">
                  <c:v>0.25875378299446394</c:v>
                </c:pt>
                <c:pt idx="2536">
                  <c:v>0.25795044067178763</c:v>
                </c:pt>
                <c:pt idx="2537">
                  <c:v>0.25742415487142378</c:v>
                </c:pt>
                <c:pt idx="2538">
                  <c:v>0.25718132703691166</c:v>
                </c:pt>
                <c:pt idx="2539">
                  <c:v>0.25722857229364743</c:v>
                </c:pt>
                <c:pt idx="2540">
                  <c:v>0.25757271808454624</c:v>
                </c:pt>
                <c:pt idx="2541">
                  <c:v>0.25822080256437985</c:v>
                </c:pt>
                <c:pt idx="2542">
                  <c:v>0.25918007274324062</c:v>
                </c:pt>
                <c:pt idx="2543">
                  <c:v>0.26045798236923395</c:v>
                </c:pt>
                <c:pt idx="2544">
                  <c:v>0.26206218954048027</c:v>
                </c:pt>
                <c:pt idx="2545">
                  <c:v>0.26400055403660616</c:v>
                </c:pt>
                <c:pt idx="2546">
                  <c:v>0.26628113435996031</c:v>
                </c:pt>
                <c:pt idx="2547">
                  <c:v>0.26891218447660042</c:v>
                </c:pt>
                <c:pt idx="2548">
                  <c:v>0.27190215024730802</c:v>
                </c:pt>
                <c:pt idx="2549">
                  <c:v>0.27525966553913128</c:v>
                </c:pt>
                <c:pt idx="2550">
                  <c:v>0.27899354800765108</c:v>
                </c:pt>
                <c:pt idx="2551">
                  <c:v>0.28311279454081795</c:v>
                </c:pt>
                <c:pt idx="2552">
                  <c:v>0.2876265763548751</c:v>
                </c:pt>
                <c:pt idx="2553">
                  <c:v>0.29254423373354771</c:v>
                </c:pt>
                <c:pt idx="2554">
                  <c:v>0.29787527040148482</c:v>
                </c:pt>
                <c:pt idx="2555">
                  <c:v>0.30362934752357656</c:v>
                </c:pt>
                <c:pt idx="2556">
                  <c:v>0.3098162773217964</c:v>
                </c:pt>
                <c:pt idx="2557">
                  <c:v>0.31644601630164088</c:v>
                </c:pt>
                <c:pt idx="2558">
                  <c:v>0.32352865808061537</c:v>
                </c:pt>
                <c:pt idx="2559">
                  <c:v>0.33107442581155905</c:v>
                </c:pt>
                <c:pt idx="2560">
                  <c:v>0.33909366419409492</c:v>
                </c:pt>
                <c:pt idx="2561">
                  <c:v>0.34759683106786055</c:v>
                </c:pt>
                <c:pt idx="2562">
                  <c:v>0.35659448858173276</c:v>
                </c:pt>
                <c:pt idx="2563">
                  <c:v>0.36609729393385493</c:v>
                </c:pt>
                <c:pt idx="2564">
                  <c:v>0.37611598967760146</c:v>
                </c:pt>
                <c:pt idx="2565">
                  <c:v>0.38666139358960111</c:v>
                </c:pt>
                <c:pt idx="2566">
                  <c:v>0.39774438809618484</c:v>
                </c:pt>
                <c:pt idx="2567">
                  <c:v>0.40937590925567513</c:v>
                </c:pt>
                <c:pt idx="2568">
                  <c:v>0.42156693529419992</c:v>
                </c:pt>
                <c:pt idx="2569">
                  <c:v>0.43432847469410479</c:v>
                </c:pt>
                <c:pt idx="2570">
                  <c:v>0.44767155383406798</c:v>
                </c:pt>
                <c:pt idx="2571">
                  <c:v>0.4616072041814776</c:v>
                </c:pt>
                <c:pt idx="2572">
                  <c:v>0.47614644903822539</c:v>
                </c:pt>
                <c:pt idx="2573">
                  <c:v>0.49130028984195789</c:v>
                </c:pt>
                <c:pt idx="2574">
                  <c:v>0.50707969202576952</c:v>
                </c:pt>
                <c:pt idx="2575">
                  <c:v>0.52349557044033213</c:v>
                </c:pt>
                <c:pt idx="2576">
                  <c:v>0.5405587743435577</c:v>
                </c:pt>
                <c:pt idx="2577">
                  <c:v>0.55828007196368767</c:v>
                </c:pt>
                <c:pt idx="2578">
                  <c:v>0.57667013464287176</c:v>
                </c:pt>
                <c:pt idx="2579">
                  <c:v>0.59573952056957402</c:v>
                </c:pt>
                <c:pt idx="2580">
                  <c:v>0.6154986581088886</c:v>
                </c:pt>
                <c:pt idx="2581">
                  <c:v>0.63595782874152573</c:v>
                </c:pt>
                <c:pt idx="2582">
                  <c:v>0.65712714962273822</c:v>
                </c:pt>
                <c:pt idx="2583">
                  <c:v>0.67901655577425357</c:v>
                </c:pt>
                <c:pt idx="2584">
                  <c:v>0.70163578192329301</c:v>
                </c:pt>
                <c:pt idx="2585">
                  <c:v>0.72499434400388585</c:v>
                </c:pt>
                <c:pt idx="2586">
                  <c:v>0.74910152033694799</c:v>
                </c:pt>
                <c:pt idx="2587">
                  <c:v>0.77396633250728875</c:v>
                </c:pt>
                <c:pt idx="2588">
                  <c:v>0.79959752595613542</c:v>
                </c:pt>
                <c:pt idx="2589">
                  <c:v>0.82600355031026151</c:v>
                </c:pt>
                <c:pt idx="2590">
                  <c:v>0.85319253946874762</c:v>
                </c:pt>
                <c:pt idx="2591">
                  <c:v>0.88117229147090759</c:v>
                </c:pt>
                <c:pt idx="2592">
                  <c:v>0.90995024816958692</c:v>
                </c:pt>
                <c:pt idx="2593">
                  <c:v>0.93953347473511317</c:v>
                </c:pt>
                <c:pt idx="2594">
                  <c:v>0.96992863901735271</c:v>
                </c:pt>
                <c:pt idx="2595">
                  <c:v>1.0011419907938519</c:v>
                </c:pt>
                <c:pt idx="2596">
                  <c:v>1.0331793409332806</c:v>
                </c:pt>
                <c:pt idx="2597">
                  <c:v>1.0660460405053329</c:v>
                </c:pt>
                <c:pt idx="2598">
                  <c:v>1.0997469598688301</c:v>
                </c:pt>
                <c:pt idx="2599">
                  <c:v>1.1342864677711104</c:v>
                </c:pt>
                <c:pt idx="2600">
                  <c:v>1.1696684104931658</c:v>
                </c:pt>
                <c:pt idx="2601">
                  <c:v>1.2058960910759773</c:v>
                </c:pt>
                <c:pt idx="2602">
                  <c:v>1.2429722486644625</c:v>
                </c:pt>
                <c:pt idx="2603">
                  <c:v>1.2808990380068594</c:v>
                </c:pt>
                <c:pt idx="2604">
                  <c:v>1.3196780091480815</c:v>
                </c:pt>
                <c:pt idx="2605">
                  <c:v>1.359310087356266</c:v>
                </c:pt>
                <c:pt idx="2606">
                  <c:v>1.3997955533238633</c:v>
                </c:pt>
                <c:pt idx="2607">
                  <c:v>1.4411340236831234</c:v>
                </c:pt>
                <c:pt idx="2608">
                  <c:v>1.4833244318798684</c:v>
                </c:pt>
                <c:pt idx="2609">
                  <c:v>1.5263650094463881</c:v>
                </c:pt>
                <c:pt idx="2610">
                  <c:v>1.5702532677182461</c:v>
                </c:pt>
                <c:pt idx="2611">
                  <c:v>1.6149859800380881</c:v>
                </c:pt>
                <c:pt idx="2612">
                  <c:v>1.6605591644910607</c:v>
                </c:pt>
                <c:pt idx="2613">
                  <c:v>1.7069680672165328</c:v>
                </c:pt>
                <c:pt idx="2614">
                  <c:v>1.7542071463412192</c:v>
                </c:pt>
                <c:pt idx="2615">
                  <c:v>1.8022700565780903</c:v>
                </c:pt>
                <c:pt idx="2616">
                  <c:v>1.8511496345373515</c:v>
                </c:pt>
                <c:pt idx="2617">
                  <c:v>1.9008378847940521</c:v>
                </c:pt>
                <c:pt idx="2618">
                  <c:v>1.9513259667567449</c:v>
                </c:pt>
                <c:pt idx="2619">
                  <c:v>2.0026041823832403</c:v>
                </c:pt>
                <c:pt idx="2620">
                  <c:v>2.0546619647869742</c:v>
                </c:pt>
                <c:pt idx="2621">
                  <c:v>2.1074878677774458</c:v>
                </c:pt>
                <c:pt idx="2622">
                  <c:v>2.1610695563791582</c:v>
                </c:pt>
                <c:pt idx="2623">
                  <c:v>2.2153937983705561</c:v>
                </c:pt>
                <c:pt idx="2624">
                  <c:v>2.2704464568847338</c:v>
                </c:pt>
                <c:pt idx="2625">
                  <c:v>2.3262124841133383</c:v>
                </c:pt>
                <c:pt idx="2626">
                  <c:v>2.3826759161523383</c:v>
                </c:pt>
                <c:pt idx="2627">
                  <c:v>2.4398198690275277</c:v>
                </c:pt>
                <c:pt idx="2628">
                  <c:v>2.4976265359385077</c:v>
                </c:pt>
                <c:pt idx="2629">
                  <c:v>2.5560771857547264</c:v>
                </c:pt>
                <c:pt idx="2630">
                  <c:v>2.6151521627972945</c:v>
                </c:pt>
                <c:pt idx="2631">
                  <c:v>2.6748308879408182</c:v>
                </c:pt>
                <c:pt idx="2632">
                  <c:v>2.7350918610619921</c:v>
                </c:pt>
                <c:pt idx="2633">
                  <c:v>2.7959126648655581</c:v>
                </c:pt>
                <c:pt idx="2634">
                  <c:v>2.8572699701129673</c:v>
                </c:pt>
                <c:pt idx="2635">
                  <c:v>2.9191395422761284</c:v>
                </c:pt>
                <c:pt idx="2636">
                  <c:v>2.9814962496396484</c:v>
                </c:pt>
                <c:pt idx="2637">
                  <c:v>3.0443140728681048</c:v>
                </c:pt>
                <c:pt idx="2638">
                  <c:v>3.1075661160564532</c:v>
                </c:pt>
                <c:pt idx="2639">
                  <c:v>3.17122461927549</c:v>
                </c:pt>
                <c:pt idx="2640">
                  <c:v>3.2352609726235477</c:v>
                </c:pt>
                <c:pt idx="2641">
                  <c:v>3.2996457317928343</c:v>
                </c:pt>
                <c:pt idx="2642">
                  <c:v>3.3643486351534926</c:v>
                </c:pt>
                <c:pt idx="2643">
                  <c:v>3.4293386223587627</c:v>
                </c:pt>
                <c:pt idx="2644">
                  <c:v>3.4945838544679857</c:v>
                </c:pt>
                <c:pt idx="2645">
                  <c:v>3.5600517355839272</c:v>
                </c:pt>
                <c:pt idx="2646">
                  <c:v>3.6257089359960313</c:v>
                </c:pt>
                <c:pt idx="2647">
                  <c:v>3.6915214168169412</c:v>
                </c:pt>
                <c:pt idx="2648">
                  <c:v>3.7574544561001115</c:v>
                </c:pt>
                <c:pt idx="2649">
                  <c:v>3.8234726764160953</c:v>
                </c:pt>
                <c:pt idx="2650">
                  <c:v>3.8895400738706174</c:v>
                </c:pt>
                <c:pt idx="2651">
                  <c:v>3.9556200485348345</c:v>
                </c:pt>
                <c:pt idx="2652">
                  <c:v>4.0216754362614155</c:v>
                </c:pt>
                <c:pt idx="2653">
                  <c:v>4.0876685418542484</c:v>
                </c:pt>
                <c:pt idx="2654">
                  <c:v>4.1535611735535731</c:v>
                </c:pt>
                <c:pt idx="2655">
                  <c:v>4.219314678802025</c:v>
                </c:pt>
                <c:pt idx="2656">
                  <c:v>4.2848899812425136</c:v>
                </c:pt>
                <c:pt idx="2657">
                  <c:v>4.3502476189087727</c:v>
                </c:pt>
                <c:pt idx="2658">
                  <c:v>4.4153477835534458</c:v>
                </c:pt>
                <c:pt idx="2659">
                  <c:v>4.4801503610649274</c:v>
                </c:pt>
                <c:pt idx="2660">
                  <c:v>4.5446149729150562</c:v>
                </c:pt>
                <c:pt idx="2661">
                  <c:v>4.6087010185799491</c:v>
                </c:pt>
                <c:pt idx="2662">
                  <c:v>4.672367718870567</c:v>
                </c:pt>
                <c:pt idx="2663">
                  <c:v>4.7355741601098664</c:v>
                </c:pt>
                <c:pt idx="2664">
                  <c:v>4.79827933908813</c:v>
                </c:pt>
                <c:pt idx="2665">
                  <c:v>4.8604422087242485</c:v>
                </c:pt>
                <c:pt idx="2666">
                  <c:v>4.9220217243653508</c:v>
                </c:pt>
                <c:pt idx="2667">
                  <c:v>4.9829768906423739</c:v>
                </c:pt>
                <c:pt idx="2668">
                  <c:v>5.0432668088110164</c:v>
                </c:pt>
                <c:pt idx="2669">
                  <c:v>5.1028507244930505</c:v>
                </c:pt>
                <c:pt idx="2670">
                  <c:v>5.1616880757406589</c:v>
                </c:pt>
                <c:pt idx="2671">
                  <c:v>5.2197385413380966</c:v>
                </c:pt>
                <c:pt idx="2672">
                  <c:v>5.2769620892577533</c:v>
                </c:pt>
                <c:pt idx="2673">
                  <c:v>5.3333190251832434</c:v>
                </c:pt>
                <c:pt idx="2674">
                  <c:v>5.3887700410141921</c:v>
                </c:pt>
                <c:pt idx="2675">
                  <c:v>5.4432762632620886</c:v>
                </c:pt>
                <c:pt idx="2676">
                  <c:v>5.4967993012526533</c:v>
                </c:pt>
                <c:pt idx="2677">
                  <c:v>5.5493012950414604</c:v>
                </c:pt>
                <c:pt idx="2678">
                  <c:v>5.600744962955992</c:v>
                </c:pt>
                <c:pt idx="2679">
                  <c:v>5.6510936486744274</c:v>
                </c:pt>
                <c:pt idx="2680">
                  <c:v>5.7003113677500545</c:v>
                </c:pt>
                <c:pt idx="2681">
                  <c:v>5.7483628534967872</c:v>
                </c:pt>
                <c:pt idx="2682">
                  <c:v>5.7952136021425114</c:v>
                </c:pt>
                <c:pt idx="2683">
                  <c:v>5.8408299171671754</c:v>
                </c:pt>
                <c:pt idx="2684">
                  <c:v>5.8851789527373706</c:v>
                </c:pt>
                <c:pt idx="2685">
                  <c:v>5.9282287561541516</c:v>
                </c:pt>
                <c:pt idx="2686">
                  <c:v>5.9699483092292738</c:v>
                </c:pt>
                <c:pt idx="2687">
                  <c:v>6.0103075685102265</c:v>
                </c:pt>
                <c:pt idx="2688">
                  <c:v>6.0492775042737703</c:v>
                </c:pt>
                <c:pt idx="2689">
                  <c:v>6.0868301382115604</c:v>
                </c:pt>
                <c:pt idx="2690">
                  <c:v>6.1229385797323186</c:v>
                </c:pt>
                <c:pt idx="2691">
                  <c:v>6.1575770608100999</c:v>
                </c:pt>
                <c:pt idx="2692">
                  <c:v>6.1907209693080674</c:v>
                </c:pt>
                <c:pt idx="2693">
                  <c:v>6.2223468807130136</c:v>
                </c:pt>
                <c:pt idx="2694">
                  <c:v>6.2524325882153695</c:v>
                </c:pt>
                <c:pt idx="2695">
                  <c:v>6.2809571310814185</c:v>
                </c:pt>
                <c:pt idx="2696">
                  <c:v>6.307900821251498</c:v>
                </c:pt>
                <c:pt idx="2697">
                  <c:v>6.3332452681235694</c:v>
                </c:pt>
                <c:pt idx="2698">
                  <c:v>6.3569734014648764</c:v>
                </c:pt>
                <c:pt idx="2699">
                  <c:v>6.3790694924138505</c:v>
                </c:pt>
                <c:pt idx="2700">
                  <c:v>6.3995191725244549</c:v>
                </c:pt>
                <c:pt idx="2701">
                  <c:v>6.4183094508275715</c:v>
                </c:pt>
                <c:pt idx="2702">
                  <c:v>6.4354287288673717</c:v>
                </c:pt>
                <c:pt idx="2703">
                  <c:v>6.4508668136919507</c:v>
                </c:pt>
                <c:pt idx="2704">
                  <c:v>6.4646149287721961</c:v>
                </c:pt>
                <c:pt idx="2705">
                  <c:v>6.4766657228323927</c:v>
                </c:pt>
                <c:pt idx="2706">
                  <c:v>6.4870132765787645</c:v>
                </c:pt>
                <c:pt idx="2707">
                  <c:v>6.4956531073143822</c:v>
                </c:pt>
                <c:pt idx="2708">
                  <c:v>6.5025821714387293</c:v>
                </c:pt>
                <c:pt idx="2709">
                  <c:v>6.5077988648324308</c:v>
                </c:pt>
                <c:pt idx="2710">
                  <c:v>6.511303021126988</c:v>
                </c:pt>
                <c:pt idx="2711">
                  <c:v>6.5130959078753996</c:v>
                </c:pt>
                <c:pt idx="2712">
                  <c:v>6.5131802206324121</c:v>
                </c:pt>
                <c:pt idx="2713">
                  <c:v>6.5115600749646996</c:v>
                </c:pt>
                <c:pt idx="2714">
                  <c:v>6.5082409964140071</c:v>
                </c:pt>
                <c:pt idx="2715">
                  <c:v>6.5032299084386782</c:v>
                </c:pt>
                <c:pt idx="2716">
                  <c:v>6.4965351183665963</c:v>
                </c:pt>
                <c:pt idx="2717">
                  <c:v>6.488166301393866</c:v>
                </c:pt>
                <c:pt idx="2718">
                  <c:v>6.4781344826689491</c:v>
                </c:pt>
                <c:pt idx="2719">
                  <c:v>6.4664520175057287</c:v>
                </c:pt>
                <c:pt idx="2720">
                  <c:v>6.4531325697721975</c:v>
                </c:pt>
                <c:pt idx="2721">
                  <c:v>6.4381910885064961</c:v>
                </c:pt>
                <c:pt idx="2722">
                  <c:v>6.4216437828137041</c:v>
                </c:pt>
                <c:pt idx="2723">
                  <c:v>6.4035080950999363</c:v>
                </c:pt>
                <c:pt idx="2724">
                  <c:v>6.3838026727077946</c:v>
                </c:pt>
                <c:pt idx="2725">
                  <c:v>6.3625473380125088</c:v>
                </c:pt>
                <c:pt idx="2726">
                  <c:v>6.3397630570481383</c:v>
                </c:pt>
                <c:pt idx="2727">
                  <c:v>6.3154719067321867</c:v>
                </c:pt>
                <c:pt idx="2728">
                  <c:v>6.2896970407585195</c:v>
                </c:pt>
                <c:pt idx="2729">
                  <c:v>6.262462654234529</c:v>
                </c:pt>
                <c:pt idx="2730">
                  <c:v>6.2337939471349184</c:v>
                </c:pt>
                <c:pt idx="2731">
                  <c:v>6.2037170866529285</c:v>
                </c:pt>
                <c:pt idx="2732">
                  <c:v>6.1722591685243824</c:v>
                </c:pt>
                <c:pt idx="2733">
                  <c:v>6.1394481774076093</c:v>
                </c:pt>
                <c:pt idx="2734">
                  <c:v>6.1053129463955909</c:v>
                </c:pt>
                <c:pt idx="2735">
                  <c:v>6.0698831157504394</c:v>
                </c:pt>
                <c:pt idx="2736">
                  <c:v>6.0331890909327806</c:v>
                </c:pt>
                <c:pt idx="2737">
                  <c:v>5.9952620000194132</c:v>
                </c:pt>
                <c:pt idx="2738">
                  <c:v>5.9561336505835234</c:v>
                </c:pt>
                <c:pt idx="2739">
                  <c:v>5.9158364861268815</c:v>
                </c:pt>
                <c:pt idx="2740">
                  <c:v>5.8744035421456955</c:v>
                </c:pt>
                <c:pt idx="2741">
                  <c:v>5.8318684019109313</c:v>
                </c:pt>
                <c:pt idx="2742">
                  <c:v>5.7882651520482691</c:v>
                </c:pt>
                <c:pt idx="2743">
                  <c:v>5.7436283379967064</c:v>
                </c:pt>
                <c:pt idx="2744">
                  <c:v>5.6979929194286854</c:v>
                </c:pt>
                <c:pt idx="2745">
                  <c:v>5.6513942257063325</c:v>
                </c:pt>
                <c:pt idx="2746">
                  <c:v>5.6038679114601715</c:v>
                </c:pt>
                <c:pt idx="2747">
                  <c:v>5.5554499123553764</c:v>
                </c:pt>
                <c:pt idx="2748">
                  <c:v>5.5061764011313512</c:v>
                </c:pt>
                <c:pt idx="2749">
                  <c:v>5.4560837439807104</c:v>
                </c:pt>
                <c:pt idx="2750">
                  <c:v>5.405208457339052</c:v>
                </c:pt>
                <c:pt idx="2751">
                  <c:v>5.3535871651579816</c:v>
                </c:pt>
                <c:pt idx="2752">
                  <c:v>5.3012565567253045</c:v>
                </c:pt>
                <c:pt idx="2753">
                  <c:v>5.2482533450946436</c:v>
                </c:pt>
                <c:pt idx="2754">
                  <c:v>5.194614226191959</c:v>
                </c:pt>
                <c:pt idx="2755">
                  <c:v>5.1403758386509804</c:v>
                </c:pt>
                <c:pt idx="2756">
                  <c:v>5.0855747244406304</c:v>
                </c:pt>
                <c:pt idx="2757">
                  <c:v>5.0302472903331346</c:v>
                </c:pt>
                <c:pt idx="2758">
                  <c:v>4.9744297702661475</c:v>
                </c:pt>
                <c:pt idx="2759">
                  <c:v>4.9181581886463288</c:v>
                </c:pt>
                <c:pt idx="2760">
                  <c:v>4.8614683246392874</c:v>
                </c:pt>
                <c:pt idx="2761">
                  <c:v>4.8043956774885963</c:v>
                </c:pt>
                <c:pt idx="2762">
                  <c:v>4.7469754329002107</c:v>
                </c:pt>
                <c:pt idx="2763">
                  <c:v>4.689242430532568</c:v>
                </c:pt>
                <c:pt idx="2764">
                  <c:v>4.6312311326218909</c:v>
                </c:pt>
                <c:pt idx="2765">
                  <c:v>4.5729755937731884</c:v>
                </c:pt>
                <c:pt idx="2766">
                  <c:v>4.5145094319441803</c:v>
                </c:pt>
                <c:pt idx="2767">
                  <c:v>4.4558658006459275</c:v>
                </c:pt>
                <c:pt idx="2768">
                  <c:v>4.3970773623796209</c:v>
                </c:pt>
                <c:pt idx="2769">
                  <c:v>4.3381762633289593</c:v>
                </c:pt>
                <c:pt idx="2770">
                  <c:v>4.2791941093209074</c:v>
                </c:pt>
                <c:pt idx="2771">
                  <c:v>4.2201619430668398</c:v>
                </c:pt>
                <c:pt idx="2772">
                  <c:v>4.1611102226948269</c:v>
                </c:pt>
                <c:pt idx="2773">
                  <c:v>4.1020688015756486</c:v>
                </c:pt>
                <c:pt idx="2774">
                  <c:v>4.0430669094478624</c:v>
                </c:pt>
                <c:pt idx="2775">
                  <c:v>3.9841331348436304</c:v>
                </c:pt>
                <c:pt idx="2776">
                  <c:v>3.9252954088088217</c:v>
                </c:pt>
                <c:pt idx="2777">
                  <c:v>3.8665809899164332</c:v>
                </c:pt>
                <c:pt idx="2778">
                  <c:v>3.8080164505654275</c:v>
                </c:pt>
                <c:pt idx="2779">
                  <c:v>3.7496276645545148</c:v>
                </c:pt>
                <c:pt idx="2780">
                  <c:v>3.6914397959184782</c:v>
                </c:pt>
                <c:pt idx="2781">
                  <c:v>3.6334772890149019</c:v>
                </c:pt>
                <c:pt idx="2782">
                  <c:v>3.5757638598430574</c:v>
                </c:pt>
                <c:pt idx="2783">
                  <c:v>3.5183224885785331</c:v>
                </c:pt>
                <c:pt idx="2784">
                  <c:v>3.4611754133018686</c:v>
                </c:pt>
                <c:pt idx="2785">
                  <c:v>3.4043441249000428</c:v>
                </c:pt>
                <c:pt idx="2786">
                  <c:v>3.3478493631177928</c:v>
                </c:pt>
                <c:pt idx="2787">
                  <c:v>3.2917111137321013</c:v>
                </c:pt>
                <c:pt idx="2788">
                  <c:v>3.2359486068255539</c:v>
                </c:pt>
                <c:pt idx="2789">
                  <c:v>3.1805803161267732</c:v>
                </c:pt>
                <c:pt idx="2790">
                  <c:v>3.1256239593933381</c:v>
                </c:pt>
                <c:pt idx="2791">
                  <c:v>3.0710964998036929</c:v>
                </c:pt>
                <c:pt idx="2792">
                  <c:v>3.0170141483260822</c:v>
                </c:pt>
                <c:pt idx="2793">
                  <c:v>2.9633923670356102</c:v>
                </c:pt>
                <c:pt idx="2794">
                  <c:v>2.9102458733420993</c:v>
                </c:pt>
                <c:pt idx="2795">
                  <c:v>2.8575886450979056</c:v>
                </c:pt>
                <c:pt idx="2796">
                  <c:v>2.8054339265494326</c:v>
                </c:pt>
                <c:pt idx="2797">
                  <c:v>2.7537942350980735</c:v>
                </c:pt>
                <c:pt idx="2798">
                  <c:v>2.7026813688348232</c:v>
                </c:pt>
                <c:pt idx="2799">
                  <c:v>2.6521064148128577</c:v>
                </c:pt>
                <c:pt idx="2800">
                  <c:v>2.6020797580212602</c:v>
                </c:pt>
                <c:pt idx="2801">
                  <c:v>2.5526110910262392</c:v>
                </c:pt>
                <c:pt idx="2802">
                  <c:v>2.5037094242396147</c:v>
                </c:pt>
                <c:pt idx="2803">
                  <c:v>2.4553830967821972</c:v>
                </c:pt>
                <c:pt idx="2804">
                  <c:v>2.4076397879035358</c:v>
                </c:pt>
                <c:pt idx="2805">
                  <c:v>2.3604865289235941</c:v>
                </c:pt>
                <c:pt idx="2806">
                  <c:v>2.3139297156592247</c:v>
                </c:pt>
                <c:pt idx="2807">
                  <c:v>2.2679751213019199</c:v>
                </c:pt>
                <c:pt idx="2808">
                  <c:v>2.2226279097107788</c:v>
                </c:pt>
                <c:pt idx="2809">
                  <c:v>2.1778926490862673</c:v>
                </c:pt>
                <c:pt idx="2810">
                  <c:v>2.1337733259917044</c:v>
                </c:pt>
                <c:pt idx="2811">
                  <c:v>2.0902733596881884</c:v>
                </c:pt>
                <c:pt idx="2812">
                  <c:v>2.0473956167510452</c:v>
                </c:pt>
                <c:pt idx="2813">
                  <c:v>2.0051424259354773</c:v>
                </c:pt>
                <c:pt idx="2814">
                  <c:v>1.9635155932603201</c:v>
                </c:pt>
                <c:pt idx="2815">
                  <c:v>1.9225164172790699</c:v>
                </c:pt>
                <c:pt idx="2816">
                  <c:v>1.8821457045094301</c:v>
                </c:pt>
                <c:pt idx="2817">
                  <c:v>1.8424037849911041</c:v>
                </c:pt>
                <c:pt idx="2818">
                  <c:v>1.8032905279448839</c:v>
                </c:pt>
                <c:pt idx="2819">
                  <c:v>1.7648053575071883</c:v>
                </c:pt>
                <c:pt idx="2820">
                  <c:v>1.7269472685105449</c:v>
                </c:pt>
                <c:pt idx="2821">
                  <c:v>1.689714842288347</c:v>
                </c:pt>
                <c:pt idx="2822">
                  <c:v>1.6531062624779198</c:v>
                </c:pt>
                <c:pt idx="2823">
                  <c:v>1.6171193307990939</c:v>
                </c:pt>
                <c:pt idx="2824">
                  <c:v>1.5817514827860071</c:v>
                </c:pt>
                <c:pt idx="2825">
                  <c:v>1.5469998034512313</c:v>
                </c:pt>
                <c:pt idx="2826">
                  <c:v>1.5128610428611535</c:v>
                </c:pt>
                <c:pt idx="2827">
                  <c:v>1.4793316316053726</c:v>
                </c:pt>
                <c:pt idx="2828">
                  <c:v>1.4464076961391972</c:v>
                </c:pt>
                <c:pt idx="2829">
                  <c:v>1.4140850739844977</c:v>
                </c:pt>
                <c:pt idx="2830">
                  <c:v>1.3823593287717044</c:v>
                </c:pt>
                <c:pt idx="2831">
                  <c:v>1.3512257651077366</c:v>
                </c:pt>
                <c:pt idx="2832">
                  <c:v>1.320679443255951</c:v>
                </c:pt>
                <c:pt idx="2833">
                  <c:v>1.2907151936150301</c:v>
                </c:pt>
                <c:pt idx="2834">
                  <c:v>1.2613276309844557</c:v>
                </c:pt>
                <c:pt idx="2835">
                  <c:v>1.2325111686053165</c:v>
                </c:pt>
                <c:pt idx="2836">
                  <c:v>1.2042600319663415</c:v>
                </c:pt>
                <c:pt idx="2837">
                  <c:v>1.1765682723649971</c:v>
                </c:pt>
                <c:pt idx="2838">
                  <c:v>1.1494297802170108</c:v>
                </c:pt>
                <c:pt idx="2839">
                  <c:v>1.122838298104107</c:v>
                </c:pt>
                <c:pt idx="2840">
                  <c:v>1.0967874335555565</c:v>
                </c:pt>
                <c:pt idx="2841">
                  <c:v>1.0712706715564251</c:v>
                </c:pt>
                <c:pt idx="2842">
                  <c:v>1.0462813867774539</c:v>
                </c:pt>
                <c:pt idx="2843">
                  <c:v>1.0218128555228942</c:v>
                </c:pt>
                <c:pt idx="2844">
                  <c:v>0.99785826739203853</c:v>
                </c:pt>
                <c:pt idx="2845">
                  <c:v>0.97441073665251865</c:v>
                </c:pt>
                <c:pt idx="2846">
                  <c:v>0.95146331332198941</c:v>
                </c:pt>
                <c:pt idx="2847">
                  <c:v>0.92900899395842351</c:v>
                </c:pt>
                <c:pt idx="2848">
                  <c:v>0.90704073215690262</c:v>
                </c:pt>
                <c:pt idx="2849">
                  <c:v>0.88555144875363556</c:v>
                </c:pt>
                <c:pt idx="2850">
                  <c:v>0.86453404173716786</c:v>
                </c:pt>
                <c:pt idx="2851">
                  <c:v>0.84398139586840915</c:v>
                </c:pt>
                <c:pt idx="2852">
                  <c:v>0.82388639201045033</c:v>
                </c:pt>
                <c:pt idx="2853">
                  <c:v>0.80424191617104945</c:v>
                </c:pt>
                <c:pt idx="2854">
                  <c:v>0.78504086825944985</c:v>
                </c:pt>
                <c:pt idx="2855">
                  <c:v>0.76627617056175312</c:v>
                </c:pt>
                <c:pt idx="2856">
                  <c:v>0.74794077593731367</c:v>
                </c:pt>
                <c:pt idx="2857">
                  <c:v>0.73002767574081084</c:v>
                </c:pt>
                <c:pt idx="2858">
                  <c:v>0.71252990747378531</c:v>
                </c:pt>
                <c:pt idx="2859">
                  <c:v>0.6954405621706562</c:v>
                </c:pt>
                <c:pt idx="2860">
                  <c:v>0.67875279152395773</c:v>
                </c:pt>
                <c:pt idx="2861">
                  <c:v>0.66245981475419913</c:v>
                </c:pt>
                <c:pt idx="2862">
                  <c:v>0.64655492522966551</c:v>
                </c:pt>
                <c:pt idx="2863">
                  <c:v>0.63103149684199211</c:v>
                </c:pt>
                <c:pt idx="2864">
                  <c:v>0.61588299014390768</c:v>
                </c:pt>
                <c:pt idx="2865">
                  <c:v>0.60110295825435389</c:v>
                </c:pt>
                <c:pt idx="2866">
                  <c:v>0.58668505253842929</c:v>
                </c:pt>
                <c:pt idx="2867">
                  <c:v>0.5726230280678668</c:v>
                </c:pt>
                <c:pt idx="2868">
                  <c:v>0.55891074886880232</c:v>
                </c:pt>
                <c:pt idx="2869">
                  <c:v>0.54554219296367412</c:v>
                </c:pt>
                <c:pt idx="2870">
                  <c:v>0.53251145721395754</c:v>
                </c:pt>
                <c:pt idx="2871">
                  <c:v>0.51981276197031223</c:v>
                </c:pt>
                <c:pt idx="2872">
                  <c:v>0.50744045553728223</c:v>
                </c:pt>
                <c:pt idx="2873">
                  <c:v>0.49538901845917632</c:v>
                </c:pt>
                <c:pt idx="2874">
                  <c:v>0.48365306763396426</c:v>
                </c:pt>
                <c:pt idx="2875">
                  <c:v>0.47222736026208961</c:v>
                </c:pt>
                <c:pt idx="2876">
                  <c:v>0.46110679763668033</c:v>
                </c:pt>
                <c:pt idx="2877">
                  <c:v>0.45028642878221781</c:v>
                </c:pt>
                <c:pt idx="2878">
                  <c:v>0.43976145394778121</c:v>
                </c:pt>
                <c:pt idx="2879">
                  <c:v>0.42952722796160153</c:v>
                </c:pt>
                <c:pt idx="2880">
                  <c:v>0.41957926345315272</c:v>
                </c:pt>
                <c:pt idx="2881">
                  <c:v>0.40991323394908308</c:v>
                </c:pt>
                <c:pt idx="2882">
                  <c:v>0.40052497684882354</c:v>
                </c:pt>
                <c:pt idx="2883">
                  <c:v>0.39141049628602154</c:v>
                </c:pt>
                <c:pt idx="2884">
                  <c:v>0.38256596588114417</c:v>
                </c:pt>
                <c:pt idx="2885">
                  <c:v>0.3739877313909607</c:v>
                </c:pt>
                <c:pt idx="2886">
                  <c:v>0.36567231326027178</c:v>
                </c:pt>
                <c:pt idx="2887">
                  <c:v>0.35761640908054443</c:v>
                </c:pt>
                <c:pt idx="2888">
                  <c:v>0.34981689596067611</c:v>
                </c:pt>
                <c:pt idx="2889">
                  <c:v>0.34227083281408982</c:v>
                </c:pt>
                <c:pt idx="2890">
                  <c:v>0.33497546256691146</c:v>
                </c:pt>
                <c:pt idx="2891">
                  <c:v>0.32792821429068852</c:v>
                </c:pt>
                <c:pt idx="2892">
                  <c:v>0.32112670526393228</c:v>
                </c:pt>
                <c:pt idx="2893">
                  <c:v>0.31456874296561366</c:v>
                </c:pt>
                <c:pt idx="2894">
                  <c:v>0.30825232700392918</c:v>
                </c:pt>
                <c:pt idx="2895">
                  <c:v>0.30217565098316967</c:v>
                </c:pt>
                <c:pt idx="2896">
                  <c:v>0.29633710431126936</c:v>
                </c:pt>
                <c:pt idx="2897">
                  <c:v>0.29073527395020132</c:v>
                </c:pt>
                <c:pt idx="2898">
                  <c:v>0.28536894611120411</c:v>
                </c:pt>
                <c:pt idx="2899">
                  <c:v>0.28023710789644435</c:v>
                </c:pt>
                <c:pt idx="2900">
                  <c:v>0.27533894888820881</c:v>
                </c:pt>
                <c:pt idx="2901">
                  <c:v>0.27067386268674348</c:v>
                </c:pt>
                <c:pt idx="2902">
                  <c:v>0.26624144839709835</c:v>
                </c:pt>
                <c:pt idx="2903">
                  <c:v>0.26204151206537729</c:v>
                </c:pt>
                <c:pt idx="2904">
                  <c:v>0.25807406806405792</c:v>
                </c:pt>
                <c:pt idx="2905">
                  <c:v>0.25433934042604589</c:v>
                </c:pt>
                <c:pt idx="2906">
                  <c:v>0.25083776412653275</c:v>
                </c:pt>
                <c:pt idx="2907">
                  <c:v>0.24756998631153995</c:v>
                </c:pt>
                <c:pt idx="2908">
                  <c:v>0.24453686747135517</c:v>
                </c:pt>
                <c:pt idx="2909">
                  <c:v>0.24173948255726499</c:v>
                </c:pt>
                <c:pt idx="2910">
                  <c:v>0.23917912203905967</c:v>
                </c:pt>
                <c:pt idx="2911">
                  <c:v>0.23685729290071453</c:v>
                </c:pt>
                <c:pt idx="2912">
                  <c:v>0.23477571957137633</c:v>
                </c:pt>
                <c:pt idx="2913">
                  <c:v>0.23293634478805086</c:v>
                </c:pt>
                <c:pt idx="2914">
                  <c:v>0.23134133038664487</c:v>
                </c:pt>
                <c:pt idx="2915">
                  <c:v>0.22999305801694495</c:v>
                </c:pt>
                <c:pt idx="2916">
                  <c:v>0.2288941297774148</c:v>
                </c:pt>
                <c:pt idx="2917">
                  <c:v>0.22804736876492601</c:v>
                </c:pt>
                <c:pt idx="2918">
                  <c:v>0.22745581953438695</c:v>
                </c:pt>
                <c:pt idx="2919">
                  <c:v>0.22712274846297054</c:v>
                </c:pt>
                <c:pt idx="2920">
                  <c:v>0.22705164401300532</c:v>
                </c:pt>
                <c:pt idx="2921">
                  <c:v>0.22724621688772545</c:v>
                </c:pt>
                <c:pt idx="2922">
                  <c:v>0.22771040007340052</c:v>
                </c:pt>
                <c:pt idx="2923">
                  <c:v>0.22844834876120043</c:v>
                </c:pt>
                <c:pt idx="2924">
                  <c:v>0.22946444014197206</c:v>
                </c:pt>
                <c:pt idx="2925">
                  <c:v>0.23076327306655747</c:v>
                </c:pt>
                <c:pt idx="2926">
                  <c:v>0.23234966756434183</c:v>
                </c:pt>
                <c:pt idx="2927">
                  <c:v>0.23422866421210536</c:v>
                </c:pt>
                <c:pt idx="2928">
                  <c:v>0.23640552334536849</c:v>
                </c:pt>
                <c:pt idx="2929">
                  <c:v>0.23888572410393938</c:v>
                </c:pt>
                <c:pt idx="2930">
                  <c:v>0.24167496330310817</c:v>
                </c:pt>
                <c:pt idx="2931">
                  <c:v>0.24477915412214257</c:v>
                </c:pt>
                <c:pt idx="2932">
                  <c:v>0.24820442460090331</c:v>
                </c:pt>
                <c:pt idx="2933">
                  <c:v>0.25195711593587888</c:v>
                </c:pt>
                <c:pt idx="2934">
                  <c:v>0.2560437805662405</c:v>
                </c:pt>
                <c:pt idx="2935">
                  <c:v>0.26047118004081571</c:v>
                </c:pt>
                <c:pt idx="2936">
                  <c:v>0.26524628265644778</c:v>
                </c:pt>
                <c:pt idx="2937">
                  <c:v>0.27037626085826777</c:v>
                </c:pt>
                <c:pt idx="2938">
                  <c:v>0.27586848839229877</c:v>
                </c:pt>
                <c:pt idx="2939">
                  <c:v>0.28173053720067481</c:v>
                </c:pt>
                <c:pt idx="2940">
                  <c:v>0.28797017405002123</c:v>
                </c:pt>
                <c:pt idx="2941">
                  <c:v>0.29459535688288785</c:v>
                </c:pt>
                <c:pt idx="2942">
                  <c:v>0.3016142308830328</c:v>
                </c:pt>
                <c:pt idx="2943">
                  <c:v>0.30903512424455998</c:v>
                </c:pt>
                <c:pt idx="2944">
                  <c:v>0.31686654363554689</c:v>
                </c:pt>
                <c:pt idx="2945">
                  <c:v>0.32511716934652146</c:v>
                </c:pt>
                <c:pt idx="2946">
                  <c:v>0.33379585011458485</c:v>
                </c:pt>
                <c:pt idx="2947">
                  <c:v>0.34291159761385004</c:v>
                </c:pt>
                <c:pt idx="2948">
                  <c:v>0.35247358060315087</c:v>
                </c:pt>
                <c:pt idx="2949">
                  <c:v>0.36249111872228312</c:v>
                </c:pt>
                <c:pt idx="2950">
                  <c:v>0.37297367592812147</c:v>
                </c:pt>
                <c:pt idx="2951">
                  <c:v>0.38393085356226492</c:v>
                </c:pt>
                <c:pt idx="2952">
                  <c:v>0.39537238304225875</c:v>
                </c:pt>
                <c:pt idx="2953">
                  <c:v>0.40730811816864865</c:v>
                </c:pt>
                <c:pt idx="2954">
                  <c:v>0.41974802704054431</c:v>
                </c:pt>
                <c:pt idx="2955">
                  <c:v>0.43270218357285917</c:v>
                </c:pt>
                <c:pt idx="2956">
                  <c:v>0.44618075860868228</c:v>
                </c:pt>
                <c:pt idx="2957">
                  <c:v>0.46019401062081922</c:v>
                </c:pt>
                <c:pt idx="2958">
                  <c:v>0.47475227599695613</c:v>
                </c:pt>
                <c:pt idx="2959">
                  <c:v>0.48986595890358192</c:v>
                </c:pt>
                <c:pt idx="2960">
                  <c:v>0.50554552072431946</c:v>
                </c:pt>
                <c:pt idx="2961">
                  <c:v>0.52180146906882763</c:v>
                </c:pt>
                <c:pt idx="2962">
                  <c:v>0.53864434634934155</c:v>
                </c:pt>
                <c:pt idx="2963">
                  <c:v>0.55608471792231839</c:v>
                </c:pt>
                <c:pt idx="2964">
                  <c:v>0.5741331597936955</c:v>
                </c:pt>
                <c:pt idx="2965">
                  <c:v>0.59280024588677749</c:v>
                </c:pt>
                <c:pt idx="2966">
                  <c:v>0.61209653487266868</c:v>
                </c:pt>
                <c:pt idx="2967">
                  <c:v>0.63203255656425594</c:v>
                </c:pt>
                <c:pt idx="2968">
                  <c:v>0.65261879787489774</c:v>
                </c:pt>
                <c:pt idx="2969">
                  <c:v>0.67386568834513272</c:v>
                </c:pt>
                <c:pt idx="2970">
                  <c:v>0.6957835852401747</c:v>
                </c:pt>
                <c:pt idx="2971">
                  <c:v>0.71838275822319253</c:v>
                </c:pt>
                <c:pt idx="2972">
                  <c:v>0.74167337360973018</c:v>
                </c:pt>
                <c:pt idx="2973">
                  <c:v>0.76566547821009212</c:v>
                </c:pt>
                <c:pt idx="2974">
                  <c:v>0.7903689827668775</c:v>
                </c:pt>
                <c:pt idx="2975">
                  <c:v>0.81579364499686802</c:v>
                </c:pt>
                <c:pt idx="2976">
                  <c:v>0.84194905224719474</c:v>
                </c:pt>
                <c:pt idx="2977">
                  <c:v>0.86884460377674366</c:v>
                </c:pt>
                <c:pt idx="2978">
                  <c:v>0.8964894926750212</c:v>
                </c:pt>
                <c:pt idx="2979">
                  <c:v>0.92489268743235697</c:v>
                </c:pt>
                <c:pt idx="2980">
                  <c:v>0.95406291317575298</c:v>
                </c:pt>
                <c:pt idx="2981">
                  <c:v>0.9840086325870091</c:v>
                </c:pt>
                <c:pt idx="2982">
                  <c:v>1.0147380265197476</c:v>
                </c:pt>
                <c:pt idx="2983">
                  <c:v>1.0462589743345245</c:v>
                </c:pt>
                <c:pt idx="2984">
                  <c:v>1.0785790339716581</c:v>
                </c:pt>
                <c:pt idx="2985">
                  <c:v>1.1117054217831803</c:v>
                </c:pt>
                <c:pt idx="2986">
                  <c:v>1.1456449921462846</c:v>
                </c:pt>
                <c:pt idx="2987">
                  <c:v>1.1804042168824538</c:v>
                </c:pt>
                <c:pt idx="2988">
                  <c:v>1.21598916450696</c:v>
                </c:pt>
                <c:pt idx="2989">
                  <c:v>1.2524054793362163</c:v>
                </c:pt>
                <c:pt idx="2990">
                  <c:v>1.2896583604796796</c:v>
                </c:pt>
                <c:pt idx="2991">
                  <c:v>1.3277525407463939</c:v>
                </c:pt>
                <c:pt idx="2992">
                  <c:v>1.3666922654965117</c:v>
                </c:pt>
                <c:pt idx="2993">
                  <c:v>1.406481271468716</c:v>
                </c:pt>
                <c:pt idx="2994">
                  <c:v>1.4471227656179402</c:v>
                </c:pt>
                <c:pt idx="2995">
                  <c:v>1.4886194039963241</c:v>
                </c:pt>
                <c:pt idx="2996">
                  <c:v>1.5309732707134878</c:v>
                </c:pt>
                <c:pt idx="2997">
                  <c:v>1.5741858570126188</c:v>
                </c:pt>
                <c:pt idx="2998">
                  <c:v>1.6182580405000417</c:v>
                </c:pt>
                <c:pt idx="2999">
                  <c:v>1.6631900645667292</c:v>
                </c:pt>
                <c:pt idx="3000">
                  <c:v>1.7089815180421939</c:v>
                </c:pt>
                <c:pt idx="3001">
                  <c:v>1.7556313151209619</c:v>
                </c:pt>
                <c:pt idx="3002">
                  <c:v>1.8031376756035324</c:v>
                </c:pt>
                <c:pt idx="3003">
                  <c:v>1.8514981054943518</c:v>
                </c:pt>
                <c:pt idx="3004">
                  <c:v>1.9007093780003279</c:v>
                </c:pt>
                <c:pt idx="3005">
                  <c:v>1.9507675149730748</c:v>
                </c:pt>
                <c:pt idx="3006">
                  <c:v>2.0016677688411892</c:v>
                </c:pt>
                <c:pt idx="3007">
                  <c:v>2.0534046050752566</c:v>
                </c:pt>
                <c:pt idx="3008">
                  <c:v>2.1059716852347004</c:v>
                </c:pt>
                <c:pt idx="3009">
                  <c:v>2.1593618506385872</c:v>
                </c:pt>
                <c:pt idx="3010">
                  <c:v>2.2135671067101166</c:v>
                </c:pt>
                <c:pt idx="3011">
                  <c:v>2.2685786080390931</c:v>
                </c:pt>
                <c:pt idx="3012">
                  <c:v>2.3243866442099632</c:v>
                </c:pt>
                <c:pt idx="3013">
                  <c:v>2.3809806264416915</c:v>
                </c:pt>
                <c:pt idx="3014">
                  <c:v>2.4383490750861365</c:v>
                </c:pt>
                <c:pt idx="3015">
                  <c:v>2.4964796080300395</c:v>
                </c:pt>
                <c:pt idx="3016">
                  <c:v>2.5553589300480501</c:v>
                </c:pt>
                <c:pt idx="3017">
                  <c:v>2.6149728231505107</c:v>
                </c:pt>
                <c:pt idx="3018">
                  <c:v>2.6753061379712997</c:v>
                </c:pt>
                <c:pt idx="3019">
                  <c:v>2.7363427862391303</c:v>
                </c:pt>
                <c:pt idx="3020">
                  <c:v>2.7980657343769999</c:v>
                </c:pt>
                <c:pt idx="3021">
                  <c:v>2.8604569982682735</c:v>
                </c:pt>
                <c:pt idx="3022">
                  <c:v>2.9234976392341663</c:v>
                </c:pt>
                <c:pt idx="3023">
                  <c:v>2.9871677612589518</c:v>
                </c:pt>
                <c:pt idx="3024">
                  <c:v>3.0514465095031085</c:v>
                </c:pt>
                <c:pt idx="3025">
                  <c:v>3.1163120701398324</c:v>
                </c:pt>
                <c:pt idx="3026">
                  <c:v>3.1817416715503293</c:v>
                </c:pt>
                <c:pt idx="3027">
                  <c:v>3.2477115869098596</c:v>
                </c:pt>
                <c:pt idx="3028">
                  <c:v>3.3141971381976991</c:v>
                </c:pt>
                <c:pt idx="3029">
                  <c:v>3.3811727016579116</c:v>
                </c:pt>
                <c:pt idx="3030">
                  <c:v>3.4486117147378139</c:v>
                </c:pt>
                <c:pt idx="3031">
                  <c:v>3.5164866845314338</c:v>
                </c:pt>
                <c:pt idx="3032">
                  <c:v>3.5847691977448877</c:v>
                </c:pt>
                <c:pt idx="3033">
                  <c:v>3.6534299322076285</c:v>
                </c:pt>
                <c:pt idx="3034">
                  <c:v>3.7224386699439407</c:v>
                </c:pt>
                <c:pt idx="3035">
                  <c:v>3.7917643118182314</c:v>
                </c:pt>
                <c:pt idx="3036">
                  <c:v>3.8613748937664472</c:v>
                </c:pt>
                <c:pt idx="3037">
                  <c:v>3.9312376046196871</c:v>
                </c:pt>
                <c:pt idx="3038">
                  <c:v>4.0013188055259317</c:v>
                </c:pt>
                <c:pt idx="3039">
                  <c:v>4.0715840509709578</c:v>
                </c:pt>
                <c:pt idx="3040">
                  <c:v>4.1419981113958881</c:v>
                </c:pt>
                <c:pt idx="3041">
                  <c:v>4.2125249974070167</c:v>
                </c:pt>
                <c:pt idx="3042">
                  <c:v>4.2831279855686732</c:v>
                </c:pt>
                <c:pt idx="3043">
                  <c:v>4.3537696457663104</c:v>
                </c:pt>
                <c:pt idx="3044">
                  <c:v>4.4244118701255131</c:v>
                </c:pt>
                <c:pt idx="3045">
                  <c:v>4.4950159034650161</c:v>
                </c:pt>
                <c:pt idx="3046">
                  <c:v>4.5655423752626092</c:v>
                </c:pt>
                <c:pt idx="3047">
                  <c:v>4.6359513331063278</c:v>
                </c:pt>
                <c:pt idx="3048">
                  <c:v>4.7062022776002976</c:v>
                </c:pt>
                <c:pt idx="3049">
                  <c:v>4.776254198689883</c:v>
                </c:pt>
                <c:pt idx="3050">
                  <c:v>4.8460656133706665</c:v>
                </c:pt>
                <c:pt idx="3051">
                  <c:v>4.9155946047378185</c:v>
                </c:pt>
                <c:pt idx="3052">
                  <c:v>4.9847988623289545</c:v>
                </c:pt>
                <c:pt idx="3053">
                  <c:v>5.0536357237167948</c:v>
                </c:pt>
                <c:pt idx="3054">
                  <c:v>5.1220622172910959</c:v>
                </c:pt>
                <c:pt idx="3055">
                  <c:v>5.1900351061830365</c:v>
                </c:pt>
                <c:pt idx="3056">
                  <c:v>5.2575109332643972</c:v>
                </c:pt>
                <c:pt idx="3057">
                  <c:v>5.3244460671633647</c:v>
                </c:pt>
                <c:pt idx="3058">
                  <c:v>5.3907967492299615</c:v>
                </c:pt>
                <c:pt idx="3059">
                  <c:v>5.4565191413811904</c:v>
                </c:pt>
                <c:pt idx="3060">
                  <c:v>5.5215693747535974</c:v>
                </c:pt>
                <c:pt idx="3061">
                  <c:v>5.5859035990897095</c:v>
                </c:pt>
                <c:pt idx="3062">
                  <c:v>5.6494780327773597</c:v>
                </c:pt>
                <c:pt idx="3063">
                  <c:v>5.7122490134653123</c:v>
                </c:pt>
                <c:pt idx="3064">
                  <c:v>5.7741730491687555</c:v>
                </c:pt>
                <c:pt idx="3065">
                  <c:v>5.8352068697803485</c:v>
                </c:pt>
                <c:pt idx="3066">
                  <c:v>5.8953074789020388</c:v>
                </c:pt>
                <c:pt idx="3067">
                  <c:v>5.9544322059037293</c:v>
                </c:pt>
                <c:pt idx="3068">
                  <c:v>6.0125387581229077</c:v>
                </c:pt>
                <c:pt idx="3069">
                  <c:v>6.0695852731084097</c:v>
                </c:pt>
                <c:pt idx="3070">
                  <c:v>6.1255303708178159</c:v>
                </c:pt>
                <c:pt idx="3071">
                  <c:v>6.180333205670939</c:v>
                </c:pt>
                <c:pt idx="3072">
                  <c:v>6.2339535183684678</c:v>
                </c:pt>
                <c:pt idx="3073">
                  <c:v>6.2863516873721519</c:v>
                </c:pt>
                <c:pt idx="3074">
                  <c:v>6.3374887799590764</c:v>
                </c:pt>
                <c:pt idx="3075">
                  <c:v>6.3873266027425517</c:v>
                </c:pt>
                <c:pt idx="3076">
                  <c:v>6.4358277515759017</c:v>
                </c:pt>
                <c:pt idx="3077">
                  <c:v>6.4829556607309087</c:v>
                </c:pt>
                <c:pt idx="3078">
                  <c:v>6.5286746512631293</c:v>
                </c:pt>
                <c:pt idx="3079">
                  <c:v>6.5729499784661876</c:v>
                </c:pt>
                <c:pt idx="3080">
                  <c:v>6.6157478783218773</c:v>
                </c:pt>
                <c:pt idx="3081">
                  <c:v>6.6570356128556245</c:v>
                </c:pt>
                <c:pt idx="3082">
                  <c:v>6.6967815143037885</c:v>
                </c:pt>
                <c:pt idx="3083">
                  <c:v>6.7349550280059747</c:v>
                </c:pt>
                <c:pt idx="3084">
                  <c:v>6.771526753937299</c:v>
                </c:pt>
                <c:pt idx="3085">
                  <c:v>6.8064684867920313</c:v>
                </c:pt>
                <c:pt idx="3086">
                  <c:v>6.8397532545415292</c:v>
                </c:pt>
                <c:pt idx="3087">
                  <c:v>6.871355355384166</c:v>
                </c:pt>
                <c:pt idx="3088">
                  <c:v>6.9012503930148847</c:v>
                </c:pt>
                <c:pt idx="3089">
                  <c:v>6.9294153101380376</c:v>
                </c:pt>
                <c:pt idx="3090">
                  <c:v>6.9558284201570508</c:v>
                </c:pt>
                <c:pt idx="3091">
                  <c:v>6.9804694369751203</c:v>
                </c:pt>
                <c:pt idx="3092">
                  <c:v>7.0033195028434694</c:v>
                </c:pt>
                <c:pt idx="3093">
                  <c:v>7.024361214202715</c:v>
                </c:pt>
                <c:pt idx="3094">
                  <c:v>7.043578645459414</c:v>
                </c:pt>
                <c:pt idx="3095">
                  <c:v>7.0609573706555562</c:v>
                </c:pt>
                <c:pt idx="3096">
                  <c:v>7.076484482976003</c:v>
                </c:pt>
                <c:pt idx="3097">
                  <c:v>7.0901486120656072</c:v>
                </c:pt>
                <c:pt idx="3098">
                  <c:v>7.1019399391102045</c:v>
                </c:pt>
                <c:pt idx="3099">
                  <c:v>7.1118502096598366</c:v>
                </c:pt>
                <c:pt idx="3100">
                  <c:v>7.1198727441579361</c:v>
                </c:pt>
                <c:pt idx="3101">
                  <c:v>7.1260024461674378</c:v>
                </c:pt>
                <c:pt idx="3102">
                  <c:v>7.1302358082708652</c:v>
                </c:pt>
                <c:pt idx="3103">
                  <c:v>7.1325709156328596</c:v>
                </c:pt>
                <c:pt idx="3104">
                  <c:v>7.1330074472245961</c:v>
                </c:pt>
                <c:pt idx="3105">
                  <c:v>7.1315466747051737</c:v>
                </c:pt>
                <c:pt idx="3106">
                  <c:v>7.1281914589683577</c:v>
                </c:pt>
                <c:pt idx="3107">
                  <c:v>7.1229462443593103</c:v>
                </c:pt>
                <c:pt idx="3108">
                  <c:v>7.115817050580608</c:v>
                </c:pt>
                <c:pt idx="3109">
                  <c:v>7.1068114623067489</c:v>
                </c:pt>
                <c:pt idx="3110">
                  <c:v>7.0959386165267055</c:v>
                </c:pt>
                <c:pt idx="3111">
                  <c:v>7.0832091876525158</c:v>
                </c:pt>
                <c:pt idx="3112">
                  <c:v>7.0686353704198055</c:v>
                </c:pt>
                <c:pt idx="3113">
                  <c:v>7.0522308606249755</c:v>
                </c:pt>
                <c:pt idx="3114">
                  <c:v>7.0340108337391651</c:v>
                </c:pt>
                <c:pt idx="3115">
                  <c:v>7.013991921448536</c:v>
                </c:pt>
                <c:pt idx="3116">
                  <c:v>6.9921921861727032</c:v>
                </c:pt>
                <c:pt idx="3117">
                  <c:v>6.9686310936165032</c:v>
                </c:pt>
                <c:pt idx="3118">
                  <c:v>6.9433294834174459</c:v>
                </c:pt>
                <c:pt idx="3119">
                  <c:v>6.9163095379497683</c:v>
                </c:pt>
                <c:pt idx="3120">
                  <c:v>6.8875947493553697</c:v>
                </c:pt>
                <c:pt idx="3121">
                  <c:v>6.8572098848714891</c:v>
                </c:pt>
                <c:pt idx="3122">
                  <c:v>6.8251809505290097</c:v>
                </c:pt>
                <c:pt idx="3123">
                  <c:v>6.7915351532975015</c:v>
                </c:pt>
                <c:pt idx="3124">
                  <c:v>6.7563008617600229</c:v>
                </c:pt>
                <c:pt idx="3125">
                  <c:v>6.7195075653962864</c:v>
                </c:pt>
                <c:pt idx="3126">
                  <c:v>6.6811858325600255</c:v>
                </c:pt>
                <c:pt idx="3127">
                  <c:v>6.6413672672400867</c:v>
                </c:pt>
                <c:pt idx="3128">
                  <c:v>6.6000844646873844</c:v>
                </c:pt>
                <c:pt idx="3129">
                  <c:v>6.5573709660057338</c:v>
                </c:pt>
                <c:pt idx="3130">
                  <c:v>6.5132612117896844</c:v>
                </c:pt>
                <c:pt idx="3131">
                  <c:v>6.4677904949091589</c:v>
                </c:pt>
                <c:pt idx="3132">
                  <c:v>6.4209949125295545</c:v>
                </c:pt>
                <c:pt idx="3133">
                  <c:v>6.3729113174634415</c:v>
                </c:pt>
                <c:pt idx="3134">
                  <c:v>6.323577268943942</c:v>
                </c:pt>
                <c:pt idx="3135">
                  <c:v>6.2730309829236113</c:v>
                </c:pt>
                <c:pt idx="3136">
                  <c:v>6.2213112819800802</c:v>
                </c:pt>
                <c:pt idx="3137">
                  <c:v>6.1684575449347863</c:v>
                </c:pt>
                <c:pt idx="3138">
                  <c:v>6.1145096562683436</c:v>
                </c:pt>
                <c:pt idx="3139">
                  <c:v>6.0595079554302842</c:v>
                </c:pt>
                <c:pt idx="3140">
                  <c:v>6.0034931861347793</c:v>
                </c:pt>
                <c:pt idx="3141">
                  <c:v>5.9465064457281365</c:v>
                </c:pt>
                <c:pt idx="3142">
                  <c:v>5.8885891347218395</c:v>
                </c:pt>
                <c:pt idx="3143">
                  <c:v>5.8297829065745095</c:v>
                </c:pt>
                <c:pt idx="3144">
                  <c:v>5.7701296178110422</c:v>
                </c:pt>
                <c:pt idx="3145">
                  <c:v>5.7096712785569075</c:v>
                </c:pt>
                <c:pt idx="3146">
                  <c:v>5.6484500035761505</c:v>
                </c:pt>
                <c:pt idx="3147">
                  <c:v>5.5865079638846078</c:v>
                </c:pt>
                <c:pt idx="3148">
                  <c:v>5.5238873390176755</c:v>
                </c:pt>
                <c:pt idx="3149">
                  <c:v>5.4606302700273375</c:v>
                </c:pt>
                <c:pt idx="3150">
                  <c:v>5.396778813274052</c:v>
                </c:pt>
                <c:pt idx="3151">
                  <c:v>5.3323748950872405</c:v>
                </c:pt>
                <c:pt idx="3152">
                  <c:v>5.2674602673554434</c:v>
                </c:pt>
                <c:pt idx="3153">
                  <c:v>5.2020764641064465</c:v>
                </c:pt>
                <c:pt idx="3154">
                  <c:v>5.1362647591407073</c:v>
                </c:pt>
                <c:pt idx="3155">
                  <c:v>5.0700661247665106</c:v>
                </c:pt>
                <c:pt idx="3156">
                  <c:v>5.0035211916944906</c:v>
                </c:pt>
                <c:pt idx="3157">
                  <c:v>4.936670210135583</c:v>
                </c:pt>
                <c:pt idx="3158">
                  <c:v>4.8695530121484545</c:v>
                </c:pt>
                <c:pt idx="3159">
                  <c:v>4.8022089752785702</c:v>
                </c:pt>
                <c:pt idx="3160">
                  <c:v>4.7346769875244394</c:v>
                </c:pt>
                <c:pt idx="3161">
                  <c:v>4.6669954136684701</c:v>
                </c:pt>
                <c:pt idx="3162">
                  <c:v>4.5992020629975521</c:v>
                </c:pt>
                <c:pt idx="3163">
                  <c:v>4.5313341584470201</c:v>
                </c:pt>
                <c:pt idx="3164">
                  <c:v>4.463428307186704</c:v>
                </c:pt>
                <c:pt idx="3165">
                  <c:v>4.3955204726709649</c:v>
                </c:pt>
                <c:pt idx="3166">
                  <c:v>4.327645948168664</c:v>
                </c:pt>
                <c:pt idx="3167">
                  <c:v>4.2598393317867895</c:v>
                </c:pt>
                <c:pt idx="3168">
                  <c:v>4.1921345029972477</c:v>
                </c:pt>
                <c:pt idx="3169">
                  <c:v>4.1245646006727581</c:v>
                </c:pt>
                <c:pt idx="3170">
                  <c:v>4.0571620026365816</c:v>
                </c:pt>
                <c:pt idx="3171">
                  <c:v>3.989958306723524</c:v>
                </c:pt>
                <c:pt idx="3172">
                  <c:v>3.9229843133530329</c:v>
                </c:pt>
                <c:pt idx="3173">
                  <c:v>3.8562700096039628</c:v>
                </c:pt>
                <c:pt idx="3174">
                  <c:v>3.7898445547853052</c:v>
                </c:pt>
                <c:pt idx="3175">
                  <c:v>3.7237362674914145</c:v>
                </c:pt>
                <c:pt idx="3176">
                  <c:v>3.6579726141242821</c:v>
                </c:pt>
                <c:pt idx="3177">
                  <c:v>3.5925801988680321</c:v>
                </c:pt>
                <c:pt idx="3178">
                  <c:v>3.5275847550975219</c:v>
                </c:pt>
                <c:pt idx="3179">
                  <c:v>3.4630111381963551</c:v>
                </c:pt>
                <c:pt idx="3180">
                  <c:v>3.3988833197617789</c:v>
                </c:pt>
                <c:pt idx="3181">
                  <c:v>3.3352243831708641</c:v>
                </c:pt>
                <c:pt idx="3182">
                  <c:v>3.2720565204779297</c:v>
                </c:pt>
                <c:pt idx="3183">
                  <c:v>3.2094010306161782</c:v>
                </c:pt>
                <c:pt idx="3184">
                  <c:v>3.1472783188687257</c:v>
                </c:pt>
                <c:pt idx="3185">
                  <c:v>3.0857078975775285</c:v>
                </c:pt>
                <c:pt idx="3186">
                  <c:v>3.0247083880548122</c:v>
                </c:pt>
                <c:pt idx="3187">
                  <c:v>2.9642975236615192</c:v>
                </c:pt>
                <c:pt idx="3188">
                  <c:v>2.9044921540140187</c:v>
                </c:pt>
                <c:pt idx="3189">
                  <c:v>2.8453082502812781</c:v>
                </c:pt>
                <c:pt idx="3190">
                  <c:v>2.7867609115338592</c:v>
                </c:pt>
                <c:pt idx="3191">
                  <c:v>2.7288643721033412</c:v>
                </c:pt>
                <c:pt idx="3192">
                  <c:v>2.6716320099100197</c:v>
                </c:pt>
                <c:pt idx="3193">
                  <c:v>2.6150763557207437</c:v>
                </c:pt>
                <c:pt idx="3194">
                  <c:v>2.5592091032903692</c:v>
                </c:pt>
                <c:pt idx="3195">
                  <c:v>2.5040411203474404</c:v>
                </c:pt>
                <c:pt idx="3196">
                  <c:v>2.4495824603797027</c:v>
                </c:pt>
                <c:pt idx="3197">
                  <c:v>2.3958423751768261</c:v>
                </c:pt>
                <c:pt idx="3198">
                  <c:v>2.3428293280873782</c:v>
                </c:pt>
                <c:pt idx="3199">
                  <c:v>2.2905510079464788</c:v>
                </c:pt>
                <c:pt idx="3200">
                  <c:v>2.2390143436315042</c:v>
                </c:pt>
                <c:pt idx="3201">
                  <c:v>2.1882255192042384</c:v>
                </c:pt>
                <c:pt idx="3202">
                  <c:v>2.1381899895942031</c:v>
                </c:pt>
                <c:pt idx="3203">
                  <c:v>2.0889124967848529</c:v>
                </c:pt>
                <c:pt idx="3204">
                  <c:v>2.0403970864578298</c:v>
                </c:pt>
                <c:pt idx="3205">
                  <c:v>1.99264712505723</c:v>
                </c:pt>
                <c:pt idx="3206">
                  <c:v>1.9456653172307234</c:v>
                </c:pt>
                <c:pt idx="3207">
                  <c:v>1.8994537236103042</c:v>
                </c:pt>
                <c:pt idx="3208">
                  <c:v>1.8540137788929283</c:v>
                </c:pt>
                <c:pt idx="3209">
                  <c:v>1.8093463101822838</c:v>
                </c:pt>
                <c:pt idx="3210">
                  <c:v>1.7654515555558055</c:v>
                </c:pt>
                <c:pt idx="3211">
                  <c:v>1.7223291828198963</c:v>
                </c:pt>
                <c:pt idx="3212">
                  <c:v>1.6799783084184619</c:v>
                </c:pt>
                <c:pt idx="3213">
                  <c:v>1.6383975164602729</c:v>
                </c:pt>
                <c:pt idx="3214">
                  <c:v>1.5975848778322355</c:v>
                </c:pt>
                <c:pt idx="3215">
                  <c:v>1.5575379693662823</c:v>
                </c:pt>
                <c:pt idx="3216">
                  <c:v>1.5182538930289704</c:v>
                </c:pt>
                <c:pt idx="3217">
                  <c:v>1.4797292951040666</c:v>
                </c:pt>
                <c:pt idx="3218">
                  <c:v>1.441960385338646</c:v>
                </c:pt>
                <c:pt idx="3219">
                  <c:v>1.4049429560271114</c:v>
                </c:pt>
                <c:pt idx="3220">
                  <c:v>1.3686724010043847</c:v>
                </c:pt>
                <c:pt idx="3221">
                  <c:v>1.3331437345247901</c:v>
                </c:pt>
                <c:pt idx="3222">
                  <c:v>1.2983516100024814</c:v>
                </c:pt>
                <c:pt idx="3223">
                  <c:v>1.2642903385903217</c:v>
                </c:pt>
                <c:pt idx="3224">
                  <c:v>1.230953907575842</c:v>
                </c:pt>
                <c:pt idx="3225">
                  <c:v>1.19833599857461</c:v>
                </c:pt>
                <c:pt idx="3226">
                  <c:v>1.1664300055007752</c:v>
                </c:pt>
                <c:pt idx="3227">
                  <c:v>1.1352290522987301</c:v>
                </c:pt>
                <c:pt idx="3228">
                  <c:v>1.1047260104170156</c:v>
                </c:pt>
                <c:pt idx="3229">
                  <c:v>1.0749135160109931</c:v>
                </c:pt>
                <c:pt idx="3230">
                  <c:v>1.0457839868588661</c:v>
                </c:pt>
                <c:pt idx="3231">
                  <c:v>1.0173296389781497</c:v>
                </c:pt>
                <c:pt idx="3232">
                  <c:v>0.98954250293054358</c:v>
                </c:pt>
                <c:pt idx="3233">
                  <c:v>0.9624144398042227</c:v>
                </c:pt>
                <c:pt idx="3234">
                  <c:v>0.93593715686389911</c:v>
                </c:pt>
                <c:pt idx="3235">
                  <c:v>0.9101022228596134</c:v>
                </c:pt>
                <c:pt idx="3236">
                  <c:v>0.8849010829865408</c:v>
                </c:pt>
                <c:pt idx="3237">
                  <c:v>0.86032507348882581</c:v>
                </c:pt>
                <c:pt idx="3238">
                  <c:v>0.83636543590274159</c:v>
                </c:pt>
                <c:pt idx="3239">
                  <c:v>0.8130133309323061</c:v>
                </c:pt>
                <c:pt idx="3240">
                  <c:v>0.79025985195551463</c:v>
                </c:pt>
                <c:pt idx="3241">
                  <c:v>0.76809603815693184</c:v>
                </c:pt>
                <c:pt idx="3242">
                  <c:v>0.74651288728469911</c:v>
                </c:pt>
                <c:pt idx="3243">
                  <c:v>0.72550136803068555</c:v>
                </c:pt>
                <c:pt idx="3244">
                  <c:v>0.70505243203322732</c:v>
                </c:pt>
                <c:pt idx="3245">
                  <c:v>0.68515702550263147</c:v>
                </c:pt>
                <c:pt idx="3246">
                  <c:v>0.66580610046986977</c:v>
                </c:pt>
                <c:pt idx="3247">
                  <c:v>0.64699062566094134</c:v>
                </c:pt>
                <c:pt idx="3248">
                  <c:v>0.62870159699832096</c:v>
                </c:pt>
                <c:pt idx="3249">
                  <c:v>0.61093004773260617</c:v>
                </c:pt>
                <c:pt idx="3250">
                  <c:v>0.59366705820796173</c:v>
                </c:pt>
                <c:pt idx="3251">
                  <c:v>0.57690376526513498</c:v>
                </c:pt>
                <c:pt idx="3252">
                  <c:v>0.56063137128647644</c:v>
                </c:pt>
                <c:pt idx="3253">
                  <c:v>0.54484115288840462</c:v>
                </c:pt>
                <c:pt idx="3254">
                  <c:v>0.52952446926585228</c:v>
                </c:pt>
                <c:pt idx="3255">
                  <c:v>0.5146727701956515</c:v>
                </c:pt>
                <c:pt idx="3256">
                  <c:v>0.5002776037040717</c:v>
                </c:pt>
                <c:pt idx="3257">
                  <c:v>0.48633062340575522</c:v>
                </c:pt>
                <c:pt idx="3258">
                  <c:v>0.47282359552066455</c:v>
                </c:pt>
                <c:pt idx="3259">
                  <c:v>0.45974840557616853</c:v>
                </c:pt>
                <c:pt idx="3260">
                  <c:v>0.44709706480200345</c:v>
                </c:pt>
                <c:pt idx="3261">
                  <c:v>0.4348617162255104</c:v>
                </c:pt>
                <c:pt idx="3262">
                  <c:v>0.42303464047505035</c:v>
                </c:pt>
                <c:pt idx="3263">
                  <c:v>0.41160826129978129</c:v>
                </c:pt>
                <c:pt idx="3264">
                  <c:v>0.40057515081398676</c:v>
                </c:pt>
                <c:pt idx="3265">
                  <c:v>0.38992803447397389</c:v>
                </c:pt>
                <c:pt idx="3266">
                  <c:v>0.3796597957963328</c:v>
                </c:pt>
                <c:pt idx="3267">
                  <c:v>0.36976348082582738</c:v>
                </c:pt>
                <c:pt idx="3268">
                  <c:v>0.36023230236134041</c:v>
                </c:pt>
                <c:pt idx="3269">
                  <c:v>0.3510596439485078</c:v>
                </c:pt>
                <c:pt idx="3270">
                  <c:v>0.34223906364759171</c:v>
                </c:pt>
                <c:pt idx="3271">
                  <c:v>0.33376429758491716</c:v>
                </c:pt>
                <c:pt idx="3272">
                  <c:v>0.32562926329648362</c:v>
                </c:pt>
                <c:pt idx="3273">
                  <c:v>0.31782806287194082</c:v>
                </c:pt>
                <c:pt idx="3274">
                  <c:v>0.31035498590726762</c:v>
                </c:pt>
                <c:pt idx="3275">
                  <c:v>0.30320451227441442</c:v>
                </c:pt>
                <c:pt idx="3276">
                  <c:v>0.29637131471556932</c:v>
                </c:pt>
                <c:pt idx="3277">
                  <c:v>0.289850261270509</c:v>
                </c:pt>
                <c:pt idx="3278">
                  <c:v>0.28363641754411056</c:v>
                </c:pt>
                <c:pt idx="3279">
                  <c:v>0.27772504882195326</c:v>
                </c:pt>
                <c:pt idx="3280">
                  <c:v>0.27211162204119493</c:v>
                </c:pt>
                <c:pt idx="3281">
                  <c:v>0.2667918076238453</c:v>
                </c:pt>
                <c:pt idx="3282">
                  <c:v>0.26176148117928688</c:v>
                </c:pt>
                <c:pt idx="3283">
                  <c:v>0.25701672508280815</c:v>
                </c:pt>
                <c:pt idx="3284">
                  <c:v>0.25255382993635128</c:v>
                </c:pt>
                <c:pt idx="3285">
                  <c:v>0.24836929591764989</c:v>
                </c:pt>
                <c:pt idx="3286">
                  <c:v>0.24445983402383878</c:v>
                </c:pt>
                <c:pt idx="3287">
                  <c:v>0.24082236721464728</c:v>
                </c:pt>
                <c:pt idx="3288">
                  <c:v>0.23745403146084287</c:v>
                </c:pt>
                <c:pt idx="3289">
                  <c:v>0.23435217670257208</c:v>
                </c:pt>
                <c:pt idx="3290">
                  <c:v>0.23151436772252881</c:v>
                </c:pt>
                <c:pt idx="3291">
                  <c:v>0.22893838493790192</c:v>
                </c:pt>
                <c:pt idx="3292">
                  <c:v>0.2266222251154463</c:v>
                </c:pt>
                <c:pt idx="3293">
                  <c:v>0.224564102013007</c:v>
                </c:pt>
                <c:pt idx="3294">
                  <c:v>0.22276244695098041</c:v>
                </c:pt>
                <c:pt idx="3295">
                  <c:v>0.22121590931658516</c:v>
                </c:pt>
                <c:pt idx="3296">
                  <c:v>0.21992335700355076</c:v>
                </c:pt>
                <c:pt idx="3297">
                  <c:v>0.2188838767894177</c:v>
                </c:pt>
                <c:pt idx="3298">
                  <c:v>0.21809677465231991</c:v>
                </c:pt>
                <c:pt idx="3299">
                  <c:v>0.21756157602883955</c:v>
                </c:pt>
                <c:pt idx="3300">
                  <c:v>0.21727802601387375</c:v>
                </c:pt>
                <c:pt idx="3301">
                  <c:v>0.21724608950350496</c:v>
                </c:pt>
                <c:pt idx="3302">
                  <c:v>0.21746595128099958</c:v>
                </c:pt>
                <c:pt idx="3303">
                  <c:v>0.21793801604624863</c:v>
                </c:pt>
                <c:pt idx="3304">
                  <c:v>0.21866290838796701</c:v>
                </c:pt>
                <c:pt idx="3305">
                  <c:v>0.2196414726981884</c:v>
                </c:pt>
                <c:pt idx="3306">
                  <c:v>0.22087477302777433</c:v>
                </c:pt>
                <c:pt idx="3307">
                  <c:v>0.22236409288160325</c:v>
                </c:pt>
                <c:pt idx="3308">
                  <c:v>0.22411093495138171</c:v>
                </c:pt>
                <c:pt idx="3309">
                  <c:v>0.22611702078417023</c:v>
                </c:pt>
                <c:pt idx="3310">
                  <c:v>0.22838429038375815</c:v>
                </c:pt>
                <c:pt idx="3311">
                  <c:v>0.23091490174213244</c:v>
                </c:pt>
                <c:pt idx="3312">
                  <c:v>0.23371123029777882</c:v>
                </c:pt>
                <c:pt idx="3313">
                  <c:v>0.23677586831694183</c:v>
                </c:pt>
                <c:pt idx="3314">
                  <c:v>0.24011162419425819</c:v>
                </c:pt>
                <c:pt idx="3315">
                  <c:v>0.24372152166809688</c:v>
                </c:pt>
                <c:pt idx="3316">
                  <c:v>0.2476087989461643</c:v>
                </c:pt>
                <c:pt idx="3317">
                  <c:v>0.25177690773639266</c:v>
                </c:pt>
                <c:pt idx="3318">
                  <c:v>0.25622951217770207</c:v>
                </c:pt>
                <c:pt idx="3319">
                  <c:v>0.26097048766537206</c:v>
                </c:pt>
                <c:pt idx="3320">
                  <c:v>0.26600391956472808</c:v>
                </c:pt>
                <c:pt idx="3321">
                  <c:v>0.27133410180739131</c:v>
                </c:pt>
                <c:pt idx="3322">
                  <c:v>0.27696553536341706</c:v>
                </c:pt>
                <c:pt idx="3323">
                  <c:v>0.28290292658266403</c:v>
                </c:pt>
                <c:pt idx="3324">
                  <c:v>0.28915118539864998</c:v>
                </c:pt>
                <c:pt idx="3325">
                  <c:v>0.29571542338743306</c:v>
                </c:pt>
                <c:pt idx="3326">
                  <c:v>0.30260095167438805</c:v>
                </c:pt>
                <c:pt idx="3327">
                  <c:v>0.3098132786811113</c:v>
                </c:pt>
                <c:pt idx="3328">
                  <c:v>0.31735810770475237</c:v>
                </c:pt>
                <c:pt idx="3329">
                  <c:v>0.32524133432184882</c:v>
                </c:pt>
                <c:pt idx="3330">
                  <c:v>0.3334690436083228</c:v>
                </c:pt>
                <c:pt idx="3331">
                  <c:v>0.34204750716778182</c:v>
                </c:pt>
                <c:pt idx="3332">
                  <c:v>0.35098317995928385</c:v>
                </c:pt>
                <c:pt idx="3333">
                  <c:v>0.36028269691651038</c:v>
                </c:pt>
                <c:pt idx="3334">
                  <c:v>0.3699528693493665</c:v>
                </c:pt>
                <c:pt idx="3335">
                  <c:v>0.38000068111980495</c:v>
                </c:pt>
                <c:pt idx="3336">
                  <c:v>0.39043328458288845</c:v>
                </c:pt>
                <c:pt idx="3337">
                  <c:v>0.40125799628456632</c:v>
                </c:pt>
                <c:pt idx="3338">
                  <c:v>0.41248229240738182</c:v>
                </c:pt>
                <c:pt idx="3339">
                  <c:v>0.42411380395559811</c:v>
                </c:pt>
                <c:pt idx="3340">
                  <c:v>0.43616031167113845</c:v>
                </c:pt>
                <c:pt idx="3341">
                  <c:v>0.44862974067157879</c:v>
                </c:pt>
                <c:pt idx="3342">
                  <c:v>0.46153015480218329</c:v>
                </c:pt>
                <c:pt idx="3343">
                  <c:v>0.47486975069340231</c:v>
                </c:pt>
                <c:pt idx="3344">
                  <c:v>0.48865685151590665</c:v>
                </c:pt>
                <c:pt idx="3345">
                  <c:v>0.50289990042507104</c:v>
                </c:pt>
                <c:pt idx="3346">
                  <c:v>0.51760745368740724</c:v>
                </c:pt>
                <c:pt idx="3347">
                  <c:v>0.53278817348136698</c:v>
                </c:pt>
                <c:pt idx="3348">
                  <c:v>0.54845082036526649</c:v>
                </c:pt>
                <c:pt idx="3349">
                  <c:v>0.5646042454057093</c:v>
                </c:pt>
                <c:pt idx="3350">
                  <c:v>0.58125738195980126</c:v>
                </c:pt>
                <c:pt idx="3351">
                  <c:v>0.59841923710505351</c:v>
                </c:pt>
                <c:pt idx="3352">
                  <c:v>0.61609888271124069</c:v>
                </c:pt>
                <c:pt idx="3353">
                  <c:v>0.63430544614900952</c:v>
                </c:pt>
                <c:pt idx="3354">
                  <c:v>0.65304810063013585</c:v>
                </c:pt>
                <c:pt idx="3355">
                  <c:v>0.67233605517555595</c:v>
                </c:pt>
                <c:pt idx="3356">
                  <c:v>0.6921785442069136</c:v>
                </c:pt>
                <c:pt idx="3357">
                  <c:v>0.71258481675893093</c:v>
                </c:pt>
                <c:pt idx="3358">
                  <c:v>0.73356412530944859</c:v>
                </c:pt>
                <c:pt idx="3359">
                  <c:v>0.75512571422569685</c:v>
                </c:pt>
                <c:pt idx="3360">
                  <c:v>0.77727880782530823</c:v>
                </c:pt>
                <c:pt idx="3361">
                  <c:v>0.80003259805141558</c:v>
                </c:pt>
                <c:pt idx="3362">
                  <c:v>0.82339623176242149</c:v>
                </c:pt>
                <c:pt idx="3363">
                  <c:v>0.8473787976369147</c:v>
                </c:pt>
                <c:pt idx="3364">
                  <c:v>0.87198931269586111</c:v>
                </c:pt>
                <c:pt idx="3365">
                  <c:v>0.89723670844487602</c:v>
                </c:pt>
                <c:pt idx="3366">
                  <c:v>0.92312981663949301</c:v>
                </c:pt>
                <c:pt idx="3367">
                  <c:v>0.94967735467870085</c:v>
                </c:pt>
                <c:pt idx="3368">
                  <c:v>0.97688791063129299</c:v>
                </c:pt>
                <c:pt idx="3369">
                  <c:v>1.0047699279021762</c:v>
                </c:pt>
                <c:pt idx="3370">
                  <c:v>1.0333316895456435</c:v>
                </c:pt>
                <c:pt idx="3371">
                  <c:v>1.0625813022335924</c:v>
                </c:pt>
                <c:pt idx="3372">
                  <c:v>1.0925266798891755</c:v>
                </c:pt>
                <c:pt idx="3373">
                  <c:v>1.1231755269958208</c:v>
                </c:pt>
                <c:pt idx="3374">
                  <c:v>1.1545353215928191</c:v>
                </c:pt>
                <c:pt idx="3375">
                  <c:v>1.1866132979714228</c:v>
                </c:pt>
                <c:pt idx="3376">
                  <c:v>1.219416429084484</c:v>
                </c:pt>
                <c:pt idx="3377">
                  <c:v>1.2529514086851892</c:v>
                </c:pt>
                <c:pt idx="3378">
                  <c:v>1.2872246332109392</c:v>
                </c:pt>
                <c:pt idx="3379">
                  <c:v>1.3222421834304061</c:v>
                </c:pt>
                <c:pt idx="3380">
                  <c:v>1.358009805871442</c:v>
                </c:pt>
                <c:pt idx="3381">
                  <c:v>1.3945328940514801</c:v>
                </c:pt>
                <c:pt idx="3382">
                  <c:v>1.4318164695296058</c:v>
                </c:pt>
                <c:pt idx="3383">
                  <c:v>1.4698651628043566</c:v>
                </c:pt>
                <c:pt idx="3384">
                  <c:v>1.5086831940801759</c:v>
                </c:pt>
                <c:pt idx="3385">
                  <c:v>1.5482743539271748</c:v>
                </c:pt>
                <c:pt idx="3386">
                  <c:v>1.5886419838611561</c:v>
                </c:pt>
                <c:pt idx="3387">
                  <c:v>1.6297889568701902</c:v>
                </c:pt>
                <c:pt idx="3388">
                  <c:v>1.6717176579169573</c:v>
                </c:pt>
                <c:pt idx="3389">
                  <c:v>1.7144299644467278</c:v>
                </c:pt>
                <c:pt idx="3390">
                  <c:v>1.7579272269308002</c:v>
                </c:pt>
                <c:pt idx="3391">
                  <c:v>1.8022102494787744</c:v>
                </c:pt>
                <c:pt idx="3392">
                  <c:v>1.8472792705518697</c:v>
                </c:pt>
                <c:pt idx="3393">
                  <c:v>1.8931339438118406</c:v>
                </c:pt>
                <c:pt idx="3394">
                  <c:v>1.9397733191405877</c:v>
                </c:pt>
                <c:pt idx="3395">
                  <c:v>1.9871958238674901</c:v>
                </c:pt>
                <c:pt idx="3396">
                  <c:v>2.0353992442401112</c:v>
                </c:pt>
                <c:pt idx="3397">
                  <c:v>2.084380707177937</c:v>
                </c:pt>
                <c:pt idx="3398">
                  <c:v>2.134136662347947</c:v>
                </c:pt>
                <c:pt idx="3399">
                  <c:v>2.1846628646006638</c:v>
                </c:pt>
                <c:pt idx="3400">
                  <c:v>2.2359543568087372</c:v>
                </c:pt>
                <c:pt idx="3401">
                  <c:v>2.2880054531482577</c:v>
                </c:pt>
                <c:pt idx="3402">
                  <c:v>2.3408097228651341</c:v>
                </c:pt>
                <c:pt idx="3403">
                  <c:v>2.3943599745686921</c:v>
                </c:pt>
                <c:pt idx="3404">
                  <c:v>2.4486482410951638</c:v>
                </c:pt>
                <c:pt idx="3405">
                  <c:v>2.5036657649843752</c:v>
                </c:pt>
                <c:pt idx="3406">
                  <c:v>2.5594029846137905</c:v>
                </c:pt>
                <c:pt idx="3407">
                  <c:v>2.6158495210307757</c:v>
                </c:pt>
                <c:pt idx="3408">
                  <c:v>2.6729941655317311</c:v>
                </c:pt>
                <c:pt idx="3409">
                  <c:v>2.7308248680257843</c:v>
                </c:pt>
                <c:pt idx="3410">
                  <c:v>2.7893287262320694</c:v>
                </c:pt>
                <c:pt idx="3411">
                  <c:v>2.8484919757494422</c:v>
                </c:pt>
                <c:pt idx="3412">
                  <c:v>2.9082999810452033</c:v>
                </c:pt>
                <c:pt idx="3413">
                  <c:v>2.9687372274025545</c:v>
                </c:pt>
                <c:pt idx="3414">
                  <c:v>3.0297873138711235</c:v>
                </c:pt>
                <c:pt idx="3415">
                  <c:v>3.0914329472591273</c:v>
                </c:pt>
                <c:pt idx="3416">
                  <c:v>3.1536559372106994</c:v>
                </c:pt>
                <c:pt idx="3417">
                  <c:v>3.2164371924056043</c:v>
                </c:pt>
                <c:pt idx="3418">
                  <c:v>3.2797567179200167</c:v>
                </c:pt>
                <c:pt idx="3419">
                  <c:v>3.3435936137866782</c:v>
                </c:pt>
                <c:pt idx="3420">
                  <c:v>3.4079260747907432</c:v>
                </c:pt>
                <c:pt idx="3421">
                  <c:v>3.472731391532661</c:v>
                </c:pt>
                <c:pt idx="3422">
                  <c:v>3.5379859527956388</c:v>
                </c:pt>
                <c:pt idx="3423">
                  <c:v>3.6036652492444432</c:v>
                </c:pt>
                <c:pt idx="3424">
                  <c:v>3.6697438784886072</c:v>
                </c:pt>
                <c:pt idx="3425">
                  <c:v>3.7361955515350989</c:v>
                </c:pt>
                <c:pt idx="3426">
                  <c:v>3.802993100656904</c:v>
                </c:pt>
                <c:pt idx="3427">
                  <c:v>3.8701084886996897</c:v>
                </c:pt>
                <c:pt idx="3428">
                  <c:v>3.9375128198488967</c:v>
                </c:pt>
                <c:pt idx="3429">
                  <c:v>4.0051763518744465</c:v>
                </c:pt>
                <c:pt idx="3430">
                  <c:v>4.0730685098681434</c:v>
                </c:pt>
                <c:pt idx="3431">
                  <c:v>4.1411579014903825</c:v>
                </c:pt>
                <c:pt idx="3432">
                  <c:v>4.2094123337306577</c:v>
                </c:pt>
                <c:pt idx="3433">
                  <c:v>4.2777988311958284</c:v>
                </c:pt>
                <c:pt idx="3434">
                  <c:v>4.346283655925431</c:v>
                </c:pt>
                <c:pt idx="3435">
                  <c:v>4.4148323287385045</c:v>
                </c:pt>
                <c:pt idx="3436">
                  <c:v>4.4834096521083078</c:v>
                </c:pt>
                <c:pt idx="3437">
                  <c:v>4.5519797345622015</c:v>
                </c:pt>
                <c:pt idx="3438">
                  <c:v>4.6205060165951286</c:v>
                </c:pt>
                <c:pt idx="3439">
                  <c:v>4.6889512980885817</c:v>
                </c:pt>
                <c:pt idx="3440">
                  <c:v>4.7572777672165767</c:v>
                </c:pt>
                <c:pt idx="3441">
                  <c:v>4.8254470308231827</c:v>
                </c:pt>
                <c:pt idx="3442">
                  <c:v>4.8934201462462159</c:v>
                </c:pt>
                <c:pt idx="3443">
                  <c:v>4.9611576545653673</c:v>
                </c:pt>
                <c:pt idx="3444">
                  <c:v>5.0286196152414204</c:v>
                </c:pt>
                <c:pt idx="3445">
                  <c:v>5.0957656421162385</c:v>
                </c:pt>
                <c:pt idx="3446">
                  <c:v>5.16255494073663</c:v>
                </c:pt>
                <c:pt idx="3447">
                  <c:v>5.2289463469624868</c:v>
                </c:pt>
                <c:pt idx="3448">
                  <c:v>5.2948983668145155</c:v>
                </c:pt>
                <c:pt idx="3449">
                  <c:v>5.3603692175148474</c:v>
                </c:pt>
                <c:pt idx="3450">
                  <c:v>5.4253168696711871</c:v>
                </c:pt>
                <c:pt idx="3451">
                  <c:v>5.4896990905502108</c:v>
                </c:pt>
                <c:pt idx="3452">
                  <c:v>5.5534734883794314</c:v>
                </c:pt>
                <c:pt idx="3453">
                  <c:v>5.6165975576247176</c:v>
                </c:pt>
                <c:pt idx="3454">
                  <c:v>5.6790287251692728</c:v>
                </c:pt>
                <c:pt idx="3455">
                  <c:v>5.7407243973376083</c:v>
                </c:pt>
                <c:pt idx="3456">
                  <c:v>5.8016420076861523</c:v>
                </c:pt>
                <c:pt idx="3457">
                  <c:v>5.8617390654931727</c:v>
                </c:pt>
                <c:pt idx="3458">
                  <c:v>5.9209732048692585</c:v>
                </c:pt>
                <c:pt idx="3459">
                  <c:v>5.9793022344129225</c:v>
                </c:pt>
                <c:pt idx="3460">
                  <c:v>6.0366841873276993</c:v>
                </c:pt>
                <c:pt idx="3461">
                  <c:v>6.0930773719203977</c:v>
                </c:pt>
                <c:pt idx="3462">
                  <c:v>6.1484404223944127</c:v>
                </c:pt>
                <c:pt idx="3463">
                  <c:v>6.202732349850562</c:v>
                </c:pt>
                <c:pt idx="3464">
                  <c:v>6.2559125934083415</c:v>
                </c:pt>
                <c:pt idx="3465">
                  <c:v>6.307941071355482</c:v>
                </c:pt>
                <c:pt idx="3466">
                  <c:v>6.3587782322358972</c:v>
                </c:pt>
                <c:pt idx="3467">
                  <c:v>6.4083851057812291</c:v>
                </c:pt>
                <c:pt idx="3468">
                  <c:v>6.4567233535950717</c:v>
                </c:pt>
                <c:pt idx="3469">
                  <c:v>6.5037553194927025</c:v>
                </c:pt>
                <c:pt idx="3470">
                  <c:v>6.5494440794033313</c:v>
                </c:pt>
                <c:pt idx="3471">
                  <c:v>6.5937534907375532</c:v>
                </c:pt>
                <c:pt idx="3472">
                  <c:v>6.6366482411306702</c:v>
                </c:pt>
                <c:pt idx="3473">
                  <c:v>6.6780938964561773</c:v>
                </c:pt>
                <c:pt idx="3474">
                  <c:v>6.7180569480300845</c:v>
                </c:pt>
                <c:pt idx="3475">
                  <c:v>6.7565048588951413</c:v>
                </c:pt>
                <c:pt idx="3476">
                  <c:v>6.7934061091102436</c:v>
                </c:pt>
                <c:pt idx="3477">
                  <c:v>6.8287302399378467</c:v>
                </c:pt>
                <c:pt idx="3478">
                  <c:v>6.8624478968512355</c:v>
                </c:pt>
                <c:pt idx="3479">
                  <c:v>6.8945308712659061</c:v>
                </c:pt>
                <c:pt idx="3480">
                  <c:v>6.9249521409126586</c:v>
                </c:pt>
                <c:pt idx="3481">
                  <c:v>6.9536859087693799</c:v>
                </c:pt>
                <c:pt idx="3482">
                  <c:v>6.9807076404646846</c:v>
                </c:pt>
                <c:pt idx="3483">
                  <c:v>7.0059941000797785</c:v>
                </c:pt>
                <c:pt idx="3484">
                  <c:v>7.0295233842729719</c:v>
                </c:pt>
                <c:pt idx="3485">
                  <c:v>7.0512749546476083</c:v>
                </c:pt>
                <c:pt idx="3486">
                  <c:v>7.0712296683019034</c:v>
                </c:pt>
                <c:pt idx="3487">
                  <c:v>7.0893698064877784</c:v>
                </c:pt>
                <c:pt idx="3488">
                  <c:v>7.10567910132258</c:v>
                </c:pt>
                <c:pt idx="3489">
                  <c:v>7.1201427604903902</c:v>
                </c:pt>
                <c:pt idx="3490">
                  <c:v>7.132747489881333</c:v>
                </c:pt>
                <c:pt idx="3491">
                  <c:v>7.143481514117398</c:v>
                </c:pt>
                <c:pt idx="3492">
                  <c:v>7.1523345949196955</c:v>
                </c:pt>
                <c:pt idx="3493">
                  <c:v>7.1592980472772085</c:v>
                </c:pt>
                <c:pt idx="3494">
                  <c:v>7.1643647533769581</c:v>
                </c:pt>
                <c:pt idx="3495">
                  <c:v>7.1675291742692853</c:v>
                </c:pt>
                <c:pt idx="3496">
                  <c:v>7.1687873592342504</c:v>
                </c:pt>
                <c:pt idx="3497">
                  <c:v>7.1681369528337999</c:v>
                </c:pt>
                <c:pt idx="3498">
                  <c:v>7.1655771996287942</c:v>
                </c:pt>
                <c:pt idx="3499">
                  <c:v>7.1611089465520301</c:v>
                </c:pt>
                <c:pt idx="3500">
                  <c:v>7.1547346429232066</c:v>
                </c:pt>
                <c:pt idx="3501">
                  <c:v>7.1464583381149795</c:v>
                </c:pt>
                <c:pt idx="3502">
                  <c:v>7.1362856768662333</c:v>
                </c:pt>
                <c:pt idx="3503">
                  <c:v>7.1242238922502485</c:v>
                </c:pt>
                <c:pt idx="3504">
                  <c:v>7.1102817963159275</c:v>
                </c:pt>
                <c:pt idx="3505">
                  <c:v>7.0944697684184792</c:v>
                </c:pt>
                <c:pt idx="3506">
                  <c:v>7.0767997412631383</c:v>
                </c:pt>
                <c:pt idx="3507">
                  <c:v>7.057285184689988</c:v>
                </c:pt>
                <c:pt idx="3508">
                  <c:v>7.0359410872344004</c:v>
                </c:pt>
                <c:pt idx="3509">
                  <c:v>7.0127839355024619</c:v>
                </c:pt>
                <c:pt idx="3510">
                  <c:v>6.9878316913999026</c:v>
                </c:pt>
                <c:pt idx="3511">
                  <c:v>6.9611037672684395</c:v>
                </c:pt>
                <c:pt idx="3512">
                  <c:v>6.932620998974536</c:v>
                </c:pt>
                <c:pt idx="3513">
                  <c:v>6.9024056170120565</c:v>
                </c:pt>
                <c:pt idx="3514">
                  <c:v>6.8704812156759685</c:v>
                </c:pt>
                <c:pt idx="3515">
                  <c:v>6.8368727203727886</c:v>
                </c:pt>
                <c:pt idx="3516">
                  <c:v>6.8016063531334003</c:v>
                </c:pt>
                <c:pt idx="3517">
                  <c:v>6.7647095964024508</c:v>
                </c:pt>
                <c:pt idx="3518">
                  <c:v>6.7262111551775892</c:v>
                </c:pt>
                <c:pt idx="3519">
                  <c:v>6.6861409175749227</c:v>
                </c:pt>
                <c:pt idx="3520">
                  <c:v>6.6445299139051297</c:v>
                </c:pt>
                <c:pt idx="3521">
                  <c:v>6.6014102743388534</c:v>
                </c:pt>
                <c:pt idx="3522">
                  <c:v>6.5568151852531802</c:v>
                </c:pt>
                <c:pt idx="3523">
                  <c:v>6.5107788443397654</c:v>
                </c:pt>
                <c:pt idx="3524">
                  <c:v>6.4633364145724315</c:v>
                </c:pt>
                <c:pt idx="3525">
                  <c:v>6.4145239771206608</c:v>
                </c:pt>
                <c:pt idx="3526">
                  <c:v>6.3643784833040913</c:v>
                </c:pt>
                <c:pt idx="3527">
                  <c:v>6.3129377056843472</c:v>
                </c:pt>
                <c:pt idx="3528">
                  <c:v>6.260240188383813</c:v>
                </c:pt>
                <c:pt idx="3529">
                  <c:v>6.2063251967370032</c:v>
                </c:pt>
                <c:pt idx="3530">
                  <c:v>6.1512326663600279</c:v>
                </c:pt>
                <c:pt idx="3531">
                  <c:v>6.0950031517463339</c:v>
                </c:pt>
                <c:pt idx="3532">
                  <c:v>6.0376777744761574</c:v>
                </c:pt>
                <c:pt idx="3533">
                  <c:v>5.9792981711431068</c:v>
                </c:pt>
                <c:pt idx="3534">
                  <c:v>5.9199064410878837</c:v>
                </c:pt>
                <c:pt idx="3535">
                  <c:v>5.85954509404303</c:v>
                </c:pt>
                <c:pt idx="3536">
                  <c:v>5.7982569977721701</c:v>
                </c:pt>
                <c:pt idx="3537">
                  <c:v>5.7360853258088476</c:v>
                </c:pt>
                <c:pt idx="3538">
                  <c:v>5.6730735053757773</c:v>
                </c:pt>
                <c:pt idx="3539">
                  <c:v>5.6092651655826788</c:v>
                </c:pt>
                <c:pt idx="3540">
                  <c:v>5.5447040859880978</c:v>
                </c:pt>
                <c:pt idx="3541">
                  <c:v>5.4794341456099573</c:v>
                </c:pt>
                <c:pt idx="3542">
                  <c:v>5.4134992724735298</c:v>
                </c:pt>
                <c:pt idx="3543">
                  <c:v>5.3469433937728219</c:v>
                </c:pt>
                <c:pt idx="3544">
                  <c:v>5.2798103867315964</c:v>
                </c:pt>
                <c:pt idx="3545">
                  <c:v>5.2121440302314079</c:v>
                </c:pt>
                <c:pt idx="3546">
                  <c:v>5.1439879572917055</c:v>
                </c:pt>
                <c:pt idx="3547">
                  <c:v>5.0753856084618203</c:v>
                </c:pt>
                <c:pt idx="3548">
                  <c:v>5.0063801861997383</c:v>
                </c:pt>
                <c:pt idx="3549">
                  <c:v>4.9370146103005847</c:v>
                </c:pt>
                <c:pt idx="3550">
                  <c:v>4.8673314744317695</c:v>
                </c:pt>
                <c:pt idx="3551">
                  <c:v>4.7973730038389704</c:v>
                </c:pt>
                <c:pt idx="3552">
                  <c:v>4.7271810142728965</c:v>
                </c:pt>
                <c:pt idx="3553">
                  <c:v>4.6567968721876403</c:v>
                </c:pt>
                <c:pt idx="3554">
                  <c:v>4.5862614562606518</c:v>
                </c:pt>
                <c:pt idx="3555">
                  <c:v>4.5156151202729475</c:v>
                </c:pt>
                <c:pt idx="3556">
                  <c:v>4.4448976573951375</c:v>
                </c:pt>
                <c:pt idx="3557">
                  <c:v>4.3741482659098008</c:v>
                </c:pt>
                <c:pt idx="3558">
                  <c:v>4.3034055164060518</c:v>
                </c:pt>
                <c:pt idx="3559">
                  <c:v>4.2327073204731906</c:v>
                </c:pt>
                <c:pt idx="3560">
                  <c:v>4.1620909009194644</c:v>
                </c:pt>
                <c:pt idx="3561">
                  <c:v>4.0915927635376192</c:v>
                </c:pt>
                <c:pt idx="3562">
                  <c:v>4.0212486704299373</c:v>
                </c:pt>
                <c:pt idx="3563">
                  <c:v>3.9510936149156657</c:v>
                </c:pt>
                <c:pt idx="3564">
                  <c:v>3.8811617980234723</c:v>
                </c:pt>
                <c:pt idx="3565">
                  <c:v>3.8114866065780562</c:v>
                </c:pt>
                <c:pt idx="3566">
                  <c:v>3.7421005928868012</c:v>
                </c:pt>
                <c:pt idx="3567">
                  <c:v>3.6730354560235017</c:v>
                </c:pt>
                <c:pt idx="3568">
                  <c:v>3.6043220247075163</c:v>
                </c:pt>
                <c:pt idx="3569">
                  <c:v>3.5359902417716609</c:v>
                </c:pt>
                <c:pt idx="3570">
                  <c:v>3.4680691502100247</c:v>
                </c:pt>
                <c:pt idx="3571">
                  <c:v>3.4005868807920612</c:v>
                </c:pt>
                <c:pt idx="3572">
                  <c:v>3.3335706412292208</c:v>
                </c:pt>
                <c:pt idx="3573">
                  <c:v>3.2670467068743356</c:v>
                </c:pt>
                <c:pt idx="3574">
                  <c:v>3.2010404129343542</c:v>
                </c:pt>
                <c:pt idx="3575">
                  <c:v>3.135576148173866</c:v>
                </c:pt>
                <c:pt idx="3576">
                  <c:v>3.0706773500813149</c:v>
                </c:pt>
                <c:pt idx="3577">
                  <c:v>3.0063665014715006</c:v>
                </c:pt>
                <c:pt idx="3578">
                  <c:v>2.9426651284951522</c:v>
                </c:pt>
                <c:pt idx="3579">
                  <c:v>2.8795938000225285</c:v>
                </c:pt>
                <c:pt idx="3580">
                  <c:v>2.8171721283659172</c:v>
                </c:pt>
                <c:pt idx="3581">
                  <c:v>2.7554187713083782</c:v>
                </c:pt>
                <c:pt idx="3582">
                  <c:v>2.6943514353972637</c:v>
                </c:pt>
                <c:pt idx="3583">
                  <c:v>2.6339868804690312</c:v>
                </c:pt>
                <c:pt idx="3584">
                  <c:v>2.5743409253593668</c:v>
                </c:pt>
                <c:pt idx="3585">
                  <c:v>2.5154284547619197</c:v>
                </c:pt>
                <c:pt idx="3586">
                  <c:v>2.457263427190878</c:v>
                </c:pt>
                <c:pt idx="3587">
                  <c:v>2.3998588840046806</c:v>
                </c:pt>
                <c:pt idx="3588">
                  <c:v>2.3432269594469082</c:v>
                </c:pt>
                <c:pt idx="3589">
                  <c:v>2.2873788916580651</c:v>
                </c:pt>
                <c:pt idx="3590">
                  <c:v>2.2323250346159624</c:v>
                </c:pt>
                <c:pt idx="3591">
                  <c:v>2.1780748709552542</c:v>
                </c:pt>
                <c:pt idx="3592">
                  <c:v>2.1246370256218379</c:v>
                </c:pt>
                <c:pt idx="3593">
                  <c:v>2.0720192803165483</c:v>
                </c:pt>
                <c:pt idx="3594">
                  <c:v>2.020228588679065</c:v>
                </c:pt>
                <c:pt idx="3595">
                  <c:v>1.9692710921688479</c:v>
                </c:pt>
                <c:pt idx="3596">
                  <c:v>1.9191521365938458</c:v>
                </c:pt>
                <c:pt idx="3597">
                  <c:v>1.869876289243027</c:v>
                </c:pt>
                <c:pt idx="3598">
                  <c:v>1.8214473565759179</c:v>
                </c:pt>
                <c:pt idx="3599">
                  <c:v>1.7738684024242872</c:v>
                </c:pt>
                <c:pt idx="3600">
                  <c:v>1.7271417666605742</c:v>
                </c:pt>
                <c:pt idx="3601">
                  <c:v>1.6812690842901994</c:v>
                </c:pt>
                <c:pt idx="3602">
                  <c:v>1.6362513049224063</c:v>
                </c:pt>
                <c:pt idx="3603">
                  <c:v>1.5920887125781182</c:v>
                </c:pt>
                <c:pt idx="3604">
                  <c:v>1.5487809457925801</c:v>
                </c:pt>
                <c:pt idx="3605">
                  <c:v>1.5063270179717421</c:v>
                </c:pt>
                <c:pt idx="3606">
                  <c:v>1.4647253379614438</c:v>
                </c:pt>
                <c:pt idx="3607">
                  <c:v>1.4239737307916438</c:v>
                </c:pt>
                <c:pt idx="3608">
                  <c:v>1.384069458556658</c:v>
                </c:pt>
                <c:pt idx="3609">
                  <c:v>1.3450092413943491</c:v>
                </c:pt>
                <c:pt idx="3610">
                  <c:v>1.3067892785289126</c:v>
                </c:pt>
                <c:pt idx="3611">
                  <c:v>1.2694052693422757</c:v>
                </c:pt>
                <c:pt idx="3612">
                  <c:v>1.2328524344408773</c:v>
                </c:pt>
                <c:pt idx="3613">
                  <c:v>1.1971255366849711</c:v>
                </c:pt>
                <c:pt idx="3614">
                  <c:v>1.1622189021502425</c:v>
                </c:pt>
                <c:pt idx="3615">
                  <c:v>1.1281264409917413</c:v>
                </c:pt>
                <c:pt idx="3616">
                  <c:v>1.094841668181274</c:v>
                </c:pt>
                <c:pt idx="3617">
                  <c:v>1.0623577240922073</c:v>
                </c:pt>
                <c:pt idx="3618">
                  <c:v>1.0306673949042831</c:v>
                </c:pt>
                <c:pt idx="3619">
                  <c:v>0.99976313280620832</c:v>
                </c:pt>
                <c:pt idx="3620">
                  <c:v>0.96963707597065607</c:v>
                </c:pt>
                <c:pt idx="3621">
                  <c:v>0.94028106828114455</c:v>
                </c:pt>
                <c:pt idx="3622">
                  <c:v>0.91168667879024856</c:v>
                </c:pt>
                <c:pt idx="3623">
                  <c:v>0.88384522088948025</c:v>
                </c:pt>
                <c:pt idx="3624">
                  <c:v>0.85674777117316614</c:v>
                </c:pt>
                <c:pt idx="3625">
                  <c:v>0.83038518797995342</c:v>
                </c:pt>
                <c:pt idx="3626">
                  <c:v>0.8047481295960045</c:v>
                </c:pt>
                <c:pt idx="3627">
                  <c:v>0.77982707210683899</c:v>
                </c:pt>
                <c:pt idx="3628">
                  <c:v>0.75561232688343483</c:v>
                </c:pt>
                <c:pt idx="3629">
                  <c:v>0.73209405769249902</c:v>
                </c:pt>
                <c:pt idx="3630">
                  <c:v>0.70926229741949265</c:v>
                </c:pt>
                <c:pt idx="3631">
                  <c:v>0.68710696439521757</c:v>
                </c:pt>
                <c:pt idx="3632">
                  <c:v>0.66561787831801977</c:v>
                </c:pt>
                <c:pt idx="3633">
                  <c:v>0.64478477576421678</c:v>
                </c:pt>
                <c:pt idx="3634">
                  <c:v>0.62459732528103518</c:v>
                </c:pt>
                <c:pt idx="3635">
                  <c:v>0.60504514205674653</c:v>
                </c:pt>
                <c:pt idx="3636">
                  <c:v>0.58611780216417841</c:v>
                </c:pt>
                <c:pt idx="3637">
                  <c:v>0.56780485637425471</c:v>
                </c:pt>
                <c:pt idx="3638">
                  <c:v>0.55009584353829766</c:v>
                </c:pt>
                <c:pt idx="3639">
                  <c:v>0.5329803035365327</c:v>
                </c:pt>
                <c:pt idx="3640">
                  <c:v>0.51644778979367156</c:v>
                </c:pt>
                <c:pt idx="3641">
                  <c:v>0.50048788136145927</c:v>
                </c:pt>
                <c:pt idx="3642">
                  <c:v>0.48509019456937735</c:v>
                </c:pt>
                <c:pt idx="3643">
                  <c:v>0.4702443942457204</c:v>
                </c:pt>
                <c:pt idx="3644">
                  <c:v>0.4559402045117153</c:v>
                </c:pt>
                <c:pt idx="3645">
                  <c:v>0.4421674191520224</c:v>
                </c:pt>
                <c:pt idx="3646">
                  <c:v>0.42891591156541975</c:v>
                </c:pt>
                <c:pt idx="3647">
                  <c:v>0.41617564430080073</c:v>
                </c:pt>
                <c:pt idx="3648">
                  <c:v>0.40393667818320095</c:v>
                </c:pt>
                <c:pt idx="3649">
                  <c:v>0.39218918103563855</c:v>
                </c:pt>
                <c:pt idx="3650">
                  <c:v>0.38092343600318185</c:v>
                </c:pt>
                <c:pt idx="3651">
                  <c:v>0.37012984948565314</c:v>
                </c:pt>
                <c:pt idx="3652">
                  <c:v>0.35979895868614803</c:v>
                </c:pt>
                <c:pt idx="3653">
                  <c:v>0.34992143878287341</c:v>
                </c:pt>
                <c:pt idx="3654">
                  <c:v>0.34048810973178545</c:v>
                </c:pt>
                <c:pt idx="3655">
                  <c:v>0.33148994270876003</c:v>
                </c:pt>
                <c:pt idx="3656">
                  <c:v>0.32291806619898855</c:v>
                </c:pt>
                <c:pt idx="3657">
                  <c:v>0.31476377174276166</c:v>
                </c:pt>
                <c:pt idx="3658">
                  <c:v>0.30701851934631796</c:v>
                </c:pt>
                <c:pt idx="3659">
                  <c:v>0.29967394256678054</c:v>
                </c:pt>
                <c:pt idx="3660">
                  <c:v>0.29272185328056188</c:v>
                </c:pt>
                <c:pt idx="3661">
                  <c:v>0.28615424614448132</c:v>
                </c:pt>
                <c:pt idx="3662">
                  <c:v>0.279963302758997</c:v>
                </c:pt>
                <c:pt idx="3663">
                  <c:v>0.27414139554324007</c:v>
                </c:pt>
                <c:pt idx="3664">
                  <c:v>0.26868109133141477</c:v>
                </c:pt>
                <c:pt idx="3665">
                  <c:v>0.26357515469994591</c:v>
                </c:pt>
                <c:pt idx="3666">
                  <c:v>0.25881655103538181</c:v>
                </c:pt>
                <c:pt idx="3667">
                  <c:v>0.25439844935226302</c:v>
                </c:pt>
                <c:pt idx="3668">
                  <c:v>0.25031422487075383</c:v>
                </c:pt>
                <c:pt idx="3669">
                  <c:v>0.24655746136329182</c:v>
                </c:pt>
                <c:pt idx="3670">
                  <c:v>0.24312195327990838</c:v>
                </c:pt>
                <c:pt idx="3671">
                  <c:v>0.24000170766119377</c:v>
                </c:pt>
                <c:pt idx="3672">
                  <c:v>0.23719094584829459</c:v>
                </c:pt>
                <c:pt idx="3673">
                  <c:v>0.23468410499883938</c:v>
                </c:pt>
                <c:pt idx="3674">
                  <c:v>0.23247583941747244</c:v>
                </c:pt>
                <c:pt idx="3675">
                  <c:v>0.23056102171005438</c:v>
                </c:pt>
                <c:pt idx="3676">
                  <c:v>0.22893474376942544</c:v>
                </c:pt>
                <c:pt idx="3677">
                  <c:v>0.22759231760151827</c:v>
                </c:pt>
                <c:pt idx="3678">
                  <c:v>0.22652927599941819</c:v>
                </c:pt>
                <c:pt idx="3679">
                  <c:v>0.22574137307335129</c:v>
                </c:pt>
                <c:pt idx="3680">
                  <c:v>0.22522458464403822</c:v>
                </c:pt>
                <c:pt idx="3681">
                  <c:v>0.22497510850671504</c:v>
                </c:pt>
                <c:pt idx="3682">
                  <c:v>0.22498936457273988</c:v>
                </c:pt>
                <c:pt idx="3683">
                  <c:v>0.22526399489553173</c:v>
                </c:pt>
                <c:pt idx="3684">
                  <c:v>0.22579586358718029</c:v>
                </c:pt>
                <c:pt idx="3685">
                  <c:v>0.22658205663177045</c:v>
                </c:pt>
                <c:pt idx="3686">
                  <c:v>0.22761988160143728</c:v>
                </c:pt>
                <c:pt idx="3687">
                  <c:v>0.22890686728020293</c:v>
                </c:pt>
                <c:pt idx="3688">
                  <c:v>0.23044076320108778</c:v>
                </c:pt>
                <c:pt idx="3689">
                  <c:v>0.23221953910101739</c:v>
                </c:pt>
                <c:pt idx="3690">
                  <c:v>0.23424138429822264</c:v>
                </c:pt>
                <c:pt idx="3691">
                  <c:v>0.23650470699596354</c:v>
                </c:pt>
                <c:pt idx="3692">
                  <c:v>0.23900813351658903</c:v>
                </c:pt>
                <c:pt idx="3693">
                  <c:v>0.24175050746908153</c:v>
                </c:pt>
                <c:pt idx="3694">
                  <c:v>0.24473088885343303</c:v>
                </c:pt>
                <c:pt idx="3695">
                  <c:v>0.24794855310419667</c:v>
                </c:pt>
                <c:pt idx="3696">
                  <c:v>0.25140299007591932</c:v>
                </c:pt>
                <c:pt idx="3697">
                  <c:v>0.25509390297200785</c:v>
                </c:pt>
                <c:pt idx="3698">
                  <c:v>0.25902120721906607</c:v>
                </c:pt>
                <c:pt idx="3699">
                  <c:v>0.26318502928758397</c:v>
                </c:pt>
                <c:pt idx="3700">
                  <c:v>0.26758570546006588</c:v>
                </c:pt>
                <c:pt idx="3701">
                  <c:v>0.27222378054714746</c:v>
                </c:pt>
                <c:pt idx="3702">
                  <c:v>0.27710000655162065</c:v>
                </c:pt>
                <c:pt idx="3703">
                  <c:v>0.28221534128055881</c:v>
                </c:pt>
                <c:pt idx="3704">
                  <c:v>0.28757094690459678</c:v>
                </c:pt>
                <c:pt idx="3705">
                  <c:v>0.293168188463791</c:v>
                </c:pt>
                <c:pt idx="3706">
                  <c:v>0.29900863231864827</c:v>
                </c:pt>
                <c:pt idx="3707">
                  <c:v>0.30509404454482308</c:v>
                </c:pt>
                <c:pt idx="3708">
                  <c:v>0.31142638926940297</c:v>
                </c:pt>
                <c:pt idx="3709">
                  <c:v>0.31800782694686425</c:v>
                </c:pt>
                <c:pt idx="3710">
                  <c:v>0.32484071257175651</c:v>
                </c:pt>
                <c:pt idx="3711">
                  <c:v>0.33192759382542458</c:v>
                </c:pt>
                <c:pt idx="3712">
                  <c:v>0.33927120915365233</c:v>
                </c:pt>
                <c:pt idx="3713">
                  <c:v>0.34687448577130325</c:v>
                </c:pt>
                <c:pt idx="3714">
                  <c:v>0.35474053759079183</c:v>
                </c:pt>
                <c:pt idx="3715">
                  <c:v>0.36287266306971744</c:v>
                </c:pt>
                <c:pt idx="3716">
                  <c:v>0.37127434297359491</c:v>
                </c:pt>
                <c:pt idx="3717">
                  <c:v>0.37994923804905761</c:v>
                </c:pt>
                <c:pt idx="3718">
                  <c:v>0.38890118660236661</c:v>
                </c:pt>
                <c:pt idx="3719">
                  <c:v>0.39813420197861643</c:v>
                </c:pt>
                <c:pt idx="3720">
                  <c:v>0.40765246993557147</c:v>
                </c:pt>
                <c:pt idx="3721">
                  <c:v>0.41746034590730047</c:v>
                </c:pt>
                <c:pt idx="3722">
                  <c:v>0.42756235215116045</c:v>
                </c:pt>
                <c:pt idx="3723">
                  <c:v>0.43796317477247465</c:v>
                </c:pt>
                <c:pt idx="3724">
                  <c:v>0.44866766062084057</c:v>
                </c:pt>
                <c:pt idx="3725">
                  <c:v>0.4596808140513633</c:v>
                </c:pt>
                <c:pt idx="3726">
                  <c:v>0.47100779354470507</c:v>
                </c:pt>
                <c:pt idx="3727">
                  <c:v>0.48265390817898968</c:v>
                </c:pt>
                <c:pt idx="3728">
                  <c:v>0.49462461394722879</c:v>
                </c:pt>
                <c:pt idx="3729">
                  <c:v>0.50692550991308372</c:v>
                </c:pt>
                <c:pt idx="3730">
                  <c:v>0.51956233419811271</c:v>
                </c:pt>
                <c:pt idx="3731">
                  <c:v>0.5325409597937979</c:v>
                </c:pt>
                <c:pt idx="3732">
                  <c:v>0.54586739019093922</c:v>
                </c:pt>
                <c:pt idx="3733">
                  <c:v>0.55954775481975749</c:v>
                </c:pt>
                <c:pt idx="3734">
                  <c:v>0.57358830429312435</c:v>
                </c:pt>
                <c:pt idx="3735">
                  <c:v>0.58799540544671802</c:v>
                </c:pt>
                <c:pt idx="3736">
                  <c:v>0.60277553616816837</c:v>
                </c:pt>
                <c:pt idx="3737">
                  <c:v>0.61793528000903963</c:v>
                </c:pt>
                <c:pt idx="3738">
                  <c:v>0.63348132057224948</c:v>
                </c:pt>
                <c:pt idx="3739">
                  <c:v>0.64942043566862795</c:v>
                </c:pt>
                <c:pt idx="3740">
                  <c:v>0.66575949123577183</c:v>
                </c:pt>
                <c:pt idx="3741">
                  <c:v>0.68250543501273253</c:v>
                </c:pt>
                <c:pt idx="3742">
                  <c:v>0.69966528996432287</c:v>
                </c:pt>
                <c:pt idx="3743">
                  <c:v>0.71724614744920245</c:v>
                </c:pt>
                <c:pt idx="3744">
                  <c:v>0.73525516012555281</c:v>
                </c:pt>
                <c:pt idx="3745">
                  <c:v>0.753699534588957</c:v>
                </c:pt>
                <c:pt idx="3746">
                  <c:v>0.77258652373737757</c:v>
                </c:pt>
                <c:pt idx="3747">
                  <c:v>0.79192341885805551</c:v>
                </c:pt>
                <c:pt idx="3748">
                  <c:v>0.81171754143159935</c:v>
                </c:pt>
                <c:pt idx="3749">
                  <c:v>0.83197623464954262</c:v>
                </c:pt>
                <c:pt idx="3750">
                  <c:v>0.85270685464104545</c:v>
                </c:pt>
                <c:pt idx="3751">
                  <c:v>0.8739167614054465</c:v>
                </c:pt>
                <c:pt idx="3752">
                  <c:v>0.89561330944790807</c:v>
                </c:pt>
                <c:pt idx="3753">
                  <c:v>0.91780383811543764</c:v>
                </c:pt>
                <c:pt idx="3754">
                  <c:v>0.9404956616314557</c:v>
                </c:pt>
                <c:pt idx="3755">
                  <c:v>0.96369605882761078</c:v>
                </c:pt>
                <c:pt idx="3756">
                  <c:v>0.98741226257180881</c:v>
                </c:pt>
                <c:pt idx="3757">
                  <c:v>1.0116514488924548</c:v>
                </c:pt>
                <c:pt idx="3758">
                  <c:v>1.0364207257990619</c:v>
                </c:pt>
                <c:pt idx="3759">
                  <c:v>1.0617271218005606</c:v>
                </c:pt>
                <c:pt idx="3760">
                  <c:v>1.0875775741230485</c:v>
                </c:pt>
                <c:pt idx="3761">
                  <c:v>1.1139789166289913</c:v>
                </c:pt>
                <c:pt idx="3762">
                  <c:v>1.1409378674421173</c:v>
                </c:pt>
                <c:pt idx="3763">
                  <c:v>1.1684610162808571</c:v>
                </c:pt>
                <c:pt idx="3764">
                  <c:v>1.1965548115056741</c:v>
                </c:pt>
                <c:pt idx="3765">
                  <c:v>1.2252255468865221</c:v>
                </c:pt>
                <c:pt idx="3766">
                  <c:v>1.2544793480951912</c:v>
                </c:pt>
                <c:pt idx="3767">
                  <c:v>1.284322158932266</c:v>
                </c:pt>
                <c:pt idx="3768">
                  <c:v>1.3147597272943399</c:v>
                </c:pt>
                <c:pt idx="3769">
                  <c:v>1.3457975908929258</c:v>
                </c:pt>
                <c:pt idx="3770">
                  <c:v>1.3774410627340812</c:v>
                </c:pt>
                <c:pt idx="3771">
                  <c:v>1.4096952163690373</c:v>
                </c:pt>
                <c:pt idx="3772">
                  <c:v>1.4425648709298116</c:v>
                </c:pt>
                <c:pt idx="3773">
                  <c:v>1.4760545759614561</c:v>
                </c:pt>
                <c:pt idx="3774">
                  <c:v>1.5101685960644746</c:v>
                </c:pt>
                <c:pt idx="3775">
                  <c:v>1.5449108953642978</c:v>
                </c:pt>
                <c:pt idx="3776">
                  <c:v>1.5802851218219764</c:v>
                </c:pt>
                <c:pt idx="3777">
                  <c:v>1.616294591404416</c:v>
                </c:pt>
                <c:pt idx="3778">
                  <c:v>1.6529422721315081</c:v>
                </c:pt>
                <c:pt idx="3779">
                  <c:v>1.6902307680198847</c:v>
                </c:pt>
                <c:pt idx="3780">
                  <c:v>1.7281623029430335</c:v>
                </c:pt>
                <c:pt idx="3781">
                  <c:v>1.7667387044295442</c:v>
                </c:pt>
                <c:pt idx="3782">
                  <c:v>1.8059613874210918</c:v>
                </c:pt>
                <c:pt idx="3783">
                  <c:v>1.8458313380139768</c:v>
                </c:pt>
                <c:pt idx="3784">
                  <c:v>1.886349097208434</c:v>
                </c:pt>
                <c:pt idx="3785">
                  <c:v>1.9275147446908625</c:v>
                </c:pt>
                <c:pt idx="3786">
                  <c:v>1.9693278826754212</c:v>
                </c:pt>
                <c:pt idx="3787">
                  <c:v>2.0117876198323987</c:v>
                </c:pt>
                <c:pt idx="3788">
                  <c:v>2.0548925553309814</c:v>
                </c:pt>
                <c:pt idx="3789">
                  <c:v>2.0986407630266157</c:v>
                </c:pt>
                <c:pt idx="3790">
                  <c:v>2.1430297758214838</c:v>
                </c:pt>
                <c:pt idx="3791">
                  <c:v>2.1880565702305486</c:v>
                </c:pt>
                <c:pt idx="3792">
                  <c:v>2.2337175511840033</c:v>
                </c:pt>
                <c:pt idx="3793">
                  <c:v>2.2800085370979652</c:v>
                </c:pt>
                <c:pt idx="3794">
                  <c:v>2.3269247452480792</c:v>
                </c:pt>
                <c:pt idx="3795">
                  <c:v>2.374460777479293</c:v>
                </c:pt>
                <c:pt idx="3796">
                  <c:v>2.4226106062851032</c:v>
                </c:pt>
                <c:pt idx="3797">
                  <c:v>2.4713675612928849</c:v>
                </c:pt>
                <c:pt idx="3798">
                  <c:v>2.5207243161910293</c:v>
                </c:pt>
                <c:pt idx="3799">
                  <c:v>2.5706728761317343</c:v>
                </c:pt>
                <c:pt idx="3800">
                  <c:v>2.6212045656487355</c:v>
                </c:pt>
                <c:pt idx="3801">
                  <c:v>2.6723100171241505</c:v>
                </c:pt>
                <c:pt idx="3802">
                  <c:v>2.7239791598432239</c:v>
                </c:pt>
                <c:pt idx="3803">
                  <c:v>2.7762012096730579</c:v>
                </c:pt>
                <c:pt idx="3804">
                  <c:v>2.8289646594023878</c:v>
                </c:pt>
                <c:pt idx="3805">
                  <c:v>2.8822572697805908</c:v>
                </c:pt>
                <c:pt idx="3806">
                  <c:v>2.9360660612922675</c:v>
                </c:pt>
                <c:pt idx="3807">
                  <c:v>2.9903773067027712</c:v>
                </c:pt>
                <c:pt idx="3808">
                  <c:v>3.0451765244156634</c:v>
                </c:pt>
                <c:pt idx="3809">
                  <c:v>3.100448472672614</c:v>
                </c:pt>
                <c:pt idx="3810">
                  <c:v>3.1561771446360152</c:v>
                </c:pt>
                <c:pt idx="3811">
                  <c:v>3.2123457643864182</c:v>
                </c:pt>
                <c:pt idx="3812">
                  <c:v>3.2689367838721575</c:v>
                </c:pt>
                <c:pt idx="3813">
                  <c:v>3.3259318808409835</c:v>
                </c:pt>
                <c:pt idx="3814">
                  <c:v>3.3833119577909438</c:v>
                </c:pt>
                <c:pt idx="3815">
                  <c:v>3.4410571419672551</c:v>
                </c:pt>
                <c:pt idx="3816">
                  <c:v>3.4991467864411439</c:v>
                </c:pt>
                <c:pt idx="3817">
                  <c:v>3.5575594722955106</c:v>
                </c:pt>
                <c:pt idx="3818">
                  <c:v>3.6162730119476172</c:v>
                </c:pt>
                <c:pt idx="3819">
                  <c:v>3.6752644536345027</c:v>
                </c:pt>
                <c:pt idx="3820">
                  <c:v>3.7345100870886112</c:v>
                </c:pt>
                <c:pt idx="3821">
                  <c:v>3.7939854504219799</c:v>
                </c:pt>
                <c:pt idx="3822">
                  <c:v>3.8536653382465671</c:v>
                </c:pt>
                <c:pt idx="3823">
                  <c:v>3.9135238110443655</c:v>
                </c:pt>
                <c:pt idx="3824">
                  <c:v>3.973534205810378</c:v>
                </c:pt>
                <c:pt idx="3825">
                  <c:v>4.0336691479802296</c:v>
                </c:pt>
                <c:pt idx="3826">
                  <c:v>4.0939005646576785</c:v>
                </c:pt>
                <c:pt idx="3827">
                  <c:v>4.1541996991516541</c:v>
                </c:pt>
                <c:pt idx="3828">
                  <c:v>4.2145371268329708</c:v>
                </c:pt>
                <c:pt idx="3829">
                  <c:v>4.2748827723163165</c:v>
                </c:pt>
                <c:pt idx="3830">
                  <c:v>4.3352059279698052</c:v>
                </c:pt>
                <c:pt idx="3831">
                  <c:v>4.3954752737558769</c:v>
                </c:pt>
                <c:pt idx="3832">
                  <c:v>4.4556588983975773</c:v>
                </c:pt>
                <c:pt idx="3833">
                  <c:v>4.5157243218707395</c:v>
                </c:pt>
                <c:pt idx="3834">
                  <c:v>4.5756385192093401</c:v>
                </c:pt>
                <c:pt idx="3835">
                  <c:v>4.6353679456174097</c:v>
                </c:pt>
                <c:pt idx="3836">
                  <c:v>4.694878562871879</c:v>
                </c:pt>
                <c:pt idx="3837">
                  <c:v>4.7541358670018532</c:v>
                </c:pt>
                <c:pt idx="3838">
                  <c:v>4.8131049172219242</c:v>
                </c:pt>
                <c:pt idx="3839">
                  <c:v>4.8717503661001862</c:v>
                </c:pt>
                <c:pt idx="3840">
                  <c:v>4.9300364909320926</c:v>
                </c:pt>
                <c:pt idx="3841">
                  <c:v>4.9879272262945786</c:v>
                </c:pt>
                <c:pt idx="3842">
                  <c:v>5.0453861977433414</c:v>
                </c:pt>
                <c:pt idx="3843">
                  <c:v>5.1023767566259677</c:v>
                </c:pt>
                <c:pt idx="3844">
                  <c:v>5.1588620159634324</c:v>
                </c:pt>
                <c:pt idx="3845">
                  <c:v>5.2148048873654149</c:v>
                </c:pt>
                <c:pt idx="3846">
                  <c:v>5.270168118931772</c:v>
                </c:pt>
                <c:pt idx="3847">
                  <c:v>5.3249143340943972</c:v>
                </c:pt>
                <c:pt idx="3848">
                  <c:v>5.3790060713463408</c:v>
                </c:pt>
                <c:pt idx="3849">
                  <c:v>5.4324058248075948</c:v>
                </c:pt>
                <c:pt idx="3850">
                  <c:v>5.485076085569343</c:v>
                </c:pt>
                <c:pt idx="3851">
                  <c:v>5.5369793837593173</c:v>
                </c:pt>
                <c:pt idx="3852">
                  <c:v>5.5880783312632998</c:v>
                </c:pt>
                <c:pt idx="3853">
                  <c:v>5.6383356650446093</c:v>
                </c:pt>
                <c:pt idx="3854">
                  <c:v>5.6877142909852996</c:v>
                </c:pt>
                <c:pt idx="3855">
                  <c:v>5.7361773281908928</c:v>
                </c:pt>
                <c:pt idx="3856">
                  <c:v>5.7836881536779501</c:v>
                </c:pt>
                <c:pt idx="3857">
                  <c:v>5.8302104473774898</c:v>
                </c:pt>
                <c:pt idx="3858">
                  <c:v>5.8757082373737077</c:v>
                </c:pt>
                <c:pt idx="3859">
                  <c:v>5.9201459453065786</c:v>
                </c:pt>
                <c:pt idx="3860">
                  <c:v>5.9634884318527774</c:v>
                </c:pt>
                <c:pt idx="3861">
                  <c:v>6.0057010422113484</c:v>
                </c:pt>
                <c:pt idx="3862">
                  <c:v>6.0467496515080184</c:v>
                </c:pt>
                <c:pt idx="3863">
                  <c:v>6.0866007100366186</c:v>
                </c:pt>
                <c:pt idx="3864">
                  <c:v>6.1252212882558155</c:v>
                </c:pt>
                <c:pt idx="3865">
                  <c:v>6.1625791214549235</c:v>
                </c:pt>
                <c:pt idx="3866">
                  <c:v>6.1986426540047104</c:v>
                </c:pt>
                <c:pt idx="3867">
                  <c:v>6.233381083108128</c:v>
                </c:pt>
                <c:pt idx="3868">
                  <c:v>6.2667644019686239</c:v>
                </c:pt>
                <c:pt idx="3869">
                  <c:v>6.2987634422848098</c:v>
                </c:pt>
                <c:pt idx="3870">
                  <c:v>6.3293499159936175</c:v>
                </c:pt>
                <c:pt idx="3871">
                  <c:v>6.3584964561729294</c:v>
                </c:pt>
                <c:pt idx="3872">
                  <c:v>6.3861766570278871</c:v>
                </c:pt>
                <c:pt idx="3873">
                  <c:v>6.4123651128642871</c:v>
                </c:pt>
                <c:pt idx="3874">
                  <c:v>6.4370374559889472</c:v>
                </c:pt>
                <c:pt idx="3875">
                  <c:v>6.4601703934347334</c:v>
                </c:pt>
                <c:pt idx="3876">
                  <c:v>6.4817417424540613</c:v>
                </c:pt>
                <c:pt idx="3877">
                  <c:v>6.5017304646863714</c:v>
                </c:pt>
                <c:pt idx="3878">
                  <c:v>6.5201166989415285</c:v>
                </c:pt>
                <c:pt idx="3879">
                  <c:v>6.5368817925146754</c:v>
                </c:pt>
                <c:pt idx="3880">
                  <c:v>6.5520083309720718</c:v>
                </c:pt>
                <c:pt idx="3881">
                  <c:v>6.5654801663425078</c:v>
                </c:pt>
                <c:pt idx="3882">
                  <c:v>6.5772824436401462</c:v>
                </c:pt>
                <c:pt idx="3883">
                  <c:v>6.5874016256727881</c:v>
                </c:pt>
                <c:pt idx="3884">
                  <c:v>6.5958255160707555</c:v>
                </c:pt>
                <c:pt idx="3885">
                  <c:v>6.6025432804835926</c:v>
                </c:pt>
                <c:pt idx="3886">
                  <c:v>6.6075454658959378</c:v>
                </c:pt>
                <c:pt idx="3887">
                  <c:v>6.6108240180163946</c:v>
                </c:pt>
                <c:pt idx="3888">
                  <c:v>6.6123722966997809</c:v>
                </c:pt>
                <c:pt idx="3889">
                  <c:v>6.6121850893587641</c:v>
                </c:pt>
                <c:pt idx="3890">
                  <c:v>6.6102586223388879</c:v>
                </c:pt>
                <c:pt idx="3891">
                  <c:v>6.6065905702194856</c:v>
                </c:pt>
                <c:pt idx="3892">
                  <c:v>6.6011800630209372</c:v>
                </c:pt>
                <c:pt idx="3893">
                  <c:v>6.5940276912975975</c:v>
                </c:pt>
                <c:pt idx="3894">
                  <c:v>6.5851355090949433</c:v>
                </c:pt>
                <c:pt idx="3895">
                  <c:v>6.5745070347665395</c:v>
                </c:pt>
                <c:pt idx="3896">
                  <c:v>6.5621472496370421</c:v>
                </c:pt>
                <c:pt idx="3897">
                  <c:v>6.548062594514656</c:v>
                </c:pt>
                <c:pt idx="3898">
                  <c:v>6.5322609640512015</c:v>
                </c:pt>
                <c:pt idx="3899">
                  <c:v>6.5147516989623195</c:v>
                </c:pt>
                <c:pt idx="3900">
                  <c:v>6.4955455761099081</c:v>
                </c:pt>
                <c:pt idx="3901">
                  <c:v>6.4746547964739234</c:v>
                </c:pt>
                <c:pt idx="3902">
                  <c:v>6.4520929710311314</c:v>
                </c:pt>
                <c:pt idx="3903">
                  <c:v>6.4278751045605809</c:v>
                </c:pt>
                <c:pt idx="3904">
                  <c:v>6.4020175774139645</c:v>
                </c:pt>
                <c:pt idx="3905">
                  <c:v>6.3745381252818714</c:v>
                </c:pt>
                <c:pt idx="3906">
                  <c:v>6.3454558169943551</c:v>
                </c:pt>
                <c:pt idx="3907">
                  <c:v>6.3147910303995447</c:v>
                </c:pt>
                <c:pt idx="3908">
                  <c:v>6.2825654263677775</c:v>
                </c:pt>
                <c:pt idx="3909">
                  <c:v>6.248801920972908</c:v>
                </c:pt>
                <c:pt idx="3910">
                  <c:v>6.2135246559027761</c:v>
                </c:pt>
                <c:pt idx="3911">
                  <c:v>6.1767589671631633</c:v>
                </c:pt>
                <c:pt idx="3912">
                  <c:v>6.1385313521308493</c:v>
                </c:pt>
                <c:pt idx="3913">
                  <c:v>6.098869435026824</c:v>
                </c:pt>
                <c:pt idx="3914">
                  <c:v>6.0578019308745059</c:v>
                </c:pt>
                <c:pt idx="3915">
                  <c:v>6.0153586080189374</c:v>
                </c:pt>
                <c:pt idx="3916">
                  <c:v>5.9715702492745182</c:v>
                </c:pt>
                <c:pt idx="3917">
                  <c:v>5.9264686117865288</c:v>
                </c:pt>
                <c:pt idx="3918">
                  <c:v>5.8800863856811922</c:v>
                </c:pt>
                <c:pt idx="3919">
                  <c:v>5.8324571515849701</c:v>
                </c:pt>
                <c:pt idx="3920">
                  <c:v>5.7836153370998273</c:v>
                </c:pt>
                <c:pt idx="3921">
                  <c:v>5.7335961723183502</c:v>
                </c:pt>
                <c:pt idx="3922">
                  <c:v>5.6824356444645803</c:v>
                </c:pt>
                <c:pt idx="3923">
                  <c:v>5.630170451749307</c:v>
                </c:pt>
                <c:pt idx="3924">
                  <c:v>5.5768379565284913</c:v>
                </c:pt>
                <c:pt idx="3925">
                  <c:v>5.5224761378558345</c:v>
                </c:pt>
                <c:pt idx="3926">
                  <c:v>5.4671235435170065</c:v>
                </c:pt>
                <c:pt idx="3927">
                  <c:v>5.4108192416397856</c:v>
                </c:pt>
                <c:pt idx="3928">
                  <c:v>5.3536027719658694</c:v>
                </c:pt>
                <c:pt idx="3929">
                  <c:v>5.2955140968815577</c:v>
                </c:pt>
                <c:pt idx="3930">
                  <c:v>5.2365935522893032</c:v>
                </c:pt>
                <c:pt idx="3931">
                  <c:v>5.1768817984184157</c:v>
                </c:pt>
                <c:pt idx="3932">
                  <c:v>5.1164197706550558</c:v>
                </c:pt>
                <c:pt idx="3933">
                  <c:v>5.0552486304875792</c:v>
                </c:pt>
                <c:pt idx="3934">
                  <c:v>4.9934097166437805</c:v>
                </c:pt>
                <c:pt idx="3935">
                  <c:v>4.9309444965172204</c:v>
                </c:pt>
                <c:pt idx="3936">
                  <c:v>4.8678945179526538</c:v>
                </c:pt>
                <c:pt idx="3937">
                  <c:v>4.8043013614851562</c:v>
                </c:pt>
                <c:pt idx="3938">
                  <c:v>4.7402065931010533</c:v>
                </c:pt>
                <c:pt idx="3939">
                  <c:v>4.6756517176044499</c:v>
                </c:pt>
                <c:pt idx="3940">
                  <c:v>4.6106781326647477</c:v>
                </c:pt>
                <c:pt idx="3941">
                  <c:v>4.5453270836117801</c:v>
                </c:pt>
                <c:pt idx="3942">
                  <c:v>4.4796396190571581</c:v>
                </c:pt>
                <c:pt idx="3943">
                  <c:v>4.4136565473989675</c:v>
                </c:pt>
                <c:pt idx="3944">
                  <c:v>4.3474183942838796</c:v>
                </c:pt>
                <c:pt idx="3945">
                  <c:v>4.2809653610781853</c:v>
                </c:pt>
                <c:pt idx="3946">
                  <c:v>4.2143372844150075</c:v>
                </c:pt>
                <c:pt idx="3947">
                  <c:v>4.1475735968655139</c:v>
                </c:pt>
                <c:pt idx="3948">
                  <c:v>4.0807132887886794</c:v>
                </c:pt>
                <c:pt idx="3949">
                  <c:v>4.0137948714093952</c:v>
                </c:pt>
                <c:pt idx="3950">
                  <c:v>3.9468563411643793</c:v>
                </c:pt>
                <c:pt idx="3951">
                  <c:v>3.8799351453641489</c:v>
                </c:pt>
                <c:pt idx="3952">
                  <c:v>3.813068149203787</c:v>
                </c:pt>
                <c:pt idx="3953">
                  <c:v>3.7462916041583441</c:v>
                </c:pt>
                <c:pt idx="3954">
                  <c:v>3.6796411177951867</c:v>
                </c:pt>
                <c:pt idx="3955">
                  <c:v>3.6131516250276752</c:v>
                </c:pt>
                <c:pt idx="3956">
                  <c:v>3.5468573608368468</c:v>
                </c:pt>
                <c:pt idx="3957">
                  <c:v>3.4807918344796778</c:v>
                </c:pt>
                <c:pt idx="3958">
                  <c:v>3.414987805200604</c:v>
                </c:pt>
                <c:pt idx="3959">
                  <c:v>3.3494772594600497</c:v>
                </c:pt>
                <c:pt idx="3960">
                  <c:v>3.2842913896898942</c:v>
                </c:pt>
                <c:pt idx="3961">
                  <c:v>3.2194605745835747</c:v>
                </c:pt>
                <c:pt idx="3962">
                  <c:v>3.155014360918527</c:v>
                </c:pt>
                <c:pt idx="3963">
                  <c:v>3.090981446920217</c:v>
                </c:pt>
                <c:pt idx="3964">
                  <c:v>3.027389667156382</c:v>
                </c:pt>
                <c:pt idx="3965">
                  <c:v>2.9642659789576213</c:v>
                </c:pt>
                <c:pt idx="3966">
                  <c:v>2.9016364503582603</c:v>
                </c:pt>
                <c:pt idx="3967">
                  <c:v>2.839526249539726</c:v>
                </c:pt>
                <c:pt idx="3968">
                  <c:v>2.7779596357668277</c:v>
                </c:pt>
                <c:pt idx="3969">
                  <c:v>2.7169599517949621</c:v>
                </c:pt>
                <c:pt idx="3970">
                  <c:v>2.6565496177309624</c:v>
                </c:pt>
                <c:pt idx="3971">
                  <c:v>2.5967501263236312</c:v>
                </c:pt>
                <c:pt idx="3972">
                  <c:v>2.5375820396589033</c:v>
                </c:pt>
                <c:pt idx="3973">
                  <c:v>2.4790649872323316</c:v>
                </c:pt>
                <c:pt idx="3974">
                  <c:v>2.4212176653698223</c:v>
                </c:pt>
                <c:pt idx="3975">
                  <c:v>2.3640578379659511</c:v>
                </c:pt>
                <c:pt idx="3976">
                  <c:v>2.3076023385047812</c:v>
                </c:pt>
                <c:pt idx="3977">
                  <c:v>2.2518670733295068</c:v>
                </c:pt>
                <c:pt idx="3978">
                  <c:v>2.1968670261248997</c:v>
                </c:pt>
                <c:pt idx="3979">
                  <c:v>2.1426162635736681</c:v>
                </c:pt>
                <c:pt idx="3980">
                  <c:v>2.0891279421477957</c:v>
                </c:pt>
                <c:pt idx="3981">
                  <c:v>2.036414315994219</c:v>
                </c:pt>
                <c:pt idx="3982">
                  <c:v>1.9844867458733471</c:v>
                </c:pt>
                <c:pt idx="3983">
                  <c:v>1.9333557091088749</c:v>
                </c:pt>
                <c:pt idx="3984">
                  <c:v>1.883030810503888</c:v>
                </c:pt>
                <c:pt idx="3985">
                  <c:v>1.8335207941807068</c:v>
                </c:pt>
                <c:pt idx="3986">
                  <c:v>1.7848335562996132</c:v>
                </c:pt>
                <c:pt idx="3987">
                  <c:v>1.7369761586109917</c:v>
                </c:pt>
                <c:pt idx="3988">
                  <c:v>1.6899548427967261</c:v>
                </c:pt>
                <c:pt idx="3989">
                  <c:v>1.6437750455535807</c:v>
                </c:pt>
                <c:pt idx="3990">
                  <c:v>1.5984414143755541</c:v>
                </c:pt>
                <c:pt idx="3991">
                  <c:v>1.5539578239872418</c:v>
                </c:pt>
                <c:pt idx="3992">
                  <c:v>1.5103273933835555</c:v>
                </c:pt>
                <c:pt idx="3993">
                  <c:v>1.4675525034321715</c:v>
                </c:pt>
                <c:pt idx="3994">
                  <c:v>1.4256348149907394</c:v>
                </c:pt>
                <c:pt idx="3995">
                  <c:v>1.3845752874975279</c:v>
                </c:pt>
                <c:pt idx="3996">
                  <c:v>1.3443741979890078</c:v>
                </c:pt>
                <c:pt idx="3997">
                  <c:v>1.3050311605029834</c:v>
                </c:pt>
                <c:pt idx="3998">
                  <c:v>1.266545145822858</c:v>
                </c:pt>
                <c:pt idx="3999">
                  <c:v>1.22891450152224</c:v>
                </c:pt>
                <c:pt idx="4000">
                  <c:v>1.1921369722678481</c:v>
                </c:pt>
                <c:pt idx="4001">
                  <c:v>1.1562097203412729</c:v>
                </c:pt>
                <c:pt idx="4002">
                  <c:v>1.1211293463392338</c:v>
                </c:pt>
                <c:pt idx="4003">
                  <c:v>1.0868919100142382</c:v>
                </c:pt>
                <c:pt idx="4004">
                  <c:v>1.0534929512187641</c:v>
                </c:pt>
                <c:pt idx="4005">
                  <c:v>1.0209275109164111</c:v>
                </c:pt>
                <c:pt idx="4006">
                  <c:v>0.98919015222377105</c:v>
                </c:pt>
                <c:pt idx="4007">
                  <c:v>0.95827498145095757</c:v>
                </c:pt>
                <c:pt idx="4008">
                  <c:v>0.92817566910659532</c:v>
                </c:pt>
                <c:pt idx="4009">
                  <c:v>0.8988854708358186</c:v>
                </c:pt>
                <c:pt idx="4010">
                  <c:v>0.87039724826139164</c:v>
                </c:pt>
                <c:pt idx="4011">
                  <c:v>0.8427034896985206</c:v>
                </c:pt>
                <c:pt idx="4012">
                  <c:v>0.81579633071601776</c:v>
                </c:pt>
                <c:pt idx="4013">
                  <c:v>0.7896675745163686</c:v>
                </c:pt>
                <c:pt idx="4014">
                  <c:v>0.76430871211083806</c:v>
                </c:pt>
                <c:pt idx="4015">
                  <c:v>0.73971094226464973</c:v>
                </c:pt>
                <c:pt idx="4016">
                  <c:v>0.71586519119008762</c:v>
                </c:pt>
                <c:pt idx="4017">
                  <c:v>0.6927621319667312</c:v>
                </c:pt>
                <c:pt idx="4018">
                  <c:v>0.67039220366769803</c:v>
                </c:pt>
                <c:pt idx="4019">
                  <c:v>0.64874563017482612</c:v>
                </c:pt>
                <c:pt idx="4020">
                  <c:v>0.62781243866408543</c:v>
                </c:pt>
                <c:pt idx="4021">
                  <c:v>0.60758247774582419</c:v>
                </c:pt>
                <c:pt idx="4022">
                  <c:v>0.58804543524502662</c:v>
                </c:pt>
                <c:pt idx="4023">
                  <c:v>0.56919085560786564</c:v>
                </c:pt>
                <c:pt idx="4024">
                  <c:v>0.5510081569220906</c:v>
                </c:pt>
                <c:pt idx="4025">
                  <c:v>0.53348664754043518</c:v>
                </c:pt>
                <c:pt idx="4026">
                  <c:v>0.51661554229667672</c:v>
                </c:pt>
                <c:pt idx="4027">
                  <c:v>0.50038397830600956</c:v>
                </c:pt>
                <c:pt idx="4028">
                  <c:v>0.48478103034129333</c:v>
                </c:pt>
                <c:pt idx="4029">
                  <c:v>0.4697957257792873</c:v>
                </c:pt>
                <c:pt idx="4030">
                  <c:v>0.45541705911092167</c:v>
                </c:pt>
                <c:pt idx="4031">
                  <c:v>0.44163400601100722</c:v>
                </c:pt>
                <c:pt idx="4032">
                  <c:v>0.42843553696399533</c:v>
                </c:pt>
                <c:pt idx="4033">
                  <c:v>0.41581063044308092</c:v>
                </c:pt>
                <c:pt idx="4034">
                  <c:v>0.40374828564117327</c:v>
                </c:pt>
                <c:pt idx="4035">
                  <c:v>0.3922375347525327</c:v>
                </c:pt>
                <c:pt idx="4036">
                  <c:v>0.38126745480567026</c:v>
                </c:pt>
                <c:pt idx="4037">
                  <c:v>0.37082717904772095</c:v>
                </c:pt>
                <c:pt idx="4038">
                  <c:v>0.36090590788283511</c:v>
                </c:pt>
                <c:pt idx="4039">
                  <c:v>0.35149291936590626</c:v>
                </c:pt>
                <c:pt idx="4040">
                  <c:v>0.34257757925570453</c:v>
                </c:pt>
                <c:pt idx="4041">
                  <c:v>0.33414935063055812</c:v>
                </c:pt>
                <c:pt idx="4042">
                  <c:v>0.32619780307117835</c:v>
                </c:pt>
                <c:pt idx="4043">
                  <c:v>0.31871262141561324</c:v>
                </c:pt>
                <c:pt idx="4044">
                  <c:v>0.31168361409181244</c:v>
                </c:pt>
                <c:pt idx="4045">
                  <c:v>0.30510072103399882</c:v>
                </c:pt>
                <c:pt idx="4046">
                  <c:v>0.29895402118898845</c:v>
                </c:pt>
                <c:pt idx="4047">
                  <c:v>0.29323373962000476</c:v>
                </c:pt>
                <c:pt idx="4048">
                  <c:v>0.28793025421497781</c:v>
                </c:pt>
                <c:pt idx="4049">
                  <c:v>0.28303410200706586</c:v>
                </c:pt>
                <c:pt idx="4050">
                  <c:v>0.27853598511586453</c:v>
                </c:pt>
                <c:pt idx="4051">
                  <c:v>0.27442677631739737</c:v>
                </c:pt>
                <c:pt idx="4052">
                  <c:v>0.27069752425168703</c:v>
                </c:pt>
                <c:pt idx="4053">
                  <c:v>0.26733945827702399</c:v>
                </c:pt>
                <c:pt idx="4054">
                  <c:v>0.2643439929796545</c:v>
                </c:pt>
                <c:pt idx="4055">
                  <c:v>0.26170273234891434</c:v>
                </c:pt>
                <c:pt idx="4056">
                  <c:v>0.25940747362663735</c:v>
                </c:pt>
                <c:pt idx="4057">
                  <c:v>0.25745021084089081</c:v>
                </c:pt>
                <c:pt idx="4058">
                  <c:v>0.25582313803370343</c:v>
                </c:pt>
                <c:pt idx="4059">
                  <c:v>0.25451865219243452</c:v>
                </c:pt>
                <c:pt idx="4060">
                  <c:v>0.25352935589490938</c:v>
                </c:pt>
                <c:pt idx="4061">
                  <c:v>0.25284805967799195</c:v>
                </c:pt>
                <c:pt idx="4062">
                  <c:v>0.25246778413955506</c:v>
                </c:pt>
                <c:pt idx="4063">
                  <c:v>0.25238176178373012</c:v>
                </c:pt>
                <c:pt idx="4064">
                  <c:v>0.25258343861934507</c:v>
                </c:pt>
                <c:pt idx="4065">
                  <c:v>0.25306647552098638</c:v>
                </c:pt>
                <c:pt idx="4066">
                  <c:v>0.25382474936284599</c:v>
                </c:pt>
                <c:pt idx="4067">
                  <c:v>0.25485235393447547</c:v>
                </c:pt>
                <c:pt idx="4068">
                  <c:v>0.2561436006481736</c:v>
                </c:pt>
                <c:pt idx="4069">
                  <c:v>0.2576930190471497</c:v>
                </c:pt>
                <c:pt idx="4070">
                  <c:v>0.25949535712373595</c:v>
                </c:pt>
                <c:pt idx="4071">
                  <c:v>0.26154558145651174</c:v>
                </c:pt>
                <c:pt idx="4072">
                  <c:v>0.26383887717528104</c:v>
                </c:pt>
                <c:pt idx="4073">
                  <c:v>0.26637064776234493</c:v>
                </c:pt>
                <c:pt idx="4074">
                  <c:v>0.2691365146984262</c:v>
                </c:pt>
                <c:pt idx="4075">
                  <c:v>0.27213231696171125</c:v>
                </c:pt>
                <c:pt idx="4076">
                  <c:v>0.27535411038735796</c:v>
                </c:pt>
                <c:pt idx="4077">
                  <c:v>0.27879816689581682</c:v>
                </c:pt>
                <c:pt idx="4078">
                  <c:v>0.28246097359672306</c:v>
                </c:pt>
                <c:pt idx="4079">
                  <c:v>0.28633923177601461</c:v>
                </c:pt>
                <c:pt idx="4080">
                  <c:v>0.29042985577280911</c:v>
                </c:pt>
                <c:pt idx="4081">
                  <c:v>0.29472997175274829</c:v>
                </c:pt>
                <c:pt idx="4082">
                  <c:v>0.29923691638418082</c:v>
                </c:pt>
                <c:pt idx="4083">
                  <c:v>0.30394823542296306</c:v>
                </c:pt>
                <c:pt idx="4084">
                  <c:v>0.30886168221184829</c:v>
                </c:pt>
                <c:pt idx="4085">
                  <c:v>0.31397521609946061</c:v>
                </c:pt>
                <c:pt idx="4086">
                  <c:v>0.31928700078453248</c:v>
                </c:pt>
                <c:pt idx="4087">
                  <c:v>0.32479540258943185</c:v>
                </c:pt>
                <c:pt idx="4088">
                  <c:v>0.33049898866804073</c:v>
                </c:pt>
                <c:pt idx="4089">
                  <c:v>0.33639652515160323</c:v>
                </c:pt>
                <c:pt idx="4090">
                  <c:v>0.34248697523693444</c:v>
                </c:pt>
                <c:pt idx="4091">
                  <c:v>0.34876949721974243</c:v>
                </c:pt>
                <c:pt idx="4092">
                  <c:v>0.35524344247682876</c:v>
                </c:pt>
                <c:pt idx="4093">
                  <c:v>0.36190835339959104</c:v>
                </c:pt>
                <c:pt idx="4094">
                  <c:v>0.36876396128155536</c:v>
                </c:pt>
                <c:pt idx="4095">
                  <c:v>0.37581018416192841</c:v>
                </c:pt>
                <c:pt idx="4096">
                  <c:v>0.38304712462724477</c:v>
                </c:pt>
                <c:pt idx="4097">
                  <c:v>0.39047506757226591</c:v>
                </c:pt>
                <c:pt idx="4098">
                  <c:v>0.39809447792183073</c:v>
                </c:pt>
                <c:pt idx="4099">
                  <c:v>0.40590599831400137</c:v>
                </c:pt>
                <c:pt idx="4100">
                  <c:v>0.41391044674549365</c:v>
                </c:pt>
                <c:pt idx="4101">
                  <c:v>0.4221088141796463</c:v>
                </c:pt>
                <c:pt idx="4102">
                  <c:v>0.43050226211632986</c:v>
                </c:pt>
                <c:pt idx="4103">
                  <c:v>0.4390921201243379</c:v>
                </c:pt>
                <c:pt idx="4104">
                  <c:v>0.44787988333479006</c:v>
                </c:pt>
                <c:pt idx="4105">
                  <c:v>0.45686720989521484</c:v>
                </c:pt>
                <c:pt idx="4106">
                  <c:v>0.46605591838263138</c:v>
                </c:pt>
                <c:pt idx="4107">
                  <c:v>0.47544798517464326</c:v>
                </c:pt>
                <c:pt idx="4108">
                  <c:v>0.48504554177606585</c:v>
                </c:pt>
                <c:pt idx="4109">
                  <c:v>0.49485087209992296</c:v>
                </c:pt>
                <c:pt idx="4110">
                  <c:v>0.5048664096997435</c:v>
                </c:pt>
                <c:pt idx="4111">
                  <c:v>0.51509473495104696</c:v>
                </c:pt>
                <c:pt idx="4112">
                  <c:v>0.52553857217933719</c:v>
                </c:pt>
                <c:pt idx="4113">
                  <c:v>0.536200786730888</c:v>
                </c:pt>
                <c:pt idx="4114">
                  <c:v>0.54708438198421905</c:v>
                </c:pt>
                <c:pt idx="4115">
                  <c:v>0.55819249629774514</c:v>
                </c:pt>
                <c:pt idx="4116">
                  <c:v>0.56952839989060566</c:v>
                </c:pt>
                <c:pt idx="4117">
                  <c:v>0.58109549165257135</c:v>
                </c:pt>
                <c:pt idx="4118">
                  <c:v>0.59289729587900031</c:v>
                </c:pt>
                <c:pt idx="4119">
                  <c:v>0.60493745892708195</c:v>
                </c:pt>
                <c:pt idx="4120">
                  <c:v>0.61721974578813077</c:v>
                </c:pt>
                <c:pt idx="4121">
                  <c:v>0.62974803657261069</c:v>
                </c:pt>
                <c:pt idx="4122">
                  <c:v>0.64252632290226008</c:v>
                </c:pt>
                <c:pt idx="4123">
                  <c:v>0.65555870420507301</c:v>
                </c:pt>
                <c:pt idx="4124">
                  <c:v>0.66884938390851612</c:v>
                </c:pt>
                <c:pt idx="4125">
                  <c:v>0.68240266552544249</c:v>
                </c:pt>
                <c:pt idx="4126">
                  <c:v>0.69622294862840961</c:v>
                </c:pt>
                <c:pt idx="4127">
                  <c:v>0.71031472470660839</c:v>
                </c:pt>
                <c:pt idx="4128">
                  <c:v>0.72468257290125826</c:v>
                </c:pt>
                <c:pt idx="4129">
                  <c:v>0.73933115561337992</c:v>
                </c:pt>
                <c:pt idx="4130">
                  <c:v>0.75426521397934165</c:v>
                </c:pt>
                <c:pt idx="4131">
                  <c:v>0.76948956320935968</c:v>
                </c:pt>
                <c:pt idx="4132">
                  <c:v>0.78500908778293976</c:v>
                </c:pt>
                <c:pt idx="4133">
                  <c:v>0.80082873649739184</c:v>
                </c:pt>
                <c:pt idx="4134">
                  <c:v>0.81695351736317223</c:v>
                </c:pt>
                <c:pt idx="4135">
                  <c:v>0.83338849234247225</c:v>
                </c:pt>
                <c:pt idx="4136">
                  <c:v>0.85013877192514076</c:v>
                </c:pt>
                <c:pt idx="4137">
                  <c:v>0.86720950953787512</c:v>
                </c:pt>
                <c:pt idx="4138">
                  <c:v>0.88460589578199023</c:v>
                </c:pt>
                <c:pt idx="4139">
                  <c:v>0.90233315249532742</c:v>
                </c:pt>
                <c:pt idx="4140">
                  <c:v>0.92039652663429861</c:v>
                </c:pt>
                <c:pt idx="4141">
                  <c:v>0.93880128397180063</c:v>
                </c:pt>
                <c:pt idx="4142">
                  <c:v>0.95755270260724268</c:v>
                </c:pt>
                <c:pt idx="4143">
                  <c:v>0.97665606628559276</c:v>
                </c:pt>
                <c:pt idx="4144">
                  <c:v>0.99611665752172052</c:v>
                </c:pt>
                <c:pt idx="4145">
                  <c:v>1.015939750526929</c:v>
                </c:pt>
                <c:pt idx="4146">
                  <c:v>1.0361306039356295</c:v>
                </c:pt>
                <c:pt idx="4147">
                  <c:v>1.0566944533294946</c:v>
                </c:pt>
                <c:pt idx="4148">
                  <c:v>1.0776365035566091</c:v>
                </c:pt>
                <c:pt idx="4149">
                  <c:v>1.0989619208450119</c:v>
                </c:pt>
                <c:pt idx="4150">
                  <c:v>1.1206758247086759</c:v>
                </c:pt>
                <c:pt idx="4151">
                  <c:v>1.1427832796453261</c:v>
                </c:pt>
                <c:pt idx="4152">
                  <c:v>1.1652892866259319</c:v>
                </c:pt>
                <c:pt idx="4153">
                  <c:v>1.1881987743757787</c:v>
                </c:pt>
                <c:pt idx="4154">
                  <c:v>1.2115165904475322</c:v>
                </c:pt>
                <c:pt idx="4155">
                  <c:v>1.2352474920884484</c:v>
                </c:pt>
                <c:pt idx="4156">
                  <c:v>1.2593961369016871</c:v>
                </c:pt>
                <c:pt idx="4157">
                  <c:v>1.2839670733056188</c:v>
                </c:pt>
                <c:pt idx="4158">
                  <c:v>1.3089647307928116</c:v>
                </c:pt>
                <c:pt idx="4159">
                  <c:v>1.3343934099923271</c:v>
                </c:pt>
                <c:pt idx="4160">
                  <c:v>1.3602572725398261</c:v>
                </c:pt>
                <c:pt idx="4161">
                  <c:v>1.3865603307588716</c:v>
                </c:pt>
                <c:pt idx="4162">
                  <c:v>1.413306437160663</c:v>
                </c:pt>
                <c:pt idx="4163">
                  <c:v>1.4404992737657099</c:v>
                </c:pt>
                <c:pt idx="4164">
                  <c:v>1.4681423412560375</c:v>
                </c:pt>
                <c:pt idx="4165">
                  <c:v>1.4962389479646054</c:v>
                </c:pt>
                <c:pt idx="4166">
                  <c:v>1.5247921987091446</c:v>
                </c:pt>
                <c:pt idx="4167">
                  <c:v>1.5538049834809338</c:v>
                </c:pt>
                <c:pt idx="4168">
                  <c:v>1.5832799659958405</c:v>
                </c:pt>
                <c:pt idx="4169">
                  <c:v>1.6132195721201286</c:v>
                </c:pt>
                <c:pt idx="4170">
                  <c:v>1.64362597818029</c:v>
                </c:pt>
                <c:pt idx="4171">
                  <c:v>1.6745010991693554</c:v>
                </c:pt>
                <c:pt idx="4172">
                  <c:v>1.7058465768624931</c:v>
                </c:pt>
                <c:pt idx="4173">
                  <c:v>1.7376637678552274</c:v>
                </c:pt>
                <c:pt idx="4174">
                  <c:v>1.7699537315372811</c:v>
                </c:pt>
                <c:pt idx="4175">
                  <c:v>1.8027172180190258</c:v>
                </c:pt>
                <c:pt idx="4176">
                  <c:v>1.8359546560240811</c:v>
                </c:pt>
                <c:pt idx="4177">
                  <c:v>1.8696661407665882</c:v>
                </c:pt>
                <c:pt idx="4178">
                  <c:v>1.9038514218283373</c:v>
                </c:pt>
                <c:pt idx="4179">
                  <c:v>1.9385098910559437</c:v>
                </c:pt>
                <c:pt idx="4180">
                  <c:v>1.9736405704950155</c:v>
                </c:pt>
                <c:pt idx="4181">
                  <c:v>2.0092421003826213</c:v>
                </c:pt>
                <c:pt idx="4182">
                  <c:v>2.0453127272165852</c:v>
                </c:pt>
                <c:pt idx="4183">
                  <c:v>2.0818502919243258</c:v>
                </c:pt>
                <c:pt idx="4184">
                  <c:v>2.1188522181518277</c:v>
                </c:pt>
                <c:pt idx="4185">
                  <c:v>2.1563155006958521</c:v>
                </c:pt>
                <c:pt idx="4186">
                  <c:v>2.1942366941021971</c:v>
                </c:pt>
                <c:pt idx="4187">
                  <c:v>2.2326119014541197</c:v>
                </c:pt>
                <c:pt idx="4188">
                  <c:v>2.2714367633742825</c:v>
                </c:pt>
                <c:pt idx="4189">
                  <c:v>2.3107064472669014</c:v>
                </c:pt>
                <c:pt idx="4190">
                  <c:v>2.350415636823652</c:v>
                </c:pt>
                <c:pt idx="4191">
                  <c:v>2.3905585218208794</c:v>
                </c:pt>
                <c:pt idx="4192">
                  <c:v>2.4311287882336714</c:v>
                </c:pt>
                <c:pt idx="4193">
                  <c:v>2.4721196086935571</c:v>
                </c:pt>
                <c:pt idx="4194">
                  <c:v>2.5135236333179209</c:v>
                </c:pt>
                <c:pt idx="4195">
                  <c:v>2.5553329809386107</c:v>
                </c:pt>
                <c:pt idx="4196">
                  <c:v>2.5975392307557041</c:v>
                </c:pt>
                <c:pt idx="4197">
                  <c:v>2.6401334144473276</c:v>
                </c:pt>
                <c:pt idx="4198">
                  <c:v>2.6831060087620959</c:v>
                </c:pt>
                <c:pt idx="4199">
                  <c:v>2.7264469286219795</c:v>
                </c:pt>
                <c:pt idx="4200">
                  <c:v>2.7701455207661878</c:v>
                </c:pt>
                <c:pt idx="4201">
                  <c:v>2.8141905579613469</c:v>
                </c:pt>
                <c:pt idx="4202">
                  <c:v>2.8585702338089787</c:v>
                </c:pt>
                <c:pt idx="4203">
                  <c:v>2.9032721581768381</c:v>
                </c:pt>
                <c:pt idx="4204">
                  <c:v>2.9482833532818322</c:v>
                </c:pt>
                <c:pt idx="4205">
                  <c:v>2.9935902504532041</c:v>
                </c:pt>
                <c:pt idx="4206">
                  <c:v>3.0391786876021176</c:v>
                </c:pt>
                <c:pt idx="4207">
                  <c:v>3.0850339074231732</c:v>
                </c:pt>
                <c:pt idx="4208">
                  <c:v>3.1311405563580785</c:v>
                </c:pt>
                <c:pt idx="4209">
                  <c:v>3.1774826843410797</c:v>
                </c:pt>
                <c:pt idx="4210">
                  <c:v>3.224043745356421</c:v>
                </c:pt>
                <c:pt idx="4211">
                  <c:v>3.2708065988267583</c:v>
                </c:pt>
                <c:pt idx="4212">
                  <c:v>3.3177535118611372</c:v>
                </c:pt>
                <c:pt idx="4213">
                  <c:v>3.3648661623783007</c:v>
                </c:pt>
                <c:pt idx="4214">
                  <c:v>3.4121256431326388</c:v>
                </c:pt>
                <c:pt idx="4215">
                  <c:v>3.4595124666560437</c:v>
                </c:pt>
                <c:pt idx="4216">
                  <c:v>3.5070065711425098</c:v>
                </c:pt>
                <c:pt idx="4217">
                  <c:v>3.5545873272831994</c:v>
                </c:pt>
                <c:pt idx="4218">
                  <c:v>3.602233546076572</c:v>
                </c:pt>
                <c:pt idx="4219">
                  <c:v>3.6499234876210682</c:v>
                </c:pt>
                <c:pt idx="4220">
                  <c:v>3.6976348709102798</c:v>
                </c:pt>
                <c:pt idx="4221">
                  <c:v>3.7453448846333792</c:v>
                </c:pt>
                <c:pt idx="4222">
                  <c:v>3.7930301989983874</c:v>
                </c:pt>
                <c:pt idx="4223">
                  <c:v>3.840666978579915</c:v>
                </c:pt>
                <c:pt idx="4224">
                  <c:v>3.8882308962008478</c:v>
                </c:pt>
                <c:pt idx="4225">
                  <c:v>3.9356971478499072</c:v>
                </c:pt>
                <c:pt idx="4226">
                  <c:v>3.9830404686375855</c:v>
                </c:pt>
                <c:pt idx="4227">
                  <c:v>4.0302351497895694</c:v>
                </c:pt>
                <c:pt idx="4228">
                  <c:v>4.077255056675944</c:v>
                </c:pt>
                <c:pt idx="4229">
                  <c:v>4.1240736478714615</c:v>
                </c:pt>
                <c:pt idx="4230">
                  <c:v>4.1706639952382565</c:v>
                </c:pt>
                <c:pt idx="4231">
                  <c:v>4.2169988050252902</c:v>
                </c:pt>
                <c:pt idx="4232">
                  <c:v>4.2630504399679303</c:v>
                </c:pt>
                <c:pt idx="4233">
                  <c:v>4.3087909423796127</c:v>
                </c:pt>
                <c:pt idx="4234">
                  <c:v>4.3541920582134264</c:v>
                </c:pt>
                <c:pt idx="4235">
                  <c:v>4.399225262078966</c:v>
                </c:pt>
                <c:pt idx="4236">
                  <c:v>4.4438617831905161</c:v>
                </c:pt>
                <c:pt idx="4237">
                  <c:v>4.4880726322251405</c:v>
                </c:pt>
                <c:pt idx="4238">
                  <c:v>4.5318286290618914</c:v>
                </c:pt>
                <c:pt idx="4239">
                  <c:v>4.5751004313747314</c:v>
                </c:pt>
                <c:pt idx="4240">
                  <c:v>4.6178585640481593</c:v>
                </c:pt>
                <c:pt idx="4241">
                  <c:v>4.6600734493818718</c:v>
                </c:pt>
                <c:pt idx="4242">
                  <c:v>4.7017154380449986</c:v>
                </c:pt>
                <c:pt idx="4243">
                  <c:v>4.7427548407500186</c:v>
                </c:pt>
                <c:pt idx="4244">
                  <c:v>4.7831619605930404</c:v>
                </c:pt>
                <c:pt idx="4245">
                  <c:v>4.8229071260281877</c:v>
                </c:pt>
                <c:pt idx="4246">
                  <c:v>4.8619607244249634</c:v>
                </c:pt>
                <c:pt idx="4247">
                  <c:v>4.9002932361625104</c:v>
                </c:pt>
                <c:pt idx="4248">
                  <c:v>4.9378752692100445</c:v>
                </c:pt>
                <c:pt idx="4249">
                  <c:v>4.9746775941421397</c:v>
                </c:pt>
                <c:pt idx="4250">
                  <c:v>5.0106711795358541</c:v>
                </c:pt>
                <c:pt idx="4251">
                  <c:v>5.0458272276923219</c:v>
                </c:pt>
                <c:pt idx="4252">
                  <c:v>5.0801172106257901</c:v>
                </c:pt>
                <c:pt idx="4253">
                  <c:v>5.113512906262784</c:v>
                </c:pt>
                <c:pt idx="4254">
                  <c:v>5.1459864347864759</c:v>
                </c:pt>
                <c:pt idx="4255">
                  <c:v>5.1775102950692773</c:v>
                </c:pt>
                <c:pt idx="4256">
                  <c:v>5.2080574011250871</c:v>
                </c:pt>
                <c:pt idx="4257">
                  <c:v>5.2376011185218498</c:v>
                </c:pt>
                <c:pt idx="4258">
                  <c:v>5.2661153006820296</c:v>
                </c:pt>
                <c:pt idx="4259">
                  <c:v>5.2935743250128064</c:v>
                </c:pt>
                <c:pt idx="4260">
                  <c:v>5.3199531287897797</c:v>
                </c:pt>
                <c:pt idx="4261">
                  <c:v>5.3452272447341445</c:v>
                </c:pt>
                <c:pt idx="4262">
                  <c:v>5.3693728362096875</c:v>
                </c:pt>
                <c:pt idx="4263">
                  <c:v>5.3923667319738335</c:v>
                </c:pt>
                <c:pt idx="4264">
                  <c:v>5.4141864604127914</c:v>
                </c:pt>
                <c:pt idx="4265">
                  <c:v>5.4348102831937037</c:v>
                </c:pt>
                <c:pt idx="4266">
                  <c:v>5.4542172282642083</c:v>
                </c:pt>
                <c:pt idx="4267">
                  <c:v>5.4723871221313125</c:v>
                </c:pt>
                <c:pt idx="4268">
                  <c:v>5.4893006213568984</c:v>
                </c:pt>
                <c:pt idx="4269">
                  <c:v>5.5049392431945368</c:v>
                </c:pt>
                <c:pt idx="4270">
                  <c:v>5.519285395313382</c:v>
                </c:pt>
                <c:pt idx="4271">
                  <c:v>5.532322404533498</c:v>
                </c:pt>
                <c:pt idx="4272">
                  <c:v>5.5440345445237345</c:v>
                </c:pt>
                <c:pt idx="4273">
                  <c:v>5.5544070623825661</c:v>
                </c:pt>
                <c:pt idx="4274">
                  <c:v>5.5634262040632372</c:v>
                </c:pt>
                <c:pt idx="4275">
                  <c:v>5.5710792385656038</c:v>
                </c:pt>
                <c:pt idx="4276">
                  <c:v>5.5773544808554467</c:v>
                </c:pt>
                <c:pt idx="4277">
                  <c:v>5.5822413134453095</c:v>
                </c:pt>
                <c:pt idx="4278">
                  <c:v>5.5857302065960939</c:v>
                </c:pt>
                <c:pt idx="4279">
                  <c:v>5.5878127370812454</c:v>
                </c:pt>
                <c:pt idx="4280">
                  <c:v>5.5884816054738709</c:v>
                </c:pt>
                <c:pt idx="4281">
                  <c:v>5.5877306519163286</c:v>
                </c:pt>
                <c:pt idx="4282">
                  <c:v>5.5855548703199043</c:v>
                </c:pt>
                <c:pt idx="4283">
                  <c:v>5.5819504209721984</c:v>
                </c:pt>
                <c:pt idx="4284">
                  <c:v>5.576914641509525</c:v>
                </c:pt>
                <c:pt idx="4285">
                  <c:v>5.5704460562264666</c:v>
                </c:pt>
                <c:pt idx="4286">
                  <c:v>5.5625443836935951</c:v>
                </c:pt>
                <c:pt idx="4287">
                  <c:v>5.5532105426623986</c:v>
                </c:pt>
                <c:pt idx="4288">
                  <c:v>5.5424466562375665</c:v>
                </c:pt>
                <c:pt idx="4289">
                  <c:v>5.5302560542953971</c:v>
                </c:pt>
                <c:pt idx="4290">
                  <c:v>5.5166432741425115</c:v>
                </c:pt>
                <c:pt idx="4291">
                  <c:v>5.5016140594012155</c:v>
                </c:pt>
                <c:pt idx="4292">
                  <c:v>5.4851753571161765</c:v>
                </c:pt>
                <c:pt idx="4293">
                  <c:v>5.4673353130870765</c:v>
                </c:pt>
                <c:pt idx="4294">
                  <c:v>5.4481032654214028</c:v>
                </c:pt>
                <c:pt idx="4295">
                  <c:v>5.4274897363221282</c:v>
                </c:pt>
                <c:pt idx="4296">
                  <c:v>5.4055064221126194</c:v>
                </c:pt>
                <c:pt idx="4297">
                  <c:v>5.3821661815216872</c:v>
                </c:pt>
                <c:pt idx="4298">
                  <c:v>5.3574830222386218</c:v>
                </c:pt>
                <c:pt idx="4299">
                  <c:v>5.3314720857681746</c:v>
                </c:pt>
                <c:pt idx="4300">
                  <c:v>5.3041496306018718</c:v>
                </c:pt>
                <c:pt idx="4301">
                  <c:v>5.2755330137430034</c:v>
                </c:pt>
                <c:pt idx="4302">
                  <c:v>5.2456406706165239</c:v>
                </c:pt>
                <c:pt idx="4303">
                  <c:v>5.2144920933958092</c:v>
                </c:pt>
                <c:pt idx="4304">
                  <c:v>5.1821078077905085</c:v>
                </c:pt>
                <c:pt idx="4305">
                  <c:v>5.1485093483386075</c:v>
                </c:pt>
                <c:pt idx="4306">
                  <c:v>5.1137192322470826</c:v>
                </c:pt>
                <c:pt idx="4307">
                  <c:v>5.0777609318317873</c:v>
                </c:pt>
                <c:pt idx="4308">
                  <c:v>5.0406588456080907</c:v>
                </c:pt>
                <c:pt idx="4309">
                  <c:v>5.0024382680907937</c:v>
                </c:pt>
                <c:pt idx="4310">
                  <c:v>4.9631253583554766</c:v>
                </c:pt>
                <c:pt idx="4311">
                  <c:v>4.9227471074284805</c:v>
                </c:pt>
                <c:pt idx="4312">
                  <c:v>4.8813313045628499</c:v>
                </c:pt>
                <c:pt idx="4313">
                  <c:v>4.8389065024676654</c:v>
                </c:pt>
                <c:pt idx="4314">
                  <c:v>4.7955019815592195</c:v>
                </c:pt>
                <c:pt idx="4315">
                  <c:v>4.7511477133004236</c:v>
                </c:pt>
                <c:pt idx="4316">
                  <c:v>4.70587432269829</c:v>
                </c:pt>
                <c:pt idx="4317">
                  <c:v>4.6597130500354043</c:v>
                </c:pt>
                <c:pt idx="4318">
                  <c:v>4.6126957119060359</c:v>
                </c:pt>
                <c:pt idx="4319">
                  <c:v>4.5648546616296466</c:v>
                </c:pt>
                <c:pt idx="4320">
                  <c:v>4.5162227491206313</c:v>
                </c:pt>
                <c:pt idx="4321">
                  <c:v>4.4668332802875987</c:v>
                </c:pt>
                <c:pt idx="4322">
                  <c:v>4.4167199760398095</c:v>
                </c:pt>
                <c:pt idx="4323">
                  <c:v>4.3659169309761454</c:v>
                </c:pt>
                <c:pt idx="4324">
                  <c:v>4.3144585718341402</c:v>
                </c:pt>
                <c:pt idx="4325">
                  <c:v>4.2623796157775118</c:v>
                </c:pt>
                <c:pt idx="4326">
                  <c:v>4.2097150285934948</c:v>
                </c:pt>
                <c:pt idx="4327">
                  <c:v>4.1564999828824893</c:v>
                </c:pt>
                <c:pt idx="4328">
                  <c:v>4.1027698163086654</c:v>
                </c:pt>
                <c:pt idx="4329">
                  <c:v>4.0485599899911504</c:v>
                </c:pt>
                <c:pt idx="4330">
                  <c:v>3.9939060471050754</c:v>
                </c:pt>
                <c:pt idx="4331">
                  <c:v>3.9388435717675288</c:v>
                </c:pt>
                <c:pt idx="4332">
                  <c:v>3.8834081482768226</c:v>
                </c:pt>
                <c:pt idx="4333">
                  <c:v>3.8276353207767162</c:v>
                </c:pt>
                <c:pt idx="4334">
                  <c:v>3.7715605534077312</c:v>
                </c:pt>
                <c:pt idx="4335">
                  <c:v>3.7152191910203287</c:v>
                </c:pt>
                <c:pt idx="4336">
                  <c:v>3.6586464205022486</c:v>
                </c:pt>
                <c:pt idx="4337">
                  <c:v>3.6018772327926496</c:v>
                </c:pt>
                <c:pt idx="4338">
                  <c:v>3.5449463856328221</c:v>
                </c:pt>
                <c:pt idx="4339">
                  <c:v>3.4878883671158665</c:v>
                </c:pt>
                <c:pt idx="4340">
                  <c:v>3.4307373600891382</c:v>
                </c:pt>
                <c:pt idx="4341">
                  <c:v>3.3735272074584093</c:v>
                </c:pt>
                <c:pt idx="4342">
                  <c:v>3.3162913784474646</c:v>
                </c:pt>
                <c:pt idx="4343">
                  <c:v>3.2590629358536192</c:v>
                </c:pt>
                <c:pt idx="4344">
                  <c:v>3.2018745043500676</c:v>
                </c:pt>
                <c:pt idx="4345">
                  <c:v>3.1447582398674259</c:v>
                </c:pt>
                <c:pt idx="4346">
                  <c:v>3.0877458001003295</c:v>
                </c:pt>
                <c:pt idx="4347">
                  <c:v>3.0308683161682421</c:v>
                </c:pt>
                <c:pt idx="4348">
                  <c:v>2.9741563654639007</c:v>
                </c:pt>
                <c:pt idx="4349">
                  <c:v>2.9176399457207336</c:v>
                </c:pt>
                <c:pt idx="4350">
                  <c:v>2.8613484503195585</c:v>
                </c:pt>
                <c:pt idx="4351">
                  <c:v>2.8053106448624718</c:v>
                </c:pt>
                <c:pt idx="4352">
                  <c:v>2.7495546450313455</c:v>
                </c:pt>
                <c:pt idx="4353">
                  <c:v>2.6941078957466291</c:v>
                </c:pt>
                <c:pt idx="4354">
                  <c:v>2.6389971516414614</c:v>
                </c:pt>
                <c:pt idx="4355">
                  <c:v>2.584248458860944</c:v>
                </c:pt>
                <c:pt idx="4356">
                  <c:v>2.5298871381941308</c:v>
                </c:pt>
                <c:pt idx="4357">
                  <c:v>2.475937769544434</c:v>
                </c:pt>
                <c:pt idx="4358">
                  <c:v>2.4224241777378186</c:v>
                </c:pt>
                <c:pt idx="4359">
                  <c:v>2.3693694196702118</c:v>
                </c:pt>
                <c:pt idx="4360">
                  <c:v>2.3167957727894026</c:v>
                </c:pt>
                <c:pt idx="4361">
                  <c:v>2.264724724904982</c:v>
                </c:pt>
                <c:pt idx="4362">
                  <c:v>2.2131769653157418</c:v>
                </c:pt>
                <c:pt idx="4363">
                  <c:v>2.1621723772468622</c:v>
                </c:pt>
                <c:pt idx="4364">
                  <c:v>2.1117300315789698</c:v>
                </c:pt>
                <c:pt idx="4365">
                  <c:v>2.0618681818534434</c:v>
                </c:pt>
                <c:pt idx="4366">
                  <c:v>2.0126042605380787</c:v>
                </c:pt>
                <c:pt idx="4367">
                  <c:v>1.9639548765279891</c:v>
                </c:pt>
                <c:pt idx="4368">
                  <c:v>1.9159358138633604</c:v>
                </c:pt>
                <c:pt idx="4369">
                  <c:v>1.8685620316354921</c:v>
                </c:pt>
                <c:pt idx="4370">
                  <c:v>1.8218476650572251</c:v>
                </c:pt>
                <c:pt idx="4371">
                  <c:v>1.775806027668076</c:v>
                </c:pt>
                <c:pt idx="4372">
                  <c:v>1.7304496146448078</c:v>
                </c:pt>
                <c:pt idx="4373">
                  <c:v>1.6857901071851842</c:v>
                </c:pt>
                <c:pt idx="4374">
                  <c:v>1.6418383779328714</c:v>
                </c:pt>
                <c:pt idx="4375">
                  <c:v>1.5986044974101892</c:v>
                </c:pt>
                <c:pt idx="4376">
                  <c:v>1.5560977414211283</c:v>
                </c:pt>
                <c:pt idx="4377">
                  <c:v>1.5143265993902473</c:v>
                </c:pt>
                <c:pt idx="4378">
                  <c:v>1.4732987836002718</c:v>
                </c:pt>
                <c:pt idx="4379">
                  <c:v>1.433021239289751</c:v>
                </c:pt>
                <c:pt idx="4380">
                  <c:v>1.3935001555720838</c:v>
                </c:pt>
                <c:pt idx="4381">
                  <c:v>1.3547409771371652</c:v>
                </c:pt>
                <c:pt idx="4382">
                  <c:v>1.316748416695362</c:v>
                </c:pt>
                <c:pt idx="4383">
                  <c:v>1.2795264681247098</c:v>
                </c:pt>
                <c:pt idx="4384">
                  <c:v>1.2430784202793059</c:v>
                </c:pt>
                <c:pt idx="4385">
                  <c:v>1.2074068714200858</c:v>
                </c:pt>
                <c:pt idx="4386">
                  <c:v>1.172513744226513</c:v>
                </c:pt>
                <c:pt idx="4387">
                  <c:v>1.138400301348732</c:v>
                </c:pt>
                <c:pt idx="4388">
                  <c:v>1.1050671614596981</c:v>
                </c:pt>
                <c:pt idx="4389">
                  <c:v>1.0725143157673038</c:v>
                </c:pt>
                <c:pt idx="4390">
                  <c:v>1.040741144946739</c:v>
                </c:pt>
                <c:pt idx="4391">
                  <c:v>1.0097464364530802</c:v>
                </c:pt>
                <c:pt idx="4392">
                  <c:v>0.97952840217496673</c:v>
                </c:pt>
                <c:pt idx="4393">
                  <c:v>0.95008469639214066</c:v>
                </c:pt>
                <c:pt idx="4394">
                  <c:v>0.92141243399683059</c:v>
                </c:pt>
                <c:pt idx="4395">
                  <c:v>0.89350820894396699</c:v>
                </c:pt>
                <c:pt idx="4396">
                  <c:v>0.86636811289166848</c:v>
                </c:pt>
                <c:pt idx="4397">
                  <c:v>0.83998775399808978</c:v>
                </c:pt>
                <c:pt idx="4398">
                  <c:v>0.8143622758384218</c:v>
                </c:pt>
                <c:pt idx="4399">
                  <c:v>0.78948637640909325</c:v>
                </c:pt>
                <c:pt idx="4400">
                  <c:v>0.76535432718511864</c:v>
                </c:pt>
                <c:pt idx="4401">
                  <c:v>0.74195999219975883</c:v>
                </c:pt>
                <c:pt idx="4402">
                  <c:v>0.71929684711453934</c:v>
                </c:pt>
                <c:pt idx="4403">
                  <c:v>0.69735799824985212</c:v>
                </c:pt>
                <c:pt idx="4404">
                  <c:v>0.67613620154776888</c:v>
                </c:pt>
                <c:pt idx="4405">
                  <c:v>0.65562388143905392</c:v>
                </c:pt>
                <c:pt idx="4406">
                  <c:v>0.63581314958708968</c:v>
                </c:pt>
                <c:pt idx="4407">
                  <c:v>0.61669582348442453</c:v>
                </c:pt>
                <c:pt idx="4408">
                  <c:v>0.59826344487694572</c:v>
                </c:pt>
                <c:pt idx="4409">
                  <c:v>0.58050729799235401</c:v>
                </c:pt>
                <c:pt idx="4410">
                  <c:v>0.56341842755160532</c:v>
                </c:pt>
                <c:pt idx="4411">
                  <c:v>0.5469876565419739</c:v>
                </c:pt>
                <c:pt idx="4412">
                  <c:v>0.53120560373286607</c:v>
                </c:pt>
                <c:pt idx="4413">
                  <c:v>0.51606270091497619</c:v>
                </c:pt>
                <c:pt idx="4414">
                  <c:v>0.50154920984672258</c:v>
                </c:pt>
                <c:pt idx="4415">
                  <c:v>0.48765523889105716</c:v>
                </c:pt>
                <c:pt idx="4416">
                  <c:v>0.47437075932810552</c:v>
                </c:pt>
                <c:pt idx="4417">
                  <c:v>0.46168562133024466</c:v>
                </c:pt>
                <c:pt idx="4418">
                  <c:v>0.44958956958621032</c:v>
                </c:pt>
                <c:pt idx="4419">
                  <c:v>0.43807225856366738</c:v>
                </c:pt>
                <c:pt idx="4420">
                  <c:v>0.42712326739932915</c:v>
                </c:pt>
                <c:pt idx="4421">
                  <c:v>0.41673211440738789</c:v>
                </c:pt>
                <c:pt idx="4422">
                  <c:v>0.40688827119823751</c:v>
                </c:pt>
                <c:pt idx="4423">
                  <c:v>0.39758117640008583</c:v>
                </c:pt>
                <c:pt idx="4424">
                  <c:v>0.38880024897726984</c:v>
                </c:pt>
                <c:pt idx="4425">
                  <c:v>0.38053490114014066</c:v>
                </c:pt>
                <c:pt idx="4426">
                  <c:v>0.37277455084206867</c:v>
                </c:pt>
                <c:pt idx="4427">
                  <c:v>0.36550863386050297</c:v>
                </c:pt>
                <c:pt idx="4428">
                  <c:v>0.35872661545910833</c:v>
                </c:pt>
                <c:pt idx="4429">
                  <c:v>0.35241800162983866</c:v>
                </c:pt>
                <c:pt idx="4430">
                  <c:v>0.34657234991394864</c:v>
                </c:pt>
                <c:pt idx="4431">
                  <c:v>0.34117927980182822</c:v>
                </c:pt>
                <c:pt idx="4432">
                  <c:v>0.33622848271248146</c:v>
                </c:pt>
                <c:pt idx="4433">
                  <c:v>0.33170973155421024</c:v>
                </c:pt>
                <c:pt idx="4434">
                  <c:v>0.32761288986857279</c:v>
                </c:pt>
                <c:pt idx="4435">
                  <c:v>0.32392792056031128</c:v>
                </c:pt>
                <c:pt idx="4436">
                  <c:v>0.32064489421698372</c:v>
                </c:pt>
                <c:pt idx="4437">
                  <c:v>0.31775399702179241</c:v>
                </c:pt>
                <c:pt idx="4438">
                  <c:v>0.31524553826502122</c:v>
                </c:pt>
                <c:pt idx="4439">
                  <c:v>0.31310995745809156</c:v>
                </c:pt>
                <c:pt idx="4440">
                  <c:v>0.31133783105686741</c:v>
                </c:pt>
                <c:pt idx="4441">
                  <c:v>0.30991987879948729</c:v>
                </c:pt>
                <c:pt idx="4442">
                  <c:v>0.30884696966552372</c:v>
                </c:pt>
                <c:pt idx="4443">
                  <c:v>0.30811012746329108</c:v>
                </c:pt>
                <c:pt idx="4444">
                  <c:v>0.30770053605235226</c:v>
                </c:pt>
                <c:pt idx="4445">
                  <c:v>0.30760954420901931</c:v>
                </c:pt>
                <c:pt idx="4446">
                  <c:v>0.30782867014226528</c:v>
                </c:pt>
                <c:pt idx="4447">
                  <c:v>0.30834960566854702</c:v>
                </c:pt>
                <c:pt idx="4448">
                  <c:v>0.30916422005372368</c:v>
                </c:pt>
                <c:pt idx="4449">
                  <c:v>0.31026456353039433</c:v>
                </c:pt>
                <c:pt idx="4450">
                  <c:v>0.31164287049967604</c:v>
                </c:pt>
                <c:pt idx="4451">
                  <c:v>0.31329156242621076</c:v>
                </c:pt>
                <c:pt idx="4452">
                  <c:v>0.31520325043519326</c:v>
                </c:pt>
                <c:pt idx="4453">
                  <c:v>0.31737073762098383</c:v>
                </c:pt>
                <c:pt idx="4454">
                  <c:v>0.31978702107576273</c:v>
                </c:pt>
                <c:pt idx="4455">
                  <c:v>0.32244529364839636</c:v>
                </c:pt>
                <c:pt idx="4456">
                  <c:v>0.32533894544196895</c:v>
                </c:pt>
                <c:pt idx="4457">
                  <c:v>0.32846156505967211</c:v>
                </c:pt>
                <c:pt idx="4458">
                  <c:v>0.33180694060839139</c:v>
                </c:pt>
                <c:pt idx="4459">
                  <c:v>0.33536906046880888</c:v>
                </c:pt>
                <c:pt idx="4460">
                  <c:v>0.33914211384190557</c:v>
                </c:pt>
                <c:pt idx="4461">
                  <c:v>0.34312049108029774</c:v>
                </c:pt>
                <c:pt idx="4462">
                  <c:v>0.34729878381397788</c:v>
                </c:pt>
                <c:pt idx="4463">
                  <c:v>0.35167178487906153</c:v>
                </c:pt>
                <c:pt idx="4464">
                  <c:v>0.35623448805875618</c:v>
                </c:pt>
                <c:pt idx="4465">
                  <c:v>0.36098208764472411</c:v>
                </c:pt>
                <c:pt idx="4466">
                  <c:v>0.36590997782808665</c:v>
                </c:pt>
                <c:pt idx="4467">
                  <c:v>0.37101375192788794</c:v>
                </c:pt>
                <c:pt idx="4468">
                  <c:v>0.37628920146555123</c:v>
                </c:pt>
                <c:pt idx="4469">
                  <c:v>0.3817323150933718</c:v>
                </c:pt>
                <c:pt idx="4470">
                  <c:v>0.38733927738486001</c:v>
                </c:pt>
                <c:pt idx="4471">
                  <c:v>0.39310646749456429</c:v>
                </c:pt>
                <c:pt idx="4472">
                  <c:v>0.39903045769502482</c:v>
                </c:pt>
                <c:pt idx="4473">
                  <c:v>0.40510801179798051</c:v>
                </c:pt>
                <c:pt idx="4474">
                  <c:v>0.41133608346653627</c:v>
                </c:pt>
                <c:pt idx="4475">
                  <c:v>0.41771181442591443</c:v>
                </c:pt>
                <c:pt idx="4476">
                  <c:v>0.42423253257818139</c:v>
                </c:pt>
                <c:pt idx="4477">
                  <c:v>0.43089575002843905</c:v>
                </c:pt>
                <c:pt idx="4478">
                  <c:v>0.43769916102745737</c:v>
                </c:pt>
                <c:pt idx="4479">
                  <c:v>0.44464063983739177</c:v>
                </c:pt>
                <c:pt idx="4480">
                  <c:v>0.45171823852553267</c:v>
                </c:pt>
                <c:pt idx="4481">
                  <c:v>0.45893018469167168</c:v>
                </c:pt>
                <c:pt idx="4482">
                  <c:v>0.46627487913397864</c:v>
                </c:pt>
                <c:pt idx="4483">
                  <c:v>0.47375089345805832</c:v>
                </c:pt>
                <c:pt idx="4484">
                  <c:v>0.48135696763393815</c:v>
                </c:pt>
                <c:pt idx="4485">
                  <c:v>0.48909200750454662</c:v>
                </c:pt>
                <c:pt idx="4486">
                  <c:v>0.49695508225059587</c:v>
                </c:pt>
                <c:pt idx="4487">
                  <c:v>0.50494542181447788</c:v>
                </c:pt>
                <c:pt idx="4488">
                  <c:v>0.51306241428726529</c:v>
                </c:pt>
                <c:pt idx="4489">
                  <c:v>0.52130560326137165</c:v>
                </c:pt>
                <c:pt idx="4490">
                  <c:v>0.52967468515254945</c:v>
                </c:pt>
                <c:pt idx="4491">
                  <c:v>0.5381695064926747</c:v>
                </c:pt>
                <c:pt idx="4492">
                  <c:v>0.5467900611965274</c:v>
                </c:pt>
                <c:pt idx="4493">
                  <c:v>0.55553648780409159</c:v>
                </c:pt>
                <c:pt idx="4494">
                  <c:v>0.56440906670045543</c:v>
                </c:pt>
                <c:pt idx="4495">
                  <c:v>0.57340821731447211</c:v>
                </c:pt>
                <c:pt idx="4496">
                  <c:v>0.58253449529791135</c:v>
                </c:pt>
                <c:pt idx="4497">
                  <c:v>0.59178858968552428</c:v>
                </c:pt>
                <c:pt idx="4498">
                  <c:v>0.60117132003731777</c:v>
                </c:pt>
                <c:pt idx="4499">
                  <c:v>0.61068363356319122</c:v>
                </c:pt>
                <c:pt idx="4500">
                  <c:v>0.62032660223019742</c:v>
                </c:pt>
                <c:pt idx="4501">
                  <c:v>0.63010141985310675</c:v>
                </c:pt>
                <c:pt idx="4502">
                  <c:v>0.64000939916672162</c:v>
                </c:pt>
                <c:pt idx="4503">
                  <c:v>0.6500519688811488</c:v>
                </c:pt>
                <c:pt idx="4504">
                  <c:v>0.6602306707181288</c:v>
                </c:pt>
                <c:pt idx="4505">
                  <c:v>0.67054715642835105</c:v>
                </c:pt>
                <c:pt idx="4506">
                  <c:v>0.68100318478804078</c:v>
                </c:pt>
                <c:pt idx="4507">
                  <c:v>0.69160061857457533</c:v>
                </c:pt>
                <c:pt idx="4508">
                  <c:v>0.70234142151827283</c:v>
                </c:pt>
                <c:pt idx="4509">
                  <c:v>0.71322765523029585</c:v>
                </c:pt>
                <c:pt idx="4510">
                  <c:v>0.72426147610356606</c:v>
                </c:pt>
                <c:pt idx="4511">
                  <c:v>0.73544513218550756</c:v>
                </c:pt>
                <c:pt idx="4512">
                  <c:v>0.74678096002061667</c:v>
                </c:pt>
                <c:pt idx="4513">
                  <c:v>0.75827138145934303</c:v>
                </c:pt>
                <c:pt idx="4514">
                  <c:v>0.7699189004329019</c:v>
                </c:pt>
                <c:pt idx="4515">
                  <c:v>0.78172609968968365</c:v>
                </c:pt>
                <c:pt idx="4516">
                  <c:v>0.79369563749151495</c:v>
                </c:pt>
                <c:pt idx="4517">
                  <c:v>0.8058302442669335</c:v>
                </c:pt>
                <c:pt idx="4518">
                  <c:v>0.81813271921806752</c:v>
                </c:pt>
                <c:pt idx="4519">
                  <c:v>0.83060592687934465</c:v>
                </c:pt>
                <c:pt idx="4520">
                  <c:v>0.84325279362329753</c:v>
                </c:pt>
                <c:pt idx="4521">
                  <c:v>0.85607630411220459</c:v>
                </c:pt>
                <c:pt idx="4522">
                  <c:v>0.86907949769088633</c:v>
                </c:pt>
                <c:pt idx="4523">
                  <c:v>0.8822654647182383</c:v>
                </c:pt>
                <c:pt idx="4524">
                  <c:v>0.89563734283435237</c:v>
                </c:pt>
                <c:pt idx="4525">
                  <c:v>0.90919831315933963</c:v>
                </c:pt>
                <c:pt idx="4526">
                  <c:v>0.92295159642133984</c:v>
                </c:pt>
                <c:pt idx="4527">
                  <c:v>0.93690044900959413</c:v>
                </c:pt>
                <c:pt idx="4528">
                  <c:v>0.95104815895045935</c:v>
                </c:pt>
                <c:pt idx="4529">
                  <c:v>0.96539804180196043</c:v>
                </c:pt>
                <c:pt idx="4530">
                  <c:v>0.97995343646430211</c:v>
                </c:pt>
                <c:pt idx="4531">
                  <c:v>0.99471770090365996</c:v>
                </c:pt>
                <c:pt idx="4532">
                  <c:v>1.0096942077848337</c:v>
                </c:pt>
                <c:pt idx="4533">
                  <c:v>1.0248863400118062</c:v>
                </c:pt>
                <c:pt idx="4534">
                  <c:v>1.040297486170894</c:v>
                </c:pt>
                <c:pt idx="4535">
                  <c:v>1.0559310358761398</c:v>
                </c:pt>
                <c:pt idx="4536">
                  <c:v>1.0717903750127016</c:v>
                </c:pt>
                <c:pt idx="4537">
                  <c:v>1.0878788808762061</c:v>
                </c:pt>
                <c:pt idx="4538">
                  <c:v>1.1041999172060999</c:v>
                </c:pt>
                <c:pt idx="4539">
                  <c:v>1.1207568291101047</c:v>
                </c:pt>
                <c:pt idx="4540">
                  <c:v>1.1375529378788467</c:v>
                </c:pt>
                <c:pt idx="4541">
                  <c:v>1.1545915356877281</c:v>
                </c:pt>
                <c:pt idx="4542">
                  <c:v>1.171875880185081</c:v>
                </c:pt>
                <c:pt idx="4543">
                  <c:v>1.1894091889656819</c:v>
                </c:pt>
                <c:pt idx="4544">
                  <c:v>1.2071946339277118</c:v>
                </c:pt>
                <c:pt idx="4545">
                  <c:v>1.2252353355126282</c:v>
                </c:pt>
                <c:pt idx="4546">
                  <c:v>1.2435343568279349</c:v>
                </c:pt>
                <c:pt idx="4547">
                  <c:v>1.2620946976521463</c:v>
                </c:pt>
                <c:pt idx="4548">
                  <c:v>1.280919288321535</c:v>
                </c:pt>
                <c:pt idx="4549">
                  <c:v>1.3000109835002882</c:v>
                </c:pt>
                <c:pt idx="4550">
                  <c:v>1.319372555833636</c:v>
                </c:pt>
                <c:pt idx="4551">
                  <c:v>1.3390066894858714</c:v>
                </c:pt>
                <c:pt idx="4552">
                  <c:v>1.3589159735636964</c:v>
                </c:pt>
                <c:pt idx="4553">
                  <c:v>1.3791028954284488</c:v>
                </c:pt>
                <c:pt idx="4554">
                  <c:v>1.3995698338966609</c:v>
                </c:pt>
                <c:pt idx="4555">
                  <c:v>1.4203190523353406</c:v>
                </c:pt>
                <c:pt idx="4556">
                  <c:v>1.4413526916509416</c:v>
                </c:pt>
                <c:pt idx="4557">
                  <c:v>1.4626727631788521</c:v>
                </c:pt>
                <c:pt idx="4558">
                  <c:v>1.4842811414753481</c:v>
                </c:pt>
                <c:pt idx="4559">
                  <c:v>1.5061795570172642</c:v>
                </c:pt>
                <c:pt idx="4560">
                  <c:v>1.5283695888137041</c:v>
                </c:pt>
                <c:pt idx="4561">
                  <c:v>1.55085265693534</c:v>
                </c:pt>
                <c:pt idx="4562">
                  <c:v>1.5736300149680722</c:v>
                </c:pt>
                <c:pt idx="4563">
                  <c:v>1.5967027423947182</c:v>
                </c:pt>
                <c:pt idx="4564">
                  <c:v>1.6200717369147823</c:v>
                </c:pt>
                <c:pt idx="4565">
                  <c:v>1.643737706707469</c:v>
                </c:pt>
                <c:pt idx="4566">
                  <c:v>1.6677011626459819</c:v>
                </c:pt>
                <c:pt idx="4567">
                  <c:v>1.691962410472742</c:v>
                </c:pt>
                <c:pt idx="4568">
                  <c:v>1.7165215429424681</c:v>
                </c:pt>
                <c:pt idx="4569">
                  <c:v>1.7413784319440759</c:v>
                </c:pt>
                <c:pt idx="4570">
                  <c:v>1.7665327206111598</c:v>
                </c:pt>
                <c:pt idx="4571">
                  <c:v>1.7919838154298282</c:v>
                </c:pt>
                <c:pt idx="4572">
                  <c:v>1.817730878357452</c:v>
                </c:pt>
                <c:pt idx="4573">
                  <c:v>1.8437728189617393</c:v>
                </c:pt>
                <c:pt idx="4574">
                  <c:v>1.8701082865929326</c:v>
                </c:pt>
                <c:pt idx="4575">
                  <c:v>1.896735662601954</c:v>
                </c:pt>
                <c:pt idx="4576">
                  <c:v>1.9236530526166247</c:v>
                </c:pt>
                <c:pt idx="4577">
                  <c:v>1.9508582788907152</c:v>
                </c:pt>
                <c:pt idx="4578">
                  <c:v>1.9783488727385123</c:v>
                </c:pt>
                <c:pt idx="4579">
                  <c:v>2.0061220670702689</c:v>
                </c:pt>
                <c:pt idx="4580">
                  <c:v>2.0341747890432131</c:v>
                </c:pt>
                <c:pt idx="4581">
                  <c:v>2.0625036528436578</c:v>
                </c:pt>
                <c:pt idx="4582">
                  <c:v>2.0911049526156291</c:v>
                </c:pt>
                <c:pt idx="4583">
                  <c:v>2.1199746555527286</c:v>
                </c:pt>
                <c:pt idx="4584">
                  <c:v>2.1491083951694936</c:v>
                </c:pt>
                <c:pt idx="4585">
                  <c:v>2.1785014647691172</c:v>
                </c:pt>
                <c:pt idx="4586">
                  <c:v>2.2081488111258132</c:v>
                </c:pt>
                <c:pt idx="4587">
                  <c:v>2.2380450283980267</c:v>
                </c:pt>
                <c:pt idx="4588">
                  <c:v>2.268184352291299</c:v>
                </c:pt>
                <c:pt idx="4589">
                  <c:v>2.2985606544892776</c:v>
                </c:pt>
                <c:pt idx="4590">
                  <c:v>2.3291674373696631</c:v>
                </c:pt>
                <c:pt idx="4591">
                  <c:v>2.3599978290259283</c:v>
                </c:pt>
                <c:pt idx="4592">
                  <c:v>2.3910445786122887</c:v>
                </c:pt>
                <c:pt idx="4593">
                  <c:v>2.4223000520293838</c:v>
                </c:pt>
                <c:pt idx="4594">
                  <c:v>2.4537562279731393</c:v>
                </c:pt>
                <c:pt idx="4595">
                  <c:v>2.4854046943627237</c:v>
                </c:pt>
                <c:pt idx="4596">
                  <c:v>2.5172366451672556</c:v>
                </c:pt>
                <c:pt idx="4597">
                  <c:v>2.5492428776504532</c:v>
                </c:pt>
                <c:pt idx="4598">
                  <c:v>2.5814137900527898</c:v>
                </c:pt>
                <c:pt idx="4599">
                  <c:v>2.6137393797274746</c:v>
                </c:pt>
                <c:pt idx="4600">
                  <c:v>2.6462092417514622</c:v>
                </c:pt>
                <c:pt idx="4601">
                  <c:v>2.6788125680271166</c:v>
                </c:pt>
                <c:pt idx="4602">
                  <c:v>2.7115381468943696</c:v>
                </c:pt>
                <c:pt idx="4603">
                  <c:v>2.7443743632694155</c:v>
                </c:pt>
                <c:pt idx="4604">
                  <c:v>2.7773091993277674</c:v>
                </c:pt>
                <c:pt idx="4605">
                  <c:v>2.8103302357479758</c:v>
                </c:pt>
                <c:pt idx="4606">
                  <c:v>2.843424653532665</c:v>
                </c:pt>
                <c:pt idx="4607">
                  <c:v>2.8765792364198775</c:v>
                </c:pt>
                <c:pt idx="4608">
                  <c:v>2.9097803739043031</c:v>
                </c:pt>
                <c:pt idx="4609">
                  <c:v>2.943014064876956</c:v>
                </c:pt>
                <c:pt idx="4610">
                  <c:v>2.976265921900942</c:v>
                </c:pt>
                <c:pt idx="4611">
                  <c:v>3.0095211761325795</c:v>
                </c:pt>
                <c:pt idx="4612">
                  <c:v>3.0427646829030319</c:v>
                </c:pt>
                <c:pt idx="4613">
                  <c:v>3.0759809279663632</c:v>
                </c:pt>
                <c:pt idx="4614">
                  <c:v>3.1091540344294732</c:v>
                </c:pt>
                <c:pt idx="4615">
                  <c:v>3.1422677703654456</c:v>
                </c:pt>
                <c:pt idx="4616">
                  <c:v>3.1753055571264639</c:v>
                </c:pt>
                <c:pt idx="4617">
                  <c:v>3.2082504783533139</c:v>
                </c:pt>
                <c:pt idx="4618">
                  <c:v>3.2410852896937903</c:v>
                </c:pt>
                <c:pt idx="4619">
                  <c:v>3.2737924292289997</c:v>
                </c:pt>
                <c:pt idx="4620">
                  <c:v>3.3063540286149014</c:v>
                </c:pt>
                <c:pt idx="4621">
                  <c:v>3.3387519249336881</c:v>
                </c:pt>
                <c:pt idx="4622">
                  <c:v>3.3709676732609988</c:v>
                </c:pt>
                <c:pt idx="4623">
                  <c:v>3.4029825599421755</c:v>
                </c:pt>
                <c:pt idx="4624">
                  <c:v>3.434777616578172</c:v>
                </c:pt>
                <c:pt idx="4625">
                  <c:v>3.4663336347128317</c:v>
                </c:pt>
                <c:pt idx="4626">
                  <c:v>3.4976311812179106</c:v>
                </c:pt>
                <c:pt idx="4627">
                  <c:v>3.5286506143648859</c:v>
                </c:pt>
                <c:pt idx="4628">
                  <c:v>3.5593721005763062</c:v>
                </c:pt>
                <c:pt idx="4629">
                  <c:v>3.589775631844371</c:v>
                </c:pt>
                <c:pt idx="4630">
                  <c:v>3.6198410438020572</c:v>
                </c:pt>
                <c:pt idx="4631">
                  <c:v>3.6495480344350275</c:v>
                </c:pt>
                <c:pt idx="4632">
                  <c:v>3.6788761834146415</c:v>
                </c:pt>
                <c:pt idx="4633">
                  <c:v>3.7078049720363269</c:v>
                </c:pt>
                <c:pt idx="4634">
                  <c:v>3.7363138037408574</c:v>
                </c:pt>
                <c:pt idx="4635">
                  <c:v>3.764382025199541</c:v>
                </c:pt>
                <c:pt idx="4636">
                  <c:v>3.7919889479368196</c:v>
                </c:pt>
                <c:pt idx="4637">
                  <c:v>3.8191138704678171</c:v>
                </c:pt>
                <c:pt idx="4638">
                  <c:v>3.8457361009219482</c:v>
                </c:pt>
                <c:pt idx="4639">
                  <c:v>3.8718349801255174</c:v>
                </c:pt>
                <c:pt idx="4640">
                  <c:v>3.8973899051112921</c:v>
                </c:pt>
                <c:pt idx="4641">
                  <c:v>3.9223803530262207</c:v>
                </c:pt>
                <c:pt idx="4642">
                  <c:v>3.9467859053990475</c:v>
                </c:pt>
                <c:pt idx="4643">
                  <c:v>3.9705862727402605</c:v>
                </c:pt>
                <c:pt idx="4644">
                  <c:v>3.9937613194294275</c:v>
                </c:pt>
                <c:pt idx="4645">
                  <c:v>4.0162910888582362</c:v>
                </c:pt>
                <c:pt idx="4646">
                  <c:v>4.0381558287890371</c:v>
                </c:pt>
                <c:pt idx="4647">
                  <c:v>4.0593360168860295</c:v>
                </c:pt>
                <c:pt idx="4648">
                  <c:v>4.0798123863805724</c:v>
                </c:pt>
                <c:pt idx="4649">
                  <c:v>4.0995659518236884</c:v>
                </c:pt>
                <c:pt idx="4650">
                  <c:v>4.1185780348885475</c:v>
                </c:pt>
                <c:pt idx="4651">
                  <c:v>4.1368302901701224</c:v>
                </c:pt>
                <c:pt idx="4652">
                  <c:v>4.1543047309425605</c:v>
                </c:pt>
                <c:pt idx="4653">
                  <c:v>4.1709837548248681</c:v>
                </c:pt>
                <c:pt idx="4654">
                  <c:v>4.1868501693081175</c:v>
                </c:pt>
                <c:pt idx="4655">
                  <c:v>4.2018872170972754</c:v>
                </c:pt>
                <c:pt idx="4656">
                  <c:v>4.2160786012175224</c:v>
                </c:pt>
                <c:pt idx="4657">
                  <c:v>4.2294085098403809</c:v>
                </c:pt>
                <c:pt idx="4658">
                  <c:v>4.2418616407744079</c:v>
                </c:pt>
                <c:pt idx="4659">
                  <c:v>4.2534232255802422</c:v>
                </c:pt>
                <c:pt idx="4660">
                  <c:v>4.2640790532514865</c:v>
                </c:pt>
                <c:pt idx="4661">
                  <c:v>4.273815493421063</c:v>
                </c:pt>
                <c:pt idx="4662">
                  <c:v>4.2826195190392351</c:v>
                </c:pt>
                <c:pt idx="4663">
                  <c:v>4.2904787284764785</c:v>
                </c:pt>
                <c:pt idx="4664">
                  <c:v>4.2973813670053058</c:v>
                </c:pt>
                <c:pt idx="4665">
                  <c:v>4.3033163476111005</c:v>
                </c:pt>
                <c:pt idx="4666">
                  <c:v>4.3082732710882707</c:v>
                </c:pt>
                <c:pt idx="4667">
                  <c:v>4.3122424453741637</c:v>
                </c:pt>
                <c:pt idx="4668">
                  <c:v>4.3152149040799417</c:v>
                </c:pt>
                <c:pt idx="4669">
                  <c:v>4.3171824241696743</c:v>
                </c:pt>
                <c:pt idx="4670">
                  <c:v>4.3181375427517068</c:v>
                </c:pt>
                <c:pt idx="4671">
                  <c:v>4.3180735729366244</c:v>
                </c:pt>
                <c:pt idx="4672">
                  <c:v>4.3169846187291574</c:v>
                </c:pt>
                <c:pt idx="4673">
                  <c:v>4.3148655889069341</c:v>
                </c:pt>
                <c:pt idx="4674">
                  <c:v>4.3117122098637095</c:v>
                </c:pt>
                <c:pt idx="4675">
                  <c:v>4.3075210373684376</c:v>
                </c:pt>
                <c:pt idx="4676">
                  <c:v>4.3022894672224563</c:v>
                </c:pt>
                <c:pt idx="4677">
                  <c:v>4.2960157447744489</c:v>
                </c:pt>
                <c:pt idx="4678">
                  <c:v>4.2886989732735641</c:v>
                </c:pt>
                <c:pt idx="4679">
                  <c:v>4.2803391210286144</c:v>
                </c:pt>
                <c:pt idx="4680">
                  <c:v>4.2709370273544849</c:v>
                </c:pt>
                <c:pt idx="4681">
                  <c:v>4.2604944072888484</c:v>
                </c:pt>
                <c:pt idx="4682">
                  <c:v>4.2490138550503174</c:v>
                </c:pt>
                <c:pt idx="4683">
                  <c:v>4.2364988462343414</c:v>
                </c:pt>
                <c:pt idx="4684">
                  <c:v>4.2229537387283065</c:v>
                </c:pt>
                <c:pt idx="4685">
                  <c:v>4.2083837723366075</c:v>
                </c:pt>
                <c:pt idx="4686">
                  <c:v>4.1927950671075198</c:v>
                </c:pt>
                <c:pt idx="4687">
                  <c:v>4.1761946203602296</c:v>
                </c:pt>
                <c:pt idx="4688">
                  <c:v>4.1585903024089141</c:v>
                </c:pt>
                <c:pt idx="4689">
                  <c:v>4.1399908509820875</c:v>
                </c:pt>
                <c:pt idx="4690">
                  <c:v>4.1204058643478518</c:v>
                </c:pt>
                <c:pt idx="4691">
                  <c:v>4.0998457931446879</c:v>
                </c:pt>
                <c:pt idx="4692">
                  <c:v>4.0783219309310539</c:v>
                </c:pt>
                <c:pt idx="4693">
                  <c:v>4.0558464034683031</c:v>
                </c:pt>
                <c:pt idx="4694">
                  <c:v>4.0324321567468679</c:v>
                </c:pt>
                <c:pt idx="4695">
                  <c:v>4.0080929437799284</c:v>
                </c:pt>
                <c:pt idx="4696">
                  <c:v>3.9828433101777669</c:v>
                </c:pt>
                <c:pt idx="4697">
                  <c:v>3.9566985785361921</c:v>
                </c:pt>
                <c:pt idx="4698">
                  <c:v>3.9296748316555932</c:v>
                </c:pt>
                <c:pt idx="4699">
                  <c:v>3.9017888946266464</c:v>
                </c:pt>
                <c:pt idx="4700">
                  <c:v>3.8730583158084388</c:v>
                </c:pt>
                <c:pt idx="4701">
                  <c:v>3.8435013467363959</c:v>
                </c:pt>
                <c:pt idx="4702">
                  <c:v>3.8131369209963153</c:v>
                </c:pt>
                <c:pt idx="4703">
                  <c:v>3.7819846320985162</c:v>
                </c:pt>
                <c:pt idx="4704">
                  <c:v>3.75006471039808</c:v>
                </c:pt>
                <c:pt idx="4705">
                  <c:v>3.7173979990998447</c:v>
                </c:pt>
                <c:pt idx="4706">
                  <c:v>3.684005929393765</c:v>
                </c:pt>
                <c:pt idx="4707">
                  <c:v>3.6499104947693235</c:v>
                </c:pt>
                <c:pt idx="4708">
                  <c:v>3.6151342245508982</c:v>
                </c:pt>
                <c:pt idx="4709">
                  <c:v>3.579700156712684</c:v>
                </c:pt>
                <c:pt idx="4710">
                  <c:v>3.5436318100144919</c:v>
                </c:pt>
                <c:pt idx="4711">
                  <c:v>3.5069531555192164</c:v>
                </c:pt>
                <c:pt idx="4712">
                  <c:v>3.4696885875398835</c:v>
                </c:pt>
                <c:pt idx="4713">
                  <c:v>3.4318628940737232</c:v>
                </c:pt>
                <c:pt idx="4714">
                  <c:v>3.3935012267776186</c:v>
                </c:pt>
                <c:pt idx="4715">
                  <c:v>3.3546290705431985</c:v>
                </c:pt>
                <c:pt idx="4716">
                  <c:v>3.3152722127235794</c:v>
                </c:pt>
                <c:pt idx="4717">
                  <c:v>3.2754567120754299</c:v>
                </c:pt>
                <c:pt idx="4718">
                  <c:v>3.2352088674700945</c:v>
                </c:pt>
                <c:pt idx="4719">
                  <c:v>3.1945551864316579</c:v>
                </c:pt>
                <c:pt idx="4720">
                  <c:v>3.1535223535608701</c:v>
                </c:pt>
                <c:pt idx="4721">
                  <c:v>3.1121371989031097</c:v>
                </c:pt>
                <c:pt idx="4722">
                  <c:v>3.0704266663159312</c:v>
                </c:pt>
                <c:pt idx="4723">
                  <c:v>3.0284177818943414</c:v>
                </c:pt>
                <c:pt idx="4724">
                  <c:v>2.9861376225098959</c:v>
                </c:pt>
                <c:pt idx="4725">
                  <c:v>2.9436132845208687</c:v>
                </c:pt>
                <c:pt idx="4726">
                  <c:v>2.9008718527042392</c:v>
                </c:pt>
                <c:pt idx="4727">
                  <c:v>2.8579403694693637</c:v>
                </c:pt>
                <c:pt idx="4728">
                  <c:v>2.8148458043994764</c:v>
                </c:pt>
                <c:pt idx="4729">
                  <c:v>2.7716150241792601</c:v>
                </c:pt>
                <c:pt idx="4730">
                  <c:v>2.7282747629525077</c:v>
                </c:pt>
                <c:pt idx="4731">
                  <c:v>2.684851593163804</c:v>
                </c:pt>
                <c:pt idx="4732">
                  <c:v>2.6413718969280682</c:v>
                </c:pt>
                <c:pt idx="4733">
                  <c:v>2.5978618379758998</c:v>
                </c:pt>
                <c:pt idx="4734">
                  <c:v>2.5543473342145999</c:v>
                </c:pt>
                <c:pt idx="4735">
                  <c:v>2.5108540309541336</c:v>
                </c:pt>
                <c:pt idx="4736">
                  <c:v>2.4674072748288647</c:v>
                </c:pt>
                <c:pt idx="4737">
                  <c:v>2.4240320884621136</c:v>
                </c:pt>
                <c:pt idx="4738">
                  <c:v>2.3807531459020899</c:v>
                </c:pt>
                <c:pt idx="4739">
                  <c:v>2.3375947488676334</c:v>
                </c:pt>
                <c:pt idx="4740">
                  <c:v>2.2945808038349012</c:v>
                </c:pt>
                <c:pt idx="4741">
                  <c:v>2.2517347999918349</c:v>
                </c:pt>
                <c:pt idx="4742">
                  <c:v>2.2090797880917883</c:v>
                </c:pt>
                <c:pt idx="4743">
                  <c:v>2.1666383602262647</c:v>
                </c:pt>
                <c:pt idx="4744">
                  <c:v>2.1244326305453742</c:v>
                </c:pt>
                <c:pt idx="4745">
                  <c:v>2.082484216938858</c:v>
                </c:pt>
                <c:pt idx="4746">
                  <c:v>2.0408142237033804</c:v>
                </c:pt>
                <c:pt idx="4747">
                  <c:v>1.9994432252053727</c:v>
                </c:pt>
                <c:pt idx="4748">
                  <c:v>1.9583912505557344</c:v>
                </c:pt>
                <c:pt idx="4749">
                  <c:v>1.9176777693073319</c:v>
                </c:pt>
                <c:pt idx="4750">
                  <c:v>1.8773216781816398</c:v>
                </c:pt>
                <c:pt idx="4751">
                  <c:v>1.8373412888324616</c:v>
                </c:pt>
                <c:pt idx="4752">
                  <c:v>1.7977543166512717</c:v>
                </c:pt>
                <c:pt idx="4753">
                  <c:v>1.7585778706129485</c:v>
                </c:pt>
                <c:pt idx="4754">
                  <c:v>1.7198284441648362</c:v>
                </c:pt>
                <c:pt idx="4755">
                  <c:v>1.6815219071532799</c:v>
                </c:pt>
                <c:pt idx="4756">
                  <c:v>1.6436734987852439</c:v>
                </c:pt>
                <c:pt idx="4757">
                  <c:v>1.606297821617102</c:v>
                </c:pt>
                <c:pt idx="4758">
                  <c:v>1.5694088365610841</c:v>
                </c:pt>
                <c:pt idx="4759">
                  <c:v>1.5330198588996138</c:v>
                </c:pt>
                <c:pt idx="4760">
                  <c:v>1.4971435552948358</c:v>
                </c:pt>
                <c:pt idx="4761">
                  <c:v>1.4617919417782244</c:v>
                </c:pt>
                <c:pt idx="4762">
                  <c:v>1.4269763827036817</c:v>
                </c:pt>
                <c:pt idx="4763">
                  <c:v>1.3927075906484279</c:v>
                </c:pt>
                <c:pt idx="4764">
                  <c:v>1.3589956272402079</c:v>
                </c:pt>
                <c:pt idx="4765">
                  <c:v>1.3258499048899495</c:v>
                </c:pt>
                <c:pt idx="4766">
                  <c:v>1.2932791894098674</c:v>
                </c:pt>
                <c:pt idx="4767">
                  <c:v>1.2612916034903086</c:v>
                </c:pt>
                <c:pt idx="4768">
                  <c:v>1.2298946310140695</c:v>
                </c:pt>
                <c:pt idx="4769">
                  <c:v>1.199095122178701</c:v>
                </c:pt>
                <c:pt idx="4770">
                  <c:v>1.1688992994030316</c:v>
                </c:pt>
                <c:pt idx="4771">
                  <c:v>1.1393127639882448</c:v>
                </c:pt>
                <c:pt idx="4772">
                  <c:v>1.1103405035054681</c:v>
                </c:pt>
                <c:pt idx="4773">
                  <c:v>1.0819868998800772</c:v>
                </c:pt>
                <c:pt idx="4774">
                  <c:v>1.0542557381428579</c:v>
                </c:pt>
                <c:pt idx="4775">
                  <c:v>1.0271502158180648</c:v>
                </c:pt>
                <c:pt idx="4776">
                  <c:v>1.0006729529153613</c:v>
                </c:pt>
                <c:pt idx="4777">
                  <c:v>0.97482600249543672</c:v>
                </c:pt>
                <c:pt idx="4778">
                  <c:v>0.94961086177744558</c:v>
                </c:pt>
                <c:pt idx="4779">
                  <c:v>0.92502848375563052</c:v>
                </c:pt>
                <c:pt idx="4780">
                  <c:v>0.9010792892927415</c:v>
                </c:pt>
                <c:pt idx="4781">
                  <c:v>0.87776317965818906</c:v>
                </c:pt>
                <c:pt idx="4782">
                  <c:v>0.85507954947856879</c:v>
                </c:pt>
                <c:pt idx="4783">
                  <c:v>0.83302730006842585</c:v>
                </c:pt>
                <c:pt idx="4784">
                  <c:v>0.81160485310837627</c:v>
                </c:pt>
                <c:pt idx="4785">
                  <c:v>0.79081016463968201</c:v>
                </c:pt>
                <c:pt idx="4786">
                  <c:v>0.77064073934312083</c:v>
                </c:pt>
                <c:pt idx="4787">
                  <c:v>0.7510936450710779</c:v>
                </c:pt>
                <c:pt idx="4788">
                  <c:v>0.73216552760162035</c:v>
                </c:pt>
                <c:pt idx="4789">
                  <c:v>0.71385262558486462</c:v>
                </c:pt>
                <c:pt idx="4790">
                  <c:v>0.69615078565146848</c:v>
                </c:pt>
                <c:pt idx="4791">
                  <c:v>0.67905547765388596</c:v>
                </c:pt>
                <c:pt idx="4792">
                  <c:v>0.66256181001170045</c:v>
                </c:pt>
                <c:pt idx="4793">
                  <c:v>0.64666454513379612</c:v>
                </c:pt>
                <c:pt idx="4794">
                  <c:v>0.63135811488904725</c:v>
                </c:pt>
                <c:pt idx="4795">
                  <c:v>0.6166366361001927</c:v>
                </c:pt>
                <c:pt idx="4796">
                  <c:v>0.60249392603399043</c:v>
                </c:pt>
                <c:pt idx="4797">
                  <c:v>0.58892351786412667</c:v>
                </c:pt>
                <c:pt idx="4798">
                  <c:v>0.57591867608162162</c:v>
                </c:pt>
                <c:pt idx="4799">
                  <c:v>0.56347241183071539</c:v>
                </c:pt>
                <c:pt idx="4800">
                  <c:v>0.55157749814667933</c:v>
                </c:pt>
                <c:pt idx="4801">
                  <c:v>0.54022648507583859</c:v>
                </c:pt>
                <c:pt idx="4802">
                  <c:v>0.52941171465596049</c:v>
                </c:pt>
                <c:pt idx="4803">
                  <c:v>0.51912533573815012</c:v>
                </c:pt>
                <c:pt idx="4804">
                  <c:v>0.50935931863196926</c:v>
                </c:pt>
                <c:pt idx="4805">
                  <c:v>0.5001054695561632</c:v>
                </c:pt>
                <c:pt idx="4806">
                  <c:v>0.49135544487751132</c:v>
                </c:pt>
                <c:pt idx="4807">
                  <c:v>0.48310076512381112</c:v>
                </c:pt>
                <c:pt idx="4808">
                  <c:v>0.47533282875489458</c:v>
                </c:pt>
                <c:pt idx="4809">
                  <c:v>0.46804292567874606</c:v>
                </c:pt>
                <c:pt idx="4810">
                  <c:v>0.46122225049981108</c:v>
                </c:pt>
                <c:pt idx="4811">
                  <c:v>0.45486191548745991</c:v>
                </c:pt>
                <c:pt idx="4812">
                  <c:v>0.44895296325458273</c:v>
                </c:pt>
                <c:pt idx="4813">
                  <c:v>0.44348637913492633</c:v>
                </c:pt>
                <c:pt idx="4814">
                  <c:v>0.43845310325185666</c:v>
                </c:pt>
                <c:pt idx="4815">
                  <c:v>0.43384404226915352</c:v>
                </c:pt>
                <c:pt idx="4816">
                  <c:v>0.42965008081703371</c:v>
                </c:pt>
                <c:pt idx="4817">
                  <c:v>0.42586209258745772</c:v>
                </c:pt>
                <c:pt idx="4818">
                  <c:v>0.42247095109218796</c:v>
                </c:pt>
                <c:pt idx="4819">
                  <c:v>0.4194675400800284</c:v>
                </c:pt>
                <c:pt idx="4820">
                  <c:v>0.41684276360847483</c:v>
                </c:pt>
                <c:pt idx="4821">
                  <c:v>0.41458755576688355</c:v>
                </c:pt>
                <c:pt idx="4822">
                  <c:v>0.41269289004903031</c:v>
                </c:pt>
                <c:pt idx="4823">
                  <c:v>0.41114978837298422</c:v>
                </c:pt>
                <c:pt idx="4824">
                  <c:v>0.40994932974761933</c:v>
                </c:pt>
                <c:pt idx="4825">
                  <c:v>0.40908265858528231</c:v>
                </c:pt>
                <c:pt idx="4826">
                  <c:v>0.40854099266102351</c:v>
                </c:pt>
                <c:pt idx="4827">
                  <c:v>0.40831563071953836</c:v>
                </c:pt>
                <c:pt idx="4828">
                  <c:v>0.40839795973096582</c:v>
                </c:pt>
                <c:pt idx="4829">
                  <c:v>0.40877946179799857</c:v>
                </c:pt>
                <c:pt idx="4830">
                  <c:v>0.40945172071695191</c:v>
                </c:pt>
                <c:pt idx="4831">
                  <c:v>0.41040642819577988</c:v>
                </c:pt>
                <c:pt idx="4832">
                  <c:v>0.41163538973267572</c:v>
                </c:pt>
                <c:pt idx="4833">
                  <c:v>0.41313053015953777</c:v>
                </c:pt>
                <c:pt idx="4834">
                  <c:v>0.41488389885472088</c:v>
                </c:pt>
                <c:pt idx="4835">
                  <c:v>0.41688767462988602</c:v>
                </c:pt>
                <c:pt idx="4836">
                  <c:v>0.41913417029641331</c:v>
                </c:pt>
                <c:pt idx="4837">
                  <c:v>0.42161583691661331</c:v>
                </c:pt>
                <c:pt idx="4838">
                  <c:v>0.42432526774649415</c:v>
                </c:pt>
                <c:pt idx="4839">
                  <c:v>0.42725520187506388</c:v>
                </c:pt>
                <c:pt idx="4840">
                  <c:v>0.43039852756799296</c:v>
                </c:pt>
                <c:pt idx="4841">
                  <c:v>0.43374828532135018</c:v>
                </c:pt>
                <c:pt idx="4842">
                  <c:v>0.43729767063286801</c:v>
                </c:pt>
                <c:pt idx="4843">
                  <c:v>0.44104003649763279</c:v>
                </c:pt>
                <c:pt idx="4844">
                  <c:v>0.44496889563579561</c:v>
                </c:pt>
                <c:pt idx="4845">
                  <c:v>0.4490779224594233</c:v>
                </c:pt>
                <c:pt idx="4846">
                  <c:v>0.45336095478607846</c:v>
                </c:pt>
                <c:pt idx="4847">
                  <c:v>0.45781199530719457</c:v>
                </c:pt>
                <c:pt idx="4848">
                  <c:v>0.46242521281853205</c:v>
                </c:pt>
                <c:pt idx="4849">
                  <c:v>0.46719494322065402</c:v>
                </c:pt>
                <c:pt idx="4850">
                  <c:v>0.47211569029751671</c:v>
                </c:pt>
                <c:pt idx="4851">
                  <c:v>0.47718212628076451</c:v>
                </c:pt>
                <c:pt idx="4852">
                  <c:v>0.48238909220770487</c:v>
                </c:pt>
                <c:pt idx="4853">
                  <c:v>0.48773159808111821</c:v>
                </c:pt>
                <c:pt idx="4854">
                  <c:v>0.49320482283792005</c:v>
                </c:pt>
                <c:pt idx="4855">
                  <c:v>0.49880411413581077</c:v>
                </c:pt>
                <c:pt idx="4856">
                  <c:v>0.5045249879644913</c:v>
                </c:pt>
                <c:pt idx="4857">
                  <c:v>0.51036312808954509</c:v>
                </c:pt>
                <c:pt idx="4858">
                  <c:v>0.51631438533700236</c:v>
                </c:pt>
                <c:pt idx="4859">
                  <c:v>0.52237477672514021</c:v>
                </c:pt>
                <c:pt idx="4860">
                  <c:v>0.528540484452103</c:v>
                </c:pt>
                <c:pt idx="4861">
                  <c:v>0.5348078547456856</c:v>
                </c:pt>
                <c:pt idx="4862">
                  <c:v>0.54117339658289043</c:v>
                </c:pt>
                <c:pt idx="4863">
                  <c:v>0.54763378028611276</c:v>
                </c:pt>
                <c:pt idx="4864">
                  <c:v>0.55418583600321092</c:v>
                </c:pt>
                <c:pt idx="4865">
                  <c:v>0.56082655207725851</c:v>
                </c:pt>
                <c:pt idx="4866">
                  <c:v>0.56755307331400162</c:v>
                </c:pt>
                <c:pt idx="4867">
                  <c:v>0.57436269915194205</c:v>
                </c:pt>
                <c:pt idx="4868">
                  <c:v>0.58125288174235268</c:v>
                </c:pt>
                <c:pt idx="4869">
                  <c:v>0.58822122394443244</c:v>
                </c:pt>
                <c:pt idx="4870">
                  <c:v>0.59526547724238021</c:v>
                </c:pt>
                <c:pt idx="4871">
                  <c:v>0.60238353958905599</c:v>
                </c:pt>
                <c:pt idx="4872">
                  <c:v>0.60957345318258593</c:v>
                </c:pt>
                <c:pt idx="4873">
                  <c:v>0.61683340218082638</c:v>
                </c:pt>
                <c:pt idx="4874">
                  <c:v>0.62416171035818135</c:v>
                </c:pt>
                <c:pt idx="4875">
                  <c:v>0.63155683871121016</c:v>
                </c:pt>
                <c:pt idx="4876">
                  <c:v>0.63901738301560307</c:v>
                </c:pt>
                <c:pt idx="4877">
                  <c:v>0.6465420713411556</c:v>
                </c:pt>
                <c:pt idx="4878">
                  <c:v>0.65412976152708902</c:v>
                </c:pt>
                <c:pt idx="4879">
                  <c:v>0.66177943862318611</c:v>
                </c:pt>
                <c:pt idx="4880">
                  <c:v>0.66949021229969086</c:v>
                </c:pt>
                <c:pt idx="4881">
                  <c:v>0.67726131423017599</c:v>
                </c:pt>
                <c:pt idx="4882">
                  <c:v>0.68509209545036431</c:v>
                </c:pt>
                <c:pt idx="4883">
                  <c:v>0.6929820236962746</c:v>
                </c:pt>
                <c:pt idx="4884">
                  <c:v>0.70093068072514308</c:v>
                </c:pt>
                <c:pt idx="4885">
                  <c:v>0.70893775962065453</c:v>
                </c:pt>
                <c:pt idx="4886">
                  <c:v>0.7170030620870177</c:v>
                </c:pt>
                <c:pt idx="4887">
                  <c:v>0.7251264957323299</c:v>
                </c:pt>
                <c:pt idx="4888">
                  <c:v>0.73330807134471865</c:v>
                </c:pt>
                <c:pt idx="4889">
                  <c:v>0.74154790016231531</c:v>
                </c:pt>
                <c:pt idx="4890">
                  <c:v>0.74984619114035533</c:v>
                </c:pt>
                <c:pt idx="4891">
                  <c:v>0.7582032482147868</c:v>
                </c:pt>
                <c:pt idx="4892">
                  <c:v>0.76661946756600463</c:v>
                </c:pt>
                <c:pt idx="4893">
                  <c:v>0.77509533488238846</c:v>
                </c:pt>
                <c:pt idx="4894">
                  <c:v>0.78363142262564933</c:v>
                </c:pt>
                <c:pt idx="4895">
                  <c:v>0.79222838729809741</c:v>
                </c:pt>
                <c:pt idx="4896">
                  <c:v>0.80088696671341952</c:v>
                </c:pt>
                <c:pt idx="4897">
                  <c:v>0.80960797727053113</c:v>
                </c:pt>
                <c:pt idx="4898">
                  <c:v>0.81839231123158662</c:v>
                </c:pt>
                <c:pt idx="4899">
                  <c:v>0.82724093400403242</c:v>
                </c:pt>
                <c:pt idx="4900">
                  <c:v>0.83615488142665351</c:v>
                </c:pt>
                <c:pt idx="4901">
                  <c:v>0.84513525706024484</c:v>
                </c:pt>
                <c:pt idx="4902">
                  <c:v>0.85418322948124559</c:v>
                </c:pt>
                <c:pt idx="4903">
                  <c:v>0.86330002957950014</c:v>
                </c:pt>
                <c:pt idx="4904">
                  <c:v>0.87248694785854097</c:v>
                </c:pt>
                <c:pt idx="4905">
                  <c:v>0.88174533173847613</c:v>
                </c:pt>
                <c:pt idx="4906">
                  <c:v>0.89107658285970159</c:v>
                </c:pt>
                <c:pt idx="4907">
                  <c:v>0.90048215438833057</c:v>
                </c:pt>
                <c:pt idx="4908">
                  <c:v>0.90996354832001081</c:v>
                </c:pt>
                <c:pt idx="4909">
                  <c:v>0.91952231278307761</c:v>
                </c:pt>
                <c:pt idx="4910">
                  <c:v>0.92916003933877978</c:v>
                </c:pt>
                <c:pt idx="4911">
                  <c:v>0.93887836027741733</c:v>
                </c:pt>
                <c:pt idx="4912">
                  <c:v>0.94867894590963253</c:v>
                </c:pt>
                <c:pt idx="4913">
                  <c:v>0.95856350184993178</c:v>
                </c:pt>
                <c:pt idx="4914">
                  <c:v>0.9685337662931387</c:v>
                </c:pt>
                <c:pt idx="4915">
                  <c:v>0.97859150728011446</c:v>
                </c:pt>
                <c:pt idx="4916">
                  <c:v>0.98873851995225326</c:v>
                </c:pt>
                <c:pt idx="4917">
                  <c:v>0.99897662379298557</c:v>
                </c:pt>
                <c:pt idx="4918">
                  <c:v>1.009307659853778</c:v>
                </c:pt>
                <c:pt idx="4919">
                  <c:v>1.0197334879645705</c:v>
                </c:pt>
                <c:pt idx="4920">
                  <c:v>1.0302559839245018</c:v>
                </c:pt>
                <c:pt idx="4921">
                  <c:v>1.0408770366734155</c:v>
                </c:pt>
                <c:pt idx="4922">
                  <c:v>1.0515985454409502</c:v>
                </c:pt>
                <c:pt idx="4923">
                  <c:v>1.0624224168717551</c:v>
                </c:pt>
                <c:pt idx="4924">
                  <c:v>1.0733505621254407</c:v>
                </c:pt>
                <c:pt idx="4925">
                  <c:v>1.0843848939486913</c:v>
                </c:pt>
                <c:pt idx="4926">
                  <c:v>1.095527323718763</c:v>
                </c:pt>
                <c:pt idx="4927">
                  <c:v>1.1067797584557129</c:v>
                </c:pt>
                <c:pt idx="4928">
                  <c:v>1.11814409780239</c:v>
                </c:pt>
                <c:pt idx="4929">
                  <c:v>1.1296222309703958</c:v>
                </c:pt>
                <c:pt idx="4930">
                  <c:v>1.1412160336497212</c:v>
                </c:pt>
                <c:pt idx="4931">
                  <c:v>1.1529273648822413</c:v>
                </c:pt>
                <c:pt idx="4932">
                  <c:v>1.1647580638955204</c:v>
                </c:pt>
                <c:pt idx="4933">
                  <c:v>1.1767099468976769</c:v>
                </c:pt>
                <c:pt idx="4934">
                  <c:v>1.1887848038303162</c:v>
                </c:pt>
                <c:pt idx="4935">
                  <c:v>1.2009843950794588</c:v>
                </c:pt>
                <c:pt idx="4936">
                  <c:v>1.2133104481436499</c:v>
                </c:pt>
                <c:pt idx="4937">
                  <c:v>1.2257646542568239</c:v>
                </c:pt>
                <c:pt idx="4938">
                  <c:v>1.238348664967384</c:v>
                </c:pt>
                <c:pt idx="4939">
                  <c:v>1.2510640886706228</c:v>
                </c:pt>
                <c:pt idx="4940">
                  <c:v>1.2639124870962071</c:v>
                </c:pt>
                <c:pt idx="4941">
                  <c:v>1.2768953717482403</c:v>
                </c:pt>
                <c:pt idx="4942">
                  <c:v>1.2900142002995019</c:v>
                </c:pt>
                <c:pt idx="4943">
                  <c:v>1.3032703729391326</c:v>
                </c:pt>
                <c:pt idx="4944">
                  <c:v>1.316665228673854</c:v>
                </c:pt>
                <c:pt idx="4945">
                  <c:v>1.3302000415833384</c:v>
                </c:pt>
                <c:pt idx="4946">
                  <c:v>1.3438760170303656</c:v>
                </c:pt>
                <c:pt idx="4947">
                  <c:v>1.3576942878271863</c:v>
                </c:pt>
                <c:pt idx="4948">
                  <c:v>1.3716559103570645</c:v>
                </c:pt>
                <c:pt idx="4949">
                  <c:v>1.3857618606550102</c:v>
                </c:pt>
                <c:pt idx="4950">
                  <c:v>1.4000130304472895</c:v>
                </c:pt>
                <c:pt idx="4951">
                  <c:v>1.4144102231520599</c:v>
                </c:pt>
                <c:pt idx="4952">
                  <c:v>1.4289541498429179</c:v>
                </c:pt>
                <c:pt idx="4953">
                  <c:v>1.4436454251783453</c:v>
                </c:pt>
                <c:pt idx="4954">
                  <c:v>1.4584845632977061</c:v>
                </c:pt>
                <c:pt idx="4955">
                  <c:v>1.47347197368906</c:v>
                </c:pt>
                <c:pt idx="4956">
                  <c:v>1.4886079570295778</c:v>
                </c:pt>
                <c:pt idx="4957">
                  <c:v>1.5038927010033802</c:v>
                </c:pt>
                <c:pt idx="4958">
                  <c:v>1.5193262760990995</c:v>
                </c:pt>
                <c:pt idx="4959">
                  <c:v>1.5349086313924554</c:v>
                </c:pt>
                <c:pt idx="4960">
                  <c:v>1.5506395903164254</c:v>
                </c:pt>
                <c:pt idx="4961">
                  <c:v>1.5665188464247368</c:v>
                </c:pt>
                <c:pt idx="4962">
                  <c:v>1.5825459591531541</c:v>
                </c:pt>
                <c:pt idx="4963">
                  <c:v>1.59872034958217</c:v>
                </c:pt>
                <c:pt idx="4964">
                  <c:v>1.6150412962088454</c:v>
                </c:pt>
                <c:pt idx="4965">
                  <c:v>1.6315079307315945</c:v>
                </c:pt>
                <c:pt idx="4966">
                  <c:v>1.6481192338539141</c:v>
                </c:pt>
                <c:pt idx="4967">
                  <c:v>1.6648740311144219</c:v>
                </c:pt>
                <c:pt idx="4968">
                  <c:v>1.6817709887484906</c:v>
                </c:pt>
                <c:pt idx="4969">
                  <c:v>1.6988086095883916</c:v>
                </c:pt>
                <c:pt idx="4970">
                  <c:v>1.7159852290106479</c:v>
                </c:pt>
                <c:pt idx="4971">
                  <c:v>1.7332990109345214</c:v>
                </c:pt>
                <c:pt idx="4972">
                  <c:v>1.7507479438832125</c:v>
                </c:pt>
                <c:pt idx="4973">
                  <c:v>1.7683298371127818</c:v>
                </c:pt>
                <c:pt idx="4974">
                  <c:v>1.7860423168179942</c:v>
                </c:pt>
                <c:pt idx="4975">
                  <c:v>1.8038828224237393</c:v>
                </c:pt>
                <c:pt idx="4976">
                  <c:v>1.8218486029700878</c:v>
                </c:pt>
                <c:pt idx="4977">
                  <c:v>1.8399367136002698</c:v>
                </c:pt>
                <c:pt idx="4978">
                  <c:v>1.8581440121602548</c:v>
                </c:pt>
                <c:pt idx="4979">
                  <c:v>1.8764671559198822</c:v>
                </c:pt>
                <c:pt idx="4980">
                  <c:v>1.89490259842424</c:v>
                </c:pt>
                <c:pt idx="4981">
                  <c:v>1.9134465864857897</c:v>
                </c:pt>
                <c:pt idx="4982">
                  <c:v>1.9320951573266503</c:v>
                </c:pt>
                <c:pt idx="4983">
                  <c:v>1.9508441358807245</c:v>
                </c:pt>
                <c:pt idx="4984">
                  <c:v>1.969689132266772</c:v>
                </c:pt>
                <c:pt idx="4985">
                  <c:v>1.9886255394414771</c:v>
                </c:pt>
                <c:pt idx="4986">
                  <c:v>2.007648531043972</c:v>
                </c:pt>
                <c:pt idx="4987">
                  <c:v>2.0267530594416145</c:v>
                </c:pt>
                <c:pt idx="4988">
                  <c:v>2.0459338539873695</c:v>
                </c:pt>
                <c:pt idx="4989">
                  <c:v>2.0651854194999837</c:v>
                </c:pt>
                <c:pt idx="4990">
                  <c:v>2.0845020349761487</c:v>
                </c:pt>
                <c:pt idx="4991">
                  <c:v>2.1038777525467469</c:v>
                </c:pt>
                <c:pt idx="4992">
                  <c:v>2.1233063966871288</c:v>
                </c:pt>
                <c:pt idx="4993">
                  <c:v>2.1427815636896552</c:v>
                </c:pt>
                <c:pt idx="4994">
                  <c:v>2.1622966214127595</c:v>
                </c:pt>
                <c:pt idx="4995">
                  <c:v>2.1818447093134687</c:v>
                </c:pt>
                <c:pt idx="4996">
                  <c:v>2.2014187387736017</c:v>
                </c:pt>
                <c:pt idx="4997">
                  <c:v>2.2210113937312781</c:v>
                </c:pt>
                <c:pt idx="4998">
                  <c:v>2.2406151316255953</c:v>
                </c:pt>
                <c:pt idx="4999">
                  <c:v>2.2602221846637747</c:v>
                </c:pt>
                <c:pt idx="5000">
                  <c:v>2.2798245614212282</c:v>
                </c:pt>
                <c:pt idx="5001">
                  <c:v>2.2994140487809962</c:v>
                </c:pt>
                <c:pt idx="5002">
                  <c:v>2.3189822142233067</c:v>
                </c:pt>
                <c:pt idx="5003">
                  <c:v>2.3385204084707998</c:v>
                </c:pt>
                <c:pt idx="5004">
                  <c:v>2.358019768498782</c:v>
                </c:pt>
                <c:pt idx="5005">
                  <c:v>2.3774712209165889</c:v>
                </c:pt>
                <c:pt idx="5006">
                  <c:v>2.3968654857273601</c:v>
                </c:pt>
                <c:pt idx="5007">
                  <c:v>2.4161930804696468</c:v>
                </c:pt>
                <c:pt idx="5008">
                  <c:v>2.4354443247519937</c:v>
                </c:pt>
                <c:pt idx="5009">
                  <c:v>2.4546093451780338</c:v>
                </c:pt>
                <c:pt idx="5010">
                  <c:v>2.4736780806731375</c:v>
                </c:pt>
                <c:pt idx="5011">
                  <c:v>2.4926402882102137</c:v>
                </c:pt>
                <c:pt idx="5012">
                  <c:v>2.5114855489439782</c:v>
                </c:pt>
                <c:pt idx="5013">
                  <c:v>2.5302032747484398</c:v>
                </c:pt>
                <c:pt idx="5014">
                  <c:v>2.5487827151672739</c:v>
                </c:pt>
                <c:pt idx="5015">
                  <c:v>2.567212964768419</c:v>
                </c:pt>
                <c:pt idx="5016">
                  <c:v>2.5854829709135263</c:v>
                </c:pt>
                <c:pt idx="5017">
                  <c:v>2.6035815419301658</c:v>
                </c:pt>
                <c:pt idx="5018">
                  <c:v>2.6214973556939545</c:v>
                </c:pt>
                <c:pt idx="5019">
                  <c:v>2.6392189686112477</c:v>
                </c:pt>
                <c:pt idx="5020">
                  <c:v>2.6567348250053149</c:v>
                </c:pt>
                <c:pt idx="5021">
                  <c:v>2.6740332668936562</c:v>
                </c:pt>
                <c:pt idx="5022">
                  <c:v>2.6911025441582708</c:v>
                </c:pt>
                <c:pt idx="5023">
                  <c:v>2.7079308250966654</c:v>
                </c:pt>
                <c:pt idx="5024">
                  <c:v>2.7245062073505695</c:v>
                </c:pt>
                <c:pt idx="5025">
                  <c:v>2.7408167292009002</c:v>
                </c:pt>
                <c:pt idx="5026">
                  <c:v>2.7568503812208238</c:v>
                </c:pt>
                <c:pt idx="5027">
                  <c:v>2.7725951182759712</c:v>
                </c:pt>
                <c:pt idx="5028">
                  <c:v>2.7880388718601496</c:v>
                </c:pt>
                <c:pt idx="5029">
                  <c:v>2.8031695627559214</c:v>
                </c:pt>
                <c:pt idx="5030">
                  <c:v>2.8179751140027225</c:v>
                </c:pt>
                <c:pt idx="5031">
                  <c:v>2.8324434641626013</c:v>
                </c:pt>
                <c:pt idx="5032">
                  <c:v>2.8465625808641084</c:v>
                </c:pt>
                <c:pt idx="5033">
                  <c:v>2.8603204746104276</c:v>
                </c:pt>
                <c:pt idx="5034">
                  <c:v>2.8737052128326899</c:v>
                </c:pt>
                <c:pt idx="5035">
                  <c:v>2.8867049341715867</c:v>
                </c:pt>
                <c:pt idx="5036">
                  <c:v>2.8993078629653501</c:v>
                </c:pt>
                <c:pt idx="5037">
                  <c:v>2.9115023239276732</c:v>
                </c:pt>
                <c:pt idx="5038">
                  <c:v>2.9232767569897398</c:v>
                </c:pt>
                <c:pt idx="5039">
                  <c:v>2.9346197322883878</c:v>
                </c:pt>
                <c:pt idx="5040">
                  <c:v>2.9455199652746917</c:v>
                </c:pt>
                <c:pt idx="5041">
                  <c:v>2.9559663319216387</c:v>
                </c:pt>
                <c:pt idx="5042">
                  <c:v>2.9659478840026097</c:v>
                </c:pt>
                <c:pt idx="5043">
                  <c:v>2.9754538644218083</c:v>
                </c:pt>
                <c:pt idx="5044">
                  <c:v>2.9844737225638731</c:v>
                </c:pt>
                <c:pt idx="5045">
                  <c:v>2.9929971296401376</c:v>
                </c:pt>
                <c:pt idx="5046">
                  <c:v>3.0010139940053278</c:v>
                </c:pt>
                <c:pt idx="5047">
                  <c:v>3.0085144764136542</c:v>
                </c:pt>
                <c:pt idx="5048">
                  <c:v>3.0154890051896865</c:v>
                </c:pt>
                <c:pt idx="5049">
                  <c:v>3.0219282912829475</c:v>
                </c:pt>
                <c:pt idx="5050">
                  <c:v>3.0278233431801054</c:v>
                </c:pt>
                <c:pt idx="5051">
                  <c:v>3.03316548164393</c:v>
                </c:pt>
                <c:pt idx="5052">
                  <c:v>3.0379463542496361</c:v>
                </c:pt>
                <c:pt idx="5053">
                  <c:v>3.0421579496916316</c:v>
                </c:pt>
                <c:pt idx="5054">
                  <c:v>3.0457926118277041</c:v>
                </c:pt>
                <c:pt idx="5055">
                  <c:v>3.0488430534358786</c:v>
                </c:pt>
                <c:pt idx="5056">
                  <c:v>3.0513023696481905</c:v>
                </c:pt>
                <c:pt idx="5057">
                  <c:v>3.0531640510413709</c:v>
                </c:pt>
                <c:pt idx="5058">
                  <c:v>3.0544219963443782</c:v>
                </c:pt>
                <c:pt idx="5059">
                  <c:v>3.0550705247459184</c:v>
                </c:pt>
                <c:pt idx="5060">
                  <c:v>3.0551043877631838</c:v>
                </c:pt>
                <c:pt idx="5061">
                  <c:v>3.0545187806521112</c:v>
                </c:pt>
                <c:pt idx="5062">
                  <c:v>3.0533093533279452</c:v>
                </c:pt>
                <c:pt idx="5063">
                  <c:v>3.0514722207691438</c:v>
                </c:pt>
                <c:pt idx="5064">
                  <c:v>3.0490039728831153</c:v>
                </c:pt>
                <c:pt idx="5065">
                  <c:v>3.0459016838022994</c:v>
                </c:pt>
                <c:pt idx="5066">
                  <c:v>3.0421629205931175</c:v>
                </c:pt>
                <c:pt idx="5067">
                  <c:v>3.0377857513486441</c:v>
                </c:pt>
                <c:pt idx="5068">
                  <c:v>3.0327687526477152</c:v>
                </c:pt>
                <c:pt idx="5069">
                  <c:v>3.02711101635549</c:v>
                </c:pt>
                <c:pt idx="5070">
                  <c:v>3.0208121557482053</c:v>
                </c:pt>
                <c:pt idx="5071">
                  <c:v>3.0138723109400587</c:v>
                </c:pt>
                <c:pt idx="5072">
                  <c:v>3.0062921536009197</c:v>
                </c:pt>
                <c:pt idx="5073">
                  <c:v>2.9980728909384942</c:v>
                </c:pt>
                <c:pt idx="5074">
                  <c:v>2.9892162689430282</c:v>
                </c:pt>
                <c:pt idx="5075">
                  <c:v>2.9797245748679932</c:v>
                </c:pt>
                <c:pt idx="5076">
                  <c:v>2.9696006389457197</c:v>
                </c:pt>
                <c:pt idx="5077">
                  <c:v>2.9588478353205887</c:v>
                </c:pt>
                <c:pt idx="5078">
                  <c:v>2.9474700821962942</c:v>
                </c:pt>
                <c:pt idx="5079">
                  <c:v>2.9354718411842513</c:v>
                </c:pt>
                <c:pt idx="5080">
                  <c:v>2.9228581158524127</c:v>
                </c:pt>
                <c:pt idx="5081">
                  <c:v>2.9096344494714672</c:v>
                </c:pt>
                <c:pt idx="5082">
                  <c:v>2.8958069219500264</c:v>
                </c:pt>
                <c:pt idx="5083">
                  <c:v>2.881382145965687</c:v>
                </c:pt>
                <c:pt idx="5084">
                  <c:v>2.866367262289601</c:v>
                </c:pt>
                <c:pt idx="5085">
                  <c:v>2.850769934309032</c:v>
                </c:pt>
                <c:pt idx="5086">
                  <c:v>2.8345983417511214</c:v>
                </c:pt>
                <c:pt idx="5087">
                  <c:v>2.8178611736175387</c:v>
                </c:pt>
                <c:pt idx="5088">
                  <c:v>2.8005676203368988</c:v>
                </c:pt>
                <c:pt idx="5089">
                  <c:v>2.7827273651433946</c:v>
                </c:pt>
                <c:pt idx="5090">
                  <c:v>2.7643505746986112</c:v>
                </c:pt>
                <c:pt idx="5091">
                  <c:v>2.7454478889647111</c:v>
                </c:pt>
                <c:pt idx="5092">
                  <c:v>2.7260304103471742</c:v>
                </c:pt>
                <c:pt idx="5093">
                  <c:v>2.7061096921255379</c:v>
                </c:pt>
                <c:pt idx="5094">
                  <c:v>2.685697726186675</c:v>
                </c:pt>
                <c:pt idx="5095">
                  <c:v>2.6648069300860744</c:v>
                </c:pt>
                <c:pt idx="5096">
                  <c:v>2.6434501334523732</c:v>
                </c:pt>
                <c:pt idx="5097">
                  <c:v>2.6216405637665638</c:v>
                </c:pt>
                <c:pt idx="5098">
                  <c:v>2.5993918315319187</c:v>
                </c:pt>
                <c:pt idx="5099">
                  <c:v>2.576717914868262</c:v>
                </c:pt>
                <c:pt idx="5100">
                  <c:v>2.5536331435518349</c:v>
                </c:pt>
                <c:pt idx="5101">
                  <c:v>2.5301521825335365</c:v>
                </c:pt>
                <c:pt idx="5102">
                  <c:v>2.5062900149636507</c:v>
                </c:pt>
                <c:pt idx="5103">
                  <c:v>2.482061924753086</c:v>
                </c:pt>
                <c:pt idx="5104">
                  <c:v>2.4574834787043187</c:v>
                </c:pt>
                <c:pt idx="5105">
                  <c:v>2.4325705082443245</c:v>
                </c:pt>
                <c:pt idx="5106">
                  <c:v>2.4073390907918282</c:v>
                </c:pt>
                <c:pt idx="5107">
                  <c:v>2.3818055307967789</c:v>
                </c:pt>
                <c:pt idx="5108">
                  <c:v>2.355986340480551</c:v>
                </c:pt>
                <c:pt idx="5109">
                  <c:v>2.3298982203205969</c:v>
                </c:pt>
                <c:pt idx="5110">
                  <c:v>2.3035580393078328</c:v>
                </c:pt>
                <c:pt idx="5111">
                  <c:v>2.2769828150191627</c:v>
                </c:pt>
                <c:pt idx="5112">
                  <c:v>2.2501896935373584</c:v>
                </c:pt>
                <c:pt idx="5113">
                  <c:v>2.2231959292588535</c:v>
                </c:pt>
                <c:pt idx="5114">
                  <c:v>2.1960188646226069</c:v>
                </c:pt>
                <c:pt idx="5115">
                  <c:v>2.1686759098024382</c:v>
                </c:pt>
                <c:pt idx="5116">
                  <c:v>2.1411845223916952</c:v>
                </c:pt>
                <c:pt idx="5117">
                  <c:v>2.1135621871259294</c:v>
                </c:pt>
                <c:pt idx="5118">
                  <c:v>2.0858263956742937</c:v>
                </c:pt>
                <c:pt idx="5119">
                  <c:v>2.0579946265359399</c:v>
                </c:pt>
                <c:pt idx="5120">
                  <c:v>2.0300843250803804</c:v>
                </c:pt>
                <c:pt idx="5121">
                  <c:v>2.0021128837638784</c:v>
                </c:pt>
                <c:pt idx="5122">
                  <c:v>1.9740976225569216</c:v>
                </c:pt>
                <c:pt idx="5123">
                  <c:v>1.9460557696177705</c:v>
                </c:pt>
                <c:pt idx="5124">
                  <c:v>1.9180044422432949</c:v>
                </c:pt>
                <c:pt idx="5125">
                  <c:v>1.8899606281310528</c:v>
                </c:pt>
                <c:pt idx="5126">
                  <c:v>1.8619411669813581</c:v>
                </c:pt>
                <c:pt idx="5127">
                  <c:v>1.833962732472765</c:v>
                </c:pt>
                <c:pt idx="5128">
                  <c:v>1.8060418146361681</c:v>
                </c:pt>
                <c:pt idx="5129">
                  <c:v>1.7781947026590537</c:v>
                </c:pt>
                <c:pt idx="5130">
                  <c:v>1.7504374681435577</c:v>
                </c:pt>
                <c:pt idx="5131">
                  <c:v>1.7227859488468631</c:v>
                </c:pt>
                <c:pt idx="5132">
                  <c:v>1.6952557329249009</c:v>
                </c:pt>
                <c:pt idx="5133">
                  <c:v>1.6678621437052967</c:v>
                </c:pt>
                <c:pt idx="5134">
                  <c:v>1.640620225007404</c:v>
                </c:pt>
                <c:pt idx="5135">
                  <c:v>1.6135447270342897</c:v>
                </c:pt>
                <c:pt idx="5136">
                  <c:v>1.5866500928493519</c:v>
                </c:pt>
                <c:pt idx="5137">
                  <c:v>1.5599504454607591</c:v>
                </c:pt>
                <c:pt idx="5138">
                  <c:v>1.5334595755237499</c:v>
                </c:pt>
                <c:pt idx="5139">
                  <c:v>1.5071909296782133</c:v>
                </c:pt>
                <c:pt idx="5140">
                  <c:v>1.4811575995342061</c:v>
                </c:pt>
                <c:pt idx="5141">
                  <c:v>1.4553723113127375</c:v>
                </c:pt>
                <c:pt idx="5142">
                  <c:v>1.4298474161568044</c:v>
                </c:pt>
                <c:pt idx="5143">
                  <c:v>1.4045948811145934</c:v>
                </c:pt>
                <c:pt idx="5144">
                  <c:v>1.3796262808068054</c:v>
                </c:pt>
                <c:pt idx="5145">
                  <c:v>1.3549527897769063</c:v>
                </c:pt>
                <c:pt idx="5146">
                  <c:v>1.3305851755339391</c:v>
                </c:pt>
                <c:pt idx="5147">
                  <c:v>1.3065337922840679</c:v>
                </c:pt>
                <c:pt idx="5148">
                  <c:v>1.2828085753543308</c:v>
                </c:pt>
                <c:pt idx="5149">
                  <c:v>1.2594190363070017</c:v>
                </c:pt>
                <c:pt idx="5150">
                  <c:v>1.236374258740202</c:v>
                </c:pt>
                <c:pt idx="5151">
                  <c:v>1.2136828947727665</c:v>
                </c:pt>
                <c:pt idx="5152">
                  <c:v>1.1913531622072813</c:v>
                </c:pt>
                <c:pt idx="5153">
                  <c:v>1.1693928423639399</c:v>
                </c:pt>
                <c:pt idx="5154">
                  <c:v>1.1478092785783558</c:v>
                </c:pt>
                <c:pt idx="5155">
                  <c:v>1.1266093753526598</c:v>
                </c:pt>
                <c:pt idx="5156">
                  <c:v>1.1057995981511262</c:v>
                </c:pt>
                <c:pt idx="5157">
                  <c:v>1.0853859738279161</c:v>
                </c:pt>
                <c:pt idx="5158">
                  <c:v>1.065374091673986</c:v>
                </c:pt>
                <c:pt idx="5159">
                  <c:v>1.0457691050700353</c:v>
                </c:pt>
                <c:pt idx="5160">
                  <c:v>1.0265757337311279</c:v>
                </c:pt>
                <c:pt idx="5161">
                  <c:v>1.0077982665267948</c:v>
                </c:pt>
                <c:pt idx="5162">
                  <c:v>0.98944056486027809</c:v>
                </c:pt>
                <c:pt idx="5163">
                  <c:v>0.97150606659051042</c:v>
                </c:pt>
                <c:pt idx="5164">
                  <c:v>0.95399779047816102</c:v>
                </c:pt>
                <c:pt idx="5165">
                  <c:v>0.9369183411365648</c:v>
                </c:pt>
                <c:pt idx="5166">
                  <c:v>0.92026991447048589</c:v>
                </c:pt>
                <c:pt idx="5167">
                  <c:v>0.90405430357994554</c:v>
                </c:pt>
                <c:pt idx="5168">
                  <c:v>0.88827290511184587</c:v>
                </c:pt>
                <c:pt idx="5169">
                  <c:v>0.87292672603589616</c:v>
                </c:pt>
                <c:pt idx="5170">
                  <c:v>0.85801639082599079</c:v>
                </c:pt>
                <c:pt idx="5171">
                  <c:v>0.84354214902441949</c:v>
                </c:pt>
                <c:pt idx="5172">
                  <c:v>0.82950388316749724</c:v>
                </c:pt>
                <c:pt idx="5173">
                  <c:v>0.81590111705090163</c:v>
                </c:pt>
                <c:pt idx="5174">
                  <c:v>0.80273302431230087</c:v>
                </c:pt>
                <c:pt idx="5175">
                  <c:v>0.7899984373105059</c:v>
                </c:pt>
                <c:pt idx="5176">
                  <c:v>0.77769585627709414</c:v>
                </c:pt>
                <c:pt idx="5177">
                  <c:v>0.76582345871950896</c:v>
                </c:pt>
                <c:pt idx="5178">
                  <c:v>0.75437910905417749</c:v>
                </c:pt>
                <c:pt idx="5179">
                  <c:v>0.74336036844665099</c:v>
                </c:pt>
                <c:pt idx="5180">
                  <c:v>0.73276450483757261</c:v>
                </c:pt>
                <c:pt idx="5181">
                  <c:v>0.72258850313304812</c:v>
                </c:pt>
                <c:pt idx="5182">
                  <c:v>0.71282907553794272</c:v>
                </c:pt>
                <c:pt idx="5183">
                  <c:v>0.70348267201164949</c:v>
                </c:pt>
                <c:pt idx="5184">
                  <c:v>0.69454549082514361</c:v>
                </c:pt>
                <c:pt idx="5185">
                  <c:v>0.6860134891992915</c:v>
                </c:pt>
                <c:pt idx="5186">
                  <c:v>0.6778823940053047</c:v>
                </c:pt>
                <c:pt idx="5187">
                  <c:v>0.67014771250706395</c:v>
                </c:pt>
                <c:pt idx="5188">
                  <c:v>0.66280474312673621</c:v>
                </c:pt>
                <c:pt idx="5189">
                  <c:v>0.65584858621573994</c:v>
                </c:pt>
                <c:pt idx="5190">
                  <c:v>0.64927415481297701</c:v>
                </c:pt>
                <c:pt idx="5191">
                  <c:v>0.64307618537296041</c:v>
                </c:pt>
                <c:pt idx="5192">
                  <c:v>0.63724924844707775</c:v>
                </c:pt>
                <c:pt idx="5193">
                  <c:v>0.63178775930250142</c:v>
                </c:pt>
                <c:pt idx="5194">
                  <c:v>0.62668598846262202</c:v>
                </c:pt>
                <c:pt idx="5195">
                  <c:v>0.62193807215463282</c:v>
                </c:pt>
                <c:pt idx="5196">
                  <c:v>0.61753802264947288</c:v>
                </c:pt>
                <c:pt idx="5197">
                  <c:v>0.61347973848163895</c:v>
                </c:pt>
                <c:pt idx="5198">
                  <c:v>0.60975701453469289</c:v>
                </c:pt>
                <c:pt idx="5199">
                  <c:v>0.60636355198163661</c:v>
                </c:pt>
                <c:pt idx="5200">
                  <c:v>0.60329296806689992</c:v>
                </c:pt>
                <c:pt idx="5201">
                  <c:v>0.60053880572125451</c:v>
                </c:pt>
                <c:pt idx="5202">
                  <c:v>0.59809454299743059</c:v>
                </c:pt>
                <c:pt idx="5203">
                  <c:v>0.59595360231792438</c:v>
                </c:pt>
                <c:pt idx="5204">
                  <c:v>0.59410935952621458</c:v>
                </c:pt>
                <c:pt idx="5205">
                  <c:v>0.59255515273314419</c:v>
                </c:pt>
                <c:pt idx="5206">
                  <c:v>0.59128429095006241</c:v>
                </c:pt>
                <c:pt idx="5207">
                  <c:v>0.59029006250340399</c:v>
                </c:pt>
                <c:pt idx="5208">
                  <c:v>0.5895657432233723</c:v>
                </c:pt>
                <c:pt idx="5209">
                  <c:v>0.58910460440127188</c:v>
                </c:pt>
                <c:pt idx="5210">
                  <c:v>0.58889992051096829</c:v>
                </c:pt>
                <c:pt idx="5211">
                  <c:v>0.58894497668943091</c:v>
                </c:pt>
                <c:pt idx="5212">
                  <c:v>0.58923307597380858</c:v>
                </c:pt>
                <c:pt idx="5213">
                  <c:v>0.58975754628993549</c:v>
                </c:pt>
                <c:pt idx="5214">
                  <c:v>0.59051174719175437</c:v>
                </c:pt>
                <c:pt idx="5215">
                  <c:v>0.59148907634818326</c:v>
                </c:pt>
                <c:pt idx="5216">
                  <c:v>0.59268297577603068</c:v>
                </c:pt>
                <c:pt idx="5217">
                  <c:v>0.59408693781912758</c:v>
                </c:pt>
                <c:pt idx="5218">
                  <c:v>0.59569451087116809</c:v>
                </c:pt>
                <c:pt idx="5219">
                  <c:v>0.59749930484420777</c:v>
                </c:pt>
                <c:pt idx="5220">
                  <c:v>0.5994949963820605</c:v>
                </c:pt>
                <c:pt idx="5221">
                  <c:v>0.6016753338194889</c:v>
                </c:pt>
                <c:pt idx="5222">
                  <c:v>0.60403414188923665</c:v>
                </c:pt>
                <c:pt idx="5223">
                  <c:v>0.60656532617779069</c:v>
                </c:pt>
                <c:pt idx="5224">
                  <c:v>0.60926287733240569</c:v>
                </c:pt>
                <c:pt idx="5225">
                  <c:v>0.61212087502159285</c:v>
                </c:pt>
                <c:pt idx="5226">
                  <c:v>0.6151334916519634</c:v>
                </c:pt>
                <c:pt idx="5227">
                  <c:v>0.61829499584479031</c:v>
                </c:pt>
                <c:pt idx="5228">
                  <c:v>0.62159975567503101</c:v>
                </c:pt>
                <c:pt idx="5229">
                  <c:v>0.62504224167693567</c:v>
                </c:pt>
                <c:pt idx="5230">
                  <c:v>0.62861702962058874</c:v>
                </c:pt>
                <c:pt idx="5231">
                  <c:v>0.63231880306264898</c:v>
                </c:pt>
                <c:pt idx="5232">
                  <c:v>0.63614235567643362</c:v>
                </c:pt>
                <c:pt idx="5233">
                  <c:v>0.64008259336569562</c:v>
                </c:pt>
                <c:pt idx="5234">
                  <c:v>0.64413453616712468</c:v>
                </c:pt>
                <c:pt idx="5235">
                  <c:v>0.64829331994632355</c:v>
                </c:pt>
                <c:pt idx="5236">
                  <c:v>0.65255419789254621</c:v>
                </c:pt>
                <c:pt idx="5237">
                  <c:v>0.65691254181710579</c:v>
                </c:pt>
                <c:pt idx="5238">
                  <c:v>0.66136384326215969</c:v>
                </c:pt>
                <c:pt idx="5239">
                  <c:v>0.66590371442309837</c:v>
                </c:pt>
                <c:pt idx="5240">
                  <c:v>0.67052788889265558</c:v>
                </c:pt>
                <c:pt idx="5241">
                  <c:v>0.67523222223046264</c:v>
                </c:pt>
                <c:pt idx="5242">
                  <c:v>0.68001269236498962</c:v>
                </c:pt>
                <c:pt idx="5243">
                  <c:v>0.68486539983280459</c:v>
                </c:pt>
                <c:pt idx="5244">
                  <c:v>0.68978656786171044</c:v>
                </c:pt>
                <c:pt idx="5245">
                  <c:v>0.69477254230320384</c:v>
                </c:pt>
                <c:pt idx="5246">
                  <c:v>0.69981979141966144</c:v>
                </c:pt>
                <c:pt idx="5247">
                  <c:v>0.7049249055331418</c:v>
                </c:pt>
                <c:pt idx="5248">
                  <c:v>0.71008459654078449</c:v>
                </c:pt>
                <c:pt idx="5249">
                  <c:v>0.71529569730253229</c:v>
                </c:pt>
                <c:pt idx="5250">
                  <c:v>0.7205551609076164</c:v>
                </c:pt>
                <c:pt idx="5251">
                  <c:v>0.72586005982488411</c:v>
                </c:pt>
                <c:pt idx="5252">
                  <c:v>0.73120758494259197</c:v>
                </c:pt>
                <c:pt idx="5253">
                  <c:v>0.73659504450428315</c:v>
                </c:pt>
                <c:pt idx="5254">
                  <c:v>0.74201986294385602</c:v>
                </c:pt>
                <c:pt idx="5255">
                  <c:v>0.74747957962854816</c:v>
                </c:pt>
                <c:pt idx="5256">
                  <c:v>0.75297184751242741</c:v>
                </c:pt>
                <c:pt idx="5257">
                  <c:v>0.75849443170647834</c:v>
                </c:pt>
                <c:pt idx="5258">
                  <c:v>0.76404520797143405</c:v>
                </c:pt>
                <c:pt idx="5259">
                  <c:v>0.76962216113633541</c:v>
                </c:pt>
                <c:pt idx="5260">
                  <c:v>0.7752233834499056</c:v>
                </c:pt>
                <c:pt idx="5261">
                  <c:v>0.78084707286811383</c:v>
                </c:pt>
                <c:pt idx="5262">
                  <c:v>0.7864915312827846</c:v>
                </c:pt>
                <c:pt idx="5263">
                  <c:v>0.79215516269663344</c:v>
                </c:pt>
                <c:pt idx="5264">
                  <c:v>0.79783647134805313</c:v>
                </c:pt>
                <c:pt idx="5265">
                  <c:v>0.80353405979056647</c:v>
                </c:pt>
                <c:pt idx="5266">
                  <c:v>0.80924662693122706</c:v>
                </c:pt>
                <c:pt idx="5267">
                  <c:v>0.81497296603169833</c:v>
                </c:pt>
                <c:pt idx="5268">
                  <c:v>0.82071196267587421</c:v>
                </c:pt>
                <c:pt idx="5269">
                  <c:v>0.82646259270769318</c:v>
                </c:pt>
                <c:pt idx="5270">
                  <c:v>0.832223920143634</c:v>
                </c:pt>
                <c:pt idx="5271">
                  <c:v>0.83799509506194669</c:v>
                </c:pt>
                <c:pt idx="5272">
                  <c:v>0.8437753514730385</c:v>
                </c:pt>
                <c:pt idx="5273">
                  <c:v>0.84956400517421249</c:v>
                </c:pt>
                <c:pt idx="5274">
                  <c:v>0.85536045159040563</c:v>
                </c:pt>
                <c:pt idx="5275">
                  <c:v>0.86116416360633019</c:v>
                </c:pt>
                <c:pt idx="5276">
                  <c:v>0.86697468938975264</c:v>
                </c:pt>
                <c:pt idx="5277">
                  <c:v>0.87279165021151961</c:v>
                </c:pt>
                <c:pt idx="5278">
                  <c:v>0.87861473826241165</c:v>
                </c:pt>
                <c:pt idx="5279">
                  <c:v>0.88444371447070469</c:v>
                </c:pt>
                <c:pt idx="5280">
                  <c:v>0.8902784063217567</c:v>
                </c:pt>
                <c:pt idx="5281">
                  <c:v>0.89611870568233332</c:v>
                </c:pt>
                <c:pt idx="5282">
                  <c:v>0.90196456663115288</c:v>
                </c:pt>
                <c:pt idx="5283">
                  <c:v>0.90781600329737744</c:v>
                </c:pt>
                <c:pt idx="5284">
                  <c:v>0.91367308770978584</c:v>
                </c:pt>
                <c:pt idx="5285">
                  <c:v>0.91953594765603053</c:v>
                </c:pt>
                <c:pt idx="5286">
                  <c:v>0.92540476455606957</c:v>
                </c:pt>
                <c:pt idx="5287">
                  <c:v>0.93127977134898243</c:v>
                </c:pt>
                <c:pt idx="5288">
                  <c:v>0.93716125039517983</c:v>
                </c:pt>
                <c:pt idx="5289">
                  <c:v>0.94304953139481273</c:v>
                </c:pt>
                <c:pt idx="5290">
                  <c:v>0.94894498932432003</c:v>
                </c:pt>
                <c:pt idx="5291">
                  <c:v>0.9548480423898803</c:v>
                </c:pt>
                <c:pt idx="5292">
                  <c:v>0.96075915000090362</c:v>
                </c:pt>
                <c:pt idx="5293">
                  <c:v>0.96667881076206563</c:v>
                </c:pt>
                <c:pt idx="5294">
                  <c:v>0.97260756048603891</c:v>
                </c:pt>
                <c:pt idx="5295">
                  <c:v>0.97854597022627865</c:v>
                </c:pt>
                <c:pt idx="5296">
                  <c:v>0.98449464433060252</c:v>
                </c:pt>
                <c:pt idx="5297">
                  <c:v>0.99045421851585924</c:v>
                </c:pt>
                <c:pt idx="5298">
                  <c:v>0.99642535796344189</c:v>
                </c:pt>
                <c:pt idx="5299">
                  <c:v>1.0024087554362373</c:v>
                </c:pt>
                <c:pt idx="5300">
                  <c:v>1.0084051294163006</c:v>
                </c:pt>
                <c:pt idx="5301">
                  <c:v>1.0144152222643559</c:v>
                </c:pt>
                <c:pt idx="5302">
                  <c:v>1.0204397983987639</c:v>
                </c:pt>
                <c:pt idx="5303">
                  <c:v>1.0264796424964298</c:v>
                </c:pt>
                <c:pt idx="5304">
                  <c:v>1.0325355577129758</c:v>
                </c:pt>
                <c:pt idx="5305">
                  <c:v>1.0386083639233561</c:v>
                </c:pt>
                <c:pt idx="5306">
                  <c:v>1.044698895981135</c:v>
                </c:pt>
                <c:pt idx="5307">
                  <c:v>1.0508080019979</c:v>
                </c:pt>
                <c:pt idx="5308">
                  <c:v>1.0569365416393899</c:v>
                </c:pt>
                <c:pt idx="5309">
                  <c:v>1.0630853844406163</c:v>
                </c:pt>
                <c:pt idx="5310">
                  <c:v>1.0692554081374879</c:v>
                </c:pt>
                <c:pt idx="5311">
                  <c:v>1.0754474970147778</c:v>
                </c:pt>
                <c:pt idx="5312">
                  <c:v>1.0816625402702433</c:v>
                </c:pt>
                <c:pt idx="5313">
                  <c:v>1.0879014303925458</c:v>
                </c:pt>
                <c:pt idx="5314">
                  <c:v>1.0941650615545426</c:v>
                </c:pt>
                <c:pt idx="5315">
                  <c:v>1.1004543280190506</c:v>
                </c:pt>
                <c:pt idx="5316">
                  <c:v>1.1067701225572693</c:v>
                </c:pt>
                <c:pt idx="5317">
                  <c:v>1.1131133348788766</c:v>
                </c:pt>
                <c:pt idx="5318">
                  <c:v>1.1194848500724262</c:v>
                </c:pt>
                <c:pt idx="5319">
                  <c:v>1.1258855470565661</c:v>
                </c:pt>
                <c:pt idx="5320">
                  <c:v>1.132316297039121</c:v>
                </c:pt>
                <c:pt idx="5321">
                  <c:v>1.1387779619851726</c:v>
                </c:pt>
                <c:pt idx="5322">
                  <c:v>1.1452713930919316</c:v>
                </c:pt>
                <c:pt idx="5323">
                  <c:v>1.1517974292701603</c:v>
                </c:pt>
                <c:pt idx="5324">
                  <c:v>1.1583568956312649</c:v>
                </c:pt>
                <c:pt idx="5325">
                  <c:v>1.1649506019788816</c:v>
                </c:pt>
                <c:pt idx="5326">
                  <c:v>1.1715793413047415</c:v>
                </c:pt>
                <c:pt idx="5327">
                  <c:v>1.1782438882874042</c:v>
                </c:pt>
                <c:pt idx="5328">
                  <c:v>1.1849449977937785</c:v>
                </c:pt>
                <c:pt idx="5329">
                  <c:v>1.1916834033819541</c:v>
                </c:pt>
                <c:pt idx="5330">
                  <c:v>1.1984598158049842</c:v>
                </c:pt>
                <c:pt idx="5331">
                  <c:v>1.2052749215162131</c:v>
                </c:pt>
                <c:pt idx="5332">
                  <c:v>1.212129381172711</c:v>
                </c:pt>
                <c:pt idx="5333">
                  <c:v>1.2190238281395598</c:v>
                </c:pt>
                <c:pt idx="5334">
                  <c:v>1.2259588669920762</c:v>
                </c:pt>
                <c:pt idx="5335">
                  <c:v>1.232935072016575</c:v>
                </c:pt>
                <c:pt idx="5336">
                  <c:v>1.2399529857099258</c:v>
                </c:pt>
                <c:pt idx="5337">
                  <c:v>1.2470131172758392</c:v>
                </c:pt>
                <c:pt idx="5338">
                  <c:v>1.25411594111949</c:v>
                </c:pt>
                <c:pt idx="5339">
                  <c:v>1.2612618953389971</c:v>
                </c:pt>
                <c:pt idx="5340">
                  <c:v>1.2684513802152584</c:v>
                </c:pt>
                <c:pt idx="5341">
                  <c:v>1.2756847566977798</c:v>
                </c:pt>
                <c:pt idx="5342">
                  <c:v>1.2829623448891398</c:v>
                </c:pt>
                <c:pt idx="5343">
                  <c:v>1.2902844225268564</c:v>
                </c:pt>
                <c:pt idx="5344">
                  <c:v>1.2976512234629078</c:v>
                </c:pt>
                <c:pt idx="5345">
                  <c:v>1.30506293614187</c:v>
                </c:pt>
                <c:pt idx="5346">
                  <c:v>1.3125197020776542</c:v>
                </c:pt>
                <c:pt idx="5347">
                  <c:v>1.3200216143304218</c:v>
                </c:pt>
                <c:pt idx="5348">
                  <c:v>1.327568715982171</c:v>
                </c:pt>
                <c:pt idx="5349">
                  <c:v>1.3351609986145474</c:v>
                </c:pt>
                <c:pt idx="5350">
                  <c:v>1.3427984007875784</c:v>
                </c:pt>
                <c:pt idx="5351">
                  <c:v>1.3504808065216276</c:v>
                </c:pt>
                <c:pt idx="5352">
                  <c:v>1.3582080437827881</c:v>
                </c:pt>
                <c:pt idx="5353">
                  <c:v>1.365979882973956</c:v>
                </c:pt>
                <c:pt idx="5354">
                  <c:v>1.3737960354313878</c:v>
                </c:pt>
                <c:pt idx="5355">
                  <c:v>1.3816561519303137</c:v>
                </c:pt>
                <c:pt idx="5356">
                  <c:v>1.3895598211988851</c:v>
                </c:pt>
                <c:pt idx="5357">
                  <c:v>1.397506568444338</c:v>
                </c:pt>
                <c:pt idx="5358">
                  <c:v>1.4054958538911482</c:v>
                </c:pt>
                <c:pt idx="5359">
                  <c:v>1.4135270713345838</c:v>
                </c:pt>
                <c:pt idx="5360">
                  <c:v>1.4215995467109188</c:v>
                </c:pt>
                <c:pt idx="5361">
                  <c:v>1.4297125366872339</c:v>
                </c:pt>
                <c:pt idx="5362">
                  <c:v>1.4378652272721641</c:v>
                </c:pt>
                <c:pt idx="5363">
                  <c:v>1.4460567324500597</c:v>
                </c:pt>
                <c:pt idx="5364">
                  <c:v>1.4542860928421915</c:v>
                </c:pt>
                <c:pt idx="5365">
                  <c:v>1.4625522743966801</c:v>
                </c:pt>
                <c:pt idx="5366">
                  <c:v>1.470854167109245</c:v>
                </c:pt>
                <c:pt idx="5367">
                  <c:v>1.4791905837795885</c:v>
                </c:pt>
                <c:pt idx="5368">
                  <c:v>1.4875602588044117</c:v>
                </c:pt>
                <c:pt idx="5369">
                  <c:v>1.4959618470108449</c:v>
                </c:pt>
                <c:pt idx="5370">
                  <c:v>1.5043939225346397</c:v>
                </c:pt>
                <c:pt idx="5371">
                  <c:v>1.5128549777432521</c:v>
                </c:pt>
                <c:pt idx="5372">
                  <c:v>1.521343422210967</c:v>
                </c:pt>
                <c:pt idx="5373">
                  <c:v>1.5298575817467102</c:v>
                </c:pt>
                <c:pt idx="5374">
                  <c:v>1.5383956974789958</c:v>
                </c:pt>
                <c:pt idx="5375">
                  <c:v>1.5469559250017744</c:v>
                </c:pt>
                <c:pt idx="5376">
                  <c:v>1.5555363335847578</c:v>
                </c:pt>
                <c:pt idx="5377">
                  <c:v>1.5641349054512621</c:v>
                </c:pt>
                <c:pt idx="5378">
                  <c:v>1.5727495351284948</c:v>
                </c:pt>
                <c:pt idx="5379">
                  <c:v>1.5813780288726575</c:v>
                </c:pt>
                <c:pt idx="5380">
                  <c:v>1.5900181041743853</c:v>
                </c:pt>
                <c:pt idx="5381">
                  <c:v>1.5986673893468215</c:v>
                </c:pt>
                <c:pt idx="5382">
                  <c:v>1.6073234232012961</c:v>
                </c:pt>
                <c:pt idx="5383">
                  <c:v>1.6159836548139632</c:v>
                </c:pt>
                <c:pt idx="5384">
                  <c:v>1.62464544338768</c:v>
                </c:pt>
                <c:pt idx="5385">
                  <c:v>1.6333060582123977</c:v>
                </c:pt>
                <c:pt idx="5386">
                  <c:v>1.6419626787291612</c:v>
                </c:pt>
                <c:pt idx="5387">
                  <c:v>1.6506123947002938</c:v>
                </c:pt>
                <c:pt idx="5388">
                  <c:v>1.6592522064905721</c:v>
                </c:pt>
                <c:pt idx="5389">
                  <c:v>1.6678790254621703</c:v>
                </c:pt>
                <c:pt idx="5390">
                  <c:v>1.6764896744880653</c:v>
                </c:pt>
                <c:pt idx="5391">
                  <c:v>1.6850808885873609</c:v>
                </c:pt>
                <c:pt idx="5392">
                  <c:v>1.6936493156858499</c:v>
                </c:pt>
                <c:pt idx="5393">
                  <c:v>1.7021915175041906</c:v>
                </c:pt>
                <c:pt idx="5394">
                  <c:v>1.7107039705803953</c:v>
                </c:pt>
                <c:pt idx="5395">
                  <c:v>1.7191830674258648</c:v>
                </c:pt>
                <c:pt idx="5396">
                  <c:v>1.7276251178204174</c:v>
                </c:pt>
                <c:pt idx="5397">
                  <c:v>1.7360263502484752</c:v>
                </c:pt>
                <c:pt idx="5398">
                  <c:v>1.7443829134803457</c:v>
                </c:pt>
                <c:pt idx="5399">
                  <c:v>1.7526908782988762</c:v>
                </c:pt>
                <c:pt idx="5400">
                  <c:v>1.7609462393762341</c:v>
                </c:pt>
                <c:pt idx="5401">
                  <c:v>1.7691449173018268</c:v>
                </c:pt>
                <c:pt idx="5402">
                  <c:v>1.7772827607631299</c:v>
                </c:pt>
                <c:pt idx="5403">
                  <c:v>1.7853555488828485</c:v>
                </c:pt>
                <c:pt idx="5404">
                  <c:v>1.7933589937109788</c:v>
                </c:pt>
                <c:pt idx="5405">
                  <c:v>1.8012887428759938</c:v>
                </c:pt>
                <c:pt idx="5406">
                  <c:v>1.8091403823952377</c:v>
                </c:pt>
                <c:pt idx="5407">
                  <c:v>1.816909439642526</c:v>
                </c:pt>
                <c:pt idx="5408">
                  <c:v>1.8245913864791823</c:v>
                </c:pt>
                <c:pt idx="5409">
                  <c:v>1.832181642541955</c:v>
                </c:pt>
                <c:pt idx="5410">
                  <c:v>1.8396755786928165</c:v>
                </c:pt>
                <c:pt idx="5411">
                  <c:v>1.8470685206264605</c:v>
                </c:pt>
                <c:pt idx="5412">
                  <c:v>1.8543557526381</c:v>
                </c:pt>
                <c:pt idx="5413">
                  <c:v>1.8615325215458229</c:v>
                </c:pt>
                <c:pt idx="5414">
                  <c:v>1.8685940407711279</c:v>
                </c:pt>
                <c:pt idx="5415">
                  <c:v>1.8755354945699372</c:v>
                </c:pt>
                <c:pt idx="5416">
                  <c:v>1.88235204241857</c:v>
                </c:pt>
                <c:pt idx="5417">
                  <c:v>1.8890388235440922</c:v>
                </c:pt>
                <c:pt idx="5418">
                  <c:v>1.8955909616026627</c:v>
                </c:pt>
                <c:pt idx="5419">
                  <c:v>1.9020035694977948</c:v>
                </c:pt>
                <c:pt idx="5420">
                  <c:v>1.908271754338736</c:v>
                </c:pt>
                <c:pt idx="5421">
                  <c:v>1.9143906225291432</c:v>
                </c:pt>
                <c:pt idx="5422">
                  <c:v>1.9203552849873087</c:v>
                </c:pt>
                <c:pt idx="5423">
                  <c:v>1.9261608624875113</c:v>
                </c:pt>
                <c:pt idx="5424">
                  <c:v>1.9318024911210707</c:v>
                </c:pt>
                <c:pt idx="5425">
                  <c:v>1.9372753278688659</c:v>
                </c:pt>
                <c:pt idx="5426">
                  <c:v>1.9425745562788739</c:v>
                </c:pt>
                <c:pt idx="5427">
                  <c:v>1.947695392243187</c:v>
                </c:pt>
                <c:pt idx="5428">
                  <c:v>1.9526330898657165</c:v>
                </c:pt>
                <c:pt idx="5429">
                  <c:v>1.957382947415865</c:v>
                </c:pt>
                <c:pt idx="5430">
                  <c:v>1.9619403133555517</c:v>
                </c:pt>
                <c:pt idx="5431">
                  <c:v>1.9663005924364221</c:v>
                </c:pt>
                <c:pt idx="5432">
                  <c:v>1.9704592518543975</c:v>
                </c:pt>
                <c:pt idx="5433">
                  <c:v>1.9744118274553641</c:v>
                </c:pt>
                <c:pt idx="5434">
                  <c:v>1.9781539299805266</c:v>
                </c:pt>
                <c:pt idx="5435">
                  <c:v>1.9816812513432933</c:v>
                </c:pt>
                <c:pt idx="5436">
                  <c:v>1.9849895709261833</c:v>
                </c:pt>
                <c:pt idx="5437">
                  <c:v>1.9880747618892609</c:v>
                </c:pt>
                <c:pt idx="5438">
                  <c:v>1.9909327974770559</c:v>
                </c:pt>
                <c:pt idx="5439">
                  <c:v>1.9935597573155126</c:v>
                </c:pt>
                <c:pt idx="5440">
                  <c:v>1.9959518336858451</c:v>
                </c:pt>
                <c:pt idx="5441">
                  <c:v>1.9981053377660429</c:v>
                </c:pt>
                <c:pt idx="5442">
                  <c:v>2.0000167058251912</c:v>
                </c:pt>
                <c:pt idx="5443">
                  <c:v>2.0016825053637399</c:v>
                </c:pt>
                <c:pt idx="5444">
                  <c:v>2.0030994411827363</c:v>
                </c:pt>
                <c:pt idx="5445">
                  <c:v>2.0042643613731208</c:v>
                </c:pt>
                <c:pt idx="5446">
                  <c:v>2.0051742632130831</c:v>
                </c:pt>
                <c:pt idx="5447">
                  <c:v>2.0058262989595184</c:v>
                </c:pt>
                <c:pt idx="5448">
                  <c:v>2.0062177815229401</c:v>
                </c:pt>
                <c:pt idx="5449">
                  <c:v>2.0063461900126631</c:v>
                </c:pt>
                <c:pt idx="5450">
                  <c:v>2.0062091751410982</c:v>
                </c:pt>
                <c:pt idx="5451">
                  <c:v>2.005804564474611</c:v>
                </c:pt>
                <c:pt idx="5452">
                  <c:v>2.005130367517955</c:v>
                </c:pt>
                <c:pt idx="5453">
                  <c:v>2.0041847806223507</c:v>
                </c:pt>
                <c:pt idx="5454">
                  <c:v>2.0029661917034796</c:v>
                </c:pt>
                <c:pt idx="5455">
                  <c:v>2.0014731847598428</c:v>
                </c:pt>
                <c:pt idx="5456">
                  <c:v>1.9997045441769401</c:v>
                </c:pt>
                <c:pt idx="5457">
                  <c:v>1.9976592588114619</c:v>
                </c:pt>
                <c:pt idx="5458">
                  <c:v>1.9953365258373961</c:v>
                </c:pt>
                <c:pt idx="5459">
                  <c:v>1.9927357543518269</c:v>
                </c:pt>
                <c:pt idx="5460">
                  <c:v>1.9898565687224798</c:v>
                </c:pt>
                <c:pt idx="5461">
                  <c:v>1.9866988116727837</c:v>
                </c:pt>
                <c:pt idx="5462">
                  <c:v>1.9832625470931788</c:v>
                </c:pt>
                <c:pt idx="5463">
                  <c:v>1.9795480625678121</c:v>
                </c:pt>
                <c:pt idx="5464">
                  <c:v>1.9755558716127217</c:v>
                </c:pt>
                <c:pt idx="5465">
                  <c:v>1.9712867156120535</c:v>
                </c:pt>
                <c:pt idx="5466">
                  <c:v>1.9667415654498845</c:v>
                </c:pt>
                <c:pt idx="5467">
                  <c:v>1.9619216228273078</c:v>
                </c:pt>
                <c:pt idx="5468">
                  <c:v>1.9568283212601469</c:v>
                </c:pt>
                <c:pt idx="5469">
                  <c:v>1.9514633267509551</c:v>
                </c:pt>
                <c:pt idx="5470">
                  <c:v>1.9458285381313229</c:v>
                </c:pt>
                <c:pt idx="5471">
                  <c:v>1.9399260870673152</c:v>
                </c:pt>
                <c:pt idx="5472">
                  <c:v>1.9337583377291838</c:v>
                </c:pt>
                <c:pt idx="5473">
                  <c:v>1.9273278861157961</c:v>
                </c:pt>
                <c:pt idx="5474">
                  <c:v>1.9206375590388136</c:v>
                </c:pt>
                <c:pt idx="5475">
                  <c:v>1.9136904127572432</c:v>
                </c:pt>
                <c:pt idx="5476">
                  <c:v>1.9064897312685478</c:v>
                </c:pt>
                <c:pt idx="5477">
                  <c:v>1.8990390242507493</c:v>
                </c:pt>
                <c:pt idx="5478">
                  <c:v>1.8913420246605133</c:v>
                </c:pt>
                <c:pt idx="5479">
                  <c:v>1.883402685983939</c:v>
                </c:pt>
                <c:pt idx="5480">
                  <c:v>1.8752251791456731</c:v>
                </c:pt>
                <c:pt idx="5481">
                  <c:v>1.8668138890796022</c:v>
                </c:pt>
                <c:pt idx="5482">
                  <c:v>1.8581734109605117</c:v>
                </c:pt>
                <c:pt idx="5483">
                  <c:v>1.849308546105654</c:v>
                </c:pt>
                <c:pt idx="5484">
                  <c:v>1.840224297549433</c:v>
                </c:pt>
                <c:pt idx="5485">
                  <c:v>1.8309258652971099</c:v>
                </c:pt>
                <c:pt idx="5486">
                  <c:v>1.8214186412634414</c:v>
                </c:pt>
                <c:pt idx="5487">
                  <c:v>1.8117082039055346</c:v>
                </c:pt>
                <c:pt idx="5488">
                  <c:v>1.8018003125569018</c:v>
                </c:pt>
                <c:pt idx="5489">
                  <c:v>1.7917009014700302</c:v>
                </c:pt>
                <c:pt idx="5490">
                  <c:v>1.7814160735805145</c:v>
                </c:pt>
                <c:pt idx="5491">
                  <c:v>1.7709520939988421</c:v>
                </c:pt>
                <c:pt idx="5492">
                  <c:v>1.7603153832425944</c:v>
                </c:pt>
                <c:pt idx="5493">
                  <c:v>1.7495125102214504</c:v>
                </c:pt>
                <c:pt idx="5494">
                  <c:v>1.7385501849838723</c:v>
                </c:pt>
                <c:pt idx="5495">
                  <c:v>1.7274352512417062</c:v>
                </c:pt>
                <c:pt idx="5496">
                  <c:v>1.7161746786808358</c:v>
                </c:pt>
                <c:pt idx="5497">
                  <c:v>1.7047755550778219</c:v>
                </c:pt>
                <c:pt idx="5498">
                  <c:v>1.6932450782295196</c:v>
                </c:pt>
                <c:pt idx="5499">
                  <c:v>1.681590547715921</c:v>
                </c:pt>
                <c:pt idx="5500">
                  <c:v>1.6698193565067401</c:v>
                </c:pt>
                <c:pt idx="5501">
                  <c:v>1.6579389824296962</c:v>
                </c:pt>
                <c:pt idx="5502">
                  <c:v>1.6459569795143001</c:v>
                </c:pt>
                <c:pt idx="5503">
                  <c:v>1.6338809692278016</c:v>
                </c:pt>
                <c:pt idx="5504">
                  <c:v>1.6217186316179375</c:v>
                </c:pt>
                <c:pt idx="5505">
                  <c:v>1.6094776963807893</c:v>
                </c:pt>
                <c:pt idx="5506">
                  <c:v>1.5971659338671531</c:v>
                </c:pt>
                <c:pt idx="5507">
                  <c:v>1.5847911460473996</c:v>
                </c:pt>
                <c:pt idx="5508">
                  <c:v>1.5723611574463978</c:v>
                </c:pt>
                <c:pt idx="5509">
                  <c:v>1.559883806071354</c:v>
                </c:pt>
                <c:pt idx="5510">
                  <c:v>1.5473669343422305</c:v>
                </c:pt>
                <c:pt idx="5511">
                  <c:v>1.5348183800468393</c:v>
                </c:pt>
                <c:pt idx="5512">
                  <c:v>1.5222459673330337</c:v>
                </c:pt>
                <c:pt idx="5513">
                  <c:v>1.5096574977569752</c:v>
                </c:pt>
                <c:pt idx="5514">
                  <c:v>1.4970607414002768</c:v>
                </c:pt>
                <c:pt idx="5515">
                  <c:v>1.4844634280767135</c:v>
                </c:pt>
                <c:pt idx="5516">
                  <c:v>1.471873238636777</c:v>
                </c:pt>
                <c:pt idx="5517">
                  <c:v>1.4592977963932798</c:v>
                </c:pt>
                <c:pt idx="5518">
                  <c:v>1.4467446586774055</c:v>
                </c:pt>
                <c:pt idx="5519">
                  <c:v>1.4342213085407178</c:v>
                </c:pt>
                <c:pt idx="5520">
                  <c:v>1.4217351466191028</c:v>
                </c:pt>
                <c:pt idx="5521">
                  <c:v>1.409293483170533</c:v>
                </c:pt>
                <c:pt idx="5522">
                  <c:v>1.3969035303000861</c:v>
                </c:pt>
                <c:pt idx="5523">
                  <c:v>1.3845723943854233</c:v>
                </c:pt>
                <c:pt idx="5524">
                  <c:v>1.3723070687143821</c:v>
                </c:pt>
                <c:pt idx="5525">
                  <c:v>1.3601144263470315</c:v>
                </c:pt>
                <c:pt idx="5526">
                  <c:v>1.348001213211389</c:v>
                </c:pt>
                <c:pt idx="5527">
                  <c:v>1.3359740414464618</c:v>
                </c:pt>
                <c:pt idx="5528">
                  <c:v>1.3240393829982735</c:v>
                </c:pt>
                <c:pt idx="5529">
                  <c:v>1.3122035634815925</c:v>
                </c:pt>
                <c:pt idx="5530">
                  <c:v>1.3004727563137797</c:v>
                </c:pt>
                <c:pt idx="5531">
                  <c:v>1.288852977129568</c:v>
                </c:pt>
                <c:pt idx="5532">
                  <c:v>1.2773500784831711</c:v>
                </c:pt>
                <c:pt idx="5533">
                  <c:v>1.2659697448450846</c:v>
                </c:pt>
                <c:pt idx="5534">
                  <c:v>1.2547174878974778</c:v>
                </c:pt>
                <c:pt idx="5535">
                  <c:v>1.2435986421367358</c:v>
                </c:pt>
                <c:pt idx="5536">
                  <c:v>1.2326183607821322</c:v>
                </c:pt>
                <c:pt idx="5537">
                  <c:v>1.2217816120008707</c:v>
                </c:pt>
                <c:pt idx="5538">
                  <c:v>1.2110931754455858</c:v>
                </c:pt>
                <c:pt idx="5539">
                  <c:v>1.200557639111492</c:v>
                </c:pt>
                <c:pt idx="5540">
                  <c:v>1.1901793965130367</c:v>
                </c:pt>
                <c:pt idx="5541">
                  <c:v>1.179962644178985</c:v>
                </c:pt>
                <c:pt idx="5542">
                  <c:v>1.1699113794700446</c:v>
                </c:pt>
                <c:pt idx="5543">
                  <c:v>1.1600293987138519</c:v>
                </c:pt>
                <c:pt idx="5544">
                  <c:v>1.1503202956605734</c:v>
                </c:pt>
                <c:pt idx="5545">
                  <c:v>1.1407874602521337</c:v>
                </c:pt>
                <c:pt idx="5546">
                  <c:v>1.1314340777082319</c:v>
                </c:pt>
                <c:pt idx="5547">
                  <c:v>1.1222631279211241</c:v>
                </c:pt>
                <c:pt idx="5548">
                  <c:v>1.1132773851575837</c:v>
                </c:pt>
                <c:pt idx="5549">
                  <c:v>1.1044794180647253</c:v>
                </c:pt>
                <c:pt idx="5550">
                  <c:v>1.09587158997137</c:v>
                </c:pt>
                <c:pt idx="5551">
                  <c:v>1.0874560594833431</c:v>
                </c:pt>
                <c:pt idx="5552">
                  <c:v>1.0792347813640653</c:v>
                </c:pt>
                <c:pt idx="5553">
                  <c:v>1.07120950769512</c:v>
                </c:pt>
                <c:pt idx="5554">
                  <c:v>1.0633817893099258</c:v>
                </c:pt>
                <c:pt idx="5555">
                  <c:v>1.055752977492014</c:v>
                </c:pt>
                <c:pt idx="5556">
                  <c:v>1.0483242259314658</c:v>
                </c:pt>
                <c:pt idx="5557">
                  <c:v>1.0410964929314264</c:v>
                </c:pt>
                <c:pt idx="5558">
                  <c:v>1.0340705438542501</c:v>
                </c:pt>
                <c:pt idx="5559">
                  <c:v>1.0272469538005913</c:v>
                </c:pt>
                <c:pt idx="5560">
                  <c:v>1.0206261105113239</c:v>
                </c:pt>
                <c:pt idx="5561">
                  <c:v>1.0142082174830298</c:v>
                </c:pt>
                <c:pt idx="5562">
                  <c:v>1.0079932972866392</c:v>
                </c:pt>
                <c:pt idx="5563">
                  <c:v>1.0019811950811739</c:v>
                </c:pt>
                <c:pt idx="5564">
                  <c:v>0.9961715823105276</c:v>
                </c:pt>
                <c:pt idx="5565">
                  <c:v>0.99056396057381846</c:v>
                </c:pt>
                <c:pt idx="5566">
                  <c:v>0.98515766566004059</c:v>
                </c:pt>
                <c:pt idx="5567">
                  <c:v>0.97995187173400433</c:v>
                </c:pt>
                <c:pt idx="5568">
                  <c:v>0.97494559566651851</c:v>
                </c:pt>
                <c:pt idx="5569">
                  <c:v>0.9701377014944238</c:v>
                </c:pt>
                <c:pt idx="5570">
                  <c:v>0.9655269050030767</c:v>
                </c:pt>
                <c:pt idx="5571">
                  <c:v>0.9611117784190969</c:v>
                </c:pt>
                <c:pt idx="5572">
                  <c:v>0.95689075520284261</c:v>
                </c:pt>
                <c:pt idx="5573">
                  <c:v>0.95286213493083938</c:v>
                </c:pt>
                <c:pt idx="5574">
                  <c:v>0.94902408825654783</c:v>
                </c:pt>
                <c:pt idx="5575">
                  <c:v>0.94537466194134878</c:v>
                </c:pt>
                <c:pt idx="5576">
                  <c:v>0.94191178394279318</c:v>
                </c:pt>
                <c:pt idx="5577">
                  <c:v>0.93863326855154561</c:v>
                </c:pt>
                <c:pt idx="5578">
                  <c:v>0.93553682156766405</c:v>
                </c:pt>
                <c:pt idx="5579">
                  <c:v>0.93262004550536171</c:v>
                </c:pt>
                <c:pt idx="5580">
                  <c:v>0.92988044481720056</c:v>
                </c:pt>
                <c:pt idx="5581">
                  <c:v>0.92731543112850778</c:v>
                </c:pt>
                <c:pt idx="5582">
                  <c:v>0.92492232847259281</c:v>
                </c:pt>
                <c:pt idx="5583">
                  <c:v>0.92269837851883585</c:v>
                </c:pt>
                <c:pt idx="5584">
                  <c:v>0.92064074578370803</c:v>
                </c:pt>
                <c:pt idx="5585">
                  <c:v>0.9187465228174726</c:v>
                </c:pt>
                <c:pt idx="5586">
                  <c:v>0.91701273535852512</c:v>
                </c:pt>
                <c:pt idx="5587">
                  <c:v>0.91543634744729208</c:v>
                </c:pt>
                <c:pt idx="5588">
                  <c:v>0.9140142664917329</c:v>
                </c:pt>
                <c:pt idx="5589">
                  <c:v>0.9127433482787306</c:v>
                </c:pt>
                <c:pt idx="5590">
                  <c:v>0.91162040192365967</c:v>
                </c:pt>
                <c:pt idx="5591">
                  <c:v>0.9106421947516794</c:v>
                </c:pt>
                <c:pt idx="5592">
                  <c:v>0.90980545710409277</c:v>
                </c:pt>
                <c:pt idx="5593">
                  <c:v>0.90910688706582854</c:v>
                </c:pt>
                <c:pt idx="5594">
                  <c:v>0.90854315510615058</c:v>
                </c:pt>
                <c:pt idx="5595">
                  <c:v>0.90811090862920596</c:v>
                </c:pt>
                <c:pt idx="5596">
                  <c:v>0.90780677642828833</c:v>
                </c:pt>
                <c:pt idx="5597">
                  <c:v>0.90762737304048313</c:v>
                </c:pt>
                <c:pt idx="5598">
                  <c:v>0.90756930299669658</c:v>
                </c:pt>
                <c:pt idx="5599">
                  <c:v>0.9076291649638647</c:v>
                </c:pt>
                <c:pt idx="5600">
                  <c:v>0.90780355577416449</c:v>
                </c:pt>
                <c:pt idx="5601">
                  <c:v>0.90808907434121666</c:v>
                </c:pt>
                <c:pt idx="5602">
                  <c:v>0.90848232545716079</c:v>
                </c:pt>
                <c:pt idx="5603">
                  <c:v>0.90897992346929279</c:v>
                </c:pt>
                <c:pt idx="5604">
                  <c:v>0.90957849583473138</c:v>
                </c:pt>
                <c:pt idx="5605">
                  <c:v>0.91027468655048371</c:v>
                </c:pt>
                <c:pt idx="5606">
                  <c:v>0.91106515945626776</c:v>
                </c:pt>
                <c:pt idx="5607">
                  <c:v>0.91194660141083761</c:v>
                </c:pt>
                <c:pt idx="5608">
                  <c:v>0.91291572533910803</c:v>
                </c:pt>
                <c:pt idx="5609">
                  <c:v>0.9139692731495882</c:v>
                </c:pt>
                <c:pt idx="5610">
                  <c:v>0.91510401852199941</c:v>
                </c:pt>
                <c:pt idx="5611">
                  <c:v>0.91631676956400288</c:v>
                </c:pt>
                <c:pt idx="5612">
                  <c:v>0.91760437133850226</c:v>
                </c:pt>
                <c:pt idx="5613">
                  <c:v>0.91896370825917462</c:v>
                </c:pt>
                <c:pt idx="5614">
                  <c:v>0.9203917063577538</c:v>
                </c:pt>
                <c:pt idx="5615">
                  <c:v>0.9218853354209523</c:v>
                </c:pt>
                <c:pt idx="5616">
                  <c:v>0.92344161099929933</c:v>
                </c:pt>
                <c:pt idx="5617">
                  <c:v>0.92505759628929374</c:v>
                </c:pt>
                <c:pt idx="5618">
                  <c:v>0.92673040388858974</c:v>
                </c:pt>
                <c:pt idx="5619">
                  <c:v>0.92845719742701516</c:v>
                </c:pt>
                <c:pt idx="5620">
                  <c:v>0.9302351930749565</c:v>
                </c:pt>
                <c:pt idx="5621">
                  <c:v>0.93206166092928733</c:v>
                </c:pt>
                <c:pt idx="5622">
                  <c:v>0.93393392628122796</c:v>
                </c:pt>
                <c:pt idx="5623">
                  <c:v>0.93584937076595043</c:v>
                </c:pt>
                <c:pt idx="5624">
                  <c:v>0.93780543339753786</c:v>
                </c:pt>
                <c:pt idx="5625">
                  <c:v>0.93979961149087576</c:v>
                </c:pt>
                <c:pt idx="5626">
                  <c:v>0.94182946147289004</c:v>
                </c:pt>
                <c:pt idx="5627">
                  <c:v>0.94389259958674121</c:v>
                </c:pt>
                <c:pt idx="5628">
                  <c:v>0.94598670248970651</c:v>
                </c:pt>
                <c:pt idx="5629">
                  <c:v>0.94810950774883662</c:v>
                </c:pt>
                <c:pt idx="5630">
                  <c:v>0.95025881423721603</c:v>
                </c:pt>
                <c:pt idx="5631">
                  <c:v>0.9524324824328475</c:v>
                </c:pt>
                <c:pt idx="5632">
                  <c:v>0.95462843462333125</c:v>
                </c:pt>
                <c:pt idx="5633">
                  <c:v>0.95684465501987592</c:v>
                </c:pt>
                <c:pt idx="5634">
                  <c:v>0.95907918978305751</c:v>
                </c:pt>
                <c:pt idx="5635">
                  <c:v>0.96133014696359231</c:v>
                </c:pt>
                <c:pt idx="5636">
                  <c:v>0.96359569636114772</c:v>
                </c:pt>
                <c:pt idx="5637">
                  <c:v>0.96587406930373165</c:v>
                </c:pt>
                <c:pt idx="5638">
                  <c:v>0.96816355835284129</c:v>
                </c:pt>
                <c:pt idx="5639">
                  <c:v>0.970462516934119</c:v>
                </c:pt>
                <c:pt idx="5640">
                  <c:v>0.97276935889986094</c:v>
                </c:pt>
                <c:pt idx="5641">
                  <c:v>0.9750825580246405</c:v>
                </c:pt>
                <c:pt idx="5642">
                  <c:v>0.97740064743788246</c:v>
                </c:pt>
                <c:pt idx="5643">
                  <c:v>0.97972221899596024</c:v>
                </c:pt>
                <c:pt idx="5644">
                  <c:v>0.98204592259770862</c:v>
                </c:pt>
                <c:pt idx="5645">
                  <c:v>0.98437046544587092</c:v>
                </c:pt>
                <c:pt idx="5646">
                  <c:v>0.98669461125707403</c:v>
                </c:pt>
                <c:pt idx="5647">
                  <c:v>0.98901717942475542</c:v>
                </c:pt>
                <c:pt idx="5648">
                  <c:v>0.99133704413667856</c:v>
                </c:pt>
                <c:pt idx="5649">
                  <c:v>0.99365313345010664</c:v>
                </c:pt>
                <c:pt idx="5650">
                  <c:v>0.99596442832866661</c:v>
                </c:pt>
                <c:pt idx="5651">
                  <c:v>0.99826996164227633</c:v>
                </c:pt>
                <c:pt idx="5652">
                  <c:v>1.0005688171338138</c:v>
                </c:pt>
                <c:pt idx="5653">
                  <c:v>1.0028601283557321</c:v>
                </c:pt>
                <c:pt idx="5654">
                  <c:v>1.0051430775768628</c:v>
                </c:pt>
                <c:pt idx="5655">
                  <c:v>1.007416894666272</c:v>
                </c:pt>
                <c:pt idx="5656">
                  <c:v>1.0096808559525539</c:v>
                </c:pt>
                <c:pt idx="5657">
                  <c:v>1.0119342830633125</c:v>
                </c:pt>
                <c:pt idx="5658">
                  <c:v>1.0141765417475961</c:v>
                </c:pt>
                <c:pt idx="5659">
                  <c:v>1.0164070406814687</c:v>
                </c:pt>
                <c:pt idx="5660">
                  <c:v>1.0186252302621821</c:v>
                </c:pt>
                <c:pt idx="5661">
                  <c:v>1.0208306013904174</c:v>
                </c:pt>
                <c:pt idx="5662">
                  <c:v>1.0230226842444354</c:v>
                </c:pt>
                <c:pt idx="5663">
                  <c:v>1.0252010470479553</c:v>
                </c:pt>
                <c:pt idx="5664">
                  <c:v>1.0273652948333338</c:v>
                </c:pt>
                <c:pt idx="5665">
                  <c:v>1.0295150682024417</c:v>
                </c:pt>
                <c:pt idx="5666">
                  <c:v>1.031650042087616</c:v>
                </c:pt>
                <c:pt idx="5667">
                  <c:v>1.0337699245137264</c:v>
                </c:pt>
                <c:pt idx="5668">
                  <c:v>1.0358744553637949</c:v>
                </c:pt>
                <c:pt idx="5669">
                  <c:v>1.0379634051492574</c:v>
                </c:pt>
                <c:pt idx="5670">
                  <c:v>1.0400365737874888</c:v>
                </c:pt>
                <c:pt idx="5671">
                  <c:v>1.0420937893873516</c:v>
                </c:pt>
                <c:pt idx="5672">
                  <c:v>1.0441349070445642</c:v>
                </c:pt>
                <c:pt idx="5673">
                  <c:v>1.0461598076491128</c:v>
                </c:pt>
                <c:pt idx="5674">
                  <c:v>1.0481683967040418</c:v>
                </c:pt>
                <c:pt idx="5675">
                  <c:v>1.0501606031603319</c:v>
                </c:pt>
                <c:pt idx="5676">
                  <c:v>1.0521363782648858</c:v>
                </c:pt>
                <c:pt idx="5677">
                  <c:v>1.0540956944273874</c:v>
                </c:pt>
                <c:pt idx="5678">
                  <c:v>1.0560385441032436</c:v>
                </c:pt>
                <c:pt idx="5679">
                  <c:v>1.0579649386964058</c:v>
                </c:pt>
                <c:pt idx="5680">
                  <c:v>1.0598749074815457</c:v>
                </c:pt>
                <c:pt idx="5681">
                  <c:v>1.0617684965474314</c:v>
                </c:pt>
                <c:pt idx="5682">
                  <c:v>1.0636457677620799</c:v>
                </c:pt>
                <c:pt idx="5683">
                  <c:v>1.0655067977601884</c:v>
                </c:pt>
                <c:pt idx="5684">
                  <c:v>1.0673516769549232</c:v>
                </c:pt>
                <c:pt idx="5685">
                  <c:v>1.0691805085724713</c:v>
                </c:pt>
                <c:pt idx="5686">
                  <c:v>1.0709934077131638</c:v>
                </c:pt>
                <c:pt idx="5687">
                  <c:v>1.072790500436966</c:v>
                </c:pt>
                <c:pt idx="5688">
                  <c:v>1.0745719228755122</c:v>
                </c:pt>
                <c:pt idx="5689">
                  <c:v>1.0763378203703236</c:v>
                </c:pt>
                <c:pt idx="5690">
                  <c:v>1.0780883466393449</c:v>
                </c:pt>
                <c:pt idx="5691">
                  <c:v>1.0798236629694773</c:v>
                </c:pt>
                <c:pt idx="5692">
                  <c:v>1.0815439374385061</c:v>
                </c:pt>
                <c:pt idx="5693">
                  <c:v>1.0832493441641882</c:v>
                </c:pt>
                <c:pt idx="5694">
                  <c:v>1.0849400625826453</c:v>
                </c:pt>
                <c:pt idx="5695">
                  <c:v>1.0866162767553975</c:v>
                </c:pt>
                <c:pt idx="5696">
                  <c:v>1.0882781747051515</c:v>
                </c:pt>
                <c:pt idx="5697">
                  <c:v>1.0899259477816177</c:v>
                </c:pt>
                <c:pt idx="5698">
                  <c:v>1.091559790055292</c:v>
                </c:pt>
                <c:pt idx="5699">
                  <c:v>1.0931798977421772</c:v>
                </c:pt>
                <c:pt idx="5700">
                  <c:v>1.0947864686564801</c:v>
                </c:pt>
                <c:pt idx="5701">
                  <c:v>1.0963797016946022</c:v>
                </c:pt>
                <c:pt idx="5702">
                  <c:v>1.0979597963460779</c:v>
                </c:pt>
                <c:pt idx="5703">
                  <c:v>1.0995269522362339</c:v>
                </c:pt>
                <c:pt idx="5704">
                  <c:v>1.1010813686968055</c:v>
                </c:pt>
                <c:pt idx="5705">
                  <c:v>1.1026232443659858</c:v>
                </c:pt>
                <c:pt idx="5706">
                  <c:v>1.1041527768168897</c:v>
                </c:pt>
                <c:pt idx="5707">
                  <c:v>1.1056701622162195</c:v>
                </c:pt>
                <c:pt idx="5708">
                  <c:v>1.1071755950096178</c:v>
                </c:pt>
                <c:pt idx="5709">
                  <c:v>1.1086692676363736</c:v>
                </c:pt>
                <c:pt idx="5710">
                  <c:v>1.1101513702717205</c:v>
                </c:pt>
                <c:pt idx="5711">
                  <c:v>1.1116220905968808</c:v>
                </c:pt>
                <c:pt idx="5712">
                  <c:v>1.113081613596455</c:v>
                </c:pt>
                <c:pt idx="5713">
                  <c:v>1.1145301213819905</c:v>
                </c:pt>
                <c:pt idx="5714">
                  <c:v>1.1159677930431644</c:v>
                </c:pt>
                <c:pt idx="5715">
                  <c:v>1.1173948045242184</c:v>
                </c:pt>
                <c:pt idx="5716">
                  <c:v>1.118811328526176</c:v>
                </c:pt>
                <c:pt idx="5717">
                  <c:v>1.1202175344343888</c:v>
                </c:pt>
                <c:pt idx="5718">
                  <c:v>1.1216135882701708</c:v>
                </c:pt>
                <c:pt idx="5719">
                  <c:v>1.1229996526675783</c:v>
                </c:pt>
                <c:pt idx="5720">
                  <c:v>1.1243758868723799</c:v>
                </c:pt>
                <c:pt idx="5721">
                  <c:v>1.1257424467652934</c:v>
                </c:pt>
                <c:pt idx="5722">
                  <c:v>1.1270994849068361</c:v>
                </c:pt>
                <c:pt idx="5723">
                  <c:v>1.1284471506041713</c:v>
                </c:pt>
                <c:pt idx="5724">
                  <c:v>1.1297855899994123</c:v>
                </c:pt>
                <c:pt idx="5725">
                  <c:v>1.1311149461780305</c:v>
                </c:pt>
                <c:pt idx="5726">
                  <c:v>1.1324353592976226</c:v>
                </c:pt>
                <c:pt idx="5727">
                  <c:v>1.133746966735514</c:v>
                </c:pt>
                <c:pt idx="5728">
                  <c:v>1.1350499032552961</c:v>
                </c:pt>
                <c:pt idx="5729">
                  <c:v>1.13634430119064</c:v>
                </c:pt>
                <c:pt idx="5730">
                  <c:v>1.1376302906463498</c:v>
                </c:pt>
                <c:pt idx="5731">
                  <c:v>1.1389079997167677</c:v>
                </c:pt>
                <c:pt idx="5732">
                  <c:v>1.1401775547178485</c:v>
                </c:pt>
                <c:pt idx="5733">
                  <c:v>1.1414390804360608</c:v>
                </c:pt>
                <c:pt idx="5734">
                  <c:v>1.1426927003899796</c:v>
                </c:pt>
                <c:pt idx="5735">
                  <c:v>1.1439385371057533</c:v>
                </c:pt>
                <c:pt idx="5736">
                  <c:v>1.1451767124051628</c:v>
                </c:pt>
                <c:pt idx="5737">
                  <c:v>1.1464073477049759</c:v>
                </c:pt>
                <c:pt idx="5738">
                  <c:v>1.1476305643272677</c:v>
                </c:pt>
                <c:pt idx="5739">
                  <c:v>1.1488464838196406</c:v>
                </c:pt>
                <c:pt idx="5740">
                  <c:v>1.1500552282851459</c:v>
                </c:pt>
                <c:pt idx="5741">
                  <c:v>1.1512569207196264</c:v>
                </c:pt>
                <c:pt idx="5742">
                  <c:v>1.1524516853570737</c:v>
                </c:pt>
                <c:pt idx="5743">
                  <c:v>1.1536396480215618</c:v>
                </c:pt>
                <c:pt idx="5744">
                  <c:v>1.1548209364847579</c:v>
                </c:pt>
                <c:pt idx="5745">
                  <c:v>1.1559956808278709</c:v>
                </c:pt>
                <c:pt idx="5746">
                  <c:v>1.1571640138078219</c:v>
                </c:pt>
                <c:pt idx="5747">
                  <c:v>1.1583260712269539</c:v>
                </c:pt>
                <c:pt idx="5748">
                  <c:v>1.1594819923034978</c:v>
                </c:pt>
                <c:pt idx="5749">
                  <c:v>1.1606319200442521</c:v>
                </c:pt>
                <c:pt idx="5750">
                  <c:v>1.1617760016173668</c:v>
                </c:pt>
                <c:pt idx="5751">
                  <c:v>1.1629143887241618</c:v>
                </c:pt>
                <c:pt idx="5752">
                  <c:v>1.1640472379693199</c:v>
                </c:pt>
                <c:pt idx="5753">
                  <c:v>1.1651747112289979</c:v>
                </c:pt>
                <c:pt idx="5754">
                  <c:v>1.1662969760148831</c:v>
                </c:pt>
                <c:pt idx="5755">
                  <c:v>1.1674142058342758</c:v>
                </c:pt>
                <c:pt idx="5756">
                  <c:v>1.1685265805445926</c:v>
                </c:pt>
                <c:pt idx="5757">
                  <c:v>1.1696342867018186</c:v>
                </c:pt>
                <c:pt idx="5758">
                  <c:v>1.1707375179015869</c:v>
                </c:pt>
                <c:pt idx="5759">
                  <c:v>1.1718364751119938</c:v>
                </c:pt>
                <c:pt idx="5760">
                  <c:v>1.1729313669975241</c:v>
                </c:pt>
                <c:pt idx="5761">
                  <c:v>1.1740224102331167</c:v>
                </c:pt>
                <c:pt idx="5762">
                  <c:v>1.1751098298071989</c:v>
                </c:pt>
                <c:pt idx="5763">
                  <c:v>1.1761938593123262</c:v>
                </c:pt>
                <c:pt idx="5764">
                  <c:v>1.1772747412239593</c:v>
                </c:pt>
                <c:pt idx="5765">
                  <c:v>1.1783527271654379</c:v>
                </c:pt>
                <c:pt idx="5766">
                  <c:v>1.1794280781571718</c:v>
                </c:pt>
                <c:pt idx="5767">
                  <c:v>1.1805010648524361</c:v>
                </c:pt>
                <c:pt idx="5768">
                  <c:v>1.1815719677551173</c:v>
                </c:pt>
                <c:pt idx="5769">
                  <c:v>1.1826410774208567</c:v>
                </c:pt>
                <c:pt idx="5770">
                  <c:v>1.183708694640708</c:v>
                </c:pt>
                <c:pt idx="5771">
                  <c:v>1.1847751306048149</c:v>
                </c:pt>
                <c:pt idx="5772">
                  <c:v>1.1858407070473684</c:v>
                </c:pt>
                <c:pt idx="5773">
                  <c:v>1.1869057563706649</c:v>
                </c:pt>
                <c:pt idx="5774">
                  <c:v>1.1879706217475801</c:v>
                </c:pt>
                <c:pt idx="5775">
                  <c:v>1.189035657202473</c:v>
                </c:pt>
                <c:pt idx="5776">
                  <c:v>1.19010122766924</c:v>
                </c:pt>
                <c:pt idx="5777">
                  <c:v>1.191167709025404</c:v>
                </c:pt>
                <c:pt idx="5778">
                  <c:v>1.192235488102658</c:v>
                </c:pt>
                <c:pt idx="5779">
                  <c:v>1.1933049626716747</c:v>
                </c:pt>
                <c:pt idx="5780">
                  <c:v>1.1943765414021901</c:v>
                </c:pt>
                <c:pt idx="5781">
                  <c:v>1.1954506437964525</c:v>
                </c:pt>
                <c:pt idx="5782">
                  <c:v>1.1965277000962462</c:v>
                </c:pt>
                <c:pt idx="5783">
                  <c:v>1.197608151162274</c:v>
                </c:pt>
                <c:pt idx="5784">
                  <c:v>1.1986924483263246</c:v>
                </c:pt>
                <c:pt idx="5785">
                  <c:v>1.1997810532142876</c:v>
                </c:pt>
                <c:pt idx="5786">
                  <c:v>1.2008744375414795</c:v>
                </c:pt>
                <c:pt idx="5787">
                  <c:v>1.201973082878256</c:v>
                </c:pt>
                <c:pt idx="5788">
                  <c:v>1.2030774803864699</c:v>
                </c:pt>
                <c:pt idx="5789">
                  <c:v>1.2041881305258475</c:v>
                </c:pt>
                <c:pt idx="5790">
                  <c:v>1.2053055427305444</c:v>
                </c:pt>
                <c:pt idx="5791">
                  <c:v>1.2064302350557596</c:v>
                </c:pt>
                <c:pt idx="5792">
                  <c:v>1.2075627337936232</c:v>
                </c:pt>
                <c:pt idx="5793">
                  <c:v>1.2087035730579612</c:v>
                </c:pt>
                <c:pt idx="5794">
                  <c:v>1.2098532943402878</c:v>
                </c:pt>
                <c:pt idx="5795">
                  <c:v>1.2110124460332727</c:v>
                </c:pt>
                <c:pt idx="5796">
                  <c:v>1.212181582924915</c:v>
                </c:pt>
                <c:pt idx="5797">
                  <c:v>1.2133612656615274</c:v>
                </c:pt>
                <c:pt idx="5798">
                  <c:v>1.2145520601812849</c:v>
                </c:pt>
                <c:pt idx="5799">
                  <c:v>1.2157545371173062</c:v>
                </c:pt>
                <c:pt idx="5800">
                  <c:v>1.2169692711705966</c:v>
                </c:pt>
                <c:pt idx="5801">
                  <c:v>1.2181968404545904</c:v>
                </c:pt>
                <c:pt idx="5802">
                  <c:v>1.2194378258099479</c:v>
                </c:pt>
                <c:pt idx="5803">
                  <c:v>1.2206928100915655</c:v>
                </c:pt>
                <c:pt idx="5804">
                  <c:v>1.2219623774268198</c:v>
                </c:pt>
                <c:pt idx="5805">
                  <c:v>1.2232471124476019</c:v>
                </c:pt>
                <c:pt idx="5806">
                  <c:v>1.2245475994951784</c:v>
                </c:pt>
                <c:pt idx="5807">
                  <c:v>1.2258644217986978</c:v>
                </c:pt>
                <c:pt idx="5808">
                  <c:v>1.2271981606304359</c:v>
                </c:pt>
                <c:pt idx="5809">
                  <c:v>1.2285493944348538</c:v>
                </c:pt>
                <c:pt idx="5810">
                  <c:v>1.2299186979365373</c:v>
                </c:pt>
                <c:pt idx="5811">
                  <c:v>1.2313066412242242</c:v>
                </c:pt>
                <c:pt idx="5812">
                  <c:v>1.2327137888158477</c:v>
                </c:pt>
                <c:pt idx="5813">
                  <c:v>1.2341406987019499</c:v>
                </c:pt>
                <c:pt idx="5814">
                  <c:v>1.2355879213722971</c:v>
                </c:pt>
                <c:pt idx="5815">
                  <c:v>1.2370559988236283</c:v>
                </c:pt>
                <c:pt idx="5816">
                  <c:v>1.2385454635539481</c:v>
                </c:pt>
                <c:pt idx="5817">
                  <c:v>1.2400568375398331</c:v>
                </c:pt>
                <c:pt idx="5818">
                  <c:v>1.2415906312032472</c:v>
                </c:pt>
                <c:pt idx="5819">
                  <c:v>1.2431473423654458</c:v>
                </c:pt>
                <c:pt idx="5820">
                  <c:v>1.2447274551932479</c:v>
                </c:pt>
                <c:pt idx="5821">
                  <c:v>1.2463314391354408</c:v>
                </c:pt>
                <c:pt idx="5822">
                  <c:v>1.2479597478550779</c:v>
                </c:pt>
                <c:pt idx="5823">
                  <c:v>1.2496128181558419</c:v>
                </c:pt>
                <c:pt idx="5824">
                  <c:v>1.2512910689074503</c:v>
                </c:pt>
                <c:pt idx="5825">
                  <c:v>1.252994899970383</c:v>
                </c:pt>
                <c:pt idx="5826">
                  <c:v>1.2547246911218917</c:v>
                </c:pt>
                <c:pt idx="5827">
                  <c:v>1.2564808009858819</c:v>
                </c:pt>
                <c:pt idx="5828">
                  <c:v>1.2582635659682566</c:v>
                </c:pt>
                <c:pt idx="5829">
                  <c:v>1.2600732992010211</c:v>
                </c:pt>
                <c:pt idx="5830">
                  <c:v>1.2619102894950018</c:v>
                </c:pt>
                <c:pt idx="5831">
                  <c:v>1.2637748003058991</c:v>
                </c:pt>
                <c:pt idx="5832">
                  <c:v>1.2656670687138019</c:v>
                </c:pt>
                <c:pt idx="5833">
                  <c:v>1.2675873044200621</c:v>
                </c:pt>
                <c:pt idx="5834">
                  <c:v>1.2695356887623173</c:v>
                </c:pt>
                <c:pt idx="5835">
                  <c:v>1.2715123737509644</c:v>
                </c:pt>
                <c:pt idx="5836">
                  <c:v>1.2735174811285082</c:v>
                </c:pt>
                <c:pt idx="5837">
                  <c:v>1.2755511014551695</c:v>
                </c:pt>
                <c:pt idx="5838">
                  <c:v>1.277613293221304</c:v>
                </c:pt>
                <c:pt idx="5839">
                  <c:v>1.2797040819907655</c:v>
                </c:pt>
                <c:pt idx="5840">
                  <c:v>1.2818234595757498</c:v>
                </c:pt>
                <c:pt idx="5841">
                  <c:v>1.2839713832468638</c:v>
                </c:pt>
                <c:pt idx="5842">
                  <c:v>1.2861477749786752</c:v>
                </c:pt>
                <c:pt idx="5843">
                  <c:v>1.2883525207354369</c:v>
                </c:pt>
                <c:pt idx="5844">
                  <c:v>1.2905854697965444</c:v>
                </c:pt>
                <c:pt idx="5845">
                  <c:v>1.2928464341249604</c:v>
                </c:pt>
                <c:pt idx="5846">
                  <c:v>1.2951351877813309</c:v>
                </c:pt>
                <c:pt idx="5847">
                  <c:v>1.2974514663841692</c:v>
                </c:pt>
                <c:pt idx="5848">
                  <c:v>1.2997949666190238</c:v>
                </c:pt>
                <c:pt idx="5849">
                  <c:v>1.3021653457983182</c:v>
                </c:pt>
                <c:pt idx="5850">
                  <c:v>1.3045622214728423</c:v>
                </c:pt>
                <c:pt idx="5851">
                  <c:v>1.3069851710984561</c:v>
                </c:pt>
                <c:pt idx="5852">
                  <c:v>1.3094337317566587</c:v>
                </c:pt>
                <c:pt idx="5853">
                  <c:v>1.3119073999337179</c:v>
                </c:pt>
                <c:pt idx="5854">
                  <c:v>1.3144056313567913</c:v>
                </c:pt>
                <c:pt idx="5855">
                  <c:v>1.3169278408910241</c:v>
                </c:pt>
                <c:pt idx="5856">
                  <c:v>1.3194734024958186</c:v>
                </c:pt>
                <c:pt idx="5857">
                  <c:v>1.3220416492454312</c:v>
                </c:pt>
                <c:pt idx="5858">
                  <c:v>1.3246318734092759</c:v>
                </c:pt>
                <c:pt idx="5859">
                  <c:v>1.3272433265988903</c:v>
                </c:pt>
                <c:pt idx="5860">
                  <c:v>1.3298752199773052</c:v>
                </c:pt>
                <c:pt idx="5861">
                  <c:v>1.3325267245340702</c:v>
                </c:pt>
                <c:pt idx="5862">
                  <c:v>1.3351969714257521</c:v>
                </c:pt>
                <c:pt idx="5863">
                  <c:v>1.3378850523816239</c:v>
                </c:pt>
                <c:pt idx="5864">
                  <c:v>1.3405900201760836</c:v>
                </c:pt>
                <c:pt idx="5865">
                  <c:v>1.343310889165594</c:v>
                </c:pt>
                <c:pt idx="5866">
                  <c:v>1.3460466358929235</c:v>
                </c:pt>
                <c:pt idx="5867">
                  <c:v>1.3487961997558262</c:v>
                </c:pt>
                <c:pt idx="5868">
                  <c:v>1.3515584837410513</c:v>
                </c:pt>
                <c:pt idx="5869">
                  <c:v>1.3543323552229518</c:v>
                </c:pt>
                <c:pt idx="5870">
                  <c:v>1.3571166468265075</c:v>
                </c:pt>
                <c:pt idx="5871">
                  <c:v>1.3599101573516914</c:v>
                </c:pt>
                <c:pt idx="5872">
                  <c:v>1.3627116527623953</c:v>
                </c:pt>
                <c:pt idx="5873">
                  <c:v>1.3655198672332403</c:v>
                </c:pt>
                <c:pt idx="5874">
                  <c:v>1.3683335042590543</c:v>
                </c:pt>
                <c:pt idx="5875">
                  <c:v>1.3711512378193982</c:v>
                </c:pt>
                <c:pt idx="5876">
                  <c:v>1.3739717136024121</c:v>
                </c:pt>
                <c:pt idx="5877">
                  <c:v>1.3767935502813891</c:v>
                </c:pt>
                <c:pt idx="5878">
                  <c:v>1.3796153408464773</c:v>
                </c:pt>
                <c:pt idx="5879">
                  <c:v>1.3824356539852571</c:v>
                </c:pt>
                <c:pt idx="5880">
                  <c:v>1.385253035513476</c:v>
                </c:pt>
                <c:pt idx="5881">
                  <c:v>1.3880660098529713</c:v>
                </c:pt>
                <c:pt idx="5882">
                  <c:v>1.3908730815526948</c:v>
                </c:pt>
                <c:pt idx="5883">
                  <c:v>1.3936727368527575</c:v>
                </c:pt>
                <c:pt idx="5884">
                  <c:v>1.3964634452869285</c:v>
                </c:pt>
                <c:pt idx="5885">
                  <c:v>1.399243661323134</c:v>
                </c:pt>
                <c:pt idx="5886">
                  <c:v>1.4020118260359649</c:v>
                </c:pt>
                <c:pt idx="5887">
                  <c:v>1.4047663688119978</c:v>
                </c:pt>
                <c:pt idx="5888">
                  <c:v>1.4075057090825478</c:v>
                </c:pt>
                <c:pt idx="5889">
                  <c:v>1.4102282580808987</c:v>
                </c:pt>
                <c:pt idx="5890">
                  <c:v>1.4129324206229938</c:v>
                </c:pt>
                <c:pt idx="5891">
                  <c:v>1.4156165969058438</c:v>
                </c:pt>
                <c:pt idx="5892">
                  <c:v>1.4182791843211753</c:v>
                </c:pt>
                <c:pt idx="5893">
                  <c:v>1.4209185792833741</c:v>
                </c:pt>
                <c:pt idx="5894">
                  <c:v>1.4235331790643828</c:v>
                </c:pt>
                <c:pt idx="5895">
                  <c:v>1.4261213836361764</c:v>
                </c:pt>
                <c:pt idx="5896">
                  <c:v>1.4286815975141132</c:v>
                </c:pt>
                <c:pt idx="5897">
                  <c:v>1.4312122316008713</c:v>
                </c:pt>
                <c:pt idx="5898">
                  <c:v>1.4337117050248891</c:v>
                </c:pt>
                <c:pt idx="5899">
                  <c:v>1.4361784469725281</c:v>
                </c:pt>
                <c:pt idx="5900">
                  <c:v>1.4386108985077777</c:v>
                </c:pt>
                <c:pt idx="5901">
                  <c:v>1.4410075143788279</c:v>
                </c:pt>
                <c:pt idx="5902">
                  <c:v>1.4433667648068655</c:v>
                </c:pt>
                <c:pt idx="5903">
                  <c:v>1.445687137254255</c:v>
                </c:pt>
                <c:pt idx="5904">
                  <c:v>1.4479671381676797</c:v>
                </c:pt>
                <c:pt idx="5905">
                  <c:v>1.4502052946962087</c:v>
                </c:pt>
                <c:pt idx="5906">
                  <c:v>1.4524001563768423</c:v>
                </c:pt>
                <c:pt idx="5907">
                  <c:v>1.4545502967891455</c:v>
                </c:pt>
                <c:pt idx="5908">
                  <c:v>1.4566543151714044</c:v>
                </c:pt>
                <c:pt idx="5909">
                  <c:v>1.4587108380001039</c:v>
                </c:pt>
                <c:pt idx="5910">
                  <c:v>1.4607185205257982</c:v>
                </c:pt>
                <c:pt idx="5911">
                  <c:v>1.4626760482659917</c:v>
                </c:pt>
                <c:pt idx="5912">
                  <c:v>1.4645821384499602</c:v>
                </c:pt>
                <c:pt idx="5913">
                  <c:v>1.4664355414155201</c:v>
                </c:pt>
                <c:pt idx="5914">
                  <c:v>1.4682350419522647</c:v>
                </c:pt>
                <c:pt idx="5915">
                  <c:v>1.4699794605937546</c:v>
                </c:pt>
                <c:pt idx="5916">
                  <c:v>1.47166765485008</c:v>
                </c:pt>
                <c:pt idx="5917">
                  <c:v>1.4732985203859676</c:v>
                </c:pt>
                <c:pt idx="5918">
                  <c:v>1.4748709921376542</c:v>
                </c:pt>
                <c:pt idx="5919">
                  <c:v>1.4763840453680366</c:v>
                </c:pt>
                <c:pt idx="5920">
                  <c:v>1.4778366966600196</c:v>
                </c:pt>
                <c:pt idx="5921">
                  <c:v>1.4792280048456048</c:v>
                </c:pt>
                <c:pt idx="5922">
                  <c:v>1.4805570718684815</c:v>
                </c:pt>
                <c:pt idx="5923">
                  <c:v>1.481823043581433</c:v>
                </c:pt>
                <c:pt idx="5924">
                  <c:v>1.4830251104756258</c:v>
                </c:pt>
                <c:pt idx="5925">
                  <c:v>1.4841625083421772</c:v>
                </c:pt>
                <c:pt idx="5926">
                  <c:v>1.4852345188642242</c:v>
                </c:pt>
                <c:pt idx="5927">
                  <c:v>1.4862404701411531</c:v>
                </c:pt>
                <c:pt idx="5928">
                  <c:v>1.4871797371418078</c:v>
                </c:pt>
                <c:pt idx="5929">
                  <c:v>1.488051742088971</c:v>
                </c:pt>
                <c:pt idx="5930">
                  <c:v>1.4888559547739524</c:v>
                </c:pt>
                <c:pt idx="5931">
                  <c:v>1.4895918928015361</c:v>
                </c:pt>
                <c:pt idx="5932">
                  <c:v>1.4902591217662222</c:v>
                </c:pt>
                <c:pt idx="5933">
                  <c:v>1.490857255359062</c:v>
                </c:pt>
                <c:pt idx="5934">
                  <c:v>1.4913859554061857</c:v>
                </c:pt>
                <c:pt idx="5935">
                  <c:v>1.491844931841374</c:v>
                </c:pt>
                <c:pt idx="5936">
                  <c:v>1.4922339426092968</c:v>
                </c:pt>
                <c:pt idx="5937">
                  <c:v>1.4925527935064375</c:v>
                </c:pt>
                <c:pt idx="5938">
                  <c:v>1.4928013379545098</c:v>
                </c:pt>
                <c:pt idx="5939">
                  <c:v>1.492979476712504</c:v>
                </c:pt>
                <c:pt idx="5940">
                  <c:v>1.4930871575263103</c:v>
                </c:pt>
                <c:pt idx="5941">
                  <c:v>1.4931243747165939</c:v>
                </c:pt>
                <c:pt idx="5942">
                  <c:v>1.4930911687105533</c:v>
                </c:pt>
                <c:pt idx="5943">
                  <c:v>1.4929876255132328</c:v>
                </c:pt>
                <c:pt idx="5944">
                  <c:v>1.4928138761262211</c:v>
                </c:pt>
                <c:pt idx="5945">
                  <c:v>1.4925700959098982</c:v>
                </c:pt>
                <c:pt idx="5946">
                  <c:v>1.4922565038964382</c:v>
                </c:pt>
                <c:pt idx="5947">
                  <c:v>1.4918733620517699</c:v>
                </c:pt>
                <c:pt idx="5948">
                  <c:v>1.4914209744896132</c:v>
                </c:pt>
                <c:pt idx="5949">
                  <c:v>1.4908996866415622</c:v>
                </c:pt>
                <c:pt idx="5950">
                  <c:v>1.4903098843818481</c:v>
                </c:pt>
                <c:pt idx="5951">
                  <c:v>1.4896519931122119</c:v>
                </c:pt>
                <c:pt idx="5952">
                  <c:v>1.4889264768079278</c:v>
                </c:pt>
                <c:pt idx="5953">
                  <c:v>1.4881338370266184</c:v>
                </c:pt>
                <c:pt idx="5954">
                  <c:v>1.4872746118840894</c:v>
                </c:pt>
                <c:pt idx="5955">
                  <c:v>1.4863493749968633</c:v>
                </c:pt>
                <c:pt idx="5956">
                  <c:v>1.4853587343962642</c:v>
                </c:pt>
                <c:pt idx="5957">
                  <c:v>1.4843033314159411</c:v>
                </c:pt>
                <c:pt idx="5958">
                  <c:v>1.4831838395533081</c:v>
                </c:pt>
                <c:pt idx="5959">
                  <c:v>1.4820009633098841</c:v>
                </c:pt>
                <c:pt idx="5960">
                  <c:v>1.4807554370114282</c:v>
                </c:pt>
                <c:pt idx="5961">
                  <c:v>1.47944802361112</c:v>
                </c:pt>
                <c:pt idx="5962">
                  <c:v>1.4780795134762301</c:v>
                </c:pt>
                <c:pt idx="5963">
                  <c:v>1.4766507231635355</c:v>
                </c:pt>
                <c:pt idx="5964">
                  <c:v>1.4751624941839814</c:v>
                </c:pt>
                <c:pt idx="5965">
                  <c:v>1.473615691757598</c:v>
                </c:pt>
                <c:pt idx="5966">
                  <c:v>1.4720112035648256</c:v>
                </c:pt>
                <c:pt idx="5967">
                  <c:v>1.4703499384914929</c:v>
                </c:pt>
                <c:pt idx="5968">
                  <c:v>1.4686328253744638</c:v>
                </c:pt>
                <c:pt idx="5969">
                  <c:v>1.4668608117456854</c:v>
                </c:pt>
                <c:pt idx="5970">
                  <c:v>1.4650348625794876</c:v>
                </c:pt>
                <c:pt idx="5971">
                  <c:v>1.4631559590445182</c:v>
                </c:pt>
                <c:pt idx="5972">
                  <c:v>1.4612250972612</c:v>
                </c:pt>
                <c:pt idx="5973">
                  <c:v>1.4592432870677128</c:v>
                </c:pt>
                <c:pt idx="5974">
                  <c:v>1.4572115507949035</c:v>
                </c:pt>
                <c:pt idx="5975">
                  <c:v>1.4551309220545166</c:v>
                </c:pt>
                <c:pt idx="5976">
                  <c:v>1.4530024445389287</c:v>
                </c:pt>
                <c:pt idx="5977">
                  <c:v>1.4508271708353524</c:v>
                </c:pt>
                <c:pt idx="5978">
                  <c:v>1.448606161257443</c:v>
                </c:pt>
                <c:pt idx="5979">
                  <c:v>1.4463404826934738</c:v>
                </c:pt>
                <c:pt idx="5980">
                  <c:v>1.4440312074735602</c:v>
                </c:pt>
                <c:pt idx="5981">
                  <c:v>1.4416794122566128</c:v>
                </c:pt>
                <c:pt idx="5982">
                  <c:v>1.4392861769385583</c:v>
                </c:pt>
                <c:pt idx="5983">
                  <c:v>1.4368525835831099</c:v>
                </c:pt>
                <c:pt idx="5984">
                  <c:v>1.4343797153750444</c:v>
                </c:pt>
                <c:pt idx="5985">
                  <c:v>1.4318686555975315</c:v>
                </c:pt>
                <c:pt idx="5986">
                  <c:v>1.4293204866352252</c:v>
                </c:pt>
                <c:pt idx="5987">
                  <c:v>1.426736289002309</c:v>
                </c:pt>
                <c:pt idx="5988">
                  <c:v>1.4241171403960564</c:v>
                </c:pt>
                <c:pt idx="5989">
                  <c:v>1.4214641147785518</c:v>
                </c:pt>
                <c:pt idx="5990">
                  <c:v>1.4187782814851875</c:v>
                </c:pt>
                <c:pt idx="5991">
                  <c:v>1.4160607043609708</c:v>
                </c:pt>
                <c:pt idx="5992">
                  <c:v>1.4133124409238011</c:v>
                </c:pt>
                <c:pt idx="5993">
                  <c:v>1.4105345415582895</c:v>
                </c:pt>
                <c:pt idx="5994">
                  <c:v>1.4077280487364172</c:v>
                </c:pt>
                <c:pt idx="5995">
                  <c:v>1.4048939962676057</c:v>
                </c:pt>
                <c:pt idx="5996">
                  <c:v>1.4020334085770678</c:v>
                </c:pt>
                <c:pt idx="5997">
                  <c:v>1.3991473000135655</c:v>
                </c:pt>
                <c:pt idx="5998">
                  <c:v>1.396236674185412</c:v>
                </c:pt>
                <c:pt idx="5999">
                  <c:v>1.3933025233259981</c:v>
                </c:pt>
                <c:pt idx="6000">
                  <c:v>1.3903458276855345</c:v>
                </c:pt>
                <c:pt idx="6001">
                  <c:v>1.3873675549541633</c:v>
                </c:pt>
                <c:pt idx="6002">
                  <c:v>1.3843686597107661</c:v>
                </c:pt>
                <c:pt idx="6003">
                  <c:v>1.3813500828995089</c:v>
                </c:pt>
                <c:pt idx="6004">
                  <c:v>1.3783127513348556</c:v>
                </c:pt>
                <c:pt idx="6005">
                  <c:v>1.3752575772328581</c:v>
                </c:pt>
                <c:pt idx="6006">
                  <c:v>1.3721854577680155</c:v>
                </c:pt>
                <c:pt idx="6007">
                  <c:v>1.3690972746574654</c:v>
                </c:pt>
                <c:pt idx="6008">
                  <c:v>1.365993893769883</c:v>
                </c:pt>
                <c:pt idx="6009">
                  <c:v>1.3628761647588488</c:v>
                </c:pt>
                <c:pt idx="6010">
                  <c:v>1.3597449207215209</c:v>
                </c:pt>
                <c:pt idx="6011">
                  <c:v>1.356600977879528</c:v>
                </c:pt>
                <c:pt idx="6012">
                  <c:v>1.3534451352850529</c:v>
                </c:pt>
                <c:pt idx="6013">
                  <c:v>1.3502781745465557</c:v>
                </c:pt>
                <c:pt idx="6014">
                  <c:v>1.3471008595790599</c:v>
                </c:pt>
                <c:pt idx="6015">
                  <c:v>1.3439139363736341</c:v>
                </c:pt>
                <c:pt idx="6016">
                  <c:v>1.3407181327875914</c:v>
                </c:pt>
                <c:pt idx="6017">
                  <c:v>1.3375141583552657</c:v>
                </c:pt>
                <c:pt idx="6018">
                  <c:v>1.3343027041169691</c:v>
                </c:pt>
                <c:pt idx="6019">
                  <c:v>1.33108444246621</c:v>
                </c:pt>
                <c:pt idx="6020">
                  <c:v>1.3278600270155398</c:v>
                </c:pt>
                <c:pt idx="6021">
                  <c:v>1.3246300924778398</c:v>
                </c:pt>
                <c:pt idx="6022">
                  <c:v>1.3213952545652099</c:v>
                </c:pt>
                <c:pt idx="6023">
                  <c:v>1.318156109902348</c:v>
                </c:pt>
                <c:pt idx="6024">
                  <c:v>1.3149132359557343</c:v>
                </c:pt>
                <c:pt idx="6025">
                  <c:v>1.3116671909762445</c:v>
                </c:pt>
                <c:pt idx="6026">
                  <c:v>1.3084185139553883</c:v>
                </c:pt>
                <c:pt idx="6027">
                  <c:v>1.3051677245953086</c:v>
                </c:pt>
                <c:pt idx="6028">
                  <c:v>1.3019153232901812</c:v>
                </c:pt>
                <c:pt idx="6029">
                  <c:v>1.2986617911192297</c:v>
                </c:pt>
                <c:pt idx="6030">
                  <c:v>1.2954075898516511</c:v>
                </c:pt>
                <c:pt idx="6031">
                  <c:v>1.2921531619615869</c:v>
                </c:pt>
                <c:pt idx="6032">
                  <c:v>1.2888989306529659</c:v>
                </c:pt>
                <c:pt idx="6033">
                  <c:v>1.2856452998939059</c:v>
                </c:pt>
                <c:pt idx="6034">
                  <c:v>1.2823926544606199</c:v>
                </c:pt>
                <c:pt idx="6035">
                  <c:v>1.2791413599892938</c:v>
                </c:pt>
                <c:pt idx="6036">
                  <c:v>1.2758917630363198</c:v>
                </c:pt>
                <c:pt idx="6037">
                  <c:v>1.2726441911456918</c:v>
                </c:pt>
                <c:pt idx="6038">
                  <c:v>1.2693989529252838</c:v>
                </c:pt>
                <c:pt idx="6039">
                  <c:v>1.2661563381278771</c:v>
                </c:pt>
                <c:pt idx="6040">
                  <c:v>1.2629166177407738</c:v>
                </c:pt>
                <c:pt idx="6041">
                  <c:v>1.2596800440806286</c:v>
                </c:pt>
                <c:pt idx="6042">
                  <c:v>1.2564468508951476</c:v>
                </c:pt>
                <c:pt idx="6043">
                  <c:v>1.2532172534701278</c:v>
                </c:pt>
                <c:pt idx="6044">
                  <c:v>1.2499914487424881</c:v>
                </c:pt>
                <c:pt idx="6045">
                  <c:v>1.2467696154192454</c:v>
                </c:pt>
                <c:pt idx="6046">
                  <c:v>1.243551914100856</c:v>
                </c:pt>
                <c:pt idx="6047">
                  <c:v>1.2403384874111658</c:v>
                </c:pt>
                <c:pt idx="6048">
                  <c:v>1.2371294601323162</c:v>
                </c:pt>
                <c:pt idx="6049">
                  <c:v>1.2339249393440963</c:v>
                </c:pt>
                <c:pt idx="6050">
                  <c:v>1.2307250145698598</c:v>
                </c:pt>
                <c:pt idx="6051">
                  <c:v>1.2275297579268794</c:v>
                </c:pt>
                <c:pt idx="6052">
                  <c:v>1.2243392242827467</c:v>
                </c:pt>
                <c:pt idx="6053">
                  <c:v>1.2211534514171518</c:v>
                </c:pt>
                <c:pt idx="6054">
                  <c:v>1.2179724601881958</c:v>
                </c:pt>
                <c:pt idx="6055">
                  <c:v>1.2147962547069839</c:v>
                </c:pt>
                <c:pt idx="6056">
                  <c:v>1.2116248225160551</c:v>
                </c:pt>
                <c:pt idx="6057">
                  <c:v>1.2084581347748864</c:v>
                </c:pt>
                <c:pt idx="6058">
                  <c:v>1.205296146452419</c:v>
                </c:pt>
                <c:pt idx="6059">
                  <c:v>1.2021387965253534</c:v>
                </c:pt>
                <c:pt idx="6060">
                  <c:v>1.1989860081845789</c:v>
                </c:pt>
                <c:pt idx="6061">
                  <c:v>1.1958376890485061</c:v>
                </c:pt>
                <c:pt idx="6062">
                  <c:v>1.1926937313843444</c:v>
                </c:pt>
                <c:pt idx="6063">
                  <c:v>1.1895540123382062</c:v>
                </c:pt>
                <c:pt idx="6064">
                  <c:v>1.186418394172682</c:v>
                </c:pt>
                <c:pt idx="6065">
                  <c:v>1.183286724514486</c:v>
                </c:pt>
                <c:pt idx="6066">
                  <c:v>1.180158836611314</c:v>
                </c:pt>
                <c:pt idx="6067">
                  <c:v>1.1770345495989041</c:v>
                </c:pt>
                <c:pt idx="6068">
                  <c:v>1.1739136687782721</c:v>
                </c:pt>
                <c:pt idx="6069">
                  <c:v>1.170795985904248</c:v>
                </c:pt>
                <c:pt idx="6070">
                  <c:v>1.1676812794854419</c:v>
                </c:pt>
                <c:pt idx="6071">
                  <c:v>1.1645693150965397</c:v>
                </c:pt>
                <c:pt idx="6072">
                  <c:v>1.1614598457027221</c:v>
                </c:pt>
                <c:pt idx="6073">
                  <c:v>1.1583526119982837</c:v>
                </c:pt>
                <c:pt idx="6074">
                  <c:v>1.155247342757679</c:v>
                </c:pt>
                <c:pt idx="6075">
                  <c:v>1.15214375520274</c:v>
                </c:pt>
                <c:pt idx="6076">
                  <c:v>1.1490415553828199</c:v>
                </c:pt>
                <c:pt idx="6077">
                  <c:v>1.1459404385723573</c:v>
                </c:pt>
                <c:pt idx="6078">
                  <c:v>1.1428400896837128</c:v>
                </c:pt>
                <c:pt idx="6079">
                  <c:v>1.1397401836967962</c:v>
                </c:pt>
                <c:pt idx="6080">
                  <c:v>1.1366403861064991</c:v>
                </c:pt>
                <c:pt idx="6081">
                  <c:v>1.133540353387851</c:v>
                </c:pt>
                <c:pt idx="6082">
                  <c:v>1.1304397334800542</c:v>
                </c:pt>
                <c:pt idx="6083">
                  <c:v>1.1273381662892681</c:v>
                </c:pt>
                <c:pt idx="6084">
                  <c:v>1.1242352842122247</c:v>
                </c:pt>
                <c:pt idx="6085">
                  <c:v>1.1211307126786239</c:v>
                </c:pt>
                <c:pt idx="6086">
                  <c:v>1.1180240707164752</c:v>
                </c:pt>
                <c:pt idx="6087">
                  <c:v>1.1149149715375901</c:v>
                </c:pt>
                <c:pt idx="6088">
                  <c:v>1.1118030231456919</c:v>
                </c:pt>
                <c:pt idx="6089">
                  <c:v>1.1086878289668902</c:v>
                </c:pt>
                <c:pt idx="6090">
                  <c:v>1.1055689885043019</c:v>
                </c:pt>
                <c:pt idx="6091">
                  <c:v>1.1024460980147959</c:v>
                </c:pt>
                <c:pt idx="6092">
                  <c:v>1.0993187512117681</c:v>
                </c:pt>
                <c:pt idx="6093">
                  <c:v>1.0961865399906923</c:v>
                </c:pt>
                <c:pt idx="6094">
                  <c:v>1.09304905518121</c:v>
                </c:pt>
                <c:pt idx="6095">
                  <c:v>1.0899058873241168</c:v>
                </c:pt>
                <c:pt idx="6096">
                  <c:v>1.0867566274740728</c:v>
                </c:pt>
                <c:pt idx="6097">
                  <c:v>1.0836008680292997</c:v>
                </c:pt>
                <c:pt idx="6098">
                  <c:v>1.0804382035866005</c:v>
                </c:pt>
                <c:pt idx="6099">
                  <c:v>1.0772682318247897</c:v>
                </c:pt>
                <c:pt idx="6100">
                  <c:v>1.0740905544136921</c:v>
                </c:pt>
                <c:pt idx="6101">
                  <c:v>1.0709047779522058</c:v>
                </c:pt>
                <c:pt idx="6102">
                  <c:v>1.0677105149317641</c:v>
                </c:pt>
                <c:pt idx="6103">
                  <c:v>1.0645073847294273</c:v>
                </c:pt>
                <c:pt idx="6104">
                  <c:v>1.0612950146277842</c:v>
                </c:pt>
                <c:pt idx="6105">
                  <c:v>1.0580730408625181</c:v>
                </c:pt>
                <c:pt idx="6106">
                  <c:v>1.0548411096980435</c:v>
                </c:pt>
                <c:pt idx="6107">
                  <c:v>1.0515988785313022</c:v>
                </c:pt>
                <c:pt idx="6108">
                  <c:v>1.0483460170223058</c:v>
                </c:pt>
                <c:pt idx="6109">
                  <c:v>1.0450822082527405</c:v>
                </c:pt>
                <c:pt idx="6110">
                  <c:v>1.0418071499118917</c:v>
                </c:pt>
                <c:pt idx="6111">
                  <c:v>1.038520555509413</c:v>
                </c:pt>
                <c:pt idx="6112">
                  <c:v>1.0352221556148398</c:v>
                </c:pt>
                <c:pt idx="6113">
                  <c:v>1.0319116991232498</c:v>
                </c:pt>
                <c:pt idx="6114">
                  <c:v>1.0285889545469526</c:v>
                </c:pt>
                <c:pt idx="6115">
                  <c:v>1.0252537113325839</c:v>
                </c:pt>
                <c:pt idx="6116">
                  <c:v>1.0219057812029</c:v>
                </c:pt>
                <c:pt idx="6117">
                  <c:v>1.0185449995221476</c:v>
                </c:pt>
                <c:pt idx="6118">
                  <c:v>1.0151712266857047</c:v>
                </c:pt>
                <c:pt idx="6119">
                  <c:v>1.0117843495315553</c:v>
                </c:pt>
                <c:pt idx="6120">
                  <c:v>1.008384282773827</c:v>
                </c:pt>
                <c:pt idx="6121">
                  <c:v>1.0049709704571099</c:v>
                </c:pt>
                <c:pt idx="6122">
                  <c:v>1.0015443874300756</c:v>
                </c:pt>
                <c:pt idx="6123">
                  <c:v>0.99810454083819</c:v>
                </c:pt>
                <c:pt idx="6124">
                  <c:v>0.99465147163358225</c:v>
                </c:pt>
                <c:pt idx="6125">
                  <c:v>0.99118525610111741</c:v>
                </c:pt>
                <c:pt idx="6126">
                  <c:v>0.9877060073995203</c:v>
                </c:pt>
                <c:pt idx="6127">
                  <c:v>0.98421387711521069</c:v>
                </c:pt>
                <c:pt idx="6128">
                  <c:v>0.9807090568289476</c:v>
                </c:pt>
                <c:pt idx="6129">
                  <c:v>0.97719177969172133</c:v>
                </c:pt>
                <c:pt idx="6130">
                  <c:v>0.9736623220094327</c:v>
                </c:pt>
                <c:pt idx="6131">
                  <c:v>0.97012100483523578</c:v>
                </c:pt>
                <c:pt idx="6132">
                  <c:v>0.96656819556488294</c:v>
                </c:pt>
                <c:pt idx="6133">
                  <c:v>0.96300430953670035</c:v>
                </c:pt>
                <c:pt idx="6134">
                  <c:v>0.95942981163126162</c:v>
                </c:pt>
                <c:pt idx="6135">
                  <c:v>0.95584521787011167</c:v>
                </c:pt>
                <c:pt idx="6136">
                  <c:v>0.95225109701073862</c:v>
                </c:pt>
                <c:pt idx="6137">
                  <c:v>0.9486480721357019</c:v>
                </c:pt>
                <c:pt idx="6138">
                  <c:v>0.94503682223305152</c:v>
                </c:pt>
                <c:pt idx="6139">
                  <c:v>0.94141808376591296</c:v>
                </c:pt>
                <c:pt idx="6140">
                  <c:v>0.93779265222881281</c:v>
                </c:pt>
                <c:pt idx="6141">
                  <c:v>0.93416138368709778</c:v>
                </c:pt>
                <c:pt idx="6142">
                  <c:v>0.93052519629739161</c:v>
                </c:pt>
                <c:pt idx="6143">
                  <c:v>0.92688507180656554</c:v>
                </c:pt>
                <c:pt idx="6144">
                  <c:v>0.92324205702491635</c:v>
                </c:pt>
                <c:pt idx="6145">
                  <c:v>0.91959726527156749</c:v>
                </c:pt>
                <c:pt idx="6146">
                  <c:v>0.91595187778835585</c:v>
                </c:pt>
                <c:pt idx="6147">
                  <c:v>0.91230714511995525</c:v>
                </c:pt>
                <c:pt idx="6148">
                  <c:v>0.908664388454828</c:v>
                </c:pt>
                <c:pt idx="6149">
                  <c:v>0.90502500092591098</c:v>
                </c:pt>
                <c:pt idx="6150">
                  <c:v>0.90139044886608677</c:v>
                </c:pt>
                <c:pt idx="6151">
                  <c:v>0.8977622730153757</c:v>
                </c:pt>
                <c:pt idx="6152">
                  <c:v>0.89414208967585906</c:v>
                </c:pt>
                <c:pt idx="6153">
                  <c:v>0.89053159181140551</c:v>
                </c:pt>
                <c:pt idx="6154">
                  <c:v>0.88693255008725458</c:v>
                </c:pt>
                <c:pt idx="6155">
                  <c:v>0.88334681384671021</c:v>
                </c:pt>
                <c:pt idx="6156">
                  <c:v>0.87977631202048057</c:v>
                </c:pt>
                <c:pt idx="6157">
                  <c:v>0.87622305396478795</c:v>
                </c:pt>
                <c:pt idx="6158">
                  <c:v>0.87268913022446715</c:v>
                </c:pt>
                <c:pt idx="6159">
                  <c:v>0.86917671321660872</c:v>
                </c:pt>
                <c:pt idx="6160">
                  <c:v>0.86568805783130764</c:v>
                </c:pt>
                <c:pt idx="6161">
                  <c:v>0.86222550194490777</c:v>
                </c:pt>
                <c:pt idx="6162">
                  <c:v>0.85879146684215013</c:v>
                </c:pt>
                <c:pt idx="6163">
                  <c:v>0.85538845754208603</c:v>
                </c:pt>
                <c:pt idx="6164">
                  <c:v>0.85201906302503261</c:v>
                </c:pt>
                <c:pt idx="6165">
                  <c:v>0.8486859563559862</c:v>
                </c:pt>
                <c:pt idx="6166">
                  <c:v>0.84539189469887199</c:v>
                </c:pt>
                <c:pt idx="6167">
                  <c:v>0.84213971922066866</c:v>
                </c:pt>
                <c:pt idx="6168">
                  <c:v>0.83893235487806117</c:v>
                </c:pt>
                <c:pt idx="6169">
                  <c:v>0.8357728100847156</c:v>
                </c:pt>
                <c:pt idx="6170">
                  <c:v>0.8326641762549617</c:v>
                </c:pt>
                <c:pt idx="6171">
                  <c:v>0.82960962721871001</c:v>
                </c:pt>
                <c:pt idx="6172">
                  <c:v>0.82661241850534961</c:v>
                </c:pt>
                <c:pt idx="6173">
                  <c:v>0.82367588649225965</c:v>
                </c:pt>
                <c:pt idx="6174">
                  <c:v>0.82080344741351419</c:v>
                </c:pt>
                <c:pt idx="6175">
                  <c:v>0.81799859622656412</c:v>
                </c:pt>
                <c:pt idx="6176">
                  <c:v>0.81526490533268348</c:v>
                </c:pt>
                <c:pt idx="6177">
                  <c:v>0.81260602314773334</c:v>
                </c:pt>
                <c:pt idx="6178">
                  <c:v>0.81002567252066304</c:v>
                </c:pt>
                <c:pt idx="6179">
                  <c:v>0.80752764899588481</c:v>
                </c:pt>
                <c:pt idx="6180">
                  <c:v>0.80511581891777351</c:v>
                </c:pt>
                <c:pt idx="6181">
                  <c:v>0.80279411737344253</c:v>
                </c:pt>
                <c:pt idx="6182">
                  <c:v>0.80056654597226062</c:v>
                </c:pt>
                <c:pt idx="6183">
                  <c:v>0.79843717045912976</c:v>
                </c:pt>
                <c:pt idx="6184">
                  <c:v>0.79641011815999552</c:v>
                </c:pt>
                <c:pt idx="6185">
                  <c:v>0.79448957525712549</c:v>
                </c:pt>
                <c:pt idx="6186">
                  <c:v>0.79267978389334071</c:v>
                </c:pt>
                <c:pt idx="6187">
                  <c:v>0.79098503910332085</c:v>
                </c:pt>
                <c:pt idx="6188">
                  <c:v>0.78940968557116042</c:v>
                </c:pt>
                <c:pt idx="6189">
                  <c:v>0.78795811421285045</c:v>
                </c:pt>
                <c:pt idx="6190">
                  <c:v>0.78663475858426468</c:v>
                </c:pt>
                <c:pt idx="6191">
                  <c:v>0.785444091113642</c:v>
                </c:pt>
                <c:pt idx="6192">
                  <c:v>0.78439061915890862</c:v>
                </c:pt>
                <c:pt idx="6193">
                  <c:v>0.78347888089000706</c:v>
                </c:pt>
                <c:pt idx="6194">
                  <c:v>0.78271344099849161</c:v>
                </c:pt>
                <c:pt idx="6195">
                  <c:v>0.78209888623343993</c:v>
                </c:pt>
                <c:pt idx="6196">
                  <c:v>0.78163982076697869</c:v>
                </c:pt>
                <c:pt idx="6197">
                  <c:v>0.78134086139026449</c:v>
                </c:pt>
                <c:pt idx="6198">
                  <c:v>0.78120663254340184</c:v>
                </c:pt>
                <c:pt idx="6199">
                  <c:v>0.781241761180967</c:v>
                </c:pt>
                <c:pt idx="6200">
                  <c:v>0.78145087147637371</c:v>
                </c:pt>
                <c:pt idx="6201">
                  <c:v>0.78183857936985168</c:v>
                </c:pt>
                <c:pt idx="6202">
                  <c:v>0.78240948696240054</c:v>
                </c:pt>
                <c:pt idx="6203">
                  <c:v>0.78316817676150818</c:v>
                </c:pt>
                <c:pt idx="6204">
                  <c:v>0.78411920578239858</c:v>
                </c:pt>
                <c:pt idx="6205">
                  <c:v>0.78526709951109919</c:v>
                </c:pt>
                <c:pt idx="6206">
                  <c:v>0.78661634573452743</c:v>
                </c:pt>
                <c:pt idx="6207">
                  <c:v>0.78817138824365118</c:v>
                </c:pt>
                <c:pt idx="6208">
                  <c:v>0.78993662041724144</c:v>
                </c:pt>
                <c:pt idx="6209">
                  <c:v>0.79191637869210196</c:v>
                </c:pt>
                <c:pt idx="6210">
                  <c:v>0.79411493592872717</c:v>
                </c:pt>
                <c:pt idx="6211">
                  <c:v>0.79653649467883603</c:v>
                </c:pt>
                <c:pt idx="6212">
                  <c:v>0.79918518036517283</c:v>
                </c:pt>
                <c:pt idx="6213">
                  <c:v>0.80206503438015742</c:v>
                </c:pt>
                <c:pt idx="6214">
                  <c:v>0.80518000711532001</c:v>
                </c:pt>
                <c:pt idx="6215">
                  <c:v>0.80853395092856506</c:v>
                </c:pt>
                <c:pt idx="6216">
                  <c:v>0.81213061306236545</c:v>
                </c:pt>
                <c:pt idx="6217">
                  <c:v>0.81597362852061261</c:v>
                </c:pt>
                <c:pt idx="6218">
                  <c:v>0.82006651291738408</c:v>
                </c:pt>
                <c:pt idx="6219">
                  <c:v>0.8244126553073825</c:v>
                </c:pt>
                <c:pt idx="6220">
                  <c:v>0.82901531101168979</c:v>
                </c:pt>
                <c:pt idx="6221">
                  <c:v>0.83387759444837883</c:v>
                </c:pt>
                <c:pt idx="6222">
                  <c:v>0.8390024719831326</c:v>
                </c:pt>
                <c:pt idx="6223">
                  <c:v>0.84439275481015619</c:v>
                </c:pt>
                <c:pt idx="6224">
                  <c:v>0.85005109187873595</c:v>
                </c:pt>
                <c:pt idx="6225">
                  <c:v>0.85597996287710365</c:v>
                </c:pt>
                <c:pt idx="6226">
                  <c:v>0.86218167128793599</c:v>
                </c:pt>
                <c:pt idx="6227">
                  <c:v>0.86865833752903099</c:v>
                </c:pt>
                <c:pt idx="6228">
                  <c:v>0.87541189219314852</c:v>
                </c:pt>
                <c:pt idx="6229">
                  <c:v>0.88244406940206632</c:v>
                </c:pt>
                <c:pt idx="6230">
                  <c:v>0.88975640028747061</c:v>
                </c:pt>
                <c:pt idx="6231">
                  <c:v>0.89735020661460363</c:v>
                </c:pt>
                <c:pt idx="6232">
                  <c:v>0.90522659456263821</c:v>
                </c:pt>
                <c:pt idx="6233">
                  <c:v>0.91338644867632957</c:v>
                </c:pt>
                <c:pt idx="6234">
                  <c:v>0.92183042600334364</c:v>
                </c:pt>
                <c:pt idx="6235">
                  <c:v>0.93055895043233039</c:v>
                </c:pt>
                <c:pt idx="6236">
                  <c:v>0.93957220724541735</c:v>
                </c:pt>
                <c:pt idx="6237">
                  <c:v>0.94887013790065244</c:v>
                </c:pt>
                <c:pt idx="6238">
                  <c:v>0.95845243505739841</c:v>
                </c:pt>
                <c:pt idx="6239">
                  <c:v>0.96831853785955679</c:v>
                </c:pt>
                <c:pt idx="6240">
                  <c:v>0.97846762749023086</c:v>
                </c:pt>
                <c:pt idx="6241">
                  <c:v>0.98889862301179465</c:v>
                </c:pt>
                <c:pt idx="6242">
                  <c:v>0.99961017750368064</c:v>
                </c:pt>
                <c:pt idx="6243">
                  <c:v>1.0106006745125247</c:v>
                </c:pt>
                <c:pt idx="6244">
                  <c:v>1.0218682248255866</c:v>
                </c:pt>
                <c:pt idx="6245">
                  <c:v>1.0334106635804678</c:v>
                </c:pt>
                <c:pt idx="6246">
                  <c:v>1.0452255477236638</c:v>
                </c:pt>
                <c:pt idx="6247">
                  <c:v>1.0573101538273431</c:v>
                </c:pt>
                <c:pt idx="6248">
                  <c:v>1.069661476276988</c:v>
                </c:pt>
                <c:pt idx="6249">
                  <c:v>1.0822762258386873</c:v>
                </c:pt>
                <c:pt idx="6250">
                  <c:v>1.0951508286164067</c:v>
                </c:pt>
                <c:pt idx="6251">
                  <c:v>1.1082814254084581</c:v>
                </c:pt>
                <c:pt idx="6252">
                  <c:v>1.1216638714698686</c:v>
                </c:pt>
                <c:pt idx="6253">
                  <c:v>1.1352937366907321</c:v>
                </c:pt>
                <c:pt idx="6254">
                  <c:v>1.1491663061944273</c:v>
                </c:pt>
                <c:pt idx="6255">
                  <c:v>1.1632765813643855</c:v>
                </c:pt>
                <c:pt idx="6256">
                  <c:v>1.1776192813024178</c:v>
                </c:pt>
                <c:pt idx="6257">
                  <c:v>1.1921888447255524</c:v>
                </c:pt>
                <c:pt idx="6258">
                  <c:v>1.2069794323010679</c:v>
                </c:pt>
                <c:pt idx="6259">
                  <c:v>1.2219849294271539</c:v>
                </c:pt>
                <c:pt idx="6260">
                  <c:v>1.2371989494568281</c:v>
                </c:pt>
                <c:pt idx="6261">
                  <c:v>1.252614837368164</c:v>
                </c:pt>
                <c:pt idx="6262">
                  <c:v>1.2682256738800137</c:v>
                </c:pt>
                <c:pt idx="6263">
                  <c:v>1.2840242800122121</c:v>
                </c:pt>
                <c:pt idx="6264">
                  <c:v>1.3000032220886277</c:v>
                </c:pt>
                <c:pt idx="6265">
                  <c:v>1.316154817178623</c:v>
                </c:pt>
                <c:pt idx="6266">
                  <c:v>1.3324711389748249</c:v>
                </c:pt>
                <c:pt idx="6267">
                  <c:v>1.3489440241014321</c:v>
                </c:pt>
                <c:pt idx="6268">
                  <c:v>1.3655650788453171</c:v>
                </c:pt>
                <c:pt idx="6269">
                  <c:v>1.3823256863061832</c:v>
                </c:pt>
                <c:pt idx="6270">
                  <c:v>1.3992170139555207</c:v>
                </c:pt>
                <c:pt idx="6271">
                  <c:v>1.4162300215945003</c:v>
                </c:pt>
                <c:pt idx="6272">
                  <c:v>1.433355469705178</c:v>
                </c:pt>
                <c:pt idx="6273">
                  <c:v>1.4505839281777952</c:v>
                </c:pt>
                <c:pt idx="6274">
                  <c:v>1.4679057854086981</c:v>
                </c:pt>
                <c:pt idx="6275">
                  <c:v>1.4853112577501273</c:v>
                </c:pt>
                <c:pt idx="6276">
                  <c:v>1.5027903993041654</c:v>
                </c:pt>
                <c:pt idx="6277">
                  <c:v>1.5203331120404058</c:v>
                </c:pt>
                <c:pt idx="6278">
                  <c:v>1.5379291562273167</c:v>
                </c:pt>
                <c:pt idx="6279">
                  <c:v>1.5555681611565981</c:v>
                </c:pt>
                <c:pt idx="6280">
                  <c:v>1.5732396361457959</c:v>
                </c:pt>
                <c:pt idx="6281">
                  <c:v>1.5909329818026585</c:v>
                </c:pt>
                <c:pt idx="6282">
                  <c:v>1.6086375015285768</c:v>
                </c:pt>
                <c:pt idx="6283">
                  <c:v>1.6263424132468816</c:v>
                </c:pt>
                <c:pt idx="6284">
                  <c:v>1.6440368613321925</c:v>
                </c:pt>
                <c:pt idx="6285">
                  <c:v>1.6617099287238093</c:v>
                </c:pt>
                <c:pt idx="6286">
                  <c:v>1.6793506491987509</c:v>
                </c:pt>
                <c:pt idx="6287">
                  <c:v>1.6969480197865185</c:v>
                </c:pt>
                <c:pt idx="6288">
                  <c:v>1.7144910133017859</c:v>
                </c:pt>
                <c:pt idx="6289">
                  <c:v>1.7319685909726728</c:v>
                </c:pt>
                <c:pt idx="6290">
                  <c:v>1.7493697151442305</c:v>
                </c:pt>
                <c:pt idx="6291">
                  <c:v>1.7666833620312201</c:v>
                </c:pt>
                <c:pt idx="6292">
                  <c:v>1.7838985344995766</c:v>
                </c:pt>
                <c:pt idx="6293">
                  <c:v>1.8010042748536699</c:v>
                </c:pt>
                <c:pt idx="6294">
                  <c:v>1.8179896776034898</c:v>
                </c:pt>
                <c:pt idx="6295">
                  <c:v>1.8348439021921228</c:v>
                </c:pt>
                <c:pt idx="6296">
                  <c:v>1.8515561856564609</c:v>
                </c:pt>
                <c:pt idx="6297">
                  <c:v>1.8681158552023733</c:v>
                </c:pt>
                <c:pt idx="6298">
                  <c:v>1.8845123406663222</c:v>
                </c:pt>
                <c:pt idx="6299">
                  <c:v>1.9007351868459013</c:v>
                </c:pt>
                <c:pt idx="6300">
                  <c:v>1.9167740656717696</c:v>
                </c:pt>
                <c:pt idx="6301">
                  <c:v>1.9326187882030101</c:v>
                </c:pt>
                <c:pt idx="6302">
                  <c:v>1.9482593164210382</c:v>
                </c:pt>
                <c:pt idx="6303">
                  <c:v>1.9636857748027234</c:v>
                </c:pt>
                <c:pt idx="6304">
                  <c:v>1.9788884616500388</c:v>
                </c:pt>
                <c:pt idx="6305">
                  <c:v>1.9938578601578067</c:v>
                </c:pt>
                <c:pt idx="6306">
                  <c:v>2.0085846491975414</c:v>
                </c:pt>
                <c:pt idx="6307">
                  <c:v>2.0230597138012425</c:v>
                </c:pt>
                <c:pt idx="6308">
                  <c:v>2.0372741553222915</c:v>
                </c:pt>
                <c:pt idx="6309">
                  <c:v>2.0512193012612925</c:v>
                </c:pt>
                <c:pt idx="6310">
                  <c:v>2.0648867147343188</c:v>
                </c:pt>
                <c:pt idx="6311">
                  <c:v>2.0782682035726547</c:v>
                </c:pt>
                <c:pt idx="6312">
                  <c:v>2.0913558290338452</c:v>
                </c:pt>
                <c:pt idx="6313">
                  <c:v>2.1041419141141509</c:v>
                </c:pt>
                <c:pt idx="6314">
                  <c:v>2.1166190514451628</c:v>
                </c:pt>
                <c:pt idx="6315">
                  <c:v>2.1287801107665749</c:v>
                </c:pt>
                <c:pt idx="6316">
                  <c:v>2.1406182459567082</c:v>
                </c:pt>
                <c:pt idx="6317">
                  <c:v>2.1521269016188667</c:v>
                </c:pt>
                <c:pt idx="6318">
                  <c:v>2.1632998192076842</c:v>
                </c:pt>
                <c:pt idx="6319">
                  <c:v>2.174131042688455</c:v>
                </c:pt>
                <c:pt idx="6320">
                  <c:v>2.1846149237241863</c:v>
                </c:pt>
                <c:pt idx="6321">
                  <c:v>2.1947461263830577</c:v>
                </c:pt>
                <c:pt idx="6322">
                  <c:v>2.2045196313582101</c:v>
                </c:pt>
                <c:pt idx="6323">
                  <c:v>2.2139307397012011</c:v>
                </c:pt>
                <c:pt idx="6324">
                  <c:v>2.2229750760612488</c:v>
                </c:pt>
                <c:pt idx="6325">
                  <c:v>2.231648591431417</c:v>
                </c:pt>
                <c:pt idx="6326">
                  <c:v>2.2399475653981935</c:v>
                </c:pt>
                <c:pt idx="6327">
                  <c:v>2.2478686078989916</c:v>
                </c:pt>
                <c:pt idx="6328">
                  <c:v>2.2554086604826797</c:v>
                </c:pt>
                <c:pt idx="6329">
                  <c:v>2.2625649970814576</c:v>
                </c:pt>
                <c:pt idx="6330">
                  <c:v>2.2693352242933931</c:v>
                </c:pt>
                <c:pt idx="6331">
                  <c:v>2.2757172811821507</c:v>
                </c:pt>
                <c:pt idx="6332">
                  <c:v>2.2817094385986572</c:v>
                </c:pt>
                <c:pt idx="6333">
                  <c:v>2.2873102980299773</c:v>
                </c:pt>
                <c:pt idx="6334">
                  <c:v>2.2925187899835739</c:v>
                </c:pt>
                <c:pt idx="6335">
                  <c:v>2.2973341719175133</c:v>
                </c:pt>
                <c:pt idx="6336">
                  <c:v>2.3017560257188379</c:v>
                </c:pt>
                <c:pt idx="6337">
                  <c:v>2.3057842547489602</c:v>
                </c:pt>
                <c:pt idx="6338">
                  <c:v>2.3094190804586199</c:v>
                </c:pt>
                <c:pt idx="6339">
                  <c:v>2.312661038588709</c:v>
                </c:pt>
                <c:pt idx="6340">
                  <c:v>2.3155109749688201</c:v>
                </c:pt>
                <c:pt idx="6341">
                  <c:v>2.3179700409220549</c:v>
                </c:pt>
                <c:pt idx="6342">
                  <c:v>2.3200396882964998</c:v>
                </c:pt>
                <c:pt idx="6343">
                  <c:v>2.3217216641312146</c:v>
                </c:pt>
                <c:pt idx="6344">
                  <c:v>2.3230180049753142</c:v>
                </c:pt>
                <c:pt idx="6345">
                  <c:v>2.323931030871238</c:v>
                </c:pt>
                <c:pt idx="6346">
                  <c:v>2.3244633390240765</c:v>
                </c:pt>
                <c:pt idx="6347">
                  <c:v>2.3246177971662552</c:v>
                </c:pt>
                <c:pt idx="6348">
                  <c:v>2.3243975366372358</c:v>
                </c:pt>
                <c:pt idx="6349">
                  <c:v>2.3238059451970048</c:v>
                </c:pt>
                <c:pt idx="6350">
                  <c:v>2.322846659584056</c:v>
                </c:pt>
                <c:pt idx="6351">
                  <c:v>2.3215235578415712</c:v>
                </c:pt>
                <c:pt idx="6352">
                  <c:v>2.319840751425708</c:v>
                </c:pt>
                <c:pt idx="6353">
                  <c:v>2.3178025771135662</c:v>
                </c:pt>
                <c:pt idx="6354">
                  <c:v>2.3154135887303471</c:v>
                </c:pt>
                <c:pt idx="6355">
                  <c:v>2.3126785487099322</c:v>
                </c:pt>
                <c:pt idx="6356">
                  <c:v>2.309602419510322</c:v>
                </c:pt>
                <c:pt idx="6357">
                  <c:v>2.3061903548996847</c:v>
                </c:pt>
                <c:pt idx="6358">
                  <c:v>2.3024476911287328</c:v>
                </c:pt>
                <c:pt idx="6359">
                  <c:v>2.2983799380103291</c:v>
                </c:pt>
                <c:pt idx="6360">
                  <c:v>2.2939927699206812</c:v>
                </c:pt>
                <c:pt idx="6361">
                  <c:v>2.2892920167413253</c:v>
                </c:pt>
                <c:pt idx="6362">
                  <c:v>2.2842836547549159</c:v>
                </c:pt>
                <c:pt idx="6363">
                  <c:v>2.2789737975167172</c:v>
                </c:pt>
                <c:pt idx="6364">
                  <c:v>2.2733686867131437</c:v>
                </c:pt>
                <c:pt idx="6365">
                  <c:v>2.2674746830242838</c:v>
                </c:pt>
                <c:pt idx="6366">
                  <c:v>2.2612982570089062</c:v>
                </c:pt>
                <c:pt idx="6367">
                  <c:v>2.2548459800213907</c:v>
                </c:pt>
                <c:pt idx="6368">
                  <c:v>2.2481245151809768</c:v>
                </c:pt>
                <c:pt idx="6369">
                  <c:v>2.2411406084029188</c:v>
                </c:pt>
                <c:pt idx="6370">
                  <c:v>2.2339010795072611</c:v>
                </c:pt>
                <c:pt idx="6371">
                  <c:v>2.2264128134190884</c:v>
                </c:pt>
                <c:pt idx="6372">
                  <c:v>2.2186827514703991</c:v>
                </c:pt>
                <c:pt idx="6373">
                  <c:v>2.2107178828186789</c:v>
                </c:pt>
                <c:pt idx="6374">
                  <c:v>2.2025252359897389</c:v>
                </c:pt>
                <c:pt idx="6375">
                  <c:v>2.1941118705622698</c:v>
                </c:pt>
                <c:pt idx="6376">
                  <c:v>2.1854848689971638</c:v>
                </c:pt>
                <c:pt idx="6377">
                  <c:v>2.1766513286248421</c:v>
                </c:pt>
                <c:pt idx="6378">
                  <c:v>2.167618353802558</c:v>
                </c:pt>
                <c:pt idx="6379">
                  <c:v>2.1583930482449016</c:v>
                </c:pt>
                <c:pt idx="6380">
                  <c:v>2.1489825075399258</c:v>
                </c:pt>
                <c:pt idx="6381">
                  <c:v>2.1393938118555931</c:v>
                </c:pt>
                <c:pt idx="6382">
                  <c:v>2.1296340188452541</c:v>
                </c:pt>
                <c:pt idx="6383">
                  <c:v>2.1197101567579217</c:v>
                </c:pt>
                <c:pt idx="6384">
                  <c:v>2.1096292177578442</c:v>
                </c:pt>
                <c:pt idx="6385">
                  <c:v>2.0993981514601172</c:v>
                </c:pt>
                <c:pt idx="6386">
                  <c:v>2.0890238586870238</c:v>
                </c:pt>
                <c:pt idx="6387">
                  <c:v>2.0785131854469618</c:v>
                </c:pt>
                <c:pt idx="6388">
                  <c:v>2.0678729171409151</c:v>
                </c:pt>
                <c:pt idx="6389">
                  <c:v>2.0571097729996444</c:v>
                </c:pt>
                <c:pt idx="6390">
                  <c:v>2.0462304007526688</c:v>
                </c:pt>
                <c:pt idx="6391">
                  <c:v>2.0352413715328677</c:v>
                </c:pt>
                <c:pt idx="6392">
                  <c:v>2.0241491750129605</c:v>
                </c:pt>
                <c:pt idx="6393">
                  <c:v>2.0129602147828227</c:v>
                </c:pt>
                <c:pt idx="6394">
                  <c:v>2.0016808039597027</c:v>
                </c:pt>
                <c:pt idx="6395">
                  <c:v>1.9903171610366404</c:v>
                </c:pt>
                <c:pt idx="6396">
                  <c:v>1.9788754059648401</c:v>
                </c:pt>
                <c:pt idx="6397">
                  <c:v>1.9673615564719809</c:v>
                </c:pt>
                <c:pt idx="6398">
                  <c:v>1.9557815246127053</c:v>
                </c:pt>
                <c:pt idx="6399">
                  <c:v>1.9441411135510303</c:v>
                </c:pt>
                <c:pt idx="6400">
                  <c:v>1.932446014568731</c:v>
                </c:pt>
                <c:pt idx="6401">
                  <c:v>1.9207018043040325</c:v>
                </c:pt>
                <c:pt idx="6402">
                  <c:v>1.9089139422104462</c:v>
                </c:pt>
                <c:pt idx="6403">
                  <c:v>1.8970877682351541</c:v>
                </c:pt>
                <c:pt idx="6404">
                  <c:v>1.8852285007154506</c:v>
                </c:pt>
                <c:pt idx="6405">
                  <c:v>1.8733412344863467</c:v>
                </c:pt>
                <c:pt idx="6406">
                  <c:v>1.8614309391953423</c:v>
                </c:pt>
                <c:pt idx="6407">
                  <c:v>1.8495024578223016</c:v>
                </c:pt>
                <c:pt idx="6408">
                  <c:v>1.8375605053979598</c:v>
                </c:pt>
                <c:pt idx="6409">
                  <c:v>1.8256096679156202</c:v>
                </c:pt>
                <c:pt idx="6410">
                  <c:v>1.8136544014330833</c:v>
                </c:pt>
                <c:pt idx="6411">
                  <c:v>1.8016990313574834</c:v>
                </c:pt>
                <c:pt idx="6412">
                  <c:v>1.7897477519101184</c:v>
                </c:pt>
                <c:pt idx="6413">
                  <c:v>1.7778046257621272</c:v>
                </c:pt>
                <c:pt idx="6414">
                  <c:v>1.7658735838403514</c:v>
                </c:pt>
                <c:pt idx="6415">
                  <c:v>1.753958425293018</c:v>
                </c:pt>
                <c:pt idx="6416">
                  <c:v>1.742062817611798</c:v>
                </c:pt>
                <c:pt idx="6417">
                  <c:v>1.7301902969054792</c:v>
                </c:pt>
                <c:pt idx="6418">
                  <c:v>1.7183442683162928</c:v>
                </c:pt>
                <c:pt idx="6419">
                  <c:v>1.7065280065757453</c:v>
                </c:pt>
                <c:pt idx="6420">
                  <c:v>1.6947446566937021</c:v>
                </c:pt>
                <c:pt idx="6421">
                  <c:v>1.6829972347721447</c:v>
                </c:pt>
                <c:pt idx="6422">
                  <c:v>1.6712886289425186</c:v>
                </c:pt>
                <c:pt idx="6423">
                  <c:v>1.6596216004158282</c:v>
                </c:pt>
                <c:pt idx="6424">
                  <c:v>1.6479987846436042</c:v>
                </c:pt>
                <c:pt idx="6425">
                  <c:v>1.6364226925813576</c:v>
                </c:pt>
                <c:pt idx="6426">
                  <c:v>1.6248957120503416</c:v>
                </c:pt>
                <c:pt idx="6427">
                  <c:v>1.6134201091917455</c:v>
                </c:pt>
                <c:pt idx="6428">
                  <c:v>1.6019980300070813</c:v>
                </c:pt>
                <c:pt idx="6429">
                  <c:v>1.5906315019802006</c:v>
                </c:pt>
                <c:pt idx="6430">
                  <c:v>1.5793224357752744</c:v>
                </c:pt>
                <c:pt idx="6431">
                  <c:v>1.568072627005878</c:v>
                </c:pt>
                <c:pt idx="6432">
                  <c:v>1.5568837580692152</c:v>
                </c:pt>
                <c:pt idx="6433">
                  <c:v>1.5457574000412238</c:v>
                </c:pt>
                <c:pt idx="6434">
                  <c:v>1.5346950146285483</c:v>
                </c:pt>
                <c:pt idx="6435">
                  <c:v>1.5236979561708472</c:v>
                </c:pt>
                <c:pt idx="6436">
                  <c:v>1.5127674736904755</c:v>
                </c:pt>
                <c:pt idx="6437">
                  <c:v>1.501904712983575</c:v>
                </c:pt>
                <c:pt idx="6438">
                  <c:v>1.491110718751822</c:v>
                </c:pt>
                <c:pt idx="6439">
                  <c:v>1.4803864367650716</c:v>
                </c:pt>
                <c:pt idx="6440">
                  <c:v>1.4697327160572058</c:v>
                </c:pt>
                <c:pt idx="6441">
                  <c:v>1.4591503111467061</c:v>
                </c:pt>
                <c:pt idx="6442">
                  <c:v>1.448639884280964</c:v>
                </c:pt>
                <c:pt idx="6443">
                  <c:v>1.4382020077004292</c:v>
                </c:pt>
                <c:pt idx="6444">
                  <c:v>1.4278371659185383</c:v>
                </c:pt>
                <c:pt idx="6445">
                  <c:v>1.4175457580157538</c:v>
                </c:pt>
                <c:pt idx="6446">
                  <c:v>1.407328099942992</c:v>
                </c:pt>
                <c:pt idx="6447">
                  <c:v>1.3971844268343299</c:v>
                </c:pt>
                <c:pt idx="6448">
                  <c:v>1.387114895323863</c:v>
                </c:pt>
                <c:pt idx="6449">
                  <c:v>1.377119585865596</c:v>
                </c:pt>
                <c:pt idx="6450">
                  <c:v>1.3671985050544593</c:v>
                </c:pt>
                <c:pt idx="6451">
                  <c:v>1.3573515879454559</c:v>
                </c:pt>
                <c:pt idx="6452">
                  <c:v>1.3475787003701074</c:v>
                </c:pt>
                <c:pt idx="6453">
                  <c:v>1.3378796412480418</c:v>
                </c:pt>
                <c:pt idx="6454">
                  <c:v>1.3282541448905927</c:v>
                </c:pt>
                <c:pt idx="6455">
                  <c:v>1.3187018832991768</c:v>
                </c:pt>
                <c:pt idx="6456">
                  <c:v>1.3092224684524314</c:v>
                </c:pt>
                <c:pt idx="6457">
                  <c:v>1.2998154545838561</c:v>
                </c:pt>
                <c:pt idx="6458">
                  <c:v>1.2904803404488401</c:v>
                </c:pt>
                <c:pt idx="6459">
                  <c:v>1.2812165715786623</c:v>
                </c:pt>
                <c:pt idx="6460">
                  <c:v>1.2720235425228013</c:v>
                </c:pt>
                <c:pt idx="6461">
                  <c:v>1.2629005990777482</c:v>
                </c:pt>
                <c:pt idx="6462">
                  <c:v>1.2538470405023792</c:v>
                </c:pt>
                <c:pt idx="6463">
                  <c:v>1.244862121719676</c:v>
                </c:pt>
                <c:pt idx="6464">
                  <c:v>1.2359450555038178</c:v>
                </c:pt>
                <c:pt idx="6465">
                  <c:v>1.2270950146539477</c:v>
                </c:pt>
                <c:pt idx="6466">
                  <c:v>1.2183111341536761</c:v>
                </c:pt>
                <c:pt idx="6467">
                  <c:v>1.2095925133172718</c:v>
                </c:pt>
                <c:pt idx="6468">
                  <c:v>1.2009382179212915</c:v>
                </c:pt>
                <c:pt idx="6469">
                  <c:v>1.1923472823241659</c:v>
                </c:pt>
                <c:pt idx="6470">
                  <c:v>1.1838187115723313</c:v>
                </c:pt>
                <c:pt idx="6471">
                  <c:v>1.1753514834947942</c:v>
                </c:pt>
                <c:pt idx="6472">
                  <c:v>1.166944550785568</c:v>
                </c:pt>
                <c:pt idx="6473">
                  <c:v>1.1585968430756857</c:v>
                </c:pt>
                <c:pt idx="6474">
                  <c:v>1.1503072689946741</c:v>
                </c:pt>
                <c:pt idx="6475">
                  <c:v>1.1420747182237061</c:v>
                </c:pt>
                <c:pt idx="6476">
                  <c:v>1.1338980635384779</c:v>
                </c:pt>
                <c:pt idx="6477">
                  <c:v>1.1257761628467393</c:v>
                </c:pt>
                <c:pt idx="6478">
                  <c:v>1.1177078612177103</c:v>
                </c:pt>
                <c:pt idx="6479">
                  <c:v>1.1096919929066342</c:v>
                </c:pt>
                <c:pt idx="6480">
                  <c:v>1.1017273833746064</c:v>
                </c:pt>
                <c:pt idx="6481">
                  <c:v>1.0938128513051806</c:v>
                </c:pt>
                <c:pt idx="6482">
                  <c:v>1.0859472106183834</c:v>
                </c:pt>
                <c:pt idx="6483">
                  <c:v>1.0781292724834546</c:v>
                </c:pt>
                <c:pt idx="6484">
                  <c:v>1.0703578473319033</c:v>
                </c:pt>
                <c:pt idx="6485">
                  <c:v>1.0626317468706377</c:v>
                </c:pt>
                <c:pt idx="6486">
                  <c:v>1.0549497860982404</c:v>
                </c:pt>
                <c:pt idx="6487">
                  <c:v>1.0473107853237085</c:v>
                </c:pt>
                <c:pt idx="6488">
                  <c:v>1.0397135721898416</c:v>
                </c:pt>
                <c:pt idx="6489">
                  <c:v>1.0321569837016169</c:v>
                </c:pt>
                <c:pt idx="6490">
                  <c:v>1.0246398682616562</c:v>
                </c:pt>
                <c:pt idx="6491">
                  <c:v>1.0171610877124206</c:v>
                </c:pt>
                <c:pt idx="6492">
                  <c:v>1.0097195193877959</c:v>
                </c:pt>
                <c:pt idx="6493">
                  <c:v>1.0023140581730774</c:v>
                </c:pt>
                <c:pt idx="6494">
                  <c:v>0.99494361857602232</c:v>
                </c:pt>
                <c:pt idx="6495">
                  <c:v>0.98760713680920531</c:v>
                </c:pt>
                <c:pt idx="6496">
                  <c:v>0.98030357288363279</c:v>
                </c:pt>
                <c:pt idx="6497">
                  <c:v>0.97303191271654432</c:v>
                </c:pt>
                <c:pt idx="6498">
                  <c:v>0.96579117025088412</c:v>
                </c:pt>
                <c:pt idx="6499">
                  <c:v>0.95858038959090341</c:v>
                </c:pt>
                <c:pt idx="6500">
                  <c:v>0.95139864715063771</c:v>
                </c:pt>
                <c:pt idx="6501">
                  <c:v>0.94424505381949886</c:v>
                </c:pt>
                <c:pt idx="6502">
                  <c:v>0.93711875714106907</c:v>
                </c:pt>
                <c:pt idx="6503">
                  <c:v>0.93001894351004466</c:v>
                </c:pt>
                <c:pt idx="6504">
                  <c:v>0.92294484038407576</c:v>
                </c:pt>
                <c:pt idx="6505">
                  <c:v>0.91589571851190565</c:v>
                </c:pt>
                <c:pt idx="6506">
                  <c:v>0.90887089417795452</c:v>
                </c:pt>
                <c:pt idx="6507">
                  <c:v>0.90186973146338201</c:v>
                </c:pt>
                <c:pt idx="6508">
                  <c:v>0.89489164452238212</c:v>
                </c:pt>
                <c:pt idx="6509">
                  <c:v>0.8879360998747905</c:v>
                </c:pt>
                <c:pt idx="6510">
                  <c:v>0.88100261871358965</c:v>
                </c:pt>
                <c:pt idx="6511">
                  <c:v>0.8740907792274607</c:v>
                </c:pt>
                <c:pt idx="6512">
                  <c:v>0.8672002189371576</c:v>
                </c:pt>
                <c:pt idx="6513">
                  <c:v>0.86033063704487833</c:v>
                </c:pt>
                <c:pt idx="6514">
                  <c:v>0.85348179679667113</c:v>
                </c:pt>
                <c:pt idx="6515">
                  <c:v>0.8466535278554137</c:v>
                </c:pt>
                <c:pt idx="6516">
                  <c:v>0.83984572868451135</c:v>
                </c:pt>
                <c:pt idx="6517">
                  <c:v>0.83305836893964047</c:v>
                </c:pt>
                <c:pt idx="6518">
                  <c:v>0.82629149186832862</c:v>
                </c:pt>
                <c:pt idx="6519">
                  <c:v>0.81954521671496705</c:v>
                </c:pt>
                <c:pt idx="6520">
                  <c:v>0.81281974112957078</c:v>
                </c:pt>
                <c:pt idx="6521">
                  <c:v>0.80611534357879799</c:v>
                </c:pt>
                <c:pt idx="6522">
                  <c:v>0.79943238575627507</c:v>
                </c:pt>
                <c:pt idx="6523">
                  <c:v>0.79277131499107201</c:v>
                </c:pt>
                <c:pt idx="6524">
                  <c:v>0.78613266665105319</c:v>
                </c:pt>
                <c:pt idx="6525">
                  <c:v>0.7795170665388883</c:v>
                </c:pt>
                <c:pt idx="6526">
                  <c:v>0.77292523327825902</c:v>
                </c:pt>
                <c:pt idx="6527">
                  <c:v>0.76635798068662553</c:v>
                </c:pt>
                <c:pt idx="6528">
                  <c:v>0.75981622013257422</c:v>
                </c:pt>
                <c:pt idx="6529">
                  <c:v>0.75330096287345394</c:v>
                </c:pt>
                <c:pt idx="6530">
                  <c:v>0.74681332237030085</c:v>
                </c:pt>
                <c:pt idx="6531">
                  <c:v>0.74035451657769835</c:v>
                </c:pt>
                <c:pt idx="6532">
                  <c:v>0.73392587020214672</c:v>
                </c:pt>
                <c:pt idx="6533">
                  <c:v>0.72752881692816596</c:v>
                </c:pt>
                <c:pt idx="6534">
                  <c:v>0.72116490160573199</c:v>
                </c:pt>
                <c:pt idx="6535">
                  <c:v>0.71483578239635182</c:v>
                </c:pt>
                <c:pt idx="6536">
                  <c:v>0.7085432328724226</c:v>
                </c:pt>
                <c:pt idx="6537">
                  <c:v>0.70228914406606058</c:v>
                </c:pt>
                <c:pt idx="6538">
                  <c:v>0.6960755264622116</c:v>
                </c:pt>
                <c:pt idx="6539">
                  <c:v>0.68990451193154312</c:v>
                </c:pt>
                <c:pt idx="6540">
                  <c:v>0.68377835559829403</c:v>
                </c:pt>
                <c:pt idx="6541">
                  <c:v>0.67769943763726392</c:v>
                </c:pt>
                <c:pt idx="6542">
                  <c:v>0.67167026499516791</c:v>
                </c:pt>
                <c:pt idx="6543">
                  <c:v>0.66569347303148374</c:v>
                </c:pt>
                <c:pt idx="6544">
                  <c:v>0.65977182707205173</c:v>
                </c:pt>
                <c:pt idx="6545">
                  <c:v>0.65390822387044689</c:v>
                </c:pt>
                <c:pt idx="6546">
                  <c:v>0.64810569297140719</c:v>
                </c:pt>
                <c:pt idx="6547">
                  <c:v>0.64236739797054188</c:v>
                </c:pt>
                <c:pt idx="6548">
                  <c:v>0.63669663766334572</c:v>
                </c:pt>
                <c:pt idx="6549">
                  <c:v>0.6310968470786783</c:v>
                </c:pt>
                <c:pt idx="6550">
                  <c:v>0.62557159838965892</c:v>
                </c:pt>
                <c:pt idx="6551">
                  <c:v>0.62012460169595374</c:v>
                </c:pt>
                <c:pt idx="6552">
                  <c:v>0.61475970567102678</c:v>
                </c:pt>
                <c:pt idx="6553">
                  <c:v>0.6094808980681643</c:v>
                </c:pt>
                <c:pt idx="6554">
                  <c:v>0.60429230607815221</c:v>
                </c:pt>
                <c:pt idx="6555">
                  <c:v>0.59919819653299478</c:v>
                </c:pt>
                <c:pt idx="6556">
                  <c:v>0.59420297594827687</c:v>
                </c:pt>
                <c:pt idx="6557">
                  <c:v>0.58931119039802238</c:v>
                </c:pt>
                <c:pt idx="6558">
                  <c:v>0.58452752521542151</c:v>
                </c:pt>
                <c:pt idx="6559">
                  <c:v>0.57985680451262667</c:v>
                </c:pt>
                <c:pt idx="6560">
                  <c:v>0.57530399051337577</c:v>
                </c:pt>
                <c:pt idx="6561">
                  <c:v>0.57087418269176804</c:v>
                </c:pt>
                <c:pt idx="6562">
                  <c:v>0.56657261671067105</c:v>
                </c:pt>
                <c:pt idx="6563">
                  <c:v>0.56240466315327664</c:v>
                </c:pt>
                <c:pt idx="6564">
                  <c:v>0.55837582604170111</c:v>
                </c:pt>
                <c:pt idx="6565">
                  <c:v>0.55449174113679389</c:v>
                </c:pt>
                <c:pt idx="6566">
                  <c:v>0.55075817401150462</c:v>
                </c:pt>
                <c:pt idx="6567">
                  <c:v>0.547181017894244</c:v>
                </c:pt>
                <c:pt idx="6568">
                  <c:v>0.54376629127414511</c:v>
                </c:pt>
                <c:pt idx="6569">
                  <c:v>0.54052013526410181</c:v>
                </c:pt>
                <c:pt idx="6570">
                  <c:v>0.53744881071569162</c:v>
                </c:pt>
                <c:pt idx="6571">
                  <c:v>0.53455869508044451</c:v>
                </c:pt>
                <c:pt idx="6572">
                  <c:v>0.53185627901304988</c:v>
                </c:pt>
                <c:pt idx="6573">
                  <c:v>0.52934816271169649</c:v>
                </c:pt>
                <c:pt idx="6574">
                  <c:v>0.52704105199051865</c:v>
                </c:pt>
                <c:pt idx="6575">
                  <c:v>0.52494175408090293</c:v>
                </c:pt>
                <c:pt idx="6576">
                  <c:v>0.52305717315744149</c:v>
                </c:pt>
                <c:pt idx="6577">
                  <c:v>0.52139430558483413</c:v>
                </c:pt>
                <c:pt idx="6578">
                  <c:v>0.51996023488322751</c:v>
                </c:pt>
                <c:pt idx="6579">
                  <c:v>0.51876212640878172</c:v>
                </c:pt>
                <c:pt idx="6580">
                  <c:v>0.51780722174769478</c:v>
                </c:pt>
                <c:pt idx="6581">
                  <c:v>0.517102832821426</c:v>
                </c:pt>
                <c:pt idx="6582">
                  <c:v>0.51665633570199387</c:v>
                </c:pt>
                <c:pt idx="6583">
                  <c:v>0.5164751641365255</c:v>
                </c:pt>
                <c:pt idx="6584">
                  <c:v>0.51656680278048117</c:v>
                </c:pt>
                <c:pt idx="6585">
                  <c:v>0.51693878013983252</c:v>
                </c:pt>
                <c:pt idx="6586">
                  <c:v>0.51759866122292342</c:v>
                </c:pt>
                <c:pt idx="6587">
                  <c:v>0.5185540399034303</c:v>
                </c:pt>
                <c:pt idx="6588">
                  <c:v>0.51981253099595692</c:v>
                </c:pt>
                <c:pt idx="6589">
                  <c:v>0.52138176204687015</c:v>
                </c:pt>
                <c:pt idx="6590">
                  <c:v>0.52326936484393383</c:v>
                </c:pt>
                <c:pt idx="6591">
                  <c:v>0.52548296664782956</c:v>
                </c:pt>
                <c:pt idx="6592">
                  <c:v>0.52803018115055356</c:v>
                </c:pt>
                <c:pt idx="6593">
                  <c:v>0.53091859916519824</c:v>
                </c:pt>
                <c:pt idx="6594">
                  <c:v>0.53415577905414902</c:v>
                </c:pt>
                <c:pt idx="6595">
                  <c:v>0.53774923690063725</c:v>
                </c:pt>
                <c:pt idx="6596">
                  <c:v>0.54170643643219341</c:v>
                </c:pt>
                <c:pt idx="6597">
                  <c:v>0.54603477870325667</c:v>
                </c:pt>
                <c:pt idx="6598">
                  <c:v>0.55074159154642555</c:v>
                </c:pt>
                <c:pt idx="6599">
                  <c:v>0.55583411880118161</c:v>
                </c:pt>
                <c:pt idx="6600">
                  <c:v>0.56131950933040176</c:v>
                </c:pt>
                <c:pt idx="6601">
                  <c:v>0.56720480583669386</c:v>
                </c:pt>
                <c:pt idx="6602">
                  <c:v>0.57349693348890662</c:v>
                </c:pt>
                <c:pt idx="6603">
                  <c:v>0.58020268837286437</c:v>
                </c:pt>
                <c:pt idx="6604">
                  <c:v>0.58732872577849959</c:v>
                </c:pt>
                <c:pt idx="6605">
                  <c:v>0.59488154833865547</c:v>
                </c:pt>
                <c:pt idx="6606">
                  <c:v>0.60286749403360351</c:v>
                </c:pt>
                <c:pt idx="6607">
                  <c:v>0.6112927240773729</c:v>
                </c:pt>
                <c:pt idx="6608">
                  <c:v>0.62016321070272151</c:v>
                </c:pt>
                <c:pt idx="6609">
                  <c:v>0.6294847248609321</c:v>
                </c:pt>
                <c:pt idx="6610">
                  <c:v>0.63926282385571054</c:v>
                </c:pt>
                <c:pt idx="6611">
                  <c:v>0.64950283892834115</c:v>
                </c:pt>
                <c:pt idx="6612">
                  <c:v>0.66020986281516192</c:v>
                </c:pt>
                <c:pt idx="6613">
                  <c:v>0.67138873729527904</c:v>
                </c:pt>
                <c:pt idx="6614">
                  <c:v>0.68304404075146552</c:v>
                </c:pt>
                <c:pt idx="6615">
                  <c:v>0.69518007576336949</c:v>
                </c:pt>
                <c:pt idx="6616">
                  <c:v>0.70780085675696269</c:v>
                </c:pt>
                <c:pt idx="6617">
                  <c:v>0.72091009773049963</c:v>
                </c:pt>
                <c:pt idx="6618">
                  <c:v>0.73451120008191828</c:v>
                </c:pt>
                <c:pt idx="6619">
                  <c:v>0.74860724055959604</c:v>
                </c:pt>
                <c:pt idx="6620">
                  <c:v>0.7632009593616994</c:v>
                </c:pt>
                <c:pt idx="6621">
                  <c:v>0.77829474840686763</c:v>
                </c:pt>
                <c:pt idx="6622">
                  <c:v>0.79389063980274654</c:v>
                </c:pt>
                <c:pt idx="6623">
                  <c:v>0.80999029453488325</c:v>
                </c:pt>
                <c:pt idx="6624">
                  <c:v>0.82659499140407144</c:v>
                </c:pt>
                <c:pt idx="6625">
                  <c:v>0.84370561623519702</c:v>
                </c:pt>
                <c:pt idx="6626">
                  <c:v>0.86132265138448405</c:v>
                </c:pt>
                <c:pt idx="6627">
                  <c:v>0.87944616556999322</c:v>
                </c:pt>
                <c:pt idx="6628">
                  <c:v>0.89807580405159726</c:v>
                </c:pt>
                <c:pt idx="6629">
                  <c:v>0.91721077918655858</c:v>
                </c:pt>
                <c:pt idx="6630">
                  <c:v>0.93684986138471316</c:v>
                </c:pt>
                <c:pt idx="6631">
                  <c:v>0.95699137049039462</c:v>
                </c:pt>
                <c:pt idx="6632">
                  <c:v>0.97763316761549413</c:v>
                </c:pt>
                <c:pt idx="6633">
                  <c:v>0.99877264744845462</c:v>
                </c:pt>
                <c:pt idx="6634">
                  <c:v>1.0204067310643978</c:v>
                </c:pt>
                <c:pt idx="6635">
                  <c:v>1.0425318592597868</c:v>
                </c:pt>
                <c:pt idx="6636">
                  <c:v>1.0651439864359407</c:v>
                </c:pt>
                <c:pt idx="6637">
                  <c:v>1.0882385750539501</c:v>
                </c:pt>
                <c:pt idx="6638">
                  <c:v>1.1118105906839757</c:v>
                </c:pt>
                <c:pt idx="6639">
                  <c:v>1.1358544976700915</c:v>
                </c:pt>
                <c:pt idx="6640">
                  <c:v>1.1603642554319498</c:v>
                </c:pt>
                <c:pt idx="6641">
                  <c:v>1.1853333154236159</c:v>
                </c:pt>
                <c:pt idx="6642">
                  <c:v>1.2107546187678977</c:v>
                </c:pt>
                <c:pt idx="6643">
                  <c:v>1.2366205945857642</c:v>
                </c:pt>
                <c:pt idx="6644">
                  <c:v>1.2629231590365551</c:v>
                </c:pt>
                <c:pt idx="6645">
                  <c:v>1.289653715085362</c:v>
                </c:pt>
                <c:pt idx="6646">
                  <c:v>1.3168031530135351</c:v>
                </c:pt>
                <c:pt idx="6647">
                  <c:v>1.3443618516841958</c:v>
                </c:pt>
                <c:pt idx="6648">
                  <c:v>1.3723196805759754</c:v>
                </c:pt>
                <c:pt idx="6649">
                  <c:v>1.4006660025956266</c:v>
                </c:pt>
                <c:pt idx="6650">
                  <c:v>1.4293896776786432</c:v>
                </c:pt>
                <c:pt idx="6651">
                  <c:v>1.458479067187014</c:v>
                </c:pt>
                <c:pt idx="6652">
                  <c:v>1.4879220391080656</c:v>
                </c:pt>
                <c:pt idx="6653">
                  <c:v>1.5177059740622645</c:v>
                </c:pt>
                <c:pt idx="6654">
                  <c:v>1.5478177721204878</c:v>
                </c:pt>
                <c:pt idx="6655">
                  <c:v>1.5782438604341087</c:v>
                </c:pt>
                <c:pt idx="6656">
                  <c:v>1.6089702016763501</c:v>
                </c:pt>
                <c:pt idx="6657">
                  <c:v>1.6399823032946335</c:v>
                </c:pt>
                <c:pt idx="6658">
                  <c:v>1.67126522756771</c:v>
                </c:pt>
                <c:pt idx="6659">
                  <c:v>1.7028036024648896</c:v>
                </c:pt>
                <c:pt idx="6660">
                  <c:v>1.7345816332981308</c:v>
                </c:pt>
                <c:pt idx="6661">
                  <c:v>1.7665831151587761</c:v>
                </c:pt>
                <c:pt idx="6662">
                  <c:v>1.7987914461272798</c:v>
                </c:pt>
                <c:pt idx="6663">
                  <c:v>1.8311896412441468</c:v>
                </c:pt>
                <c:pt idx="6664">
                  <c:v>1.863760347226961</c:v>
                </c:pt>
                <c:pt idx="6665">
                  <c:v>1.8964858579161039</c:v>
                </c:pt>
                <c:pt idx="6666">
                  <c:v>1.929348130433352</c:v>
                </c:pt>
                <c:pt idx="6667">
                  <c:v>1.962328802031674</c:v>
                </c:pt>
                <c:pt idx="6668">
                  <c:v>1.9954092076129228</c:v>
                </c:pt>
                <c:pt idx="6669">
                  <c:v>2.0285703978946175</c:v>
                </c:pt>
                <c:pt idx="6670">
                  <c:v>2.0617931581961875</c:v>
                </c:pt>
                <c:pt idx="6671">
                  <c:v>2.0950580278181903</c:v>
                </c:pt>
                <c:pt idx="6672">
                  <c:v>2.1283453199911997</c:v>
                </c:pt>
                <c:pt idx="6673">
                  <c:v>2.1616351423557418</c:v>
                </c:pt>
                <c:pt idx="6674">
                  <c:v>2.1949074179508905</c:v>
                </c:pt>
                <c:pt idx="6675">
                  <c:v>2.2281419066703445</c:v>
                </c:pt>
                <c:pt idx="6676">
                  <c:v>2.2613182271591388</c:v>
                </c:pt>
                <c:pt idx="6677">
                  <c:v>2.2944158791092852</c:v>
                </c:pt>
                <c:pt idx="6678">
                  <c:v>2.3274142659221417</c:v>
                </c:pt>
                <c:pt idx="6679">
                  <c:v>2.3602927176962698</c:v>
                </c:pt>
                <c:pt idx="6680">
                  <c:v>2.3930305145029567</c:v>
                </c:pt>
                <c:pt idx="6681">
                  <c:v>2.4256069099119433</c:v>
                </c:pt>
                <c:pt idx="6682">
                  <c:v>2.4580011547211607</c:v>
                </c:pt>
                <c:pt idx="6683">
                  <c:v>2.4901925208546203</c:v>
                </c:pt>
                <c:pt idx="6684">
                  <c:v>2.5221603253820608</c:v>
                </c:pt>
                <c:pt idx="6685">
                  <c:v>2.5538839546203489</c:v>
                </c:pt>
                <c:pt idx="6686">
                  <c:v>2.5853428882709948</c:v>
                </c:pt>
                <c:pt idx="6687">
                  <c:v>2.6165167235520914</c:v>
                </c:pt>
                <c:pt idx="6688">
                  <c:v>2.6473851992804356</c:v>
                </c:pt>
                <c:pt idx="6689">
                  <c:v>2.6779282198579932</c:v>
                </c:pt>
                <c:pt idx="6690">
                  <c:v>2.7081258791227492</c:v>
                </c:pt>
                <c:pt idx="6691">
                  <c:v>2.7379584840148818</c:v>
                </c:pt>
                <c:pt idx="6692">
                  <c:v>2.767406578017988</c:v>
                </c:pt>
                <c:pt idx="6693">
                  <c:v>2.7964509643327853</c:v>
                </c:pt>
                <c:pt idx="6694">
                  <c:v>2.8250727287356625</c:v>
                </c:pt>
                <c:pt idx="6695">
                  <c:v>2.8532532620864082</c:v>
                </c:pt>
                <c:pt idx="6696">
                  <c:v>2.8809742824348419</c:v>
                </c:pt>
                <c:pt idx="6697">
                  <c:v>2.9082178566957531</c:v>
                </c:pt>
                <c:pt idx="6698">
                  <c:v>2.9349664218408749</c:v>
                </c:pt>
                <c:pt idx="6699">
                  <c:v>2.9612028055791209</c:v>
                </c:pt>
                <c:pt idx="6700">
                  <c:v>2.9869102464777213</c:v>
                </c:pt>
                <c:pt idx="6701">
                  <c:v>3.012072413495118</c:v>
                </c:pt>
                <c:pt idx="6702">
                  <c:v>3.0366734248843352</c:v>
                </c:pt>
                <c:pt idx="6703">
                  <c:v>3.0606978664367652</c:v>
                </c:pt>
                <c:pt idx="6704">
                  <c:v>3.0841308090287516</c:v>
                </c:pt>
                <c:pt idx="6705">
                  <c:v>3.1069578254458228</c:v>
                </c:pt>
                <c:pt idx="6706">
                  <c:v>3.1291650064476682</c:v>
                </c:pt>
                <c:pt idx="6707">
                  <c:v>3.1507389760538529</c:v>
                </c:pt>
                <c:pt idx="6708">
                  <c:v>3.1716669060153388</c:v>
                </c:pt>
                <c:pt idx="6709">
                  <c:v>3.1919365294559192</c:v>
                </c:pt>
                <c:pt idx="6710">
                  <c:v>3.2115361536531277</c:v>
                </c:pt>
                <c:pt idx="6711">
                  <c:v>3.2304546719450471</c:v>
                </c:pt>
                <c:pt idx="6712">
                  <c:v>3.2486815747385842</c:v>
                </c:pt>
                <c:pt idx="6713">
                  <c:v>3.2662069596063312</c:v>
                </c:pt>
                <c:pt idx="6714">
                  <c:v>3.2830215404541288</c:v>
                </c:pt>
                <c:pt idx="6715">
                  <c:v>3.2991166557527549</c:v>
                </c:pt>
                <c:pt idx="6716">
                  <c:v>3.3144842758132635</c:v>
                </c:pt>
                <c:pt idx="6717">
                  <c:v>3.3291170091084883</c:v>
                </c:pt>
                <c:pt idx="6718">
                  <c:v>3.3430081076285592</c:v>
                </c:pt>
                <c:pt idx="6719">
                  <c:v>3.3561514712639977</c:v>
                </c:pt>
                <c:pt idx="6720">
                  <c:v>3.3685416512221855</c:v>
                </c:pt>
                <c:pt idx="6721">
                  <c:v>3.3801738524721143</c:v>
                </c:pt>
                <c:pt idx="6722">
                  <c:v>3.3910439352164672</c:v>
                </c:pt>
                <c:pt idx="6723">
                  <c:v>3.4011484154045251</c:v>
                </c:pt>
                <c:pt idx="6724">
                  <c:v>3.4104844642842456</c:v>
                </c:pt>
                <c:pt idx="6725">
                  <c:v>3.4190499070044527</c:v>
                </c:pt>
                <c:pt idx="6726">
                  <c:v>3.4268432202784163</c:v>
                </c:pt>
                <c:pt idx="6727">
                  <c:v>3.4338635291220387</c:v>
                </c:pt>
                <c:pt idx="6728">
                  <c:v>3.4401106026747783</c:v>
                </c:pt>
                <c:pt idx="6729">
                  <c:v>3.4455848491278589</c:v>
                </c:pt>
                <c:pt idx="6730">
                  <c:v>3.4502873097700903</c:v>
                </c:pt>
                <c:pt idx="6731">
                  <c:v>3.4542196521763695</c:v>
                </c:pt>
                <c:pt idx="6732">
                  <c:v>3.4573841625551882</c:v>
                </c:pt>
                <c:pt idx="6733">
                  <c:v>3.45978373728168</c:v>
                </c:pt>
                <c:pt idx="6734">
                  <c:v>3.4614218736355982</c:v>
                </c:pt>
                <c:pt idx="6735">
                  <c:v>3.4623026597776665</c:v>
                </c:pt>
                <c:pt idx="6736">
                  <c:v>3.4624307639801226</c:v>
                </c:pt>
                <c:pt idx="6737">
                  <c:v>3.4618114231507593</c:v>
                </c:pt>
                <c:pt idx="6738">
                  <c:v>3.4604504306703121</c:v>
                </c:pt>
                <c:pt idx="6739">
                  <c:v>3.4583541235799458</c:v>
                </c:pt>
                <c:pt idx="6740">
                  <c:v>3.4555293691470217</c:v>
                </c:pt>
                <c:pt idx="6741">
                  <c:v>3.4519835508402408</c:v>
                </c:pt>
                <c:pt idx="6742">
                  <c:v>3.4477245537517995</c:v>
                </c:pt>
                <c:pt idx="6743">
                  <c:v>3.4427607494938197</c:v>
                </c:pt>
                <c:pt idx="6744">
                  <c:v>3.4371009806087627</c:v>
                </c:pt>
                <c:pt idx="6745">
                  <c:v>3.4307545445230887</c:v>
                </c:pt>
                <c:pt idx="6746">
                  <c:v>3.4237311770855077</c:v>
                </c:pt>
                <c:pt idx="6747">
                  <c:v>3.4160410357205087</c:v>
                </c:pt>
                <c:pt idx="6748">
                  <c:v>3.4076946822317149</c:v>
                </c:pt>
                <c:pt idx="6749">
                  <c:v>3.3987030652989647</c:v>
                </c:pt>
                <c:pt idx="6750">
                  <c:v>3.3890775026915612</c:v>
                </c:pt>
                <c:pt idx="6751">
                  <c:v>3.3788296632473398</c:v>
                </c:pt>
                <c:pt idx="6752">
                  <c:v>3.3679715486431401</c:v>
                </c:pt>
                <c:pt idx="6753">
                  <c:v>3.3565154749955037</c:v>
                </c:pt>
                <c:pt idx="6754">
                  <c:v>3.3444740543294582</c:v>
                </c:pt>
                <c:pt idx="6755">
                  <c:v>3.3318601759421194</c:v>
                </c:pt>
                <c:pt idx="6756">
                  <c:v>3.3186869877049827</c:v>
                </c:pt>
                <c:pt idx="6757">
                  <c:v>3.3049678773316682</c:v>
                </c:pt>
                <c:pt idx="6758">
                  <c:v>3.2907164536456341</c:v>
                </c:pt>
                <c:pt idx="6759">
                  <c:v>3.2759465278813202</c:v>
                </c:pt>
                <c:pt idx="6760">
                  <c:v>3.2606720950500394</c:v>
                </c:pt>
                <c:pt idx="6761">
                  <c:v>3.2449073154011892</c:v>
                </c:pt>
                <c:pt idx="6762">
                  <c:v>3.2286664960064759</c:v>
                </c:pt>
                <c:pt idx="6763">
                  <c:v>3.2119640725004652</c:v>
                </c:pt>
                <c:pt idx="6764">
                  <c:v>3.1948145910033783</c:v>
                </c:pt>
                <c:pt idx="6765">
                  <c:v>3.177232690248859</c:v>
                </c:pt>
                <c:pt idx="6766">
                  <c:v>3.1592330839527647</c:v>
                </c:pt>
                <c:pt idx="6767">
                  <c:v>3.1408305434362891</c:v>
                </c:pt>
                <c:pt idx="6768">
                  <c:v>3.1220398805366543</c:v>
                </c:pt>
                <c:pt idx="6769">
                  <c:v>3.1028759308215901</c:v>
                </c:pt>
                <c:pt idx="6770">
                  <c:v>3.0833535371319201</c:v>
                </c:pt>
                <c:pt idx="6771">
                  <c:v>3.0634875334734142</c:v>
                </c:pt>
                <c:pt idx="6772">
                  <c:v>3.0432927292731766</c:v>
                </c:pt>
                <c:pt idx="6773">
                  <c:v>3.022783894022925</c:v>
                </c:pt>
                <c:pt idx="6774">
                  <c:v>3.0019757423205315</c:v>
                </c:pt>
                <c:pt idx="6775">
                  <c:v>2.9808829193325748</c:v>
                </c:pt>
                <c:pt idx="6776">
                  <c:v>2.9595199866838779</c:v>
                </c:pt>
                <c:pt idx="6777">
                  <c:v>2.9379014087896822</c:v>
                </c:pt>
                <c:pt idx="6778">
                  <c:v>2.916041539647154</c:v>
                </c:pt>
                <c:pt idx="6779">
                  <c:v>2.8939546100882469</c:v>
                </c:pt>
                <c:pt idx="6780">
                  <c:v>2.8716547155089525</c:v>
                </c:pt>
                <c:pt idx="6781">
                  <c:v>2.8491558040804867</c:v>
                </c:pt>
                <c:pt idx="6782">
                  <c:v>2.8264716654492967</c:v>
                </c:pt>
                <c:pt idx="6783">
                  <c:v>2.8036159199334487</c:v>
                </c:pt>
                <c:pt idx="6784">
                  <c:v>2.7806020082154124</c:v>
                </c:pt>
                <c:pt idx="6785">
                  <c:v>2.7574431815395837</c:v>
                </c:pt>
                <c:pt idx="6786">
                  <c:v>2.7341524924142533</c:v>
                </c:pt>
                <c:pt idx="6787">
                  <c:v>2.7107427858188067</c:v>
                </c:pt>
                <c:pt idx="6788">
                  <c:v>2.6872266909169729</c:v>
                </c:pt>
                <c:pt idx="6789">
                  <c:v>2.6636166132750372</c:v>
                </c:pt>
                <c:pt idx="6790">
                  <c:v>2.6399247275841002</c:v>
                </c:pt>
                <c:pt idx="6791">
                  <c:v>2.6161629708833267</c:v>
                </c:pt>
                <c:pt idx="6792">
                  <c:v>2.5923430362760529</c:v>
                </c:pt>
                <c:pt idx="6793">
                  <c:v>2.5684763671439352</c:v>
                </c:pt>
                <c:pt idx="6794">
                  <c:v>2.5445741518437646</c:v>
                </c:pt>
                <c:pt idx="6795">
                  <c:v>2.5206473188867231</c:v>
                </c:pt>
                <c:pt idx="6796">
                  <c:v>2.4967065325908777</c:v>
                </c:pt>
                <c:pt idx="6797">
                  <c:v>2.4727621892006364</c:v>
                </c:pt>
                <c:pt idx="6798">
                  <c:v>2.4488244134640027</c:v>
                </c:pt>
                <c:pt idx="6799">
                  <c:v>2.4249030556601578</c:v>
                </c:pt>
                <c:pt idx="6800">
                  <c:v>2.4010076890637353</c:v>
                </c:pt>
                <c:pt idx="6801">
                  <c:v>2.3771476078438067</c:v>
                </c:pt>
                <c:pt idx="6802">
                  <c:v>2.3533318253797058</c:v>
                </c:pt>
                <c:pt idx="6803">
                  <c:v>2.329569072984488</c:v>
                </c:pt>
                <c:pt idx="6804">
                  <c:v>2.305867799029262</c:v>
                </c:pt>
                <c:pt idx="6805">
                  <c:v>2.2822361684512398</c:v>
                </c:pt>
                <c:pt idx="6806">
                  <c:v>2.2586820626357542</c:v>
                </c:pt>
                <c:pt idx="6807">
                  <c:v>2.2352130796605931</c:v>
                </c:pt>
                <c:pt idx="6808">
                  <c:v>2.2118365348908133</c:v>
                </c:pt>
                <c:pt idx="6809">
                  <c:v>2.1885594619076989</c:v>
                </c:pt>
                <c:pt idx="6810">
                  <c:v>2.1653886137640574</c:v>
                </c:pt>
                <c:pt idx="6811">
                  <c:v>2.1423304645484702</c:v>
                </c:pt>
                <c:pt idx="6812">
                  <c:v>2.1193912112496616</c:v>
                </c:pt>
                <c:pt idx="6813">
                  <c:v>2.0965767759028591</c:v>
                </c:pt>
                <c:pt idx="6814">
                  <c:v>2.0738928080104517</c:v>
                </c:pt>
                <c:pt idx="6815">
                  <c:v>2.0513446872195877</c:v>
                </c:pt>
                <c:pt idx="6816">
                  <c:v>2.0289375262450799</c:v>
                </c:pt>
                <c:pt idx="6817">
                  <c:v>2.0066761740259227</c:v>
                </c:pt>
                <c:pt idx="6818">
                  <c:v>1.9845652190995473</c:v>
                </c:pt>
                <c:pt idx="6819">
                  <c:v>1.9626089931838311</c:v>
                </c:pt>
                <c:pt idx="6820">
                  <c:v>1.9408115749529637</c:v>
                </c:pt>
                <c:pt idx="6821">
                  <c:v>1.9191767939929758</c:v>
                </c:pt>
                <c:pt idx="6822">
                  <c:v>1.8977082349283421</c:v>
                </c:pt>
                <c:pt idx="6823">
                  <c:v>1.8764092417042013</c:v>
                </c:pt>
                <c:pt idx="6824">
                  <c:v>1.8552829220131961</c:v>
                </c:pt>
                <c:pt idx="6825">
                  <c:v>1.8343321518564577</c:v>
                </c:pt>
                <c:pt idx="6826">
                  <c:v>1.8135595802251192</c:v>
                </c:pt>
                <c:pt idx="6827">
                  <c:v>1.7929676338937452</c:v>
                </c:pt>
                <c:pt idx="6828">
                  <c:v>1.7725585223125806</c:v>
                </c:pt>
                <c:pt idx="6829">
                  <c:v>1.752334242588885</c:v>
                </c:pt>
                <c:pt idx="6830">
                  <c:v>1.7322965845483851</c:v>
                </c:pt>
                <c:pt idx="6831">
                  <c:v>1.7124471358642761</c:v>
                </c:pt>
                <c:pt idx="6832">
                  <c:v>1.692787287246976</c:v>
                </c:pt>
                <c:pt idx="6833">
                  <c:v>1.6733182376829754</c:v>
                </c:pt>
                <c:pt idx="6834">
                  <c:v>1.6540409997161249</c:v>
                </c:pt>
                <c:pt idx="6835">
                  <c:v>1.6349564047611547</c:v>
                </c:pt>
                <c:pt idx="6836">
                  <c:v>1.6160651084420081</c:v>
                </c:pt>
                <c:pt idx="6837">
                  <c:v>1.5973675959461384</c:v>
                </c:pt>
                <c:pt idx="6838">
                  <c:v>1.5788641873905174</c:v>
                </c:pt>
                <c:pt idx="6839">
                  <c:v>1.5605550431869235</c:v>
                </c:pt>
                <c:pt idx="6840">
                  <c:v>1.5424401694052372</c:v>
                </c:pt>
                <c:pt idx="6841">
                  <c:v>1.5245194231248242</c:v>
                </c:pt>
                <c:pt idx="6842">
                  <c:v>1.506792517769181</c:v>
                </c:pt>
                <c:pt idx="6843">
                  <c:v>1.4892590284190719</c:v>
                </c:pt>
                <c:pt idx="6844">
                  <c:v>1.4719183970969996</c:v>
                </c:pt>
                <c:pt idx="6845">
                  <c:v>1.4547699380200254</c:v>
                </c:pt>
                <c:pt idx="6846">
                  <c:v>1.4378128428146764</c:v>
                </c:pt>
                <c:pt idx="6847">
                  <c:v>1.4210461856916439</c:v>
                </c:pt>
                <c:pt idx="6848">
                  <c:v>1.4044689285745247</c:v>
                </c:pt>
                <c:pt idx="6849">
                  <c:v>1.3880799261802788</c:v>
                </c:pt>
                <c:pt idx="6850">
                  <c:v>1.3718779310478506</c:v>
                </c:pt>
                <c:pt idx="6851">
                  <c:v>1.3558615985117455</c:v>
                </c:pt>
                <c:pt idx="6852">
                  <c:v>1.3400294916191438</c:v>
                </c:pt>
                <c:pt idx="6853">
                  <c:v>1.3243800859869161</c:v>
                </c:pt>
                <c:pt idx="6854">
                  <c:v>1.3089117745965144</c:v>
                </c:pt>
                <c:pt idx="6855">
                  <c:v>1.2936228725277419</c:v>
                </c:pt>
                <c:pt idx="6856">
                  <c:v>1.2785116216257404</c:v>
                </c:pt>
                <c:pt idx="6857">
                  <c:v>1.2635761951039719</c:v>
                </c:pt>
                <c:pt idx="6858">
                  <c:v>1.2488147020802718</c:v>
                </c:pt>
                <c:pt idx="6859">
                  <c:v>1.2342251920451086</c:v>
                </c:pt>
                <c:pt idx="6860">
                  <c:v>1.2198056592636348</c:v>
                </c:pt>
                <c:pt idx="6861">
                  <c:v>1.2055540471094162</c:v>
                </c:pt>
                <c:pt idx="6862">
                  <c:v>1.191468252330766</c:v>
                </c:pt>
                <c:pt idx="6863">
                  <c:v>1.1775461292504321</c:v>
                </c:pt>
                <c:pt idx="6864">
                  <c:v>1.1637854938978089</c:v>
                </c:pt>
                <c:pt idx="6865">
                  <c:v>1.1501841280759155</c:v>
                </c:pt>
                <c:pt idx="6866">
                  <c:v>1.1367397833624975</c:v>
                </c:pt>
                <c:pt idx="6867">
                  <c:v>1.1234501850484719</c:v>
                </c:pt>
                <c:pt idx="6868">
                  <c:v>1.1103130360115723</c:v>
                </c:pt>
                <c:pt idx="6869">
                  <c:v>1.097326020530021</c:v>
                </c:pt>
                <c:pt idx="6870">
                  <c:v>1.08448680803508</c:v>
                </c:pt>
                <c:pt idx="6871">
                  <c:v>1.0717930568059846</c:v>
                </c:pt>
                <c:pt idx="6872">
                  <c:v>1.0592424176072424</c:v>
                </c:pt>
                <c:pt idx="6873">
                  <c:v>1.0468325372715701</c:v>
                </c:pt>
                <c:pt idx="6874">
                  <c:v>1.0345610622290913</c:v>
                </c:pt>
                <c:pt idx="6875">
                  <c:v>1.0224256419864413</c:v>
                </c:pt>
                <c:pt idx="6876">
                  <c:v>1.010423932555202</c:v>
                </c:pt>
                <c:pt idx="6877">
                  <c:v>0.99855359983482117</c:v>
                </c:pt>
                <c:pt idx="6878">
                  <c:v>0.9868123229499759</c:v>
                </c:pt>
                <c:pt idx="6879">
                  <c:v>0.97519779754500124</c:v>
                </c:pt>
                <c:pt idx="6880">
                  <c:v>0.96370773903846751</c:v>
                </c:pt>
                <c:pt idx="6881">
                  <c:v>0.95233988583912466</c:v>
                </c:pt>
                <c:pt idx="6882">
                  <c:v>0.94109200252595204</c:v>
                </c:pt>
                <c:pt idx="6883">
                  <c:v>0.9299618829942099</c:v>
                </c:pt>
                <c:pt idx="6884">
                  <c:v>0.91894735357050805</c:v>
                </c:pt>
                <c:pt idx="6885">
                  <c:v>0.90804627609757993</c:v>
                </c:pt>
                <c:pt idx="6886">
                  <c:v>0.8972565509929481</c:v>
                </c:pt>
                <c:pt idx="6887">
                  <c:v>0.88657612028171939</c:v>
                </c:pt>
                <c:pt idx="6888">
                  <c:v>0.87600297060678134</c:v>
                </c:pt>
                <c:pt idx="6889">
                  <c:v>0.86553513621789768</c:v>
                </c:pt>
                <c:pt idx="6890">
                  <c:v>0.85517070194189371</c:v>
                </c:pt>
                <c:pt idx="6891">
                  <c:v>0.84490780613567751</c:v>
                </c:pt>
                <c:pt idx="6892">
                  <c:v>0.83474464362419887</c:v>
                </c:pt>
                <c:pt idx="6893">
                  <c:v>0.82467946862437247</c:v>
                </c:pt>
                <c:pt idx="6894">
                  <c:v>0.8147105976574156</c:v>
                </c:pt>
                <c:pt idx="6895">
                  <c:v>0.80483641245064563</c:v>
                </c:pt>
                <c:pt idx="6896">
                  <c:v>0.7950553628298489</c:v>
                </c:pt>
                <c:pt idx="6897">
                  <c:v>0.7853659696048213</c:v>
                </c:pt>
                <c:pt idx="6898">
                  <c:v>0.77576682744661973</c:v>
                </c:pt>
                <c:pt idx="6899">
                  <c:v>0.76625660776117355</c:v>
                </c:pt>
                <c:pt idx="6900">
                  <c:v>0.75683406155627664</c:v>
                </c:pt>
                <c:pt idx="6901">
                  <c:v>0.74749802230620965</c:v>
                </c:pt>
                <c:pt idx="6902">
                  <c:v>0.7382474088111044</c:v>
                </c:pt>
                <c:pt idx="6903">
                  <c:v>0.72908122805497388</c:v>
                </c:pt>
                <c:pt idx="6904">
                  <c:v>0.71999857805977541</c:v>
                </c:pt>
                <c:pt idx="6905">
                  <c:v>0.71099865073710611</c:v>
                </c:pt>
                <c:pt idx="6906">
                  <c:v>0.70208073473686949</c:v>
                </c:pt>
                <c:pt idx="6907">
                  <c:v>0.69324421829336214</c:v>
                </c:pt>
                <c:pt idx="6908">
                  <c:v>0.68448859206652568</c:v>
                </c:pt>
                <c:pt idx="6909">
                  <c:v>0.67581345198026055</c:v>
                </c:pt>
                <c:pt idx="6910">
                  <c:v>0.66721850205437139</c:v>
                </c:pt>
                <c:pt idx="6911">
                  <c:v>0.65870355723121732</c:v>
                </c:pt>
                <c:pt idx="6912">
                  <c:v>0.65026854619414554</c:v>
                </c:pt>
                <c:pt idx="6913">
                  <c:v>0.6419135141769966</c:v>
                </c:pt>
                <c:pt idx="6914">
                  <c:v>0.63363862576329644</c:v>
                </c:pt>
                <c:pt idx="6915">
                  <c:v>0.62544416767227562</c:v>
                </c:pt>
                <c:pt idx="6916">
                  <c:v>0.61733055153047589</c:v>
                </c:pt>
                <c:pt idx="6917">
                  <c:v>0.60929831662602441</c:v>
                </c:pt>
                <c:pt idx="6918">
                  <c:v>0.60134813264319686</c:v>
                </c:pt>
                <c:pt idx="6919">
                  <c:v>0.59348080237445433</c:v>
                </c:pt>
                <c:pt idx="6920">
                  <c:v>0.58569726440702452</c:v>
                </c:pt>
                <c:pt idx="6921">
                  <c:v>0.57799859578053669</c:v>
                </c:pt>
                <c:pt idx="6922">
                  <c:v>0.57038601461217264</c:v>
                </c:pt>
                <c:pt idx="6923">
                  <c:v>0.56286088268611001</c:v>
                </c:pt>
                <c:pt idx="6924">
                  <c:v>0.55542470800258614</c:v>
                </c:pt>
                <c:pt idx="6925">
                  <c:v>0.5480791472829275</c:v>
                </c:pt>
                <c:pt idx="6926">
                  <c:v>0.54082600842598061</c:v>
                </c:pt>
                <c:pt idx="6927">
                  <c:v>0.53366725291105088</c:v>
                </c:pt>
                <c:pt idx="6928">
                  <c:v>0.52660499814306883</c:v>
                </c:pt>
                <c:pt idx="6929">
                  <c:v>0.51964151973401362</c:v>
                </c:pt>
                <c:pt idx="6930">
                  <c:v>0.51277925371587718</c:v>
                </c:pt>
                <c:pt idx="6931">
                  <c:v>0.50602079868006977</c:v>
                </c:pt>
                <c:pt idx="6932">
                  <c:v>0.49936891783581616</c:v>
                </c:pt>
                <c:pt idx="6933">
                  <c:v>0.49282654098375123</c:v>
                </c:pt>
                <c:pt idx="6934">
                  <c:v>0.48639676639674972</c:v>
                </c:pt>
                <c:pt idx="6935">
                  <c:v>0.48008286260262012</c:v>
                </c:pt>
                <c:pt idx="6936">
                  <c:v>0.47388827006169515</c:v>
                </c:pt>
                <c:pt idx="6937">
                  <c:v>0.46781660273247366</c:v>
                </c:pt>
                <c:pt idx="6938">
                  <c:v>0.46187164951863946</c:v>
                </c:pt>
                <c:pt idx="6939">
                  <c:v>0.45605737559000642</c:v>
                </c:pt>
                <c:pt idx="6940">
                  <c:v>0.45037792357046375</c:v>
                </c:pt>
                <c:pt idx="6941">
                  <c:v>0.44483761458488158</c:v>
                </c:pt>
                <c:pt idx="6942">
                  <c:v>0.43944094915782927</c:v>
                </c:pt>
                <c:pt idx="6943">
                  <c:v>0.43419260795636033</c:v>
                </c:pt>
                <c:pt idx="6944">
                  <c:v>0.42909745236871116</c:v>
                </c:pt>
                <c:pt idx="6945">
                  <c:v>0.42416052491076367</c:v>
                </c:pt>
                <c:pt idx="6946">
                  <c:v>0.41938704945277377</c:v>
                </c:pt>
                <c:pt idx="6947">
                  <c:v>0.41478243125774988</c:v>
                </c:pt>
                <c:pt idx="6948">
                  <c:v>0.41035225682288573</c:v>
                </c:pt>
                <c:pt idx="6949">
                  <c:v>0.40610229351659161</c:v>
                </c:pt>
                <c:pt idx="6950">
                  <c:v>0.40203848900179712</c:v>
                </c:pt>
                <c:pt idx="6951">
                  <c:v>0.39816697043769428</c:v>
                </c:pt>
                <c:pt idx="6952">
                  <c:v>0.39449404345127381</c:v>
                </c:pt>
                <c:pt idx="6953">
                  <c:v>0.39102619087027607</c:v>
                </c:pt>
                <c:pt idx="6954">
                  <c:v>0.38777007120901491</c:v>
                </c:pt>
                <c:pt idx="6955">
                  <c:v>0.38473251689903432</c:v>
                </c:pt>
                <c:pt idx="6956">
                  <c:v>0.38192053225580441</c:v>
                </c:pt>
                <c:pt idx="6957">
                  <c:v>0.37934129117381854</c:v>
                </c:pt>
                <c:pt idx="6958">
                  <c:v>0.37700213454138676</c:v>
                </c:pt>
                <c:pt idx="6959">
                  <c:v>0.37491056736763362</c:v>
                </c:pt>
                <c:pt idx="6960">
                  <c:v>0.37307425561359608</c:v>
                </c:pt>
                <c:pt idx="6961">
                  <c:v>0.37150102271987401</c:v>
                </c:pt>
                <c:pt idx="6962">
                  <c:v>0.37019884582336732</c:v>
                </c:pt>
                <c:pt idx="6963">
                  <c:v>0.36917585165571482</c:v>
                </c:pt>
                <c:pt idx="6964">
                  <c:v>0.36844031211678452</c:v>
                </c:pt>
                <c:pt idx="6965">
                  <c:v>0.36800063951643952</c:v>
                </c:pt>
                <c:pt idx="6966">
                  <c:v>0.36786538147761716</c:v>
                </c:pt>
                <c:pt idx="6967">
                  <c:v>0.36804321549589886</c:v>
                </c:pt>
                <c:pt idx="6968">
                  <c:v>0.36854294314850622</c:v>
                </c:pt>
                <c:pt idx="6969">
                  <c:v>0.36937348394835129</c:v>
                </c:pt>
                <c:pt idx="6970">
                  <c:v>0.37054386883819734</c:v>
                </c:pt>
                <c:pt idx="6971">
                  <c:v>0.37206323331991842</c:v>
                </c:pt>
                <c:pt idx="6972">
                  <c:v>0.37394081021559888</c:v>
                </c:pt>
                <c:pt idx="6973">
                  <c:v>0.37618592205684348</c:v>
                </c:pt>
                <c:pt idx="6974">
                  <c:v>0.37880797309906744</c:v>
                </c:pt>
                <c:pt idx="6975">
                  <c:v>0.38181644095906003</c:v>
                </c:pt>
                <c:pt idx="6976">
                  <c:v>0.38522086787362153</c:v>
                </c:pt>
                <c:pt idx="6977">
                  <c:v>0.38903085157850786</c:v>
                </c:pt>
                <c:pt idx="6978">
                  <c:v>0.39325603580712981</c:v>
                </c:pt>
                <c:pt idx="6979">
                  <c:v>0.39790610040918961</c:v>
                </c:pt>
                <c:pt idx="6980">
                  <c:v>0.40299075109070431</c:v>
                </c:pt>
                <c:pt idx="6981">
                  <c:v>0.40851970877652022</c:v>
                </c:pt>
                <c:pt idx="6982">
                  <c:v>0.41450269859847066</c:v>
                </c:pt>
                <c:pt idx="6983">
                  <c:v>0.42094943851206368</c:v>
                </c:pt>
                <c:pt idx="6984">
                  <c:v>0.42786962754616781</c:v>
                </c:pt>
                <c:pt idx="6985">
                  <c:v>0.43527293369053466</c:v>
                </c:pt>
                <c:pt idx="6986">
                  <c:v>0.44316898142715411</c:v>
                </c:pt>
                <c:pt idx="6987">
                  <c:v>0.45156733891241968</c:v>
                </c:pt>
                <c:pt idx="6988">
                  <c:v>0.46047750481746885</c:v>
                </c:pt>
                <c:pt idx="6989">
                  <c:v>0.46990889483564185</c:v>
                </c:pt>
                <c:pt idx="6990">
                  <c:v>0.47987082786692725</c:v>
                </c:pt>
                <c:pt idx="6991">
                  <c:v>0.49037251188949765</c:v>
                </c:pt>
                <c:pt idx="6992">
                  <c:v>0.50142302953058171</c:v>
                </c:pt>
                <c:pt idx="6993">
                  <c:v>0.51303132334861434</c:v>
                </c:pt>
                <c:pt idx="6994">
                  <c:v>0.52520618084152348</c:v>
                </c:pt>
                <c:pt idx="6995">
                  <c:v>0.53795621919441283</c:v>
                </c:pt>
                <c:pt idx="6996">
                  <c:v>0.55128986978353089</c:v>
                </c:pt>
                <c:pt idx="6997">
                  <c:v>0.56521536245272053</c:v>
                </c:pt>
                <c:pt idx="6998">
                  <c:v>0.57974070958080381</c:v>
                </c:pt>
                <c:pt idx="6999">
                  <c:v>0.59487368995808354</c:v>
                </c:pt>
                <c:pt idx="7000">
                  <c:v>0.61062183249223789</c:v>
                </c:pt>
                <c:pt idx="7001">
                  <c:v>0.62699239976517762</c:v>
                </c:pt>
                <c:pt idx="7002">
                  <c:v>0.64399237146152888</c:v>
                </c:pt>
                <c:pt idx="7003">
                  <c:v>0.66162842769348296</c:v>
                </c:pt>
                <c:pt idx="7004">
                  <c:v>0.67990693224427989</c:v>
                </c:pt>
                <c:pt idx="7005">
                  <c:v>0.69883391575708032</c:v>
                </c:pt>
                <c:pt idx="7006">
                  <c:v>0.7184150588937156</c:v>
                </c:pt>
                <c:pt idx="7007">
                  <c:v>0.73865567549108135</c:v>
                </c:pt>
                <c:pt idx="7008">
                  <c:v>0.75956069574299501</c:v>
                </c:pt>
                <c:pt idx="7009">
                  <c:v>0.78113464943552535</c:v>
                </c:pt>
                <c:pt idx="7010">
                  <c:v>0.80338164926634059</c:v>
                </c:pt>
                <c:pt idx="7011">
                  <c:v>0.82630537427708162</c:v>
                </c:pt>
                <c:pt idx="7012">
                  <c:v>0.84990905343161471</c:v>
                </c:pt>
                <c:pt idx="7013">
                  <c:v>0.87419544936958382</c:v>
                </c:pt>
                <c:pt idx="7014">
                  <c:v>0.89916684237014932</c:v>
                </c:pt>
                <c:pt idx="7015">
                  <c:v>0.92482501455689592</c:v>
                </c:pt>
                <c:pt idx="7016">
                  <c:v>0.95117123437926143</c:v>
                </c:pt>
                <c:pt idx="7017">
                  <c:v>0.97820624140239687</c:v>
                </c:pt>
                <c:pt idx="7018">
                  <c:v>1.005930231442153</c:v>
                </c:pt>
                <c:pt idx="7019">
                  <c:v>1.0343428420781255</c:v>
                </c:pt>
                <c:pt idx="7020">
                  <c:v>1.063443138581436</c:v>
                </c:pt>
                <c:pt idx="7021">
                  <c:v>1.0932296002907442</c:v>
                </c:pt>
                <c:pt idx="7022">
                  <c:v>1.1237001074738515</c:v>
                </c:pt>
                <c:pt idx="7023">
                  <c:v>1.1548519287076617</c:v>
                </c:pt>
                <c:pt idx="7024">
                  <c:v>1.1866817088153681</c:v>
                </c:pt>
                <c:pt idx="7025">
                  <c:v>1.2191854573926197</c:v>
                </c:pt>
                <c:pt idx="7026">
                  <c:v>1.2523585379602489</c:v>
                </c:pt>
                <c:pt idx="7027">
                  <c:v>1.2861956577762759</c:v>
                </c:pt>
                <c:pt idx="7028">
                  <c:v>1.3206908583427899</c:v>
                </c:pt>
                <c:pt idx="7029">
                  <c:v>1.3558375066417887</c:v>
                </c:pt>
                <c:pt idx="7030">
                  <c:v>1.3916282871311327</c:v>
                </c:pt>
                <c:pt idx="7031">
                  <c:v>1.4280551945350861</c:v>
                </c:pt>
                <c:pt idx="7032">
                  <c:v>1.465109527460752</c:v>
                </c:pt>
                <c:pt idx="7033">
                  <c:v>1.5027818828702082</c:v>
                </c:pt>
                <c:pt idx="7034">
                  <c:v>1.5410621514392022</c:v>
                </c:pt>
                <c:pt idx="7035">
                  <c:v>1.5799395138304537</c:v>
                </c:pt>
                <c:pt idx="7036">
                  <c:v>1.6194024379096299</c:v>
                </c:pt>
                <c:pt idx="7037">
                  <c:v>1.6594386769294238</c:v>
                </c:pt>
                <c:pt idx="7038">
                  <c:v>1.700035268707405</c:v>
                </c:pt>
                <c:pt idx="7039">
                  <c:v>1.7411785358208041</c:v>
                </c:pt>
                <c:pt idx="7040">
                  <c:v>1.7828540868385485</c:v>
                </c:pt>
                <c:pt idx="7041">
                  <c:v>1.8250468186134072</c:v>
                </c:pt>
                <c:pt idx="7042">
                  <c:v>1.8677409196496928</c:v>
                </c:pt>
                <c:pt idx="7043">
                  <c:v>1.9109198745651736</c:v>
                </c:pt>
                <c:pt idx="7044">
                  <c:v>1.954566469660294</c:v>
                </c:pt>
                <c:pt idx="7045">
                  <c:v>1.9986627996072737</c:v>
                </c:pt>
                <c:pt idx="7046">
                  <c:v>2.0431902752710607</c:v>
                </c:pt>
                <c:pt idx="7047">
                  <c:v>2.0881296326681031</c:v>
                </c:pt>
                <c:pt idx="7048">
                  <c:v>2.1334609430707467</c:v>
                </c:pt>
                <c:pt idx="7049">
                  <c:v>2.1791636242593642</c:v>
                </c:pt>
                <c:pt idx="7050">
                  <c:v>2.2252164529250047</c:v>
                </c:pt>
                <c:pt idx="7051">
                  <c:v>2.2715975782217455</c:v>
                </c:pt>
                <c:pt idx="7052">
                  <c:v>2.3182845364615257</c:v>
                </c:pt>
                <c:pt idx="7053">
                  <c:v>2.3652542669512582</c:v>
                </c:pt>
                <c:pt idx="7054">
                  <c:v>2.4124831289585167</c:v>
                </c:pt>
                <c:pt idx="7055">
                  <c:v>2.4599469197974213</c:v>
                </c:pt>
                <c:pt idx="7056">
                  <c:v>2.5076208940198539</c:v>
                </c:pt>
                <c:pt idx="7057">
                  <c:v>2.555479783696597</c:v>
                </c:pt>
                <c:pt idx="7058">
                  <c:v>2.6034978197672292</c:v>
                </c:pt>
                <c:pt idx="7059">
                  <c:v>2.6516487544405978</c:v>
                </c:pt>
                <c:pt idx="7060">
                  <c:v>2.6999058846188073</c:v>
                </c:pt>
                <c:pt idx="7061">
                  <c:v>2.7482420763191264</c:v>
                </c:pt>
                <c:pt idx="7062">
                  <c:v>2.7966297900638768</c:v>
                </c:pt>
                <c:pt idx="7063">
                  <c:v>2.8450411072085879</c:v>
                </c:pt>
                <c:pt idx="7064">
                  <c:v>2.8934477571699615</c:v>
                </c:pt>
                <c:pt idx="7065">
                  <c:v>2.9418211455209442</c:v>
                </c:pt>
                <c:pt idx="7066">
                  <c:v>2.9901323829114612</c:v>
                </c:pt>
                <c:pt idx="7067">
                  <c:v>3.0383523147753677</c:v>
                </c:pt>
                <c:pt idx="7068">
                  <c:v>3.0864515517747382</c:v>
                </c:pt>
                <c:pt idx="7069">
                  <c:v>3.1344005009432037</c:v>
                </c:pt>
                <c:pt idx="7070">
                  <c:v>3.182169397475743</c:v>
                </c:pt>
                <c:pt idx="7071">
                  <c:v>3.2297283371115135</c:v>
                </c:pt>
                <c:pt idx="7072">
                  <c:v>3.2770473090687808</c:v>
                </c:pt>
                <c:pt idx="7073">
                  <c:v>3.3240962294645477</c:v>
                </c:pt>
                <c:pt idx="7074">
                  <c:v>3.370844975176027</c:v>
                </c:pt>
                <c:pt idx="7075">
                  <c:v>3.4172634180764936</c:v>
                </c:pt>
                <c:pt idx="7076">
                  <c:v>3.4633214595965223</c:v>
                </c:pt>
                <c:pt idx="7077">
                  <c:v>3.5089890655432918</c:v>
                </c:pt>
                <c:pt idx="7078">
                  <c:v>3.5542363011237579</c:v>
                </c:pt>
                <c:pt idx="7079">
                  <c:v>3.5990333661035847</c:v>
                </c:pt>
                <c:pt idx="7080">
                  <c:v>3.6433506300441478</c:v>
                </c:pt>
                <c:pt idx="7081">
                  <c:v>3.6871586675538448</c:v>
                </c:pt>
                <c:pt idx="7082">
                  <c:v>3.7304282934861677</c:v>
                </c:pt>
                <c:pt idx="7083">
                  <c:v>3.7731305980248817</c:v>
                </c:pt>
                <c:pt idx="7084">
                  <c:v>3.8152369815888769</c:v>
                </c:pt>
                <c:pt idx="7085">
                  <c:v>3.8567191894931958</c:v>
                </c:pt>
                <c:pt idx="7086">
                  <c:v>3.8975493463026076</c:v>
                </c:pt>
                <c:pt idx="7087">
                  <c:v>3.9376999898106924</c:v>
                </c:pt>
                <c:pt idx="7088">
                  <c:v>3.9771441045861269</c:v>
                </c:pt>
                <c:pt idx="7089">
                  <c:v>4.015855155015748</c:v>
                </c:pt>
                <c:pt idx="7090">
                  <c:v>4.0538071177898587</c:v>
                </c:pt>
                <c:pt idx="7091">
                  <c:v>4.0909745137616795</c:v>
                </c:pt>
                <c:pt idx="7092">
                  <c:v>4.1273324391234345</c:v>
                </c:pt>
                <c:pt idx="7093">
                  <c:v>4.1628565958432455</c:v>
                </c:pt>
                <c:pt idx="7094">
                  <c:v>4.1975233212964689</c:v>
                </c:pt>
                <c:pt idx="7095">
                  <c:v>4.2313096170470903</c:v>
                </c:pt>
                <c:pt idx="7096">
                  <c:v>4.2641931767111947</c:v>
                </c:pt>
                <c:pt idx="7097">
                  <c:v>4.2961524128647</c:v>
                </c:pt>
                <c:pt idx="7098">
                  <c:v>4.3271664829299805</c:v>
                </c:pt>
                <c:pt idx="7099">
                  <c:v>4.3572153140065852</c:v>
                </c:pt>
                <c:pt idx="7100">
                  <c:v>4.3862796265874815</c:v>
                </c:pt>
                <c:pt idx="7101">
                  <c:v>4.4143409571275445</c:v>
                </c:pt>
                <c:pt idx="7102">
                  <c:v>4.4413816794153176</c:v>
                </c:pt>
                <c:pt idx="7103">
                  <c:v>4.467385024713554</c:v>
                </c:pt>
                <c:pt idx="7104">
                  <c:v>4.4923351006305499</c:v>
                </c:pt>
                <c:pt idx="7105">
                  <c:v>4.5162169086903186</c:v>
                </c:pt>
                <c:pt idx="7106">
                  <c:v>4.5390163605679152</c:v>
                </c:pt>
                <c:pt idx="7107">
                  <c:v>4.5607202929692967</c:v>
                </c:pt>
                <c:pt idx="7108">
                  <c:v>4.5813164811214522</c:v>
                </c:pt>
                <c:pt idx="7109">
                  <c:v>4.6007936508614025</c:v>
                </c:pt>
                <c:pt idx="7110">
                  <c:v>4.6191414892976246</c:v>
                </c:pt>
                <c:pt idx="7111">
                  <c:v>4.6363506540347723</c:v>
                </c:pt>
                <c:pt idx="7112">
                  <c:v>4.6524127809451485</c:v>
                </c:pt>
                <c:pt idx="7113">
                  <c:v>4.6673204904810497</c:v>
                </c:pt>
                <c:pt idx="7114">
                  <c:v>4.6810673925200321</c:v>
                </c:pt>
                <c:pt idx="7115">
                  <c:v>4.6936480897460973</c:v>
                </c:pt>
                <c:pt idx="7116">
                  <c:v>4.7050581795566622</c:v>
                </c:pt>
                <c:pt idx="7117">
                  <c:v>4.7152942545121634</c:v>
                </c:pt>
                <c:pt idx="7118">
                  <c:v>4.7243539013279747</c:v>
                </c:pt>
                <c:pt idx="7119">
                  <c:v>4.7322356984164395</c:v>
                </c:pt>
                <c:pt idx="7120">
                  <c:v>4.7389392120016325</c:v>
                </c:pt>
                <c:pt idx="7121">
                  <c:v>4.7444649908152794</c:v>
                </c:pt>
                <c:pt idx="7122">
                  <c:v>4.7488145593930735</c:v>
                </c:pt>
                <c:pt idx="7123">
                  <c:v>4.7519904099995101</c:v>
                </c:pt>
                <c:pt idx="7124">
                  <c:v>4.7539959932003564</c:v>
                </c:pt>
                <c:pt idx="7125">
                  <c:v>4.7548357071120675</c:v>
                </c:pt>
                <c:pt idx="7126">
                  <c:v>4.7545148853591659</c:v>
                </c:pt>
                <c:pt idx="7127">
                  <c:v>4.7530397837745735</c:v>
                </c:pt>
                <c:pt idx="7128">
                  <c:v>4.7504175658691175</c:v>
                </c:pt>
                <c:pt idx="7129">
                  <c:v>4.7466562871189284</c:v>
                </c:pt>
                <c:pt idx="7130">
                  <c:v>4.7417648781030142</c:v>
                </c:pt>
                <c:pt idx="7131">
                  <c:v>4.7357531265352701</c:v>
                </c:pt>
                <c:pt idx="7132">
                  <c:v>4.7286316582328567</c:v>
                </c:pt>
                <c:pt idx="7133">
                  <c:v>4.7204119170697503</c:v>
                </c:pt>
                <c:pt idx="7134">
                  <c:v>4.711106143955317</c:v>
                </c:pt>
                <c:pt idx="7135">
                  <c:v>4.7007273548974053</c:v>
                </c:pt>
                <c:pt idx="7136">
                  <c:v>4.6892893181867725</c:v>
                </c:pt>
                <c:pt idx="7137">
                  <c:v>4.6768065307671165</c:v>
                </c:pt>
                <c:pt idx="7138">
                  <c:v>4.6632941938302679</c:v>
                </c:pt>
                <c:pt idx="7139">
                  <c:v>4.6487681876998197</c:v>
                </c:pt>
                <c:pt idx="7140">
                  <c:v>4.6332450460529344</c:v>
                </c:pt>
                <c:pt idx="7141">
                  <c:v>4.6167419295304075</c:v>
                </c:pt>
                <c:pt idx="7142">
                  <c:v>4.599276598801179</c:v>
                </c:pt>
                <c:pt idx="7143">
                  <c:v>4.5808673871249574</c:v>
                </c:pt>
                <c:pt idx="7144">
                  <c:v>4.5615331724762145</c:v>
                </c:pt>
                <c:pt idx="7145">
                  <c:v>4.5412933492796004</c:v>
                </c:pt>
                <c:pt idx="7146">
                  <c:v>4.5201677998194825</c:v>
                </c:pt>
                <c:pt idx="7147">
                  <c:v>4.4981768653720176</c:v>
                </c:pt>
                <c:pt idx="7148">
                  <c:v>4.4753413171165262</c:v>
                </c:pt>
                <c:pt idx="7149">
                  <c:v>4.4516823268864698</c:v>
                </c:pt>
                <c:pt idx="7150">
                  <c:v>4.4272214378029853</c:v>
                </c:pt>
                <c:pt idx="7151">
                  <c:v>4.4019805348555261</c:v>
                </c:pt>
                <c:pt idx="7152">
                  <c:v>4.3759818154742476</c:v>
                </c:pt>
                <c:pt idx="7153">
                  <c:v>4.3492477601487174</c:v>
                </c:pt>
                <c:pt idx="7154">
                  <c:v>4.3218011031443577</c:v>
                </c:pt>
                <c:pt idx="7155">
                  <c:v>4.2936648033603682</c:v>
                </c:pt>
                <c:pt idx="7156">
                  <c:v>4.2648620153859715</c:v>
                </c:pt>
                <c:pt idx="7157">
                  <c:v>4.2354160607932858</c:v>
                </c:pt>
                <c:pt idx="7158">
                  <c:v>4.2053503997157087</c:v>
                </c:pt>
                <c:pt idx="7159">
                  <c:v>4.1746886027547694</c:v>
                </c:pt>
                <c:pt idx="7160">
                  <c:v>4.1434543232595296</c:v>
                </c:pt>
                <c:pt idx="7161">
                  <c:v>4.1116712700148614</c:v>
                </c:pt>
                <c:pt idx="7162">
                  <c:v>4.0793631803797021</c:v>
                </c:pt>
                <c:pt idx="7163">
                  <c:v>4.0465537939127803</c:v>
                </c:pt>
                <c:pt idx="7164">
                  <c:v>4.0132668265210052</c:v>
                </c:pt>
                <c:pt idx="7165">
                  <c:v>3.9795259451583522</c:v>
                </c:pt>
                <c:pt idx="7166">
                  <c:v>3.9453547431163996</c:v>
                </c:pt>
                <c:pt idx="7167">
                  <c:v>3.9107767159258593</c:v>
                </c:pt>
                <c:pt idx="7168">
                  <c:v>3.8758152379043027</c:v>
                </c:pt>
                <c:pt idx="7169">
                  <c:v>3.8404935393699269</c:v>
                </c:pt>
                <c:pt idx="7170">
                  <c:v>3.8048346845474832</c:v>
                </c:pt>
                <c:pt idx="7171">
                  <c:v>3.7688615501895635</c:v>
                </c:pt>
                <c:pt idx="7172">
                  <c:v>3.7325968049272595</c:v>
                </c:pt>
                <c:pt idx="7173">
                  <c:v>3.6960628893739473</c:v>
                </c:pt>
                <c:pt idx="7174">
                  <c:v>3.6592819969922279</c:v>
                </c:pt>
                <c:pt idx="7175">
                  <c:v>3.622276055744563</c:v>
                </c:pt>
                <c:pt idx="7176">
                  <c:v>3.5850667105305405</c:v>
                </c:pt>
                <c:pt idx="7177">
                  <c:v>3.5476753064255391</c:v>
                </c:pt>
                <c:pt idx="7178">
                  <c:v>3.5101228727315208</c:v>
                </c:pt>
                <c:pt idx="7179">
                  <c:v>3.4724301078388202</c:v>
                </c:pt>
                <c:pt idx="7180">
                  <c:v>3.4346173649089531</c:v>
                </c:pt>
                <c:pt idx="7181">
                  <c:v>3.3967046383784028</c:v>
                </c:pt>
                <c:pt idx="7182">
                  <c:v>3.3587115512838697</c:v>
                </c:pt>
                <c:pt idx="7183">
                  <c:v>3.3206573434111766</c:v>
                </c:pt>
                <c:pt idx="7184">
                  <c:v>3.2825608602599776</c:v>
                </c:pt>
                <c:pt idx="7185">
                  <c:v>3.2444405428250978</c:v>
                </c:pt>
                <c:pt idx="7186">
                  <c:v>3.2063144181878478</c:v>
                </c:pt>
                <c:pt idx="7187">
                  <c:v>3.1682000909079604</c:v>
                </c:pt>
                <c:pt idx="7188">
                  <c:v>3.1301147352099212</c:v>
                </c:pt>
                <c:pt idx="7189">
                  <c:v>3.0920750879541696</c:v>
                </c:pt>
                <c:pt idx="7190">
                  <c:v>3.0540974423809102</c:v>
                </c:pt>
                <c:pt idx="7191">
                  <c:v>3.0161976426169557</c:v>
                </c:pt>
                <c:pt idx="7192">
                  <c:v>2.9783910789257719</c:v>
                </c:pt>
                <c:pt idx="7193">
                  <c:v>2.9406926836980385</c:v>
                </c:pt>
                <c:pt idx="7194">
                  <c:v>2.9031169281550779</c:v>
                </c:pt>
                <c:pt idx="7195">
                  <c:v>2.8656778197576909</c:v>
                </c:pt>
                <c:pt idx="7196">
                  <c:v>2.8283889002984521</c:v>
                </c:pt>
                <c:pt idx="7197">
                  <c:v>2.7912632446630372</c:v>
                </c:pt>
                <c:pt idx="7198">
                  <c:v>2.7543134602397688</c:v>
                </c:pt>
                <c:pt idx="7199">
                  <c:v>2.7175516869595642</c:v>
                </c:pt>
                <c:pt idx="7200">
                  <c:v>2.6809895979444622</c:v>
                </c:pt>
                <c:pt idx="7201">
                  <c:v>2.6446384007492028</c:v>
                </c:pt>
                <c:pt idx="7202">
                  <c:v>2.6085088391699713</c:v>
                </c:pt>
                <c:pt idx="7203">
                  <c:v>2.5726111956009001</c:v>
                </c:pt>
                <c:pt idx="7204">
                  <c:v>2.536955293919831</c:v>
                </c:pt>
                <c:pt idx="7205">
                  <c:v>2.5015505028781635</c:v>
                </c:pt>
                <c:pt idx="7206">
                  <c:v>2.4664057399736872</c:v>
                </c:pt>
                <c:pt idx="7207">
                  <c:v>2.4315294757861476</c:v>
                </c:pt>
                <c:pt idx="7208">
                  <c:v>2.3969297387528248</c:v>
                </c:pt>
                <c:pt idx="7209">
                  <c:v>2.3626141203598223</c:v>
                </c:pt>
                <c:pt idx="7210">
                  <c:v>2.3285897807307352</c:v>
                </c:pt>
                <c:pt idx="7211">
                  <c:v>2.2948634545878281</c:v>
                </c:pt>
                <c:pt idx="7212">
                  <c:v>2.2614414575657382</c:v>
                </c:pt>
                <c:pt idx="7213">
                  <c:v>2.2283296928542091</c:v>
                </c:pt>
                <c:pt idx="7214">
                  <c:v>2.1955336581504055</c:v>
                </c:pt>
                <c:pt idx="7215">
                  <c:v>2.1630584528980501</c:v>
                </c:pt>
                <c:pt idx="7216">
                  <c:v>2.1309087857925655</c:v>
                </c:pt>
                <c:pt idx="7217">
                  <c:v>2.0990889825330523</c:v>
                </c:pt>
                <c:pt idx="7218">
                  <c:v>2.0676029937982583</c:v>
                </c:pt>
                <c:pt idx="7219">
                  <c:v>2.0364544034294063</c:v>
                </c:pt>
                <c:pt idx="7220">
                  <c:v>2.0056464367989322</c:v>
                </c:pt>
                <c:pt idx="7221">
                  <c:v>1.9751819693449388</c:v>
                </c:pt>
                <c:pt idx="7222">
                  <c:v>1.9450635352562549</c:v>
                </c:pt>
                <c:pt idx="7223">
                  <c:v>1.9152933362864779</c:v>
                </c:pt>
                <c:pt idx="7224">
                  <c:v>1.8858732506813138</c:v>
                </c:pt>
                <c:pt idx="7225">
                  <c:v>1.856804842201996</c:v>
                </c:pt>
                <c:pt idx="7226">
                  <c:v>1.8280893692276279</c:v>
                </c:pt>
                <c:pt idx="7227">
                  <c:v>1.7997277939218408</c:v>
                </c:pt>
                <c:pt idx="7228">
                  <c:v>1.771720791446548</c:v>
                </c:pt>
                <c:pt idx="7229">
                  <c:v>1.7440687592099695</c:v>
                </c:pt>
                <c:pt idx="7230">
                  <c:v>1.7167718261335541</c:v>
                </c:pt>
                <c:pt idx="7231">
                  <c:v>1.68982986192427</c:v>
                </c:pt>
                <c:pt idx="7232">
                  <c:v>1.6632424863405459</c:v>
                </c:pt>
                <c:pt idx="7233">
                  <c:v>1.637009078437357</c:v>
                </c:pt>
                <c:pt idx="7234">
                  <c:v>1.6111287857811698</c:v>
                </c:pt>
                <c:pt idx="7235">
                  <c:v>1.5856005336218422</c:v>
                </c:pt>
                <c:pt idx="7236">
                  <c:v>1.560423034011726</c:v>
                </c:pt>
                <c:pt idx="7237">
                  <c:v>1.5355947948612878</c:v>
                </c:pt>
                <c:pt idx="7238">
                  <c:v>1.5111141289245271</c:v>
                </c:pt>
                <c:pt idx="7239">
                  <c:v>1.4869791627006839</c:v>
                </c:pt>
                <c:pt idx="7240">
                  <c:v>1.4631878452500013</c:v>
                </c:pt>
                <c:pt idx="7241">
                  <c:v>1.4397379569108195</c:v>
                </c:pt>
                <c:pt idx="7242">
                  <c:v>1.4166271179143843</c:v>
                </c:pt>
                <c:pt idx="7243">
                  <c:v>1.3938527968900944</c:v>
                </c:pt>
                <c:pt idx="7244">
                  <c:v>1.3714123192543206</c:v>
                </c:pt>
                <c:pt idx="7245">
                  <c:v>1.349302875479776</c:v>
                </c:pt>
                <c:pt idx="7246">
                  <c:v>1.3275215292374698</c:v>
                </c:pt>
                <c:pt idx="7247">
                  <c:v>1.3060652254112879</c:v>
                </c:pt>
                <c:pt idx="7248">
                  <c:v>1.2849307979770286</c:v>
                </c:pt>
                <c:pt idx="7249">
                  <c:v>1.2641149777464382</c:v>
                </c:pt>
                <c:pt idx="7250">
                  <c:v>1.2436143999705298</c:v>
                </c:pt>
                <c:pt idx="7251">
                  <c:v>1.2234256118022067</c:v>
                </c:pt>
                <c:pt idx="7252">
                  <c:v>1.2035450796153615</c:v>
                </c:pt>
                <c:pt idx="7253">
                  <c:v>1.1839691961789598</c:v>
                </c:pt>
                <c:pt idx="7254">
                  <c:v>1.1646942876846944</c:v>
                </c:pt>
                <c:pt idx="7255">
                  <c:v>1.1457166206299838</c:v>
                </c:pt>
                <c:pt idx="7256">
                  <c:v>1.1270324085522849</c:v>
                </c:pt>
                <c:pt idx="7257">
                  <c:v>1.1086378186188441</c:v>
                </c:pt>
                <c:pt idx="7258">
                  <c:v>1.0905289780696279</c:v>
                </c:pt>
                <c:pt idx="7259">
                  <c:v>1.0727019805151166</c:v>
                </c:pt>
                <c:pt idx="7260">
                  <c:v>1.0551528920907995</c:v>
                </c:pt>
                <c:pt idx="7261">
                  <c:v>1.0378777574690592</c:v>
                </c:pt>
                <c:pt idx="7262">
                  <c:v>1.0208726057299304</c:v>
                </c:pt>
                <c:pt idx="7263">
                  <c:v>1.0041334560942898</c:v>
                </c:pt>
                <c:pt idx="7264">
                  <c:v>0.9876563235189475</c:v>
                </c:pt>
                <c:pt idx="7265">
                  <c:v>0.97143722415943867</c:v>
                </c:pt>
                <c:pt idx="7266">
                  <c:v>0.95547218069995932</c:v>
                </c:pt>
                <c:pt idx="7267">
                  <c:v>0.93975722755626978</c:v>
                </c:pt>
                <c:pt idx="7268">
                  <c:v>0.92428841595183986</c:v>
                </c:pt>
                <c:pt idx="7269">
                  <c:v>0.90906181887238868</c:v>
                </c:pt>
                <c:pt idx="7270">
                  <c:v>0.8940735359013563</c:v>
                </c:pt>
                <c:pt idx="7271">
                  <c:v>0.87931969793986364</c:v>
                </c:pt>
                <c:pt idx="7272">
                  <c:v>0.86479647181443164</c:v>
                </c:pt>
                <c:pt idx="7273">
                  <c:v>0.85050006477681617</c:v>
                </c:pt>
                <c:pt idx="7274">
                  <c:v>0.83642672889852254</c:v>
                </c:pt>
                <c:pt idx="7275">
                  <c:v>0.82257276536551449</c:v>
                </c:pt>
                <c:pt idx="7276">
                  <c:v>0.80893452867446325</c:v>
                </c:pt>
                <c:pt idx="7277">
                  <c:v>0.79550843073706501</c:v>
                </c:pt>
                <c:pt idx="7278">
                  <c:v>0.78229094489440054</c:v>
                </c:pt>
                <c:pt idx="7279">
                  <c:v>0.76927860984566221</c:v>
                </c:pt>
                <c:pt idx="7280">
                  <c:v>0.7564680334955971</c:v>
                </c:pt>
                <c:pt idx="7281">
                  <c:v>0.74385589672399766</c:v>
                </c:pt>
                <c:pt idx="7282">
                  <c:v>0.73143895708104489</c:v>
                </c:pt>
                <c:pt idx="7283">
                  <c:v>0.71921405241208514</c:v>
                </c:pt>
                <c:pt idx="7284">
                  <c:v>0.70717810441647666</c:v>
                </c:pt>
                <c:pt idx="7285">
                  <c:v>0.69532812214218753</c:v>
                </c:pt>
                <c:pt idx="7286">
                  <c:v>0.68366120542188447</c:v>
                </c:pt>
                <c:pt idx="7287">
                  <c:v>0.67217454825185463</c:v>
                </c:pt>
                <c:pt idx="7288">
                  <c:v>0.66086544211855303</c:v>
                </c:pt>
                <c:pt idx="7289">
                  <c:v>0.64973127927479235</c:v>
                </c:pt>
                <c:pt idx="7290">
                  <c:v>0.63876955596943041</c:v>
                </c:pt>
                <c:pt idx="7291">
                  <c:v>0.62797787563278218</c:v>
                </c:pt>
                <c:pt idx="7292">
                  <c:v>0.61735395202110366</c:v>
                </c:pt>
                <c:pt idx="7293">
                  <c:v>0.60689561232165457</c:v>
                </c:pt>
                <c:pt idx="7294">
                  <c:v>0.59660080022192197</c:v>
                </c:pt>
                <c:pt idx="7295">
                  <c:v>0.58646757894429147</c:v>
                </c:pt>
                <c:pt idx="7296">
                  <c:v>0.57649413424835905</c:v>
                </c:pt>
                <c:pt idx="7297">
                  <c:v>0.56667877740315853</c:v>
                </c:pt>
                <c:pt idx="7298">
                  <c:v>0.55701994812958833</c:v>
                </c:pt>
                <c:pt idx="7299">
                  <c:v>0.54751621751630908</c:v>
                </c:pt>
                <c:pt idx="7300">
                  <c:v>0.53816629090806256</c:v>
                </c:pt>
                <c:pt idx="7301">
                  <c:v>0.52896901076944003</c:v>
                </c:pt>
                <c:pt idx="7302">
                  <c:v>0.51992335952258961</c:v>
                </c:pt>
                <c:pt idx="7303">
                  <c:v>0.51102846236134969</c:v>
                </c:pt>
                <c:pt idx="7304">
                  <c:v>0.50228359004033729</c:v>
                </c:pt>
                <c:pt idx="7305">
                  <c:v>0.49368816163989543</c:v>
                </c:pt>
                <c:pt idx="7306">
                  <c:v>0.48524174730581032</c:v>
                </c:pt>
                <c:pt idx="7307">
                  <c:v>0.47694407096408992</c:v>
                </c:pt>
                <c:pt idx="7308">
                  <c:v>0.46879501300856524</c:v>
                </c:pt>
                <c:pt idx="7309">
                  <c:v>0.46079461296166796</c:v>
                </c:pt>
                <c:pt idx="7310">
                  <c:v>0.45294307210561685</c:v>
                </c:pt>
                <c:pt idx="7311">
                  <c:v>0.44524075608325325</c:v>
                </c:pt>
                <c:pt idx="7312">
                  <c:v>0.43768819746575854</c:v>
                </c:pt>
                <c:pt idx="7313">
                  <c:v>0.43028609828535641</c:v>
                </c:pt>
                <c:pt idx="7314">
                  <c:v>0.42303533253052211</c:v>
                </c:pt>
                <c:pt idx="7315">
                  <c:v>0.41593694860036778</c:v>
                </c:pt>
                <c:pt idx="7316">
                  <c:v>0.40899217171536684</c:v>
                </c:pt>
                <c:pt idx="7317">
                  <c:v>0.40220240628090331</c:v>
                </c:pt>
                <c:pt idx="7318">
                  <c:v>0.3955692381997884</c:v>
                </c:pt>
                <c:pt idx="7319">
                  <c:v>0.38909443712968161</c:v>
                </c:pt>
                <c:pt idx="7320">
                  <c:v>0.38277995868133574</c:v>
                </c:pt>
                <c:pt idx="7321">
                  <c:v>0.37662794655268839</c:v>
                </c:pt>
                <c:pt idx="7322">
                  <c:v>0.37064073459397701</c:v>
                </c:pt>
                <c:pt idx="7323">
                  <c:v>0.36482084879892673</c:v>
                </c:pt>
                <c:pt idx="7324">
                  <c:v>0.35917100921618894</c:v>
                </c:pt>
                <c:pt idx="7325">
                  <c:v>0.35369413177541131</c:v>
                </c:pt>
                <c:pt idx="7326">
                  <c:v>0.3483933300220084</c:v>
                </c:pt>
                <c:pt idx="7327">
                  <c:v>0.34327191675410507</c:v>
                </c:pt>
                <c:pt idx="7328">
                  <c:v>0.33833340555532837</c:v>
                </c:pt>
                <c:pt idx="7329">
                  <c:v>0.33358151221634702</c:v>
                </c:pt>
                <c:pt idx="7330">
                  <c:v>0.32902015603827722</c:v>
                </c:pt>
                <c:pt idx="7331">
                  <c:v>0.32465346101078596</c:v>
                </c:pt>
                <c:pt idx="7332">
                  <c:v>0.32048575685673042</c:v>
                </c:pt>
                <c:pt idx="7333">
                  <c:v>0.31652157993640001</c:v>
                </c:pt>
                <c:pt idx="7334">
                  <c:v>0.31276567400258531</c:v>
                </c:pt>
                <c:pt idx="7335">
                  <c:v>0.30922299079875948</c:v>
                </c:pt>
                <c:pt idx="7336">
                  <c:v>0.30589869049180091</c:v>
                </c:pt>
                <c:pt idx="7337">
                  <c:v>0.30279814193068288</c:v>
                </c:pt>
                <c:pt idx="7338">
                  <c:v>0.29992692272225829</c:v>
                </c:pt>
                <c:pt idx="7339">
                  <c:v>0.29729081911553978</c:v>
                </c:pt>
                <c:pt idx="7340">
                  <c:v>0.29489582568510608</c:v>
                </c:pt>
                <c:pt idx="7341">
                  <c:v>0.29274814480457972</c:v>
                </c:pt>
                <c:pt idx="7342">
                  <c:v>0.2908541859008319</c:v>
                </c:pt>
                <c:pt idx="7343">
                  <c:v>0.28922056447964539</c:v>
                </c:pt>
                <c:pt idx="7344">
                  <c:v>0.28785410091330565</c:v>
                </c:pt>
                <c:pt idx="7345">
                  <c:v>0.28676181898033676</c:v>
                </c:pt>
                <c:pt idx="7346">
                  <c:v>0.28595094414838296</c:v>
                </c:pt>
                <c:pt idx="7347">
                  <c:v>0.28542890159009715</c:v>
                </c:pt>
                <c:pt idx="7348">
                  <c:v>0.28520331392266962</c:v>
                </c:pt>
                <c:pt idx="7349">
                  <c:v>0.28528199866168907</c:v>
                </c:pt>
                <c:pt idx="7350">
                  <c:v>0.28567296537925313</c:v>
                </c:pt>
                <c:pt idx="7351">
                  <c:v>0.28638441255755076</c:v>
                </c:pt>
                <c:pt idx="7352">
                  <c:v>0.28742472412805248</c:v>
                </c:pt>
                <c:pt idx="7353">
                  <c:v>0.28880246568741669</c:v>
                </c:pt>
                <c:pt idx="7354">
                  <c:v>0.29052638038087497</c:v>
                </c:pt>
                <c:pt idx="7355">
                  <c:v>0.29260538444440831</c:v>
                </c:pt>
                <c:pt idx="7356">
                  <c:v>0.29504856239668975</c:v>
                </c:pt>
                <c:pt idx="7357">
                  <c:v>0.29786516187283102</c:v>
                </c:pt>
                <c:pt idx="7358">
                  <c:v>0.30106458809123932</c:v>
                </c:pt>
                <c:pt idx="7359">
                  <c:v>0.30465639794613936</c:v>
                </c:pt>
                <c:pt idx="7360">
                  <c:v>0.30865029371795488</c:v>
                </c:pt>
                <c:pt idx="7361">
                  <c:v>0.31305611639436853</c:v>
                </c:pt>
                <c:pt idx="7362">
                  <c:v>0.31788383859553082</c:v>
                </c:pt>
                <c:pt idx="7363">
                  <c:v>0.32314355709640885</c:v>
                </c:pt>
                <c:pt idx="7364">
                  <c:v>0.32884548494115606</c:v>
                </c:pt>
                <c:pt idx="7365">
                  <c:v>0.33499994314364079</c:v>
                </c:pt>
                <c:pt idx="7366">
                  <c:v>0.34161735196890008</c:v>
                </c:pt>
                <c:pt idx="7367">
                  <c:v>0.34870822179216232</c:v>
                </c:pt>
                <c:pt idx="7368">
                  <c:v>0.35628314353057222</c:v>
                </c:pt>
                <c:pt idx="7369">
                  <c:v>0.36435277864528703</c:v>
                </c:pt>
                <c:pt idx="7370">
                  <c:v>0.37292784871135626</c:v>
                </c:pt>
                <c:pt idx="7371">
                  <c:v>0.38201912455329712</c:v>
                </c:pt>
                <c:pt idx="7372">
                  <c:v>0.39163741494578058</c:v>
                </c:pt>
                <c:pt idx="7373">
                  <c:v>0.40179355487919965</c:v>
                </c:pt>
                <c:pt idx="7374">
                  <c:v>0.41249839339022815</c:v>
                </c:pt>
                <c:pt idx="7375">
                  <c:v>0.4237627809594452</c:v>
                </c:pt>
                <c:pt idx="7376">
                  <c:v>0.43559755647790643</c:v>
                </c:pt>
                <c:pt idx="7377">
                  <c:v>0.4480135337860589</c:v>
                </c:pt>
                <c:pt idx="7378">
                  <c:v>0.46102148778902508</c:v>
                </c:pt>
                <c:pt idx="7379">
                  <c:v>0.47463214015356975</c:v>
                </c:pt>
                <c:pt idx="7380">
                  <c:v>0.48885614459277082</c:v>
                </c:pt>
                <c:pt idx="7381">
                  <c:v>0.50370407174553267</c:v>
                </c:pt>
                <c:pt idx="7382">
                  <c:v>0.51918639365945696</c:v>
                </c:pt>
                <c:pt idx="7383">
                  <c:v>0.53531346788585166</c:v>
                </c:pt>
                <c:pt idx="7384">
                  <c:v>0.55209552119791949</c:v>
                </c:pt>
                <c:pt idx="7385">
                  <c:v>0.56954263294329766</c:v>
                </c:pt>
                <c:pt idx="7386">
                  <c:v>0.58766471804379161</c:v>
                </c:pt>
                <c:pt idx="7387">
                  <c:v>0.60647150965640395</c:v>
                </c:pt>
                <c:pt idx="7388">
                  <c:v>0.62597254151038362</c:v>
                </c:pt>
                <c:pt idx="7389">
                  <c:v>0.64617712993682386</c:v>
                </c:pt>
                <c:pt idx="7390">
                  <c:v>0.66709435560854957</c:v>
                </c:pt>
                <c:pt idx="7391">
                  <c:v>0.68873304500852583</c:v>
                </c:pt>
                <c:pt idx="7392">
                  <c:v>0.71110175164739275</c:v>
                </c:pt>
                <c:pt idx="7393">
                  <c:v>0.73420873705069656</c:v>
                </c:pt>
                <c:pt idx="7394">
                  <c:v>0.75806195153923162</c:v>
                </c:pt>
                <c:pt idx="7395">
                  <c:v>0.78266901482518902</c:v>
                </c:pt>
                <c:pt idx="7396">
                  <c:v>0.80803719644980332</c:v>
                </c:pt>
                <c:pt idx="7397">
                  <c:v>0.83417339608805385</c:v>
                </c:pt>
                <c:pt idx="7398">
                  <c:v>0.86108412374886167</c:v>
                </c:pt>
                <c:pt idx="7399">
                  <c:v>0.88877547989830863</c:v>
                </c:pt>
                <c:pt idx="7400">
                  <c:v>0.91725313553548093</c:v>
                </c:pt>
                <c:pt idx="7401">
                  <c:v>0.94652231225384864</c:v>
                </c:pt>
                <c:pt idx="7402">
                  <c:v>0.97658776231695599</c:v>
                </c:pt>
                <c:pt idx="7403">
                  <c:v>1.0074537487852764</c:v>
                </c:pt>
                <c:pt idx="7404">
                  <c:v>1.0391240257246477</c:v>
                </c:pt>
                <c:pt idx="7405">
                  <c:v>1.0716018185350258</c:v>
                </c:pt>
                <c:pt idx="7406">
                  <c:v>1.1048898044327295</c:v>
                </c:pt>
                <c:pt idx="7407">
                  <c:v>1.1389900931253458</c:v>
                </c:pt>
                <c:pt idx="7408">
                  <c:v>1.1739042077162898</c:v>
                </c:pt>
                <c:pt idx="7409">
                  <c:v>1.2096330658774954</c:v>
                </c:pt>
                <c:pt idx="7410">
                  <c:v>1.2461769613310048</c:v>
                </c:pt>
                <c:pt idx="7411">
                  <c:v>1.2835355456776558</c:v>
                </c:pt>
                <c:pt idx="7412">
                  <c:v>1.3217078106161857</c:v>
                </c:pt>
                <c:pt idx="7413">
                  <c:v>1.3606920705908401</c:v>
                </c:pt>
                <c:pt idx="7414">
                  <c:v>1.4004859459127241</c:v>
                </c:pt>
                <c:pt idx="7415">
                  <c:v>1.4410863463938459</c:v>
                </c:pt>
                <c:pt idx="7416">
                  <c:v>1.482489455539143</c:v>
                </c:pt>
                <c:pt idx="7417">
                  <c:v>1.524690715336037</c:v>
                </c:pt>
                <c:pt idx="7418">
                  <c:v>1.5676848116867241</c:v>
                </c:pt>
                <c:pt idx="7419">
                  <c:v>1.6114656605243558</c:v>
                </c:pt>
                <c:pt idx="7420">
                  <c:v>1.6560263946567242</c:v>
                </c:pt>
                <c:pt idx="7421">
                  <c:v>1.7013593513784846</c:v>
                </c:pt>
                <c:pt idx="7422">
                  <c:v>1.747456060895618</c:v>
                </c:pt>
                <c:pt idx="7423">
                  <c:v>1.7943072356004119</c:v>
                </c:pt>
                <c:pt idx="7424">
                  <c:v>1.8419027602433471</c:v>
                </c:pt>
                <c:pt idx="7425">
                  <c:v>1.8902316830367649</c:v>
                </c:pt>
                <c:pt idx="7426">
                  <c:v>1.9392822077335501</c:v>
                </c:pt>
                <c:pt idx="7427">
                  <c:v>1.9890416867168605</c:v>
                </c:pt>
                <c:pt idx="7428">
                  <c:v>2.039496615140596</c:v>
                </c:pt>
                <c:pt idx="7429">
                  <c:v>2.0906326261572907</c:v>
                </c:pt>
                <c:pt idx="7430">
                  <c:v>2.1424344872652532</c:v>
                </c:pt>
                <c:pt idx="7431">
                  <c:v>2.1948860978131277</c:v>
                </c:pt>
                <c:pt idx="7432">
                  <c:v>2.2479704876917799</c:v>
                </c:pt>
                <c:pt idx="7433">
                  <c:v>2.3016698172443677</c:v>
                </c:pt>
                <c:pt idx="7434">
                  <c:v>2.3559653784240067</c:v>
                </c:pt>
                <c:pt idx="7435">
                  <c:v>2.4108375972260632</c:v>
                </c:pt>
                <c:pt idx="7436">
                  <c:v>2.4662660374197074</c:v>
                </c:pt>
                <c:pt idx="7437">
                  <c:v>2.5222294056024732</c:v>
                </c:pt>
                <c:pt idx="7438">
                  <c:v>2.5787055575978202</c:v>
                </c:pt>
                <c:pt idx="7439">
                  <c:v>2.6356715062152922</c:v>
                </c:pt>
                <c:pt idx="7440">
                  <c:v>2.6931034303867007</c:v>
                </c:pt>
                <c:pt idx="7441">
                  <c:v>2.7509766856959992</c:v>
                </c:pt>
                <c:pt idx="7442">
                  <c:v>2.8092658163099027</c:v>
                </c:pt>
                <c:pt idx="7443">
                  <c:v>2.867944568319555</c:v>
                </c:pt>
                <c:pt idx="7444">
                  <c:v>2.9269859044985371</c:v>
                </c:pt>
                <c:pt idx="7445">
                  <c:v>2.9863620204776908</c:v>
                </c:pt>
                <c:pt idx="7446">
                  <c:v>3.0460443623401141</c:v>
                </c:pt>
                <c:pt idx="7447">
                  <c:v>3.1060036456298774</c:v>
                </c:pt>
                <c:pt idx="7448">
                  <c:v>3.1662098757687467</c:v>
                </c:pt>
                <c:pt idx="7449">
                  <c:v>3.2266323698711608</c:v>
                </c:pt>
                <c:pt idx="7450">
                  <c:v>3.2872397799457138</c:v>
                </c:pt>
                <c:pt idx="7451">
                  <c:v>3.3480001174677048</c:v>
                </c:pt>
                <c:pt idx="7452">
                  <c:v>3.4088807792990314</c:v>
                </c:pt>
                <c:pt idx="7453">
                  <c:v>3.4698485749402943</c:v>
                </c:pt>
                <c:pt idx="7454">
                  <c:v>3.5308697550825752</c:v>
                </c:pt>
                <c:pt idx="7455">
                  <c:v>3.5919100414352982</c:v>
                </c:pt>
                <c:pt idx="7456">
                  <c:v>3.6529346577936082</c:v>
                </c:pt>
                <c:pt idx="7457">
                  <c:v>3.7139083623148346</c:v>
                </c:pt>
                <c:pt idx="7458">
                  <c:v>3.7747954809595194</c:v>
                </c:pt>
                <c:pt idx="7459">
                  <c:v>3.8355599420605331</c:v>
                </c:pt>
                <c:pt idx="7460">
                  <c:v>3.896165311973744</c:v>
                </c:pt>
                <c:pt idx="7461">
                  <c:v>3.9565748317612637</c:v>
                </c:pt>
                <c:pt idx="7462">
                  <c:v>4.0167514548570233</c:v>
                </c:pt>
                <c:pt idx="7463">
                  <c:v>4.0766578856631996</c:v>
                </c:pt>
                <c:pt idx="7464">
                  <c:v>4.1362566190170957</c:v>
                </c:pt>
                <c:pt idx="7465">
                  <c:v>4.195509980472619</c:v>
                </c:pt>
                <c:pt idx="7466">
                  <c:v>4.2543801673330375</c:v>
                </c:pt>
                <c:pt idx="7467">
                  <c:v>4.3128292903720142</c:v>
                </c:pt>
                <c:pt idx="7468">
                  <c:v>4.3708194161717895</c:v>
                </c:pt>
                <c:pt idx="7469">
                  <c:v>4.4283126100185495</c:v>
                </c:pt>
                <c:pt idx="7470">
                  <c:v>4.4852709792756364</c:v>
                </c:pt>
                <c:pt idx="7471">
                  <c:v>4.5416567171635593</c:v>
                </c:pt>
                <c:pt idx="7472">
                  <c:v>4.5974321468787274</c:v>
                </c:pt>
                <c:pt idx="7473">
                  <c:v>4.6525597659633915</c:v>
                </c:pt>
                <c:pt idx="7474">
                  <c:v>4.7070022908619364</c:v>
                </c:pt>
                <c:pt idx="7475">
                  <c:v>4.7607227015719094</c:v>
                </c:pt>
                <c:pt idx="7476">
                  <c:v>4.8136842863220357</c:v>
                </c:pt>
                <c:pt idx="7477">
                  <c:v>4.8658506861872137</c:v>
                </c:pt>
                <c:pt idx="7478">
                  <c:v>4.9171859395651385</c:v>
                </c:pt>
                <c:pt idx="7479">
                  <c:v>4.967654526428614</c:v>
                </c:pt>
                <c:pt idx="7480">
                  <c:v>5.0172214122735381</c:v>
                </c:pt>
                <c:pt idx="7481">
                  <c:v>5.0658520916818661</c:v>
                </c:pt>
                <c:pt idx="7482">
                  <c:v>5.1135126314150057</c:v>
                </c:pt>
                <c:pt idx="7483">
                  <c:v>5.1601697129561153</c:v>
                </c:pt>
                <c:pt idx="7484">
                  <c:v>5.2057906744225084</c:v>
                </c:pt>
                <c:pt idx="7485">
                  <c:v>5.2503435517677861</c:v>
                </c:pt>
                <c:pt idx="7486">
                  <c:v>5.2937971191909501</c:v>
                </c:pt>
                <c:pt idx="7487">
                  <c:v>5.3361209286780795</c:v>
                </c:pt>
                <c:pt idx="7488">
                  <c:v>5.3772853486023875</c:v>
                </c:pt>
                <c:pt idx="7489">
                  <c:v>5.417261601298569</c:v>
                </c:pt>
                <c:pt idx="7490">
                  <c:v>5.4560217995509825</c:v>
                </c:pt>
                <c:pt idx="7491">
                  <c:v>5.4935389819136802</c:v>
                </c:pt>
                <c:pt idx="7492">
                  <c:v>5.5297871467971955</c:v>
                </c:pt>
                <c:pt idx="7493">
                  <c:v>5.5647412852621638</c:v>
                </c:pt>
                <c:pt idx="7494">
                  <c:v>5.5983774124433108</c:v>
                </c:pt>
                <c:pt idx="7495">
                  <c:v>5.6306725975559875</c:v>
                </c:pt>
                <c:pt idx="7496">
                  <c:v>5.6616049924149774</c:v>
                </c:pt>
                <c:pt idx="7497">
                  <c:v>5.6911538584222754</c:v>
                </c:pt>
                <c:pt idx="7498">
                  <c:v>5.7192995919613194</c:v>
                </c:pt>
                <c:pt idx="7499">
                  <c:v>5.7460237481596348</c:v>
                </c:pt>
                <c:pt idx="7500">
                  <c:v>5.7713090629622572</c:v>
                </c:pt>
                <c:pt idx="7501">
                  <c:v>5.7951394734898196</c:v>
                </c:pt>
                <c:pt idx="7502">
                  <c:v>5.8175001366305175</c:v>
                </c:pt>
                <c:pt idx="7503">
                  <c:v>5.838377445840683</c:v>
                </c:pt>
                <c:pt idx="7504">
                  <c:v>5.8577590461184483</c:v>
                </c:pt>
                <c:pt idx="7505">
                  <c:v>5.8756338471307092</c:v>
                </c:pt>
                <c:pt idx="7506">
                  <c:v>5.8919920344638266</c:v>
                </c:pt>
                <c:pt idx="7507">
                  <c:v>5.9068250789901873</c:v>
                </c:pt>
                <c:pt idx="7508">
                  <c:v>5.9201257443255884</c:v>
                </c:pt>
                <c:pt idx="7509">
                  <c:v>5.9318880923801913</c:v>
                </c:pt>
                <c:pt idx="7510">
                  <c:v>5.9421074869860195</c:v>
                </c:pt>
                <c:pt idx="7511">
                  <c:v>5.9507805956116124</c:v>
                </c:pt>
                <c:pt idx="7512">
                  <c:v>5.9579053891558686</c:v>
                </c:pt>
                <c:pt idx="7513">
                  <c:v>5.9634811398373264</c:v>
                </c:pt>
                <c:pt idx="7514">
                  <c:v>5.9675084171835664</c:v>
                </c:pt>
                <c:pt idx="7515">
                  <c:v>5.9699890821443145</c:v>
                </c:pt>
                <c:pt idx="7516">
                  <c:v>5.9709262793348294</c:v>
                </c:pt>
                <c:pt idx="7517">
                  <c:v>5.9703244274477587</c:v>
                </c:pt>
                <c:pt idx="7518">
                  <c:v>5.9681892078524861</c:v>
                </c:pt>
                <c:pt idx="7519">
                  <c:v>5.9645275514089047</c:v>
                </c:pt>
                <c:pt idx="7520">
                  <c:v>5.9593476235428842</c:v>
                </c:pt>
                <c:pt idx="7521">
                  <c:v>5.9526588076113001</c:v>
                </c:pt>
                <c:pt idx="7522">
                  <c:v>5.9444716865983391</c:v>
                </c:pt>
                <c:pt idx="7523">
                  <c:v>5.9347980231967004</c:v>
                </c:pt>
                <c:pt idx="7524">
                  <c:v>5.923650738311486</c:v>
                </c:pt>
                <c:pt idx="7525">
                  <c:v>5.9110438880430873</c:v>
                </c:pt>
                <c:pt idx="7526">
                  <c:v>5.8969926392034395</c:v>
                </c:pt>
                <c:pt idx="7527">
                  <c:v>5.8815132434232558</c:v>
                </c:pt>
                <c:pt idx="7528">
                  <c:v>5.8646230098986223</c:v>
                </c:pt>
                <c:pt idx="7529">
                  <c:v>5.8463402768566475</c:v>
                </c:pt>
                <c:pt idx="7530">
                  <c:v>5.8266843817862455</c:v>
                </c:pt>
                <c:pt idx="7531">
                  <c:v>5.8056756305121304</c:v>
                </c:pt>
                <c:pt idx="7532">
                  <c:v>5.783335265171071</c:v>
                </c:pt>
                <c:pt idx="7533">
                  <c:v>5.7596854311649164</c:v>
                </c:pt>
                <c:pt idx="7534">
                  <c:v>5.7347491431535733</c:v>
                </c:pt>
                <c:pt idx="7535">
                  <c:v>5.7085502501719798</c:v>
                </c:pt>
                <c:pt idx="7536">
                  <c:v>5.6811133999266614</c:v>
                </c:pt>
                <c:pt idx="7537">
                  <c:v>5.6524640023622625</c:v>
                </c:pt>
                <c:pt idx="7538">
                  <c:v>5.6226281925576185</c:v>
                </c:pt>
                <c:pt idx="7539">
                  <c:v>5.5916327930348961</c:v>
                </c:pt>
                <c:pt idx="7540">
                  <c:v>5.5595052755550745</c:v>
                </c:pt>
                <c:pt idx="7541">
                  <c:v>5.5262737224673799</c:v>
                </c:pt>
                <c:pt idx="7542">
                  <c:v>5.4919667876988294</c:v>
                </c:pt>
                <c:pt idx="7543">
                  <c:v>5.4566136574471678</c:v>
                </c:pt>
                <c:pt idx="7544">
                  <c:v>5.420244010658589</c:v>
                </c:pt>
                <c:pt idx="7545">
                  <c:v>5.3828879793559041</c:v>
                </c:pt>
                <c:pt idx="7546">
                  <c:v>5.344576108897126</c:v>
                </c:pt>
                <c:pt idx="7547">
                  <c:v>5.3053393182319315</c:v>
                </c:pt>
                <c:pt idx="7548">
                  <c:v>5.2652088602204099</c:v>
                </c:pt>
                <c:pt idx="7549">
                  <c:v>5.2242162820958375</c:v>
                </c:pt>
                <c:pt idx="7550">
                  <c:v>5.1823933861229543</c:v>
                </c:pt>
                <c:pt idx="7551">
                  <c:v>5.1397721905309073</c:v>
                </c:pt>
                <c:pt idx="7552">
                  <c:v>5.0963848907749085</c:v>
                </c:pt>
                <c:pt idx="7553">
                  <c:v>5.0522638211937512</c:v>
                </c:pt>
                <c:pt idx="7554">
                  <c:v>5.0074414171223403</c:v>
                </c:pt>
                <c:pt idx="7555">
                  <c:v>4.9619501775119446</c:v>
                </c:pt>
                <c:pt idx="7556">
                  <c:v>4.9158226281248494</c:v>
                </c:pt>
                <c:pt idx="7557">
                  <c:v>4.8690912853434245</c:v>
                </c:pt>
                <c:pt idx="7558">
                  <c:v>4.8217886206552247</c:v>
                </c:pt>
                <c:pt idx="7559">
                  <c:v>4.7739470258548691</c:v>
                </c:pt>
                <c:pt idx="7560">
                  <c:v>4.7255987790161855</c:v>
                </c:pt>
                <c:pt idx="7561">
                  <c:v>4.6767760112716825</c:v>
                </c:pt>
                <c:pt idx="7562">
                  <c:v>4.6275106744413046</c:v>
                </c:pt>
                <c:pt idx="7563">
                  <c:v>4.577834509553778</c:v>
                </c:pt>
                <c:pt idx="7564">
                  <c:v>4.52777901629001</c:v>
                </c:pt>
                <c:pt idx="7565">
                  <c:v>4.4773754233818206</c:v>
                </c:pt>
                <c:pt idx="7566">
                  <c:v>4.4266546600024075</c:v>
                </c:pt>
                <c:pt idx="7567">
                  <c:v>4.3756473281669273</c:v>
                </c:pt>
                <c:pt idx="7568">
                  <c:v>4.3243836761756249</c:v>
                </c:pt>
                <c:pt idx="7569">
                  <c:v>4.2728935731161553</c:v>
                </c:pt>
                <c:pt idx="7570">
                  <c:v>4.2212064844463972</c:v>
                </c:pt>
                <c:pt idx="7571">
                  <c:v>4.1693514486764869</c:v>
                </c:pt>
                <c:pt idx="7572">
                  <c:v>4.1173570551590766</c:v>
                </c:pt>
                <c:pt idx="7573">
                  <c:v>4.0652514230030272</c:v>
                </c:pt>
                <c:pt idx="7574">
                  <c:v>4.0130621811177845</c:v>
                </c:pt>
                <c:pt idx="7575">
                  <c:v>3.9608164493973179</c:v>
                </c:pt>
                <c:pt idx="7576">
                  <c:v>3.9085408210418331</c:v>
                </c:pt>
                <c:pt idx="7577">
                  <c:v>3.8562613460221478</c:v>
                </c:pt>
                <c:pt idx="7578">
                  <c:v>3.8040035156892795</c:v>
                </c:pt>
                <c:pt idx="7579">
                  <c:v>3.7517922485185506</c:v>
                </c:pt>
                <c:pt idx="7580">
                  <c:v>3.6996518769877671</c:v>
                </c:pt>
                <c:pt idx="7581">
                  <c:v>3.6476061355817171</c:v>
                </c:pt>
                <c:pt idx="7582">
                  <c:v>3.5956781499107993</c:v>
                </c:pt>
                <c:pt idx="7583">
                  <c:v>3.5438904269357794</c:v>
                </c:pt>
                <c:pt idx="7584">
                  <c:v>3.4922648462815551</c:v>
                </c:pt>
                <c:pt idx="7585">
                  <c:v>3.4408226526275012</c:v>
                </c:pt>
                <c:pt idx="7586">
                  <c:v>3.3895844491574794</c:v>
                </c:pt>
                <c:pt idx="7587">
                  <c:v>3.3385701920488327</c:v>
                </c:pt>
                <c:pt idx="7588">
                  <c:v>3.2877991859822626</c:v>
                </c:pt>
                <c:pt idx="7589">
                  <c:v>3.2372900806511078</c:v>
                </c:pt>
                <c:pt idx="7590">
                  <c:v>3.1870608682460588</c:v>
                </c:pt>
                <c:pt idx="7591">
                  <c:v>3.1371288818951752</c:v>
                </c:pt>
                <c:pt idx="7592">
                  <c:v>3.087510795024655</c:v>
                </c:pt>
                <c:pt idx="7593">
                  <c:v>3.0382226216299766</c:v>
                </c:pt>
                <c:pt idx="7594">
                  <c:v>2.9892797174135044</c:v>
                </c:pt>
                <c:pt idx="7595">
                  <c:v>2.9406967817731031</c:v>
                </c:pt>
                <c:pt idx="7596">
                  <c:v>2.8924878606064302</c:v>
                </c:pt>
                <c:pt idx="7597">
                  <c:v>2.8446663499047027</c:v>
                </c:pt>
                <c:pt idx="7598">
                  <c:v>2.7972450001053972</c:v>
                </c:pt>
                <c:pt idx="7599">
                  <c:v>2.750235921173243</c:v>
                </c:pt>
                <c:pt idx="7600">
                  <c:v>2.703650588377343</c:v>
                </c:pt>
                <c:pt idx="7601">
                  <c:v>2.657499848738381</c:v>
                </c:pt>
                <c:pt idx="7602">
                  <c:v>2.6117939281087277</c:v>
                </c:pt>
                <c:pt idx="7603">
                  <c:v>2.5665424388573341</c:v>
                </c:pt>
                <c:pt idx="7604">
                  <c:v>2.521754388127214</c:v>
                </c:pt>
                <c:pt idx="7605">
                  <c:v>2.4774381866354735</c:v>
                </c:pt>
                <c:pt idx="7606">
                  <c:v>2.4336016579811801</c:v>
                </c:pt>
                <c:pt idx="7607">
                  <c:v>2.3902520484328194</c:v>
                </c:pt>
                <c:pt idx="7608">
                  <c:v>2.3473960371644966</c:v>
                </c:pt>
                <c:pt idx="7609">
                  <c:v>2.3050397469072159</c:v>
                </c:pt>
                <c:pt idx="7610">
                  <c:v>2.263188754987278</c:v>
                </c:pt>
                <c:pt idx="7611">
                  <c:v>2.2218481047216647</c:v>
                </c:pt>
                <c:pt idx="7612">
                  <c:v>2.1810223171399201</c:v>
                </c:pt>
                <c:pt idx="7613">
                  <c:v>2.1407154030035036</c:v>
                </c:pt>
                <c:pt idx="7614">
                  <c:v>2.1009308750946962</c:v>
                </c:pt>
                <c:pt idx="7615">
                  <c:v>2.0616717607471635</c:v>
                </c:pt>
                <c:pt idx="7616">
                  <c:v>2.0229406145892259</c:v>
                </c:pt>
                <c:pt idx="7617">
                  <c:v>1.9847395314758067</c:v>
                </c:pt>
                <c:pt idx="7618">
                  <c:v>1.947070159579926</c:v>
                </c:pt>
                <c:pt idx="7619">
                  <c:v>1.9099337136220478</c:v>
                </c:pt>
                <c:pt idx="7620">
                  <c:v>1.873330988209271</c:v>
                </c:pt>
                <c:pt idx="7621">
                  <c:v>1.8372623712624419</c:v>
                </c:pt>
                <c:pt idx="7622">
                  <c:v>1.8017278575084816</c:v>
                </c:pt>
                <c:pt idx="7623">
                  <c:v>1.7667270620151736</c:v>
                </c:pt>
                <c:pt idx="7624">
                  <c:v>1.7322592337465901</c:v>
                </c:pt>
                <c:pt idx="7625">
                  <c:v>1.6983232691200321</c:v>
                </c:pt>
                <c:pt idx="7626">
                  <c:v>1.6649177255434888</c:v>
                </c:pt>
                <c:pt idx="7627">
                  <c:v>1.6320408349164892</c:v>
                </c:pt>
                <c:pt idx="7628">
                  <c:v>1.5996905170744367</c:v>
                </c:pt>
                <c:pt idx="7629">
                  <c:v>1.5678643931615914</c:v>
                </c:pt>
                <c:pt idx="7630">
                  <c:v>1.5365597989147959</c:v>
                </c:pt>
                <c:pt idx="7631">
                  <c:v>1.5057737978439611</c:v>
                </c:pt>
                <c:pt idx="7632">
                  <c:v>1.4755031942943231</c:v>
                </c:pt>
                <c:pt idx="7633">
                  <c:v>1.4457445463769396</c:v>
                </c:pt>
                <c:pt idx="7634">
                  <c:v>1.4164941787553829</c:v>
                </c:pt>
                <c:pt idx="7635">
                  <c:v>1.3877481952762925</c:v>
                </c:pt>
                <c:pt idx="7636">
                  <c:v>1.3595024914329719</c:v>
                </c:pt>
                <c:pt idx="7637">
                  <c:v>1.3317527666516027</c:v>
                </c:pt>
                <c:pt idx="7638">
                  <c:v>1.304494536392494</c:v>
                </c:pt>
                <c:pt idx="7639">
                  <c:v>1.277723144054427</c:v>
                </c:pt>
                <c:pt idx="7640">
                  <c:v>1.2514337726789124</c:v>
                </c:pt>
                <c:pt idx="7641">
                  <c:v>1.2256214564430912</c:v>
                </c:pt>
                <c:pt idx="7642">
                  <c:v>1.2002810919379518</c:v>
                </c:pt>
                <c:pt idx="7643">
                  <c:v>1.1754074492256901</c:v>
                </c:pt>
                <c:pt idx="7644">
                  <c:v>1.150995182670782</c:v>
                </c:pt>
                <c:pt idx="7645">
                  <c:v>1.1270388415417989</c:v>
                </c:pt>
                <c:pt idx="7646">
                  <c:v>1.1035328803792008</c:v>
                </c:pt>
                <c:pt idx="7647">
                  <c:v>1.0804716691285761</c:v>
                </c:pt>
                <c:pt idx="7648">
                  <c:v>1.0578495030345958</c:v>
                </c:pt>
                <c:pt idx="7649">
                  <c:v>1.0356606122964513</c:v>
                </c:pt>
                <c:pt idx="7650">
                  <c:v>1.013899171482048</c:v>
                </c:pt>
                <c:pt idx="7651">
                  <c:v>0.99255930870217757</c:v>
                </c:pt>
                <c:pt idx="7652">
                  <c:v>0.97163511454378815</c:v>
                </c:pt>
                <c:pt idx="7653">
                  <c:v>0.95112065076347285</c:v>
                </c:pt>
                <c:pt idx="7654">
                  <c:v>0.93100995874146142</c:v>
                </c:pt>
                <c:pt idx="7655">
                  <c:v>0.91129706769996122</c:v>
                </c:pt>
                <c:pt idx="7656">
                  <c:v>0.89197600268458821</c:v>
                </c:pt>
                <c:pt idx="7657">
                  <c:v>0.87304079231463594</c:v>
                </c:pt>
                <c:pt idx="7658">
                  <c:v>0.85448547630266125</c:v>
                </c:pt>
                <c:pt idx="7659">
                  <c:v>0.83630411274726091</c:v>
                </c:pt>
                <c:pt idx="7660">
                  <c:v>0.81849078520355845</c:v>
                </c:pt>
                <c:pt idx="7661">
                  <c:v>0.80103960953343556</c:v>
                </c:pt>
                <c:pt idx="7662">
                  <c:v>0.78394474054098962</c:v>
                </c:pt>
                <c:pt idx="7663">
                  <c:v>0.76720037839741961</c:v>
                </c:pt>
                <c:pt idx="7664">
                  <c:v>0.75080077485881802</c:v>
                </c:pt>
                <c:pt idx="7665">
                  <c:v>0.73474023928354693</c:v>
                </c:pt>
                <c:pt idx="7666">
                  <c:v>0.71901314445221975</c:v>
                </c:pt>
                <c:pt idx="7667">
                  <c:v>0.70361393219754531</c:v>
                </c:pt>
                <c:pt idx="7668">
                  <c:v>0.68853711884720936</c:v>
                </c:pt>
                <c:pt idx="7669">
                  <c:v>0.67377730048688089</c:v>
                </c:pt>
                <c:pt idx="7670">
                  <c:v>0.65932915804833103</c:v>
                </c:pt>
                <c:pt idx="7671">
                  <c:v>0.64518746222811918</c:v>
                </c:pt>
                <c:pt idx="7672">
                  <c:v>0.63134707824277581</c:v>
                </c:pt>
                <c:pt idx="7673">
                  <c:v>0.61780297042630061</c:v>
                </c:pt>
                <c:pt idx="7674">
                  <c:v>0.60455020667530646</c:v>
                </c:pt>
                <c:pt idx="7675">
                  <c:v>0.5915839627485292</c:v>
                </c:pt>
                <c:pt idx="7676">
                  <c:v>0.57889952642497022</c:v>
                </c:pt>
                <c:pt idx="7677">
                  <c:v>0.56649230152799557</c:v>
                </c:pt>
                <c:pt idx="7678">
                  <c:v>0.5543578118202297</c:v>
                </c:pt>
                <c:pt idx="7679">
                  <c:v>0.5424917047744291</c:v>
                </c:pt>
                <c:pt idx="7680">
                  <c:v>0.53088975522714454</c:v>
                </c:pt>
                <c:pt idx="7681">
                  <c:v>0.51954786891946658</c:v>
                </c:pt>
                <c:pt idx="7682">
                  <c:v>0.50846208593065334</c:v>
                </c:pt>
                <c:pt idx="7683">
                  <c:v>0.49762858400974552</c:v>
                </c:pt>
                <c:pt idx="7684">
                  <c:v>0.48704368181041735</c:v>
                </c:pt>
                <c:pt idx="7685">
                  <c:v>0.47670384203349475</c:v>
                </c:pt>
                <c:pt idx="7686">
                  <c:v>0.46660567448249196</c:v>
                </c:pt>
                <c:pt idx="7687">
                  <c:v>0.45674593903611654</c:v>
                </c:pt>
                <c:pt idx="7688">
                  <c:v>0.44712154854247277</c:v>
                </c:pt>
                <c:pt idx="7689">
                  <c:v>0.43772957163893628</c:v>
                </c:pt>
                <c:pt idx="7690">
                  <c:v>0.42856723550177894</c:v>
                </c:pt>
                <c:pt idx="7691">
                  <c:v>0.41963192852896825</c:v>
                </c:pt>
                <c:pt idx="7692">
                  <c:v>0.41092120296010298</c:v>
                </c:pt>
                <c:pt idx="7693">
                  <c:v>0.40243277743591765</c:v>
                </c:pt>
                <c:pt idx="7694">
                  <c:v>0.39416453950113112</c:v>
                </c:pt>
                <c:pt idx="7695">
                  <c:v>0.38611454805283357</c:v>
                </c:pt>
                <c:pt idx="7696">
                  <c:v>0.37828103573694832</c:v>
                </c:pt>
                <c:pt idx="7697">
                  <c:v>0.37066241129498761</c:v>
                </c:pt>
                <c:pt idx="7698">
                  <c:v>0.36325726186260088</c:v>
                </c:pt>
                <c:pt idx="7699">
                  <c:v>0.35606435522221347</c:v>
                </c:pt>
                <c:pt idx="7700">
                  <c:v>0.34908264200994804</c:v>
                </c:pt>
                <c:pt idx="7701">
                  <c:v>0.34231125787882016</c:v>
                </c:pt>
                <c:pt idx="7702">
                  <c:v>0.33574952561791621</c:v>
                </c:pt>
                <c:pt idx="7703">
                  <c:v>0.32939695722859652</c:v>
                </c:pt>
                <c:pt idx="7704">
                  <c:v>0.32325325595721238</c:v>
                </c:pt>
                <c:pt idx="7705">
                  <c:v>0.31731831828419715</c:v>
                </c:pt>
                <c:pt idx="7706">
                  <c:v>0.31159223586871382</c:v>
                </c:pt>
                <c:pt idx="7707">
                  <c:v>0.30607529744823081</c:v>
                </c:pt>
                <c:pt idx="7708">
                  <c:v>0.30076799069092358</c:v>
                </c:pt>
                <c:pt idx="7709">
                  <c:v>0.29567100400012825</c:v>
                </c:pt>
                <c:pt idx="7710">
                  <c:v>0.29078522826802694</c:v>
                </c:pt>
                <c:pt idx="7711">
                  <c:v>0.28611175857687271</c:v>
                </c:pt>
                <c:pt idx="7712">
                  <c:v>0.28165189584438138</c:v>
                </c:pt>
                <c:pt idx="7713">
                  <c:v>0.27740714841074976</c:v>
                </c:pt>
                <c:pt idx="7714">
                  <c:v>0.27337923356383281</c:v>
                </c:pt>
                <c:pt idx="7715">
                  <c:v>0.26957007899848207</c:v>
                </c:pt>
                <c:pt idx="7716">
                  <c:v>0.26598182420629135</c:v>
                </c:pt>
                <c:pt idx="7717">
                  <c:v>0.26261682179124285</c:v>
                </c:pt>
                <c:pt idx="7718">
                  <c:v>0.25947763870646667</c:v>
                </c:pt>
                <c:pt idx="7719">
                  <c:v>0.25656705740719538</c:v>
                </c:pt>
                <c:pt idx="7720">
                  <c:v>0.2538880769144552</c:v>
                </c:pt>
                <c:pt idx="7721">
                  <c:v>0.25144391378389086</c:v>
                </c:pt>
                <c:pt idx="7722">
                  <c:v>0.24923800297349594</c:v>
                </c:pt>
                <c:pt idx="7723">
                  <c:v>0.24727399860435456</c:v>
                </c:pt>
                <c:pt idx="7724">
                  <c:v>0.24555577460742192</c:v>
                </c:pt>
                <c:pt idx="7725">
                  <c:v>0.24408742524955712</c:v>
                </c:pt>
                <c:pt idx="7726">
                  <c:v>0.24287326553182259</c:v>
                </c:pt>
                <c:pt idx="7727">
                  <c:v>0.2419178314522869</c:v>
                </c:pt>
                <c:pt idx="7728">
                  <c:v>0.24122588012596774</c:v>
                </c:pt>
                <c:pt idx="7729">
                  <c:v>0.24080238975361001</c:v>
                </c:pt>
                <c:pt idx="7730">
                  <c:v>0.24065255943136621</c:v>
                </c:pt>
                <c:pt idx="7731">
                  <c:v>0.24078180879293901</c:v>
                </c:pt>
                <c:pt idx="7732">
                  <c:v>0.2411957774752522</c:v>
                </c:pt>
                <c:pt idx="7733">
                  <c:v>0.24190032439928078</c:v>
                </c:pt>
                <c:pt idx="7734">
                  <c:v>0.24290152685658509</c:v>
                </c:pt>
                <c:pt idx="7735">
                  <c:v>0.24420567939254534</c:v>
                </c:pt>
                <c:pt idx="7736">
                  <c:v>0.24581929247700077</c:v>
                </c:pt>
                <c:pt idx="7737">
                  <c:v>0.24774909095265757</c:v>
                </c:pt>
                <c:pt idx="7738">
                  <c:v>0.25000201225170116</c:v>
                </c:pt>
                <c:pt idx="7739">
                  <c:v>0.25258520437101589</c:v>
                </c:pt>
                <c:pt idx="7740">
                  <c:v>0.25550602359606245</c:v>
                </c:pt>
                <c:pt idx="7741">
                  <c:v>0.25877203196371867</c:v>
                </c:pt>
                <c:pt idx="7742">
                  <c:v>0.26239099445393693</c:v>
                </c:pt>
                <c:pt idx="7743">
                  <c:v>0.26637087590080133</c:v>
                </c:pt>
                <c:pt idx="7744">
                  <c:v>0.27071983761261942</c:v>
                </c:pt>
                <c:pt idx="7745">
                  <c:v>0.27544623369130927</c:v>
                </c:pt>
                <c:pt idx="7746">
                  <c:v>0.2805586070415928</c:v>
                </c:pt>
                <c:pt idx="7747">
                  <c:v>0.28606568505989355</c:v>
                </c:pt>
                <c:pt idx="7748">
                  <c:v>0.29197637499348356</c:v>
                </c:pt>
                <c:pt idx="7749">
                  <c:v>0.29829975896069083</c:v>
                </c:pt>
                <c:pt idx="7750">
                  <c:v>0.30504508862228091</c:v>
                </c:pt>
                <c:pt idx="7751">
                  <c:v>0.31222177949566238</c:v>
                </c:pt>
                <c:pt idx="7752">
                  <c:v>0.31983940490250901</c:v>
                </c:pt>
                <c:pt idx="7753">
                  <c:v>0.32790768954144439</c:v>
                </c:pt>
                <c:pt idx="7754">
                  <c:v>0.33643650267749348</c:v>
                </c:pt>
                <c:pt idx="7755">
                  <c:v>0.34543585094035478</c:v>
                </c:pt>
                <c:pt idx="7756">
                  <c:v>0.35491587072372466</c:v>
                </c:pt>
                <c:pt idx="7757">
                  <c:v>0.36488682017878504</c:v>
                </c:pt>
                <c:pt idx="7758">
                  <c:v>0.37535907079468855</c:v>
                </c:pt>
                <c:pt idx="7759">
                  <c:v>0.38634309856010662</c:v>
                </c:pt>
                <c:pt idx="7760">
                  <c:v>0.39784947469983212</c:v>
                </c:pt>
                <c:pt idx="7761">
                  <c:v>0.40988885598115776</c:v>
                </c:pt>
                <c:pt idx="7762">
                  <c:v>0.42247197458560293</c:v>
                </c:pt>
                <c:pt idx="7763">
                  <c:v>0.43560962754137228</c:v>
                </c:pt>
                <c:pt idx="7764">
                  <c:v>0.44931266571377942</c:v>
                </c:pt>
                <c:pt idx="7765">
                  <c:v>0.46359198235067484</c:v>
                </c:pt>
                <c:pt idx="7766">
                  <c:v>0.47845850118022937</c:v>
                </c:pt>
                <c:pt idx="7767">
                  <c:v>0.49392316406126535</c:v>
                </c:pt>
                <c:pt idx="7768">
                  <c:v>0.50999691818399662</c:v>
                </c:pt>
                <c:pt idx="7769">
                  <c:v>0.5266907028229102</c:v>
                </c:pt>
                <c:pt idx="7770">
                  <c:v>0.54401543564245269</c:v>
                </c:pt>
                <c:pt idx="7771">
                  <c:v>0.5619819985576936</c:v>
                </c:pt>
                <c:pt idx="7772">
                  <c:v>0.58060122315325469</c:v>
                </c:pt>
                <c:pt idx="7773">
                  <c:v>0.59988387566480661</c:v>
                </c:pt>
                <c:pt idx="7774">
                  <c:v>0.61984064152758211</c:v>
                </c:pt>
                <c:pt idx="7775">
                  <c:v>0.64048210949893458</c:v>
                </c:pt>
                <c:pt idx="7776">
                  <c:v>0.6618187553616266</c:v>
                </c:pt>
                <c:pt idx="7777">
                  <c:v>0.68386092521638842</c:v>
                </c:pt>
                <c:pt idx="7778">
                  <c:v>0.70661881837334906</c:v>
                </c:pt>
                <c:pt idx="7779">
                  <c:v>0.73010246985285776</c:v>
                </c:pt>
                <c:pt idx="7780">
                  <c:v>0.7543217325076349</c:v>
                </c:pt>
                <c:pt idx="7781">
                  <c:v>0.77928625877961211</c:v>
                </c:pt>
                <c:pt idx="7782">
                  <c:v>0.80500548210530454</c:v>
                </c:pt>
                <c:pt idx="7783">
                  <c:v>0.83148859798565433</c:v>
                </c:pt>
                <c:pt idx="7784">
                  <c:v>0.85874454473744144</c:v>
                </c:pt>
                <c:pt idx="7785">
                  <c:v>0.8867819839436617</c:v>
                </c:pt>
                <c:pt idx="7786">
                  <c:v>0.91560928062329183</c:v>
                </c:pt>
                <c:pt idx="7787">
                  <c:v>0.94523448314096059</c:v>
                </c:pt>
                <c:pt idx="7788">
                  <c:v>0.97566530287810493</c:v>
                </c:pt>
                <c:pt idx="7789">
                  <c:v>1.0069090936897598</c:v>
                </c:pt>
                <c:pt idx="7790">
                  <c:v>1.038972831171743</c:v>
                </c:pt>
                <c:pt idx="7791">
                  <c:v>1.0718630917637939</c:v>
                </c:pt>
                <c:pt idx="7792">
                  <c:v>1.1055860317169017</c:v>
                </c:pt>
                <c:pt idx="7793">
                  <c:v>1.1401473659525032</c:v>
                </c:pt>
                <c:pt idx="7794">
                  <c:v>1.1755523468455071</c:v>
                </c:pt>
                <c:pt idx="7795">
                  <c:v>1.2118057429598499</c:v>
                </c:pt>
                <c:pt idx="7796">
                  <c:v>1.2489118177716538</c:v>
                </c:pt>
                <c:pt idx="7797">
                  <c:v>1.2868743084118954</c:v>
                </c:pt>
                <c:pt idx="7798">
                  <c:v>1.3256964044653619</c:v>
                </c:pt>
                <c:pt idx="7799">
                  <c:v>1.365380726860788</c:v>
                </c:pt>
                <c:pt idx="7800">
                  <c:v>1.4059293068891026</c:v>
                </c:pt>
                <c:pt idx="7801">
                  <c:v>1.4473435653909978</c:v>
                </c:pt>
                <c:pt idx="7802">
                  <c:v>1.4896242921486242</c:v>
                </c:pt>
                <c:pt idx="7803">
                  <c:v>1.532771625526766</c:v>
                </c:pt>
                <c:pt idx="7804">
                  <c:v>1.5767850324013097</c:v>
                </c:pt>
                <c:pt idx="7805">
                  <c:v>1.6216632884184905</c:v>
                </c:pt>
                <c:pt idx="7806">
                  <c:v>1.6674044586280676</c:v>
                </c:pt>
                <c:pt idx="7807">
                  <c:v>1.7140058785338581</c:v>
                </c:pt>
                <c:pt idx="7808">
                  <c:v>1.7614641356061422</c:v>
                </c:pt>
                <c:pt idx="7809">
                  <c:v>1.8097750512999931</c:v>
                </c:pt>
                <c:pt idx="7810">
                  <c:v>1.8589336636271721</c:v>
                </c:pt>
                <c:pt idx="7811">
                  <c:v>1.9089342103235298</c:v>
                </c:pt>
                <c:pt idx="7812">
                  <c:v>1.9597701126635136</c:v>
                </c:pt>
                <c:pt idx="7813">
                  <c:v>2.0114339599607365</c:v>
                </c:pt>
                <c:pt idx="7814">
                  <c:v>2.0639174948090622</c:v>
                </c:pt>
                <c:pt idx="7815">
                  <c:v>2.1172115991032876</c:v>
                </c:pt>
                <c:pt idx="7816">
                  <c:v>2.1713062808915655</c:v>
                </c:pt>
                <c:pt idx="7817">
                  <c:v>2.2261906620997243</c:v>
                </c:pt>
                <c:pt idx="7818">
                  <c:v>2.2818529671788701</c:v>
                </c:pt>
                <c:pt idx="7819">
                  <c:v>2.3382805127165431</c:v>
                </c:pt>
                <c:pt idx="7820">
                  <c:v>2.3954596980592902</c:v>
                </c:pt>
                <c:pt idx="7821">
                  <c:v>2.4533759969882927</c:v>
                </c:pt>
                <c:pt idx="7822">
                  <c:v>2.5120139504924617</c:v>
                </c:pt>
                <c:pt idx="7823">
                  <c:v>2.5713571606780969</c:v>
                </c:pt>
                <c:pt idx="7824">
                  <c:v>2.6313882858608277</c:v>
                </c:pt>
                <c:pt idx="7825">
                  <c:v>2.6920890368741137</c:v>
                </c:pt>
                <c:pt idx="7826">
                  <c:v>2.7534401746364932</c:v>
                </c:pt>
                <c:pt idx="7827">
                  <c:v>2.8154215090101031</c:v>
                </c:pt>
                <c:pt idx="7828">
                  <c:v>2.8780118989897474</c:v>
                </c:pt>
                <c:pt idx="7829">
                  <c:v>2.9411892542537705</c:v>
                </c:pt>
                <c:pt idx="7830">
                  <c:v>3.0049305381051452</c:v>
                </c:pt>
                <c:pt idx="7831">
                  <c:v>3.0692117718378276</c:v>
                </c:pt>
                <c:pt idx="7832">
                  <c:v>3.1340080405499657</c:v>
                </c:pt>
                <c:pt idx="7833">
                  <c:v>3.1992935004316756</c:v>
                </c:pt>
                <c:pt idx="7834">
                  <c:v>3.2650413875489042</c:v>
                </c:pt>
                <c:pt idx="7835">
                  <c:v>3.3312240281410732</c:v>
                </c:pt>
                <c:pt idx="7836">
                  <c:v>3.3978128504541867</c:v>
                </c:pt>
                <c:pt idx="7837">
                  <c:v>3.4647783981181939</c:v>
                </c:pt>
                <c:pt idx="7838">
                  <c:v>3.5320903450841366</c:v>
                </c:pt>
                <c:pt idx="7839">
                  <c:v>3.5997175121266292</c:v>
                </c:pt>
                <c:pt idx="7840">
                  <c:v>3.6676278849186987</c:v>
                </c:pt>
                <c:pt idx="7841">
                  <c:v>3.7357886336799138</c:v>
                </c:pt>
                <c:pt idx="7842">
                  <c:v>3.8041661343979993</c:v>
                </c:pt>
                <c:pt idx="7843">
                  <c:v>3.8727259916168668</c:v>
                </c:pt>
                <c:pt idx="7844">
                  <c:v>3.9414330627870369</c:v>
                </c:pt>
                <c:pt idx="7845">
                  <c:v>4.0102514841622012</c:v>
                </c:pt>
                <c:pt idx="7846">
                  <c:v>4.079144698231417</c:v>
                </c:pt>
                <c:pt idx="7847">
                  <c:v>4.1480754826668118</c:v>
                </c:pt>
                <c:pt idx="7848">
                  <c:v>4.2170059807625275</c:v>
                </c:pt>
                <c:pt idx="7849">
                  <c:v>4.2858977333425807</c:v>
                </c:pt>
                <c:pt idx="7850">
                  <c:v>4.3547117121071865</c:v>
                </c:pt>
                <c:pt idx="7851">
                  <c:v>4.4234083543851774</c:v>
                </c:pt>
                <c:pt idx="7852">
                  <c:v>4.4919475992505324</c:v>
                </c:pt>
                <c:pt idx="7853">
                  <c:v>4.5602889249751835</c:v>
                </c:pt>
                <c:pt idx="7854">
                  <c:v>4.6283913877576701</c:v>
                </c:pt>
                <c:pt idx="7855">
                  <c:v>4.6962136616974375</c:v>
                </c:pt>
                <c:pt idx="7856">
                  <c:v>4.7637140799493913</c:v>
                </c:pt>
                <c:pt idx="7857">
                  <c:v>4.8308506770152881</c:v>
                </c:pt>
                <c:pt idx="7858">
                  <c:v>4.8975812321066297</c:v>
                </c:pt>
                <c:pt idx="7859">
                  <c:v>4.9638633135230528</c:v>
                </c:pt>
                <c:pt idx="7860">
                  <c:v>5.0296543239813696</c:v>
                </c:pt>
                <c:pt idx="7861">
                  <c:v>5.0949115468261903</c:v>
                </c:pt>
                <c:pt idx="7862">
                  <c:v>5.159592193052319</c:v>
                </c:pt>
                <c:pt idx="7863">
                  <c:v>5.2236534490707029</c:v>
                </c:pt>
                <c:pt idx="7864">
                  <c:v>5.2870525251339391</c:v>
                </c:pt>
                <c:pt idx="7865">
                  <c:v>5.3497467043514924</c:v>
                </c:pt>
                <c:pt idx="7866">
                  <c:v>5.4116933922093704</c:v>
                </c:pt>
                <c:pt idx="7867">
                  <c:v>5.4728501665140499</c:v>
                </c:pt>
                <c:pt idx="7868">
                  <c:v>5.5331748276704653</c:v>
                </c:pt>
                <c:pt idx="7869">
                  <c:v>5.5926254492184295</c:v>
                </c:pt>
                <c:pt idx="7870">
                  <c:v>5.6511604285290895</c:v>
                </c:pt>
                <c:pt idx="7871">
                  <c:v>5.7087385375719615</c:v>
                </c:pt>
                <c:pt idx="7872">
                  <c:v>5.765318973674133</c:v>
                </c:pt>
                <c:pt idx="7873">
                  <c:v>5.8208614101601839</c:v>
                </c:pt>
                <c:pt idx="7874">
                  <c:v>5.8753260467997555</c:v>
                </c:pt>
                <c:pt idx="7875">
                  <c:v>5.9286736599527678</c:v>
                </c:pt>
                <c:pt idx="7876">
                  <c:v>5.9808656523323593</c:v>
                </c:pt>
                <c:pt idx="7877">
                  <c:v>6.0318641022807107</c:v>
                </c:pt>
                <c:pt idx="7878">
                  <c:v>6.0816318124747282</c:v>
                </c:pt>
                <c:pt idx="7879">
                  <c:v>6.1301323579569749</c:v>
                </c:pt>
                <c:pt idx="7880">
                  <c:v>6.1773301334086579</c:v>
                </c:pt>
                <c:pt idx="7881">
                  <c:v>6.2231903995683826</c:v>
                </c:pt>
                <c:pt idx="7882">
                  <c:v>6.2676793287087751</c:v>
                </c:pt>
                <c:pt idx="7883">
                  <c:v>6.3107640490764645</c:v>
                </c:pt>
                <c:pt idx="7884">
                  <c:v>6.352412688213068</c:v>
                </c:pt>
                <c:pt idx="7885">
                  <c:v>6.3925944150725948</c:v>
                </c:pt>
                <c:pt idx="7886">
                  <c:v>6.4312794808414342</c:v>
                </c:pt>
                <c:pt idx="7887">
                  <c:v>6.4684392583906227</c:v>
                </c:pt>
                <c:pt idx="7888">
                  <c:v>6.5040462802787165</c:v>
                </c:pt>
                <c:pt idx="7889">
                  <c:v>6.5380742752200405</c:v>
                </c:pt>
                <c:pt idx="7890">
                  <c:v>6.5704982029613124</c:v>
                </c:pt>
                <c:pt idx="7891">
                  <c:v>6.6012942874778222</c:v>
                </c:pt>
                <c:pt idx="7892">
                  <c:v>6.6304400484367099</c:v>
                </c:pt>
                <c:pt idx="7893">
                  <c:v>6.6579143308578512</c:v>
                </c:pt>
                <c:pt idx="7894">
                  <c:v>6.6836973329118914</c:v>
                </c:pt>
                <c:pt idx="7895">
                  <c:v>6.7077706318039683</c:v>
                </c:pt>
                <c:pt idx="7896">
                  <c:v>6.7301172076817668</c:v>
                </c:pt>
                <c:pt idx="7897">
                  <c:v>6.7507214655357224</c:v>
                </c:pt>
                <c:pt idx="7898">
                  <c:v>6.7695692550306799</c:v>
                </c:pt>
                <c:pt idx="7899">
                  <c:v>6.7866478882452892</c:v>
                </c:pt>
                <c:pt idx="7900">
                  <c:v>6.8019461552701577</c:v>
                </c:pt>
                <c:pt idx="7901">
                  <c:v>6.8154543376493253</c:v>
                </c:pt>
                <c:pt idx="7902">
                  <c:v>6.827164219628636</c:v>
                </c:pt>
                <c:pt idx="7903">
                  <c:v>6.837069097197439</c:v>
                </c:pt>
                <c:pt idx="7904">
                  <c:v>6.8451637849026108</c:v>
                </c:pt>
                <c:pt idx="7905">
                  <c:v>6.8514446204309385</c:v>
                </c:pt>
                <c:pt idx="7906">
                  <c:v>6.8559094669452945</c:v>
                </c:pt>
                <c:pt idx="7907">
                  <c:v>6.8585577131839885</c:v>
                </c:pt>
                <c:pt idx="7908">
                  <c:v>6.8593902713158794</c:v>
                </c:pt>
                <c:pt idx="7909">
                  <c:v>6.8584095725701975</c:v>
                </c:pt>
                <c:pt idx="7910">
                  <c:v>6.8556195606478401</c:v>
                </c:pt>
                <c:pt idx="7911">
                  <c:v>6.8510256829359619</c:v>
                </c:pt>
                <c:pt idx="7912">
                  <c:v>6.8446348795458682</c:v>
                </c:pt>
                <c:pt idx="7913">
                  <c:v>6.8364555702070842</c:v>
                </c:pt>
                <c:pt idx="7914">
                  <c:v>6.8264976390426089</c:v>
                </c:pt>
                <c:pt idx="7915">
                  <c:v>6.8147724172706541</c:v>
                </c:pt>
                <c:pt idx="7916">
                  <c:v>6.8012926638637303</c:v>
                </c:pt>
                <c:pt idx="7917">
                  <c:v>6.7860725442194125</c:v>
                </c:pt>
                <c:pt idx="7918">
                  <c:v>6.7691276068901853</c:v>
                </c:pt>
                <c:pt idx="7919">
                  <c:v>6.7504747584168392</c:v>
                </c:pt>
                <c:pt idx="7920">
                  <c:v>6.73013223633561</c:v>
                </c:pt>
                <c:pt idx="7921">
                  <c:v>6.7081195804143299</c:v>
                </c:pt>
                <c:pt idx="7922">
                  <c:v>6.6844576021714683</c:v>
                </c:pt>
                <c:pt idx="7923">
                  <c:v>6.6591683527650352</c:v>
                </c:pt>
                <c:pt idx="7924">
                  <c:v>6.6322750893035076</c:v>
                </c:pt>
                <c:pt idx="7925">
                  <c:v>6.603802239660034</c:v>
                </c:pt>
                <c:pt idx="7926">
                  <c:v>6.5737753658657505</c:v>
                </c:pt>
                <c:pt idx="7927">
                  <c:v>6.5422211261614507</c:v>
                </c:pt>
                <c:pt idx="7928">
                  <c:v>6.5091672357747585</c:v>
                </c:pt>
                <c:pt idx="7929">
                  <c:v>6.474642426527824</c:v>
                </c:pt>
                <c:pt idx="7930">
                  <c:v>6.4386764053360697</c:v>
                </c:pt>
                <c:pt idx="7931">
                  <c:v>6.4012998117005013</c:v>
                </c:pt>
                <c:pt idx="7932">
                  <c:v>6.3625441742688595</c:v>
                </c:pt>
                <c:pt idx="7933">
                  <c:v>6.322441866561034</c:v>
                </c:pt>
                <c:pt idx="7934">
                  <c:v>6.2810260619384461</c:v>
                </c:pt>
                <c:pt idx="7935">
                  <c:v>6.2383306879179319</c:v>
                </c:pt>
                <c:pt idx="7936">
                  <c:v>6.1943903799045765</c:v>
                </c:pt>
                <c:pt idx="7937">
                  <c:v>6.1492404344499727</c:v>
                </c:pt>
                <c:pt idx="7938">
                  <c:v>6.1029167621077285</c:v>
                </c:pt>
                <c:pt idx="7939">
                  <c:v>6.0554558399862932</c:v>
                </c:pt>
                <c:pt idx="7940">
                  <c:v>6.0068946640869605</c:v>
                </c:pt>
                <c:pt idx="7941">
                  <c:v>5.9572707015054398</c:v>
                </c:pt>
                <c:pt idx="7942">
                  <c:v>5.9066218425955093</c:v>
                </c:pt>
                <c:pt idx="7943">
                  <c:v>5.8549863531711246</c:v>
                </c:pt>
                <c:pt idx="7944">
                  <c:v>5.8024028268348005</c:v>
                </c:pt>
                <c:pt idx="7945">
                  <c:v>5.7489101375123965</c:v>
                </c:pt>
                <c:pt idx="7946">
                  <c:v>5.6945473922771175</c:v>
                </c:pt>
                <c:pt idx="7947">
                  <c:v>5.6393538845428459</c:v>
                </c:pt>
                <c:pt idx="7948">
                  <c:v>5.5833690476936519</c:v>
                </c:pt>
                <c:pt idx="7949">
                  <c:v>5.5266324092402979</c:v>
                </c:pt>
                <c:pt idx="7950">
                  <c:v>5.4691835455592415</c:v>
                </c:pt>
                <c:pt idx="7951">
                  <c:v>5.4110620372940934</c:v>
                </c:pt>
                <c:pt idx="7952">
                  <c:v>5.3523074254816692</c:v>
                </c:pt>
                <c:pt idx="7953">
                  <c:v>5.292959168469821</c:v>
                </c:pt>
                <c:pt idx="7954">
                  <c:v>5.2330565996851321</c:v>
                </c:pt>
                <c:pt idx="7955">
                  <c:v>5.1726388863079755</c:v>
                </c:pt>
                <c:pt idx="7956">
                  <c:v>5.1117449889181783</c:v>
                </c:pt>
                <c:pt idx="7957">
                  <c:v>5.0504136221513196</c:v>
                </c:pt>
                <c:pt idx="7958">
                  <c:v>4.9886832164252608</c:v>
                </c:pt>
                <c:pt idx="7959">
                  <c:v>4.9265918807744153</c:v>
                </c:pt>
                <c:pt idx="7960">
                  <c:v>4.8641773668431059</c:v>
                </c:pt>
                <c:pt idx="7961">
                  <c:v>4.8014770340677115</c:v>
                </c:pt>
                <c:pt idx="7962">
                  <c:v>4.7385278160899356</c:v>
                </c:pt>
                <c:pt idx="7963">
                  <c:v>4.6753661884324291</c:v>
                </c:pt>
                <c:pt idx="7964">
                  <c:v>4.6120281374656349</c:v>
                </c:pt>
                <c:pt idx="7965">
                  <c:v>4.5485491306898931</c:v>
                </c:pt>
                <c:pt idx="7966">
                  <c:v>4.4849640883597957</c:v>
                </c:pt>
                <c:pt idx="7967">
                  <c:v>4.4213073564659755</c:v>
                </c:pt>
                <c:pt idx="7968">
                  <c:v>4.3576126810935731</c:v>
                </c:pt>
                <c:pt idx="7969">
                  <c:v>4.2939131841682316</c:v>
                </c:pt>
                <c:pt idx="7970">
                  <c:v>4.2302413405994024</c:v>
                </c:pt>
                <c:pt idx="7971">
                  <c:v>4.166628956831496</c:v>
                </c:pt>
                <c:pt idx="7972">
                  <c:v>4.1031071508001373</c:v>
                </c:pt>
                <c:pt idx="7973">
                  <c:v>4.0397063332998737</c:v>
                </c:pt>
                <c:pt idx="7974">
                  <c:v>3.9764561907577844</c:v>
                </c:pt>
                <c:pt idx="7975">
                  <c:v>3.9133856694124471</c:v>
                </c:pt>
                <c:pt idx="7976">
                  <c:v>3.8505229608836071</c:v>
                </c:pt>
                <c:pt idx="7977">
                  <c:v>3.7878954891274712</c:v>
                </c:pt>
                <c:pt idx="7978">
                  <c:v>3.7255298987657173</c:v>
                </c:pt>
                <c:pt idx="7979">
                  <c:v>3.6634520447700094</c:v>
                </c:pt>
                <c:pt idx="7980">
                  <c:v>3.6016869834838743</c:v>
                </c:pt>
                <c:pt idx="7981">
                  <c:v>3.5402589649669713</c:v>
                </c:pt>
                <c:pt idx="7982">
                  <c:v>3.4791914266344572</c:v>
                </c:pt>
                <c:pt idx="7983">
                  <c:v>3.4185069881730907</c:v>
                </c:pt>
                <c:pt idx="7984">
                  <c:v>3.3582274477023497</c:v>
                </c:pt>
                <c:pt idx="7985">
                  <c:v>3.2983737791596255</c:v>
                </c:pt>
                <c:pt idx="7986">
                  <c:v>3.2389661308765074</c:v>
                </c:pt>
                <c:pt idx="7987">
                  <c:v>3.1800238253159412</c:v>
                </c:pt>
                <c:pt idx="7988">
                  <c:v>3.1215653599407389</c:v>
                </c:pt>
                <c:pt idx="7989">
                  <c:v>3.0636084091770202</c:v>
                </c:pt>
                <c:pt idx="7990">
                  <c:v>3.0061698274414912</c:v>
                </c:pt>
                <c:pt idx="7991">
                  <c:v>2.9492656531970423</c:v>
                </c:pt>
                <c:pt idx="7992">
                  <c:v>2.8929111139936503</c:v>
                </c:pt>
                <c:pt idx="7993">
                  <c:v>2.8371206324713354</c:v>
                </c:pt>
                <c:pt idx="7994">
                  <c:v>2.7819078332721983</c:v>
                </c:pt>
                <c:pt idx="7995">
                  <c:v>2.7272855508346203</c:v>
                </c:pt>
                <c:pt idx="7996">
                  <c:v>2.6732658380235863</c:v>
                </c:pt>
                <c:pt idx="7997">
                  <c:v>2.6198599755625627</c:v>
                </c:pt>
                <c:pt idx="7998">
                  <c:v>2.5670784822258379</c:v>
                </c:pt>
                <c:pt idx="7999">
                  <c:v>2.5149311257508278</c:v>
                </c:pt>
                <c:pt idx="8000">
                  <c:v>2.4634269344303585</c:v>
                </c:pt>
                <c:pt idx="8001">
                  <c:v>2.4125742093498848</c:v>
                </c:pt>
                <c:pt idx="8002">
                  <c:v>2.36238053722276</c:v>
                </c:pt>
                <c:pt idx="8003">
                  <c:v>2.3128528037908129</c:v>
                </c:pt>
                <c:pt idx="8004">
                  <c:v>2.2639972077457147</c:v>
                </c:pt>
                <c:pt idx="8005">
                  <c:v>2.2158192751383208</c:v>
                </c:pt>
                <c:pt idx="8006">
                  <c:v>2.1683238742314006</c:v>
                </c:pt>
                <c:pt idx="8007">
                  <c:v>2.1215152307622311</c:v>
                </c:pt>
                <c:pt idx="8008">
                  <c:v>2.0753969435775081</c:v>
                </c:pt>
                <c:pt idx="8009">
                  <c:v>2.0299720006014894</c:v>
                </c:pt>
                <c:pt idx="8010">
                  <c:v>1.9852427951037499</c:v>
                </c:pt>
                <c:pt idx="8011">
                  <c:v>1.9412111422309006</c:v>
                </c:pt>
                <c:pt idx="8012">
                  <c:v>1.8978782957676015</c:v>
                </c:pt>
                <c:pt idx="8013">
                  <c:v>1.8552449650932283</c:v>
                </c:pt>
                <c:pt idx="8014">
                  <c:v>1.8133113323019199</c:v>
                </c:pt>
                <c:pt idx="8015">
                  <c:v>1.7720770694548162</c:v>
                </c:pt>
                <c:pt idx="8016">
                  <c:v>1.7315413559320931</c:v>
                </c:pt>
                <c:pt idx="8017">
                  <c:v>1.6917028958569535</c:v>
                </c:pt>
                <c:pt idx="8018">
                  <c:v>1.6525599355611267</c:v>
                </c:pt>
                <c:pt idx="8019">
                  <c:v>1.6141102810662744</c:v>
                </c:pt>
                <c:pt idx="8020">
                  <c:v>1.5763513155523214</c:v>
                </c:pt>
                <c:pt idx="8021">
                  <c:v>1.5392800167883933</c:v>
                </c:pt>
                <c:pt idx="8022">
                  <c:v>1.5028929745022941</c:v>
                </c:pt>
                <c:pt idx="8023">
                  <c:v>1.4671864076644865</c:v>
                </c:pt>
                <c:pt idx="8024">
                  <c:v>1.432156181664018</c:v>
                </c:pt>
                <c:pt idx="8025">
                  <c:v>1.3977978253563281</c:v>
                </c:pt>
                <c:pt idx="8026">
                  <c:v>1.3641065479616341</c:v>
                </c:pt>
                <c:pt idx="8027">
                  <c:v>1.331077255796681</c:v>
                </c:pt>
                <c:pt idx="8028">
                  <c:v>1.298704568819691</c:v>
                </c:pt>
                <c:pt idx="8029">
                  <c:v>1.266982836974474</c:v>
                </c:pt>
                <c:pt idx="8030">
                  <c:v>1.2359061563156954</c:v>
                </c:pt>
                <c:pt idx="8031">
                  <c:v>1.2054683849025019</c:v>
                </c:pt>
                <c:pt idx="8032">
                  <c:v>1.1756631584461839</c:v>
                </c:pt>
                <c:pt idx="8033">
                  <c:v>1.1464839056994089</c:v>
                </c:pt>
                <c:pt idx="8034">
                  <c:v>1.1179238635765381</c:v>
                </c:pt>
                <c:pt idx="8035">
                  <c:v>1.0899760919934178</c:v>
                </c:pt>
                <c:pt idx="8036">
                  <c:v>1.0626334884185182</c:v>
                </c:pt>
                <c:pt idx="8037">
                  <c:v>1.0358888021252379</c:v>
                </c:pt>
                <c:pt idx="8038">
                  <c:v>1.0097346481410963</c:v>
                </c:pt>
                <c:pt idx="8039">
                  <c:v>0.98416352088319259</c:v>
                </c:pt>
                <c:pt idx="8040">
                  <c:v>0.95916780747819608</c:v>
                </c:pt>
                <c:pt idx="8041">
                  <c:v>0.93473980075912733</c:v>
                </c:pt>
                <c:pt idx="8042">
                  <c:v>0.91087171193695227</c:v>
                </c:pt>
                <c:pt idx="8043">
                  <c:v>0.88755568294310205</c:v>
                </c:pt>
                <c:pt idx="8044">
                  <c:v>0.86478379844064912</c:v>
                </c:pt>
                <c:pt idx="8045">
                  <c:v>0.84254809750304904</c:v>
                </c:pt>
                <c:pt idx="8046">
                  <c:v>0.82084058495851764</c:v>
                </c:pt>
                <c:pt idx="8047">
                  <c:v>0.79965324240191193</c:v>
                </c:pt>
                <c:pt idx="8048">
                  <c:v>0.77897803887239736</c:v>
                </c:pt>
                <c:pt idx="8049">
                  <c:v>0.75880694119989522</c:v>
                </c:pt>
                <c:pt idx="8050">
                  <c:v>0.7391319240207499</c:v>
                </c:pt>
                <c:pt idx="8051">
                  <c:v>0.71994497946630165</c:v>
                </c:pt>
                <c:pt idx="8052">
                  <c:v>0.70123812652606532</c:v>
                </c:pt>
                <c:pt idx="8053">
                  <c:v>0.68300342008984982</c:v>
                </c:pt>
                <c:pt idx="8054">
                  <c:v>0.66523295967171869</c:v>
                </c:pt>
                <c:pt idx="8055">
                  <c:v>0.64791889782155165</c:v>
                </c:pt>
                <c:pt idx="8056">
                  <c:v>0.63105344822744569</c:v>
                </c:pt>
                <c:pt idx="8057">
                  <c:v>0.61462889351525185</c:v>
                </c:pt>
                <c:pt idx="8058">
                  <c:v>0.59863759275014139</c:v>
                </c:pt>
                <c:pt idx="8059">
                  <c:v>0.58307198864606236</c:v>
                </c:pt>
                <c:pt idx="8060">
                  <c:v>0.56792461448985698</c:v>
                </c:pt>
                <c:pt idx="8061">
                  <c:v>0.55318810078532199</c:v>
                </c:pt>
                <c:pt idx="8062">
                  <c:v>0.53885518162495827</c:v>
                </c:pt>
                <c:pt idx="8063">
                  <c:v>0.52491870079576108</c:v>
                </c:pt>
                <c:pt idx="8064">
                  <c:v>0.51137161762572314</c:v>
                </c:pt>
                <c:pt idx="8065">
                  <c:v>0.49820701257929972</c:v>
                </c:pt>
                <c:pt idx="8066">
                  <c:v>0.48541809260782043</c:v>
                </c:pt>
                <c:pt idx="8067">
                  <c:v>0.47299819626387585</c:v>
                </c:pt>
                <c:pt idx="8068">
                  <c:v>0.46094079858553694</c:v>
                </c:pt>
                <c:pt idx="8069">
                  <c:v>0.44923951575929433</c:v>
                </c:pt>
                <c:pt idx="8070">
                  <c:v>0.43788810956874658</c:v>
                </c:pt>
                <c:pt idx="8071">
                  <c:v>0.42688049163688407</c:v>
                </c:pt>
                <c:pt idx="8072">
                  <c:v>0.41621072746941068</c:v>
                </c:pt>
                <c:pt idx="8073">
                  <c:v>0.40587304030701638</c:v>
                </c:pt>
                <c:pt idx="8074">
                  <c:v>0.39586181479364646</c:v>
                </c:pt>
                <c:pt idx="8075">
                  <c:v>0.38617160046921239</c:v>
                </c:pt>
                <c:pt idx="8076">
                  <c:v>0.37679711509269681</c:v>
                </c:pt>
                <c:pt idx="8077">
                  <c:v>0.36773324780453626</c:v>
                </c:pt>
                <c:pt idx="8078">
                  <c:v>0.35897506213433117</c:v>
                </c:pt>
                <c:pt idx="8079">
                  <c:v>0.3505177988611663</c:v>
                </c:pt>
                <c:pt idx="8080">
                  <c:v>0.34235687873380893</c:v>
                </c:pt>
                <c:pt idx="8081">
                  <c:v>0.33448790505694748</c:v>
                </c:pt>
                <c:pt idx="8082">
                  <c:v>0.32690666615038544</c:v>
                </c:pt>
                <c:pt idx="8083">
                  <c:v>0.31960913768706106</c:v>
                </c:pt>
                <c:pt idx="8084">
                  <c:v>0.3125914849164973</c:v>
                </c:pt>
                <c:pt idx="8085">
                  <c:v>0.30585006477901139</c:v>
                </c:pt>
                <c:pt idx="8086">
                  <c:v>0.29938142791674155</c:v>
                </c:pt>
                <c:pt idx="8087">
                  <c:v>0.29318232058643068</c:v>
                </c:pt>
                <c:pt idx="8088">
                  <c:v>0.28724968647934335</c:v>
                </c:pt>
                <c:pt idx="8089">
                  <c:v>0.28158066845291596</c:v>
                </c:pt>
                <c:pt idx="8090">
                  <c:v>0.2761726101789283</c:v>
                </c:pt>
                <c:pt idx="8091">
                  <c:v>0.27102305771194762</c:v>
                </c:pt>
                <c:pt idx="8092">
                  <c:v>0.26612976098259261</c:v>
                </c:pt>
                <c:pt idx="8093">
                  <c:v>0.26149067521846897</c:v>
                </c:pt>
                <c:pt idx="8094">
                  <c:v>0.25710396229671306</c:v>
                </c:pt>
                <c:pt idx="8095">
                  <c:v>0.25296799203070136</c:v>
                </c:pt>
                <c:pt idx="8096">
                  <c:v>0.24908134339363699</c:v>
                </c:pt>
                <c:pt idx="8097">
                  <c:v>0.24544280568131877</c:v>
                </c:pt>
                <c:pt idx="8098">
                  <c:v>0.24205137961582521</c:v>
                </c:pt>
                <c:pt idx="8099">
                  <c:v>0.23890627839212697</c:v>
                </c:pt>
                <c:pt idx="8100">
                  <c:v>0.23600692866815187</c:v>
                </c:pt>
                <c:pt idx="8101">
                  <c:v>0.23335297149989398</c:v>
                </c:pt>
                <c:pt idx="8102">
                  <c:v>0.23094426322141898</c:v>
                </c:pt>
                <c:pt idx="8103">
                  <c:v>0.22878087627036028</c:v>
                </c:pt>
                <c:pt idx="8104">
                  <c:v>0.22686309995841131</c:v>
                </c:pt>
                <c:pt idx="8105">
                  <c:v>0.22519144118627119</c:v>
                </c:pt>
                <c:pt idx="8106">
                  <c:v>0.2237666251020079</c:v>
                </c:pt>
                <c:pt idx="8107">
                  <c:v>0.22258959570178077</c:v>
                </c:pt>
                <c:pt idx="8108">
                  <c:v>0.22166151637058479</c:v>
                </c:pt>
                <c:pt idx="8109">
                  <c:v>0.22098377036177427</c:v>
                </c:pt>
                <c:pt idx="8110">
                  <c:v>0.2205579612120927</c:v>
                </c:pt>
                <c:pt idx="8111">
                  <c:v>0.22038591309014272</c:v>
                </c:pt>
                <c:pt idx="8112">
                  <c:v>0.22046967107442711</c:v>
                </c:pt>
                <c:pt idx="8113">
                  <c:v>0.2208115013580306</c:v>
                </c:pt>
                <c:pt idx="8114">
                  <c:v>0.2214138913757194</c:v>
                </c:pt>
                <c:pt idx="8115">
                  <c:v>0.22227954984932979</c:v>
                </c:pt>
                <c:pt idx="8116">
                  <c:v>0.22341140674691079</c:v>
                </c:pt>
                <c:pt idx="8117">
                  <c:v>0.22481261315064188</c:v>
                </c:pt>
                <c:pt idx="8118">
                  <c:v>0.22648654102837878</c:v>
                </c:pt>
                <c:pt idx="8119">
                  <c:v>0.22843678290319541</c:v>
                </c:pt>
                <c:pt idx="8120">
                  <c:v>0.23066715141510033</c:v>
                </c:pt>
                <c:pt idx="8121">
                  <c:v>0.23318167876882423</c:v>
                </c:pt>
                <c:pt idx="8122">
                  <c:v>0.23598461606089946</c:v>
                </c:pt>
                <c:pt idx="8123">
                  <c:v>0.23908043247973293</c:v>
                </c:pt>
                <c:pt idx="8124">
                  <c:v>0.24247381437132101</c:v>
                </c:pt>
                <c:pt idx="8125">
                  <c:v>0.24616966416330779</c:v>
                </c:pt>
                <c:pt idx="8126">
                  <c:v>0.25017309914008257</c:v>
                </c:pt>
                <c:pt idx="8127">
                  <c:v>0.25448945006083135</c:v>
                </c:pt>
                <c:pt idx="8128">
                  <c:v>0.2591242596127824</c:v>
                </c:pt>
                <c:pt idx="8129">
                  <c:v>0.26408328069124981</c:v>
                </c:pt>
                <c:pt idx="8130">
                  <c:v>0.26937247449813739</c:v>
                </c:pt>
                <c:pt idx="8131">
                  <c:v>0.27499800845039035</c:v>
                </c:pt>
                <c:pt idx="8132">
                  <c:v>0.2809662538893824</c:v>
                </c:pt>
                <c:pt idx="8133">
                  <c:v>0.28728378358277168</c:v>
                </c:pt>
                <c:pt idx="8134">
                  <c:v>0.29395736900929548</c:v>
                </c:pt>
                <c:pt idx="8135">
                  <c:v>0.30099397741779582</c:v>
                </c:pt>
                <c:pt idx="8136">
                  <c:v>0.30840076865108956</c:v>
                </c:pt>
                <c:pt idx="8137">
                  <c:v>0.31618509172540715</c:v>
                </c:pt>
                <c:pt idx="8138">
                  <c:v>0.32435448115606241</c:v>
                </c:pt>
                <c:pt idx="8139">
                  <c:v>0.33291665302020995</c:v>
                </c:pt>
                <c:pt idx="8140">
                  <c:v>0.3418795007471348</c:v>
                </c:pt>
                <c:pt idx="8141">
                  <c:v>0.35125109062694759</c:v>
                </c:pt>
                <c:pt idx="8142">
                  <c:v>0.36103965702819429</c:v>
                </c:pt>
                <c:pt idx="8143">
                  <c:v>0.3712535973157014</c:v>
                </c:pt>
                <c:pt idx="8144">
                  <c:v>0.38190146645919348</c:v>
                </c:pt>
                <c:pt idx="8145">
                  <c:v>0.39299197132372504</c:v>
                </c:pt>
                <c:pt idx="8146">
                  <c:v>0.40453396463374108</c:v>
                </c:pt>
                <c:pt idx="8147">
                  <c:v>0.41653643860156075</c:v>
                </c:pt>
                <c:pt idx="8148">
                  <c:v>0.42900851821228253</c:v>
                </c:pt>
                <c:pt idx="8149">
                  <c:v>0.44195945415730176</c:v>
                </c:pt>
                <c:pt idx="8150">
                  <c:v>0.45539861540790622</c:v>
                </c:pt>
                <c:pt idx="8151">
                  <c:v>0.46933548142255771</c:v>
                </c:pt>
                <c:pt idx="8152">
                  <c:v>0.48377963397976514</c:v>
                </c:pt>
                <c:pt idx="8153">
                  <c:v>0.4987407486304849</c:v>
                </c:pt>
                <c:pt idx="8154">
                  <c:v>0.51422858576346031</c:v>
                </c:pt>
                <c:pt idx="8155">
                  <c:v>0.53025298127800458</c:v>
                </c:pt>
                <c:pt idx="8156">
                  <c:v>0.54682383685828473</c:v>
                </c:pt>
                <c:pt idx="8157">
                  <c:v>0.56395110984512853</c:v>
                </c:pt>
                <c:pt idx="8158">
                  <c:v>0.5816448027002814</c:v>
                </c:pt>
                <c:pt idx="8159">
                  <c:v>0.59991495206019962</c:v>
                </c:pt>
                <c:pt idx="8160">
                  <c:v>0.61877161737583786</c:v>
                </c:pt>
                <c:pt idx="8161">
                  <c:v>0.63822486913631871</c:v>
                </c:pt>
                <c:pt idx="8162">
                  <c:v>0.65828477667529783</c:v>
                </c:pt>
                <c:pt idx="8163">
                  <c:v>0.67896139555789436</c:v>
                </c:pt>
                <c:pt idx="8164">
                  <c:v>0.70026475454962311</c:v>
                </c:pt>
                <c:pt idx="8165">
                  <c:v>0.72220484216742364</c:v>
                </c:pt>
                <c:pt idx="8166">
                  <c:v>0.74479159281338281</c:v>
                </c:pt>
                <c:pt idx="8167">
                  <c:v>0.76803487249601099</c:v>
                </c:pt>
                <c:pt idx="8168">
                  <c:v>0.79194446413956865</c:v>
                </c:pt>
                <c:pt idx="8169">
                  <c:v>0.8165300524882686</c:v>
                </c:pt>
                <c:pt idx="8170">
                  <c:v>0.84180120860916696</c:v>
                </c:pt>
                <c:pt idx="8171">
                  <c:v>0.8677673740008357</c:v>
                </c:pt>
                <c:pt idx="8172">
                  <c:v>0.89443784431497109</c:v>
                </c:pt>
                <c:pt idx="8173">
                  <c:v>0.92182175269957078</c:v>
                </c:pt>
                <c:pt idx="8174">
                  <c:v>0.94992805277324965</c:v>
                </c:pt>
                <c:pt idx="8175">
                  <c:v>0.97876550124138562</c:v>
                </c:pt>
                <c:pt idx="8176">
                  <c:v>1.0083426401661502</c:v>
                </c:pt>
                <c:pt idx="8177">
                  <c:v>1.0386677789037235</c:v>
                </c:pt>
                <c:pt idx="8178">
                  <c:v>1.0697489757224836</c:v>
                </c:pt>
                <c:pt idx="8179">
                  <c:v>1.1015940191184093</c:v>
                </c:pt>
                <c:pt idx="8180">
                  <c:v>1.1342104088436462</c:v>
                </c:pt>
                <c:pt idx="8181">
                  <c:v>1.1676053366677213</c:v>
                </c:pt>
                <c:pt idx="8182">
                  <c:v>1.2017856668890459</c:v>
                </c:pt>
                <c:pt idx="8183">
                  <c:v>1.2367579166187705</c:v>
                </c:pt>
                <c:pt idx="8184">
                  <c:v>1.2725282358579884</c:v>
                </c:pt>
                <c:pt idx="8185">
                  <c:v>1.3091023873922594</c:v>
                </c:pt>
                <c:pt idx="8186">
                  <c:v>1.3464857265272454</c:v>
                </c:pt>
                <c:pt idx="8187">
                  <c:v>1.3846831806922584</c:v>
                </c:pt>
                <c:pt idx="8188">
                  <c:v>1.4236992289379478</c:v>
                </c:pt>
                <c:pt idx="8189">
                  <c:v>1.4635378813564173</c:v>
                </c:pt>
                <c:pt idx="8190">
                  <c:v>1.5042026584552102</c:v>
                </c:pt>
                <c:pt idx="8191">
                  <c:v>1.5456965705133898</c:v>
                </c:pt>
                <c:pt idx="8192">
                  <c:v>1.5880220969542846</c:v>
                </c:pt>
                <c:pt idx="8193">
                  <c:v>1.6311811657662847</c:v>
                </c:pt>
                <c:pt idx="8194">
                  <c:v>1.6751751330091977</c:v>
                </c:pt>
                <c:pt idx="8195">
                  <c:v>1.7200047624373138</c:v>
                </c:pt>
                <c:pt idx="8196">
                  <c:v>1.7656702052805797</c:v>
                </c:pt>
                <c:pt idx="8197">
                  <c:v>1.812170980218484</c:v>
                </c:pt>
                <c:pt idx="8198">
                  <c:v>1.8595059535880361</c:v>
                </c:pt>
                <c:pt idx="8199">
                  <c:v>1.907673319863316</c:v>
                </c:pt>
                <c:pt idx="8200">
                  <c:v>1.9566705824488078</c:v>
                </c:pt>
                <c:pt idx="8201">
                  <c:v>2.0064945348285987</c:v>
                </c:pt>
                <c:pt idx="8202">
                  <c:v>2.057141242111491</c:v>
                </c:pt>
                <c:pt idx="8203">
                  <c:v>2.1086060230181927</c:v>
                </c:pt>
                <c:pt idx="8204">
                  <c:v>2.1608834323523776</c:v>
                </c:pt>
                <c:pt idx="8205">
                  <c:v>2.2139672439997895</c:v>
                </c:pt>
                <c:pt idx="8206">
                  <c:v>2.2678504345014918</c:v>
                </c:pt>
                <c:pt idx="8207">
                  <c:v>2.3225251672456477</c:v>
                </c:pt>
                <c:pt idx="8208">
                  <c:v>2.3779827773230542</c:v>
                </c:pt>
                <c:pt idx="8209">
                  <c:v>2.4342137570923366</c:v>
                </c:pt>
                <c:pt idx="8210">
                  <c:v>2.4912077425022412</c:v>
                </c:pt>
                <c:pt idx="8211">
                  <c:v>2.5489535002115082</c:v>
                </c:pt>
                <c:pt idx="8212">
                  <c:v>2.6074389155613882</c:v>
                </c:pt>
                <c:pt idx="8213">
                  <c:v>2.6666509814337238</c:v>
                </c:pt>
                <c:pt idx="8214">
                  <c:v>2.7265757880530752</c:v>
                </c:pt>
                <c:pt idx="8215">
                  <c:v>2.7871985137654658</c:v>
                </c:pt>
                <c:pt idx="8216">
                  <c:v>2.8485034168476151</c:v>
                </c:pt>
                <c:pt idx="8217">
                  <c:v>2.9104738283819582</c:v>
                </c:pt>
                <c:pt idx="8218">
                  <c:v>2.9730921462460658</c:v>
                </c:pt>
                <c:pt idx="8219">
                  <c:v>3.0363398302539317</c:v>
                </c:pt>
                <c:pt idx="8220">
                  <c:v>3.1001973984920919</c:v>
                </c:pt>
                <c:pt idx="8221">
                  <c:v>3.164644424888567</c:v>
                </c:pt>
                <c:pt idx="8222">
                  <c:v>3.2296595380527142</c:v>
                </c:pt>
                <c:pt idx="8223">
                  <c:v>3.2952204214203142</c:v>
                </c:pt>
                <c:pt idx="8224">
                  <c:v>3.3613038147441436</c:v>
                </c:pt>
                <c:pt idx="8225">
                  <c:v>3.4278855169566902</c:v>
                </c:pt>
                <c:pt idx="8226">
                  <c:v>3.4949403904399547</c:v>
                </c:pt>
                <c:pt idx="8227">
                  <c:v>3.5624423667288947</c:v>
                </c:pt>
                <c:pt idx="8228">
                  <c:v>3.6303644536775588</c:v>
                </c:pt>
                <c:pt idx="8229">
                  <c:v>3.6986787441124798</c:v>
                </c:pt>
                <c:pt idx="8230">
                  <c:v>3.7673564259919292</c:v>
                </c:pt>
                <c:pt idx="8231">
                  <c:v>3.8363677940956586</c:v>
                </c:pt>
                <c:pt idx="8232">
                  <c:v>3.9056822632578707</c:v>
                </c:pt>
                <c:pt idx="8233">
                  <c:v>3.9752683831614979</c:v>
                </c:pt>
                <c:pt idx="8234">
                  <c:v>4.0450938547010473</c:v>
                </c:pt>
                <c:pt idx="8235">
                  <c:v>4.115125547924456</c:v>
                </c:pt>
                <c:pt idx="8236">
                  <c:v>4.1853295215607087</c:v>
                </c:pt>
                <c:pt idx="8237">
                  <c:v>4.2556710441316934</c:v>
                </c:pt>
                <c:pt idx="8238">
                  <c:v>4.3261146166503037</c:v>
                </c:pt>
                <c:pt idx="8239">
                  <c:v>4.3966239968983194</c:v>
                </c:pt>
                <c:pt idx="8240">
                  <c:v>4.4671622252759864</c:v>
                </c:pt>
                <c:pt idx="8241">
                  <c:v>4.5376916522141713</c:v>
                </c:pt>
                <c:pt idx="8242">
                  <c:v>4.6081739671304485</c:v>
                </c:pt>
                <c:pt idx="8243">
                  <c:v>4.6785702289143325</c:v>
                </c:pt>
                <c:pt idx="8244">
                  <c:v>4.7488408979158105</c:v>
                </c:pt>
                <c:pt idx="8245">
                  <c:v>4.81894586941341</c:v>
                </c:pt>
                <c:pt idx="8246">
                  <c:v>4.8888445085324008</c:v>
                </c:pt>
                <c:pt idx="8247">
                  <c:v>4.9584956865788543</c:v>
                </c:pt>
                <c:pt idx="8248">
                  <c:v>5.0278578187525653</c:v>
                </c:pt>
                <c:pt idx="8249">
                  <c:v>5.0968889031972555</c:v>
                </c:pt>
                <c:pt idx="8250">
                  <c:v>5.1655465613476101</c:v>
                </c:pt>
                <c:pt idx="8251">
                  <c:v>5.2337880795223413</c:v>
                </c:pt>
                <c:pt idx="8252">
                  <c:v>5.301570451706767</c:v>
                </c:pt>
                <c:pt idx="8253">
                  <c:v>5.3688504234833054</c:v>
                </c:pt>
                <c:pt idx="8254">
                  <c:v>5.4355845370349734</c:v>
                </c:pt>
                <c:pt idx="8255">
                  <c:v>5.5017291771745089</c:v>
                </c:pt>
                <c:pt idx="8256">
                  <c:v>5.5672406183226997</c:v>
                </c:pt>
                <c:pt idx="8257">
                  <c:v>5.6320750723755397</c:v>
                </c:pt>
                <c:pt idx="8258">
                  <c:v>5.6961887373831299</c:v>
                </c:pt>
                <c:pt idx="8259">
                  <c:v>5.7595378469698257</c:v>
                </c:pt>
                <c:pt idx="8260">
                  <c:v>5.822078720417446</c:v>
                </c:pt>
                <c:pt idx="8261">
                  <c:v>5.8837678133290634</c:v>
                </c:pt>
                <c:pt idx="8262">
                  <c:v>5.9445617687936121</c:v>
                </c:pt>
                <c:pt idx="8263">
                  <c:v>6.0044174689692866</c:v>
                </c:pt>
                <c:pt idx="8264">
                  <c:v>6.0632920869903373</c:v>
                </c:pt>
                <c:pt idx="8265">
                  <c:v>6.1211431391174447</c:v>
                </c:pt>
                <c:pt idx="8266">
                  <c:v>6.1779285370351316</c:v>
                </c:pt>
                <c:pt idx="8267">
                  <c:v>6.2336066402098496</c:v>
                </c:pt>
                <c:pt idx="8268">
                  <c:v>6.2881363082037751</c:v>
                </c:pt>
                <c:pt idx="8269">
                  <c:v>6.3414769528649693</c:v>
                </c:pt>
                <c:pt idx="8270">
                  <c:v>6.3935885902879317</c:v>
                </c:pt>
                <c:pt idx="8271">
                  <c:v>6.4444318924459267</c:v>
                </c:pt>
                <c:pt idx="8272">
                  <c:v>6.4939682384115489</c:v>
                </c:pt>
                <c:pt idx="8273">
                  <c:v>6.5421597650513714</c:v>
                </c:pt>
                <c:pt idx="8274">
                  <c:v>6.5889694171117901</c:v>
                </c:pt>
                <c:pt idx="8275">
                  <c:v>6.6343609965904395</c:v>
                </c:pt>
                <c:pt idx="8276">
                  <c:v>6.6782992113022583</c:v>
                </c:pt>
                <c:pt idx="8277">
                  <c:v>6.7207497225396322</c:v>
                </c:pt>
                <c:pt idx="8278">
                  <c:v>6.7616791917403312</c:v>
                </c:pt>
                <c:pt idx="8279">
                  <c:v>6.8010553260583295</c:v>
                </c:pt>
                <c:pt idx="8280">
                  <c:v>6.838846922756832</c:v>
                </c:pt>
                <c:pt idx="8281">
                  <c:v>6.8750239123275687</c:v>
                </c:pt>
                <c:pt idx="8282">
                  <c:v>6.9095574002529414</c:v>
                </c:pt>
                <c:pt idx="8283">
                  <c:v>6.9424197073169491</c:v>
                </c:pt>
                <c:pt idx="8284">
                  <c:v>6.9735844083930036</c:v>
                </c:pt>
                <c:pt idx="8285">
                  <c:v>7.0030263696221144</c:v>
                </c:pt>
                <c:pt idx="8286">
                  <c:v>7.0307217839024325</c:v>
                </c:pt>
                <c:pt idx="8287">
                  <c:v>7.0566482046180248</c:v>
                </c:pt>
                <c:pt idx="8288">
                  <c:v>7.0807845775428255</c:v>
                </c:pt>
                <c:pt idx="8289">
                  <c:v>7.103111270836509</c:v>
                </c:pt>
                <c:pt idx="8290">
                  <c:v>7.1236101030893915</c:v>
                </c:pt>
                <c:pt idx="8291">
                  <c:v>7.1422643693357299</c:v>
                </c:pt>
                <c:pt idx="8292">
                  <c:v>7.1590588649968545</c:v>
                </c:pt>
                <c:pt idx="8293">
                  <c:v>7.1739799076961708</c:v>
                </c:pt>
                <c:pt idx="8294">
                  <c:v>7.1870153568971773</c:v>
                </c:pt>
                <c:pt idx="8295">
                  <c:v>7.1981546313310041</c:v>
                </c:pt>
                <c:pt idx="8296">
                  <c:v>7.2073887241611594</c:v>
                </c:pt>
                <c:pt idx="8297">
                  <c:v>7.2147102158747654</c:v>
                </c:pt>
                <c:pt idx="8298">
                  <c:v>7.2201132848488037</c:v>
                </c:pt>
                <c:pt idx="8299">
                  <c:v>7.2235937155901446</c:v>
                </c:pt>
                <c:pt idx="8300">
                  <c:v>7.2251489046145014</c:v>
                </c:pt>
                <c:pt idx="8301">
                  <c:v>7.2247778639638955</c:v>
                </c:pt>
                <c:pt idx="8302">
                  <c:v>7.2224812223513695</c:v>
                </c:pt>
                <c:pt idx="8303">
                  <c:v>7.2182612239292805</c:v>
                </c:pt>
                <c:pt idx="8304">
                  <c:v>7.2121217246840734</c:v>
                </c:pt>
                <c:pt idx="8305">
                  <c:v>7.2040681864724574</c:v>
                </c:pt>
                <c:pt idx="8306">
                  <c:v>7.1941076687005001</c:v>
                </c:pt>
                <c:pt idx="8307">
                  <c:v>7.1822488176781842</c:v>
                </c:pt>
                <c:pt idx="8308">
                  <c:v>7.168501853657979</c:v>
                </c:pt>
                <c:pt idx="8309">
                  <c:v>7.15287855560093</c:v>
                </c:pt>
                <c:pt idx="8310">
                  <c:v>7.1353922436906423</c:v>
                </c:pt>
                <c:pt idx="8311">
                  <c:v>7.1160577596429793</c:v>
                </c:pt>
                <c:pt idx="8312">
                  <c:v>7.094891444847276</c:v>
                </c:pt>
                <c:pt idx="8313">
                  <c:v>7.0719111163917106</c:v>
                </c:pt>
                <c:pt idx="8314">
                  <c:v>7.0471360410203046</c:v>
                </c:pt>
                <c:pt idx="8315">
                  <c:v>7.0205869070835831</c:v>
                </c:pt>
                <c:pt idx="8316">
                  <c:v>6.9922857945325072</c:v>
                </c:pt>
                <c:pt idx="8317">
                  <c:v>6.9622561430320387</c:v>
                </c:pt>
                <c:pt idx="8318">
                  <c:v>6.9305227182566078</c:v>
                </c:pt>
                <c:pt idx="8319">
                  <c:v>6.8971115764315201</c:v>
                </c:pt>
                <c:pt idx="8320">
                  <c:v>6.8620500272089684</c:v>
                </c:pt>
                <c:pt idx="8321">
                  <c:v>6.8253665949500473</c:v>
                </c:pt>
                <c:pt idx="8322">
                  <c:v>6.7870909784849083</c:v>
                </c:pt>
                <c:pt idx="8323">
                  <c:v>6.7472540094498639</c:v>
                </c:pt>
                <c:pt idx="8324">
                  <c:v>6.7058876092763295</c:v>
                </c:pt>
                <c:pt idx="8325">
                  <c:v>6.6630247449213273</c:v>
                </c:pt>
                <c:pt idx="8326">
                  <c:v>6.6186993834330741</c:v>
                </c:pt>
                <c:pt idx="8327">
                  <c:v>6.5729464454441544</c:v>
                </c:pt>
                <c:pt idx="8328">
                  <c:v>6.5258017576715615</c:v>
                </c:pt>
                <c:pt idx="8329">
                  <c:v>6.477302004541202</c:v>
                </c:pt>
                <c:pt idx="8330">
                  <c:v>6.4274846790099671</c:v>
                </c:pt>
                <c:pt idx="8331">
                  <c:v>6.3763880326963331</c:v>
                </c:pt>
                <c:pt idx="8332">
                  <c:v>6.3240510254072007</c:v>
                </c:pt>
                <c:pt idx="8333">
                  <c:v>6.2705132741633394</c:v>
                </c:pt>
                <c:pt idx="8334">
                  <c:v>6.2158150018135068</c:v>
                </c:pt>
                <c:pt idx="8335">
                  <c:v>6.1599969853429473</c:v>
                </c:pt>
                <c:pt idx="8336">
                  <c:v>6.1031005039590305</c:v>
                </c:pt>
                <c:pt idx="8337">
                  <c:v>6.0451672870668274</c:v>
                </c:pt>
                <c:pt idx="8338">
                  <c:v>5.986239462207152</c:v>
                </c:pt>
                <c:pt idx="8339">
                  <c:v>5.9263595030694329</c:v>
                </c:pt>
                <c:pt idx="8340">
                  <c:v>5.8655701776601346</c:v>
                </c:pt>
                <c:pt idx="8341">
                  <c:v>5.8039144967166845</c:v>
                </c:pt>
                <c:pt idx="8342">
                  <c:v>5.7414356624615639</c:v>
                </c:pt>
                <c:pt idx="8343">
                  <c:v>5.678177017774594</c:v>
                </c:pt>
                <c:pt idx="8344">
                  <c:v>5.6141819958747403</c:v>
                </c:pt>
                <c:pt idx="8345">
                  <c:v>5.5494940705829086</c:v>
                </c:pt>
                <c:pt idx="8346">
                  <c:v>5.4841567072567958</c:v>
                </c:pt>
                <c:pt idx="8347">
                  <c:v>5.4182133144667874</c:v>
                </c:pt>
                <c:pt idx="8348">
                  <c:v>5.35170719648253</c:v>
                </c:pt>
                <c:pt idx="8349">
                  <c:v>5.2846815066528618</c:v>
                </c:pt>
                <c:pt idx="8350">
                  <c:v>5.2171792017331331</c:v>
                </c:pt>
                <c:pt idx="8351">
                  <c:v>5.1492429972325517</c:v>
                </c:pt>
                <c:pt idx="8352">
                  <c:v>5.0809153238401272</c:v>
                </c:pt>
                <c:pt idx="8353">
                  <c:v>5.0122382849847984</c:v>
                </c:pt>
                <c:pt idx="8354">
                  <c:v>4.9432536155883406</c:v>
                </c:pt>
                <c:pt idx="8355">
                  <c:v>4.8740026420533802</c:v>
                </c:pt>
                <c:pt idx="8356">
                  <c:v>4.804526243546035</c:v>
                </c:pt>
                <c:pt idx="8357">
                  <c:v>4.7348648146023784</c:v>
                </c:pt>
                <c:pt idx="8358">
                  <c:v>4.665058229110695</c:v>
                </c:pt>
                <c:pt idx="8359">
                  <c:v>4.5951458056956964</c:v>
                </c:pt>
                <c:pt idx="8360">
                  <c:v>4.5251662745457049</c:v>
                </c:pt>
                <c:pt idx="8361">
                  <c:v>4.4551577457055505</c:v>
                </c:pt>
                <c:pt idx="8362">
                  <c:v>4.3851576788616073</c:v>
                </c:pt>
                <c:pt idx="8363">
                  <c:v>4.3152028546421821</c:v>
                </c:pt>
                <c:pt idx="8364">
                  <c:v>4.2453293474509062</c:v>
                </c:pt>
                <c:pt idx="8365">
                  <c:v>4.1755724998444688</c:v>
                </c:pt>
                <c:pt idx="8366">
                  <c:v>4.1059668984686555</c:v>
                </c:pt>
                <c:pt idx="8367">
                  <c:v>4.036546351559883</c:v>
                </c:pt>
                <c:pt idx="8368">
                  <c:v>3.9673438680144422</c:v>
                </c:pt>
                <c:pt idx="8369">
                  <c:v>3.8983916380273675</c:v>
                </c:pt>
                <c:pt idx="8370">
                  <c:v>3.8297210152981433</c:v>
                </c:pt>
                <c:pt idx="8371">
                  <c:v>3.7613625007982394</c:v>
                </c:pt>
                <c:pt idx="8372">
                  <c:v>3.6933457280908248</c:v>
                </c:pt>
                <c:pt idx="8373">
                  <c:v>3.6256994501911004</c:v>
                </c:pt>
                <c:pt idx="8374">
                  <c:v>3.558451527953455</c:v>
                </c:pt>
                <c:pt idx="8375">
                  <c:v>3.4916289199697621</c:v>
                </c:pt>
                <c:pt idx="8376">
                  <c:v>3.4252576739543947</c:v>
                </c:pt>
                <c:pt idx="8377">
                  <c:v>3.3593629195976376</c:v>
                </c:pt>
                <c:pt idx="8378">
                  <c:v>3.2939688628632142</c:v>
                </c:pt>
                <c:pt idx="8379">
                  <c:v>3.2290987817014178</c:v>
                </c:pt>
                <c:pt idx="8380">
                  <c:v>3.1647750231473974</c:v>
                </c:pt>
                <c:pt idx="8381">
                  <c:v>3.101019001778297</c:v>
                </c:pt>
                <c:pt idx="8382">
                  <c:v>3.0378511994912967</c:v>
                </c:pt>
                <c:pt idx="8383">
                  <c:v>2.9752911665726351</c:v>
                </c:pt>
                <c:pt idx="8384">
                  <c:v>2.9133575240180933</c:v>
                </c:pt>
                <c:pt idx="8385">
                  <c:v>2.8520679670687064</c:v>
                </c:pt>
                <c:pt idx="8386">
                  <c:v>2.7914392699240382</c:v>
                </c:pt>
                <c:pt idx="8387">
                  <c:v>2.7314872915905197</c:v>
                </c:pt>
                <c:pt idx="8388">
                  <c:v>2.6722269828266905</c:v>
                </c:pt>
                <c:pt idx="8389">
                  <c:v>2.6136723941393507</c:v>
                </c:pt>
                <c:pt idx="8390">
                  <c:v>2.5558366847928138</c:v>
                </c:pt>
                <c:pt idx="8391">
                  <c:v>2.4987321327844731</c:v>
                </c:pt>
                <c:pt idx="8392">
                  <c:v>2.4423701457403939</c:v>
                </c:pt>
                <c:pt idx="8393">
                  <c:v>2.3867612726950589</c:v>
                </c:pt>
                <c:pt idx="8394">
                  <c:v>2.3319152166986927</c:v>
                </c:pt>
                <c:pt idx="8395">
                  <c:v>2.2778408482180179</c:v>
                </c:pt>
                <c:pt idx="8396">
                  <c:v>2.2245462192773613</c:v>
                </c:pt>
                <c:pt idx="8397">
                  <c:v>2.1720385782997029</c:v>
                </c:pt>
                <c:pt idx="8398">
                  <c:v>2.120324385601402</c:v>
                </c:pt>
                <c:pt idx="8399">
                  <c:v>2.069409329495187</c:v>
                </c:pt>
                <c:pt idx="8400">
                  <c:v>2.0192983429560045</c:v>
                </c:pt>
                <c:pt idx="8401">
                  <c:v>1.9699956208103977</c:v>
                </c:pt>
                <c:pt idx="8402">
                  <c:v>1.9215046373993065</c:v>
                </c:pt>
                <c:pt idx="8403">
                  <c:v>1.8738281646767612</c:v>
                </c:pt>
                <c:pt idx="8404">
                  <c:v>1.8269682906975895</c:v>
                </c:pt>
                <c:pt idx="8405">
                  <c:v>1.780926438457511</c:v>
                </c:pt>
                <c:pt idx="8406">
                  <c:v>1.7357033850396952</c:v>
                </c:pt>
                <c:pt idx="8407">
                  <c:v>1.6912992810307654</c:v>
                </c:pt>
                <c:pt idx="8408">
                  <c:v>1.6477136701677968</c:v>
                </c:pt>
                <c:pt idx="8409">
                  <c:v>1.6049455091746143</c:v>
                </c:pt>
                <c:pt idx="8410">
                  <c:v>1.5629931877538996</c:v>
                </c:pt>
                <c:pt idx="8411">
                  <c:v>1.5218545486972088</c:v>
                </c:pt>
                <c:pt idx="8412">
                  <c:v>1.4815269080783473</c:v>
                </c:pt>
                <c:pt idx="8413">
                  <c:v>1.4420070754961587</c:v>
                </c:pt>
                <c:pt idx="8414">
                  <c:v>1.40329137433385</c:v>
                </c:pt>
                <c:pt idx="8415">
                  <c:v>1.3653756620041557</c:v>
                </c:pt>
                <c:pt idx="8416">
                  <c:v>1.3282553501487451</c:v>
                </c:pt>
                <c:pt idx="8417">
                  <c:v>1.2919254247639669</c:v>
                </c:pt>
                <c:pt idx="8418">
                  <c:v>1.2563804662245714</c:v>
                </c:pt>
                <c:pt idx="8419">
                  <c:v>1.2216146691793464</c:v>
                </c:pt>
                <c:pt idx="8420">
                  <c:v>1.1876218622925179</c:v>
                </c:pt>
                <c:pt idx="8421">
                  <c:v>1.1543955278075679</c:v>
                </c:pt>
                <c:pt idx="8422">
                  <c:v>1.1219288209111293</c:v>
                </c:pt>
                <c:pt idx="8423">
                  <c:v>1.0902145888746579</c:v>
                </c:pt>
                <c:pt idx="8424">
                  <c:v>1.0592453899540335</c:v>
                </c:pt>
                <c:pt idx="8425">
                  <c:v>1.0290135120286348</c:v>
                </c:pt>
                <c:pt idx="8426">
                  <c:v>0.99951099096133178</c:v>
                </c:pt>
                <c:pt idx="8427">
                  <c:v>0.97072962866431556</c:v>
                </c:pt>
                <c:pt idx="8428">
                  <c:v>0.94266101085385379</c:v>
                </c:pt>
                <c:pt idx="8429">
                  <c:v>0.91529652448178933</c:v>
                </c:pt>
                <c:pt idx="8430">
                  <c:v>0.88862737482966159</c:v>
                </c:pt>
                <c:pt idx="8431">
                  <c:v>0.86264460225456774</c:v>
                </c:pt>
                <c:pt idx="8432">
                  <c:v>0.83733909857581812</c:v>
                </c:pt>
                <c:pt idx="8433">
                  <c:v>0.81270162309349292</c:v>
                </c:pt>
                <c:pt idx="8434">
                  <c:v>0.78872281823033363</c:v>
                </c:pt>
                <c:pt idx="8435">
                  <c:v>0.76539322478984861</c:v>
                </c:pt>
                <c:pt idx="8436">
                  <c:v>0.74270329682444836</c:v>
                </c:pt>
                <c:pt idx="8437">
                  <c:v>0.72064341610817129</c:v>
                </c:pt>
                <c:pt idx="8438">
                  <c:v>0.69920390621076989</c:v>
                </c:pt>
                <c:pt idx="8439">
                  <c:v>0.6783750461682162</c:v>
                </c:pt>
                <c:pt idx="8440">
                  <c:v>0.65814708374925068</c:v>
                </c:pt>
                <c:pt idx="8441">
                  <c:v>0.63851024831473491</c:v>
                </c:pt>
                <c:pt idx="8442">
                  <c:v>0.61945476327010662</c:v>
                </c:pt>
                <c:pt idx="8443">
                  <c:v>0.60097085811111406</c:v>
                </c:pt>
                <c:pt idx="8444">
                  <c:v>0.58304878006309013</c:v>
                </c:pt>
                <c:pt idx="8445">
                  <c:v>0.56567880531628933</c:v>
                </c:pt>
                <c:pt idx="8446">
                  <c:v>0.54885124985840505</c:v>
                </c:pt>
                <c:pt idx="8447">
                  <c:v>0.53255647990890831</c:v>
                </c:pt>
                <c:pt idx="8448">
                  <c:v>0.51678492195704429</c:v>
                </c:pt>
                <c:pt idx="8449">
                  <c:v>0.5015270724090567</c:v>
                </c:pt>
                <c:pt idx="8450">
                  <c:v>0.48677350684849968</c:v>
                </c:pt>
                <c:pt idx="8451">
                  <c:v>0.47251488891550847</c:v>
                </c:pt>
                <c:pt idx="8452">
                  <c:v>0.45874197881029544</c:v>
                </c:pt>
                <c:pt idx="8453">
                  <c:v>0.44544564142738574</c:v>
                </c:pt>
                <c:pt idx="8454">
                  <c:v>0.43261685412677581</c:v>
                </c:pt>
                <c:pt idx="8455">
                  <c:v>0.42024671414965248</c:v>
                </c:pt>
                <c:pt idx="8456">
                  <c:v>0.40832644568517756</c:v>
                </c:pt>
                <c:pt idx="8457">
                  <c:v>0.39684740659663681</c:v>
                </c:pt>
                <c:pt idx="8458">
                  <c:v>0.38580109481441743</c:v>
                </c:pt>
                <c:pt idx="8459">
                  <c:v>0.3751791544041358</c:v>
                </c:pt>
                <c:pt idx="8460">
                  <c:v>0.36497338131836254</c:v>
                </c:pt>
                <c:pt idx="8461">
                  <c:v>0.35517572884031412</c:v>
                </c:pt>
                <c:pt idx="8462">
                  <c:v>0.34577831272830495</c:v>
                </c:pt>
                <c:pt idx="8463">
                  <c:v>0.33677341606997802</c:v>
                </c:pt>
                <c:pt idx="8464">
                  <c:v>0.32815349385483061</c:v>
                </c:pt>
                <c:pt idx="8465">
                  <c:v>0.31991117727461282</c:v>
                </c:pt>
                <c:pt idx="8466">
                  <c:v>0.3120392777601253</c:v>
                </c:pt>
                <c:pt idx="8467">
                  <c:v>0.30453079076407547</c:v>
                </c:pt>
                <c:pt idx="8468">
                  <c:v>0.29737889929850747</c:v>
                </c:pt>
                <c:pt idx="8469">
                  <c:v>0.29057697723633091</c:v>
                </c:pt>
                <c:pt idx="8470">
                  <c:v>0.28411859238584186</c:v>
                </c:pt>
                <c:pt idx="8471">
                  <c:v>0.27799750934708473</c:v>
                </c:pt>
                <c:pt idx="8472">
                  <c:v>0.27220769215915452</c:v>
                </c:pt>
                <c:pt idx="8473">
                  <c:v>0.2667433067470103</c:v>
                </c:pt>
                <c:pt idx="8474">
                  <c:v>0.26159872317645638</c:v>
                </c:pt>
                <c:pt idx="8475">
                  <c:v>0.25676851772608628</c:v>
                </c:pt>
                <c:pt idx="8476">
                  <c:v>0.25224747478393961</c:v>
                </c:pt>
                <c:pt idx="8477">
                  <c:v>0.24803058857773644</c:v>
                </c:pt>
                <c:pt idx="8478">
                  <c:v>0.24411306474603481</c:v>
                </c:pt>
                <c:pt idx="8479">
                  <c:v>0.24049032175831431</c:v>
                </c:pt>
                <c:pt idx="8480">
                  <c:v>0.23715799219164951</c:v>
                </c:pt>
                <c:pt idx="8481">
                  <c:v>0.23411192387084628</c:v>
                </c:pt>
                <c:pt idx="8482">
                  <c:v>0.23134818087958858</c:v>
                </c:pt>
                <c:pt idx="8483">
                  <c:v>0.22886304444874395</c:v>
                </c:pt>
                <c:pt idx="8484">
                  <c:v>0.22665301372891081</c:v>
                </c:pt>
                <c:pt idx="8485">
                  <c:v>0.22471480645292799</c:v>
                </c:pt>
                <c:pt idx="8486">
                  <c:v>0.22304535949457849</c:v>
                </c:pt>
                <c:pt idx="8487">
                  <c:v>0.22164182932877988</c:v>
                </c:pt>
                <c:pt idx="8488">
                  <c:v>0.22050159239878037</c:v>
                </c:pt>
                <c:pt idx="8489">
                  <c:v>0.21962224539512476</c:v>
                </c:pt>
                <c:pt idx="8490">
                  <c:v>0.21900160545118716</c:v>
                </c:pt>
                <c:pt idx="8491">
                  <c:v>0.21863771025925327</c:v>
                </c:pt>
                <c:pt idx="8492">
                  <c:v>0.21852881811153141</c:v>
                </c:pt>
                <c:pt idx="8493">
                  <c:v>0.21867340786912176</c:v>
                </c:pt>
                <c:pt idx="8494">
                  <c:v>0.21907017886265695</c:v>
                </c:pt>
                <c:pt idx="8495">
                  <c:v>0.21971805072718345</c:v>
                </c:pt>
                <c:pt idx="8496">
                  <c:v>0.22061616317392041</c:v>
                </c:pt>
                <c:pt idx="8497">
                  <c:v>0.22176387570105688</c:v>
                </c:pt>
                <c:pt idx="8498">
                  <c:v>0.22316076724504727</c:v>
                </c:pt>
                <c:pt idx="8499">
                  <c:v>0.22480663577448493</c:v>
                </c:pt>
                <c:pt idx="8500">
                  <c:v>0.22670149782675023</c:v>
                </c:pt>
                <c:pt idx="8501">
                  <c:v>0.22884558798875282</c:v>
                </c:pt>
                <c:pt idx="8502">
                  <c:v>0.23123935832165071</c:v>
                </c:pt>
                <c:pt idx="8503">
                  <c:v>0.23388347772978335</c:v>
                </c:pt>
                <c:pt idx="8504">
                  <c:v>0.23677883127309318</c:v>
                </c:pt>
                <c:pt idx="8505">
                  <c:v>0.23992651942229148</c:v>
                </c:pt>
                <c:pt idx="8506">
                  <c:v>0.2433278572557411</c:v>
                </c:pt>
                <c:pt idx="8507">
                  <c:v>0.24698437359637393</c:v>
                </c:pt>
                <c:pt idx="8508">
                  <c:v>0.25089781008655854</c:v>
                </c:pt>
                <c:pt idx="8509">
                  <c:v>0.2550701201991743</c:v>
                </c:pt>
                <c:pt idx="8510">
                  <c:v>0.25950346818164316</c:v>
                </c:pt>
                <c:pt idx="8511">
                  <c:v>0.2642002279305995</c:v>
                </c:pt>
                <c:pt idx="8512">
                  <c:v>0.26916298179327952</c:v>
                </c:pt>
                <c:pt idx="8513">
                  <c:v>0.27439451929247788</c:v>
                </c:pt>
                <c:pt idx="8514">
                  <c:v>0.27989783577099597</c:v>
                </c:pt>
                <c:pt idx="8515">
                  <c:v>0.28567613095116878</c:v>
                </c:pt>
                <c:pt idx="8516">
                  <c:v>0.29173280740504332</c:v>
                </c:pt>
                <c:pt idx="8517">
                  <c:v>0.29807146893027303</c:v>
                </c:pt>
                <c:pt idx="8518">
                  <c:v>0.30469591882661035</c:v>
                </c:pt>
                <c:pt idx="8519">
                  <c:v>0.31161015806742681</c:v>
                </c:pt>
                <c:pt idx="8520">
                  <c:v>0.31881838336071727</c:v>
                </c:pt>
                <c:pt idx="8521">
                  <c:v>0.32632498509350233</c:v>
                </c:pt>
                <c:pt idx="8522">
                  <c:v>0.33413454515331698</c:v>
                </c:pt>
                <c:pt idx="8523">
                  <c:v>0.34225183462054776</c:v>
                </c:pt>
                <c:pt idx="8524">
                  <c:v>0.3506818113248702</c:v>
                </c:pt>
                <c:pt idx="8525">
                  <c:v>0.35942961725862138</c:v>
                </c:pt>
                <c:pt idx="8526">
                  <c:v>0.36850057584065993</c:v>
                </c:pt>
                <c:pt idx="8527">
                  <c:v>0.37790018902267308</c:v>
                </c:pt>
                <c:pt idx="8528">
                  <c:v>0.38763413423128046</c:v>
                </c:pt>
                <c:pt idx="8529">
                  <c:v>0.39770826113786412</c:v>
                </c:pt>
                <c:pt idx="8530">
                  <c:v>0.40812858824859621</c:v>
                </c:pt>
                <c:pt idx="8531">
                  <c:v>0.41890129930714948</c:v>
                </c:pt>
                <c:pt idx="8532">
                  <c:v>0.43003273950167081</c:v>
                </c:pt>
                <c:pt idx="8533">
                  <c:v>0.44152941146884161</c:v>
                </c:pt>
                <c:pt idx="8534">
                  <c:v>0.453397971086199</c:v>
                </c:pt>
                <c:pt idx="8535">
                  <c:v>0.46564522304547318</c:v>
                </c:pt>
                <c:pt idx="8536">
                  <c:v>0.47827811619839627</c:v>
                </c:pt>
                <c:pt idx="8537">
                  <c:v>0.49130373866743782</c:v>
                </c:pt>
                <c:pt idx="8538">
                  <c:v>0.50472931271302612</c:v>
                </c:pt>
                <c:pt idx="8539">
                  <c:v>0.51856218934994358</c:v>
                </c:pt>
                <c:pt idx="8540">
                  <c:v>0.5328098427046547</c:v>
                </c:pt>
                <c:pt idx="8541">
                  <c:v>0.54747986410628524</c:v>
                </c:pt>
                <c:pt idx="8542">
                  <c:v>0.56257995590315679</c:v>
                </c:pt>
                <c:pt idx="8543">
                  <c:v>0.57811792499836079</c:v>
                </c:pt>
                <c:pt idx="8544">
                  <c:v>0.59410167609669662</c:v>
                </c:pt>
                <c:pt idx="8545">
                  <c:v>0.61053920465571565</c:v>
                </c:pt>
                <c:pt idx="8546">
                  <c:v>0.62743858953529352</c:v>
                </c:pt>
                <c:pt idx="8547">
                  <c:v>0.64480798533811079</c:v>
                </c:pt>
                <c:pt idx="8548">
                  <c:v>0.66265561443593357</c:v>
                </c:pt>
                <c:pt idx="8549">
                  <c:v>0.68098975867543221</c:v>
                </c:pt>
                <c:pt idx="8550">
                  <c:v>0.6998187507582796</c:v>
                </c:pt>
                <c:pt idx="8551">
                  <c:v>0.7191509652909297</c:v>
                </c:pt>
                <c:pt idx="8552">
                  <c:v>0.73899480949908225</c:v>
                </c:pt>
                <c:pt idx="8553">
                  <c:v>0.7593587136031007</c:v>
                </c:pt>
                <c:pt idx="8554">
                  <c:v>0.78025112085072268</c:v>
                </c:pt>
                <c:pt idx="8555">
                  <c:v>0.80168047720445679</c:v>
                </c:pt>
                <c:pt idx="8556">
                  <c:v>0.82365522068024222</c:v>
                </c:pt>
                <c:pt idx="8557">
                  <c:v>0.84618377033715619</c:v>
                </c:pt>
                <c:pt idx="8558">
                  <c:v>0.86927451491495045</c:v>
                </c:pt>
                <c:pt idx="8559">
                  <c:v>0.89293580112092052</c:v>
                </c:pt>
                <c:pt idx="8560">
                  <c:v>0.91717592156464978</c:v>
                </c:pt>
                <c:pt idx="8561">
                  <c:v>0.94200310234248574</c:v>
                </c:pt>
                <c:pt idx="8562">
                  <c:v>0.9674254902731757</c:v>
                </c:pt>
                <c:pt idx="8563">
                  <c:v>0.9934511397865371</c:v>
                </c:pt>
                <c:pt idx="8564">
                  <c:v>1.0200879994692187</c:v>
                </c:pt>
                <c:pt idx="8565">
                  <c:v>1.0473438982718852</c:v>
                </c:pt>
                <c:pt idx="8566">
                  <c:v>1.0752265313807243</c:v>
                </c:pt>
                <c:pt idx="8567">
                  <c:v>1.1037434457626278</c:v>
                </c:pt>
                <c:pt idx="8568">
                  <c:v>1.1329020253875199</c:v>
                </c:pt>
                <c:pt idx="8569">
                  <c:v>1.1627094761379291</c:v>
                </c:pt>
                <c:pt idx="8570">
                  <c:v>1.1931728104133721</c:v>
                </c:pt>
                <c:pt idx="8571">
                  <c:v>1.224298831439913</c:v>
                </c:pt>
                <c:pt idx="8572">
                  <c:v>1.2560941172955653</c:v>
                </c:pt>
                <c:pt idx="8573">
                  <c:v>1.2885650046634964</c:v>
                </c:pt>
                <c:pt idx="8574">
                  <c:v>1.3217175723259866</c:v>
                </c:pt>
                <c:pt idx="8575">
                  <c:v>1.3555576244130398</c:v>
                </c:pt>
                <c:pt idx="8576">
                  <c:v>1.39009067342112</c:v>
                </c:pt>
                <c:pt idx="8577">
                  <c:v>1.4253219230183918</c:v>
                </c:pt>
                <c:pt idx="8578">
                  <c:v>1.4612562506533004</c:v>
                </c:pt>
                <c:pt idx="8579">
                  <c:v>1.4978981899861186</c:v>
                </c:pt>
                <c:pt idx="8580">
                  <c:v>1.5352519131613387</c:v>
                </c:pt>
                <c:pt idx="8581">
                  <c:v>1.5733212129449754</c:v>
                </c:pt>
                <c:pt idx="8582">
                  <c:v>1.6121094847450481</c:v>
                </c:pt>
                <c:pt idx="8583">
                  <c:v>1.6516197085415869</c:v>
                </c:pt>
                <c:pt idx="8584">
                  <c:v>1.6918544307482364</c:v>
                </c:pt>
                <c:pt idx="8585">
                  <c:v>1.7328157460327123</c:v>
                </c:pt>
                <c:pt idx="8586">
                  <c:v>1.77450527912168</c:v>
                </c:pt>
                <c:pt idx="8587">
                  <c:v>1.8169241666183322</c:v>
                </c:pt>
                <c:pt idx="8588">
                  <c:v>1.8600730388611453</c:v>
                </c:pt>
                <c:pt idx="8589">
                  <c:v>1.9039520018532103</c:v>
                </c:pt>
                <c:pt idx="8590">
                  <c:v>1.9485606192956142</c:v>
                </c:pt>
                <c:pt idx="8591">
                  <c:v>1.9938978947529673</c:v>
                </c:pt>
                <c:pt idx="8592">
                  <c:v>2.0399622539876989</c:v>
                </c:pt>
                <c:pt idx="8593">
                  <c:v>2.0867515274939898</c:v>
                </c:pt>
                <c:pt idx="8594">
                  <c:v>2.1342629332704082</c:v>
                </c:pt>
                <c:pt idx="8595">
                  <c:v>2.1824930598609402</c:v>
                </c:pt>
                <c:pt idx="8596">
                  <c:v>2.2314378497070022</c:v>
                </c:pt>
                <c:pt idx="8597">
                  <c:v>2.2810925828432493</c:v>
                </c:pt>
                <c:pt idx="8598">
                  <c:v>2.3314518609788353</c:v>
                </c:pt>
                <c:pt idx="8599">
                  <c:v>2.3825095919992565</c:v>
                </c:pt>
                <c:pt idx="8600">
                  <c:v>2.43425897493037</c:v>
                </c:pt>
                <c:pt idx="8601">
                  <c:v>2.4866924854049</c:v>
                </c:pt>
                <c:pt idx="8602">
                  <c:v>2.5398018616675762</c:v>
                </c:pt>
                <c:pt idx="8603">
                  <c:v>2.5935780911658637</c:v>
                </c:pt>
                <c:pt idx="8604">
                  <c:v>2.6480113977607012</c:v>
                </c:pt>
                <c:pt idx="8605">
                  <c:v>2.7030912296026899</c:v>
                </c:pt>
                <c:pt idx="8606">
                  <c:v>2.7588062477127506</c:v>
                </c:pt>
                <c:pt idx="8607">
                  <c:v>2.815144315309043</c:v>
                </c:pt>
                <c:pt idx="8608">
                  <c:v>2.8720924879208374</c:v>
                </c:pt>
                <c:pt idx="8609">
                  <c:v>2.9296370043303419</c:v>
                </c:pt>
                <c:pt idx="8610">
                  <c:v>2.9877632783848123</c:v>
                </c:pt>
                <c:pt idx="8611">
                  <c:v>3.0464558917126308</c:v>
                </c:pt>
                <c:pt idx="8612">
                  <c:v>3.1056985873950902</c:v>
                </c:pt>
                <c:pt idx="8613">
                  <c:v>3.1654742646172194</c:v>
                </c:pt>
                <c:pt idx="8614">
                  <c:v>3.2257649743513559</c:v>
                </c:pt>
                <c:pt idx="8615">
                  <c:v>3.2865519160985515</c:v>
                </c:pt>
                <c:pt idx="8616">
                  <c:v>3.3478154357335481</c:v>
                </c:pt>
                <c:pt idx="8617">
                  <c:v>3.4095350244806948</c:v>
                </c:pt>
                <c:pt idx="8618">
                  <c:v>3.4716893190622979</c:v>
                </c:pt>
                <c:pt idx="8619">
                  <c:v>3.5342561030456259</c:v>
                </c:pt>
                <c:pt idx="8620">
                  <c:v>3.5972123094255437</c:v>
                </c:pt>
                <c:pt idx="8621">
                  <c:v>3.6605340244686881</c:v>
                </c:pt>
                <c:pt idx="8622">
                  <c:v>3.7241964928497593</c:v>
                </c:pt>
                <c:pt idx="8623">
                  <c:v>3.7881741241014222</c:v>
                </c:pt>
                <c:pt idx="8624">
                  <c:v>3.8524405004112916</c:v>
                </c:pt>
                <c:pt idx="8625">
                  <c:v>3.9169683857780662</c:v>
                </c:pt>
                <c:pt idx="8626">
                  <c:v>3.9817297365541995</c:v>
                </c:pt>
                <c:pt idx="8627">
                  <c:v>4.0466957133874306</c:v>
                </c:pt>
                <c:pt idx="8628">
                  <c:v>4.1118366945817515</c:v>
                </c:pt>
                <c:pt idx="8629">
                  <c:v>4.1771222908879002</c:v>
                </c:pt>
                <c:pt idx="8630">
                  <c:v>4.2425213617319963</c:v>
                </c:pt>
                <c:pt idx="8631">
                  <c:v>4.3080020328938584</c:v>
                </c:pt>
                <c:pt idx="8632">
                  <c:v>4.3735317156362115</c:v>
                </c:pt>
                <c:pt idx="8633">
                  <c:v>4.4390771272890284</c:v>
                </c:pt>
                <c:pt idx="8634">
                  <c:v>4.5046043132877145</c:v>
                </c:pt>
                <c:pt idx="8635">
                  <c:v>4.570078670656244</c:v>
                </c:pt>
                <c:pt idx="8636">
                  <c:v>4.6354649729364255</c:v>
                </c:pt>
                <c:pt idx="8637">
                  <c:v>4.7007273965464274</c:v>
                </c:pt>
                <c:pt idx="8638">
                  <c:v>4.7658295485551765</c:v>
                </c:pt>
                <c:pt idx="8639">
                  <c:v>4.8307344958587297</c:v>
                </c:pt>
                <c:pt idx="8640">
                  <c:v>4.8954047957345832</c:v>
                </c:pt>
                <c:pt idx="8641">
                  <c:v>4.9598025277545492</c:v>
                </c:pt>
                <c:pt idx="8642">
                  <c:v>5.0238893270223475</c:v>
                </c:pt>
                <c:pt idx="8643">
                  <c:v>5.0876264187137297</c:v>
                </c:pt>
                <c:pt idx="8644">
                  <c:v>5.1509746538775296</c:v>
                </c:pt>
                <c:pt idx="8645">
                  <c:v>5.2138945464627566</c:v>
                </c:pt>
                <c:pt idx="8646">
                  <c:v>5.2763463115354403</c:v>
                </c:pt>
                <c:pt idx="8647">
                  <c:v>5.3382899046335144</c:v>
                </c:pt>
                <c:pt idx="8648">
                  <c:v>5.3996850622157266</c:v>
                </c:pt>
                <c:pt idx="8649">
                  <c:v>5.4604913431553408</c:v>
                </c:pt>
                <c:pt idx="8650">
                  <c:v>5.5206681712213523</c:v>
                </c:pt>
                <c:pt idx="8651">
                  <c:v>5.5801748784946907</c:v>
                </c:pt>
                <c:pt idx="8652">
                  <c:v>5.6389707496488279</c:v>
                </c:pt>
                <c:pt idx="8653">
                  <c:v>5.6970150670467117</c:v>
                </c:pt>
                <c:pt idx="8654">
                  <c:v>5.7542671565732952</c:v>
                </c:pt>
                <c:pt idx="8655">
                  <c:v>5.8106864341432463</c:v>
                </c:pt>
                <c:pt idx="8656">
                  <c:v>5.8662324528098324</c:v>
                </c:pt>
                <c:pt idx="8657">
                  <c:v>5.9208649503996682</c:v>
                </c:pt>
                <c:pt idx="8658">
                  <c:v>5.9745438975957175</c:v>
                </c:pt>
                <c:pt idx="8659">
                  <c:v>6.0272295463946008</c:v>
                </c:pt>
                <c:pt idx="8660">
                  <c:v>6.0788824788511624</c:v>
                </c:pt>
                <c:pt idx="8661">
                  <c:v>6.1294636560309455</c:v>
                </c:pt>
                <c:pt idx="8662">
                  <c:v>6.1789344670823665</c:v>
                </c:pt>
                <c:pt idx="8663">
                  <c:v>6.2272567783493615</c:v>
                </c:pt>
                <c:pt idx="8664">
                  <c:v>6.2743929824274334</c:v>
                </c:pt>
                <c:pt idx="8665">
                  <c:v>6.3203060470803445</c:v>
                </c:pt>
                <c:pt idx="8666">
                  <c:v>6.364959563926349</c:v>
                </c:pt>
                <c:pt idx="8667">
                  <c:v>6.4083177968052176</c:v>
                </c:pt>
                <c:pt idx="8668">
                  <c:v>6.4503457297259725</c:v>
                </c:pt>
                <c:pt idx="8669">
                  <c:v>6.4910091143187989</c:v>
                </c:pt>
                <c:pt idx="8670">
                  <c:v>6.5302745166886957</c:v>
                </c:pt>
                <c:pt idx="8671">
                  <c:v>6.5681093635774088</c:v>
                </c:pt>
                <c:pt idx="8672">
                  <c:v>6.604481987756782</c:v>
                </c:pt>
                <c:pt idx="8673">
                  <c:v>6.6393616725449975</c:v>
                </c:pt>
                <c:pt idx="8674">
                  <c:v>6.6727186953715698</c:v>
                </c:pt>
                <c:pt idx="8675">
                  <c:v>6.7045243702915389</c:v>
                </c:pt>
                <c:pt idx="8676">
                  <c:v>6.7347510893710787</c:v>
                </c:pt>
                <c:pt idx="8677">
                  <c:v>6.7633723628496814</c:v>
                </c:pt>
                <c:pt idx="8678">
                  <c:v>6.7903628580048094</c:v>
                </c:pt>
                <c:pt idx="8679">
                  <c:v>6.8156984366273283</c:v>
                </c:pt>
                <c:pt idx="8680">
                  <c:v>6.8393561910377914</c:v>
                </c:pt>
                <c:pt idx="8681">
                  <c:v>6.8613144785596978</c:v>
                </c:pt>
                <c:pt idx="8682">
                  <c:v>6.8815529543811529</c:v>
                </c:pt>
                <c:pt idx="8683">
                  <c:v>6.9000526027276514</c:v>
                </c:pt>
                <c:pt idx="8684">
                  <c:v>6.9167957662810053</c:v>
                </c:pt>
                <c:pt idx="8685">
                  <c:v>6.9317661737848049</c:v>
                </c:pt>
                <c:pt idx="8686">
                  <c:v>6.9449489657620687</c:v>
                </c:pt>
                <c:pt idx="8687">
                  <c:v>6.9563307182999319</c:v>
                </c:pt>
                <c:pt idx="8688">
                  <c:v>6.9658994648449823</c:v>
                </c:pt>
                <c:pt idx="8689">
                  <c:v>6.9736447159515844</c:v>
                </c:pt>
                <c:pt idx="8690">
                  <c:v>6.979557476951971</c:v>
                </c:pt>
                <c:pt idx="8691">
                  <c:v>6.9836302634899941</c:v>
                </c:pt>
                <c:pt idx="8692">
                  <c:v>6.9858571148967954</c:v>
                </c:pt>
                <c:pt idx="8693">
                  <c:v>6.9862336053686231</c:v>
                </c:pt>
                <c:pt idx="8694">
                  <c:v>6.9847568529195065</c:v>
                </c:pt>
                <c:pt idx="8695">
                  <c:v>6.9814255260913916</c:v>
                </c:pt>
                <c:pt idx="8696">
                  <c:v>6.9762398483910104</c:v>
                </c:pt>
                <c:pt idx="8697">
                  <c:v>6.9692016004620401</c:v>
                </c:pt>
                <c:pt idx="8698">
                  <c:v>6.9603141199594667</c:v>
                </c:pt>
                <c:pt idx="8699">
                  <c:v>6.9495822991454945</c:v>
                </c:pt>
                <c:pt idx="8700">
                  <c:v>6.9370125801900437</c:v>
                </c:pt>
                <c:pt idx="8701">
                  <c:v>6.9226129481971475</c:v>
                </c:pt>
                <c:pt idx="8702">
                  <c:v>6.906392921962806</c:v>
                </c:pt>
                <c:pt idx="8703">
                  <c:v>6.8883635424791336</c:v>
                </c:pt>
                <c:pt idx="8704">
                  <c:v>6.8685373592096139</c:v>
                </c:pt>
                <c:pt idx="8705">
                  <c:v>6.8469284141645721</c:v>
                </c:pt>
                <c:pt idx="8706">
                  <c:v>6.8235522237985897</c:v>
                </c:pt>
                <c:pt idx="8707">
                  <c:v>6.7984257587792065</c:v>
                </c:pt>
                <c:pt idx="8708">
                  <c:v>6.771567421654586</c:v>
                </c:pt>
                <c:pt idx="8709">
                  <c:v>6.742997022473098</c:v>
                </c:pt>
                <c:pt idx="8710">
                  <c:v>6.7127357524029065</c:v>
                </c:pt>
                <c:pt idx="8711">
                  <c:v>6.6808061554029274</c:v>
                </c:pt>
                <c:pt idx="8712">
                  <c:v>6.6472320980036494</c:v>
                </c:pt>
                <c:pt idx="8713">
                  <c:v>6.612038737260888</c:v>
                </c:pt>
                <c:pt idx="8714">
                  <c:v>6.57525248694464</c:v>
                </c:pt>
                <c:pt idx="8715">
                  <c:v>6.5369009820375421</c:v>
                </c:pt>
                <c:pt idx="8716">
                  <c:v>6.497013041605137</c:v>
                </c:pt>
                <c:pt idx="8717">
                  <c:v>6.4556186301238174</c:v>
                </c:pt>
                <c:pt idx="8718">
                  <c:v>6.4127488173403542</c:v>
                </c:pt>
                <c:pt idx="8719">
                  <c:v>6.3684357367387801</c:v>
                </c:pt>
                <c:pt idx="8720">
                  <c:v>6.3227125427063768</c:v>
                </c:pt>
                <c:pt idx="8721">
                  <c:v>6.2756133664841238</c:v>
                </c:pt>
                <c:pt idx="8722">
                  <c:v>6.2271732709766967</c:v>
                </c:pt>
                <c:pt idx="8723">
                  <c:v>6.1774282045298223</c:v>
                </c:pt>
                <c:pt idx="8724">
                  <c:v>6.1264149537530477</c:v>
                </c:pt>
                <c:pt idx="8725">
                  <c:v>6.0741710954825896</c:v>
                </c:pt>
                <c:pt idx="8726">
                  <c:v>6.0207349479821071</c:v>
                </c:pt>
                <c:pt idx="8727">
                  <c:v>5.9661455214756085</c:v>
                </c:pt>
                <c:pt idx="8728">
                  <c:v>5.9104424680939296</c:v>
                </c:pt>
                <c:pt idx="8729">
                  <c:v>5.8536660313525504</c:v>
                </c:pt>
                <c:pt idx="8730">
                  <c:v>5.7958569952361891</c:v>
                </c:pt>
                <c:pt idx="8731">
                  <c:v>5.7370566329951158</c:v>
                </c:pt>
                <c:pt idx="8732">
                  <c:v>5.6773066557450855</c:v>
                </c:pt>
                <c:pt idx="8733">
                  <c:v>5.6166491609668689</c:v>
                </c:pt>
                <c:pt idx="8734">
                  <c:v>5.5551265809923684</c:v>
                </c:pt>
                <c:pt idx="8735">
                  <c:v>5.4927816315803222</c:v>
                </c:pt>
                <c:pt idx="8736">
                  <c:v>5.4296572606581961</c:v>
                </c:pt>
                <c:pt idx="8737">
                  <c:v>5.3657965973354358</c:v>
                </c:pt>
                <c:pt idx="8738">
                  <c:v>5.3012429012601503</c:v>
                </c:pt>
                <c:pt idx="8739">
                  <c:v>5.2360395124157515</c:v>
                </c:pt>
                <c:pt idx="8740">
                  <c:v>5.1702298014363182</c:v>
                </c:pt>
                <c:pt idx="8741">
                  <c:v>5.1038571205216128</c:v>
                </c:pt>
                <c:pt idx="8742">
                  <c:v>5.0369647550342904</c:v>
                </c:pt>
                <c:pt idx="8743">
                  <c:v>4.9695958758500751</c:v>
                </c:pt>
                <c:pt idx="8744">
                  <c:v>4.9017934925395803</c:v>
                </c:pt>
                <c:pt idx="8745">
                  <c:v>4.8336004074465322</c:v>
                </c:pt>
                <c:pt idx="8746">
                  <c:v>4.7650591707356895</c:v>
                </c:pt>
                <c:pt idx="8747">
                  <c:v>4.6962120364738382</c:v>
                </c:pt>
                <c:pt idx="8748">
                  <c:v>4.6271009197973836</c:v>
                </c:pt>
                <c:pt idx="8749">
                  <c:v>4.55776735523777</c:v>
                </c:pt>
                <c:pt idx="8750">
                  <c:v>4.4882524562465802</c:v>
                </c:pt>
                <c:pt idx="8751">
                  <c:v>4.4185968759779781</c:v>
                </c:pt>
                <c:pt idx="8752">
                  <c:v>4.3488407693747284</c:v>
                </c:pt>
                <c:pt idx="8753">
                  <c:v>4.2790237566004725</c:v>
                </c:pt>
                <c:pt idx="8754">
                  <c:v>4.2091848878595775</c:v>
                </c:pt>
                <c:pt idx="8755">
                  <c:v>4.1393626096382414</c:v>
                </c:pt>
                <c:pt idx="8756">
                  <c:v>4.0695947324062116</c:v>
                </c:pt>
                <c:pt idx="8757">
                  <c:v>3.9999183997984553</c:v>
                </c:pt>
                <c:pt idx="8758">
                  <c:v>3.9303700593127986</c:v>
                </c:pt>
                <c:pt idx="8759">
                  <c:v>3.8609854345356167</c:v>
                </c:pt>
                <c:pt idx="8760">
                  <c:v>3.7917994989219164</c:v>
                </c:pt>
                <c:pt idx="8761">
                  <c:v>3.7228464511390076</c:v>
                </c:pt>
                <c:pt idx="8762">
                  <c:v>3.6541596919869082</c:v>
                </c:pt>
                <c:pt idx="8763">
                  <c:v>3.5857718029017458</c:v>
                </c:pt>
                <c:pt idx="8764">
                  <c:v>3.5177145260499882</c:v>
                </c:pt>
                <c:pt idx="8765">
                  <c:v>3.4500187460083822</c:v>
                </c:pt>
                <c:pt idx="8766">
                  <c:v>3.3827144730320033</c:v>
                </c:pt>
                <c:pt idx="8767">
                  <c:v>3.3158308279019932</c:v>
                </c:pt>
                <c:pt idx="8768">
                  <c:v>3.2493960283471557</c:v>
                </c:pt>
                <c:pt idx="8769">
                  <c:v>3.1834373770219715</c:v>
                </c:pt>
                <c:pt idx="8770">
                  <c:v>3.1179812510332594</c:v>
                </c:pt>
                <c:pt idx="8771">
                  <c:v>3.0530530929926778</c:v>
                </c:pt>
                <c:pt idx="8772">
                  <c:v>2.988677403578162</c:v>
                </c:pt>
                <c:pt idx="8773">
                  <c:v>2.9248777355788338</c:v>
                </c:pt>
                <c:pt idx="8774">
                  <c:v>2.8616766894000327</c:v>
                </c:pt>
                <c:pt idx="8775">
                  <c:v>2.7990959100031203</c:v>
                </c:pt>
                <c:pt idx="8776">
                  <c:v>2.7371560852437375</c:v>
                </c:pt>
                <c:pt idx="8777">
                  <c:v>2.6758769455829059</c:v>
                </c:pt>
                <c:pt idx="8778">
                  <c:v>2.6152772651368732</c:v>
                </c:pt>
                <c:pt idx="8779">
                  <c:v>2.5553748640275682</c:v>
                </c:pt>
                <c:pt idx="8780">
                  <c:v>2.4961866119966847</c:v>
                </c:pt>
                <c:pt idx="8781">
                  <c:v>2.4377284332492435</c:v>
                </c:pt>
                <c:pt idx="8782">
                  <c:v>2.380015312479868</c:v>
                </c:pt>
                <c:pt idx="8783">
                  <c:v>2.323061302048246</c:v>
                </c:pt>
                <c:pt idx="8784">
                  <c:v>2.2668795302540943</c:v>
                </c:pt>
                <c:pt idx="8785">
                  <c:v>2.2114822106736187</c:v>
                </c:pt>
                <c:pt idx="8786">
                  <c:v>2.1568806525117248</c:v>
                </c:pt>
                <c:pt idx="8787">
                  <c:v>2.1030852719237791</c:v>
                </c:pt>
                <c:pt idx="8788">
                  <c:v>2.0501056042646209</c:v>
                </c:pt>
                <c:pt idx="8789">
                  <c:v>1.9979503172140434</c:v>
                </c:pt>
                <c:pt idx="8790">
                  <c:v>1.9466272247391463</c:v>
                </c:pt>
                <c:pt idx="8791">
                  <c:v>1.8961433018414453</c:v>
                </c:pt>
                <c:pt idx="8792">
                  <c:v>1.8465047000428119</c:v>
                </c:pt>
                <c:pt idx="8793">
                  <c:v>1.797716763569198</c:v>
                </c:pt>
                <c:pt idx="8794">
                  <c:v>1.7497840461769072</c:v>
                </c:pt>
                <c:pt idx="8795">
                  <c:v>1.7027103285833023</c:v>
                </c:pt>
                <c:pt idx="8796">
                  <c:v>1.6564986364500682</c:v>
                </c:pt>
                <c:pt idx="8797">
                  <c:v>1.6111512588772308</c:v>
                </c:pt>
                <c:pt idx="8798">
                  <c:v>1.566669767361206</c:v>
                </c:pt>
                <c:pt idx="8799">
                  <c:v>1.5230550351727739</c:v>
                </c:pt>
                <c:pt idx="8800">
                  <c:v>1.4803072571098004</c:v>
                </c:pt>
                <c:pt idx="8801">
                  <c:v>1.4384259695850838</c:v>
                </c:pt>
                <c:pt idx="8802">
                  <c:v>1.3974100710030515</c:v>
                </c:pt>
                <c:pt idx="8803">
                  <c:v>1.3572578423865804</c:v>
                </c:pt>
                <c:pt idx="8804">
                  <c:v>1.317966968211262</c:v>
                </c:pt>
                <c:pt idx="8805">
                  <c:v>1.2795345574110859</c:v>
                </c:pt>
                <c:pt idx="8806">
                  <c:v>1.2419571645126282</c:v>
                </c:pt>
                <c:pt idx="8807">
                  <c:v>1.205230810863517</c:v>
                </c:pt>
                <c:pt idx="8808">
                  <c:v>1.1693510059191397</c:v>
                </c:pt>
                <c:pt idx="8809">
                  <c:v>1.1343127685495094</c:v>
                </c:pt>
                <c:pt idx="8810">
                  <c:v>1.1001106483359351</c:v>
                </c:pt>
                <c:pt idx="8811">
                  <c:v>1.066738746822786</c:v>
                </c:pt>
                <c:pt idx="8812">
                  <c:v>1.0341907386938201</c:v>
                </c:pt>
                <c:pt idx="8813">
                  <c:v>1.0024598928429198</c:v>
                </c:pt>
                <c:pt idx="8814">
                  <c:v>0.97153909331006982</c:v>
                </c:pt>
                <c:pt idx="8815">
                  <c:v>0.94142086005608161</c:v>
                </c:pt>
                <c:pt idx="8816">
                  <c:v>0.91209736954894227</c:v>
                </c:pt>
                <c:pt idx="8817">
                  <c:v>0.88356047513763858</c:v>
                </c:pt>
                <c:pt idx="8818">
                  <c:v>0.85580172718975489</c:v>
                </c:pt>
                <c:pt idx="8819">
                  <c:v>0.82881239297122078</c:v>
                </c:pt>
                <c:pt idx="8820">
                  <c:v>0.80258347624676818</c:v>
                </c:pt>
                <c:pt idx="8821">
                  <c:v>0.77710573658176896</c:v>
                </c:pt>
                <c:pt idx="8822">
                  <c:v>0.7523697083280072</c:v>
                </c:pt>
                <c:pt idx="8823">
                  <c:v>0.72836571927575822</c:v>
                </c:pt>
                <c:pt idx="8824">
                  <c:v>0.70508390895694772</c:v>
                </c:pt>
                <c:pt idx="8825">
                  <c:v>0.68251424658501625</c:v>
                </c:pt>
                <c:pt idx="8826">
                  <c:v>0.66064654861848493</c:v>
                </c:pt>
                <c:pt idx="8827">
                  <c:v>0.63947049593660454</c:v>
                </c:pt>
                <c:pt idx="8828">
                  <c:v>0.6189756506158417</c:v>
                </c:pt>
                <c:pt idx="8829">
                  <c:v>0.59915147229850574</c:v>
                </c:pt>
                <c:pt idx="8830">
                  <c:v>0.57998733414452552</c:v>
                </c:pt>
                <c:pt idx="8831">
                  <c:v>0.56147253835972555</c:v>
                </c:pt>
                <c:pt idx="8832">
                  <c:v>0.5435963312938612</c:v>
                </c:pt>
                <c:pt idx="8833">
                  <c:v>0.52634791810395842</c:v>
                </c:pt>
                <c:pt idx="8834">
                  <c:v>0.50971647697848765</c:v>
                </c:pt>
                <c:pt idx="8835">
                  <c:v>0.49369117291925474</c:v>
                </c:pt>
                <c:pt idx="8836">
                  <c:v>0.47826117107929522</c:v>
                </c:pt>
                <c:pt idx="8837">
                  <c:v>0.46341564965465643</c:v>
                </c:pt>
                <c:pt idx="8838">
                  <c:v>0.44914381233110379</c:v>
                </c:pt>
                <c:pt idx="8839">
                  <c:v>0.43543490028444848</c:v>
                </c:pt>
                <c:pt idx="8840">
                  <c:v>0.42227820373753511</c:v>
                </c:pt>
                <c:pt idx="8841">
                  <c:v>0.40966307307454414</c:v>
                </c:pt>
                <c:pt idx="8842">
                  <c:v>0.39757892951604107</c:v>
                </c:pt>
                <c:pt idx="8843">
                  <c:v>0.38601527535822444</c:v>
                </c:pt>
                <c:pt idx="8844">
                  <c:v>0.37496170378006638</c:v>
                </c:pt>
                <c:pt idx="8845">
                  <c:v>0.36440790822359531</c:v>
                </c:pt>
                <c:pt idx="8846">
                  <c:v>0.35434369135179439</c:v>
                </c:pt>
                <c:pt idx="8847">
                  <c:v>0.34475897359095298</c:v>
                </c:pt>
                <c:pt idx="8848">
                  <c:v>0.33564380126288546</c:v>
                </c:pt>
                <c:pt idx="8849">
                  <c:v>0.32698835431416978</c:v>
                </c:pt>
                <c:pt idx="8850">
                  <c:v>0.31878295364968373</c:v>
                </c:pt>
                <c:pt idx="8851">
                  <c:v>0.31101806807780641</c:v>
                </c:pt>
                <c:pt idx="8852">
                  <c:v>0.30368432087540848</c:v>
                </c:pt>
                <c:pt idx="8853">
                  <c:v>0.29677249598089783</c:v>
                </c:pt>
                <c:pt idx="8854">
                  <c:v>0.29027354382361081</c:v>
                </c:pt>
                <c:pt idx="8855">
                  <c:v>0.28417858679889374</c:v>
                </c:pt>
                <c:pt idx="8856">
                  <c:v>0.27847892439748978</c:v>
                </c:pt>
                <c:pt idx="8857">
                  <c:v>0.2731660379986145</c:v>
                </c:pt>
                <c:pt idx="8858">
                  <c:v>0.26823159533626095</c:v>
                </c:pt>
                <c:pt idx="8859">
                  <c:v>0.26366745464809804</c:v>
                </c:pt>
                <c:pt idx="8860">
                  <c:v>0.25946566851685582</c:v>
                </c:pt>
                <c:pt idx="8861">
                  <c:v>0.25561848741372628</c:v>
                </c:pt>
                <c:pt idx="8862">
                  <c:v>0.25211836295372042</c:v>
                </c:pt>
                <c:pt idx="8863">
                  <c:v>0.24895795087287859</c:v>
                </c:pt>
                <c:pt idx="8864">
                  <c:v>0.24613011373694671</c:v>
                </c:pt>
                <c:pt idx="8865">
                  <c:v>0.24362792339167677</c:v>
                </c:pt>
                <c:pt idx="8866">
                  <c:v>0.24144466316417762</c:v>
                </c:pt>
                <c:pt idx="8867">
                  <c:v>0.23957382982544342</c:v>
                </c:pt>
                <c:pt idx="8868">
                  <c:v>0.23800913532327858</c:v>
                </c:pt>
                <c:pt idx="8869">
                  <c:v>0.23674450829550139</c:v>
                </c:pt>
                <c:pt idx="8870">
                  <c:v>0.23577409537269184</c:v>
                </c:pt>
                <c:pt idx="8871">
                  <c:v>0.23509226227970759</c:v>
                </c:pt>
                <c:pt idx="8872">
                  <c:v>0.23469359474531071</c:v>
                </c:pt>
                <c:pt idx="8873">
                  <c:v>0.23457289922849126</c:v>
                </c:pt>
                <c:pt idx="8874">
                  <c:v>0.2347252034706119</c:v>
                </c:pt>
                <c:pt idx="8875">
                  <c:v>0.2351457568816388</c:v>
                </c:pt>
                <c:pt idx="8876">
                  <c:v>0.23583003076893869</c:v>
                </c:pt>
                <c:pt idx="8877">
                  <c:v>0.23677371841669043</c:v>
                </c:pt>
                <c:pt idx="8878">
                  <c:v>0.23797273502381686</c:v>
                </c:pt>
                <c:pt idx="8879">
                  <c:v>0.23942321750774012</c:v>
                </c:pt>
                <c:pt idx="8880">
                  <c:v>0.24112152418181088</c:v>
                </c:pt>
                <c:pt idx="8881">
                  <c:v>0.24306423431290314</c:v>
                </c:pt>
                <c:pt idx="8882">
                  <c:v>0.24524814756640828</c:v>
                </c:pt>
                <c:pt idx="8883">
                  <c:v>0.24767028334455513</c:v>
                </c:pt>
                <c:pt idx="8884">
                  <c:v>0.25032788002487055</c:v>
                </c:pt>
                <c:pt idx="8885">
                  <c:v>0.25321839410394842</c:v>
                </c:pt>
                <c:pt idx="8886">
                  <c:v>0.25633949925266347</c:v>
                </c:pt>
                <c:pt idx="8887">
                  <c:v>0.25968908528749246</c:v>
                </c:pt>
                <c:pt idx="8888">
                  <c:v>0.26326525706324894</c:v>
                </c:pt>
                <c:pt idx="8889">
                  <c:v>0.26706633329149032</c:v>
                </c:pt>
                <c:pt idx="8890">
                  <c:v>0.27109084528903632</c:v>
                </c:pt>
                <c:pt idx="8891">
                  <c:v>0.27533753566009966</c:v>
                </c:pt>
                <c:pt idx="8892">
                  <c:v>0.27980535691616004</c:v>
                </c:pt>
                <c:pt idx="8893">
                  <c:v>0.2844934700359088</c:v>
                </c:pt>
                <c:pt idx="8894">
                  <c:v>0.2894012429689598</c:v>
                </c:pt>
                <c:pt idx="8895">
                  <c:v>0.29452824908525127</c:v>
                </c:pt>
                <c:pt idx="8896">
                  <c:v>0.29987426557238711</c:v>
                </c:pt>
                <c:pt idx="8897">
                  <c:v>0.30543927178291247</c:v>
                </c:pt>
                <c:pt idx="8898">
                  <c:v>0.31122344753245013</c:v>
                </c:pt>
                <c:pt idx="8899">
                  <c:v>0.31722717135071188</c:v>
                </c:pt>
                <c:pt idx="8900">
                  <c:v>0.32345101868494192</c:v>
                </c:pt>
                <c:pt idx="8901">
                  <c:v>0.32989576005719484</c:v>
                </c:pt>
                <c:pt idx="8902">
                  <c:v>0.33656235917498722</c:v>
                </c:pt>
                <c:pt idx="8903">
                  <c:v>0.34345197099527658</c:v>
                </c:pt>
                <c:pt idx="8904">
                  <c:v>0.35056593974103156</c:v>
                </c:pt>
                <c:pt idx="8905">
                  <c:v>0.35790579686949048</c:v>
                </c:pt>
                <c:pt idx="8906">
                  <c:v>0.36547325899095462</c:v>
                </c:pt>
                <c:pt idx="8907">
                  <c:v>0.37327022573661045</c:v>
                </c:pt>
                <c:pt idx="8908">
                  <c:v>0.38129877757294361</c:v>
                </c:pt>
                <c:pt idx="8909">
                  <c:v>0.38956117356166325</c:v>
                </c:pt>
                <c:pt idx="8910">
                  <c:v>0.39805984906126601</c:v>
                </c:pt>
                <c:pt idx="8911">
                  <c:v>0.4067974133688998</c:v>
                </c:pt>
                <c:pt idx="8912">
                  <c:v>0.41577664729822505</c:v>
                </c:pt>
                <c:pt idx="8913">
                  <c:v>0.42500050069075723</c:v>
                </c:pt>
                <c:pt idx="8914">
                  <c:v>0.43447208985680585</c:v>
                </c:pt>
                <c:pt idx="8915">
                  <c:v>0.44419469494230907</c:v>
                </c:pt>
                <c:pt idx="8916">
                  <c:v>0.45417175721714997</c:v>
                </c:pt>
                <c:pt idx="8917">
                  <c:v>0.46440687628102445</c:v>
                </c:pt>
                <c:pt idx="8918">
                  <c:v>0.47490380718216701</c:v>
                </c:pt>
                <c:pt idx="8919">
                  <c:v>0.48566645744396858</c:v>
                </c:pt>
                <c:pt idx="8920">
                  <c:v>0.49669888399503553</c:v>
                </c:pt>
                <c:pt idx="8921">
                  <c:v>0.50800528999703098</c:v>
                </c:pt>
                <c:pt idx="8922">
                  <c:v>0.51959002156512069</c:v>
                </c:pt>
                <c:pt idx="8923">
                  <c:v>0.53145756437582059</c:v>
                </c:pt>
                <c:pt idx="8924">
                  <c:v>0.54361254015645388</c:v>
                </c:pt>
                <c:pt idx="8925">
                  <c:v>0.5560597030500396</c:v>
                </c:pt>
                <c:pt idx="8926">
                  <c:v>0.56880393585089495</c:v>
                </c:pt>
                <c:pt idx="8927">
                  <c:v>0.5818502461034526</c:v>
                </c:pt>
                <c:pt idx="8928">
                  <c:v>0.59520376205969927</c:v>
                </c:pt>
                <c:pt idx="8929">
                  <c:v>0.60886972848806664</c:v>
                </c:pt>
                <c:pt idx="8930">
                  <c:v>0.62285350232820902</c:v>
                </c:pt>
                <c:pt idx="8931">
                  <c:v>0.63716054818547063</c:v>
                </c:pt>
                <c:pt idx="8932">
                  <c:v>0.6517964336582236</c:v>
                </c:pt>
                <c:pt idx="8933">
                  <c:v>0.66676682449309266</c:v>
                </c:pt>
                <c:pt idx="8934">
                  <c:v>0.68207747956043563</c:v>
                </c:pt>
                <c:pt idx="8935">
                  <c:v>0.69773424564526043</c:v>
                </c:pt>
                <c:pt idx="8936">
                  <c:v>0.71374305204675825</c:v>
                </c:pt>
                <c:pt idx="8937">
                  <c:v>0.7301099049809685</c:v>
                </c:pt>
                <c:pt idx="8938">
                  <c:v>0.74684088178020203</c:v>
                </c:pt>
                <c:pt idx="8939">
                  <c:v>0.76394212488432567</c:v>
                </c:pt>
                <c:pt idx="8940">
                  <c:v>0.78141983561759065</c:v>
                </c:pt>
                <c:pt idx="8941">
                  <c:v>0.79928026774630367</c:v>
                </c:pt>
                <c:pt idx="8942">
                  <c:v>0.81752972081138808</c:v>
                </c:pt>
                <c:pt idx="8943">
                  <c:v>0.83617453323183821</c:v>
                </c:pt>
                <c:pt idx="8944">
                  <c:v>0.85522107517422685</c:v>
                </c:pt>
                <c:pt idx="8945">
                  <c:v>0.87467574118273883</c:v>
                </c:pt>
                <c:pt idx="8946">
                  <c:v>0.89454494256752271</c:v>
                </c:pt>
                <c:pt idx="8947">
                  <c:v>0.91483509954612363</c:v>
                </c:pt>
                <c:pt idx="8948">
                  <c:v>0.9355526331352777</c:v>
                </c:pt>
                <c:pt idx="8949">
                  <c:v>0.95670395679000164</c:v>
                </c:pt>
                <c:pt idx="8950">
                  <c:v>0.97829546778699683</c:v>
                </c:pt>
                <c:pt idx="8951">
                  <c:v>1.0003335383509664</c:v>
                </c:pt>
                <c:pt idx="8952">
                  <c:v>1.0228245065213706</c:v>
                </c:pt>
                <c:pt idx="8953">
                  <c:v>1.0457746667585315</c:v>
                </c:pt>
                <c:pt idx="8954">
                  <c:v>1.0691902602888599</c:v>
                </c:pt>
                <c:pt idx="8955">
                  <c:v>1.0930774651889639</c:v>
                </c:pt>
                <c:pt idx="8956">
                  <c:v>1.1174423862077019</c:v>
                </c:pt>
                <c:pt idx="8957">
                  <c:v>1.1422910443297567</c:v>
                </c:pt>
                <c:pt idx="8958">
                  <c:v>1.1676293660793915</c:v>
                </c:pt>
                <c:pt idx="8959">
                  <c:v>1.1934631725691927</c:v>
                </c:pt>
                <c:pt idx="8960">
                  <c:v>1.2197981682946986</c:v>
                </c:pt>
                <c:pt idx="8961">
                  <c:v>1.2466399296800295</c:v>
                </c:pt>
                <c:pt idx="8962">
                  <c:v>1.2739938933778994</c:v>
                </c:pt>
                <c:pt idx="8963">
                  <c:v>1.3018653443293497</c:v>
                </c:pt>
                <c:pt idx="8964">
                  <c:v>1.3302594035885587</c:v>
                </c:pt>
                <c:pt idx="8965">
                  <c:v>1.359181015921155</c:v>
                </c:pt>
                <c:pt idx="8966">
                  <c:v>1.3886349371798159</c:v>
                </c:pt>
                <c:pt idx="8967">
                  <c:v>1.4186257214696818</c:v>
                </c:pt>
                <c:pt idx="8968">
                  <c:v>1.4491577081091618</c:v>
                </c:pt>
                <c:pt idx="8969">
                  <c:v>1.4802350083977605</c:v>
                </c:pt>
                <c:pt idx="8970">
                  <c:v>1.5118614922011955</c:v>
                </c:pt>
                <c:pt idx="8971">
                  <c:v>1.54404077436575</c:v>
                </c:pt>
                <c:pt idx="8972">
                  <c:v>1.5767762009735669</c:v>
                </c:pt>
                <c:pt idx="8973">
                  <c:v>1.6100708354539246</c:v>
                </c:pt>
                <c:pt idx="8974">
                  <c:v>1.6439274445626577</c:v>
                </c:pt>
                <c:pt idx="8975">
                  <c:v>1.6783484842474461</c:v>
                </c:pt>
                <c:pt idx="8976">
                  <c:v>1.713336085412567</c:v>
                </c:pt>
                <c:pt idx="8977">
                  <c:v>1.748892039603374</c:v>
                </c:pt>
                <c:pt idx="8978">
                  <c:v>1.7850177846250721</c:v>
                </c:pt>
                <c:pt idx="8979">
                  <c:v>1.8217143901178652</c:v>
                </c:pt>
                <c:pt idx="8980">
                  <c:v>1.8589825431059861</c:v>
                </c:pt>
                <c:pt idx="8981">
                  <c:v>1.8968225335438682</c:v>
                </c:pt>
                <c:pt idx="8982">
                  <c:v>1.9352342398789348</c:v>
                </c:pt>
                <c:pt idx="8983">
                  <c:v>1.9742171146549332</c:v>
                </c:pt>
                <c:pt idx="8984">
                  <c:v>2.0137701701789732</c:v>
                </c:pt>
                <c:pt idx="8985">
                  <c:v>2.0538919642769882</c:v>
                </c:pt>
                <c:pt idx="8986">
                  <c:v>2.0945805861626683</c:v>
                </c:pt>
                <c:pt idx="8987">
                  <c:v>2.1358336424456232</c:v>
                </c:pt>
                <c:pt idx="8988">
                  <c:v>2.1776482433065532</c:v>
                </c:pt>
                <c:pt idx="8989">
                  <c:v>2.2200209888653815</c:v>
                </c:pt>
                <c:pt idx="8990">
                  <c:v>2.2629479557736372</c:v>
                </c:pt>
                <c:pt idx="8991">
                  <c:v>2.3064246840561178</c:v>
                </c:pt>
                <c:pt idx="8992">
                  <c:v>2.3504461642357719</c:v>
                </c:pt>
                <c:pt idx="8993">
                  <c:v>2.3950068247680765</c:v>
                </c:pt>
                <c:pt idx="8994">
                  <c:v>2.4401005198210575</c:v>
                </c:pt>
                <c:pt idx="8995">
                  <c:v>2.4857205174253463</c:v>
                </c:pt>
                <c:pt idx="8996">
                  <c:v>2.5318594880330969</c:v>
                </c:pt>
                <c:pt idx="8997">
                  <c:v>2.5785094935127595</c:v>
                </c:pt>
                <c:pt idx="8998">
                  <c:v>2.6256619766168985</c:v>
                </c:pt>
                <c:pt idx="8999">
                  <c:v>2.6733077509515111</c:v>
                </c:pt>
                <c:pt idx="9000">
                  <c:v>2.7214369914831087</c:v>
                </c:pt>
                <c:pt idx="9001">
                  <c:v>2.7700392256162951</c:v>
                </c:pt>
                <c:pt idx="9002">
                  <c:v>2.8191033248733204</c:v>
                </c:pt>
                <c:pt idx="9003">
                  <c:v>2.8686174972126297</c:v>
                </c:pt>
                <c:pt idx="9004">
                  <c:v>2.91856928001555</c:v>
                </c:pt>
                <c:pt idx="9005">
                  <c:v>2.9689455337771848</c:v>
                </c:pt>
                <c:pt idx="9006">
                  <c:v>3.0197324365330265</c:v>
                </c:pt>
                <c:pt idx="9007">
                  <c:v>3.0709154790545825</c:v>
                </c:pt>
                <c:pt idx="9008">
                  <c:v>3.1224794608455237</c:v>
                </c:pt>
                <c:pt idx="9009">
                  <c:v>3.1744084869695883</c:v>
                </c:pt>
                <c:pt idx="9010">
                  <c:v>3.226685965744283</c:v>
                </c:pt>
                <c:pt idx="9011">
                  <c:v>3.279294607323286</c:v>
                </c:pt>
                <c:pt idx="9012">
                  <c:v>3.3322164232085445</c:v>
                </c:pt>
                <c:pt idx="9013">
                  <c:v>3.3854327267073052</c:v>
                </c:pt>
                <c:pt idx="9014">
                  <c:v>3.438924134374346</c:v>
                </c:pt>
                <c:pt idx="9015">
                  <c:v>3.4926705684553241</c:v>
                </c:pt>
                <c:pt idx="9016">
                  <c:v>3.5466512603650941</c:v>
                </c:pt>
                <c:pt idx="9017">
                  <c:v>3.6008447552178082</c:v>
                </c:pt>
                <c:pt idx="9018">
                  <c:v>3.6552289174367507</c:v>
                </c:pt>
                <c:pt idx="9019">
                  <c:v>3.7097809374615895</c:v>
                </c:pt>
                <c:pt idx="9020">
                  <c:v>3.7644773395754498</c:v>
                </c:pt>
                <c:pt idx="9021">
                  <c:v>3.8192939908661327</c:v>
                </c:pt>
                <c:pt idx="9022">
                  <c:v>3.8742061113418949</c:v>
                </c:pt>
                <c:pt idx="9023">
                  <c:v>3.9291882852085069</c:v>
                </c:pt>
                <c:pt idx="9024">
                  <c:v>3.9842144733311669</c:v>
                </c:pt>
                <c:pt idx="9025">
                  <c:v>4.0392580268795024</c:v>
                </c:pt>
                <c:pt idx="9026">
                  <c:v>4.0942917021707004</c:v>
                </c:pt>
                <c:pt idx="9027">
                  <c:v>4.1492876767145717</c:v>
                </c:pt>
                <c:pt idx="9028">
                  <c:v>4.2042175664620052</c:v>
                </c:pt>
                <c:pt idx="9029">
                  <c:v>4.2590524442632907</c:v>
                </c:pt>
                <c:pt idx="9030">
                  <c:v>4.3137628595264772</c:v>
                </c:pt>
                <c:pt idx="9031">
                  <c:v>4.3683188590783733</c:v>
                </c:pt>
                <c:pt idx="9032">
                  <c:v>4.4226900092186794</c:v>
                </c:pt>
                <c:pt idx="9033">
                  <c:v>4.4768454189598126</c:v>
                </c:pt>
                <c:pt idx="9034">
                  <c:v>4.5307537644368194</c:v>
                </c:pt>
                <c:pt idx="9035">
                  <c:v>4.5843833144745636</c:v>
                </c:pt>
                <c:pt idx="9036">
                  <c:v>4.6377019572976756</c:v>
                </c:pt>
                <c:pt idx="9037">
                  <c:v>4.6906772283570071</c:v>
                </c:pt>
                <c:pt idx="9038">
                  <c:v>4.7432763392529624</c:v>
                </c:pt>
                <c:pt idx="9039">
                  <c:v>4.7954662077296559</c:v>
                </c:pt>
                <c:pt idx="9040">
                  <c:v>4.8472134887083103</c:v>
                </c:pt>
                <c:pt idx="9041">
                  <c:v>4.8984846063321275</c:v>
                </c:pt>
                <c:pt idx="9042">
                  <c:v>4.9492457869825124</c:v>
                </c:pt>
                <c:pt idx="9043">
                  <c:v>4.999463093235966</c:v>
                </c:pt>
                <c:pt idx="9044">
                  <c:v>5.0491024587141524</c:v>
                </c:pt>
                <c:pt idx="9045">
                  <c:v>5.0981297237875278</c:v>
                </c:pt>
                <c:pt idx="9046">
                  <c:v>5.1465106720891676</c:v>
                </c:pt>
                <c:pt idx="9047">
                  <c:v>5.1942110677858278</c:v>
                </c:pt>
                <c:pt idx="9048">
                  <c:v>5.2411966935544108</c:v>
                </c:pt>
                <c:pt idx="9049">
                  <c:v>5.2874333892157548</c:v>
                </c:pt>
                <c:pt idx="9050">
                  <c:v>5.3328870909650945</c:v>
                </c:pt>
                <c:pt idx="9051">
                  <c:v>5.3775238711420279</c:v>
                </c:pt>
                <c:pt idx="9052">
                  <c:v>5.421309978474941</c:v>
                </c:pt>
                <c:pt idx="9053">
                  <c:v>5.464211878747534</c:v>
                </c:pt>
                <c:pt idx="9054">
                  <c:v>5.5061962958086319</c:v>
                </c:pt>
                <c:pt idx="9055">
                  <c:v>5.5472302528690784</c:v>
                </c:pt>
                <c:pt idx="9056">
                  <c:v>5.5872811140107332</c:v>
                </c:pt>
                <c:pt idx="9057">
                  <c:v>5.6263166258403494</c:v>
                </c:pt>
                <c:pt idx="9058">
                  <c:v>5.6643049592115933</c:v>
                </c:pt>
                <c:pt idx="9059">
                  <c:v>5.7012147509499638</c:v>
                </c:pt>
                <c:pt idx="9060">
                  <c:v>5.737015145495949</c:v>
                </c:pt>
                <c:pt idx="9061">
                  <c:v>5.771675836400302</c:v>
                </c:pt>
                <c:pt idx="9062">
                  <c:v>5.8051671075830438</c:v>
                </c:pt>
                <c:pt idx="9063">
                  <c:v>5.8374598742964938</c:v>
                </c:pt>
                <c:pt idx="9064">
                  <c:v>5.8685257236942343</c:v>
                </c:pt>
                <c:pt idx="9065">
                  <c:v>5.8983369549425797</c:v>
                </c:pt>
                <c:pt idx="9066">
                  <c:v>5.9268666187902586</c:v>
                </c:pt>
                <c:pt idx="9067">
                  <c:v>5.9540885565229447</c:v>
                </c:pt>
                <c:pt idx="9068">
                  <c:v>5.9799774382123534</c:v>
                </c:pt>
                <c:pt idx="9069">
                  <c:v>6.0045088002012772</c:v>
                </c:pt>
                <c:pt idx="9070">
                  <c:v>6.0276590817335105</c:v>
                </c:pt>
                <c:pt idx="9071">
                  <c:v>6.0494056606537079</c:v>
                </c:pt>
                <c:pt idx="9072">
                  <c:v>6.0697268881145039</c:v>
                </c:pt>
                <c:pt idx="9073">
                  <c:v>6.0886021221987701</c:v>
                </c:pt>
                <c:pt idx="9074">
                  <c:v>6.1060117604046891</c:v>
                </c:pt>
                <c:pt idx="9075">
                  <c:v>6.1219372709053204</c:v>
                </c:pt>
                <c:pt idx="9076">
                  <c:v>6.136361222530172</c:v>
                </c:pt>
                <c:pt idx="9077">
                  <c:v>6.1492673133880063</c:v>
                </c:pt>
                <c:pt idx="9078">
                  <c:v>6.1606403980823234</c:v>
                </c:pt>
                <c:pt idx="9079">
                  <c:v>6.1704665134397905</c:v>
                </c:pt>
                <c:pt idx="9080">
                  <c:v>6.178732902711193</c:v>
                </c:pt>
                <c:pt idx="9081">
                  <c:v>6.1854280381747042</c:v>
                </c:pt>
                <c:pt idx="9082">
                  <c:v>6.1905416420982489</c:v>
                </c:pt>
                <c:pt idx="9083">
                  <c:v>6.1940647060026564</c:v>
                </c:pt>
                <c:pt idx="9084">
                  <c:v>6.1959895081841845</c:v>
                </c:pt>
                <c:pt idx="9085">
                  <c:v>6.1963096294567954</c:v>
                </c:pt>
                <c:pt idx="9086">
                  <c:v>6.1950199670630592</c:v>
                </c:pt>
                <c:pt idx="9087">
                  <c:v>6.192116746727562</c:v>
                </c:pt>
                <c:pt idx="9088">
                  <c:v>6.1875975328225286</c:v>
                </c:pt>
                <c:pt idx="9089">
                  <c:v>6.1814612366051271</c:v>
                </c:pt>
                <c:pt idx="9090">
                  <c:v>6.1737081225195789</c:v>
                </c:pt>
                <c:pt idx="9091">
                  <c:v>6.1643398125260545</c:v>
                </c:pt>
                <c:pt idx="9092">
                  <c:v>6.1533592884562776</c:v>
                </c:pt>
                <c:pt idx="9093">
                  <c:v>6.1407708923757225</c:v>
                </c:pt>
                <c:pt idx="9094">
                  <c:v>6.1265803249469926</c:v>
                </c:pt>
                <c:pt idx="9095">
                  <c:v>6.1107946417939205</c:v>
                </c:pt>
                <c:pt idx="9096">
                  <c:v>6.0934222478608291</c:v>
                </c:pt>
                <c:pt idx="9097">
                  <c:v>6.074472889785234</c:v>
                </c:pt>
                <c:pt idx="9098">
                  <c:v>6.0539576462805949</c:v>
                </c:pt>
                <c:pt idx="9099">
                  <c:v>6.0318889165550145</c:v>
                </c:pt>
                <c:pt idx="9100">
                  <c:v>6.0082804067736362</c:v>
                </c:pt>
                <c:pt idx="9101">
                  <c:v>5.9831471146001576</c:v>
                </c:pt>
                <c:pt idx="9102">
                  <c:v>5.9565053118356976</c:v>
                </c:pt>
                <c:pt idx="9103">
                  <c:v>5.9283725251900634</c:v>
                </c:pt>
                <c:pt idx="9104">
                  <c:v>5.8987675152182115</c:v>
                </c:pt>
                <c:pt idx="9105">
                  <c:v>5.8677102534686147</c:v>
                </c:pt>
                <c:pt idx="9106">
                  <c:v>5.835221897875388</c:v>
                </c:pt>
                <c:pt idx="9107">
                  <c:v>5.8013247664547158</c:v>
                </c:pt>
                <c:pt idx="9108">
                  <c:v>5.7660423093425077</c:v>
                </c:pt>
                <c:pt idx="9109">
                  <c:v>5.7293990792407854</c:v>
                </c:pt>
                <c:pt idx="9110">
                  <c:v>5.6914207003181101</c:v>
                </c:pt>
                <c:pt idx="9111">
                  <c:v>5.6521338356368389</c:v>
                </c:pt>
                <c:pt idx="9112">
                  <c:v>5.6115661531592096</c:v>
                </c:pt>
                <c:pt idx="9113">
                  <c:v>5.5697462904087809</c:v>
                </c:pt>
                <c:pt idx="9114">
                  <c:v>5.5267038178487926</c:v>
                </c:pt>
                <c:pt idx="9115">
                  <c:v>5.4824692010577394</c:v>
                </c:pt>
                <c:pt idx="9116">
                  <c:v>5.4370737617629574</c:v>
                </c:pt>
                <c:pt idx="9117">
                  <c:v>5.3905496378257798</c:v>
                </c:pt>
                <c:pt idx="9118">
                  <c:v>5.3429297422401518</c:v>
                </c:pt>
                <c:pt idx="9119">
                  <c:v>5.2942477212342114</c:v>
                </c:pt>
                <c:pt idx="9120">
                  <c:v>5.2445379115504114</c:v>
                </c:pt>
                <c:pt idx="9121">
                  <c:v>5.1938352969943207</c:v>
                </c:pt>
                <c:pt idx="9122">
                  <c:v>5.1421754643219044</c:v>
                </c:pt>
                <c:pt idx="9123">
                  <c:v>5.0895945585643565</c:v>
                </c:pt>
                <c:pt idx="9124">
                  <c:v>5.0361292378660085</c:v>
                </c:pt>
                <c:pt idx="9125">
                  <c:v>4.9818166279201899</c:v>
                </c:pt>
                <c:pt idx="9126">
                  <c:v>4.9266942760941674</c:v>
                </c:pt>
                <c:pt idx="9127">
                  <c:v>4.8708001053261034</c:v>
                </c:pt>
                <c:pt idx="9128">
                  <c:v>4.8141723678700767</c:v>
                </c:pt>
                <c:pt idx="9129">
                  <c:v>4.7568495989896924</c:v>
                </c:pt>
                <c:pt idx="9130">
                  <c:v>4.6988705706705263</c:v>
                </c:pt>
                <c:pt idx="9131">
                  <c:v>4.6402742454374248</c:v>
                </c:pt>
                <c:pt idx="9132">
                  <c:v>4.5810997303644321</c:v>
                </c:pt>
                <c:pt idx="9133">
                  <c:v>4.5213862313479298</c:v>
                </c:pt>
                <c:pt idx="9134">
                  <c:v>4.4611730077267886</c:v>
                </c:pt>
                <c:pt idx="9135">
                  <c:v>4.4004993273310786</c:v>
                </c:pt>
                <c:pt idx="9136">
                  <c:v>4.3394044220208805</c:v>
                </c:pt>
                <c:pt idx="9137">
                  <c:v>4.2779274438078874</c:v>
                </c:pt>
                <c:pt idx="9138">
                  <c:v>4.2161074216104515</c:v>
                </c:pt>
                <c:pt idx="9139">
                  <c:v>4.153983218726979</c:v>
                </c:pt>
                <c:pt idx="9140">
                  <c:v>4.0915934910848719</c:v>
                </c:pt>
                <c:pt idx="9141">
                  <c:v>4.0289766463309267</c:v>
                </c:pt>
                <c:pt idx="9142">
                  <c:v>3.9661708038271417</c:v>
                </c:pt>
                <c:pt idx="9143">
                  <c:v>3.9032137556044653</c:v>
                </c:pt>
                <c:pt idx="9144">
                  <c:v>3.8401429283364736</c:v>
                </c:pt>
                <c:pt idx="9145">
                  <c:v>3.7769953463764012</c:v>
                </c:pt>
                <c:pt idx="9146">
                  <c:v>3.7138075959183743</c:v>
                </c:pt>
                <c:pt idx="9147">
                  <c:v>3.6506157903182137</c:v>
                </c:pt>
                <c:pt idx="9148">
                  <c:v>3.5874555366207348</c:v>
                </c:pt>
                <c:pt idx="9149">
                  <c:v>3.5243619033365712</c:v>
                </c:pt>
                <c:pt idx="9150">
                  <c:v>3.4613693894983797</c:v>
                </c:pt>
                <c:pt idx="9151">
                  <c:v>3.3985118950341997</c:v>
                </c:pt>
                <c:pt idx="9152">
                  <c:v>3.3358226924838408</c:v>
                </c:pt>
                <c:pt idx="9153">
                  <c:v>3.273334400089285</c:v>
                </c:pt>
                <c:pt idx="9154">
                  <c:v>3.2110789562779845</c:v>
                </c:pt>
                <c:pt idx="9155">
                  <c:v>3.1490875955572686</c:v>
                </c:pt>
                <c:pt idx="9156">
                  <c:v>3.0873908258442655</c:v>
                </c:pt>
                <c:pt idx="9157">
                  <c:v>3.0260184072323444</c:v>
                </c:pt>
                <c:pt idx="9158">
                  <c:v>2.9649993322155241</c:v>
                </c:pt>
                <c:pt idx="9159">
                  <c:v>2.9043618073668602</c:v>
                </c:pt>
                <c:pt idx="9160">
                  <c:v>2.8441332364835885</c:v>
                </c:pt>
                <c:pt idx="9161">
                  <c:v>2.7843402051914157</c:v>
                </c:pt>
                <c:pt idx="9162">
                  <c:v>2.7250084670100438</c:v>
                </c:pt>
                <c:pt idx="9163">
                  <c:v>2.6661629308716761</c:v>
                </c:pt>
                <c:pt idx="9164">
                  <c:v>2.6078276500855653</c:v>
                </c:pt>
                <c:pt idx="9165">
                  <c:v>2.5500258127360338</c:v>
                </c:pt>
                <c:pt idx="9166">
                  <c:v>2.4927797335000137</c:v>
                </c:pt>
                <c:pt idx="9167">
                  <c:v>2.4361108468676149</c:v>
                </c:pt>
                <c:pt idx="9168">
                  <c:v>2.3800397017472781</c:v>
                </c:pt>
                <c:pt idx="9169">
                  <c:v>2.3245859574326682</c:v>
                </c:pt>
                <c:pt idx="9170">
                  <c:v>2.26976838090805</c:v>
                </c:pt>
                <c:pt idx="9171">
                  <c:v>2.2156048454668311</c:v>
                </c:pt>
                <c:pt idx="9172">
                  <c:v>2.1621123306147734</c:v>
                </c:pt>
                <c:pt idx="9173">
                  <c:v>2.1093069232274408</c:v>
                </c:pt>
                <c:pt idx="9174">
                  <c:v>2.0572038199306824</c:v>
                </c:pt>
                <c:pt idx="9175">
                  <c:v>2.0058173306734477</c:v>
                </c:pt>
                <c:pt idx="9176">
                  <c:v>1.9551608834516645</c:v>
                </c:pt>
                <c:pt idx="9177">
                  <c:v>1.9052470301529287</c:v>
                </c:pt>
                <c:pt idx="9178">
                  <c:v>1.8560874534832177</c:v>
                </c:pt>
                <c:pt idx="9179">
                  <c:v>1.8076929749348125</c:v>
                </c:pt>
                <c:pt idx="9180">
                  <c:v>1.7600735637563532</c:v>
                </c:pt>
                <c:pt idx="9181">
                  <c:v>1.7132383468865839</c:v>
                </c:pt>
                <c:pt idx="9182">
                  <c:v>1.6671956198069466</c:v>
                </c:pt>
                <c:pt idx="9183">
                  <c:v>1.6219528582742142</c:v>
                </c:pt>
                <c:pt idx="9184">
                  <c:v>1.577516730887204</c:v>
                </c:pt>
                <c:pt idx="9185">
                  <c:v>1.5338931124469823</c:v>
                </c:pt>
                <c:pt idx="9186">
                  <c:v>1.4910870980661977</c:v>
                </c:pt>
                <c:pt idx="9187">
                  <c:v>1.4491030179835198</c:v>
                </c:pt>
                <c:pt idx="9188">
                  <c:v>1.4079444530401122</c:v>
                </c:pt>
                <c:pt idx="9189">
                  <c:v>1.3676142507730658</c:v>
                </c:pt>
                <c:pt idx="9190">
                  <c:v>1.3281145420847085</c:v>
                </c:pt>
                <c:pt idx="9191">
                  <c:v>1.2894467584412999</c:v>
                </c:pt>
                <c:pt idx="9192">
                  <c:v>1.2516116495592338</c:v>
                </c:pt>
                <c:pt idx="9193">
                  <c:v>1.2146093015375938</c:v>
                </c:pt>
                <c:pt idx="9194">
                  <c:v>1.1784391553908624</c:v>
                </c:pt>
                <c:pt idx="9195">
                  <c:v>1.1431000259445485</c:v>
                </c:pt>
                <c:pt idx="9196">
                  <c:v>1.108590121048376</c:v>
                </c:pt>
                <c:pt idx="9197">
                  <c:v>1.074907061069684</c:v>
                </c:pt>
                <c:pt idx="9198">
                  <c:v>1.0420478986259061</c:v>
                </c:pt>
                <c:pt idx="9199">
                  <c:v>1.0100091385178021</c:v>
                </c:pt>
                <c:pt idx="9200">
                  <c:v>0.97878675782382774</c:v>
                </c:pt>
                <c:pt idx="9201">
                  <c:v>0.94837622612206751</c:v>
                </c:pt>
                <c:pt idx="9202">
                  <c:v>0.91877252579990065</c:v>
                </c:pt>
                <c:pt idx="9203">
                  <c:v>0.8899701724192377</c:v>
                </c:pt>
                <c:pt idx="9204">
                  <c:v>0.86196323510091044</c:v>
                </c:pt>
                <c:pt idx="9205">
                  <c:v>0.83474535689867257</c:v>
                </c:pt>
                <c:pt idx="9206">
                  <c:v>0.80830977512757263</c:v>
                </c:pt>
                <c:pt idx="9207">
                  <c:v>0.78264934161856414</c:v>
                </c:pt>
                <c:pt idx="9208">
                  <c:v>0.75775654287009053</c:v>
                </c:pt>
                <c:pt idx="9209">
                  <c:v>0.73362352006676279</c:v>
                </c:pt>
                <c:pt idx="9210">
                  <c:v>0.71024208894057395</c:v>
                </c:pt>
                <c:pt idx="9211">
                  <c:v>0.68760375944748364</c:v>
                </c:pt>
                <c:pt idx="9212">
                  <c:v>0.66569975523599911</c:v>
                </c:pt>
                <c:pt idx="9213">
                  <c:v>0.64452103288437179</c:v>
                </c:pt>
                <c:pt idx="9214">
                  <c:v>0.62405830088467262</c:v>
                </c:pt>
                <c:pt idx="9215">
                  <c:v>0.6043020383534643</c:v>
                </c:pt>
                <c:pt idx="9216">
                  <c:v>0.58524251344959433</c:v>
                </c:pt>
                <c:pt idx="9217">
                  <c:v>0.56686980148149324</c:v>
                </c:pt>
                <c:pt idx="9218">
                  <c:v>0.54917380268687244</c:v>
                </c:pt>
                <c:pt idx="9219">
                  <c:v>0.53214425966992895</c:v>
                </c:pt>
                <c:pt idx="9220">
                  <c:v>0.51577077448121111</c:v>
                </c:pt>
                <c:pt idx="9221">
                  <c:v>0.50004282532736299</c:v>
                </c:pt>
                <c:pt idx="9222">
                  <c:v>0.48494978289902796</c:v>
                </c:pt>
                <c:pt idx="9223">
                  <c:v>0.47048092630615357</c:v>
                </c:pt>
                <c:pt idx="9224">
                  <c:v>0.45662545861081677</c:v>
                </c:pt>
                <c:pt idx="9225">
                  <c:v>0.44337252194958987</c:v>
                </c:pt>
                <c:pt idx="9226">
                  <c:v>0.43071121223769387</c:v>
                </c:pt>
                <c:pt idx="9227">
                  <c:v>0.41863059344913922</c:v>
                </c:pt>
                <c:pt idx="9228">
                  <c:v>0.40711971146668752</c:v>
                </c:pt>
                <c:pt idx="9229">
                  <c:v>0.39616760749841845</c:v>
                </c:pt>
                <c:pt idx="9230">
                  <c:v>0.38576333105674737</c:v>
                </c:pt>
                <c:pt idx="9231">
                  <c:v>0.37589595249788338</c:v>
                </c:pt>
                <c:pt idx="9232">
                  <c:v>0.36655457512006112</c:v>
                </c:pt>
                <c:pt idx="9233">
                  <c:v>0.35772834682003535</c:v>
                </c:pt>
                <c:pt idx="9234">
                  <c:v>0.3494064713079762</c:v>
                </c:pt>
                <c:pt idx="9235">
                  <c:v>0.34157821888159778</c:v>
                </c:pt>
                <c:pt idx="9236">
                  <c:v>0.33423293676157445</c:v>
                </c:pt>
                <c:pt idx="9237">
                  <c:v>0.32736005899000414</c:v>
                </c:pt>
                <c:pt idx="9238">
                  <c:v>0.32094911589622982</c:v>
                </c:pt>
                <c:pt idx="9239">
                  <c:v>0.31498974313230566</c:v>
                </c:pt>
                <c:pt idx="9240">
                  <c:v>0.30947169028382793</c:v>
                </c:pt>
                <c:pt idx="9241">
                  <c:v>0.30438482906017261</c:v>
                </c:pt>
                <c:pt idx="9242">
                  <c:v>0.29971916107004093</c:v>
                </c:pt>
                <c:pt idx="9243">
                  <c:v>0.29546482518827327</c:v>
                </c:pt>
                <c:pt idx="9244">
                  <c:v>0.29161210452028791</c:v>
                </c:pt>
                <c:pt idx="9245">
                  <c:v>0.2881514329712086</c:v>
                </c:pt>
                <c:pt idx="9246">
                  <c:v>0.28507340142654636</c:v>
                </c:pt>
                <c:pt idx="9247">
                  <c:v>0.28236876355286372</c:v>
                </c:pt>
                <c:pt idx="9248">
                  <c:v>0.28002844122560766</c:v>
                </c:pt>
                <c:pt idx="9249">
                  <c:v>0.27804352959295731</c:v>
                </c:pt>
                <c:pt idx="9250">
                  <c:v>0.27640530178384726</c:v>
                </c:pt>
                <c:pt idx="9251">
                  <c:v>0.27510521326949688</c:v>
                </c:pt>
                <c:pt idx="9252">
                  <c:v>0.27413490588684447</c:v>
                </c:pt>
                <c:pt idx="9253">
                  <c:v>0.27348621153362612</c:v>
                </c:pt>
                <c:pt idx="9254">
                  <c:v>0.27315115554396519</c:v>
                </c:pt>
                <c:pt idx="9255">
                  <c:v>0.27312195975439885</c:v>
                </c:pt>
                <c:pt idx="9256">
                  <c:v>0.27339104526965952</c:v>
                </c:pt>
                <c:pt idx="9257">
                  <c:v>0.27395103493780881</c:v>
                </c:pt>
                <c:pt idx="9258">
                  <c:v>0.27479475554461968</c:v>
                </c:pt>
                <c:pt idx="9259">
                  <c:v>0.27591523973676046</c:v>
                </c:pt>
                <c:pt idx="9260">
                  <c:v>0.27730572768361705</c:v>
                </c:pt>
                <c:pt idx="9261">
                  <c:v>0.27895966848741288</c:v>
                </c:pt>
                <c:pt idx="9262">
                  <c:v>0.28087072135115976</c:v>
                </c:pt>
                <c:pt idx="9263">
                  <c:v>0.28303275651440485</c:v>
                </c:pt>
                <c:pt idx="9264">
                  <c:v>0.28543985596583682</c:v>
                </c:pt>
                <c:pt idx="9265">
                  <c:v>0.28808631394248108</c:v>
                </c:pt>
                <c:pt idx="9266">
                  <c:v>0.29096663722467386</c:v>
                </c:pt>
                <c:pt idx="9267">
                  <c:v>0.2940755452361743</c:v>
                </c:pt>
                <c:pt idx="9268">
                  <c:v>0.29740796995806712</c:v>
                </c:pt>
                <c:pt idx="9269">
                  <c:v>0.30095905566567238</c:v>
                </c:pt>
                <c:pt idx="9270">
                  <c:v>0.30472415849703627</c:v>
                </c:pt>
                <c:pt idx="9271">
                  <c:v>0.30869884586140939</c:v>
                </c:pt>
                <c:pt idx="9272">
                  <c:v>0.31287889569625943</c:v>
                </c:pt>
                <c:pt idx="9273">
                  <c:v>0.31726029558050156</c:v>
                </c:pt>
                <c:pt idx="9274">
                  <c:v>0.32183924171220912</c:v>
                </c:pt>
                <c:pt idx="9275">
                  <c:v>0.32661213775826192</c:v>
                </c:pt>
                <c:pt idx="9276">
                  <c:v>0.33157559358315991</c:v>
                </c:pt>
                <c:pt idx="9277">
                  <c:v>0.3367264238644585</c:v>
                </c:pt>
                <c:pt idx="9278">
                  <c:v>0.34206164660152472</c:v>
                </c:pt>
                <c:pt idx="9279">
                  <c:v>0.34757848152397641</c:v>
                </c:pt>
                <c:pt idx="9280">
                  <c:v>0.35327434840668626</c:v>
                </c:pt>
                <c:pt idx="9281">
                  <c:v>0.35914686529684642</c:v>
                </c:pt>
                <c:pt idx="9282">
                  <c:v>0.36519384665940985</c:v>
                </c:pt>
                <c:pt idx="9283">
                  <c:v>0.37141330144558665</c:v>
                </c:pt>
                <c:pt idx="9284">
                  <c:v>0.37780343109067693</c:v>
                </c:pt>
                <c:pt idx="9285">
                  <c:v>0.38436262744503957</c:v>
                </c:pt>
                <c:pt idx="9286">
                  <c:v>0.39108947064363542</c:v>
                </c:pt>
                <c:pt idx="9287">
                  <c:v>0.39798272691789993</c:v>
                </c:pt>
                <c:pt idx="9288">
                  <c:v>0.40504134635421835</c:v>
                </c:pt>
                <c:pt idx="9289">
                  <c:v>0.41226446060245447</c:v>
                </c:pt>
                <c:pt idx="9290">
                  <c:v>0.41965138053842527</c:v>
                </c:pt>
                <c:pt idx="9291">
                  <c:v>0.42720159388253581</c:v>
                </c:pt>
                <c:pt idx="9292">
                  <c:v>0.43491476277846541</c:v>
                </c:pt>
                <c:pt idx="9293">
                  <c:v>0.44279072133314284</c:v>
                </c:pt>
                <c:pt idx="9294">
                  <c:v>0.45082947312133181</c:v>
                </c:pt>
                <c:pt idx="9295">
                  <c:v>0.45903118865608949</c:v>
                </c:pt>
                <c:pt idx="9296">
                  <c:v>0.4673962028265653</c:v>
                </c:pt>
                <c:pt idx="9297">
                  <c:v>0.47592501230502832</c:v>
                </c:pt>
                <c:pt idx="9298">
                  <c:v>0.48461827292320847</c:v>
                </c:pt>
                <c:pt idx="9299">
                  <c:v>0.49347679702005026</c:v>
                </c:pt>
                <c:pt idx="9300">
                  <c:v>0.50250155075958669</c:v>
                </c:pt>
                <c:pt idx="9301">
                  <c:v>0.51169365142045464</c:v>
                </c:pt>
                <c:pt idx="9302">
                  <c:v>0.52105436465634747</c:v>
                </c:pt>
                <c:pt idx="9303">
                  <c:v>0.53058510172715445</c:v>
                </c:pt>
                <c:pt idx="9304">
                  <c:v>0.54028741669993263</c:v>
                </c:pt>
                <c:pt idx="9305">
                  <c:v>0.5501630036191697</c:v>
                </c:pt>
                <c:pt idx="9306">
                  <c:v>0.56021369364463591</c:v>
                </c:pt>
                <c:pt idx="9307">
                  <c:v>0.57044145215640685</c:v>
                </c:pt>
                <c:pt idx="9308">
                  <c:v>0.580848375823804</c:v>
                </c:pt>
                <c:pt idx="9309">
                  <c:v>0.59143668963840856</c:v>
                </c:pt>
                <c:pt idx="9310">
                  <c:v>0.60220874390703549</c:v>
                </c:pt>
                <c:pt idx="9311">
                  <c:v>0.6131670112043196</c:v>
                </c:pt>
                <c:pt idx="9312">
                  <c:v>0.62431408328056615</c:v>
                </c:pt>
                <c:pt idx="9313">
                  <c:v>0.63565266792352804</c:v>
                </c:pt>
                <c:pt idx="9314">
                  <c:v>0.64718558577060326</c:v>
                </c:pt>
                <c:pt idx="9315">
                  <c:v>0.65891576706883503</c:v>
                </c:pt>
                <c:pt idx="9316">
                  <c:v>0.67084624837865714</c:v>
                </c:pt>
                <c:pt idx="9317">
                  <c:v>0.68298016921908777</c:v>
                </c:pt>
                <c:pt idx="9318">
                  <c:v>0.69532076865008741</c:v>
                </c:pt>
                <c:pt idx="9319">
                  <c:v>0.70787138178869602</c:v>
                </c:pt>
                <c:pt idx="9320">
                  <c:v>0.72063543625538995</c:v>
                </c:pt>
                <c:pt idx="9321">
                  <c:v>0.7336164485463309</c:v>
                </c:pt>
                <c:pt idx="9322">
                  <c:v>0.74681802032780364</c:v>
                </c:pt>
                <c:pt idx="9323">
                  <c:v>0.76024383464898992</c:v>
                </c:pt>
                <c:pt idx="9324">
                  <c:v>0.77389765206858641</c:v>
                </c:pt>
                <c:pt idx="9325">
                  <c:v>0.78778330669110863</c:v>
                </c:pt>
                <c:pt idx="9326">
                  <c:v>0.80190470210945475</c:v>
                </c:pt>
                <c:pt idx="9327">
                  <c:v>0.81626580724789033</c:v>
                </c:pt>
                <c:pt idx="9328">
                  <c:v>0.83087065210304234</c:v>
                </c:pt>
                <c:pt idx="9329">
                  <c:v>0.84572332337719913</c:v>
                </c:pt>
                <c:pt idx="9330">
                  <c:v>0.86082796000048756</c:v>
                </c:pt>
                <c:pt idx="9331">
                  <c:v>0.87618874853770801</c:v>
                </c:pt>
                <c:pt idx="9332">
                  <c:v>0.89180991847472013</c:v>
                </c:pt>
                <c:pt idx="9333">
                  <c:v>0.90769573738225084</c:v>
                </c:pt>
                <c:pt idx="9334">
                  <c:v>0.9238505059506662</c:v>
                </c:pt>
                <c:pt idx="9335">
                  <c:v>0.9402785528939186</c:v>
                </c:pt>
                <c:pt idx="9336">
                  <c:v>0.95698422971766539</c:v>
                </c:pt>
                <c:pt idx="9337">
                  <c:v>0.97397190534851719</c:v>
                </c:pt>
                <c:pt idx="9338">
                  <c:v>0.99124596062021042</c:v>
                </c:pt>
                <c:pt idx="9339">
                  <c:v>1.0088107826144337</c:v>
                </c:pt>
                <c:pt idx="9340">
                  <c:v>1.0266707588521298</c:v>
                </c:pt>
                <c:pt idx="9341">
                  <c:v>1.044830271333441</c:v>
                </c:pt>
                <c:pt idx="9342">
                  <c:v>1.063293690421875</c:v>
                </c:pt>
                <c:pt idx="9343">
                  <c:v>1.0820653685722341</c:v>
                </c:pt>
                <c:pt idx="9344">
                  <c:v>1.1011496338993039</c:v>
                </c:pt>
                <c:pt idx="9345">
                  <c:v>1.1205507835842399</c:v>
                </c:pt>
                <c:pt idx="9346">
                  <c:v>1.1402730771191578</c:v>
                </c:pt>
                <c:pt idx="9347">
                  <c:v>1.1603207293871587</c:v>
                </c:pt>
                <c:pt idx="9348">
                  <c:v>1.1806979035768959</c:v>
                </c:pt>
                <c:pt idx="9349">
                  <c:v>1.2014087039322578</c:v>
                </c:pt>
                <c:pt idx="9350">
                  <c:v>1.2224571683351093</c:v>
                </c:pt>
                <c:pt idx="9351">
                  <c:v>1.2438472607234938</c:v>
                </c:pt>
                <c:pt idx="9352">
                  <c:v>1.2655828633435617</c:v>
                </c:pt>
                <c:pt idx="9353">
                  <c:v>1.2876677688380702</c:v>
                </c:pt>
                <c:pt idx="9354">
                  <c:v>1.3101056721720794</c:v>
                </c:pt>
                <c:pt idx="9355">
                  <c:v>1.3329001623983521</c:v>
                </c:pt>
                <c:pt idx="9356">
                  <c:v>1.356054714263534</c:v>
                </c:pt>
                <c:pt idx="9357">
                  <c:v>1.3795726796604526</c:v>
                </c:pt>
                <c:pt idx="9358">
                  <c:v>1.4034572789275759</c:v>
                </c:pt>
                <c:pt idx="9359">
                  <c:v>1.4277115920010799</c:v>
                </c:pt>
                <c:pt idx="9360">
                  <c:v>1.4523385494234791</c:v>
                </c:pt>
                <c:pt idx="9361">
                  <c:v>1.4773409232147861</c:v>
                </c:pt>
                <c:pt idx="9362">
                  <c:v>1.5027213176105432</c:v>
                </c:pt>
                <c:pt idx="9363">
                  <c:v>1.5284821596741345</c:v>
                </c:pt>
                <c:pt idx="9364">
                  <c:v>1.5546256897894557</c:v>
                </c:pt>
                <c:pt idx="9365">
                  <c:v>1.581153952043526</c:v>
                </c:pt>
                <c:pt idx="9366">
                  <c:v>1.6080687845029253</c:v>
                </c:pt>
                <c:pt idx="9367">
                  <c:v>1.6353718093982721</c:v>
                </c:pt>
                <c:pt idx="9368">
                  <c:v>1.6630644232220053</c:v>
                </c:pt>
                <c:pt idx="9369">
                  <c:v>1.6911477867512394</c:v>
                </c:pt>
                <c:pt idx="9370">
                  <c:v>1.7196228150067099</c:v>
                </c:pt>
                <c:pt idx="9371">
                  <c:v>1.7484901671581539</c:v>
                </c:pt>
                <c:pt idx="9372">
                  <c:v>1.7777502363896518</c:v>
                </c:pt>
                <c:pt idx="9373">
                  <c:v>1.8074031397363415</c:v>
                </c:pt>
                <c:pt idx="9374">
                  <c:v>1.837448707906598</c:v>
                </c:pt>
                <c:pt idx="9375">
                  <c:v>1.8678864751041004</c:v>
                </c:pt>
                <c:pt idx="9376">
                  <c:v>1.8987156688633049</c:v>
                </c:pt>
                <c:pt idx="9377">
                  <c:v>1.9299351999160095</c:v>
                </c:pt>
                <c:pt idx="9378">
                  <c:v>1.9615436521019238</c:v>
                </c:pt>
                <c:pt idx="9379">
                  <c:v>1.9935392723433532</c:v>
                </c:pt>
                <c:pt idx="9380">
                  <c:v>2.0259199606978586</c:v>
                </c:pt>
                <c:pt idx="9381">
                  <c:v>2.0586832605108754</c:v>
                </c:pt>
                <c:pt idx="9382">
                  <c:v>2.0918263486826252</c:v>
                </c:pt>
                <c:pt idx="9383">
                  <c:v>2.1253460260721004</c:v>
                </c:pt>
                <c:pt idx="9384">
                  <c:v>2.1592387080542332</c:v>
                </c:pt>
                <c:pt idx="9385">
                  <c:v>2.1935004152546029</c:v>
                </c:pt>
                <c:pt idx="9386">
                  <c:v>2.2281267644788398</c:v>
                </c:pt>
                <c:pt idx="9387">
                  <c:v>2.2631129598596091</c:v>
                </c:pt>
                <c:pt idx="9388">
                  <c:v>2.2984537842434953</c:v>
                </c:pt>
                <c:pt idx="9389">
                  <c:v>2.3341435908372583</c:v>
                </c:pt>
                <c:pt idx="9390">
                  <c:v>2.3701762951399621</c:v>
                </c:pt>
                <c:pt idx="9391">
                  <c:v>2.4065453671797385</c:v>
                </c:pt>
                <c:pt idx="9392">
                  <c:v>2.4432438240813585</c:v>
                </c:pt>
                <c:pt idx="9393">
                  <c:v>2.4802642229855252</c:v>
                </c:pt>
                <c:pt idx="9394">
                  <c:v>2.5175986543480078</c:v>
                </c:pt>
                <c:pt idx="9395">
                  <c:v>2.5552387356354993</c:v>
                </c:pt>
                <c:pt idx="9396">
                  <c:v>2.5931756054486077</c:v>
                </c:pt>
                <c:pt idx="9397">
                  <c:v>2.6313999180927334</c:v>
                </c:pt>
                <c:pt idx="9398">
                  <c:v>2.6699018386218079</c:v>
                </c:pt>
                <c:pt idx="9399">
                  <c:v>2.7086710383789843</c:v>
                </c:pt>
                <c:pt idx="9400">
                  <c:v>2.7476966910572682</c:v>
                </c:pt>
                <c:pt idx="9401">
                  <c:v>2.7869674693060951</c:v>
                </c:pt>
                <c:pt idx="9402">
                  <c:v>2.8264715419037807</c:v>
                </c:pt>
                <c:pt idx="9403">
                  <c:v>2.8661965715246982</c:v>
                </c:pt>
                <c:pt idx="9404">
                  <c:v>2.9061297131174832</c:v>
                </c:pt>
                <c:pt idx="9405">
                  <c:v>2.9462576129226341</c:v>
                </c:pt>
                <c:pt idx="9406">
                  <c:v>2.9865664081476182</c:v>
                </c:pt>
                <c:pt idx="9407">
                  <c:v>3.0270417273238972</c:v>
                </c:pt>
                <c:pt idx="9408">
                  <c:v>3.0676686913645437</c:v>
                </c:pt>
                <c:pt idx="9409">
                  <c:v>3.1084319153434201</c:v>
                </c:pt>
                <c:pt idx="9410">
                  <c:v>3.1493155110177478</c:v>
                </c:pt>
                <c:pt idx="9411">
                  <c:v>3.1903030901060552</c:v>
                </c:pt>
                <c:pt idx="9412">
                  <c:v>3.2313777683493043</c:v>
                </c:pt>
                <c:pt idx="9413">
                  <c:v>3.272522170360844</c:v>
                </c:pt>
                <c:pt idx="9414">
                  <c:v>3.3137184352903293</c:v>
                </c:pt>
                <c:pt idx="9415">
                  <c:v>3.354948223309604</c:v>
                </c:pt>
                <c:pt idx="9416">
                  <c:v>3.3961927229380002</c:v>
                </c:pt>
                <c:pt idx="9417">
                  <c:v>3.4374326592155398</c:v>
                </c:pt>
                <c:pt idx="9418">
                  <c:v>3.4786483027384945</c:v>
                </c:pt>
                <c:pt idx="9419">
                  <c:v>3.5198194795624276</c:v>
                </c:pt>
                <c:pt idx="9420">
                  <c:v>3.560925581985392</c:v>
                </c:pt>
                <c:pt idx="9421">
                  <c:v>3.6019455802117317</c:v>
                </c:pt>
                <c:pt idx="9422">
                  <c:v>3.6428580349077593</c:v>
                </c:pt>
                <c:pt idx="9423">
                  <c:v>3.6836411106429376</c:v>
                </c:pt>
                <c:pt idx="9424">
                  <c:v>3.7242725902296301</c:v>
                </c:pt>
                <c:pt idx="9425">
                  <c:v>3.7647298899503454</c:v>
                </c:pt>
                <c:pt idx="9426">
                  <c:v>3.8049900756753607</c:v>
                </c:pt>
                <c:pt idx="9427">
                  <c:v>3.8450298798643354</c:v>
                </c:pt>
                <c:pt idx="9428">
                  <c:v>3.8848257194462148</c:v>
                </c:pt>
                <c:pt idx="9429">
                  <c:v>3.9243537145710494</c:v>
                </c:pt>
                <c:pt idx="9430">
                  <c:v>3.963589708218255</c:v>
                </c:pt>
                <c:pt idx="9431">
                  <c:v>4.0025092866535426</c:v>
                </c:pt>
                <c:pt idx="9432">
                  <c:v>4.0410878007179765</c:v>
                </c:pt>
                <c:pt idx="9433">
                  <c:v>4.0793003879342145</c:v>
                </c:pt>
                <c:pt idx="9434">
                  <c:v>4.1171219954079668</c:v>
                </c:pt>
                <c:pt idx="9435">
                  <c:v>4.1545274035053481</c:v>
                </c:pt>
                <c:pt idx="9436">
                  <c:v>4.191491250285674</c:v>
                </c:pt>
                <c:pt idx="9437">
                  <c:v>4.2279880566603403</c:v>
                </c:pt>
                <c:pt idx="9438">
                  <c:v>4.2639922522519536</c:v>
                </c:pt>
                <c:pt idx="9439">
                  <c:v>4.2994782019264015</c:v>
                </c:pt>
                <c:pt idx="9440">
                  <c:v>4.3344202329609205</c:v>
                </c:pt>
                <c:pt idx="9441">
                  <c:v>4.3687926628224885</c:v>
                </c:pt>
                <c:pt idx="9442">
                  <c:v>4.4025698275106322</c:v>
                </c:pt>
                <c:pt idx="9443">
                  <c:v>4.4357261104388739</c:v>
                </c:pt>
                <c:pt idx="9444">
                  <c:v>4.4682359718026898</c:v>
                </c:pt>
                <c:pt idx="9445">
                  <c:v>4.5000739784014456</c:v>
                </c:pt>
                <c:pt idx="9446">
                  <c:v>4.5312148338680078</c:v>
                </c:pt>
                <c:pt idx="9447">
                  <c:v>4.5616334092597084</c:v>
                </c:pt>
                <c:pt idx="9448">
                  <c:v>4.5913047739634409</c:v>
                </c:pt>
                <c:pt idx="9449">
                  <c:v>4.6202042268685366</c:v>
                </c:pt>
                <c:pt idx="9450">
                  <c:v>4.6483073277560045</c:v>
                </c:pt>
                <c:pt idx="9451">
                  <c:v>4.6755899288532081</c:v>
                </c:pt>
                <c:pt idx="9452">
                  <c:v>4.7020282064961441</c:v>
                </c:pt>
                <c:pt idx="9453">
                  <c:v>4.7275986928550795</c:v>
                </c:pt>
                <c:pt idx="9454">
                  <c:v>4.7522783076582495</c:v>
                </c:pt>
                <c:pt idx="9455">
                  <c:v>4.7760443898617391</c:v>
                </c:pt>
                <c:pt idx="9456">
                  <c:v>4.7988747292096905</c:v>
                </c:pt>
                <c:pt idx="9457">
                  <c:v>4.8207475976227965</c:v>
                </c:pt>
                <c:pt idx="9458">
                  <c:v>4.8416417803575778</c:v>
                </c:pt>
                <c:pt idx="9459">
                  <c:v>4.8615366068818675</c:v>
                </c:pt>
                <c:pt idx="9460">
                  <c:v>4.8804119813982281</c:v>
                </c:pt>
                <c:pt idx="9461">
                  <c:v>4.8982484129642927</c:v>
                </c:pt>
                <c:pt idx="9462">
                  <c:v>4.9150270451417581</c:v>
                </c:pt>
                <c:pt idx="9463">
                  <c:v>4.9307296851242768</c:v>
                </c:pt>
                <c:pt idx="9464">
                  <c:v>4.9453388322731806</c:v>
                </c:pt>
                <c:pt idx="9465">
                  <c:v>4.9588377060109501</c:v>
                </c:pt>
                <c:pt idx="9466">
                  <c:v>4.9712102730091301</c:v>
                </c:pt>
                <c:pt idx="9467">
                  <c:v>4.9824412736164154</c:v>
                </c:pt>
                <c:pt idx="9468">
                  <c:v>4.9925162474613503</c:v>
                </c:pt>
                <c:pt idx="9469">
                  <c:v>5.0014215581873716</c:v>
                </c:pt>
                <c:pt idx="9470">
                  <c:v>5.0091444172523723</c:v>
                </c:pt>
                <c:pt idx="9471">
                  <c:v>5.0156729067443031</c:v>
                </c:pt>
                <c:pt idx="9472">
                  <c:v>5.0209960011643684</c:v>
                </c:pt>
                <c:pt idx="9473">
                  <c:v>5.0251035881190083</c:v>
                </c:pt>
                <c:pt idx="9474">
                  <c:v>5.0279864878801126</c:v>
                </c:pt>
                <c:pt idx="9475">
                  <c:v>5.0296364717604858</c:v>
                </c:pt>
                <c:pt idx="9476">
                  <c:v>5.0300462792661467</c:v>
                </c:pt>
                <c:pt idx="9477">
                  <c:v>5.0292096339735934</c:v>
                </c:pt>
                <c:pt idx="9478">
                  <c:v>5.0271212581047298</c:v>
                </c:pt>
                <c:pt idx="9479">
                  <c:v>5.02377688574758</c:v>
                </c:pt>
                <c:pt idx="9480">
                  <c:v>5.0191732746991899</c:v>
                </c:pt>
                <c:pt idx="9481">
                  <c:v>5.0133082168925442</c:v>
                </c:pt>
                <c:pt idx="9482">
                  <c:v>5.006180547378456</c:v>
                </c:pt>
                <c:pt idx="9483">
                  <c:v>4.9977901518374885</c:v>
                </c:pt>
                <c:pt idx="9484">
                  <c:v>4.9881379725940773</c:v>
                </c:pt>
                <c:pt idx="9485">
                  <c:v>4.9772260131210162</c:v>
                </c:pt>
                <c:pt idx="9486">
                  <c:v>4.9650573410041137</c:v>
                </c:pt>
                <c:pt idx="9487">
                  <c:v>4.9516360893625322</c:v>
                </c:pt>
                <c:pt idx="9488">
                  <c:v>4.9369674567130861</c:v>
                </c:pt>
                <c:pt idx="9489">
                  <c:v>4.9210577052645146</c:v>
                </c:pt>
                <c:pt idx="9490">
                  <c:v>4.9039141576452785</c:v>
                </c:pt>
                <c:pt idx="9491">
                  <c:v>4.8855451920563624</c:v>
                </c:pt>
                <c:pt idx="9492">
                  <c:v>4.8659602358584975</c:v>
                </c:pt>
                <c:pt idx="9493">
                  <c:v>4.8451697575951425</c:v>
                </c:pt>
                <c:pt idx="9494">
                  <c:v>4.8231852574636855</c:v>
                </c:pt>
                <c:pt idx="9495">
                  <c:v>4.8000192562462125</c:v>
                </c:pt>
                <c:pt idx="9496">
                  <c:v>4.7756852827107794</c:v>
                </c:pt>
                <c:pt idx="9497">
                  <c:v>4.7501978595168657</c:v>
                </c:pt>
                <c:pt idx="9498">
                  <c:v>4.7235724876312837</c:v>
                </c:pt>
                <c:pt idx="9499">
                  <c:v>4.6958256292934522</c:v>
                </c:pt>
                <c:pt idx="9500">
                  <c:v>4.6669746895492903</c:v>
                </c:pt>
                <c:pt idx="9501">
                  <c:v>4.6370379963960549</c:v>
                </c:pt>
                <c:pt idx="9502">
                  <c:v>4.6060347795648227</c:v>
                </c:pt>
                <c:pt idx="9503">
                  <c:v>4.573985147987047</c:v>
                </c:pt>
                <c:pt idx="9504">
                  <c:v>4.540910065976699</c:v>
                </c:pt>
                <c:pt idx="9505">
                  <c:v>4.5068313281856165</c:v>
                </c:pt>
                <c:pt idx="9506">
                  <c:v>4.4717715333616725</c:v>
                </c:pt>
                <c:pt idx="9507">
                  <c:v>4.4357540569794107</c:v>
                </c:pt>
                <c:pt idx="9508">
                  <c:v>4.3988030227732695</c:v>
                </c:pt>
                <c:pt idx="9509">
                  <c:v>4.3609432732457689</c:v>
                </c:pt>
                <c:pt idx="9510">
                  <c:v>4.3222003391937092</c:v>
                </c:pt>
                <c:pt idx="9511">
                  <c:v>4.2826004083202722</c:v>
                </c:pt>
                <c:pt idx="9512">
                  <c:v>4.2421702929831309</c:v>
                </c:pt>
                <c:pt idx="9513">
                  <c:v>4.2009373971488699</c:v>
                </c:pt>
                <c:pt idx="9514">
                  <c:v>4.1589296826104212</c:v>
                </c:pt>
                <c:pt idx="9515">
                  <c:v>4.1161756345368987</c:v>
                </c:pt>
                <c:pt idx="9516">
                  <c:v>4.0727042264129603</c:v>
                </c:pt>
                <c:pt idx="9517">
                  <c:v>4.0285448844471565</c:v>
                </c:pt>
                <c:pt idx="9518">
                  <c:v>3.9837274515029226</c:v>
                </c:pt>
                <c:pt idx="9519">
                  <c:v>3.9382821506278778</c:v>
                </c:pt>
                <c:pt idx="9520">
                  <c:v>3.8922395482483272</c:v>
                </c:pt>
                <c:pt idx="9521">
                  <c:v>3.8456305170978022</c:v>
                </c:pt>
                <c:pt idx="9522">
                  <c:v>3.7984861989437126</c:v>
                </c:pt>
                <c:pt idx="9523">
                  <c:v>3.7508379671893031</c:v>
                </c:pt>
                <c:pt idx="9524">
                  <c:v>3.7027173894105312</c:v>
                </c:pt>
                <c:pt idx="9525">
                  <c:v>3.6541561899006476</c:v>
                </c:pt>
                <c:pt idx="9526">
                  <c:v>3.6051862122888951</c:v>
                </c:pt>
                <c:pt idx="9527">
                  <c:v>3.5558393823012189</c:v>
                </c:pt>
                <c:pt idx="9528">
                  <c:v>3.5061476707217474</c:v>
                </c:pt>
                <c:pt idx="9529">
                  <c:v>3.4561430566308227</c:v>
                </c:pt>
                <c:pt idx="9530">
                  <c:v>3.4058574909729629</c:v>
                </c:pt>
                <c:pt idx="9531">
                  <c:v>3.3553228605214236</c:v>
                </c:pt>
                <c:pt idx="9532">
                  <c:v>3.3045709523005486</c:v>
                </c:pt>
                <c:pt idx="9533">
                  <c:v>3.2536334185205793</c:v>
                </c:pt>
                <c:pt idx="9534">
                  <c:v>3.2025417420845232</c:v>
                </c:pt>
                <c:pt idx="9535">
                  <c:v>3.151327202726427</c:v>
                </c:pt>
                <c:pt idx="9536">
                  <c:v>3.1000208438211438</c:v>
                </c:pt>
                <c:pt idx="9537">
                  <c:v>3.0486534399359266</c:v>
                </c:pt>
                <c:pt idx="9538">
                  <c:v>2.9972554651522429</c:v>
                </c:pt>
                <c:pt idx="9539">
                  <c:v>2.9458570622202447</c:v>
                </c:pt>
                <c:pt idx="9540">
                  <c:v>2.8944880125805077</c:v>
                </c:pt>
                <c:pt idx="9541">
                  <c:v>2.8431777072981554</c:v>
                </c:pt>
                <c:pt idx="9542">
                  <c:v>2.7919551189498701</c:v>
                </c:pt>
                <c:pt idx="9543">
                  <c:v>2.7408487744956935</c:v>
                </c:pt>
                <c:pt idx="9544">
                  <c:v>2.6898867291751287</c:v>
                </c:pt>
                <c:pt idx="9545">
                  <c:v>2.6390965414515852</c:v>
                </c:pt>
                <c:pt idx="9546">
                  <c:v>2.5885052490428819</c:v>
                </c:pt>
                <c:pt idx="9547">
                  <c:v>2.5381393460547681</c:v>
                </c:pt>
                <c:pt idx="9548">
                  <c:v>2.4880247612441582</c:v>
                </c:pt>
                <c:pt idx="9549">
                  <c:v>2.4381868374352038</c:v>
                </c:pt>
                <c:pt idx="9550">
                  <c:v>2.3886503120988229</c:v>
                </c:pt>
                <c:pt idx="9551">
                  <c:v>2.3394392991165192</c:v>
                </c:pt>
                <c:pt idx="9552">
                  <c:v>2.2905772717367885</c:v>
                </c:pt>
                <c:pt idx="9553">
                  <c:v>2.2420870467357239</c:v>
                </c:pt>
                <c:pt idx="9554">
                  <c:v>2.1939907697862595</c:v>
                </c:pt>
                <c:pt idx="9555">
                  <c:v>2.1463099020405183</c:v>
                </c:pt>
                <c:pt idx="9556">
                  <c:v>2.0990652079289478</c:v>
                </c:pt>
                <c:pt idx="9557">
                  <c:v>2.0522767441697329</c:v>
                </c:pt>
                <c:pt idx="9558">
                  <c:v>2.0059638499920411</c:v>
                </c:pt>
                <c:pt idx="9559">
                  <c:v>1.9601451385582682</c:v>
                </c:pt>
                <c:pt idx="9560">
                  <c:v>1.9148384895848221</c:v>
                </c:pt>
                <c:pt idx="9561">
                  <c:v>1.870061043145822</c:v>
                </c:pt>
                <c:pt idx="9562">
                  <c:v>1.8258291946471972</c:v>
                </c:pt>
                <c:pt idx="9563">
                  <c:v>1.7821585909577033</c:v>
                </c:pt>
                <c:pt idx="9564">
                  <c:v>1.7390641276782333</c:v>
                </c:pt>
                <c:pt idx="9565">
                  <c:v>1.6965599475304087</c:v>
                </c:pt>
                <c:pt idx="9566">
                  <c:v>1.6546594398440735</c:v>
                </c:pt>
                <c:pt idx="9567">
                  <c:v>1.6133752411195219</c:v>
                </c:pt>
                <c:pt idx="9568">
                  <c:v>1.5727192366423186</c:v>
                </c:pt>
                <c:pt idx="9569">
                  <c:v>1.5327025631216631</c:v>
                </c:pt>
                <c:pt idx="9570">
                  <c:v>1.4933356123269528</c:v>
                </c:pt>
                <c:pt idx="9571">
                  <c:v>1.4546280356934944</c:v>
                </c:pt>
                <c:pt idx="9572">
                  <c:v>1.416588749866253</c:v>
                </c:pt>
                <c:pt idx="9573">
                  <c:v>1.379225943150532</c:v>
                </c:pt>
                <c:pt idx="9574">
                  <c:v>1.3425470828380481</c:v>
                </c:pt>
                <c:pt idx="9575">
                  <c:v>1.306558923375609</c:v>
                </c:pt>
                <c:pt idx="9576">
                  <c:v>1.2712675153391138</c:v>
                </c:pt>
                <c:pt idx="9577">
                  <c:v>1.2366782151816658</c:v>
                </c:pt>
                <c:pt idx="9578">
                  <c:v>1.202795695719109</c:v>
                </c:pt>
                <c:pt idx="9579">
                  <c:v>1.1696239573163958</c:v>
                </c:pt>
                <c:pt idx="9580">
                  <c:v>1.1371663397379959</c:v>
                </c:pt>
                <c:pt idx="9581">
                  <c:v>1.1054255346276307</c:v>
                </c:pt>
                <c:pt idx="9582">
                  <c:v>1.0744035985776639</c:v>
                </c:pt>
                <c:pt idx="9583">
                  <c:v>1.0441019667534421</c:v>
                </c:pt>
                <c:pt idx="9584">
                  <c:v>1.0145214670335974</c:v>
                </c:pt>
                <c:pt idx="9585">
                  <c:v>0.98566233462942177</c:v>
                </c:pt>
                <c:pt idx="9586">
                  <c:v>0.95752422714805163</c:v>
                </c:pt>
                <c:pt idx="9587">
                  <c:v>0.93010624005942544</c:v>
                </c:pt>
                <c:pt idx="9588">
                  <c:v>0.90340692253375277</c:v>
                </c:pt>
                <c:pt idx="9589">
                  <c:v>0.87742429361056484</c:v>
                </c:pt>
                <c:pt idx="9590">
                  <c:v>0.85215585866583865</c:v>
                </c:pt>
                <c:pt idx="9591">
                  <c:v>0.8275986261402507</c:v>
                </c:pt>
                <c:pt idx="9592">
                  <c:v>0.80374912449410496</c:v>
                </c:pt>
                <c:pt idx="9593">
                  <c:v>0.78060341935669741</c:v>
                </c:pt>
                <c:pt idx="9594">
                  <c:v>0.758157130833232</c:v>
                </c:pt>
                <c:pt idx="9595">
                  <c:v>0.73640545094037191</c:v>
                </c:pt>
                <c:pt idx="9596">
                  <c:v>0.71534316113560459</c:v>
                </c:pt>
                <c:pt idx="9597">
                  <c:v>0.69496464991108553</c:v>
                </c:pt>
                <c:pt idx="9598">
                  <c:v>0.67526393042143162</c:v>
                </c:pt>
                <c:pt idx="9599">
                  <c:v>0.65623465811573245</c:v>
                </c:pt>
                <c:pt idx="9600">
                  <c:v>0.63787014834532241</c:v>
                </c:pt>
                <c:pt idx="9601">
                  <c:v>0.6201633939215605</c:v>
                </c:pt>
                <c:pt idx="9602">
                  <c:v>0.60310708259494505</c:v>
                </c:pt>
                <c:pt idx="9603">
                  <c:v>0.58669361443234003</c:v>
                </c:pt>
                <c:pt idx="9604">
                  <c:v>0.5709151190660342</c:v>
                </c:pt>
                <c:pt idx="9605">
                  <c:v>0.55576347279409133</c:v>
                </c:pt>
                <c:pt idx="9606">
                  <c:v>0.54123031550672551</c:v>
                </c:pt>
                <c:pt idx="9607">
                  <c:v>0.52730706742008915</c:v>
                </c:pt>
                <c:pt idx="9608">
                  <c:v>0.51398494559693453</c:v>
                </c:pt>
                <c:pt idx="9609">
                  <c:v>0.50125498023408499</c:v>
                </c:pt>
                <c:pt idx="9610">
                  <c:v>0.48910803070086006</c:v>
                </c:pt>
                <c:pt idx="9611">
                  <c:v>0.4775348013103739</c:v>
                </c:pt>
                <c:pt idx="9612">
                  <c:v>0.4665258568087553</c:v>
                </c:pt>
                <c:pt idx="9613">
                  <c:v>0.4560716375677703</c:v>
                </c:pt>
                <c:pt idx="9614">
                  <c:v>0.44616247446726481</c:v>
                </c:pt>
                <c:pt idx="9615">
                  <c:v>0.43678860345517173</c:v>
                </c:pt>
                <c:pt idx="9616">
                  <c:v>0.42794017977391346</c:v>
                </c:pt>
                <c:pt idx="9617">
                  <c:v>0.41960729184265166</c:v>
                </c:pt>
                <c:pt idx="9618">
                  <c:v>0.41177997478634398</c:v>
                </c:pt>
                <c:pt idx="9619">
                  <c:v>0.40444822360339949</c:v>
                </c:pt>
                <c:pt idx="9620">
                  <c:v>0.39760200596446166</c:v>
                </c:pt>
                <c:pt idx="9621">
                  <c:v>0.39123127463595697</c:v>
                </c:pt>
                <c:pt idx="9622">
                  <c:v>0.38532597952319692</c:v>
                </c:pt>
                <c:pt idx="9623">
                  <c:v>0.37987607932851036</c:v>
                </c:pt>
                <c:pt idx="9624">
                  <c:v>0.37487155282043128</c:v>
                </c:pt>
                <c:pt idx="9625">
                  <c:v>0.37030240971153017</c:v>
                </c:pt>
                <c:pt idx="9626">
                  <c:v>0.36615870114265048</c:v>
                </c:pt>
                <c:pt idx="9627">
                  <c:v>0.36243052977266077</c:v>
                </c:pt>
                <c:pt idx="9628">
                  <c:v>0.35910805947271102</c:v>
                </c:pt>
                <c:pt idx="9629">
                  <c:v>0.35618152462596131</c:v>
                </c:pt>
                <c:pt idx="9630">
                  <c:v>0.35364123903321026</c:v>
                </c:pt>
                <c:pt idx="9631">
                  <c:v>0.35147760442652576</c:v>
                </c:pt>
                <c:pt idx="9632">
                  <c:v>0.34968111859257511</c:v>
                </c:pt>
                <c:pt idx="9633">
                  <c:v>0.34824238310920202</c:v>
                </c:pt>
                <c:pt idx="9634">
                  <c:v>0.34715211069823115</c:v>
                </c:pt>
                <c:pt idx="9635">
                  <c:v>0.34640113219853624</c:v>
                </c:pt>
                <c:pt idx="9636">
                  <c:v>0.34598040316428336</c:v>
                </c:pt>
                <c:pt idx="9637">
                  <c:v>0.34588101009228683</c:v>
                </c:pt>
                <c:pt idx="9638">
                  <c:v>0.34609417628556771</c:v>
                </c:pt>
                <c:pt idx="9639">
                  <c:v>0.34661126735696934</c:v>
                </c:pt>
                <c:pt idx="9640">
                  <c:v>0.34742379638077225</c:v>
                </c:pt>
                <c:pt idx="9641">
                  <c:v>0.34852342869768882</c:v>
                </c:pt>
                <c:pt idx="9642">
                  <c:v>0.34990198638064829</c:v>
                </c:pt>
                <c:pt idx="9643">
                  <c:v>0.35155145236859375</c:v>
                </c:pt>
                <c:pt idx="9644">
                  <c:v>0.35346397427542592</c:v>
                </c:pt>
                <c:pt idx="9645">
                  <c:v>0.35563186788219081</c:v>
                </c:pt>
                <c:pt idx="9646">
                  <c:v>0.35804762031985615</c:v>
                </c:pt>
                <c:pt idx="9647">
                  <c:v>0.36070389295147448</c:v>
                </c:pt>
                <c:pt idx="9648">
                  <c:v>0.36359352396142142</c:v>
                </c:pt>
                <c:pt idx="9649">
                  <c:v>0.36670953066029616</c:v>
                </c:pt>
                <c:pt idx="9650">
                  <c:v>0.37004511151394681</c:v>
                </c:pt>
                <c:pt idx="9651">
                  <c:v>0.37359364790549471</c:v>
                </c:pt>
                <c:pt idx="9652">
                  <c:v>0.37734870563850043</c:v>
                </c:pt>
                <c:pt idx="9653">
                  <c:v>0.38130403619057163</c:v>
                </c:pt>
                <c:pt idx="9654">
                  <c:v>0.38545357772544225</c:v>
                </c:pt>
                <c:pt idx="9655">
                  <c:v>0.38979145587306241</c:v>
                </c:pt>
                <c:pt idx="9656">
                  <c:v>0.39431198428597436</c:v>
                </c:pt>
                <c:pt idx="9657">
                  <c:v>0.3990096649805483</c:v>
                </c:pt>
                <c:pt idx="9658">
                  <c:v>0.40387918847217991</c:v>
                </c:pt>
                <c:pt idx="9659">
                  <c:v>0.4089154337125368</c:v>
                </c:pt>
                <c:pt idx="9660">
                  <c:v>0.41411346783798364</c:v>
                </c:pt>
                <c:pt idx="9661">
                  <c:v>0.41946854573691045</c:v>
                </c:pt>
                <c:pt idx="9662">
                  <c:v>0.42497610944470754</c:v>
                </c:pt>
                <c:pt idx="9663">
                  <c:v>0.43063178737462238</c:v>
                </c:pt>
                <c:pt idx="9664">
                  <c:v>0.43643139339224496</c:v>
                </c:pt>
                <c:pt idx="9665">
                  <c:v>0.44237092574172987</c:v>
                </c:pt>
                <c:pt idx="9666">
                  <c:v>0.44844656583133585</c:v>
                </c:pt>
                <c:pt idx="9667">
                  <c:v>0.45465467688636602</c:v>
                </c:pt>
                <c:pt idx="9668">
                  <c:v>0.4609918024761534</c:v>
                </c:pt>
                <c:pt idx="9669">
                  <c:v>0.46745466492284582</c:v>
                </c:pt>
                <c:pt idx="9670">
                  <c:v>0.47404016359884643</c:v>
                </c:pt>
                <c:pt idx="9671">
                  <c:v>0.48074537311987203</c:v>
                </c:pt>
                <c:pt idx="9672">
                  <c:v>0.48756754144006331</c:v>
                </c:pt>
                <c:pt idx="9673">
                  <c:v>0.49450408785563293</c:v>
                </c:pt>
                <c:pt idx="9674">
                  <c:v>0.50155260092307852</c:v>
                </c:pt>
                <c:pt idx="9675">
                  <c:v>0.50871083629852798</c:v>
                </c:pt>
                <c:pt idx="9676">
                  <c:v>0.51597671450294658</c:v>
                </c:pt>
                <c:pt idx="9677">
                  <c:v>0.5233483186196497</c:v>
                </c:pt>
                <c:pt idx="9678">
                  <c:v>0.53082389192905755</c:v>
                </c:pt>
                <c:pt idx="9679">
                  <c:v>0.53840183548514664</c:v>
                </c:pt>
                <c:pt idx="9680">
                  <c:v>0.54608070563959066</c:v>
                </c:pt>
                <c:pt idx="9681">
                  <c:v>0.55385921151679929</c:v>
                </c:pt>
                <c:pt idx="9682">
                  <c:v>0.5617362124455938</c:v>
                </c:pt>
                <c:pt idx="9683">
                  <c:v>0.56971071534969353</c:v>
                </c:pt>
                <c:pt idx="9684">
                  <c:v>0.57778187210314658</c:v>
                </c:pt>
                <c:pt idx="9685">
                  <c:v>0.58594897685198366</c:v>
                </c:pt>
                <c:pt idx="9686">
                  <c:v>0.59421146330728858</c:v>
                </c:pt>
                <c:pt idx="9687">
                  <c:v>0.60256890201140967</c:v>
                </c:pt>
                <c:pt idx="9688">
                  <c:v>0.6110209975810853</c:v>
                </c:pt>
                <c:pt idx="9689">
                  <c:v>0.61956758592918149</c:v>
                </c:pt>
                <c:pt idx="9690">
                  <c:v>0.62820863146879458</c:v>
                </c:pt>
                <c:pt idx="9691">
                  <c:v>0.63694422429976705</c:v>
                </c:pt>
                <c:pt idx="9692">
                  <c:v>0.64577457738210386</c:v>
                </c:pt>
                <c:pt idx="9693">
                  <c:v>0.65470002369520686</c:v>
                </c:pt>
                <c:pt idx="9694">
                  <c:v>0.66372101338640821</c:v>
                </c:pt>
                <c:pt idx="9695">
                  <c:v>0.67283811090960799</c:v>
                </c:pt>
                <c:pt idx="9696">
                  <c:v>0.68205199215374979</c:v>
                </c:pt>
                <c:pt idx="9697">
                  <c:v>0.6913634415639045</c:v>
                </c:pt>
                <c:pt idx="9698">
                  <c:v>0.70077334925336809</c:v>
                </c:pt>
                <c:pt idx="9699">
                  <c:v>0.71028270810957395</c:v>
                </c:pt>
                <c:pt idx="9700">
                  <c:v>0.71989261089148515</c:v>
                </c:pt>
                <c:pt idx="9701">
                  <c:v>0.72960424732016194</c:v>
                </c:pt>
                <c:pt idx="9702">
                  <c:v>0.73941890116136466</c:v>
                </c:pt>
                <c:pt idx="9703">
                  <c:v>0.74933794730080561</c:v>
                </c:pt>
                <c:pt idx="9704">
                  <c:v>0.75936284880980953</c:v>
                </c:pt>
                <c:pt idx="9705">
                  <c:v>0.76949515400229962</c:v>
                </c:pt>
                <c:pt idx="9706">
                  <c:v>0.77973649348099672</c:v>
                </c:pt>
                <c:pt idx="9707">
                  <c:v>0.7900885771727485</c:v>
                </c:pt>
                <c:pt idx="9708">
                  <c:v>0.80055319135031378</c:v>
                </c:pt>
                <c:pt idx="9709">
                  <c:v>0.8111321956411065</c:v>
                </c:pt>
                <c:pt idx="9710">
                  <c:v>0.82182752001946369</c:v>
                </c:pt>
                <c:pt idx="9711">
                  <c:v>0.83264116178242742</c:v>
                </c:pt>
                <c:pt idx="9712">
                  <c:v>0.8435751825061516</c:v>
                </c:pt>
                <c:pt idx="9713">
                  <c:v>0.85463170498109542</c:v>
                </c:pt>
                <c:pt idx="9714">
                  <c:v>0.86581291012494299</c:v>
                </c:pt>
                <c:pt idx="9715">
                  <c:v>0.8771210338704909</c:v>
                </c:pt>
                <c:pt idx="9716">
                  <c:v>0.88855836402579791</c:v>
                </c:pt>
                <c:pt idx="9717">
                  <c:v>0.9001272371053457</c:v>
                </c:pt>
                <c:pt idx="9718">
                  <c:v>0.91183003512964933</c:v>
                </c:pt>
                <c:pt idx="9719">
                  <c:v>0.92366918239008533</c:v>
                </c:pt>
                <c:pt idx="9720">
                  <c:v>0.93564714217800415</c:v>
                </c:pt>
                <c:pt idx="9721">
                  <c:v>0.94776641347405688</c:v>
                </c:pt>
                <c:pt idx="9722">
                  <c:v>0.96002952759624383</c:v>
                </c:pt>
                <c:pt idx="9723">
                  <c:v>0.97243904480386734</c:v>
                </c:pt>
                <c:pt idx="9724">
                  <c:v>0.9849975508550175</c:v>
                </c:pt>
                <c:pt idx="9725">
                  <c:v>0.99770765351420265</c:v>
                </c:pt>
                <c:pt idx="9726">
                  <c:v>1.010571979009639</c:v>
                </c:pt>
                <c:pt idx="9727">
                  <c:v>1.0235931684344048</c:v>
                </c:pt>
                <c:pt idx="9728">
                  <c:v>1.0367738740927563</c:v>
                </c:pt>
                <c:pt idx="9729">
                  <c:v>1.0501167557860385</c:v>
                </c:pt>
                <c:pt idx="9730">
                  <c:v>1.0636244770374361</c:v>
                </c:pt>
                <c:pt idx="9731">
                  <c:v>1.0772997012535532</c:v>
                </c:pt>
                <c:pt idx="9732">
                  <c:v>1.09114508781829</c:v>
                </c:pt>
                <c:pt idx="9733">
                  <c:v>1.105163288120814</c:v>
                </c:pt>
                <c:pt idx="9734">
                  <c:v>1.1193569415109841</c:v>
                </c:pt>
                <c:pt idx="9735">
                  <c:v>1.1337286711841601</c:v>
                </c:pt>
                <c:pt idx="9736">
                  <c:v>1.1482810799912819</c:v>
                </c:pt>
                <c:pt idx="9737">
                  <c:v>1.1630167461738659</c:v>
                </c:pt>
                <c:pt idx="9738">
                  <c:v>1.1779382190207752</c:v>
                </c:pt>
                <c:pt idx="9739">
                  <c:v>1.1930480144478481</c:v>
                </c:pt>
                <c:pt idx="9740">
                  <c:v>1.208348610496667</c:v>
                </c:pt>
                <c:pt idx="9741">
                  <c:v>1.223842442753706</c:v>
                </c:pt>
                <c:pt idx="9742">
                  <c:v>1.2395318996867397</c:v>
                </c:pt>
                <c:pt idx="9743">
                  <c:v>1.2554193179000666</c:v>
                </c:pt>
                <c:pt idx="9744">
                  <c:v>1.2715069773077958</c:v>
                </c:pt>
                <c:pt idx="9745">
                  <c:v>1.2877970962228751</c:v>
                </c:pt>
                <c:pt idx="9746">
                  <c:v>1.304291826365312</c:v>
                </c:pt>
                <c:pt idx="9747">
                  <c:v>1.3209932477880746</c:v>
                </c:pt>
                <c:pt idx="9748">
                  <c:v>1.337903363720844</c:v>
                </c:pt>
                <c:pt idx="9749">
                  <c:v>1.3550240953340671</c:v>
                </c:pt>
                <c:pt idx="9750">
                  <c:v>1.3723572764237872</c:v>
                </c:pt>
                <c:pt idx="9751">
                  <c:v>1.3899046480187038</c:v>
                </c:pt>
                <c:pt idx="9752">
                  <c:v>1.4076678529111502</c:v>
                </c:pt>
                <c:pt idx="9753">
                  <c:v>1.4256484301149088</c:v>
                </c:pt>
                <c:pt idx="9754">
                  <c:v>1.4438478092514959</c:v>
                </c:pt>
                <c:pt idx="9755">
                  <c:v>1.4622673048692385</c:v>
                </c:pt>
                <c:pt idx="9756">
                  <c:v>1.4809081106954496</c:v>
                </c:pt>
                <c:pt idx="9757">
                  <c:v>1.4997712938290226</c:v>
                </c:pt>
                <c:pt idx="9758">
                  <c:v>1.5188577888749226</c:v>
                </c:pt>
                <c:pt idx="9759">
                  <c:v>1.5381683920248597</c:v>
                </c:pt>
                <c:pt idx="9760">
                  <c:v>1.5577037550903294</c:v>
                </c:pt>
                <c:pt idx="9761">
                  <c:v>1.5774643794925074</c:v>
                </c:pt>
                <c:pt idx="9762">
                  <c:v>1.5974506102134898</c:v>
                </c:pt>
                <c:pt idx="9763">
                  <c:v>1.6176626297164649</c:v>
                </c:pt>
                <c:pt idx="9764">
                  <c:v>1.6381004518392208</c:v>
                </c:pt>
                <c:pt idx="9765">
                  <c:v>1.658763915671108</c:v>
                </c:pt>
                <c:pt idx="9766">
                  <c:v>1.6796526794148301</c:v>
                </c:pt>
                <c:pt idx="9767">
                  <c:v>1.7007662142475182</c:v>
                </c:pt>
                <c:pt idx="9768">
                  <c:v>1.7221037981837266</c:v>
                </c:pt>
                <c:pt idx="9769">
                  <c:v>1.7436645099511958</c:v>
                </c:pt>
                <c:pt idx="9770">
                  <c:v>1.7654472228875</c:v>
                </c:pt>
                <c:pt idx="9771">
                  <c:v>1.7874505988673888</c:v>
                </c:pt>
                <c:pt idx="9772">
                  <c:v>1.8096730822694655</c:v>
                </c:pt>
                <c:pt idx="9773">
                  <c:v>1.8321128939937885</c:v>
                </c:pt>
                <c:pt idx="9774">
                  <c:v>1.8547680255379939</c:v>
                </c:pt>
                <c:pt idx="9775">
                  <c:v>1.8776362331469778</c:v>
                </c:pt>
                <c:pt idx="9776">
                  <c:v>1.9007150320428581</c:v>
                </c:pt>
                <c:pt idx="9777">
                  <c:v>1.9240016907504358</c:v>
                </c:pt>
                <c:pt idx="9778">
                  <c:v>1.9474932255274493</c:v>
                </c:pt>
                <c:pt idx="9779">
                  <c:v>1.9711863949137267</c:v>
                </c:pt>
                <c:pt idx="9780">
                  <c:v>1.9950776944101247</c:v>
                </c:pt>
                <c:pt idx="9781">
                  <c:v>2.0191633513026814</c:v>
                </c:pt>
                <c:pt idx="9782">
                  <c:v>2.0434393196422072</c:v>
                </c:pt>
                <c:pt idx="9783">
                  <c:v>2.0679012753952808</c:v>
                </c:pt>
                <c:pt idx="9784">
                  <c:v>2.0925446117783224</c:v>
                </c:pt>
                <c:pt idx="9785">
                  <c:v>2.117364434791138</c:v>
                </c:pt>
                <c:pt idx="9786">
                  <c:v>2.1423555589618832</c:v>
                </c:pt>
                <c:pt idx="9787">
                  <c:v>2.1675125033190392</c:v>
                </c:pt>
                <c:pt idx="9788">
                  <c:v>2.1928294876057066</c:v>
                </c:pt>
                <c:pt idx="9789">
                  <c:v>2.2183004287474342</c:v>
                </c:pt>
                <c:pt idx="9790">
                  <c:v>2.2439189375944215</c:v>
                </c:pt>
                <c:pt idx="9791">
                  <c:v>2.2696783159463076</c:v>
                </c:pt>
                <c:pt idx="9792">
                  <c:v>2.2955715538799786</c:v>
                </c:pt>
                <c:pt idx="9793">
                  <c:v>2.3215913273903652</c:v>
                </c:pt>
                <c:pt idx="9794">
                  <c:v>2.3477299963660494</c:v>
                </c:pt>
                <c:pt idx="9795">
                  <c:v>2.3739796029051741</c:v>
                </c:pt>
                <c:pt idx="9796">
                  <c:v>2.4003318699953553</c:v>
                </c:pt>
                <c:pt idx="9797">
                  <c:v>2.4267782005661704</c:v>
                </c:pt>
                <c:pt idx="9798">
                  <c:v>2.4533096769320935</c:v>
                </c:pt>
                <c:pt idx="9799">
                  <c:v>2.4799170606380381</c:v>
                </c:pt>
                <c:pt idx="9800">
                  <c:v>2.5065907927223541</c:v>
                </c:pt>
                <c:pt idx="9801">
                  <c:v>2.5333209944112522</c:v>
                </c:pt>
                <c:pt idx="9802">
                  <c:v>2.5600974682557562</c:v>
                </c:pt>
                <c:pt idx="9803">
                  <c:v>2.586909699729012</c:v>
                </c:pt>
                <c:pt idx="9804">
                  <c:v>2.6137468592889119</c:v>
                </c:pt>
                <c:pt idx="9805">
                  <c:v>2.6405978049257692</c:v>
                </c:pt>
                <c:pt idx="9806">
                  <c:v>2.6674510852010291</c:v>
                </c:pt>
                <c:pt idx="9807">
                  <c:v>2.6942949427892482</c:v>
                </c:pt>
                <c:pt idx="9808">
                  <c:v>2.7211173185357911</c:v>
                </c:pt>
                <c:pt idx="9809">
                  <c:v>2.7479058560355361</c:v>
                </c:pt>
                <c:pt idx="9810">
                  <c:v>2.7746479067463796</c:v>
                </c:pt>
                <c:pt idx="9811">
                  <c:v>2.8013305356392717</c:v>
                </c:pt>
                <c:pt idx="9812">
                  <c:v>2.8279405273997504</c:v>
                </c:pt>
                <c:pt idx="9813">
                  <c:v>2.8544643931787341</c:v>
                </c:pt>
                <c:pt idx="9814">
                  <c:v>2.8808883779066439</c:v>
                </c:pt>
                <c:pt idx="9815">
                  <c:v>2.9071984681666851</c:v>
                </c:pt>
                <c:pt idx="9816">
                  <c:v>2.9333804006391531</c:v>
                </c:pt>
                <c:pt idx="9817">
                  <c:v>2.9594196711107377</c:v>
                </c:pt>
                <c:pt idx="9818">
                  <c:v>2.9853015440588591</c:v>
                </c:pt>
                <c:pt idx="9819">
                  <c:v>3.0110110628024254</c:v>
                </c:pt>
                <c:pt idx="9820">
                  <c:v>3.0365330602258878</c:v>
                </c:pt>
                <c:pt idx="9821">
                  <c:v>3.0618521700686117</c:v>
                </c:pt>
                <c:pt idx="9822">
                  <c:v>3.0869528387809972</c:v>
                </c:pt>
                <c:pt idx="9823">
                  <c:v>3.1118193379354926</c:v>
                </c:pt>
                <c:pt idx="9824">
                  <c:v>3.1364357771977085</c:v>
                </c:pt>
                <c:pt idx="9825">
                  <c:v>3.1607861178385779</c:v>
                </c:pt>
                <c:pt idx="9826">
                  <c:v>3.1848541867874012</c:v>
                </c:pt>
                <c:pt idx="9827">
                  <c:v>3.2086236912114252</c:v>
                </c:pt>
                <c:pt idx="9828">
                  <c:v>3.2320782336117424</c:v>
                </c:pt>
                <c:pt idx="9829">
                  <c:v>3.2552013274259242</c:v>
                </c:pt>
                <c:pt idx="9830">
                  <c:v>3.2779764131168636</c:v>
                </c:pt>
                <c:pt idx="9831">
                  <c:v>3.3003868747379217</c:v>
                </c:pt>
                <c:pt idx="9832">
                  <c:v>3.3224160569551775</c:v>
                </c:pt>
                <c:pt idx="9833">
                  <c:v>3.3440472825103367</c:v>
                </c:pt>
                <c:pt idx="9834">
                  <c:v>3.3652638701016917</c:v>
                </c:pt>
                <c:pt idx="9835">
                  <c:v>3.3860491526630927</c:v>
                </c:pt>
                <c:pt idx="9836">
                  <c:v>3.4063864960218178</c:v>
                </c:pt>
                <c:pt idx="9837">
                  <c:v>3.4262593179071326</c:v>
                </c:pt>
                <c:pt idx="9838">
                  <c:v>3.4456511072864031</c:v>
                </c:pt>
                <c:pt idx="9839">
                  <c:v>3.4645454440029253</c:v>
                </c:pt>
                <c:pt idx="9840">
                  <c:v>3.4829260186865052</c:v>
                </c:pt>
                <c:pt idx="9841">
                  <c:v>3.5007766529108992</c:v>
                </c:pt>
                <c:pt idx="9842">
                  <c:v>3.51808131956144</c:v>
                </c:pt>
                <c:pt idx="9843">
                  <c:v>3.5348241633925772</c:v>
                </c:pt>
                <c:pt idx="9844">
                  <c:v>3.5509895217310632</c:v>
                </c:pt>
                <c:pt idx="9845">
                  <c:v>3.5665619452996182</c:v>
                </c:pt>
                <c:pt idx="9846">
                  <c:v>3.5815262191247488</c:v>
                </c:pt>
                <c:pt idx="9847">
                  <c:v>3.595867383494002</c:v>
                </c:pt>
                <c:pt idx="9848">
                  <c:v>3.6095707549221316</c:v>
                </c:pt>
                <c:pt idx="9849">
                  <c:v>3.6226219470973779</c:v>
                </c:pt>
                <c:pt idx="9850">
                  <c:v>3.6350068917648199</c:v>
                </c:pt>
                <c:pt idx="9851">
                  <c:v>3.6467118595097414</c:v>
                </c:pt>
                <c:pt idx="9852">
                  <c:v>3.6577234804024514</c:v>
                </c:pt>
                <c:pt idx="9853">
                  <c:v>3.668028764467298</c:v>
                </c:pt>
                <c:pt idx="9854">
                  <c:v>3.677615121934068</c:v>
                </c:pt>
                <c:pt idx="9855">
                  <c:v>3.6864703832332024</c:v>
                </c:pt>
                <c:pt idx="9856">
                  <c:v>3.6945828186951934</c:v>
                </c:pt>
                <c:pt idx="9857">
                  <c:v>3.7019411579139252</c:v>
                </c:pt>
                <c:pt idx="9858">
                  <c:v>3.7085346087329785</c:v>
                </c:pt>
                <c:pt idx="9859">
                  <c:v>3.7143528758186384</c:v>
                </c:pt>
                <c:pt idx="9860">
                  <c:v>3.7193861787749012</c:v>
                </c:pt>
                <c:pt idx="9861">
                  <c:v>3.7236252697664578</c:v>
                </c:pt>
                <c:pt idx="9862">
                  <c:v>3.7270614506056492</c:v>
                </c:pt>
                <c:pt idx="9863">
                  <c:v>3.7296865892724087</c:v>
                </c:pt>
                <c:pt idx="9864">
                  <c:v>3.7314931358208741</c:v>
                </c:pt>
                <c:pt idx="9865">
                  <c:v>3.7324741376418644</c:v>
                </c:pt>
                <c:pt idx="9866">
                  <c:v>3.7326232540439701</c:v>
                </c:pt>
                <c:pt idx="9867">
                  <c:v>3.7319347701189409</c:v>
                </c:pt>
                <c:pt idx="9868">
                  <c:v>3.7304036098535804</c:v>
                </c:pt>
                <c:pt idx="9869">
                  <c:v>3.7280253484599983</c:v>
                </c:pt>
                <c:pt idx="9870">
                  <c:v>3.7247962238930552</c:v>
                </c:pt>
                <c:pt idx="9871">
                  <c:v>3.7207131475176518</c:v>
                </c:pt>
                <c:pt idx="9872">
                  <c:v>3.7157737139083982</c:v>
                </c:pt>
                <c:pt idx="9873">
                  <c:v>3.7099762097437532</c:v>
                </c:pt>
                <c:pt idx="9874">
                  <c:v>3.7033196217767892</c:v>
                </c:pt>
                <c:pt idx="9875">
                  <c:v>3.6958036438549229</c:v>
                </c:pt>
                <c:pt idx="9876">
                  <c:v>3.6874286829692755</c:v>
                </c:pt>
                <c:pt idx="9877">
                  <c:v>3.6781958643091581</c:v>
                </c:pt>
                <c:pt idx="9878">
                  <c:v>3.6681070353112379</c:v>
                </c:pt>
                <c:pt idx="9879">
                  <c:v>3.6571647686777604</c:v>
                </c:pt>
                <c:pt idx="9880">
                  <c:v>3.6453723643576792</c:v>
                </c:pt>
                <c:pt idx="9881">
                  <c:v>3.6327338504761086</c:v>
                </c:pt>
                <c:pt idx="9882">
                  <c:v>3.6192539832016029</c:v>
                </c:pt>
                <c:pt idx="9883">
                  <c:v>3.6049382455438601</c:v>
                </c:pt>
                <c:pt idx="9884">
                  <c:v>3.5897928450772199</c:v>
                </c:pt>
                <c:pt idx="9885">
                  <c:v>3.573824710590515</c:v>
                </c:pt>
                <c:pt idx="9886">
                  <c:v>3.5570414876545988</c:v>
                </c:pt>
                <c:pt idx="9887">
                  <c:v>3.5394515331158178</c:v>
                </c:pt>
                <c:pt idx="9888">
                  <c:v>3.5210639085209752</c:v>
                </c:pt>
                <c:pt idx="9889">
                  <c:v>3.5018883724724232</c:v>
                </c:pt>
                <c:pt idx="9890">
                  <c:v>3.4819353719306498</c:v>
                </c:pt>
                <c:pt idx="9891">
                  <c:v>3.4612160324696184</c:v>
                </c:pt>
                <c:pt idx="9892">
                  <c:v>3.4397421475009597</c:v>
                </c:pt>
                <c:pt idx="9893">
                  <c:v>3.4175261664829502</c:v>
                </c:pt>
                <c:pt idx="9894">
                  <c:v>3.3945811821322485</c:v>
                </c:pt>
                <c:pt idx="9895">
                  <c:v>3.3709209166585508</c:v>
                </c:pt>
                <c:pt idx="9896">
                  <c:v>3.3465597070400497</c:v>
                </c:pt>
                <c:pt idx="9897">
                  <c:v>3.3215124893765138</c:v>
                </c:pt>
                <c:pt idx="9898">
                  <c:v>3.2957947823324134</c:v>
                </c:pt>
                <c:pt idx="9899">
                  <c:v>3.2694226697085935</c:v>
                </c:pt>
                <c:pt idx="9900">
                  <c:v>3.2424127821677136</c:v>
                </c:pt>
                <c:pt idx="9901">
                  <c:v>3.2147822781503477</c:v>
                </c:pt>
                <c:pt idx="9902">
                  <c:v>3.1865488240127271</c:v>
                </c:pt>
                <c:pt idx="9903">
                  <c:v>3.1577305734242813</c:v>
                </c:pt>
                <c:pt idx="9904">
                  <c:v>3.1283461460592266</c:v>
                </c:pt>
                <c:pt idx="9905">
                  <c:v>3.0984146056283679</c:v>
                </c:pt>
                <c:pt idx="9906">
                  <c:v>3.0679554372805624</c:v>
                </c:pt>
                <c:pt idx="9907">
                  <c:v>3.0369885244304533</c:v>
                </c:pt>
                <c:pt idx="9908">
                  <c:v>3.0055341250391772</c:v>
                </c:pt>
                <c:pt idx="9909">
                  <c:v>2.9736128474064922</c:v>
                </c:pt>
                <c:pt idx="9910">
                  <c:v>2.9412456255086261</c:v>
                </c:pt>
                <c:pt idx="9911">
                  <c:v>2.9084536939376204</c:v>
                </c:pt>
                <c:pt idx="9912">
                  <c:v>2.8752585624778728</c:v>
                </c:pt>
                <c:pt idx="9913">
                  <c:v>2.8416819903780364</c:v>
                </c:pt>
                <c:pt idx="9914">
                  <c:v>2.8077459603567276</c:v>
                </c:pt>
                <c:pt idx="9915">
                  <c:v>2.7734726523996209</c:v>
                </c:pt>
                <c:pt idx="9916">
                  <c:v>2.7388844173838027</c:v>
                </c:pt>
                <c:pt idx="9917">
                  <c:v>2.7040037505932992</c:v>
                </c:pt>
                <c:pt idx="9918">
                  <c:v>2.6688532651602546</c:v>
                </c:pt>
                <c:pt idx="9919">
                  <c:v>2.6334556654879382</c:v>
                </c:pt>
                <c:pt idx="9920">
                  <c:v>2.5978337207020252</c:v>
                </c:pt>
                <c:pt idx="9921">
                  <c:v>2.5620102381782268</c:v>
                </c:pt>
                <c:pt idx="9922">
                  <c:v>2.5260080371892544</c:v>
                </c:pt>
                <c:pt idx="9923">
                  <c:v>2.4898499227259729</c:v>
                </c:pt>
                <c:pt idx="9924">
                  <c:v>2.4535586595302283</c:v>
                </c:pt>
                <c:pt idx="9925">
                  <c:v>2.4171569463890408</c:v>
                </c:pt>
                <c:pt idx="9926">
                  <c:v>2.3806673907339366</c:v>
                </c:pt>
                <c:pt idx="9927">
                  <c:v>2.3441124835873319</c:v>
                </c:pt>
                <c:pt idx="9928">
                  <c:v>2.3075145748967492</c:v>
                </c:pt>
                <c:pt idx="9929">
                  <c:v>2.2708958493014819</c:v>
                </c:pt>
                <c:pt idx="9930">
                  <c:v>2.2342783023662314</c:v>
                </c:pt>
                <c:pt idx="9931">
                  <c:v>2.1976837173234403</c:v>
                </c:pt>
                <c:pt idx="9932">
                  <c:v>2.1611336423589438</c:v>
                </c:pt>
                <c:pt idx="9933">
                  <c:v>2.1246493684758772</c:v>
                </c:pt>
                <c:pt idx="9934">
                  <c:v>2.088251907968921</c:v>
                </c:pt>
                <c:pt idx="9935">
                  <c:v>2.0519619735456369</c:v>
                </c:pt>
                <c:pt idx="9936">
                  <c:v>2.0157999581149171</c:v>
                </c:pt>
                <c:pt idx="9937">
                  <c:v>1.9797859152830741</c:v>
                </c:pt>
                <c:pt idx="9938">
                  <c:v>1.9439395405705355</c:v>
                </c:pt>
                <c:pt idx="9939">
                  <c:v>1.9082801533845357</c:v>
                </c:pt>
                <c:pt idx="9940">
                  <c:v>1.8728266797629378</c:v>
                </c:pt>
                <c:pt idx="9941">
                  <c:v>1.8375976359113124</c:v>
                </c:pt>
                <c:pt idx="9942">
                  <c:v>1.802611112555268</c:v>
                </c:pt>
                <c:pt idx="9943">
                  <c:v>1.7678847601173919</c:v>
                </c:pt>
                <c:pt idx="9944">
                  <c:v>1.7334357747407201</c:v>
                </c:pt>
                <c:pt idx="9945">
                  <c:v>1.6992808851640191</c:v>
                </c:pt>
                <c:pt idx="9946">
                  <c:v>1.665436340465499</c:v>
                </c:pt>
                <c:pt idx="9947">
                  <c:v>1.6319178986794582</c:v>
                </c:pt>
                <c:pt idx="9948">
                  <c:v>1.5987408162921655</c:v>
                </c:pt>
                <c:pt idx="9949">
                  <c:v>1.5659198386251678</c:v>
                </c:pt>
                <c:pt idx="9950">
                  <c:v>1.5334691911033074</c:v>
                </c:pt>
                <c:pt idx="9951">
                  <c:v>1.5014025714121397</c:v>
                </c:pt>
                <c:pt idx="9952">
                  <c:v>1.46973314254136</c:v>
                </c:pt>
                <c:pt idx="9953">
                  <c:v>1.4384735267125865</c:v>
                </c:pt>
                <c:pt idx="9954">
                  <c:v>1.4076358001843789</c:v>
                </c:pt>
                <c:pt idx="9955">
                  <c:v>1.3772314889304536</c:v>
                </c:pt>
                <c:pt idx="9956">
                  <c:v>1.3472715651815861</c:v>
                </c:pt>
                <c:pt idx="9957">
                  <c:v>1.3177664448198938</c:v>
                </c:pt>
                <c:pt idx="9958">
                  <c:v>1.28872598561774</c:v>
                </c:pt>
                <c:pt idx="9959">
                  <c:v>1.2601594863030501</c:v>
                </c:pt>
                <c:pt idx="9960">
                  <c:v>1.2320756864413365</c:v>
                </c:pt>
                <c:pt idx="9961">
                  <c:v>1.2044827671162655</c:v>
                </c:pt>
                <c:pt idx="9962">
                  <c:v>1.1773883523906039</c:v>
                </c:pt>
                <c:pt idx="9963">
                  <c:v>1.1507995115320646</c:v>
                </c:pt>
                <c:pt idx="9964">
                  <c:v>1.1247227619818274</c:v>
                </c:pt>
                <c:pt idx="9965">
                  <c:v>1.0991640730460879</c:v>
                </c:pt>
                <c:pt idx="9966">
                  <c:v>1.0741288702897045</c:v>
                </c:pt>
                <c:pt idx="9967">
                  <c:v>1.0496220406071228</c:v>
                </c:pt>
                <c:pt idx="9968">
                  <c:v>1.025647937950136</c:v>
                </c:pt>
                <c:pt idx="9969">
                  <c:v>1.0022103896850865</c:v>
                </c:pt>
                <c:pt idx="9970">
                  <c:v>0.97931270355685318</c:v>
                </c:pt>
                <c:pt idx="9971">
                  <c:v>0.95695767523321695</c:v>
                </c:pt>
                <c:pt idx="9972">
                  <c:v>0.93514759640291267</c:v>
                </c:pt>
                <c:pt idx="9973">
                  <c:v>0.91388426340148765</c:v>
                </c:pt>
                <c:pt idx="9974">
                  <c:v>0.89316898633739128</c:v>
                </c:pt>
                <c:pt idx="9975">
                  <c:v>0.8730025986926323</c:v>
                </c:pt>
                <c:pt idx="9976">
                  <c:v>0.85338546736680165</c:v>
                </c:pt>
                <c:pt idx="9977">
                  <c:v>0.83431750313999931</c:v>
                </c:pt>
                <c:pt idx="9978">
                  <c:v>0.81579817152654932</c:v>
                </c:pt>
                <c:pt idx="9979">
                  <c:v>0.79782650398927291</c:v>
                </c:pt>
                <c:pt idx="9980">
                  <c:v>0.78040110948836849</c:v>
                </c:pt>
                <c:pt idx="9981">
                  <c:v>0.76352018633694052</c:v>
                </c:pt>
                <c:pt idx="9982">
                  <c:v>0.7471815343344832</c:v>
                </c:pt>
                <c:pt idx="9983">
                  <c:v>0.73138256715252847</c:v>
                </c:pt>
                <c:pt idx="9984">
                  <c:v>0.71612032494336453</c:v>
                </c:pt>
                <c:pt idx="9985">
                  <c:v>0.7013914871462914</c:v>
                </c:pt>
                <c:pt idx="9986">
                  <c:v>0.68719238546535077</c:v>
                </c:pt>
                <c:pt idx="9987">
                  <c:v>0.6735190169905354</c:v>
                </c:pt>
                <c:pt idx="9988">
                  <c:v>0.66036705743928414</c:v>
                </c:pt>
                <c:pt idx="9989">
                  <c:v>0.64773187449145309</c:v>
                </c:pt>
                <c:pt idx="9990">
                  <c:v>0.6356085411942759</c:v>
                </c:pt>
                <c:pt idx="9991">
                  <c:v>0.62399184941343011</c:v>
                </c:pt>
                <c:pt idx="9992">
                  <c:v>0.61287632330561181</c:v>
                </c:pt>
                <c:pt idx="9993">
                  <c:v>0.60225623279285934</c:v>
                </c:pt>
                <c:pt idx="9994">
                  <c:v>0.59212560701305805</c:v>
                </c:pt>
                <c:pt idx="9995">
                  <c:v>0.58247824772924861</c:v>
                </c:pt>
                <c:pt idx="9996">
                  <c:v>0.57330774267409534</c:v>
                </c:pt>
                <c:pt idx="9997">
                  <c:v>0.56460747881204731</c:v>
                </c:pt>
                <c:pt idx="9998">
                  <c:v>0.55637065549969533</c:v>
                </c:pt>
                <c:pt idx="9999">
                  <c:v>0.5485902975258069</c:v>
                </c:pt>
                <c:pt idx="10000">
                  <c:v>0.54125926801401392</c:v>
                </c:pt>
                <c:pt idx="10001">
                  <c:v>0.53437028117266927</c:v>
                </c:pt>
                <c:pt idx="10002">
                  <c:v>0.52791591487467771</c:v>
                </c:pt>
                <c:pt idx="10003">
                  <c:v>0.52188862305417361</c:v>
                </c:pt>
                <c:pt idx="10004">
                  <c:v>0.51628074790431921</c:v>
                </c:pt>
                <c:pt idx="10005">
                  <c:v>0.5110845318657119</c:v>
                </c:pt>
                <c:pt idx="10006">
                  <c:v>0.50629212939028456</c:v>
                </c:pt>
                <c:pt idx="10007">
                  <c:v>0.50189561847133246</c:v>
                </c:pt>
                <c:pt idx="10008">
                  <c:v>0.49788701192884433</c:v>
                </c:pt>
                <c:pt idx="10009">
                  <c:v>0.49425826843920267</c:v>
                </c:pt>
                <c:pt idx="10010">
                  <c:v>0.49100130330195646</c:v>
                </c:pt>
                <c:pt idx="10011">
                  <c:v>0.48810799893426426</c:v>
                </c:pt>
                <c:pt idx="10012">
                  <c:v>0.48557021508646997</c:v>
                </c:pt>
                <c:pt idx="10013">
                  <c:v>0.48337979877197707</c:v>
                </c:pt>
                <c:pt idx="10014">
                  <c:v>0.48152859390544234</c:v>
                </c:pt>
                <c:pt idx="10015">
                  <c:v>0.48000845064464887</c:v>
                </c:pt>
                <c:pt idx="10016">
                  <c:v>0.47881123443140627</c:v>
                </c:pt>
                <c:pt idx="10017">
                  <c:v>0.47792883472802511</c:v>
                </c:pt>
                <c:pt idx="10018">
                  <c:v>0.47735317344628242</c:v>
                </c:pt>
                <c:pt idx="10019">
                  <c:v>0.47707621306695125</c:v>
                </c:pt>
                <c:pt idx="10020">
                  <c:v>0.47708996444800711</c:v>
                </c:pt>
                <c:pt idx="10021">
                  <c:v>0.47738649432023539</c:v>
                </c:pt>
                <c:pt idx="10022">
                  <c:v>0.47795793247064045</c:v>
                </c:pt>
                <c:pt idx="10023">
                  <c:v>0.47879647861318164</c:v>
                </c:pt>
                <c:pt idx="10024">
                  <c:v>0.47989440894769048</c:v>
                </c:pt>
                <c:pt idx="10025">
                  <c:v>0.4812440824083728</c:v>
                </c:pt>
                <c:pt idx="10026">
                  <c:v>0.48283794660357421</c:v>
                </c:pt>
                <c:pt idx="10027">
                  <c:v>0.48466854344938776</c:v>
                </c:pt>
                <c:pt idx="10028">
                  <c:v>0.48672851449882482</c:v>
                </c:pt>
                <c:pt idx="10029">
                  <c:v>0.48901060597110296</c:v>
                </c:pt>
                <c:pt idx="10030">
                  <c:v>0.49150767348338076</c:v>
                </c:pt>
                <c:pt idx="10031">
                  <c:v>0.49421268648952082</c:v>
                </c:pt>
                <c:pt idx="10032">
                  <c:v>0.49711873242990323</c:v>
                </c:pt>
                <c:pt idx="10033">
                  <c:v>0.50021902059708068</c:v>
                </c:pt>
                <c:pt idx="10034">
                  <c:v>0.50350688572187385</c:v>
                </c:pt>
                <c:pt idx="10035">
                  <c:v>0.5069757912856343</c:v>
                </c:pt>
                <c:pt idx="10036">
                  <c:v>0.51061933256382086</c:v>
                </c:pt>
                <c:pt idx="10037">
                  <c:v>0.5144312394059557</c:v>
                </c:pt>
                <c:pt idx="10038">
                  <c:v>0.5184053787600198</c:v>
                </c:pt>
                <c:pt idx="10039">
                  <c:v>0.52253575694421328</c:v>
                </c:pt>
                <c:pt idx="10040">
                  <c:v>0.52681652167577553</c:v>
                </c:pt>
                <c:pt idx="10041">
                  <c:v>0.53124196386053535</c:v>
                </c:pt>
                <c:pt idx="10042">
                  <c:v>0.53580651915141209</c:v>
                </c:pt>
                <c:pt idx="10043">
                  <c:v>0.54050476928228919</c:v>
                </c:pt>
                <c:pt idx="10044">
                  <c:v>0.54533144318352578</c:v>
                </c:pt>
                <c:pt idx="10045">
                  <c:v>0.55028141788683183</c:v>
                </c:pt>
                <c:pt idx="10046">
                  <c:v>0.5553497192253346</c:v>
                </c:pt>
                <c:pt idx="10047">
                  <c:v>0.56053152233725201</c:v>
                </c:pt>
                <c:pt idx="10048">
                  <c:v>0.56582215197895258</c:v>
                </c:pt>
                <c:pt idx="10049">
                  <c:v>0.57121708265508964</c:v>
                </c:pt>
                <c:pt idx="10050">
                  <c:v>0.57671193857256331</c:v>
                </c:pt>
                <c:pt idx="10051">
                  <c:v>0.58230249342563178</c:v>
                </c:pt>
                <c:pt idx="10052">
                  <c:v>0.58798467001875676</c:v>
                </c:pt>
                <c:pt idx="10053">
                  <c:v>0.59375453973473258</c:v>
                </c:pt>
                <c:pt idx="10054">
                  <c:v>0.59960832185389867</c:v>
                </c:pt>
                <c:pt idx="10055">
                  <c:v>0.60554238273246097</c:v>
                </c:pt>
                <c:pt idx="10056">
                  <c:v>0.61155323484632151</c:v>
                </c:pt>
                <c:pt idx="10057">
                  <c:v>0.61763753570625579</c:v>
                </c:pt>
                <c:pt idx="10058">
                  <c:v>0.62379208665223462</c:v>
                </c:pt>
                <c:pt idx="10059">
                  <c:v>0.6300138315322048</c:v>
                </c:pt>
                <c:pt idx="10060">
                  <c:v>0.63629985527286637</c:v>
                </c:pt>
                <c:pt idx="10061">
                  <c:v>0.6426473823474278</c:v>
                </c:pt>
                <c:pt idx="10062">
                  <c:v>0.6490537751469303</c:v>
                </c:pt>
                <c:pt idx="10063">
                  <c:v>0.65551653226183704</c:v>
                </c:pt>
                <c:pt idx="10064">
                  <c:v>0.66203328667827432</c:v>
                </c:pt>
                <c:pt idx="10065">
                  <c:v>0.66860180389538693</c:v>
                </c:pt>
                <c:pt idx="10066">
                  <c:v>0.67521997996960814</c:v>
                </c:pt>
                <c:pt idx="10067">
                  <c:v>0.68188583949041082</c:v>
                </c:pt>
                <c:pt idx="10068">
                  <c:v>0.68859753349318953</c:v>
                </c:pt>
                <c:pt idx="10069">
                  <c:v>0.69535333731418425</c:v>
                </c:pt>
                <c:pt idx="10070">
                  <c:v>0.70215164839229893</c:v>
                </c:pt>
                <c:pt idx="10071">
                  <c:v>0.70899098402236149</c:v>
                </c:pt>
                <c:pt idx="10072">
                  <c:v>0.71586997906477734</c:v>
                </c:pt>
                <c:pt idx="10073">
                  <c:v>0.72278738361518113</c:v>
                </c:pt>
                <c:pt idx="10074">
                  <c:v>0.72974206063839042</c:v>
                </c:pt>
                <c:pt idx="10075">
                  <c:v>0.73673298357176908</c:v>
                </c:pt>
                <c:pt idx="10076">
                  <c:v>0.74375923389970366</c:v>
                </c:pt>
                <c:pt idx="10077">
                  <c:v>0.75081999870472915</c:v>
                </c:pt>
                <c:pt idx="10078">
                  <c:v>0.75791456819787562</c:v>
                </c:pt>
                <c:pt idx="10079">
                  <c:v>0.76504233323104054</c:v>
                </c:pt>
                <c:pt idx="10080">
                  <c:v>0.77220278279552024</c:v>
                </c:pt>
                <c:pt idx="10081">
                  <c:v>0.77939550150865156</c:v>
                </c:pt>
                <c:pt idx="10082">
                  <c:v>0.78662016709248161</c:v>
                </c:pt>
                <c:pt idx="10083">
                  <c:v>0.79387654784457662</c:v>
                </c:pt>
                <c:pt idx="10084">
                  <c:v>0.80116450010694817</c:v>
                </c:pt>
                <c:pt idx="10085">
                  <c:v>0.80848396573169778</c:v>
                </c:pt>
                <c:pt idx="10086">
                  <c:v>0.81583496954795076</c:v>
                </c:pt>
                <c:pt idx="10087">
                  <c:v>0.82321761683059624</c:v>
                </c:pt>
                <c:pt idx="10088">
                  <c:v>0.83063209077324651</c:v>
                </c:pt>
                <c:pt idx="10089">
                  <c:v>0.83807864996573567</c:v>
                </c:pt>
                <c:pt idx="10090">
                  <c:v>0.84555762588028649</c:v>
                </c:pt>
                <c:pt idx="10091">
                  <c:v>0.85306942036337885</c:v>
                </c:pt>
                <c:pt idx="10092">
                  <c:v>0.86061450313891863</c:v>
                </c:pt>
                <c:pt idx="10093">
                  <c:v>0.86819340931985811</c:v>
                </c:pt>
                <c:pt idx="10094">
                  <c:v>0.87580673693111999</c:v>
                </c:pt>
                <c:pt idx="10095">
                  <c:v>0.88345514444467899</c:v>
                </c:pt>
                <c:pt idx="10096">
                  <c:v>0.89113934832538899</c:v>
                </c:pt>
                <c:pt idx="10097">
                  <c:v>0.89886012059015086</c:v>
                </c:pt>
                <c:pt idx="10098">
                  <c:v>0.90661828637848019</c:v>
                </c:pt>
                <c:pt idx="10099">
                  <c:v>0.91441472153741599</c:v>
                </c:pt>
                <c:pt idx="10100">
                  <c:v>0.92225035021717261</c:v>
                </c:pt>
                <c:pt idx="10101">
                  <c:v>0.93012614248119663</c:v>
                </c:pt>
                <c:pt idx="10102">
                  <c:v>0.93804311192635659</c:v>
                </c:pt>
                <c:pt idx="10103">
                  <c:v>0.94600231331754903</c:v>
                </c:pt>
                <c:pt idx="10104">
                  <c:v>0.95400484023183363</c:v>
                </c:pt>
                <c:pt idx="10105">
                  <c:v>0.96205182271467904</c:v>
                </c:pt>
                <c:pt idx="10106">
                  <c:v>0.97014442494573971</c:v>
                </c:pt>
                <c:pt idx="10107">
                  <c:v>0.9782838429155597</c:v>
                </c:pt>
                <c:pt idx="10108">
                  <c:v>0.98647130210943068</c:v>
                </c:pt>
                <c:pt idx="10109">
                  <c:v>0.99470805520090333</c:v>
                </c:pt>
                <c:pt idx="10110">
                  <c:v>1.002995379750786</c:v>
                </c:pt>
                <c:pt idx="10111">
                  <c:v>1.0113345759138732</c:v>
                </c:pt>
                <c:pt idx="10112">
                  <c:v>1.0197269641495346</c:v>
                </c:pt>
                <c:pt idx="10113">
                  <c:v>1.0281738829360161</c:v>
                </c:pt>
                <c:pt idx="10114">
                  <c:v>1.0366766864884718</c:v>
                </c:pt>
                <c:pt idx="10115">
                  <c:v>1.0452367424780855</c:v>
                </c:pt>
                <c:pt idx="10116">
                  <c:v>1.0538554297512308</c:v>
                </c:pt>
                <c:pt idx="10117">
                  <c:v>1.0625341360478053</c:v>
                </c:pt>
                <c:pt idx="10118">
                  <c:v>1.0712742557177317</c:v>
                </c:pt>
                <c:pt idx="10119">
                  <c:v>1.0800771874336439</c:v>
                </c:pt>
                <c:pt idx="10120">
                  <c:v>1.0889443318986365</c:v>
                </c:pt>
                <c:pt idx="10121">
                  <c:v>1.0978770895484027</c:v>
                </c:pt>
                <c:pt idx="10122">
                  <c:v>1.1068768582448578</c:v>
                </c:pt>
                <c:pt idx="10123">
                  <c:v>1.1159450309625263</c:v>
                </c:pt>
                <c:pt idx="10124">
                  <c:v>1.1250829934637157</c:v>
                </c:pt>
                <c:pt idx="10125">
                  <c:v>1.1342921219624955</c:v>
                </c:pt>
                <c:pt idx="10126">
                  <c:v>1.1435737807776216</c:v>
                </c:pt>
                <c:pt idx="10127">
                  <c:v>1.1529293199691861</c:v>
                </c:pt>
                <c:pt idx="10128">
                  <c:v>1.1623600729630601</c:v>
                </c:pt>
                <c:pt idx="10129">
                  <c:v>1.1718673541573157</c:v>
                </c:pt>
                <c:pt idx="10130">
                  <c:v>1.1814524565128941</c:v>
                </c:pt>
                <c:pt idx="10131">
                  <c:v>1.191116649126184</c:v>
                </c:pt>
                <c:pt idx="10132">
                  <c:v>1.2008611747812481</c:v>
                </c:pt>
                <c:pt idx="10133">
                  <c:v>1.210687247484703</c:v>
                </c:pt>
                <c:pt idx="10134">
                  <c:v>1.2205960499777997</c:v>
                </c:pt>
                <c:pt idx="10135">
                  <c:v>1.2305887312286501</c:v>
                </c:pt>
                <c:pt idx="10136">
                  <c:v>1.2406664039019446</c:v>
                </c:pt>
                <c:pt idx="10137">
                  <c:v>1.250830141807294</c:v>
                </c:pt>
                <c:pt idx="10138">
                  <c:v>1.2610809773234894</c:v>
                </c:pt>
                <c:pt idx="10139">
                  <c:v>1.2714198988012844</c:v>
                </c:pt>
                <c:pt idx="10140">
                  <c:v>1.2818478479421582</c:v>
                </c:pt>
                <c:pt idx="10141">
                  <c:v>1.2923657171549725</c:v>
                </c:pt>
                <c:pt idx="10142">
                  <c:v>1.3029743468883908</c:v>
                </c:pt>
                <c:pt idx="10143">
                  <c:v>1.3136745229415197</c:v>
                </c:pt>
                <c:pt idx="10144">
                  <c:v>1.3244669737530075</c:v>
                </c:pt>
                <c:pt idx="10145">
                  <c:v>1.3353523676661139</c:v>
                </c:pt>
                <c:pt idx="10146">
                  <c:v>1.346331310174933</c:v>
                </c:pt>
                <c:pt idx="10147">
                  <c:v>1.3574043411500312</c:v>
                </c:pt>
                <c:pt idx="10148">
                  <c:v>1.368571932044141</c:v>
                </c:pt>
                <c:pt idx="10149">
                  <c:v>1.3798344830804554</c:v>
                </c:pt>
                <c:pt idx="10150">
                  <c:v>1.3911923204249055</c:v>
                </c:pt>
                <c:pt idx="10151">
                  <c:v>1.4026456933430926</c:v>
                </c:pt>
                <c:pt idx="10152">
                  <c:v>1.4141947713436496</c:v>
                </c:pt>
                <c:pt idx="10153">
                  <c:v>1.4258396413106591</c:v>
                </c:pt>
                <c:pt idx="10154">
                  <c:v>1.4375803046274556</c:v>
                </c:pt>
                <c:pt idx="10155">
                  <c:v>1.449416674293373</c:v>
                </c:pt>
                <c:pt idx="10156">
                  <c:v>1.4613485720348858</c:v>
                </c:pt>
                <c:pt idx="10157">
                  <c:v>1.4733757254178892</c:v>
                </c:pt>
                <c:pt idx="10158">
                  <c:v>1.485497764959121</c:v>
                </c:pt>
                <c:pt idx="10159">
                  <c:v>1.4977142212426982</c:v>
                </c:pt>
                <c:pt idx="10160">
                  <c:v>1.5100245220450157</c:v>
                </c:pt>
                <c:pt idx="10161">
                  <c:v>1.5224279894712263</c:v>
                </c:pt>
                <c:pt idx="10162">
                  <c:v>1.5349238371054934</c:v>
                </c:pt>
                <c:pt idx="10163">
                  <c:v>1.5475111671824686</c:v>
                </c:pt>
                <c:pt idx="10164">
                  <c:v>1.560188967779502</c:v>
                </c:pt>
                <c:pt idx="10165">
                  <c:v>1.5729561100402893</c:v>
                </c:pt>
                <c:pt idx="10166">
                  <c:v>1.585811345426082</c:v>
                </c:pt>
                <c:pt idx="10167">
                  <c:v>1.5987533030079342</c:v>
                </c:pt>
                <c:pt idx="10168">
                  <c:v>1.6117804867995391</c:v>
                </c:pt>
                <c:pt idx="10169">
                  <c:v>1.624891273136625</c:v>
                </c:pt>
                <c:pt idx="10170">
                  <c:v>1.6380839081099237</c:v>
                </c:pt>
                <c:pt idx="10171">
                  <c:v>1.6513565050560635</c:v>
                </c:pt>
                <c:pt idx="10172">
                  <c:v>1.6647070421120251</c:v>
                </c:pt>
                <c:pt idx="10173">
                  <c:v>1.6781333598401873</c:v>
                </c:pt>
                <c:pt idx="10174">
                  <c:v>1.691633158927762</c:v>
                </c:pt>
                <c:pt idx="10175">
                  <c:v>1.7052039979702258</c:v>
                </c:pt>
                <c:pt idx="10176">
                  <c:v>1.7188432913416458</c:v>
                </c:pt>
                <c:pt idx="10177">
                  <c:v>1.7325483071612711</c:v>
                </c:pt>
                <c:pt idx="10178">
                  <c:v>1.7463161653607768</c:v>
                </c:pt>
                <c:pt idx="10179">
                  <c:v>1.76014383586093</c:v>
                </c:pt>
                <c:pt idx="10180">
                  <c:v>1.77402813686237</c:v>
                </c:pt>
                <c:pt idx="10181">
                  <c:v>1.7879657332602439</c:v>
                </c:pt>
                <c:pt idx="10182">
                  <c:v>1.8019531351875755</c:v>
                </c:pt>
                <c:pt idx="10183">
                  <c:v>1.8159866966948117</c:v>
                </c:pt>
                <c:pt idx="10184">
                  <c:v>1.8300626145735353</c:v>
                </c:pt>
                <c:pt idx="10185">
                  <c:v>1.8441769273312403</c:v>
                </c:pt>
                <c:pt idx="10186">
                  <c:v>1.8583255143245501</c:v>
                </c:pt>
                <c:pt idx="10187">
                  <c:v>1.8725040950572416</c:v>
                </c:pt>
                <c:pt idx="10188">
                  <c:v>1.8867082286524752</c:v>
                </c:pt>
                <c:pt idx="10189">
                  <c:v>1.9009333135025879</c:v>
                </c:pt>
                <c:pt idx="10190">
                  <c:v>1.9151745871095958</c:v>
                </c:pt>
                <c:pt idx="10191">
                  <c:v>1.929427126116859</c:v>
                </c:pt>
                <c:pt idx="10192">
                  <c:v>1.9436858465437996</c:v>
                </c:pt>
                <c:pt idx="10193">
                  <c:v>1.9579455042280023</c:v>
                </c:pt>
                <c:pt idx="10194">
                  <c:v>1.9722006954841931</c:v>
                </c:pt>
                <c:pt idx="10195">
                  <c:v>1.9864458579826281</c:v>
                </c:pt>
                <c:pt idx="10196">
                  <c:v>2.0006752718570415</c:v>
                </c:pt>
                <c:pt idx="10197">
                  <c:v>2.0148830610469242</c:v>
                </c:pt>
                <c:pt idx="10198">
                  <c:v>2.0290631948800804</c:v>
                </c:pt>
                <c:pt idx="10199">
                  <c:v>2.0432094899017397</c:v>
                </c:pt>
                <c:pt idx="10200">
                  <c:v>2.0573156119558771</c:v>
                </c:pt>
                <c:pt idx="10201">
                  <c:v>2.071375078522868</c:v>
                </c:pt>
                <c:pt idx="10202">
                  <c:v>2.0853812613192191</c:v>
                </c:pt>
                <c:pt idx="10203">
                  <c:v>2.0993273891658597</c:v>
                </c:pt>
                <c:pt idx="10204">
                  <c:v>2.1132065511245215</c:v>
                </c:pt>
                <c:pt idx="10205">
                  <c:v>2.1270116999111495</c:v>
                </c:pt>
                <c:pt idx="10206">
                  <c:v>2.1407356555866479</c:v>
                </c:pt>
                <c:pt idx="10207">
                  <c:v>2.1543711095286762</c:v>
                </c:pt>
                <c:pt idx="10208">
                  <c:v>2.167910628687328</c:v>
                </c:pt>
                <c:pt idx="10209">
                  <c:v>2.1813466601270632</c:v>
                </c:pt>
                <c:pt idx="10210">
                  <c:v>2.1946715358562243</c:v>
                </c:pt>
                <c:pt idx="10211">
                  <c:v>2.2078774779431587</c:v>
                </c:pt>
                <c:pt idx="10212">
                  <c:v>2.220956603924273</c:v>
                </c:pt>
                <c:pt idx="10213">
                  <c:v>2.2339009324977326</c:v>
                </c:pt>
                <c:pt idx="10214">
                  <c:v>2.2467023895080938</c:v>
                </c:pt>
                <c:pt idx="10215">
                  <c:v>2.2593528142156187</c:v>
                </c:pt>
                <c:pt idx="10216">
                  <c:v>2.2718439658530865</c:v>
                </c:pt>
                <c:pt idx="10217">
                  <c:v>2.2841675304616609</c:v>
                </c:pt>
                <c:pt idx="10218">
                  <c:v>2.2963151280100709</c:v>
                </c:pt>
                <c:pt idx="10219">
                  <c:v>2.3082783197853129</c:v>
                </c:pt>
                <c:pt idx="10220">
                  <c:v>2.3200486160575577</c:v>
                </c:pt>
                <c:pt idx="10221">
                  <c:v>2.331617484008651</c:v>
                </c:pt>
                <c:pt idx="10222">
                  <c:v>2.3429763559210111</c:v>
                </c:pt>
                <c:pt idx="10223">
                  <c:v>2.354116637619132</c:v>
                </c:pt>
                <c:pt idx="10224">
                  <c:v>2.3650297171575851</c:v>
                </c:pt>
                <c:pt idx="10225">
                  <c:v>2.3757069737467735</c:v>
                </c:pt>
                <c:pt idx="10226">
                  <c:v>2.3861397869058982</c:v>
                </c:pt>
                <c:pt idx="10227">
                  <c:v>2.3963195458371502</c:v>
                </c:pt>
                <c:pt idx="10228">
                  <c:v>2.4062376590067807</c:v>
                </c:pt>
                <c:pt idx="10229">
                  <c:v>2.4158855639276067</c:v>
                </c:pt>
                <c:pt idx="10230">
                  <c:v>2.4252547371238937</c:v>
                </c:pt>
                <c:pt idx="10231">
                  <c:v>2.4343367042726882</c:v>
                </c:pt>
                <c:pt idx="10232">
                  <c:v>2.4431230505052333</c:v>
                </c:pt>
                <c:pt idx="10233">
                  <c:v>2.4516054308562896</c:v>
                </c:pt>
                <c:pt idx="10234">
                  <c:v>2.4597755808450548</c:v>
                </c:pt>
                <c:pt idx="10235">
                  <c:v>2.4676253271737165</c:v>
                </c:pt>
                <c:pt idx="10236">
                  <c:v>2.4751465985294119</c:v>
                </c:pt>
                <c:pt idx="10237">
                  <c:v>2.4823314364699742</c:v>
                </c:pt>
                <c:pt idx="10238">
                  <c:v>2.4891720063792437</c:v>
                </c:pt>
                <c:pt idx="10239">
                  <c:v>2.4956606084736861</c:v>
                </c:pt>
                <c:pt idx="10240">
                  <c:v>2.5017896888414053</c:v>
                </c:pt>
                <c:pt idx="10241">
                  <c:v>2.5075518504976846</c:v>
                </c:pt>
                <c:pt idx="10242">
                  <c:v>2.5129398644335148</c:v>
                </c:pt>
                <c:pt idx="10243">
                  <c:v>2.5179466806443207</c:v>
                </c:pt>
                <c:pt idx="10244">
                  <c:v>2.5225654391117041</c:v>
                </c:pt>
                <c:pt idx="10245">
                  <c:v>2.526789480723993</c:v>
                </c:pt>
                <c:pt idx="10246">
                  <c:v>2.5306123581122932</c:v>
                </c:pt>
                <c:pt idx="10247">
                  <c:v>2.5340278463833759</c:v>
                </c:pt>
                <c:pt idx="10248">
                  <c:v>2.5370299537241725</c:v>
                </c:pt>
                <c:pt idx="10249">
                  <c:v>2.5396129318629734</c:v>
                </c:pt>
                <c:pt idx="10250">
                  <c:v>2.5417712863619886</c:v>
                </c:pt>
                <c:pt idx="10251">
                  <c:v>2.5434997867206435</c:v>
                </c:pt>
                <c:pt idx="10252">
                  <c:v>2.5447934762685112</c:v>
                </c:pt>
                <c:pt idx="10253">
                  <c:v>2.5456476818294389</c:v>
                </c:pt>
                <c:pt idx="10254">
                  <c:v>2.5460580231298819</c:v>
                </c:pt>
                <c:pt idx="10255">
                  <c:v>2.5460204219357507</c:v>
                </c:pt>
                <c:pt idx="10256">
                  <c:v>2.5455311108958458</c:v>
                </c:pt>
                <c:pt idx="10257">
                  <c:v>2.5445866420685448</c:v>
                </c:pt>
                <c:pt idx="10258">
                  <c:v>2.5431838951148902</c:v>
                </c:pt>
                <c:pt idx="10259">
                  <c:v>2.5413200851377091</c:v>
                </c:pt>
                <c:pt idx="10260">
                  <c:v>2.5389927701439943</c:v>
                </c:pt>
                <c:pt idx="10261">
                  <c:v>2.5361998581183482</c:v>
                </c:pt>
                <c:pt idx="10262">
                  <c:v>2.5329396136801137</c:v>
                </c:pt>
                <c:pt idx="10263">
                  <c:v>2.5292106643160017</c:v>
                </c:pt>
                <c:pt idx="10264">
                  <c:v>2.5250120061630188</c:v>
                </c:pt>
                <c:pt idx="10265">
                  <c:v>2.5203430093306105</c:v>
                </c:pt>
                <c:pt idx="10266">
                  <c:v>2.5152034227429234</c:v>
                </c:pt>
                <c:pt idx="10267">
                  <c:v>2.5095933784902389</c:v>
                </c:pt>
                <c:pt idx="10268">
                  <c:v>2.5035133956695095</c:v>
                </c:pt>
                <c:pt idx="10269">
                  <c:v>2.4969643837077387</c:v>
                </c:pt>
                <c:pt idx="10270">
                  <c:v>2.4899476451526406</c:v>
                </c:pt>
                <c:pt idx="10271">
                  <c:v>2.4824648779166942</c:v>
                </c:pt>
                <c:pt idx="10272">
                  <c:v>2.4745181769719218</c:v>
                </c:pt>
                <c:pt idx="10273">
                  <c:v>2.4661100354776853</c:v>
                </c:pt>
                <c:pt idx="10274">
                  <c:v>2.4572433453411762</c:v>
                </c:pt>
                <c:pt idx="10275">
                  <c:v>2.4479213971985363</c:v>
                </c:pt>
                <c:pt idx="10276">
                  <c:v>2.4381478798143599</c:v>
                </c:pt>
                <c:pt idx="10277">
                  <c:v>2.4279268788919057</c:v>
                </c:pt>
                <c:pt idx="10278">
                  <c:v>2.4172628752958394</c:v>
                </c:pt>
                <c:pt idx="10279">
                  <c:v>2.4061607426792695</c:v>
                </c:pt>
                <c:pt idx="10280">
                  <c:v>2.3946257445197867</c:v>
                </c:pt>
                <c:pt idx="10281">
                  <c:v>2.3826635305632662</c:v>
                </c:pt>
                <c:pt idx="10282">
                  <c:v>2.3702801326763536</c:v>
                </c:pt>
                <c:pt idx="10283">
                  <c:v>2.3574819601119112</c:v>
                </c:pt>
                <c:pt idx="10284">
                  <c:v>2.3442757941918297</c:v>
                </c:pt>
                <c:pt idx="10285">
                  <c:v>2.3306687824146564</c:v>
                </c:pt>
                <c:pt idx="10286">
                  <c:v>2.3166684319911699</c:v>
                </c:pt>
                <c:pt idx="10287">
                  <c:v>2.3022826028187566</c:v>
                </c:pt>
                <c:pt idx="10288">
                  <c:v>2.2875194999075452</c:v>
                </c:pt>
                <c:pt idx="10289">
                  <c:v>2.2723876652618844</c:v>
                </c:pt>
                <c:pt idx="10290">
                  <c:v>2.2568959692359427</c:v>
                </c:pt>
                <c:pt idx="10291">
                  <c:v>2.2410536013733897</c:v>
                </c:pt>
                <c:pt idx="10292">
                  <c:v>2.2248700607465102</c:v>
                </c:pt>
                <c:pt idx="10293">
                  <c:v>2.2083551458104242</c:v>
                </c:pt>
                <c:pt idx="10294">
                  <c:v>2.1915189437903404</c:v>
                </c:pt>
                <c:pt idx="10295">
                  <c:v>2.1743718196190982</c:v>
                </c:pt>
                <c:pt idx="10296">
                  <c:v>2.1569244044394904</c:v>
                </c:pt>
                <c:pt idx="10297">
                  <c:v>2.1391875837021948</c:v>
                </c:pt>
                <c:pt idx="10298">
                  <c:v>2.1211724848677878</c:v>
                </c:pt>
                <c:pt idx="10299">
                  <c:v>2.1028904647432887</c:v>
                </c:pt>
                <c:pt idx="10300">
                  <c:v>2.0843530964701955</c:v>
                </c:pt>
                <c:pt idx="10301">
                  <c:v>2.0655721561928875</c:v>
                </c:pt>
                <c:pt idx="10302">
                  <c:v>2.0465596094263931</c:v>
                </c:pt>
                <c:pt idx="10303">
                  <c:v>2.0273275971510456</c:v>
                </c:pt>
                <c:pt idx="10304">
                  <c:v>2.0078884216579356</c:v>
                </c:pt>
                <c:pt idx="10305">
                  <c:v>1.9882545321738379</c:v>
                </c:pt>
                <c:pt idx="10306">
                  <c:v>1.9684385102856521</c:v>
                </c:pt>
                <c:pt idx="10307">
                  <c:v>1.9484530552010901</c:v>
                </c:pt>
                <c:pt idx="10308">
                  <c:v>1.9283109688605158</c:v>
                </c:pt>
                <c:pt idx="10309">
                  <c:v>1.9080251409388489</c:v>
                </c:pt>
                <c:pt idx="10310">
                  <c:v>1.8876085337544746</c:v>
                </c:pt>
                <c:pt idx="10311">
                  <c:v>1.8670741671240358</c:v>
                </c:pt>
                <c:pt idx="10312">
                  <c:v>1.8464351031777839</c:v>
                </c:pt>
                <c:pt idx="10313">
                  <c:v>1.8257044311756057</c:v>
                </c:pt>
                <c:pt idx="10314">
                  <c:v>1.8048952523413277</c:v>
                </c:pt>
                <c:pt idx="10315">
                  <c:v>1.7840206647507053</c:v>
                </c:pt>
                <c:pt idx="10316">
                  <c:v>1.763093748291205</c:v>
                </c:pt>
                <c:pt idx="10317">
                  <c:v>1.7421275497309161</c:v>
                </c:pt>
                <c:pt idx="10318">
                  <c:v>1.7211350679136808</c:v>
                </c:pt>
                <c:pt idx="10319">
                  <c:v>1.7001292391115896</c:v>
                </c:pt>
                <c:pt idx="10320">
                  <c:v>1.6791229225590218</c:v>
                </c:pt>
                <c:pt idx="10321">
                  <c:v>1.6581288861935861</c:v>
                </c:pt>
                <c:pt idx="10322">
                  <c:v>1.6371597926263219</c:v>
                </c:pt>
                <c:pt idx="10323">
                  <c:v>1.6162281853680147</c:v>
                </c:pt>
                <c:pt idx="10324">
                  <c:v>1.5953464753318949</c:v>
                </c:pt>
                <c:pt idx="10325">
                  <c:v>1.5745269276349259</c:v>
                </c:pt>
                <c:pt idx="10326">
                  <c:v>1.5537816487221607</c:v>
                </c:pt>
                <c:pt idx="10327">
                  <c:v>1.533122573829776</c:v>
                </c:pt>
                <c:pt idx="10328">
                  <c:v>1.5125614548094373</c:v>
                </c:pt>
                <c:pt idx="10329">
                  <c:v>1.4921098483325057</c:v>
                </c:pt>
                <c:pt idx="10330">
                  <c:v>1.4717791044897996</c:v>
                </c:pt>
                <c:pt idx="10331">
                  <c:v>1.4515803558046474</c:v>
                </c:pt>
                <c:pt idx="10332">
                  <c:v>1.4315245066756914</c:v>
                </c:pt>
                <c:pt idx="10333">
                  <c:v>1.4116222232607054</c:v>
                </c:pt>
                <c:pt idx="10334">
                  <c:v>1.3918839238170151</c:v>
                </c:pt>
                <c:pt idx="10335">
                  <c:v>1.3723197695122291</c:v>
                </c:pt>
                <c:pt idx="10336">
                  <c:v>1.3529396557097857</c:v>
                </c:pt>
                <c:pt idx="10337">
                  <c:v>1.3337532037490116</c:v>
                </c:pt>
                <c:pt idx="10338">
                  <c:v>1.3147697532173697</c:v>
                </c:pt>
                <c:pt idx="10339">
                  <c:v>1.2959983547317213</c:v>
                </c:pt>
                <c:pt idx="10340">
                  <c:v>1.2774477632290266</c:v>
                </c:pt>
                <c:pt idx="10341">
                  <c:v>1.2591264317731459</c:v>
                </c:pt>
                <c:pt idx="10342">
                  <c:v>1.2410425058842911</c:v>
                </c:pt>
                <c:pt idx="10343">
                  <c:v>1.2232038183886698</c:v>
                </c:pt>
                <c:pt idx="10344">
                  <c:v>1.2056178847957486</c:v>
                </c:pt>
                <c:pt idx="10345">
                  <c:v>1.1882918991979186</c:v>
                </c:pt>
                <c:pt idx="10346">
                  <c:v>1.1712327306979167</c:v>
                </c:pt>
                <c:pt idx="10347">
                  <c:v>1.1544469203567653</c:v>
                </c:pt>
                <c:pt idx="10348">
                  <c:v>1.1379406786628798</c:v>
                </c:pt>
                <c:pt idx="10349">
                  <c:v>1.1217198835182081</c:v>
                </c:pt>
                <c:pt idx="10350">
                  <c:v>1.1057900787343338</c:v>
                </c:pt>
                <c:pt idx="10351">
                  <c:v>1.0901564730355384</c:v>
                </c:pt>
                <c:pt idx="10352">
                  <c:v>1.0748239395600721</c:v>
                </c:pt>
                <c:pt idx="10353">
                  <c:v>1.0597970158528662</c:v>
                </c:pt>
                <c:pt idx="10354">
                  <c:v>1.0450799043409822</c:v>
                </c:pt>
                <c:pt idx="10355">
                  <c:v>1.030676473281338</c:v>
                </c:pt>
                <c:pt idx="10356">
                  <c:v>1.0165902581726214</c:v>
                </c:pt>
                <c:pt idx="10357">
                  <c:v>1.0028244636176977</c:v>
                </c:pt>
                <c:pt idx="10358">
                  <c:v>0.98938196562759839</c:v>
                </c:pt>
                <c:pt idx="10359">
                  <c:v>0.97626531435173769</c:v>
                </c:pt>
                <c:pt idx="10360">
                  <c:v>0.96347673722418214</c:v>
                </c:pt>
                <c:pt idx="10361">
                  <c:v>0.9510181425104226</c:v>
                </c:pt>
                <c:pt idx="10362">
                  <c:v>0.93889112324072965</c:v>
                </c:pt>
                <c:pt idx="10363">
                  <c:v>0.92709696151651189</c:v>
                </c:pt>
                <c:pt idx="10364">
                  <c:v>0.91563663317364541</c:v>
                </c:pt>
                <c:pt idx="10365">
                  <c:v>0.90451081278704459</c:v>
                </c:pt>
                <c:pt idx="10366">
                  <c:v>0.89371987900201777</c:v>
                </c:pt>
                <c:pt idx="10367">
                  <c:v>0.88326392017400257</c:v>
                </c:pt>
                <c:pt idx="10368">
                  <c:v>0.87314274030326067</c:v>
                </c:pt>
                <c:pt idx="10369">
                  <c:v>0.86335586524469465</c:v>
                </c:pt>
                <c:pt idx="10370">
                  <c:v>0.85390254917842834</c:v>
                </c:pt>
                <c:pt idx="10371">
                  <c:v>0.8447817813230567</c:v>
                </c:pt>
                <c:pt idx="10372">
                  <c:v>0.83599229287506671</c:v>
                </c:pt>
                <c:pt idx="10373">
                  <c:v>0.82753256415672904</c:v>
                </c:pt>
                <c:pt idx="10374">
                  <c:v>0.81940083195598301</c:v>
                </c:pt>
                <c:pt idx="10375">
                  <c:v>0.81159509704232213</c:v>
                </c:pt>
                <c:pt idx="10376">
                  <c:v>0.80411313183871369</c:v>
                </c:pt>
                <c:pt idx="10377">
                  <c:v>0.79695248823570541</c:v>
                </c:pt>
                <c:pt idx="10378">
                  <c:v>0.79011050553086237</c:v>
                </c:pt>
                <c:pt idx="10379">
                  <c:v>0.78358431847502596</c:v>
                </c:pt>
                <c:pt idx="10380">
                  <c:v>0.77737086541086042</c:v>
                </c:pt>
                <c:pt idx="10381">
                  <c:v>0.7714668964878667</c:v>
                </c:pt>
                <c:pt idx="10382">
                  <c:v>0.7658689819365746</c:v>
                </c:pt>
                <c:pt idx="10383">
                  <c:v>0.7605735203891677</c:v>
                </c:pt>
                <c:pt idx="10384">
                  <c:v>0.75557674722825829</c:v>
                </c:pt>
                <c:pt idx="10385">
                  <c:v>0.75087474295164069</c:v>
                </c:pt>
                <c:pt idx="10386">
                  <c:v>0.74646344153872934</c:v>
                </c:pt>
                <c:pt idx="10387">
                  <c:v>0.74233863880229367</c:v>
                </c:pt>
                <c:pt idx="10388">
                  <c:v>0.7384960007153325</c:v>
                </c:pt>
                <c:pt idx="10389">
                  <c:v>0.73493107169750416</c:v>
                </c:pt>
                <c:pt idx="10390">
                  <c:v>0.73163928285054636</c:v>
                </c:pt>
                <c:pt idx="10391">
                  <c:v>0.72861596012903651</c:v>
                </c:pt>
                <c:pt idx="10392">
                  <c:v>0.72585633243492464</c:v>
                </c:pt>
                <c:pt idx="10393">
                  <c:v>0.72335553962776677</c:v>
                </c:pt>
                <c:pt idx="10394">
                  <c:v>0.7211086404343594</c:v>
                </c:pt>
                <c:pt idx="10395">
                  <c:v>0.71911062025431161</c:v>
                </c:pt>
                <c:pt idx="10396">
                  <c:v>0.71735639884611557</c:v>
                </c:pt>
                <c:pt idx="10397">
                  <c:v>0.71584083788911379</c:v>
                </c:pt>
                <c:pt idx="10398">
                  <c:v>0.71455874841037503</c:v>
                </c:pt>
                <c:pt idx="10399">
                  <c:v>0.71350489806940065</c:v>
                </c:pt>
                <c:pt idx="10400">
                  <c:v>0.71267401829238286</c:v>
                </c:pt>
                <c:pt idx="10401">
                  <c:v>0.7120608112510447</c:v>
                </c:pt>
                <c:pt idx="10402">
                  <c:v>0.71165995667719306</c:v>
                </c:pt>
                <c:pt idx="10403">
                  <c:v>0.7114661185089548</c:v>
                </c:pt>
                <c:pt idx="10404">
                  <c:v>0.71147395136187552</c:v>
                </c:pt>
                <c:pt idx="10405">
                  <c:v>0.71167810682208243</c:v>
                </c:pt>
                <c:pt idx="10406">
                  <c:v>0.71207323955448043</c:v>
                </c:pt>
                <c:pt idx="10407">
                  <c:v>0.71265401322405053</c:v>
                </c:pt>
                <c:pt idx="10408">
                  <c:v>0.71341510622671089</c:v>
                </c:pt>
                <c:pt idx="10409">
                  <c:v>0.71435121722544492</c:v>
                </c:pt>
                <c:pt idx="10410">
                  <c:v>0.71545707049088891</c:v>
                </c:pt>
                <c:pt idx="10411">
                  <c:v>0.71672742104311915</c:v>
                </c:pt>
                <c:pt idx="10412">
                  <c:v>0.71815705959383436</c:v>
                </c:pt>
                <c:pt idx="10413">
                  <c:v>0.71974081728760808</c:v>
                </c:pt>
                <c:pt idx="10414">
                  <c:v>0.72147357024071279</c:v>
                </c:pt>
                <c:pt idx="10415">
                  <c:v>0.72335024387835412</c:v>
                </c:pt>
                <c:pt idx="10416">
                  <c:v>0.72536581706953795</c:v>
                </c:pt>
                <c:pt idx="10417">
                  <c:v>0.72751532606000335</c:v>
                </c:pt>
                <c:pt idx="10418">
                  <c:v>0.72979386820411896</c:v>
                </c:pt>
                <c:pt idx="10419">
                  <c:v>0.73219660549689591</c:v>
                </c:pt>
                <c:pt idx="10420">
                  <c:v>0.73471876790752977</c:v>
                </c:pt>
                <c:pt idx="10421">
                  <c:v>0.73735565651533486</c:v>
                </c:pt>
                <c:pt idx="10422">
                  <c:v>0.74010264645147739</c:v>
                </c:pt>
                <c:pt idx="10423">
                  <c:v>0.74295518964765628</c:v>
                </c:pt>
                <c:pt idx="10424">
                  <c:v>0.7459088173945595</c:v>
                </c:pt>
                <c:pt idx="10425">
                  <c:v>0.74895914271285569</c:v>
                </c:pt>
                <c:pt idx="10426">
                  <c:v>0.75210186253958999</c:v>
                </c:pt>
                <c:pt idx="10427">
                  <c:v>0.75533275973397251</c:v>
                </c:pt>
                <c:pt idx="10428">
                  <c:v>0.75864770490410538</c:v>
                </c:pt>
                <c:pt idx="10429">
                  <c:v>0.76204265806024263</c:v>
                </c:pt>
                <c:pt idx="10430">
                  <c:v>0.7655136700970655</c:v>
                </c:pt>
                <c:pt idx="10431">
                  <c:v>0.76905688410934503</c:v>
                </c:pt>
                <c:pt idx="10432">
                  <c:v>0.77266853654460943</c:v>
                </c:pt>
                <c:pt idx="10433">
                  <c:v>0.7763449581975963</c:v>
                </c:pt>
                <c:pt idx="10434">
                  <c:v>0.78008257505008938</c:v>
                </c:pt>
                <c:pt idx="10435">
                  <c:v>0.78387790896074339</c:v>
                </c:pt>
                <c:pt idx="10436">
                  <c:v>0.78772757820985262</c:v>
                </c:pt>
                <c:pt idx="10437">
                  <c:v>0.79162829790169364</c:v>
                </c:pt>
                <c:pt idx="10438">
                  <c:v>0.795576880232848</c:v>
                </c:pt>
                <c:pt idx="10439">
                  <c:v>0.79957023462553556</c:v>
                </c:pt>
                <c:pt idx="10440">
                  <c:v>0.80360536773667879</c:v>
                </c:pt>
                <c:pt idx="10441">
                  <c:v>0.80767938334234468</c:v>
                </c:pt>
                <c:pt idx="10442">
                  <c:v>0.81178948210515989</c:v>
                </c:pt>
                <c:pt idx="10443">
                  <c:v>0.8159329612286137</c:v>
                </c:pt>
                <c:pt idx="10444">
                  <c:v>0.82010721400278064</c:v>
                </c:pt>
                <c:pt idx="10445">
                  <c:v>0.82430972924647361</c:v>
                </c:pt>
                <c:pt idx="10446">
                  <c:v>0.8285380906497064</c:v>
                </c:pt>
                <c:pt idx="10447">
                  <c:v>0.83278997602241145</c:v>
                </c:pt>
                <c:pt idx="10448">
                  <c:v>0.83706315645297991</c:v>
                </c:pt>
                <c:pt idx="10449">
                  <c:v>0.84135549538153065</c:v>
                </c:pt>
                <c:pt idx="10450">
                  <c:v>0.84566494759209865</c:v>
                </c:pt>
                <c:pt idx="10451">
                  <c:v>0.84998955812927512</c:v>
                </c:pt>
                <c:pt idx="10452">
                  <c:v>0.85432746114184988</c:v>
                </c:pt>
                <c:pt idx="10453">
                  <c:v>0.85867687866011677</c:v>
                </c:pt>
                <c:pt idx="10454">
                  <c:v>0.86303611930815161</c:v>
                </c:pt>
                <c:pt idx="10455">
                  <c:v>0.8674035769583377</c:v>
                </c:pt>
                <c:pt idx="10456">
                  <c:v>0.87177772933026709</c:v>
                </c:pt>
                <c:pt idx="10457">
                  <c:v>0.87615713653842631</c:v>
                </c:pt>
                <c:pt idx="10458">
                  <c:v>0.88054043959259665</c:v>
                </c:pt>
                <c:pt idx="10459">
                  <c:v>0.88492635885510751</c:v>
                </c:pt>
                <c:pt idx="10460">
                  <c:v>0.88931369245848346</c:v>
                </c:pt>
                <c:pt idx="10461">
                  <c:v>0.8937013146867504</c:v>
                </c:pt>
                <c:pt idx="10462">
                  <c:v>0.89808817432454069</c:v>
                </c:pt>
                <c:pt idx="10463">
                  <c:v>0.90247329297695855</c:v>
                </c:pt>
                <c:pt idx="10464">
                  <c:v>0.90685576336372453</c:v>
                </c:pt>
                <c:pt idx="10465">
                  <c:v>0.91123474759089362</c:v>
                </c:pt>
                <c:pt idx="10466">
                  <c:v>0.91560947540251436</c:v>
                </c:pt>
                <c:pt idx="10467">
                  <c:v>0.91997924241688933</c:v>
                </c:pt>
                <c:pt idx="10468">
                  <c:v>0.9243434083482378</c:v>
                </c:pt>
                <c:pt idx="10469">
                  <c:v>0.92870139521825734</c:v>
                </c:pt>
                <c:pt idx="10470">
                  <c:v>0.93305268555911069</c:v>
                </c:pt>
                <c:pt idx="10471">
                  <c:v>0.93739682061094332</c:v>
                </c:pt>
                <c:pt idx="10472">
                  <c:v>0.94173339851676818</c:v>
                </c:pt>
                <c:pt idx="10473">
                  <c:v>0.94606207251581731</c:v>
                </c:pt>
                <c:pt idx="10474">
                  <c:v>0.95038254913861731</c:v>
                </c:pt>
                <c:pt idx="10475">
                  <c:v>0.95469458640594751</c:v>
                </c:pt>
                <c:pt idx="10476">
                  <c:v>0.95899799203297842</c:v>
                </c:pt>
                <c:pt idx="10477">
                  <c:v>0.96329262164102969</c:v>
                </c:pt>
                <c:pt idx="10478">
                  <c:v>0.96757837697889371</c:v>
                </c:pt>
                <c:pt idx="10479">
                  <c:v>0.97185520415478455</c:v>
                </c:pt>
                <c:pt idx="10480">
                  <c:v>0.9761230918808016</c:v>
                </c:pt>
                <c:pt idx="10481">
                  <c:v>0.98038206973191477</c:v>
                </c:pt>
                <c:pt idx="10482">
                  <c:v>0.98463220642072669</c:v>
                </c:pt>
                <c:pt idx="10483">
                  <c:v>0.98887360808776059</c:v>
                </c:pt>
                <c:pt idx="10484">
                  <c:v>0.99310641661105981</c:v>
                </c:pt>
                <c:pt idx="10485">
                  <c:v>0.99733080793441231</c:v>
                </c:pt>
                <c:pt idx="10486">
                  <c:v>1.0015469904157368</c:v>
                </c:pt>
                <c:pt idx="10487">
                  <c:v>1.0057552031964598</c:v>
                </c:pt>
                <c:pt idx="10488">
                  <c:v>1.0099557145933771</c:v>
                </c:pt>
                <c:pt idx="10489">
                  <c:v>1.0141488205117448</c:v>
                </c:pt>
                <c:pt idx="10490">
                  <c:v>1.0183348428843579</c:v>
                </c:pt>
                <c:pt idx="10491">
                  <c:v>1.0225141281314081</c:v>
                </c:pt>
                <c:pt idx="10492">
                  <c:v>1.0266870456477899</c:v>
                </c:pt>
                <c:pt idx="10493">
                  <c:v>1.0308539863130146</c:v>
                </c:pt>
                <c:pt idx="10494">
                  <c:v>1.0350153610278343</c:v>
                </c:pt>
                <c:pt idx="10495">
                  <c:v>1.0391715992764059</c:v>
                </c:pt>
                <c:pt idx="10496">
                  <c:v>1.0433231477131104</c:v>
                </c:pt>
                <c:pt idx="10497">
                  <c:v>1.0474704687772545</c:v>
                </c:pt>
                <c:pt idx="10498">
                  <c:v>1.0516140393315943</c:v>
                </c:pt>
                <c:pt idx="10499">
                  <c:v>1.0557543493293697</c:v>
                </c:pt>
                <c:pt idx="10500">
                  <c:v>1.059891900505781</c:v>
                </c:pt>
                <c:pt idx="10501">
                  <c:v>1.064027205096302</c:v>
                </c:pt>
                <c:pt idx="10502">
                  <c:v>1.068160784580072</c:v>
                </c:pt>
                <c:pt idx="10503">
                  <c:v>1.0722931684507291</c:v>
                </c:pt>
                <c:pt idx="10504">
                  <c:v>1.0764248930106199</c:v>
                </c:pt>
                <c:pt idx="10505">
                  <c:v>1.0805565001919855</c:v>
                </c:pt>
                <c:pt idx="10506">
                  <c:v>1.0846885364019339</c:v>
                </c:pt>
                <c:pt idx="10507">
                  <c:v>1.0888215513930048</c:v>
                </c:pt>
                <c:pt idx="10508">
                  <c:v>1.0929560971567966</c:v>
                </c:pt>
                <c:pt idx="10509">
                  <c:v>1.0970927268422659</c:v>
                </c:pt>
                <c:pt idx="10510">
                  <c:v>1.1012319936966466</c:v>
                </c:pt>
                <c:pt idx="10511">
                  <c:v>1.1053744500299589</c:v>
                </c:pt>
                <c:pt idx="10512">
                  <c:v>1.1095206462011498</c:v>
                </c:pt>
                <c:pt idx="10513">
                  <c:v>1.1136711296257069</c:v>
                </c:pt>
                <c:pt idx="10514">
                  <c:v>1.1178264438052468</c:v>
                </c:pt>
                <c:pt idx="10515">
                  <c:v>1.1219871273778379</c:v>
                </c:pt>
                <c:pt idx="10516">
                  <c:v>1.1261537131868096</c:v>
                </c:pt>
                <c:pt idx="10517">
                  <c:v>1.1303267273707065</c:v>
                </c:pt>
                <c:pt idx="10518">
                  <c:v>1.1345066884707866</c:v>
                </c:pt>
                <c:pt idx="10519">
                  <c:v>1.13869410655726</c:v>
                </c:pt>
                <c:pt idx="10520">
                  <c:v>1.1428894823729498</c:v>
                </c:pt>
                <c:pt idx="10521">
                  <c:v>1.1470933064934226</c:v>
                </c:pt>
                <c:pt idx="10522">
                  <c:v>1.1513060585034138</c:v>
                </c:pt>
                <c:pt idx="10523">
                  <c:v>1.1555282061889938</c:v>
                </c:pt>
                <c:pt idx="10524">
                  <c:v>1.1597602047446618</c:v>
                </c:pt>
                <c:pt idx="10525">
                  <c:v>1.1640024959938833</c:v>
                </c:pt>
                <c:pt idx="10526">
                  <c:v>1.168255507625104</c:v>
                </c:pt>
                <c:pt idx="10527">
                  <c:v>1.1725196524381019</c:v>
                </c:pt>
                <c:pt idx="10528">
                  <c:v>1.176795327605034</c:v>
                </c:pt>
                <c:pt idx="10529">
                  <c:v>1.1810829139422323</c:v>
                </c:pt>
                <c:pt idx="10530">
                  <c:v>1.1853827751932484</c:v>
                </c:pt>
                <c:pt idx="10531">
                  <c:v>1.1896952573233204</c:v>
                </c:pt>
                <c:pt idx="10532">
                  <c:v>1.1940206878221797</c:v>
                </c:pt>
                <c:pt idx="10533">
                  <c:v>1.1983593750192822</c:v>
                </c:pt>
                <c:pt idx="10534">
                  <c:v>1.2027116074055315</c:v>
                </c:pt>
                <c:pt idx="10535">
                  <c:v>1.2070776529653682</c:v>
                </c:pt>
                <c:pt idx="10536">
                  <c:v>1.2114577585162971</c:v>
                </c:pt>
                <c:pt idx="10537">
                  <c:v>1.2158521490574217</c:v>
                </c:pt>
                <c:pt idx="10538">
                  <c:v>1.2202610271236574</c:v>
                </c:pt>
                <c:pt idx="10539">
                  <c:v>1.224684572149449</c:v>
                </c:pt>
                <c:pt idx="10540">
                  <c:v>1.2291229398375341</c:v>
                </c:pt>
                <c:pt idx="10541">
                  <c:v>1.2335762615362311</c:v>
                </c:pt>
                <c:pt idx="10542">
                  <c:v>1.2380446436211752</c:v>
                </c:pt>
                <c:pt idx="10543">
                  <c:v>1.2425281668854389</c:v>
                </c:pt>
                <c:pt idx="10544">
                  <c:v>1.2470268859355118</c:v>
                </c:pt>
                <c:pt idx="10545">
                  <c:v>1.2515408285920626</c:v>
                </c:pt>
                <c:pt idx="10546">
                  <c:v>1.2560699952988779</c:v>
                </c:pt>
                <c:pt idx="10547">
                  <c:v>1.2606143585372998</c:v>
                </c:pt>
                <c:pt idx="10548">
                  <c:v>1.2651738622470374</c:v>
                </c:pt>
                <c:pt idx="10549">
                  <c:v>1.2697484212531187</c:v>
                </c:pt>
                <c:pt idx="10550">
                  <c:v>1.2743379207005499</c:v>
                </c:pt>
                <c:pt idx="10551">
                  <c:v>1.278942215495549</c:v>
                </c:pt>
                <c:pt idx="10552">
                  <c:v>1.2835611297537286</c:v>
                </c:pt>
                <c:pt idx="10553">
                  <c:v>1.2881944562558572</c:v>
                </c:pt>
                <c:pt idx="10554">
                  <c:v>1.2928419559131594</c:v>
                </c:pt>
                <c:pt idx="10555">
                  <c:v>1.2975033572397165</c:v>
                </c:pt>
                <c:pt idx="10556">
                  <c:v>1.3021783558337097</c:v>
                </c:pt>
                <c:pt idx="10557">
                  <c:v>1.3068666138704914</c:v>
                </c:pt>
                <c:pt idx="10558">
                  <c:v>1.311567759603798</c:v>
                </c:pt>
                <c:pt idx="10559">
                  <c:v>1.3162813868791976</c:v>
                </c:pt>
                <c:pt idx="10560">
                  <c:v>1.3210070546587553</c:v>
                </c:pt>
                <c:pt idx="10561">
                  <c:v>1.3257442865599391</c:v>
                </c:pt>
                <c:pt idx="10562">
                  <c:v>1.3304925704056501</c:v>
                </c:pt>
                <c:pt idx="10563">
                  <c:v>1.335251357791043</c:v>
                </c:pt>
                <c:pt idx="10564">
                  <c:v>1.3400200636636281</c:v>
                </c:pt>
                <c:pt idx="10565">
                  <c:v>1.3447980659231877</c:v>
                </c:pt>
                <c:pt idx="10566">
                  <c:v>1.3495847050352032</c:v>
                </c:pt>
                <c:pt idx="10567">
                  <c:v>1.3543792836660746</c:v>
                </c:pt>
                <c:pt idx="10568">
                  <c:v>1.3591810663380572</c:v>
                </c:pt>
                <c:pt idx="10569">
                  <c:v>1.3639892791037662</c:v>
                </c:pt>
                <c:pt idx="10570">
                  <c:v>1.3688031092448827</c:v>
                </c:pt>
                <c:pt idx="10571">
                  <c:v>1.3736217049939619</c:v>
                </c:pt>
                <c:pt idx="10572">
                  <c:v>1.3784441752817029</c:v>
                </c:pt>
                <c:pt idx="10573">
                  <c:v>1.3832695895109699</c:v>
                </c:pt>
                <c:pt idx="10574">
                  <c:v>1.3880969773582661</c:v>
                </c:pt>
                <c:pt idx="10575">
                  <c:v>1.3929253286062169</c:v>
                </c:pt>
                <c:pt idx="10576">
                  <c:v>1.3977535930051492</c:v>
                </c:pt>
                <c:pt idx="10577">
                  <c:v>1.4025806801698684</c:v>
                </c:pt>
                <c:pt idx="10578">
                  <c:v>1.4074054595078564</c:v>
                </c:pt>
                <c:pt idx="10579">
                  <c:v>1.4122267601858958</c:v>
                </c:pt>
                <c:pt idx="10580">
                  <c:v>1.4170433711315482</c:v>
                </c:pt>
                <c:pt idx="10581">
                  <c:v>1.4218540410763039</c:v>
                </c:pt>
                <c:pt idx="10582">
                  <c:v>1.42665747863718</c:v>
                </c:pt>
                <c:pt idx="10583">
                  <c:v>1.4314523524418246</c:v>
                </c:pt>
                <c:pt idx="10584">
                  <c:v>1.4362372912968957</c:v>
                </c:pt>
                <c:pt idx="10585">
                  <c:v>1.4410108844020602</c:v>
                </c:pt>
                <c:pt idx="10586">
                  <c:v>1.4457716816112798</c:v>
                </c:pt>
                <c:pt idx="10587">
                  <c:v>1.4505181937425247</c:v>
                </c:pt>
                <c:pt idx="10588">
                  <c:v>1.4552488929381178</c:v>
                </c:pt>
                <c:pt idx="10589">
                  <c:v>1.4599622130754561</c:v>
                </c:pt>
                <c:pt idx="10590">
                  <c:v>1.4646565502336435</c:v>
                </c:pt>
                <c:pt idx="10591">
                  <c:v>1.4693302632117913</c:v>
                </c:pt>
                <c:pt idx="10592">
                  <c:v>1.4739816741057479</c:v>
                </c:pt>
                <c:pt idx="10593">
                  <c:v>1.4786090689404308</c:v>
                </c:pt>
                <c:pt idx="10594">
                  <c:v>1.4832106983636555</c:v>
                </c:pt>
                <c:pt idx="10595">
                  <c:v>1.4877847783967486</c:v>
                </c:pt>
                <c:pt idx="10596">
                  <c:v>1.4923294912488398</c:v>
                </c:pt>
                <c:pt idx="10597">
                  <c:v>1.4968429861922985</c:v>
                </c:pt>
                <c:pt idx="10598">
                  <c:v>1.5013233805018835</c:v>
                </c:pt>
                <c:pt idx="10599">
                  <c:v>1.5057687604582566</c:v>
                </c:pt>
                <c:pt idx="10600">
                  <c:v>1.510177182416595</c:v>
                </c:pt>
                <c:pt idx="10601">
                  <c:v>1.5145466739407047</c:v>
                </c:pt>
                <c:pt idx="10602">
                  <c:v>1.5188752350039758</c:v>
                </c:pt>
                <c:pt idx="10603">
                  <c:v>1.5231608392578548</c:v>
                </c:pt>
                <c:pt idx="10604">
                  <c:v>1.5274014353662848</c:v>
                </c:pt>
                <c:pt idx="10605">
                  <c:v>1.53159494841003</c:v>
                </c:pt>
                <c:pt idx="10606">
                  <c:v>1.5357392813569495</c:v>
                </c:pt>
                <c:pt idx="10607">
                  <c:v>1.5398323166011818</c:v>
                </c:pt>
                <c:pt idx="10608">
                  <c:v>1.5438719175696214</c:v>
                </c:pt>
                <c:pt idx="10609">
                  <c:v>1.5478559303970711</c:v>
                </c:pt>
                <c:pt idx="10610">
                  <c:v>1.5517821856673517</c:v>
                </c:pt>
                <c:pt idx="10611">
                  <c:v>1.5556485002208105</c:v>
                </c:pt>
                <c:pt idx="10612">
                  <c:v>1.5594526790296204</c:v>
                </c:pt>
                <c:pt idx="10613">
                  <c:v>1.5631925171352978</c:v>
                </c:pt>
                <c:pt idx="10614">
                  <c:v>1.5668658016529557</c:v>
                </c:pt>
                <c:pt idx="10615">
                  <c:v>1.5704703138359446</c:v>
                </c:pt>
                <c:pt idx="10616">
                  <c:v>1.5740038312042981</c:v>
                </c:pt>
                <c:pt idx="10617">
                  <c:v>1.5774641297297767</c:v>
                </c:pt>
                <c:pt idx="10618">
                  <c:v>1.5808489860830175</c:v>
                </c:pt>
                <c:pt idx="10619">
                  <c:v>1.5841561799325432</c:v>
                </c:pt>
                <c:pt idx="10620">
                  <c:v>1.5873834963017033</c:v>
                </c:pt>
                <c:pt idx="10621">
                  <c:v>1.5905287279749698</c:v>
                </c:pt>
                <c:pt idx="10622">
                  <c:v>1.5935896779546865</c:v>
                </c:pt>
                <c:pt idx="10623">
                  <c:v>1.5965641619637505</c:v>
                </c:pt>
                <c:pt idx="10624">
                  <c:v>1.5994500109928806</c:v>
                </c:pt>
                <c:pt idx="10625">
                  <c:v>1.6022450738893537</c:v>
                </c:pt>
                <c:pt idx="10626">
                  <c:v>1.6049472199822516</c:v>
                </c:pt>
                <c:pt idx="10627">
                  <c:v>1.6075543417423814</c:v>
                </c:pt>
                <c:pt idx="10628">
                  <c:v>1.6100643574741638</c:v>
                </c:pt>
                <c:pt idx="10629">
                  <c:v>1.6124752140341641</c:v>
                </c:pt>
                <c:pt idx="10630">
                  <c:v>1.6147848895728001</c:v>
                </c:pt>
                <c:pt idx="10631">
                  <c:v>1.6169913962954439</c:v>
                </c:pt>
                <c:pt idx="10632">
                  <c:v>1.619092783239602</c:v>
                </c:pt>
                <c:pt idx="10633">
                  <c:v>1.6210871390625445</c:v>
                </c:pt>
                <c:pt idx="10634">
                  <c:v>1.6229725948354841</c:v>
                </c:pt>
                <c:pt idx="10635">
                  <c:v>1.6247473268395849</c:v>
                </c:pt>
                <c:pt idx="10636">
                  <c:v>1.6264095593601373</c:v>
                </c:pt>
                <c:pt idx="10637">
                  <c:v>1.627957567472144</c:v>
                </c:pt>
                <c:pt idx="10638">
                  <c:v>1.62938967981456</c:v>
                </c:pt>
                <c:pt idx="10639">
                  <c:v>1.6307042813462087</c:v>
                </c:pt>
                <c:pt idx="10640">
                  <c:v>1.6318998160795055</c:v>
                </c:pt>
                <c:pt idx="10641">
                  <c:v>1.6329747897870419</c:v>
                </c:pt>
                <c:pt idx="10642">
                  <c:v>1.6339277726742756</c:v>
                </c:pt>
                <c:pt idx="10643">
                  <c:v>1.6347574020147992</c:v>
                </c:pt>
                <c:pt idx="10644">
                  <c:v>1.6354623847417467</c:v>
                </c:pt>
                <c:pt idx="10645">
                  <c:v>1.6360414999892821</c:v>
                </c:pt>
                <c:pt idx="10646">
                  <c:v>1.6364936015820517</c:v>
                </c:pt>
                <c:pt idx="10647">
                  <c:v>1.6368176204629161</c:v>
                </c:pt>
                <c:pt idx="10648">
                  <c:v>1.6370125670557529</c:v>
                </c:pt>
                <c:pt idx="10649">
                  <c:v>1.6370775335583596</c:v>
                </c:pt>
                <c:pt idx="10650">
                  <c:v>1.6370116961601338</c:v>
                </c:pt>
                <c:pt idx="10651">
                  <c:v>1.6368143171770511</c:v>
                </c:pt>
                <c:pt idx="10652">
                  <c:v>1.6364847471010369</c:v>
                </c:pt>
                <c:pt idx="10653">
                  <c:v>1.6360224265590675</c:v>
                </c:pt>
                <c:pt idx="10654">
                  <c:v>1.6354268881739837</c:v>
                </c:pt>
                <c:pt idx="10655">
                  <c:v>1.6346977583247062</c:v>
                </c:pt>
                <c:pt idx="10656">
                  <c:v>1.633834758800931</c:v>
                </c:pt>
                <c:pt idx="10657">
                  <c:v>1.6328377083460281</c:v>
                </c:pt>
                <c:pt idx="10658">
                  <c:v>1.6317065240845541</c:v>
                </c:pt>
                <c:pt idx="10659">
                  <c:v>1.6304412228312559</c:v>
                </c:pt>
                <c:pt idx="10660">
                  <c:v>1.6290419222742767</c:v>
                </c:pt>
                <c:pt idx="10661">
                  <c:v>1.6275088420331958</c:v>
                </c:pt>
                <c:pt idx="10662">
                  <c:v>1.6258423045822459</c:v>
                </c:pt>
                <c:pt idx="10663">
                  <c:v>1.6240427360415952</c:v>
                </c:pt>
                <c:pt idx="10664">
                  <c:v>1.6221106668281327</c:v>
                </c:pt>
                <c:pt idx="10665">
                  <c:v>1.62004673216557</c:v>
                </c:pt>
                <c:pt idx="10666">
                  <c:v>1.6178516724500598</c:v>
                </c:pt>
                <c:pt idx="10667">
                  <c:v>1.6155263334697803</c:v>
                </c:pt>
                <c:pt idx="10668">
                  <c:v>1.6130716664745079</c:v>
                </c:pt>
                <c:pt idx="10669">
                  <c:v>1.6104887280944085</c:v>
                </c:pt>
                <c:pt idx="10670">
                  <c:v>1.6077786801078597</c:v>
                </c:pt>
                <c:pt idx="10671">
                  <c:v>1.6049427890522641</c:v>
                </c:pt>
                <c:pt idx="10672">
                  <c:v>1.6019824256833441</c:v>
                </c:pt>
                <c:pt idx="10673">
                  <c:v>1.598899064275898</c:v>
                </c:pt>
                <c:pt idx="10674">
                  <c:v>1.5956942817701147</c:v>
                </c:pt>
                <c:pt idx="10675">
                  <c:v>1.5923697567618089</c:v>
                </c:pt>
                <c:pt idx="10676">
                  <c:v>1.5889272683361582</c:v>
                </c:pt>
                <c:pt idx="10677">
                  <c:v>1.585368694746351</c:v>
                </c:pt>
                <c:pt idx="10678">
                  <c:v>1.5816960119392198</c:v>
                </c:pt>
                <c:pt idx="10679">
                  <c:v>1.5779112919261438</c:v>
                </c:pt>
                <c:pt idx="10680">
                  <c:v>1.574016701004167</c:v>
                </c:pt>
                <c:pt idx="10681">
                  <c:v>1.5700144978278479</c:v>
                </c:pt>
                <c:pt idx="10682">
                  <c:v>1.5659070313336176</c:v>
                </c:pt>
                <c:pt idx="10683">
                  <c:v>1.5616967385202556</c:v>
                </c:pt>
                <c:pt idx="10684">
                  <c:v>1.5573861420882325</c:v>
                </c:pt>
                <c:pt idx="10685">
                  <c:v>1.5529778479420793</c:v>
                </c:pt>
                <c:pt idx="10686">
                  <c:v>1.5484745425572906</c:v>
                </c:pt>
                <c:pt idx="10687">
                  <c:v>1.5438789902170174</c:v>
                </c:pt>
                <c:pt idx="10688">
                  <c:v>1.5391940301251354</c:v>
                </c:pt>
                <c:pt idx="10689">
                  <c:v>1.53442257339516</c:v>
                </c:pt>
                <c:pt idx="10690">
                  <c:v>1.5295675999251022</c:v>
                </c:pt>
                <c:pt idx="10691">
                  <c:v>1.5246321551596784</c:v>
                </c:pt>
                <c:pt idx="10692">
                  <c:v>1.5196193467469978</c:v>
                </c:pt>
                <c:pt idx="10693">
                  <c:v>1.5145323410956226</c:v>
                </c:pt>
                <c:pt idx="10694">
                  <c:v>1.5093743598370315</c:v>
                </c:pt>
                <c:pt idx="10695">
                  <c:v>1.5041486762009493</c:v>
                </c:pt>
                <c:pt idx="10696">
                  <c:v>1.4988586113057221</c:v>
                </c:pt>
                <c:pt idx="10697">
                  <c:v>1.4935075303789085</c:v>
                </c:pt>
                <c:pt idx="10698">
                  <c:v>1.488098838904377</c:v>
                </c:pt>
                <c:pt idx="10699">
                  <c:v>1.4826359787108341</c:v>
                </c:pt>
                <c:pt idx="10700">
                  <c:v>1.477122424004081</c:v>
                </c:pt>
                <c:pt idx="10701">
                  <c:v>1.4715616773533831</c:v>
                </c:pt>
                <c:pt idx="10702">
                  <c:v>1.4659572656366859</c:v>
                </c:pt>
                <c:pt idx="10703">
                  <c:v>1.460312735953823</c:v>
                </c:pt>
                <c:pt idx="10704">
                  <c:v>1.454631651512813</c:v>
                </c:pt>
                <c:pt idx="10705">
                  <c:v>1.4489175875015516</c:v>
                </c:pt>
                <c:pt idx="10706">
                  <c:v>1.4431741269443168</c:v>
                </c:pt>
                <c:pt idx="10707">
                  <c:v>1.437404856561165</c:v>
                </c:pt>
                <c:pt idx="10708">
                  <c:v>1.4316133626267151</c:v>
                </c:pt>
                <c:pt idx="10709">
                  <c:v>1.4258032268450598</c:v>
                </c:pt>
                <c:pt idx="10710">
                  <c:v>1.4199780222410698</c:v>
                </c:pt>
                <c:pt idx="10711">
                  <c:v>1.4141413090829578</c:v>
                </c:pt>
                <c:pt idx="10712">
                  <c:v>1.4082966308339531</c:v>
                </c:pt>
                <c:pt idx="10713">
                  <c:v>1.4024475101503588</c:v>
                </c:pt>
                <c:pt idx="10714">
                  <c:v>1.3965974449243741</c:v>
                </c:pt>
                <c:pt idx="10715">
                  <c:v>1.3907499043861828</c:v>
                </c:pt>
                <c:pt idx="10716">
                  <c:v>1.3849083252645069</c:v>
                </c:pt>
                <c:pt idx="10717">
                  <c:v>1.3790761080196399</c:v>
                </c:pt>
                <c:pt idx="10718">
                  <c:v>1.3732566131500916</c:v>
                </c:pt>
                <c:pt idx="10719">
                  <c:v>1.3674531575809978</c:v>
                </c:pt>
                <c:pt idx="10720">
                  <c:v>1.3616690111410459</c:v>
                </c:pt>
                <c:pt idx="10721">
                  <c:v>1.3559073931328418</c:v>
                </c:pt>
                <c:pt idx="10722">
                  <c:v>1.3501714690014761</c:v>
                </c:pt>
                <c:pt idx="10723">
                  <c:v>1.3444643471088058</c:v>
                </c:pt>
                <c:pt idx="10724">
                  <c:v>1.3387890756162775</c:v>
                </c:pt>
                <c:pt idx="10725">
                  <c:v>1.3331486394818337</c:v>
                </c:pt>
                <c:pt idx="10726">
                  <c:v>1.3275459575770658</c:v>
                </c:pt>
                <c:pt idx="10727">
                  <c:v>1.3219838799255341</c:v>
                </c:pt>
                <c:pt idx="10728">
                  <c:v>1.3164651850682199</c:v>
                </c:pt>
                <c:pt idx="10729">
                  <c:v>1.3109925775604478</c:v>
                </c:pt>
                <c:pt idx="10730">
                  <c:v>1.3055686856009261</c:v>
                </c:pt>
                <c:pt idx="10731">
                  <c:v>1.300196058798287</c:v>
                </c:pt>
                <c:pt idx="10732">
                  <c:v>1.2948771660769229</c:v>
                </c:pt>
                <c:pt idx="10733">
                  <c:v>1.2896143937233997</c:v>
                </c:pt>
                <c:pt idx="10734">
                  <c:v>1.2844100435764165</c:v>
                </c:pt>
                <c:pt idx="10735">
                  <c:v>1.2792663313637043</c:v>
                </c:pt>
                <c:pt idx="10736">
                  <c:v>1.274185385181358</c:v>
                </c:pt>
                <c:pt idx="10737">
                  <c:v>1.26916924412554</c:v>
                </c:pt>
                <c:pt idx="10738">
                  <c:v>1.2642198570670018</c:v>
                </c:pt>
                <c:pt idx="10739">
                  <c:v>1.2593390815780698</c:v>
                </c:pt>
                <c:pt idx="10740">
                  <c:v>1.2545286830054954</c:v>
                </c:pt>
                <c:pt idx="10741">
                  <c:v>1.24979033369121</c:v>
                </c:pt>
                <c:pt idx="10742">
                  <c:v>1.245125612342584</c:v>
                </c:pt>
                <c:pt idx="10743">
                  <c:v>1.2405360035464259</c:v>
                </c:pt>
                <c:pt idx="10744">
                  <c:v>1.2360228974302738</c:v>
                </c:pt>
                <c:pt idx="10745">
                  <c:v>1.2315875894655077</c:v>
                </c:pt>
                <c:pt idx="10746">
                  <c:v>1.2272312804137673</c:v>
                </c:pt>
                <c:pt idx="10747">
                  <c:v>1.222955076412884</c:v>
                </c:pt>
                <c:pt idx="10748">
                  <c:v>1.2187599891992629</c:v>
                </c:pt>
                <c:pt idx="10749">
                  <c:v>1.2146469364666861</c:v>
                </c:pt>
                <c:pt idx="10750">
                  <c:v>1.2106167423560499</c:v>
                </c:pt>
                <c:pt idx="10751">
                  <c:v>1.2066701380745113</c:v>
                </c:pt>
                <c:pt idx="10752">
                  <c:v>1.202807762640159</c:v>
                </c:pt>
                <c:pt idx="10753">
                  <c:v>1.1990301637495664</c:v>
                </c:pt>
                <c:pt idx="10754">
                  <c:v>1.1953377987632541</c:v>
                </c:pt>
                <c:pt idx="10755">
                  <c:v>1.1917310358056339</c:v>
                </c:pt>
                <c:pt idx="10756">
                  <c:v>1.1882101549774353</c:v>
                </c:pt>
                <c:pt idx="10757">
                  <c:v>1.1847753496720177</c:v>
                </c:pt>
                <c:pt idx="10758">
                  <c:v>1.1814267279964659</c:v>
                </c:pt>
                <c:pt idx="10759">
                  <c:v>1.1781643142887841</c:v>
                </c:pt>
                <c:pt idx="10760">
                  <c:v>1.1749880507289605</c:v>
                </c:pt>
                <c:pt idx="10761">
                  <c:v>1.1718977990392299</c:v>
                </c:pt>
                <c:pt idx="10762">
                  <c:v>1.1688933422667322</c:v>
                </c:pt>
                <c:pt idx="10763">
                  <c:v>1.1659743866463779</c:v>
                </c:pt>
                <c:pt idx="10764">
                  <c:v>1.1631405635380616</c:v>
                </c:pt>
                <c:pt idx="10765">
                  <c:v>1.1603914314316641</c:v>
                </c:pt>
                <c:pt idx="10766">
                  <c:v>1.1577264780180514</c:v>
                </c:pt>
                <c:pt idx="10767">
                  <c:v>1.1551451223178009</c:v>
                </c:pt>
                <c:pt idx="10768">
                  <c:v>1.152646716865892</c:v>
                </c:pt>
                <c:pt idx="10769">
                  <c:v>1.1502305499441161</c:v>
                </c:pt>
                <c:pt idx="10770">
                  <c:v>1.1478958478585413</c:v>
                </c:pt>
                <c:pt idx="10771">
                  <c:v>1.14564177725674</c:v>
                </c:pt>
                <c:pt idx="10772">
                  <c:v>1.1434674474785624</c:v>
                </c:pt>
                <c:pt idx="10773">
                  <c:v>1.1413719129372057</c:v>
                </c:pt>
                <c:pt idx="10774">
                  <c:v>1.1393541755241978</c:v>
                </c:pt>
                <c:pt idx="10775">
                  <c:v>1.1374131870364359</c:v>
                </c:pt>
                <c:pt idx="10776">
                  <c:v>1.1355478516159827</c:v>
                </c:pt>
                <c:pt idx="10777">
                  <c:v>1.1337570282014988</c:v>
                </c:pt>
                <c:pt idx="10778">
                  <c:v>1.1320395329874269</c:v>
                </c:pt>
                <c:pt idx="10779">
                  <c:v>1.1303941418834191</c:v>
                </c:pt>
                <c:pt idx="10780">
                  <c:v>1.1288195929714482</c:v>
                </c:pt>
                <c:pt idx="10781">
                  <c:v>1.1273145889573175</c:v>
                </c:pt>
                <c:pt idx="10782">
                  <c:v>1.1258777996104277</c:v>
                </c:pt>
                <c:pt idx="10783">
                  <c:v>1.1245078641903989</c:v>
                </c:pt>
                <c:pt idx="10784">
                  <c:v>1.1232033938538555</c:v>
                </c:pt>
                <c:pt idx="10785">
                  <c:v>1.121962974039814</c:v>
                </c:pt>
                <c:pt idx="10786">
                  <c:v>1.1207851668307496</c:v>
                </c:pt>
                <c:pt idx="10787">
                  <c:v>1.1196685132824946</c:v>
                </c:pt>
                <c:pt idx="10788">
                  <c:v>1.1186115357244331</c:v>
                </c:pt>
                <c:pt idx="10789">
                  <c:v>1.1176127400226816</c:v>
                </c:pt>
                <c:pt idx="10790">
                  <c:v>1.1166706178066139</c:v>
                </c:pt>
                <c:pt idx="10791">
                  <c:v>1.1157836486543655</c:v>
                </c:pt>
                <c:pt idx="10792">
                  <c:v>1.1149503022331104</c:v>
                </c:pt>
                <c:pt idx="10793">
                  <c:v>1.1141690403974418</c:v>
                </c:pt>
                <c:pt idx="10794">
                  <c:v>1.1134383192347459</c:v>
                </c:pt>
                <c:pt idx="10795">
                  <c:v>1.11275659106487</c:v>
                </c:pt>
                <c:pt idx="10796">
                  <c:v>1.1121223063840402</c:v>
                </c:pt>
                <c:pt idx="10797">
                  <c:v>1.1115339157569037</c:v>
                </c:pt>
                <c:pt idx="10798">
                  <c:v>1.1109898716523081</c:v>
                </c:pt>
                <c:pt idx="10799">
                  <c:v>1.1104886302219337</c:v>
                </c:pt>
                <c:pt idx="10800">
                  <c:v>1.1100286530191024</c:v>
                </c:pt>
                <c:pt idx="10801">
                  <c:v>1.1096084086607503</c:v>
                </c:pt>
                <c:pt idx="10802">
                  <c:v>1.1092263744255313</c:v>
                </c:pt>
                <c:pt idx="10803">
                  <c:v>1.1088810377923284</c:v>
                </c:pt>
                <c:pt idx="10804">
                  <c:v>1.1085708979146016</c:v>
                </c:pt>
                <c:pt idx="10805">
                  <c:v>1.1082944670335249</c:v>
                </c:pt>
                <c:pt idx="10806">
                  <c:v>1.1080502718261243</c:v>
                </c:pt>
                <c:pt idx="10807">
                  <c:v>1.1078368546895698</c:v>
                </c:pt>
                <c:pt idx="10808">
                  <c:v>1.1076527749621061</c:v>
                </c:pt>
                <c:pt idx="10809">
                  <c:v>1.1074966100790051</c:v>
                </c:pt>
                <c:pt idx="10810">
                  <c:v>1.1073669566642879</c:v>
                </c:pt>
                <c:pt idx="10811">
                  <c:v>1.1072624315584847</c:v>
                </c:pt>
                <c:pt idx="10812">
                  <c:v>1.1071816727821875</c:v>
                </c:pt>
                <c:pt idx="10813">
                  <c:v>1.1071233404367231</c:v>
                </c:pt>
                <c:pt idx="10814">
                  <c:v>1.1070861175408939</c:v>
                </c:pt>
                <c:pt idx="10815">
                  <c:v>1.1070687108051798</c:v>
                </c:pt>
                <c:pt idx="10816">
                  <c:v>1.1070698513449948</c:v>
                </c:pt>
                <c:pt idx="10817">
                  <c:v>1.1070882953316479</c:v>
                </c:pt>
                <c:pt idx="10818">
                  <c:v>1.1071228245832156</c:v>
                </c:pt>
                <c:pt idx="10819">
                  <c:v>1.1071722470961478</c:v>
                </c:pt>
                <c:pt idx="10820">
                  <c:v>1.1072353975187108</c:v>
                </c:pt>
                <c:pt idx="10821">
                  <c:v>1.1073111375656106</c:v>
                </c:pt>
                <c:pt idx="10822">
                  <c:v>1.1073983563778562</c:v>
                </c:pt>
                <c:pt idx="10823">
                  <c:v>1.1074959708265601</c:v>
                </c:pt>
                <c:pt idx="10824">
                  <c:v>1.1076029257630753</c:v>
                </c:pt>
                <c:pt idx="10825">
                  <c:v>1.107718194215918</c:v>
                </c:pt>
                <c:pt idx="10826">
                  <c:v>1.1078407775370318</c:v>
                </c:pt>
                <c:pt idx="10827">
                  <c:v>1.1079697054984421</c:v>
                </c:pt>
                <c:pt idx="10828">
                  <c:v>1.1081040363387913</c:v>
                </c:pt>
                <c:pt idx="10829">
                  <c:v>1.1082428567645819</c:v>
                </c:pt>
                <c:pt idx="10830">
                  <c:v>1.1083852819047932</c:v>
                </c:pt>
                <c:pt idx="10831">
                  <c:v>1.1085304552216695</c:v>
                </c:pt>
                <c:pt idx="10832">
                  <c:v>1.1086775483794566</c:v>
                </c:pt>
                <c:pt idx="10833">
                  <c:v>1.1088257610713661</c:v>
                </c:pt>
                <c:pt idx="10834">
                  <c:v>1.108974320808032</c:v>
                </c:pt>
                <c:pt idx="10835">
                  <c:v>1.1091224826676098</c:v>
                </c:pt>
                <c:pt idx="10836">
                  <c:v>1.1092695290106642</c:v>
                </c:pt>
                <c:pt idx="10837">
                  <c:v>1.1094147691586993</c:v>
                </c:pt>
                <c:pt idx="10838">
                  <c:v>1.1095575390430044</c:v>
                </c:pt>
                <c:pt idx="10839">
                  <c:v>1.1096972008185557</c:v>
                </c:pt>
                <c:pt idx="10840">
                  <c:v>1.1098331424517911</c:v>
                </c:pt>
                <c:pt idx="10841">
                  <c:v>1.109964777278361</c:v>
                </c:pt>
                <c:pt idx="10842">
                  <c:v>1.1100915435349918</c:v>
                </c:pt>
                <c:pt idx="10843">
                  <c:v>1.1102129038676951</c:v>
                </c:pt>
                <c:pt idx="10844">
                  <c:v>1.1103283448157502</c:v>
                </c:pt>
                <c:pt idx="10845">
                  <c:v>1.1104373762757151</c:v>
                </c:pt>
                <c:pt idx="10846">
                  <c:v>1.1105395309441979</c:v>
                </c:pt>
                <c:pt idx="10847">
                  <c:v>1.1106343637434488</c:v>
                </c:pt>
                <c:pt idx="10848">
                  <c:v>1.1107214512306198</c:v>
                </c:pt>
                <c:pt idx="10849">
                  <c:v>1.1108003909910615</c:v>
                </c:pt>
                <c:pt idx="10850">
                  <c:v>1.1108708010191566</c:v>
                </c:pt>
                <c:pt idx="10851">
                  <c:v>1.11093231908691</c:v>
                </c:pt>
                <c:pt idx="10852">
                  <c:v>1.1109846021016976</c:v>
                </c:pt>
                <c:pt idx="10853">
                  <c:v>1.1110273254565581</c:v>
                </c:pt>
                <c:pt idx="10854">
                  <c:v>1.1110601823710451</c:v>
                </c:pt>
                <c:pt idx="10855">
                  <c:v>1.111082883227694</c:v>
                </c:pt>
                <c:pt idx="10856">
                  <c:v>1.111095154903794</c:v>
                </c:pt>
                <c:pt idx="10857">
                  <c:v>1.1110967400992886</c:v>
                </c:pt>
                <c:pt idx="10858">
                  <c:v>1.1110873966635855</c:v>
                </c:pt>
                <c:pt idx="10859">
                  <c:v>1.1110668969214779</c:v>
                </c:pt>
                <c:pt idx="10860">
                  <c:v>1.1110350270006202</c:v>
                </c:pt>
                <c:pt idx="10861">
                  <c:v>1.110991586160623</c:v>
                </c:pt>
                <c:pt idx="10862">
                  <c:v>1.1109363861258195</c:v>
                </c:pt>
                <c:pt idx="10863">
                  <c:v>1.1108692504232418</c:v>
                </c:pt>
                <c:pt idx="10864">
                  <c:v>1.1107900137255615</c:v>
                </c:pt>
                <c:pt idx="10865">
                  <c:v>1.1106985212023084</c:v>
                </c:pt>
                <c:pt idx="10866">
                  <c:v>1.1105946278780032</c:v>
                </c:pt>
                <c:pt idx="10867">
                  <c:v>1.1104781980013227</c:v>
                </c:pt>
                <c:pt idx="10868">
                  <c:v>1.1103491044233746</c:v>
                </c:pt>
                <c:pt idx="10869">
                  <c:v>1.1102072279883985</c:v>
                </c:pt>
                <c:pt idx="10870">
                  <c:v>1.1100524569364953</c:v>
                </c:pt>
                <c:pt idx="10871">
                  <c:v>1.1098846863203646</c:v>
                </c:pt>
                <c:pt idx="10872">
                  <c:v>1.1097038174367002</c:v>
                </c:pt>
                <c:pt idx="10873">
                  <c:v>1.1095097572730575</c:v>
                </c:pt>
                <c:pt idx="10874">
                  <c:v>1.1093024179703495</c:v>
                </c:pt>
                <c:pt idx="10875">
                  <c:v>1.1090817163044266</c:v>
                </c:pt>
                <c:pt idx="10876">
                  <c:v>1.1088475731842593</c:v>
                </c:pt>
                <c:pt idx="10877">
                  <c:v>1.1085999131698658</c:v>
                </c:pt>
                <c:pt idx="10878">
                  <c:v>1.1083386640103705</c:v>
                </c:pt>
                <c:pt idx="10879">
                  <c:v>1.1080637562019509</c:v>
                </c:pt>
                <c:pt idx="10880">
                  <c:v>1.1077751225673684</c:v>
                </c:pt>
                <c:pt idx="10881">
                  <c:v>1.1074726978580038</c:v>
                </c:pt>
                <c:pt idx="10882">
                  <c:v>1.1071564183784535</c:v>
                </c:pt>
                <c:pt idx="10883">
                  <c:v>1.1068262216336802</c:v>
                </c:pt>
                <c:pt idx="10884">
                  <c:v>1.1064820460014371</c:v>
                </c:pt>
                <c:pt idx="10885">
                  <c:v>1.1061238304285097</c:v>
                </c:pt>
                <c:pt idx="10886">
                  <c:v>1.1057515141522773</c:v>
                </c:pt>
                <c:pt idx="10887">
                  <c:v>1.105365036447866</c:v>
                </c:pt>
                <c:pt idx="10888">
                  <c:v>1.1049643364022108</c:v>
                </c:pt>
                <c:pt idx="10889">
                  <c:v>1.104549352712648</c:v>
                </c:pt>
                <c:pt idx="10890">
                  <c:v>1.1041200235161301</c:v>
                </c:pt>
                <c:pt idx="10891">
                  <c:v>1.1036762862418719</c:v>
                </c:pt>
                <c:pt idx="10892">
                  <c:v>1.1032180774956275</c:v>
                </c:pt>
                <c:pt idx="10893">
                  <c:v>1.1027453329688921</c:v>
                </c:pt>
                <c:pt idx="10894">
                  <c:v>1.1022579873789642</c:v>
                </c:pt>
                <c:pt idx="10895">
                  <c:v>1.1017559744372205</c:v>
                </c:pt>
                <c:pt idx="10896">
                  <c:v>1.101239226845462</c:v>
                </c:pt>
                <c:pt idx="10897">
                  <c:v>1.1007076763231824</c:v>
                </c:pt>
                <c:pt idx="10898">
                  <c:v>1.1001612536622178</c:v>
                </c:pt>
                <c:pt idx="10899">
                  <c:v>1.0995998888137222</c:v>
                </c:pt>
                <c:pt idx="10900">
                  <c:v>1.0990235110021538</c:v>
                </c:pt>
                <c:pt idx="10901">
                  <c:v>1.0984320488714241</c:v>
                </c:pt>
                <c:pt idx="10902">
                  <c:v>1.0978254306584552</c:v>
                </c:pt>
                <c:pt idx="10903">
                  <c:v>1.09720358439953</c:v>
                </c:pt>
                <c:pt idx="10904">
                  <c:v>1.0965664381642466</c:v>
                </c:pt>
                <c:pt idx="10905">
                  <c:v>1.0959139203203201</c:v>
                </c:pt>
                <c:pt idx="10906">
                  <c:v>1.0952459598282365</c:v>
                </c:pt>
                <c:pt idx="10907">
                  <c:v>1.0945624865653805</c:v>
                </c:pt>
                <c:pt idx="10908">
                  <c:v>1.0938634316792537</c:v>
                </c:pt>
                <c:pt idx="10909">
                  <c:v>1.0931487279712224</c:v>
                </c:pt>
                <c:pt idx="10910">
                  <c:v>1.0924183103079159</c:v>
                </c:pt>
                <c:pt idx="10911">
                  <c:v>1.0916721160630403</c:v>
                </c:pt>
                <c:pt idx="10912">
                  <c:v>1.0909100855865377</c:v>
                </c:pt>
                <c:pt idx="10913">
                  <c:v>1.090132162702335</c:v>
                </c:pt>
                <c:pt idx="10914">
                  <c:v>1.0893382952340152</c:v>
                </c:pt>
                <c:pt idx="10915">
                  <c:v>1.0885284355587401</c:v>
                </c:pt>
                <c:pt idx="10916">
                  <c:v>1.087702541186707</c:v>
                </c:pt>
                <c:pt idx="10917">
                  <c:v>1.0868605753683411</c:v>
                </c:pt>
                <c:pt idx="10918">
                  <c:v>1.0860025077264721</c:v>
                </c:pt>
                <c:pt idx="10919">
                  <c:v>1.0851283149154098</c:v>
                </c:pt>
                <c:pt idx="10920">
                  <c:v>1.0842379813034242</c:v>
                </c:pt>
                <c:pt idx="10921">
                  <c:v>1.0833314996800441</c:v>
                </c:pt>
                <c:pt idx="10922">
                  <c:v>1.0824088719865625</c:v>
                </c:pt>
                <c:pt idx="10923">
                  <c:v>1.0814701100697153</c:v>
                </c:pt>
                <c:pt idx="10924">
                  <c:v>1.0805152364570279</c:v>
                </c:pt>
                <c:pt idx="10925">
                  <c:v>1.0795442851526396</c:v>
                </c:pt>
                <c:pt idx="10926">
                  <c:v>1.0785573024553485</c:v>
                </c:pt>
                <c:pt idx="10927">
                  <c:v>1.0775543477932557</c:v>
                </c:pt>
                <c:pt idx="10928">
                  <c:v>1.0765354945789281</c:v>
                </c:pt>
                <c:pt idx="10929">
                  <c:v>1.0755008310810319</c:v>
                </c:pt>
                <c:pt idx="10930">
                  <c:v>1.0744504613120649</c:v>
                </c:pt>
                <c:pt idx="10931">
                  <c:v>1.0733845059323399</c:v>
                </c:pt>
                <c:pt idx="10932">
                  <c:v>1.0723031031660641</c:v>
                </c:pt>
                <c:pt idx="10933">
                  <c:v>1.0712064097324598</c:v>
                </c:pt>
                <c:pt idx="10934">
                  <c:v>1.0700946017869011</c:v>
                </c:pt>
                <c:pt idx="10935">
                  <c:v>1.0689678758726844</c:v>
                </c:pt>
                <c:pt idx="10936">
                  <c:v>1.0678264498819918</c:v>
                </c:pt>
                <c:pt idx="10937">
                  <c:v>1.0666705640246501</c:v>
                </c:pt>
                <c:pt idx="10938">
                  <c:v>1.0655004818014464</c:v>
                </c:pt>
                <c:pt idx="10939">
                  <c:v>1.0643164909841518</c:v>
                </c:pt>
                <c:pt idx="10940">
                  <c:v>1.063118904596648</c:v>
                </c:pt>
                <c:pt idx="10941">
                  <c:v>1.0619080618991819</c:v>
                </c:pt>
                <c:pt idx="10942">
                  <c:v>1.0606843293702921</c:v>
                </c:pt>
                <c:pt idx="10943">
                  <c:v>1.059448101689032</c:v>
                </c:pt>
                <c:pt idx="10944">
                  <c:v>1.0581998027124098</c:v>
                </c:pt>
                <c:pt idx="10945">
                  <c:v>1.056939886446667</c:v>
                </c:pt>
                <c:pt idx="10946">
                  <c:v>1.055668838012672</c:v>
                </c:pt>
                <c:pt idx="10947">
                  <c:v>1.0543871746014069</c:v>
                </c:pt>
                <c:pt idx="10948">
                  <c:v>1.0530954464183426</c:v>
                </c:pt>
                <c:pt idx="10949">
                  <c:v>1.0517942376142619</c:v>
                </c:pt>
                <c:pt idx="10950">
                  <c:v>1.0504841672019651</c:v>
                </c:pt>
                <c:pt idx="10951">
                  <c:v>1.0491658899551566</c:v>
                </c:pt>
                <c:pt idx="10952">
                  <c:v>1.0478400972878712</c:v>
                </c:pt>
                <c:pt idx="10953">
                  <c:v>1.0465075181124495</c:v>
                </c:pt>
                <c:pt idx="10954">
                  <c:v>1.0451689196745042</c:v>
                </c:pt>
                <c:pt idx="10955">
                  <c:v>1.0438251083615862</c:v>
                </c:pt>
                <c:pt idx="10956">
                  <c:v>1.0424769304829957</c:v>
                </c:pt>
                <c:pt idx="10957">
                  <c:v>1.0411252730207818</c:v>
                </c:pt>
                <c:pt idx="10958">
                  <c:v>1.0397710643467497</c:v>
                </c:pt>
                <c:pt idx="10959">
                  <c:v>1.038415274904386</c:v>
                </c:pt>
                <c:pt idx="10960">
                  <c:v>1.0370589178540899</c:v>
                </c:pt>
                <c:pt idx="10961">
                  <c:v>1.0357030496785962</c:v>
                </c:pt>
                <c:pt idx="10962">
                  <c:v>1.0343487707447441</c:v>
                </c:pt>
                <c:pt idx="10963">
                  <c:v>1.0329972258226319</c:v>
                </c:pt>
                <c:pt idx="10964">
                  <c:v>1.0316496045551338</c:v>
                </c:pt>
                <c:pt idx="10965">
                  <c:v>1.0303071418814502</c:v>
                </c:pt>
                <c:pt idx="10966">
                  <c:v>1.0289711184042538</c:v>
                </c:pt>
                <c:pt idx="10967">
                  <c:v>1.0276428607058581</c:v>
                </c:pt>
                <c:pt idx="10968">
                  <c:v>1.0263237416064497</c:v>
                </c:pt>
                <c:pt idx="10969">
                  <c:v>1.0250151803619021</c:v>
                </c:pt>
                <c:pt idx="10970">
                  <c:v>1.0237186428013836</c:v>
                </c:pt>
                <c:pt idx="10971">
                  <c:v>1.0224356413999278</c:v>
                </c:pt>
                <c:pt idx="10972">
                  <c:v>1.0211677352845676</c:v>
                </c:pt>
                <c:pt idx="10973">
                  <c:v>1.0199165301722291</c:v>
                </c:pt>
                <c:pt idx="10974">
                  <c:v>1.018683678234966</c:v>
                </c:pt>
                <c:pt idx="10975">
                  <c:v>1.0174708778938246</c:v>
                </c:pt>
                <c:pt idx="10976">
                  <c:v>1.0162798735346878</c:v>
                </c:pt>
                <c:pt idx="10977">
                  <c:v>1.0151124551484214</c:v>
                </c:pt>
                <c:pt idx="10978">
                  <c:v>1.0139704578893511</c:v>
                </c:pt>
                <c:pt idx="10979">
                  <c:v>1.0128557615530949</c:v>
                </c:pt>
                <c:pt idx="10980">
                  <c:v>1.0117702899687919</c:v>
                </c:pt>
                <c:pt idx="10981">
                  <c:v>1.0107160103073318</c:v>
                </c:pt>
                <c:pt idx="10982">
                  <c:v>1.0096949323005471</c:v>
                </c:pt>
                <c:pt idx="10983">
                  <c:v>1.0087091073712773</c:v>
                </c:pt>
                <c:pt idx="10984">
                  <c:v>1.0077606276729389</c:v>
                </c:pt>
                <c:pt idx="10985">
                  <c:v>1.0068516250357873</c:v>
                </c:pt>
                <c:pt idx="10986">
                  <c:v>1.0059842698197679</c:v>
                </c:pt>
                <c:pt idx="10987">
                  <c:v>1.0051607696724858</c:v>
                </c:pt>
                <c:pt idx="10988">
                  <c:v>1.0043833681901171</c:v>
                </c:pt>
                <c:pt idx="10989">
                  <c:v>1.0036543434811378</c:v>
                </c:pt>
                <c:pt idx="10990">
                  <c:v>1.0029760066331035</c:v>
                </c:pt>
                <c:pt idx="10991">
                  <c:v>1.0023507000784857</c:v>
                </c:pt>
                <c:pt idx="10992">
                  <c:v>1.0017807958630724</c:v>
                </c:pt>
                <c:pt idx="10993">
                  <c:v>1.0012686938129134</c:v>
                </c:pt>
                <c:pt idx="10994">
                  <c:v>1.0008168196033331</c:v>
                </c:pt>
                <c:pt idx="10995">
                  <c:v>1.0004276227256679</c:v>
                </c:pt>
                <c:pt idx="10996">
                  <c:v>1.0001035743557729</c:v>
                </c:pt>
                <c:pt idx="10997">
                  <c:v>0.9998471651224814</c:v>
                </c:pt>
                <c:pt idx="10998">
                  <c:v>0.99966090277733677</c:v>
                </c:pt>
                <c:pt idx="10999">
                  <c:v>0.99954730976565798</c:v>
                </c:pt>
                <c:pt idx="11000">
                  <c:v>0.99950892070173436</c:v>
                </c:pt>
                <c:pt idx="11001">
                  <c:v>0.99950892070173436</c:v>
                </c:pt>
                <c:pt idx="11002">
                  <c:v>0.99950892070173436</c:v>
                </c:pt>
                <c:pt idx="11003">
                  <c:v>0.99950892070173436</c:v>
                </c:pt>
                <c:pt idx="11004">
                  <c:v>0.99950892070173436</c:v>
                </c:pt>
                <c:pt idx="11005">
                  <c:v>0.99950892070173436</c:v>
                </c:pt>
                <c:pt idx="11006">
                  <c:v>0.99950892070173436</c:v>
                </c:pt>
                <c:pt idx="11007">
                  <c:v>0.99950892070173436</c:v>
                </c:pt>
                <c:pt idx="11008">
                  <c:v>0.99950892070173436</c:v>
                </c:pt>
                <c:pt idx="11009">
                  <c:v>0.99950892070173436</c:v>
                </c:pt>
                <c:pt idx="11010">
                  <c:v>0.99950892070173436</c:v>
                </c:pt>
                <c:pt idx="11011">
                  <c:v>0.99950892070173436</c:v>
                </c:pt>
                <c:pt idx="11012">
                  <c:v>0.99950892070173436</c:v>
                </c:pt>
                <c:pt idx="11013">
                  <c:v>0.99950892070173436</c:v>
                </c:pt>
                <c:pt idx="11014">
                  <c:v>0.99950892070173436</c:v>
                </c:pt>
                <c:pt idx="11015">
                  <c:v>0.99950892070173436</c:v>
                </c:pt>
                <c:pt idx="11016">
                  <c:v>0.99950892070173436</c:v>
                </c:pt>
                <c:pt idx="11017">
                  <c:v>0.99950892070173436</c:v>
                </c:pt>
                <c:pt idx="11018">
                  <c:v>0.99950892070173436</c:v>
                </c:pt>
                <c:pt idx="11019">
                  <c:v>0.99950892070173436</c:v>
                </c:pt>
                <c:pt idx="11020">
                  <c:v>0.99950892070173436</c:v>
                </c:pt>
                <c:pt idx="11021">
                  <c:v>0.99950892070173436</c:v>
                </c:pt>
                <c:pt idx="11022">
                  <c:v>0.99950892070173436</c:v>
                </c:pt>
                <c:pt idx="11023">
                  <c:v>0.99950892070173436</c:v>
                </c:pt>
                <c:pt idx="11024">
                  <c:v>0.99950892070173436</c:v>
                </c:pt>
                <c:pt idx="11025">
                  <c:v>0.99950892070173436</c:v>
                </c:pt>
                <c:pt idx="11026">
                  <c:v>0.99950892070173436</c:v>
                </c:pt>
                <c:pt idx="11027">
                  <c:v>0.99950892070173436</c:v>
                </c:pt>
                <c:pt idx="11028">
                  <c:v>0.99950892070173436</c:v>
                </c:pt>
                <c:pt idx="11029">
                  <c:v>0.99950892070173436</c:v>
                </c:pt>
                <c:pt idx="11030">
                  <c:v>0.99950892070173436</c:v>
                </c:pt>
                <c:pt idx="11031">
                  <c:v>0.99950892070173436</c:v>
                </c:pt>
                <c:pt idx="11032">
                  <c:v>0.99950892070173436</c:v>
                </c:pt>
                <c:pt idx="11033">
                  <c:v>0.99950892070173436</c:v>
                </c:pt>
                <c:pt idx="11034">
                  <c:v>0.99950892070173436</c:v>
                </c:pt>
                <c:pt idx="11035">
                  <c:v>0.99950892070173436</c:v>
                </c:pt>
                <c:pt idx="11036">
                  <c:v>0.99950892070173436</c:v>
                </c:pt>
                <c:pt idx="11037">
                  <c:v>0.99950892070173436</c:v>
                </c:pt>
                <c:pt idx="11038">
                  <c:v>0.99950892070173436</c:v>
                </c:pt>
                <c:pt idx="11039">
                  <c:v>0.99950892070173436</c:v>
                </c:pt>
                <c:pt idx="11040">
                  <c:v>0.99950892070173436</c:v>
                </c:pt>
                <c:pt idx="11041">
                  <c:v>0.99950892070173436</c:v>
                </c:pt>
                <c:pt idx="11042">
                  <c:v>0.99950892070173436</c:v>
                </c:pt>
                <c:pt idx="11043">
                  <c:v>0.99950892070173436</c:v>
                </c:pt>
                <c:pt idx="11044">
                  <c:v>0.99950892070173436</c:v>
                </c:pt>
                <c:pt idx="11045">
                  <c:v>0.99950892070173436</c:v>
                </c:pt>
                <c:pt idx="11046">
                  <c:v>0.99950892070173436</c:v>
                </c:pt>
                <c:pt idx="11047">
                  <c:v>0.99950892070173436</c:v>
                </c:pt>
                <c:pt idx="11048">
                  <c:v>0.99950892070173436</c:v>
                </c:pt>
                <c:pt idx="11049">
                  <c:v>0.99950892070173436</c:v>
                </c:pt>
                <c:pt idx="11050">
                  <c:v>0.99950892070173436</c:v>
                </c:pt>
                <c:pt idx="11051">
                  <c:v>0.99950892070173436</c:v>
                </c:pt>
                <c:pt idx="11052">
                  <c:v>0.99950892070173436</c:v>
                </c:pt>
                <c:pt idx="11053">
                  <c:v>0.99950892070173436</c:v>
                </c:pt>
                <c:pt idx="11054">
                  <c:v>0.99950892070173436</c:v>
                </c:pt>
                <c:pt idx="11055">
                  <c:v>0.99950892070173436</c:v>
                </c:pt>
                <c:pt idx="11056">
                  <c:v>0.99950892070173436</c:v>
                </c:pt>
                <c:pt idx="11057">
                  <c:v>0.99950892070173436</c:v>
                </c:pt>
                <c:pt idx="11058">
                  <c:v>0.99950892070173436</c:v>
                </c:pt>
                <c:pt idx="11059">
                  <c:v>0.99950892070173436</c:v>
                </c:pt>
                <c:pt idx="11060">
                  <c:v>0.99950892070173436</c:v>
                </c:pt>
                <c:pt idx="11061">
                  <c:v>0.99950892070173436</c:v>
                </c:pt>
                <c:pt idx="11062">
                  <c:v>0.99950892070173436</c:v>
                </c:pt>
                <c:pt idx="11063">
                  <c:v>0.99950892070173436</c:v>
                </c:pt>
                <c:pt idx="11064">
                  <c:v>0.99950892070173436</c:v>
                </c:pt>
                <c:pt idx="11065">
                  <c:v>0.99950892070173436</c:v>
                </c:pt>
                <c:pt idx="11066">
                  <c:v>0.99950892070173436</c:v>
                </c:pt>
                <c:pt idx="11067">
                  <c:v>0.99950892070173436</c:v>
                </c:pt>
                <c:pt idx="11068">
                  <c:v>0.99950892070173436</c:v>
                </c:pt>
                <c:pt idx="11069">
                  <c:v>0.99950892070173436</c:v>
                </c:pt>
                <c:pt idx="11070">
                  <c:v>0.99950892070173436</c:v>
                </c:pt>
                <c:pt idx="11071">
                  <c:v>0.99950892070173436</c:v>
                </c:pt>
                <c:pt idx="11072">
                  <c:v>0.99950892070173436</c:v>
                </c:pt>
                <c:pt idx="11073">
                  <c:v>0.99950892070173436</c:v>
                </c:pt>
                <c:pt idx="11074">
                  <c:v>0.99950892070173436</c:v>
                </c:pt>
                <c:pt idx="11075">
                  <c:v>0.99950892070173436</c:v>
                </c:pt>
                <c:pt idx="11076">
                  <c:v>0.99950892070173436</c:v>
                </c:pt>
                <c:pt idx="11077">
                  <c:v>0.99950892070173436</c:v>
                </c:pt>
                <c:pt idx="11078">
                  <c:v>0.99950892070173436</c:v>
                </c:pt>
                <c:pt idx="11079">
                  <c:v>0.99950892070173436</c:v>
                </c:pt>
                <c:pt idx="11080">
                  <c:v>0.99950892070173436</c:v>
                </c:pt>
                <c:pt idx="11081">
                  <c:v>0.99950892070173436</c:v>
                </c:pt>
                <c:pt idx="11082">
                  <c:v>0.99950892070173436</c:v>
                </c:pt>
                <c:pt idx="11083">
                  <c:v>0.99950892070173436</c:v>
                </c:pt>
                <c:pt idx="11084">
                  <c:v>0.99950892070173436</c:v>
                </c:pt>
                <c:pt idx="11085">
                  <c:v>0.99950892070173436</c:v>
                </c:pt>
                <c:pt idx="11086">
                  <c:v>0.99950892070173436</c:v>
                </c:pt>
                <c:pt idx="11087">
                  <c:v>0.99950892070173436</c:v>
                </c:pt>
                <c:pt idx="11088">
                  <c:v>0.99950892070173436</c:v>
                </c:pt>
                <c:pt idx="11089">
                  <c:v>0.99950892070173436</c:v>
                </c:pt>
                <c:pt idx="11090">
                  <c:v>0.99950892070173436</c:v>
                </c:pt>
                <c:pt idx="11091">
                  <c:v>0.99950892070173436</c:v>
                </c:pt>
                <c:pt idx="11092">
                  <c:v>0.99950892070173436</c:v>
                </c:pt>
                <c:pt idx="11093">
                  <c:v>0.99950892070173436</c:v>
                </c:pt>
                <c:pt idx="11094">
                  <c:v>0.99950892070173436</c:v>
                </c:pt>
                <c:pt idx="11095">
                  <c:v>0.99950892070173436</c:v>
                </c:pt>
                <c:pt idx="11096">
                  <c:v>0.99950892070173436</c:v>
                </c:pt>
                <c:pt idx="11097">
                  <c:v>0.99950892070173436</c:v>
                </c:pt>
                <c:pt idx="11098">
                  <c:v>0.99950892070173436</c:v>
                </c:pt>
                <c:pt idx="11099">
                  <c:v>0.99950892070173436</c:v>
                </c:pt>
                <c:pt idx="11100">
                  <c:v>0.99950892070173436</c:v>
                </c:pt>
                <c:pt idx="11101">
                  <c:v>0.99950892070173436</c:v>
                </c:pt>
                <c:pt idx="11102">
                  <c:v>0.99950892070173436</c:v>
                </c:pt>
                <c:pt idx="11103">
                  <c:v>0.99950892070173436</c:v>
                </c:pt>
                <c:pt idx="11104">
                  <c:v>0.99950892070173436</c:v>
                </c:pt>
                <c:pt idx="11105">
                  <c:v>0.99950892070173436</c:v>
                </c:pt>
                <c:pt idx="11106">
                  <c:v>0.99950892070173436</c:v>
                </c:pt>
                <c:pt idx="11107">
                  <c:v>0.99950892070173436</c:v>
                </c:pt>
                <c:pt idx="11108">
                  <c:v>0.99950892070173436</c:v>
                </c:pt>
                <c:pt idx="11109">
                  <c:v>0.99950892070173436</c:v>
                </c:pt>
                <c:pt idx="11110">
                  <c:v>0.99950892070173436</c:v>
                </c:pt>
                <c:pt idx="11111">
                  <c:v>0.99950892070173436</c:v>
                </c:pt>
                <c:pt idx="11112">
                  <c:v>0.99950892070173436</c:v>
                </c:pt>
                <c:pt idx="11113">
                  <c:v>0.99950892070173436</c:v>
                </c:pt>
                <c:pt idx="11114">
                  <c:v>0.99950892070173436</c:v>
                </c:pt>
                <c:pt idx="11115">
                  <c:v>0.99950892070173436</c:v>
                </c:pt>
                <c:pt idx="11116">
                  <c:v>0.99950892070173436</c:v>
                </c:pt>
                <c:pt idx="11117">
                  <c:v>0.99950892070173436</c:v>
                </c:pt>
                <c:pt idx="11118">
                  <c:v>0.99950892070173436</c:v>
                </c:pt>
                <c:pt idx="11119">
                  <c:v>0.99950892070173436</c:v>
                </c:pt>
                <c:pt idx="11120">
                  <c:v>0.99950892070173436</c:v>
                </c:pt>
                <c:pt idx="11121">
                  <c:v>0.99950892070173436</c:v>
                </c:pt>
                <c:pt idx="11122">
                  <c:v>0.99950892070173436</c:v>
                </c:pt>
                <c:pt idx="11123">
                  <c:v>0.99950892070173436</c:v>
                </c:pt>
                <c:pt idx="11124">
                  <c:v>0.99950892070173436</c:v>
                </c:pt>
                <c:pt idx="11125">
                  <c:v>0.99950892070173436</c:v>
                </c:pt>
                <c:pt idx="11126">
                  <c:v>0.99950892070173436</c:v>
                </c:pt>
                <c:pt idx="11127">
                  <c:v>0.99950892070173436</c:v>
                </c:pt>
                <c:pt idx="11128">
                  <c:v>0.99950892070173436</c:v>
                </c:pt>
                <c:pt idx="11129">
                  <c:v>0.99950892070173436</c:v>
                </c:pt>
                <c:pt idx="11130">
                  <c:v>0.99950892070173436</c:v>
                </c:pt>
                <c:pt idx="11131">
                  <c:v>0.99950892070173436</c:v>
                </c:pt>
                <c:pt idx="11132">
                  <c:v>0.99950892070173436</c:v>
                </c:pt>
                <c:pt idx="11133">
                  <c:v>0.99950892070173436</c:v>
                </c:pt>
                <c:pt idx="11134">
                  <c:v>0.99950892070173436</c:v>
                </c:pt>
                <c:pt idx="11135">
                  <c:v>0.99950892070173436</c:v>
                </c:pt>
                <c:pt idx="11136">
                  <c:v>0.99950892070173436</c:v>
                </c:pt>
                <c:pt idx="11137">
                  <c:v>0.99950892070173436</c:v>
                </c:pt>
                <c:pt idx="11138">
                  <c:v>0.99950892070173436</c:v>
                </c:pt>
                <c:pt idx="11139">
                  <c:v>0.99950892070173436</c:v>
                </c:pt>
                <c:pt idx="11140">
                  <c:v>0.99950892070173436</c:v>
                </c:pt>
                <c:pt idx="11141">
                  <c:v>0.99950892070173436</c:v>
                </c:pt>
                <c:pt idx="11142">
                  <c:v>0.99950892070173436</c:v>
                </c:pt>
                <c:pt idx="11143">
                  <c:v>0.99950892070173436</c:v>
                </c:pt>
                <c:pt idx="11144">
                  <c:v>0.99950892070173436</c:v>
                </c:pt>
                <c:pt idx="11145">
                  <c:v>0.99950892070173436</c:v>
                </c:pt>
                <c:pt idx="11146">
                  <c:v>0.99950892070173436</c:v>
                </c:pt>
                <c:pt idx="11147">
                  <c:v>0.99950892070173436</c:v>
                </c:pt>
                <c:pt idx="11148">
                  <c:v>0.99950892070173436</c:v>
                </c:pt>
                <c:pt idx="11149">
                  <c:v>0.99950892070173436</c:v>
                </c:pt>
                <c:pt idx="11150">
                  <c:v>0.99950892070173436</c:v>
                </c:pt>
                <c:pt idx="11151">
                  <c:v>0.99950892070173436</c:v>
                </c:pt>
                <c:pt idx="11152">
                  <c:v>0.99950892070173436</c:v>
                </c:pt>
                <c:pt idx="11153">
                  <c:v>0.99950892070173436</c:v>
                </c:pt>
                <c:pt idx="11154">
                  <c:v>0.99950892070173436</c:v>
                </c:pt>
                <c:pt idx="11155">
                  <c:v>0.99950892070173436</c:v>
                </c:pt>
                <c:pt idx="11156">
                  <c:v>0.99950892070173436</c:v>
                </c:pt>
                <c:pt idx="11157">
                  <c:v>0.99950892070173436</c:v>
                </c:pt>
                <c:pt idx="11158">
                  <c:v>0.99950892070173436</c:v>
                </c:pt>
                <c:pt idx="11159">
                  <c:v>0.99950892070173436</c:v>
                </c:pt>
                <c:pt idx="11160">
                  <c:v>0.99950892070173436</c:v>
                </c:pt>
                <c:pt idx="11161">
                  <c:v>0.99950892070173436</c:v>
                </c:pt>
                <c:pt idx="11162">
                  <c:v>0.99950892070173436</c:v>
                </c:pt>
                <c:pt idx="11163">
                  <c:v>0.99950892070173436</c:v>
                </c:pt>
                <c:pt idx="11164">
                  <c:v>0.99950892070173436</c:v>
                </c:pt>
                <c:pt idx="11165">
                  <c:v>0.99950892070173436</c:v>
                </c:pt>
                <c:pt idx="11166">
                  <c:v>0.99950892070173436</c:v>
                </c:pt>
                <c:pt idx="11167">
                  <c:v>0.99950892070173436</c:v>
                </c:pt>
                <c:pt idx="11168">
                  <c:v>0.99950892070173436</c:v>
                </c:pt>
                <c:pt idx="11169">
                  <c:v>0.99950892070173436</c:v>
                </c:pt>
                <c:pt idx="11170">
                  <c:v>0.99950892070173436</c:v>
                </c:pt>
                <c:pt idx="11171">
                  <c:v>0.99950892070173436</c:v>
                </c:pt>
                <c:pt idx="11172">
                  <c:v>0.99950892070173436</c:v>
                </c:pt>
                <c:pt idx="11173">
                  <c:v>0.99950892070173436</c:v>
                </c:pt>
                <c:pt idx="11174">
                  <c:v>0.99950892070173436</c:v>
                </c:pt>
                <c:pt idx="11175">
                  <c:v>0.99950892070173436</c:v>
                </c:pt>
                <c:pt idx="11176">
                  <c:v>0.99950892070173436</c:v>
                </c:pt>
                <c:pt idx="11177">
                  <c:v>0.99950892070173436</c:v>
                </c:pt>
                <c:pt idx="11178">
                  <c:v>0.99950892070173436</c:v>
                </c:pt>
                <c:pt idx="11179">
                  <c:v>0.99950892070173436</c:v>
                </c:pt>
                <c:pt idx="11180">
                  <c:v>0.99950892070173436</c:v>
                </c:pt>
                <c:pt idx="11181">
                  <c:v>0.99950892070173436</c:v>
                </c:pt>
                <c:pt idx="11182">
                  <c:v>0.99950892070173436</c:v>
                </c:pt>
                <c:pt idx="11183">
                  <c:v>0.99950892070173436</c:v>
                </c:pt>
                <c:pt idx="11184">
                  <c:v>0.99950892070173436</c:v>
                </c:pt>
                <c:pt idx="11185">
                  <c:v>0.99950892070173436</c:v>
                </c:pt>
                <c:pt idx="11186">
                  <c:v>0.99950892070173436</c:v>
                </c:pt>
                <c:pt idx="11187">
                  <c:v>0.99950892070173436</c:v>
                </c:pt>
                <c:pt idx="11188">
                  <c:v>0.99950892070173436</c:v>
                </c:pt>
                <c:pt idx="11189">
                  <c:v>0.99950892070173436</c:v>
                </c:pt>
                <c:pt idx="11190">
                  <c:v>0.99950892070173436</c:v>
                </c:pt>
                <c:pt idx="11191">
                  <c:v>0.99950892070173436</c:v>
                </c:pt>
                <c:pt idx="11192">
                  <c:v>0.99950892070173436</c:v>
                </c:pt>
                <c:pt idx="11193">
                  <c:v>0.99950892070173436</c:v>
                </c:pt>
                <c:pt idx="11194">
                  <c:v>0.99950892070173436</c:v>
                </c:pt>
                <c:pt idx="11195">
                  <c:v>0.99950892070173436</c:v>
                </c:pt>
                <c:pt idx="11196">
                  <c:v>0.99950892070173436</c:v>
                </c:pt>
                <c:pt idx="11197">
                  <c:v>0.99950892070173436</c:v>
                </c:pt>
                <c:pt idx="11198">
                  <c:v>0.99950892070173436</c:v>
                </c:pt>
                <c:pt idx="11199">
                  <c:v>0.99950892070173436</c:v>
                </c:pt>
                <c:pt idx="11200">
                  <c:v>0.99950892070173436</c:v>
                </c:pt>
                <c:pt idx="11201">
                  <c:v>0.99950892070173436</c:v>
                </c:pt>
                <c:pt idx="11202">
                  <c:v>0.99950892070173436</c:v>
                </c:pt>
                <c:pt idx="11203">
                  <c:v>0.99950892070173436</c:v>
                </c:pt>
                <c:pt idx="11204">
                  <c:v>0.99950892070173436</c:v>
                </c:pt>
                <c:pt idx="11205">
                  <c:v>0.99950892070173436</c:v>
                </c:pt>
                <c:pt idx="11206">
                  <c:v>0.99950892070173436</c:v>
                </c:pt>
                <c:pt idx="11207">
                  <c:v>0.99950892070173436</c:v>
                </c:pt>
                <c:pt idx="11208">
                  <c:v>0.99950892070173436</c:v>
                </c:pt>
                <c:pt idx="11209">
                  <c:v>0.99950892070173436</c:v>
                </c:pt>
                <c:pt idx="11210">
                  <c:v>0.99950892070173436</c:v>
                </c:pt>
                <c:pt idx="11211">
                  <c:v>0.99950892070173436</c:v>
                </c:pt>
                <c:pt idx="11212">
                  <c:v>0.99950892070173436</c:v>
                </c:pt>
                <c:pt idx="11213">
                  <c:v>0.99950892070173436</c:v>
                </c:pt>
                <c:pt idx="11214">
                  <c:v>0.99950892070173436</c:v>
                </c:pt>
                <c:pt idx="11215">
                  <c:v>0.99950892070173436</c:v>
                </c:pt>
                <c:pt idx="11216">
                  <c:v>0.99950892070173436</c:v>
                </c:pt>
                <c:pt idx="11217">
                  <c:v>0.99950892070173436</c:v>
                </c:pt>
                <c:pt idx="11218">
                  <c:v>0.99950892070173436</c:v>
                </c:pt>
                <c:pt idx="11219">
                  <c:v>0.99950892070173436</c:v>
                </c:pt>
                <c:pt idx="11220">
                  <c:v>0.99950892070173436</c:v>
                </c:pt>
                <c:pt idx="11221">
                  <c:v>0.99950892070173436</c:v>
                </c:pt>
                <c:pt idx="11222">
                  <c:v>0.99950892070173436</c:v>
                </c:pt>
                <c:pt idx="11223">
                  <c:v>0.99950892070173436</c:v>
                </c:pt>
                <c:pt idx="11224">
                  <c:v>0.99950892070173436</c:v>
                </c:pt>
                <c:pt idx="11225">
                  <c:v>0.99950892070173436</c:v>
                </c:pt>
                <c:pt idx="11226">
                  <c:v>0.99950892070173436</c:v>
                </c:pt>
                <c:pt idx="11227">
                  <c:v>0.99950892070173436</c:v>
                </c:pt>
                <c:pt idx="11228">
                  <c:v>0.99950892070173436</c:v>
                </c:pt>
                <c:pt idx="11229">
                  <c:v>0.99950892070173436</c:v>
                </c:pt>
                <c:pt idx="11230">
                  <c:v>0.99950892070173436</c:v>
                </c:pt>
                <c:pt idx="11231">
                  <c:v>0.99950892070173436</c:v>
                </c:pt>
                <c:pt idx="11232">
                  <c:v>0.99950892070173436</c:v>
                </c:pt>
                <c:pt idx="11233">
                  <c:v>0.99950892070173436</c:v>
                </c:pt>
                <c:pt idx="11234">
                  <c:v>0.99950892070173436</c:v>
                </c:pt>
                <c:pt idx="11235">
                  <c:v>0.99950892070173436</c:v>
                </c:pt>
                <c:pt idx="11236">
                  <c:v>0.99950892070173436</c:v>
                </c:pt>
                <c:pt idx="11237">
                  <c:v>0.99950892070173436</c:v>
                </c:pt>
                <c:pt idx="11238">
                  <c:v>0.99950892070173436</c:v>
                </c:pt>
                <c:pt idx="11239">
                  <c:v>0.99950892070173436</c:v>
                </c:pt>
                <c:pt idx="11240">
                  <c:v>0.99950892070173436</c:v>
                </c:pt>
                <c:pt idx="11241">
                  <c:v>0.99950892070173436</c:v>
                </c:pt>
                <c:pt idx="11242">
                  <c:v>0.99950892070173436</c:v>
                </c:pt>
                <c:pt idx="11243">
                  <c:v>0.99950892070173436</c:v>
                </c:pt>
                <c:pt idx="11244">
                  <c:v>0.99950892070173436</c:v>
                </c:pt>
                <c:pt idx="11245">
                  <c:v>0.99950892070173436</c:v>
                </c:pt>
                <c:pt idx="11246">
                  <c:v>0.99950892070173436</c:v>
                </c:pt>
                <c:pt idx="11247">
                  <c:v>0.99950892070173436</c:v>
                </c:pt>
                <c:pt idx="11248">
                  <c:v>0.99950892070173436</c:v>
                </c:pt>
                <c:pt idx="11249">
                  <c:v>0.99950892070173436</c:v>
                </c:pt>
                <c:pt idx="11250">
                  <c:v>0.99950892070173436</c:v>
                </c:pt>
                <c:pt idx="11251">
                  <c:v>0.99950892070173436</c:v>
                </c:pt>
                <c:pt idx="11252">
                  <c:v>0.99950892070173436</c:v>
                </c:pt>
                <c:pt idx="11253">
                  <c:v>0.99950892070173436</c:v>
                </c:pt>
                <c:pt idx="11254">
                  <c:v>0.99950892070173436</c:v>
                </c:pt>
                <c:pt idx="11255">
                  <c:v>0.99950892070173436</c:v>
                </c:pt>
                <c:pt idx="11256">
                  <c:v>0.99950892070173436</c:v>
                </c:pt>
                <c:pt idx="11257">
                  <c:v>0.99950892070173436</c:v>
                </c:pt>
                <c:pt idx="11258">
                  <c:v>0.99950892070173436</c:v>
                </c:pt>
                <c:pt idx="11259">
                  <c:v>0.99950892070173436</c:v>
                </c:pt>
                <c:pt idx="11260">
                  <c:v>0.99950892070173436</c:v>
                </c:pt>
                <c:pt idx="11261">
                  <c:v>0.99950892070173436</c:v>
                </c:pt>
                <c:pt idx="11262">
                  <c:v>0.99950892070173436</c:v>
                </c:pt>
                <c:pt idx="11263">
                  <c:v>0.99950892070173436</c:v>
                </c:pt>
                <c:pt idx="11264">
                  <c:v>0.99950892070173436</c:v>
                </c:pt>
                <c:pt idx="11265">
                  <c:v>0.99950892070173436</c:v>
                </c:pt>
                <c:pt idx="11266">
                  <c:v>0.99950892070173436</c:v>
                </c:pt>
                <c:pt idx="11267">
                  <c:v>0.99950892070173436</c:v>
                </c:pt>
                <c:pt idx="11268">
                  <c:v>0.99950892070173436</c:v>
                </c:pt>
                <c:pt idx="11269">
                  <c:v>0.99950892070173436</c:v>
                </c:pt>
                <c:pt idx="11270">
                  <c:v>0.99950892070173436</c:v>
                </c:pt>
                <c:pt idx="11271">
                  <c:v>0.99950892070173436</c:v>
                </c:pt>
                <c:pt idx="11272">
                  <c:v>0.99950892070173436</c:v>
                </c:pt>
                <c:pt idx="11273">
                  <c:v>0.99950892070173436</c:v>
                </c:pt>
                <c:pt idx="11274">
                  <c:v>0.99950892070173436</c:v>
                </c:pt>
                <c:pt idx="11275">
                  <c:v>0.99950892070173436</c:v>
                </c:pt>
                <c:pt idx="11276">
                  <c:v>0.99950892070173436</c:v>
                </c:pt>
                <c:pt idx="11277">
                  <c:v>0.99950892070173436</c:v>
                </c:pt>
                <c:pt idx="11278">
                  <c:v>0.99950892070173436</c:v>
                </c:pt>
                <c:pt idx="11279">
                  <c:v>0.99950892070173436</c:v>
                </c:pt>
                <c:pt idx="11280">
                  <c:v>0.99950892070173436</c:v>
                </c:pt>
                <c:pt idx="11281">
                  <c:v>0.99950892070173436</c:v>
                </c:pt>
                <c:pt idx="11282">
                  <c:v>0.99950892070173436</c:v>
                </c:pt>
                <c:pt idx="11283">
                  <c:v>0.99950892070173436</c:v>
                </c:pt>
                <c:pt idx="11284">
                  <c:v>0.99950892070173436</c:v>
                </c:pt>
                <c:pt idx="11285">
                  <c:v>0.99950892070173436</c:v>
                </c:pt>
                <c:pt idx="11286">
                  <c:v>0.99950892070173436</c:v>
                </c:pt>
                <c:pt idx="11287">
                  <c:v>0.99950892070173436</c:v>
                </c:pt>
                <c:pt idx="11288">
                  <c:v>0.99950892070173436</c:v>
                </c:pt>
                <c:pt idx="11289">
                  <c:v>0.99950892070173436</c:v>
                </c:pt>
                <c:pt idx="11290">
                  <c:v>0.99950892070173436</c:v>
                </c:pt>
                <c:pt idx="11291">
                  <c:v>0.99950892070173436</c:v>
                </c:pt>
                <c:pt idx="11292">
                  <c:v>0.99950892070173436</c:v>
                </c:pt>
                <c:pt idx="11293">
                  <c:v>0.99950892070173436</c:v>
                </c:pt>
                <c:pt idx="11294">
                  <c:v>0.99950892070173436</c:v>
                </c:pt>
                <c:pt idx="11295">
                  <c:v>0.99950892070173436</c:v>
                </c:pt>
                <c:pt idx="11296">
                  <c:v>0.99950892070173436</c:v>
                </c:pt>
                <c:pt idx="11297">
                  <c:v>0.99950892070173436</c:v>
                </c:pt>
                <c:pt idx="11298">
                  <c:v>0.99950892070173436</c:v>
                </c:pt>
                <c:pt idx="11299">
                  <c:v>0.99950892070173436</c:v>
                </c:pt>
                <c:pt idx="11300">
                  <c:v>0.99950892070173436</c:v>
                </c:pt>
                <c:pt idx="11301">
                  <c:v>0.99950892070173436</c:v>
                </c:pt>
                <c:pt idx="11302">
                  <c:v>0.99950892070173436</c:v>
                </c:pt>
                <c:pt idx="11303">
                  <c:v>0.99950892070173436</c:v>
                </c:pt>
                <c:pt idx="11304">
                  <c:v>0.99950892070173436</c:v>
                </c:pt>
                <c:pt idx="11305">
                  <c:v>0.99950892070173436</c:v>
                </c:pt>
                <c:pt idx="11306">
                  <c:v>0.99950892070173436</c:v>
                </c:pt>
                <c:pt idx="11307">
                  <c:v>0.99950892070173436</c:v>
                </c:pt>
                <c:pt idx="11308">
                  <c:v>0.99950892070173436</c:v>
                </c:pt>
                <c:pt idx="11309">
                  <c:v>0.99950892070173436</c:v>
                </c:pt>
                <c:pt idx="11310">
                  <c:v>0.99950892070173436</c:v>
                </c:pt>
                <c:pt idx="11311">
                  <c:v>0.99950892070173436</c:v>
                </c:pt>
                <c:pt idx="11312">
                  <c:v>0.99950892070173436</c:v>
                </c:pt>
                <c:pt idx="11313">
                  <c:v>0.99950892070173436</c:v>
                </c:pt>
                <c:pt idx="11314">
                  <c:v>0.99950892070173436</c:v>
                </c:pt>
                <c:pt idx="11315">
                  <c:v>0.99950892070173436</c:v>
                </c:pt>
                <c:pt idx="11316">
                  <c:v>0.99950892070173436</c:v>
                </c:pt>
                <c:pt idx="11317">
                  <c:v>0.99950892070173436</c:v>
                </c:pt>
                <c:pt idx="11318">
                  <c:v>0.99950892070173436</c:v>
                </c:pt>
                <c:pt idx="11319">
                  <c:v>0.99950892070173436</c:v>
                </c:pt>
                <c:pt idx="11320">
                  <c:v>0.99950892070173436</c:v>
                </c:pt>
                <c:pt idx="11321">
                  <c:v>0.99950892070173436</c:v>
                </c:pt>
                <c:pt idx="11322">
                  <c:v>0.99950892070173436</c:v>
                </c:pt>
                <c:pt idx="11323">
                  <c:v>0.99950892070173436</c:v>
                </c:pt>
                <c:pt idx="11324">
                  <c:v>0.99950892070173436</c:v>
                </c:pt>
                <c:pt idx="11325">
                  <c:v>0.99950892070173436</c:v>
                </c:pt>
                <c:pt idx="11326">
                  <c:v>0.99950892070173436</c:v>
                </c:pt>
                <c:pt idx="11327">
                  <c:v>0.99950892070173436</c:v>
                </c:pt>
                <c:pt idx="11328">
                  <c:v>0.99950892070173436</c:v>
                </c:pt>
                <c:pt idx="11329">
                  <c:v>0.99950892070173436</c:v>
                </c:pt>
                <c:pt idx="11330">
                  <c:v>0.99950892070173436</c:v>
                </c:pt>
                <c:pt idx="11331">
                  <c:v>0.99950892070173436</c:v>
                </c:pt>
                <c:pt idx="11332">
                  <c:v>0.99950892070173436</c:v>
                </c:pt>
                <c:pt idx="11333">
                  <c:v>0.99950892070173436</c:v>
                </c:pt>
                <c:pt idx="11334">
                  <c:v>0.99950892070173436</c:v>
                </c:pt>
                <c:pt idx="11335">
                  <c:v>0.99950892070173436</c:v>
                </c:pt>
                <c:pt idx="11336">
                  <c:v>0.99950892070173436</c:v>
                </c:pt>
                <c:pt idx="11337">
                  <c:v>0.99950892070173436</c:v>
                </c:pt>
                <c:pt idx="11338">
                  <c:v>0.99950892070173436</c:v>
                </c:pt>
                <c:pt idx="11339">
                  <c:v>0.99950892070173436</c:v>
                </c:pt>
                <c:pt idx="11340">
                  <c:v>0.99950892070173436</c:v>
                </c:pt>
                <c:pt idx="11341">
                  <c:v>0.99950892070173436</c:v>
                </c:pt>
                <c:pt idx="11342">
                  <c:v>0.99950892070173436</c:v>
                </c:pt>
                <c:pt idx="11343">
                  <c:v>0.99950892070173436</c:v>
                </c:pt>
                <c:pt idx="11344">
                  <c:v>0.99950892070173436</c:v>
                </c:pt>
                <c:pt idx="11345">
                  <c:v>0.99950892070173436</c:v>
                </c:pt>
                <c:pt idx="11346">
                  <c:v>0.99950892070173436</c:v>
                </c:pt>
                <c:pt idx="11347">
                  <c:v>0.99950892070173436</c:v>
                </c:pt>
                <c:pt idx="11348">
                  <c:v>0.99950892070173436</c:v>
                </c:pt>
                <c:pt idx="11349">
                  <c:v>0.99950892070173436</c:v>
                </c:pt>
                <c:pt idx="11350">
                  <c:v>0.99950892070173436</c:v>
                </c:pt>
                <c:pt idx="11351">
                  <c:v>0.99950892070173436</c:v>
                </c:pt>
                <c:pt idx="11352">
                  <c:v>0.99950892070173436</c:v>
                </c:pt>
                <c:pt idx="11353">
                  <c:v>0.99950892070173436</c:v>
                </c:pt>
                <c:pt idx="11354">
                  <c:v>0.99950892070173436</c:v>
                </c:pt>
                <c:pt idx="11355">
                  <c:v>0.99950892070173436</c:v>
                </c:pt>
                <c:pt idx="11356">
                  <c:v>0.99950892070173436</c:v>
                </c:pt>
                <c:pt idx="11357">
                  <c:v>0.99950892070173436</c:v>
                </c:pt>
                <c:pt idx="11358">
                  <c:v>0.99950892070173436</c:v>
                </c:pt>
                <c:pt idx="11359">
                  <c:v>0.99950892070173436</c:v>
                </c:pt>
                <c:pt idx="11360">
                  <c:v>0.99950892070173436</c:v>
                </c:pt>
                <c:pt idx="11361">
                  <c:v>0.99950892070173436</c:v>
                </c:pt>
                <c:pt idx="11362">
                  <c:v>0.99950892070173436</c:v>
                </c:pt>
                <c:pt idx="11363">
                  <c:v>0.99950892070173436</c:v>
                </c:pt>
                <c:pt idx="11364">
                  <c:v>0.99950892070173436</c:v>
                </c:pt>
                <c:pt idx="11365">
                  <c:v>0.99950892070173436</c:v>
                </c:pt>
                <c:pt idx="11366">
                  <c:v>0.99950892070173436</c:v>
                </c:pt>
                <c:pt idx="11367">
                  <c:v>0.99950892070173436</c:v>
                </c:pt>
                <c:pt idx="11368">
                  <c:v>0.99950892070173436</c:v>
                </c:pt>
                <c:pt idx="11369">
                  <c:v>0.99950892070173436</c:v>
                </c:pt>
                <c:pt idx="11370">
                  <c:v>0.99950892070173436</c:v>
                </c:pt>
                <c:pt idx="11371">
                  <c:v>0.99950892070173436</c:v>
                </c:pt>
                <c:pt idx="11372">
                  <c:v>0.99950892070173436</c:v>
                </c:pt>
                <c:pt idx="11373">
                  <c:v>0.99950892070173436</c:v>
                </c:pt>
                <c:pt idx="11374">
                  <c:v>0.99950892070173436</c:v>
                </c:pt>
                <c:pt idx="11375">
                  <c:v>0.99950892070173436</c:v>
                </c:pt>
                <c:pt idx="11376">
                  <c:v>0.99950892070173436</c:v>
                </c:pt>
                <c:pt idx="11377">
                  <c:v>0.99950892070173436</c:v>
                </c:pt>
                <c:pt idx="11378">
                  <c:v>0.99950892070173436</c:v>
                </c:pt>
                <c:pt idx="11379">
                  <c:v>0.99950892070173436</c:v>
                </c:pt>
                <c:pt idx="11380">
                  <c:v>0.99950892070173436</c:v>
                </c:pt>
                <c:pt idx="11381">
                  <c:v>0.99950892070173436</c:v>
                </c:pt>
                <c:pt idx="11382">
                  <c:v>0.99950892070173436</c:v>
                </c:pt>
                <c:pt idx="11383">
                  <c:v>0.99950892070173436</c:v>
                </c:pt>
                <c:pt idx="11384">
                  <c:v>0.99950892070173436</c:v>
                </c:pt>
                <c:pt idx="11385">
                  <c:v>0.99950892070173436</c:v>
                </c:pt>
                <c:pt idx="11386">
                  <c:v>0.99950892070173436</c:v>
                </c:pt>
                <c:pt idx="11387">
                  <c:v>0.99950892070173436</c:v>
                </c:pt>
                <c:pt idx="11388">
                  <c:v>0.99950892070173436</c:v>
                </c:pt>
                <c:pt idx="11389">
                  <c:v>0.99950892070173436</c:v>
                </c:pt>
                <c:pt idx="11390">
                  <c:v>0.99950892070173436</c:v>
                </c:pt>
                <c:pt idx="11391">
                  <c:v>0.99950892070173436</c:v>
                </c:pt>
                <c:pt idx="11392">
                  <c:v>0.99950892070173436</c:v>
                </c:pt>
                <c:pt idx="11393">
                  <c:v>0.99950892070173436</c:v>
                </c:pt>
                <c:pt idx="11394">
                  <c:v>0.99950892070173436</c:v>
                </c:pt>
                <c:pt idx="11395">
                  <c:v>0.99950892070173436</c:v>
                </c:pt>
                <c:pt idx="11396">
                  <c:v>0.99950892070173436</c:v>
                </c:pt>
                <c:pt idx="11397">
                  <c:v>0.99950892070173436</c:v>
                </c:pt>
                <c:pt idx="11398">
                  <c:v>0.99950892070173436</c:v>
                </c:pt>
                <c:pt idx="11399">
                  <c:v>0.99950892070173436</c:v>
                </c:pt>
                <c:pt idx="11400">
                  <c:v>0.99950892070173436</c:v>
                </c:pt>
                <c:pt idx="11401">
                  <c:v>0.99950892070173436</c:v>
                </c:pt>
                <c:pt idx="11402">
                  <c:v>0.99950892070173436</c:v>
                </c:pt>
                <c:pt idx="11403">
                  <c:v>0.99950892070173436</c:v>
                </c:pt>
                <c:pt idx="11404">
                  <c:v>0.99950892070173436</c:v>
                </c:pt>
                <c:pt idx="11405">
                  <c:v>0.99950892070173436</c:v>
                </c:pt>
                <c:pt idx="11406">
                  <c:v>0.99950892070173436</c:v>
                </c:pt>
                <c:pt idx="11407">
                  <c:v>0.99950892070173436</c:v>
                </c:pt>
                <c:pt idx="11408">
                  <c:v>0.99950892070173436</c:v>
                </c:pt>
                <c:pt idx="11409">
                  <c:v>0.99950892070173436</c:v>
                </c:pt>
                <c:pt idx="11410">
                  <c:v>0.99950892070173436</c:v>
                </c:pt>
                <c:pt idx="11411">
                  <c:v>0.99950892070173436</c:v>
                </c:pt>
                <c:pt idx="11412">
                  <c:v>0.99950892070173436</c:v>
                </c:pt>
                <c:pt idx="11413">
                  <c:v>0.99950892070173436</c:v>
                </c:pt>
                <c:pt idx="11414">
                  <c:v>0.99950892070173436</c:v>
                </c:pt>
                <c:pt idx="11415">
                  <c:v>0.99950892070173436</c:v>
                </c:pt>
                <c:pt idx="11416">
                  <c:v>0.99950892070173436</c:v>
                </c:pt>
                <c:pt idx="11417">
                  <c:v>0.99950892070173436</c:v>
                </c:pt>
                <c:pt idx="11418">
                  <c:v>0.99950892070173436</c:v>
                </c:pt>
                <c:pt idx="11419">
                  <c:v>0.99950892070173436</c:v>
                </c:pt>
                <c:pt idx="11420">
                  <c:v>0.99950892070173436</c:v>
                </c:pt>
                <c:pt idx="11421">
                  <c:v>0.99950892070173436</c:v>
                </c:pt>
                <c:pt idx="11422">
                  <c:v>0.99950892070173436</c:v>
                </c:pt>
                <c:pt idx="11423">
                  <c:v>0.99950892070173436</c:v>
                </c:pt>
                <c:pt idx="11424">
                  <c:v>0.99950892070173436</c:v>
                </c:pt>
                <c:pt idx="11425">
                  <c:v>0.99950892070173436</c:v>
                </c:pt>
                <c:pt idx="11426">
                  <c:v>0.99950892070173436</c:v>
                </c:pt>
                <c:pt idx="11427">
                  <c:v>0.99950892070173436</c:v>
                </c:pt>
                <c:pt idx="11428">
                  <c:v>0.99950892070173436</c:v>
                </c:pt>
                <c:pt idx="11429">
                  <c:v>0.99950892070173436</c:v>
                </c:pt>
                <c:pt idx="11430">
                  <c:v>0.99950892070173436</c:v>
                </c:pt>
                <c:pt idx="11431">
                  <c:v>0.99950892070173436</c:v>
                </c:pt>
                <c:pt idx="11432">
                  <c:v>0.99950892070173436</c:v>
                </c:pt>
                <c:pt idx="11433">
                  <c:v>0.99950892070173436</c:v>
                </c:pt>
                <c:pt idx="11434">
                  <c:v>0.99950892070173436</c:v>
                </c:pt>
                <c:pt idx="11435">
                  <c:v>0.99950892070173436</c:v>
                </c:pt>
                <c:pt idx="11436">
                  <c:v>0.99950892070173436</c:v>
                </c:pt>
                <c:pt idx="11437">
                  <c:v>0.99950892070173436</c:v>
                </c:pt>
                <c:pt idx="11438">
                  <c:v>0.99950892070173436</c:v>
                </c:pt>
                <c:pt idx="11439">
                  <c:v>0.99950892070173436</c:v>
                </c:pt>
                <c:pt idx="11440">
                  <c:v>0.99950892070173436</c:v>
                </c:pt>
                <c:pt idx="11441">
                  <c:v>0.99950892070173436</c:v>
                </c:pt>
                <c:pt idx="11442">
                  <c:v>0.99950892070173436</c:v>
                </c:pt>
                <c:pt idx="11443">
                  <c:v>0.99950892070173436</c:v>
                </c:pt>
                <c:pt idx="11444">
                  <c:v>0.99950892070173436</c:v>
                </c:pt>
                <c:pt idx="11445">
                  <c:v>0.99950892070173436</c:v>
                </c:pt>
                <c:pt idx="11446">
                  <c:v>0.99950892070173436</c:v>
                </c:pt>
                <c:pt idx="11447">
                  <c:v>0.99950892070173436</c:v>
                </c:pt>
                <c:pt idx="11448">
                  <c:v>0.99950892070173436</c:v>
                </c:pt>
                <c:pt idx="11449">
                  <c:v>0.99950892070173436</c:v>
                </c:pt>
                <c:pt idx="11450">
                  <c:v>0.99950892070173436</c:v>
                </c:pt>
                <c:pt idx="11451">
                  <c:v>0.99950892070173436</c:v>
                </c:pt>
                <c:pt idx="11452">
                  <c:v>0.99950892070173436</c:v>
                </c:pt>
                <c:pt idx="11453">
                  <c:v>0.99950892070173436</c:v>
                </c:pt>
                <c:pt idx="11454">
                  <c:v>0.99950892070173436</c:v>
                </c:pt>
                <c:pt idx="11455">
                  <c:v>0.99950892070173436</c:v>
                </c:pt>
                <c:pt idx="11456">
                  <c:v>0.99950892070173436</c:v>
                </c:pt>
                <c:pt idx="11457">
                  <c:v>0.99950892070173436</c:v>
                </c:pt>
                <c:pt idx="11458">
                  <c:v>0.99950892070173436</c:v>
                </c:pt>
                <c:pt idx="11459">
                  <c:v>0.99950892070173436</c:v>
                </c:pt>
                <c:pt idx="11460">
                  <c:v>0.99950892070173436</c:v>
                </c:pt>
                <c:pt idx="11461">
                  <c:v>0.99950892070173436</c:v>
                </c:pt>
                <c:pt idx="11462">
                  <c:v>0.99950892070173436</c:v>
                </c:pt>
                <c:pt idx="11463">
                  <c:v>0.99950892070173436</c:v>
                </c:pt>
                <c:pt idx="11464">
                  <c:v>0.99950892070173436</c:v>
                </c:pt>
                <c:pt idx="11465">
                  <c:v>0.99950892070173436</c:v>
                </c:pt>
                <c:pt idx="11466">
                  <c:v>0.99950892070173436</c:v>
                </c:pt>
                <c:pt idx="11467">
                  <c:v>0.99950892070173436</c:v>
                </c:pt>
                <c:pt idx="11468">
                  <c:v>0.99950892070173436</c:v>
                </c:pt>
                <c:pt idx="11469">
                  <c:v>0.99950892070173436</c:v>
                </c:pt>
                <c:pt idx="11470">
                  <c:v>0.99950892070173436</c:v>
                </c:pt>
                <c:pt idx="11471">
                  <c:v>0.99950892070173436</c:v>
                </c:pt>
                <c:pt idx="11472">
                  <c:v>0.99950892070173436</c:v>
                </c:pt>
                <c:pt idx="11473">
                  <c:v>0.99950892070173436</c:v>
                </c:pt>
                <c:pt idx="11474">
                  <c:v>0.99950892070173436</c:v>
                </c:pt>
                <c:pt idx="11475">
                  <c:v>0.99950892070173436</c:v>
                </c:pt>
                <c:pt idx="11476">
                  <c:v>0.99950892070173436</c:v>
                </c:pt>
                <c:pt idx="11477">
                  <c:v>0.99950892070173436</c:v>
                </c:pt>
                <c:pt idx="11478">
                  <c:v>0.99950892070173436</c:v>
                </c:pt>
                <c:pt idx="11479">
                  <c:v>0.99950892070173436</c:v>
                </c:pt>
                <c:pt idx="11480">
                  <c:v>0.99950892070173436</c:v>
                </c:pt>
                <c:pt idx="11481">
                  <c:v>0.99950892070173436</c:v>
                </c:pt>
                <c:pt idx="11482">
                  <c:v>0.99950892070173436</c:v>
                </c:pt>
                <c:pt idx="11483">
                  <c:v>0.99950892070173436</c:v>
                </c:pt>
                <c:pt idx="11484">
                  <c:v>0.99950892070173436</c:v>
                </c:pt>
                <c:pt idx="11485">
                  <c:v>0.99950892070173436</c:v>
                </c:pt>
                <c:pt idx="11486">
                  <c:v>0.99950892070173436</c:v>
                </c:pt>
                <c:pt idx="11487">
                  <c:v>0.99950892070173436</c:v>
                </c:pt>
                <c:pt idx="11488">
                  <c:v>0.99950892070173436</c:v>
                </c:pt>
                <c:pt idx="11489">
                  <c:v>0.99950892070173436</c:v>
                </c:pt>
                <c:pt idx="11490">
                  <c:v>0.99950892070173436</c:v>
                </c:pt>
                <c:pt idx="11491">
                  <c:v>0.99950892070173436</c:v>
                </c:pt>
                <c:pt idx="11492">
                  <c:v>0.99950892070173436</c:v>
                </c:pt>
                <c:pt idx="11493">
                  <c:v>0.99950892070173436</c:v>
                </c:pt>
                <c:pt idx="11494">
                  <c:v>0.99950892070173436</c:v>
                </c:pt>
                <c:pt idx="11495">
                  <c:v>0.99950892070173436</c:v>
                </c:pt>
                <c:pt idx="11496">
                  <c:v>0.99950892070173436</c:v>
                </c:pt>
                <c:pt idx="11497">
                  <c:v>0.99950892070173436</c:v>
                </c:pt>
                <c:pt idx="11498">
                  <c:v>0.99950892070173436</c:v>
                </c:pt>
                <c:pt idx="11499">
                  <c:v>0.99950892070173436</c:v>
                </c:pt>
              </c:numCache>
            </c:numRef>
          </c:yVal>
          <c:smooth val="1"/>
          <c:extLst xmlns:c16r2="http://schemas.microsoft.com/office/drawing/2015/06/chart">
            <c:ext xmlns:c16="http://schemas.microsoft.com/office/drawing/2014/chart" uri="{C3380CC4-5D6E-409C-BE32-E72D297353CC}">
              <c16:uniqueId val="{00000001-4BA3-4B4E-8AD5-23D395CF677C}"/>
            </c:ext>
          </c:extLst>
        </c:ser>
        <c:axId val="94382720"/>
        <c:axId val="89194880"/>
      </c:scatterChart>
      <c:valAx>
        <c:axId val="94382720"/>
        <c:scaling>
          <c:orientation val="minMax"/>
          <c:max val="12000"/>
          <c:min val="0"/>
        </c:scaling>
        <c:axPos val="b"/>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9194880"/>
        <c:crosses val="autoZero"/>
        <c:crossBetween val="midCat"/>
        <c:majorUnit val="4000"/>
      </c:valAx>
      <c:valAx>
        <c:axId val="89194880"/>
        <c:scaling>
          <c:orientation val="minMax"/>
          <c:max val="8"/>
          <c:min val="0"/>
        </c:scaling>
        <c:axPos val="l"/>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382720"/>
        <c:crosses val="autoZero"/>
        <c:crossBetween val="midCat"/>
      </c:valAx>
      <c:spPr>
        <a:noFill/>
        <a:ln>
          <a:noFill/>
        </a:ln>
        <a:effectLst/>
      </c:spPr>
    </c:plotArea>
    <c:plotVisOnly val="1"/>
    <c:dispBlanksAs val="gap"/>
  </c:chart>
  <c:spPr>
    <a:solidFill>
      <a:schemeClr val="bg1"/>
    </a:solidFill>
    <a:ln w="3175" cap="flat" cmpd="sng" algn="ctr">
      <a:solidFill>
        <a:sysClr val="windowText" lastClr="000000"/>
      </a:solidFill>
      <a:round/>
    </a:ln>
    <a:effectLst/>
  </c:spPr>
  <c:txPr>
    <a:bodyPr rot="0"/>
    <a:lstStyle/>
    <a:p>
      <a:pPr>
        <a:defRPr/>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04863853038582E-2"/>
          <c:y val="2.0509259259259258E-2"/>
          <c:w val="0.91745280516547567"/>
          <c:h val="0.89723024205307711"/>
        </c:manualLayout>
      </c:layout>
      <c:scatterChart>
        <c:scatterStyle val="smoothMarker"/>
        <c:ser>
          <c:idx val="0"/>
          <c:order val="0"/>
          <c:spPr>
            <a:ln w="3175" cap="rnd">
              <a:solidFill>
                <a:srgbClr val="FF000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Sheet1!$D$1:$D$11711</c:f>
              <c:numCache>
                <c:formatCode>General</c:formatCode>
                <c:ptCount val="1171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1.8371173070873836</c:v>
                </c:pt>
                <c:pt idx="1001">
                  <c:v>1.8472119004292549</c:v>
                </c:pt>
                <c:pt idx="1002">
                  <c:v>1.8572939745500201</c:v>
                </c:pt>
                <c:pt idx="1003">
                  <c:v>1.8673612152646726</c:v>
                </c:pt>
                <c:pt idx="1004">
                  <c:v>1.8774113152266834</c:v>
                </c:pt>
                <c:pt idx="1005">
                  <c:v>1.8874419742555286</c:v>
                </c:pt>
                <c:pt idx="1006">
                  <c:v>1.8974508996689541</c:v>
                </c:pt>
                <c:pt idx="1007">
                  <c:v>1.907435806619828</c:v>
                </c:pt>
                <c:pt idx="1008">
                  <c:v>1.9173944184374814</c:v>
                </c:pt>
                <c:pt idx="1009">
                  <c:v>1.9273244669734659</c:v>
                </c:pt>
                <c:pt idx="1010">
                  <c:v>1.9372236929515234</c:v>
                </c:pt>
                <c:pt idx="1011">
                  <c:v>1.9470898463217063</c:v>
                </c:pt>
                <c:pt idx="1012">
                  <c:v>1.9569206866184259</c:v>
                </c:pt>
                <c:pt idx="1013">
                  <c:v>1.9667139833223315</c:v>
                </c:pt>
                <c:pt idx="1014">
                  <c:v>1.9764675162257781</c:v>
                </c:pt>
                <c:pt idx="1015">
                  <c:v>1.9861790758017754</c:v>
                </c:pt>
                <c:pt idx="1016">
                  <c:v>1.9958464635761861</c:v>
                </c:pt>
                <c:pt idx="1017">
                  <c:v>2.005467492503</c:v>
                </c:pt>
                <c:pt idx="1018">
                  <c:v>2.015039987342488</c:v>
                </c:pt>
                <c:pt idx="1019">
                  <c:v>2.0245617850420103</c:v>
                </c:pt>
                <c:pt idx="1020">
                  <c:v>2.0340307351193196</c:v>
                </c:pt>
                <c:pt idx="1021">
                  <c:v>2.0434447000481151</c:v>
                </c:pt>
                <c:pt idx="1022">
                  <c:v>2.0528015556456221</c:v>
                </c:pt>
                <c:pt idx="1023">
                  <c:v>2.0620991914620288</c:v>
                </c:pt>
                <c:pt idx="1024">
                  <c:v>2.0713355111715215</c:v>
                </c:pt>
                <c:pt idx="1025">
                  <c:v>2.0805084329647148</c:v>
                </c:pt>
                <c:pt idx="1026">
                  <c:v>2.0896158899422637</c:v>
                </c:pt>
                <c:pt idx="1027">
                  <c:v>2.0986558305094225</c:v>
                </c:pt>
                <c:pt idx="1028">
                  <c:v>2.107626218771347</c:v>
                </c:pt>
                <c:pt idx="1029">
                  <c:v>2.1165250349288676</c:v>
                </c:pt>
                <c:pt idx="1030">
                  <c:v>2.1253502756746547</c:v>
                </c:pt>
                <c:pt idx="1031">
                  <c:v>2.1340999545893009</c:v>
                </c:pt>
                <c:pt idx="1032">
                  <c:v>2.1427721025374122</c:v>
                </c:pt>
                <c:pt idx="1033">
                  <c:v>2.1513647680632153</c:v>
                </c:pt>
                <c:pt idx="1034">
                  <c:v>2.1598760177856473</c:v>
                </c:pt>
                <c:pt idx="1035">
                  <c:v>2.1683039367926211</c:v>
                </c:pt>
                <c:pt idx="1036">
                  <c:v>2.1766466290342712</c:v>
                </c:pt>
                <c:pt idx="1037">
                  <c:v>2.184902217715011</c:v>
                </c:pt>
                <c:pt idx="1038">
                  <c:v>2.193068845684083</c:v>
                </c:pt>
                <c:pt idx="1039">
                  <c:v>2.2011446758245699</c:v>
                </c:pt>
                <c:pt idx="1040">
                  <c:v>2.2091278914404668</c:v>
                </c:pt>
                <c:pt idx="1041">
                  <c:v>2.2170166966417462</c:v>
                </c:pt>
                <c:pt idx="1042">
                  <c:v>2.2248093167271854</c:v>
                </c:pt>
                <c:pt idx="1043">
                  <c:v>2.2325039985647135</c:v>
                </c:pt>
                <c:pt idx="1044">
                  <c:v>2.2400990109691441</c:v>
                </c:pt>
                <c:pt idx="1045">
                  <c:v>2.2475926450770678</c:v>
                </c:pt>
                <c:pt idx="1046">
                  <c:v>2.254983214718715</c:v>
                </c:pt>
                <c:pt idx="1047">
                  <c:v>2.2622690567866455</c:v>
                </c:pt>
                <c:pt idx="1048">
                  <c:v>2.2694485316010038</c:v>
                </c:pt>
                <c:pt idx="1049">
                  <c:v>2.2765200232712437</c:v>
                </c:pt>
                <c:pt idx="1050">
                  <c:v>2.2834819400540995</c:v>
                </c:pt>
                <c:pt idx="1051">
                  <c:v>2.2903327147076205</c:v>
                </c:pt>
                <c:pt idx="1052">
                  <c:v>2.297070804841169</c:v>
                </c:pt>
                <c:pt idx="1053">
                  <c:v>2.3036946932611237</c:v>
                </c:pt>
                <c:pt idx="1054">
                  <c:v>2.3102028883121788</c:v>
                </c:pt>
                <c:pt idx="1055">
                  <c:v>2.3165939242140818</c:v>
                </c:pt>
                <c:pt idx="1056">
                  <c:v>2.3228663613936407</c:v>
                </c:pt>
                <c:pt idx="1057">
                  <c:v>2.3290187868118344</c:v>
                </c:pt>
                <c:pt idx="1058">
                  <c:v>2.335049814285902</c:v>
                </c:pt>
                <c:pt idx="1059">
                  <c:v>2.3409580848062763</c:v>
                </c:pt>
                <c:pt idx="1060">
                  <c:v>2.3467422668481461</c:v>
                </c:pt>
                <c:pt idx="1061">
                  <c:v>2.3524010566776257</c:v>
                </c:pt>
                <c:pt idx="1062">
                  <c:v>2.3579331786522681</c:v>
                </c:pt>
                <c:pt idx="1063">
                  <c:v>2.3633373855159077</c:v>
                </c:pt>
                <c:pt idx="1064">
                  <c:v>2.3686124586875992</c:v>
                </c:pt>
                <c:pt idx="1065">
                  <c:v>2.373757208544629</c:v>
                </c:pt>
                <c:pt idx="1066">
                  <c:v>2.378770474699373</c:v>
                </c:pt>
                <c:pt idx="1067">
                  <c:v>2.3836511262699709</c:v>
                </c:pt>
                <c:pt idx="1068">
                  <c:v>2.3883980621446548</c:v>
                </c:pt>
                <c:pt idx="1069">
                  <c:v>2.3930102112396185</c:v>
                </c:pt>
                <c:pt idx="1070">
                  <c:v>2.3974865327503658</c:v>
                </c:pt>
                <c:pt idx="1071">
                  <c:v>2.4018260163963583</c:v>
                </c:pt>
                <c:pt idx="1072">
                  <c:v>2.4060276826589218</c:v>
                </c:pt>
                <c:pt idx="1073">
                  <c:v>2.4100905830123076</c:v>
                </c:pt>
                <c:pt idx="1074">
                  <c:v>2.4140138001477687</c:v>
                </c:pt>
                <c:pt idx="1075">
                  <c:v>2.4177964481906149</c:v>
                </c:pt>
                <c:pt idx="1076">
                  <c:v>2.4214376729101152</c:v>
                </c:pt>
                <c:pt idx="1077">
                  <c:v>2.4249366519222129</c:v>
                </c:pt>
                <c:pt idx="1078">
                  <c:v>2.4282925948848835</c:v>
                </c:pt>
                <c:pt idx="1079">
                  <c:v>2.4315047436861956</c:v>
                </c:pt>
                <c:pt idx="1080">
                  <c:v>2.4345723726248236</c:v>
                </c:pt>
                <c:pt idx="1081">
                  <c:v>2.4374947885831242</c:v>
                </c:pt>
                <c:pt idx="1082">
                  <c:v>2.4402713311925472</c:v>
                </c:pt>
                <c:pt idx="1083">
                  <c:v>2.4429013729914417</c:v>
                </c:pt>
                <c:pt idx="1084">
                  <c:v>2.4453843195751035</c:v>
                </c:pt>
                <c:pt idx="1085">
                  <c:v>2.4477196097380713</c:v>
                </c:pt>
                <c:pt idx="1086">
                  <c:v>2.4499067156085617</c:v>
                </c:pt>
                <c:pt idx="1087">
                  <c:v>2.4519451427750361</c:v>
                </c:pt>
                <c:pt idx="1088">
                  <c:v>2.4538344304048225</c:v>
                </c:pt>
                <c:pt idx="1089">
                  <c:v>2.455574151354766</c:v>
                </c:pt>
                <c:pt idx="1090">
                  <c:v>2.4571639122738267</c:v>
                </c:pt>
                <c:pt idx="1091">
                  <c:v>2.4586033536976539</c:v>
                </c:pt>
                <c:pt idx="1092">
                  <c:v>2.4598921501350217</c:v>
                </c:pt>
                <c:pt idx="1093">
                  <c:v>2.4610300101461635</c:v>
                </c:pt>
                <c:pt idx="1094">
                  <c:v>2.4620166764129041</c:v>
                </c:pt>
                <c:pt idx="1095">
                  <c:v>2.4628519258006429</c:v>
                </c:pt>
                <c:pt idx="1096">
                  <c:v>2.4635355694121039</c:v>
                </c:pt>
                <c:pt idx="1097">
                  <c:v>2.4640674526328259</c:v>
                </c:pt>
                <c:pt idx="1098">
                  <c:v>2.4644474551684623</c:v>
                </c:pt>
                <c:pt idx="1099">
                  <c:v>2.4646754910737489</c:v>
                </c:pt>
                <c:pt idx="1100">
                  <c:v>2.4647515087732472</c:v>
                </c:pt>
                <c:pt idx="1101">
                  <c:v>2.4646754910737489</c:v>
                </c:pt>
                <c:pt idx="1102">
                  <c:v>2.4644474551684628</c:v>
                </c:pt>
                <c:pt idx="1103">
                  <c:v>2.4640674526328259</c:v>
                </c:pt>
                <c:pt idx="1104">
                  <c:v>2.4635355694121039</c:v>
                </c:pt>
                <c:pt idx="1105">
                  <c:v>2.4628519258006429</c:v>
                </c:pt>
                <c:pt idx="1106">
                  <c:v>2.4620166764129041</c:v>
                </c:pt>
                <c:pt idx="1107">
                  <c:v>2.4610300101461635</c:v>
                </c:pt>
                <c:pt idx="1108">
                  <c:v>2.4598921501350222</c:v>
                </c:pt>
                <c:pt idx="1109">
                  <c:v>2.4586033536976539</c:v>
                </c:pt>
                <c:pt idx="1110">
                  <c:v>2.4571639122738267</c:v>
                </c:pt>
                <c:pt idx="1111">
                  <c:v>2.455574151354766</c:v>
                </c:pt>
                <c:pt idx="1112">
                  <c:v>2.453834430404823</c:v>
                </c:pt>
                <c:pt idx="1113">
                  <c:v>2.4519451427750365</c:v>
                </c:pt>
                <c:pt idx="1114">
                  <c:v>2.4499067156085625</c:v>
                </c:pt>
                <c:pt idx="1115">
                  <c:v>2.4477196097380718</c:v>
                </c:pt>
                <c:pt idx="1116">
                  <c:v>2.4453843195751039</c:v>
                </c:pt>
                <c:pt idx="1117">
                  <c:v>2.4429013729914422</c:v>
                </c:pt>
                <c:pt idx="1118">
                  <c:v>2.4402713311925472</c:v>
                </c:pt>
                <c:pt idx="1119">
                  <c:v>2.4374947885831242</c:v>
                </c:pt>
                <c:pt idx="1120">
                  <c:v>2.4345723726248241</c:v>
                </c:pt>
                <c:pt idx="1121">
                  <c:v>2.4315047436861983</c:v>
                </c:pt>
                <c:pt idx="1122">
                  <c:v>2.4282925948848839</c:v>
                </c:pt>
                <c:pt idx="1123">
                  <c:v>2.4249366519222146</c:v>
                </c:pt>
                <c:pt idx="1124">
                  <c:v>2.4214376729101179</c:v>
                </c:pt>
                <c:pt idx="1125">
                  <c:v>2.4177964481906153</c:v>
                </c:pt>
                <c:pt idx="1126">
                  <c:v>2.4140138001477687</c:v>
                </c:pt>
                <c:pt idx="1127">
                  <c:v>2.4100905830123085</c:v>
                </c:pt>
                <c:pt idx="1128">
                  <c:v>2.4060276826589226</c:v>
                </c:pt>
                <c:pt idx="1129">
                  <c:v>2.4018260163963592</c:v>
                </c:pt>
                <c:pt idx="1130">
                  <c:v>2.3974865327503672</c:v>
                </c:pt>
                <c:pt idx="1131">
                  <c:v>2.3930102112396194</c:v>
                </c:pt>
                <c:pt idx="1132">
                  <c:v>2.3883980621446552</c:v>
                </c:pt>
                <c:pt idx="1133">
                  <c:v>2.3836511262699718</c:v>
                </c:pt>
                <c:pt idx="1134">
                  <c:v>2.3787704746993739</c:v>
                </c:pt>
                <c:pt idx="1135">
                  <c:v>2.3737572085446299</c:v>
                </c:pt>
                <c:pt idx="1136">
                  <c:v>2.3686124586876005</c:v>
                </c:pt>
                <c:pt idx="1137">
                  <c:v>2.3633373855159094</c:v>
                </c:pt>
                <c:pt idx="1138">
                  <c:v>2.3579331786522695</c:v>
                </c:pt>
                <c:pt idx="1139">
                  <c:v>2.352401056677627</c:v>
                </c:pt>
                <c:pt idx="1140">
                  <c:v>2.346742266848147</c:v>
                </c:pt>
                <c:pt idx="1141">
                  <c:v>2.3409580848062777</c:v>
                </c:pt>
                <c:pt idx="1142">
                  <c:v>2.3350498142859029</c:v>
                </c:pt>
                <c:pt idx="1143">
                  <c:v>2.3290187868118357</c:v>
                </c:pt>
                <c:pt idx="1144">
                  <c:v>2.322866361393642</c:v>
                </c:pt>
                <c:pt idx="1145">
                  <c:v>2.3165939242140823</c:v>
                </c:pt>
                <c:pt idx="1146">
                  <c:v>2.3102028883121797</c:v>
                </c:pt>
                <c:pt idx="1147">
                  <c:v>2.3036946932611237</c:v>
                </c:pt>
                <c:pt idx="1148">
                  <c:v>2.2970708048411712</c:v>
                </c:pt>
                <c:pt idx="1149">
                  <c:v>2.2903327147076213</c:v>
                </c:pt>
                <c:pt idx="1150">
                  <c:v>2.2834819400541</c:v>
                </c:pt>
                <c:pt idx="1151">
                  <c:v>2.2765200232712441</c:v>
                </c:pt>
                <c:pt idx="1152">
                  <c:v>2.2694485316010047</c:v>
                </c:pt>
                <c:pt idx="1153">
                  <c:v>2.2622690567866472</c:v>
                </c:pt>
                <c:pt idx="1154">
                  <c:v>2.2549832147187172</c:v>
                </c:pt>
                <c:pt idx="1155">
                  <c:v>2.24759264507707</c:v>
                </c:pt>
                <c:pt idx="1156">
                  <c:v>2.2400990109691454</c:v>
                </c:pt>
                <c:pt idx="1157">
                  <c:v>2.2325039985647153</c:v>
                </c:pt>
                <c:pt idx="1158">
                  <c:v>2.2248093167271876</c:v>
                </c:pt>
                <c:pt idx="1159">
                  <c:v>2.2170166966417479</c:v>
                </c:pt>
                <c:pt idx="1160">
                  <c:v>2.2091278914404691</c:v>
                </c:pt>
                <c:pt idx="1161">
                  <c:v>2.2011446758245738</c:v>
                </c:pt>
                <c:pt idx="1162">
                  <c:v>2.1930688456840848</c:v>
                </c:pt>
                <c:pt idx="1163">
                  <c:v>2.1849022177150133</c:v>
                </c:pt>
                <c:pt idx="1164">
                  <c:v>2.1766466290342725</c:v>
                </c:pt>
                <c:pt idx="1165">
                  <c:v>2.1683039367926242</c:v>
                </c:pt>
                <c:pt idx="1166">
                  <c:v>2.1598760177856478</c:v>
                </c:pt>
                <c:pt idx="1167">
                  <c:v>2.151364768063218</c:v>
                </c:pt>
                <c:pt idx="1168">
                  <c:v>2.1427721025374145</c:v>
                </c:pt>
                <c:pt idx="1169">
                  <c:v>2.1340999545893031</c:v>
                </c:pt>
                <c:pt idx="1170">
                  <c:v>2.1253502756746552</c:v>
                </c:pt>
                <c:pt idx="1171">
                  <c:v>2.1165250349288707</c:v>
                </c:pt>
                <c:pt idx="1172">
                  <c:v>2.1076262187713493</c:v>
                </c:pt>
                <c:pt idx="1173">
                  <c:v>2.0986558305094243</c:v>
                </c:pt>
                <c:pt idx="1174">
                  <c:v>2.0896158899422663</c:v>
                </c:pt>
                <c:pt idx="1175">
                  <c:v>2.0805084329647165</c:v>
                </c:pt>
                <c:pt idx="1176">
                  <c:v>2.0713355111715241</c:v>
                </c:pt>
                <c:pt idx="1177">
                  <c:v>2.062099191462031</c:v>
                </c:pt>
                <c:pt idx="1178">
                  <c:v>2.0528015556456238</c:v>
                </c:pt>
                <c:pt idx="1179">
                  <c:v>2.0434447000481182</c:v>
                </c:pt>
                <c:pt idx="1180">
                  <c:v>2.0340307351193214</c:v>
                </c:pt>
                <c:pt idx="1181">
                  <c:v>2.0245617850420135</c:v>
                </c:pt>
                <c:pt idx="1182">
                  <c:v>2.0150399873424898</c:v>
                </c:pt>
                <c:pt idx="1183">
                  <c:v>2.0054674925030027</c:v>
                </c:pt>
                <c:pt idx="1184">
                  <c:v>1.9958464635761881</c:v>
                </c:pt>
                <c:pt idx="1185">
                  <c:v>1.9861790758017774</c:v>
                </c:pt>
                <c:pt idx="1186">
                  <c:v>1.9764675162257801</c:v>
                </c:pt>
                <c:pt idx="1187">
                  <c:v>1.9667139833223335</c:v>
                </c:pt>
                <c:pt idx="1188">
                  <c:v>1.9569206866184279</c:v>
                </c:pt>
                <c:pt idx="1189">
                  <c:v>1.9470898463217083</c:v>
                </c:pt>
                <c:pt idx="1190">
                  <c:v>1.9372236929515254</c:v>
                </c:pt>
                <c:pt idx="1191">
                  <c:v>1.9273244669734679</c:v>
                </c:pt>
                <c:pt idx="1192">
                  <c:v>1.9173944184374834</c:v>
                </c:pt>
                <c:pt idx="1193">
                  <c:v>1.90743580661983</c:v>
                </c:pt>
                <c:pt idx="1194">
                  <c:v>1.8974508996689563</c:v>
                </c:pt>
                <c:pt idx="1195">
                  <c:v>1.8874419742555308</c:v>
                </c:pt>
                <c:pt idx="1196">
                  <c:v>1.8774113152266854</c:v>
                </c:pt>
                <c:pt idx="1197">
                  <c:v>1.8673612152646746</c:v>
                </c:pt>
                <c:pt idx="1198">
                  <c:v>1.8572939745500221</c:v>
                </c:pt>
                <c:pt idx="1199">
                  <c:v>1.8472119004292569</c:v>
                </c:pt>
                <c:pt idx="1200">
                  <c:v>1.8371173070873856</c:v>
                </c:pt>
                <c:pt idx="1201">
                  <c:v>1.8270125152250913</c:v>
                </c:pt>
                <c:pt idx="1202">
                  <c:v>1.8168998517407775</c:v>
                </c:pt>
                <c:pt idx="1203">
                  <c:v>1.8067816494174678</c:v>
                </c:pt>
                <c:pt idx="1204">
                  <c:v>1.7966602466145858</c:v>
                </c:pt>
                <c:pt idx="1205">
                  <c:v>1.7865379869646061</c:v>
                </c:pt>
                <c:pt idx="1206">
                  <c:v>1.7764172190745482</c:v>
                </c:pt>
                <c:pt idx="1207">
                  <c:v>1.7663002962322818</c:v>
                </c:pt>
                <c:pt idx="1208">
                  <c:v>1.7561895761175341</c:v>
                </c:pt>
                <c:pt idx="1209">
                  <c:v>1.7460874205175092</c:v>
                </c:pt>
                <c:pt idx="1210">
                  <c:v>1.7359961950469966</c:v>
                </c:pt>
                <c:pt idx="1211">
                  <c:v>1.7259182688727979</c:v>
                </c:pt>
                <c:pt idx="1212">
                  <c:v>1.7158560144422348</c:v>
                </c:pt>
                <c:pt idx="1213">
                  <c:v>1.7058118072155766</c:v>
                </c:pt>
                <c:pt idx="1214">
                  <c:v>1.6957880254020661</c:v>
                </c:pt>
                <c:pt idx="1215">
                  <c:v>1.6857870496992342</c:v>
                </c:pt>
                <c:pt idx="1216">
                  <c:v>1.6758112630352013</c:v>
                </c:pt>
                <c:pt idx="1217">
                  <c:v>1.6658630503135299</c:v>
                </c:pt>
                <c:pt idx="1218">
                  <c:v>1.6559447981602105</c:v>
                </c:pt>
                <c:pt idx="1219">
                  <c:v>1.6460588946723205</c:v>
                </c:pt>
                <c:pt idx="1220">
                  <c:v>1.6362077291677934</c:v>
                </c:pt>
                <c:pt idx="1221">
                  <c:v>1.6263936919357753</c:v>
                </c:pt>
                <c:pt idx="1222">
                  <c:v>1.6166191739869029</c:v>
                </c:pt>
                <c:pt idx="1223">
                  <c:v>1.6068865668028267</c:v>
                </c:pt>
                <c:pt idx="1224">
                  <c:v>1.5971982620842942</c:v>
                </c:pt>
                <c:pt idx="1225">
                  <c:v>1.5875566514969639</c:v>
                </c:pt>
                <c:pt idx="1226">
                  <c:v>1.5779641264141178</c:v>
                </c:pt>
                <c:pt idx="1227">
                  <c:v>1.5684230776554102</c:v>
                </c:pt>
                <c:pt idx="1228">
                  <c:v>1.5589358952206562</c:v>
                </c:pt>
                <c:pt idx="1229">
                  <c:v>1.5495049680176778</c:v>
                </c:pt>
                <c:pt idx="1230">
                  <c:v>1.5401326835831295</c:v>
                </c:pt>
                <c:pt idx="1231">
                  <c:v>1.5308214277951731</c:v>
                </c:pt>
                <c:pt idx="1232">
                  <c:v>1.5215735845768359</c:v>
                </c:pt>
                <c:pt idx="1233">
                  <c:v>1.512391535588774</c:v>
                </c:pt>
                <c:pt idx="1234">
                  <c:v>1.5032776599102011</c:v>
                </c:pt>
                <c:pt idx="1235">
                  <c:v>1.494234333706574</c:v>
                </c:pt>
                <c:pt idx="1236">
                  <c:v>1.4852639298826726</c:v>
                </c:pt>
                <c:pt idx="1237">
                  <c:v>1.4763688177196097</c:v>
                </c:pt>
                <c:pt idx="1238">
                  <c:v>1.467551362494276</c:v>
                </c:pt>
                <c:pt idx="1239">
                  <c:v>1.4588139250796752</c:v>
                </c:pt>
                <c:pt idx="1240">
                  <c:v>1.4501588615245811</c:v>
                </c:pt>
                <c:pt idx="1241">
                  <c:v>1.4415885226109026</c:v>
                </c:pt>
                <c:pt idx="1242">
                  <c:v>1.4331052533871251</c:v>
                </c:pt>
                <c:pt idx="1243">
                  <c:v>1.4247113926761565</c:v>
                </c:pt>
                <c:pt idx="1244">
                  <c:v>1.4164092725559172</c:v>
                </c:pt>
                <c:pt idx="1245">
                  <c:v>1.4082012178110079</c:v>
                </c:pt>
                <c:pt idx="1246">
                  <c:v>1.4000895453537621</c:v>
                </c:pt>
                <c:pt idx="1247">
                  <c:v>1.392076563613033</c:v>
                </c:pt>
                <c:pt idx="1248">
                  <c:v>1.38416457188909</c:v>
                </c:pt>
                <c:pt idx="1249">
                  <c:v>1.3763558596730106</c:v>
                </c:pt>
                <c:pt idx="1250">
                  <c:v>1.3686527059290057</c:v>
                </c:pt>
                <c:pt idx="1251">
                  <c:v>1.3610573783382205</c:v>
                </c:pt>
                <c:pt idx="1252">
                  <c:v>1.3535721325025469</c:v>
                </c:pt>
                <c:pt idx="1253">
                  <c:v>1.3461992111071588</c:v>
                </c:pt>
                <c:pt idx="1254">
                  <c:v>1.3389408430405061</c:v>
                </c:pt>
                <c:pt idx="1255">
                  <c:v>1.3317992424706757</c:v>
                </c:pt>
                <c:pt idx="1256">
                  <c:v>1.3247766078771703</c:v>
                </c:pt>
                <c:pt idx="1257">
                  <c:v>1.317875121037221</c:v>
                </c:pt>
                <c:pt idx="1258">
                  <c:v>1.3110969459660509</c:v>
                </c:pt>
                <c:pt idx="1259">
                  <c:v>1.3044442278105928</c:v>
                </c:pt>
                <c:pt idx="1260">
                  <c:v>1.297919091696383</c:v>
                </c:pt>
                <c:pt idx="1261">
                  <c:v>1.291523641527625</c:v>
                </c:pt>
                <c:pt idx="1262">
                  <c:v>1.2852599587406013</c:v>
                </c:pt>
                <c:pt idx="1263">
                  <c:v>1.2791301010108724</c:v>
                </c:pt>
                <c:pt idx="1264">
                  <c:v>1.2731361009150197</c:v>
                </c:pt>
                <c:pt idx="1265">
                  <c:v>1.267279964547894</c:v>
                </c:pt>
                <c:pt idx="1266">
                  <c:v>1.2615636700966975</c:v>
                </c:pt>
                <c:pt idx="1267">
                  <c:v>1.2559891663735219</c:v>
                </c:pt>
                <c:pt idx="1268">
                  <c:v>1.2505583713082267</c:v>
                </c:pt>
                <c:pt idx="1269">
                  <c:v>1.2452731704039932</c:v>
                </c:pt>
                <c:pt idx="1270">
                  <c:v>1.2401354151580939</c:v>
                </c:pt>
                <c:pt idx="1271">
                  <c:v>1.2351469214508415</c:v>
                </c:pt>
                <c:pt idx="1272">
                  <c:v>1.2303094679059916</c:v>
                </c:pt>
                <c:pt idx="1273">
                  <c:v>1.2256247942262459</c:v>
                </c:pt>
                <c:pt idx="1274">
                  <c:v>1.2210945995077784</c:v>
                </c:pt>
                <c:pt idx="1275">
                  <c:v>1.2167205405380959</c:v>
                </c:pt>
                <c:pt idx="1276">
                  <c:v>1.212504230081846</c:v>
                </c:pt>
                <c:pt idx="1277">
                  <c:v>1.2084472351594748</c:v>
                </c:pt>
                <c:pt idx="1278">
                  <c:v>1.2045510753239395</c:v>
                </c:pt>
                <c:pt idx="1279">
                  <c:v>1.2008172209409409</c:v>
                </c:pt>
                <c:pt idx="1280">
                  <c:v>1.1972470914783941</c:v>
                </c:pt>
                <c:pt idx="1281">
                  <c:v>1.1938420538110481</c:v>
                </c:pt>
                <c:pt idx="1282">
                  <c:v>1.1906034205463598</c:v>
                </c:pt>
                <c:pt idx="1283">
                  <c:v>1.1875324483778831</c:v>
                </c:pt>
                <c:pt idx="1284">
                  <c:v>1.1846303364725281</c:v>
                </c:pt>
                <c:pt idx="1285">
                  <c:v>1.1818982248981</c:v>
                </c:pt>
                <c:pt idx="1286">
                  <c:v>1.1793371930976109</c:v>
                </c:pt>
                <c:pt idx="1287">
                  <c:v>1.1769482584167639</c:v>
                </c:pt>
                <c:pt idx="1288">
                  <c:v>1.1747323746909841</c:v>
                </c:pt>
                <c:pt idx="1289">
                  <c:v>1.1726904308982724</c:v>
                </c:pt>
                <c:pt idx="1290">
                  <c:v>1.1708232498839419</c:v>
                </c:pt>
                <c:pt idx="1291">
                  <c:v>1.1691315871631458</c:v>
                </c:pt>
                <c:pt idx="1292">
                  <c:v>1.1676161298067991</c:v>
                </c:pt>
                <c:pt idx="1293">
                  <c:v>1.1662774954162087</c:v>
                </c:pt>
                <c:pt idx="1294">
                  <c:v>1.1651162311914165</c:v>
                </c:pt>
                <c:pt idx="1295">
                  <c:v>1.1641328130977655</c:v>
                </c:pt>
                <c:pt idx="1296">
                  <c:v>1.1633276451348626</c:v>
                </c:pt>
                <c:pt idx="1297">
                  <c:v>1.162701058711618</c:v>
                </c:pt>
                <c:pt idx="1298">
                  <c:v>1.1622533121304626</c:v>
                </c:pt>
                <c:pt idx="1299">
                  <c:v>1.1619845901834476</c:v>
                </c:pt>
                <c:pt idx="1300">
                  <c:v>1.1618950038622251</c:v>
                </c:pt>
                <c:pt idx="1301">
                  <c:v>1.1619845901834462</c:v>
                </c:pt>
                <c:pt idx="1302">
                  <c:v>1.1622533121304619</c:v>
                </c:pt>
                <c:pt idx="1303">
                  <c:v>1.1627010587116171</c:v>
                </c:pt>
                <c:pt idx="1304">
                  <c:v>1.1633276451348622</c:v>
                </c:pt>
                <c:pt idx="1305">
                  <c:v>1.1641328130977651</c:v>
                </c:pt>
                <c:pt idx="1306">
                  <c:v>1.1651162311914161</c:v>
                </c:pt>
                <c:pt idx="1307">
                  <c:v>1.1662774954162085</c:v>
                </c:pt>
                <c:pt idx="1308">
                  <c:v>1.1676161298067982</c:v>
                </c:pt>
                <c:pt idx="1309">
                  <c:v>1.1691315871631454</c:v>
                </c:pt>
                <c:pt idx="1310">
                  <c:v>1.1708232498839408</c:v>
                </c:pt>
                <c:pt idx="1311">
                  <c:v>1.1726904308982711</c:v>
                </c:pt>
                <c:pt idx="1312">
                  <c:v>1.1747323746909821</c:v>
                </c:pt>
                <c:pt idx="1313">
                  <c:v>1.1769482584167621</c:v>
                </c:pt>
                <c:pt idx="1314">
                  <c:v>1.1793371930976095</c:v>
                </c:pt>
                <c:pt idx="1315">
                  <c:v>1.181898224898098</c:v>
                </c:pt>
                <c:pt idx="1316">
                  <c:v>1.1846303364725261</c:v>
                </c:pt>
                <c:pt idx="1317">
                  <c:v>1.1875324483778811</c:v>
                </c:pt>
                <c:pt idx="1318">
                  <c:v>1.1906034205463574</c:v>
                </c:pt>
                <c:pt idx="1319">
                  <c:v>1.1938420538110461</c:v>
                </c:pt>
                <c:pt idx="1320">
                  <c:v>1.1972470914783921</c:v>
                </c:pt>
                <c:pt idx="1321">
                  <c:v>1.2008172209409382</c:v>
                </c:pt>
                <c:pt idx="1322">
                  <c:v>1.2045510753239372</c:v>
                </c:pt>
                <c:pt idx="1323">
                  <c:v>1.2084472351594724</c:v>
                </c:pt>
                <c:pt idx="1324">
                  <c:v>1.2125042300818438</c:v>
                </c:pt>
                <c:pt idx="1325">
                  <c:v>1.2167205405380939</c:v>
                </c:pt>
                <c:pt idx="1326">
                  <c:v>1.2210945995077758</c:v>
                </c:pt>
                <c:pt idx="1327">
                  <c:v>1.2256247942262433</c:v>
                </c:pt>
                <c:pt idx="1328">
                  <c:v>1.2303094679059878</c:v>
                </c:pt>
                <c:pt idx="1329">
                  <c:v>1.2351469214508384</c:v>
                </c:pt>
                <c:pt idx="1330">
                  <c:v>1.2401354151580912</c:v>
                </c:pt>
                <c:pt idx="1331">
                  <c:v>1.2452731704039897</c:v>
                </c:pt>
                <c:pt idx="1332">
                  <c:v>1.2505583713082229</c:v>
                </c:pt>
                <c:pt idx="1333">
                  <c:v>1.2559891663735181</c:v>
                </c:pt>
                <c:pt idx="1334">
                  <c:v>1.2615636700966937</c:v>
                </c:pt>
                <c:pt idx="1335">
                  <c:v>1.26727996454789</c:v>
                </c:pt>
                <c:pt idx="1336">
                  <c:v>1.2731361009150162</c:v>
                </c:pt>
                <c:pt idx="1337">
                  <c:v>1.2791301010108689</c:v>
                </c:pt>
                <c:pt idx="1338">
                  <c:v>1.2852599587405973</c:v>
                </c:pt>
                <c:pt idx="1339">
                  <c:v>1.291523641527621</c:v>
                </c:pt>
                <c:pt idx="1340">
                  <c:v>1.297919091696379</c:v>
                </c:pt>
                <c:pt idx="1341">
                  <c:v>1.3044442278105886</c:v>
                </c:pt>
                <c:pt idx="1342">
                  <c:v>1.3110969459660464</c:v>
                </c:pt>
                <c:pt idx="1343">
                  <c:v>1.3178751210372166</c:v>
                </c:pt>
                <c:pt idx="1344">
                  <c:v>1.3247766078771654</c:v>
                </c:pt>
                <c:pt idx="1345">
                  <c:v>1.3317992424706713</c:v>
                </c:pt>
                <c:pt idx="1346">
                  <c:v>1.3389408430405021</c:v>
                </c:pt>
                <c:pt idx="1347">
                  <c:v>1.3461992111071537</c:v>
                </c:pt>
                <c:pt idx="1348">
                  <c:v>1.3535721325025423</c:v>
                </c:pt>
                <c:pt idx="1349">
                  <c:v>1.3610573783382156</c:v>
                </c:pt>
                <c:pt idx="1350">
                  <c:v>1.3686527059290001</c:v>
                </c:pt>
                <c:pt idx="1351">
                  <c:v>1.3763558596730063</c:v>
                </c:pt>
                <c:pt idx="1352">
                  <c:v>1.3841645718890849</c:v>
                </c:pt>
                <c:pt idx="1353">
                  <c:v>1.3920765636130283</c:v>
                </c:pt>
                <c:pt idx="1354">
                  <c:v>1.4000895453537563</c:v>
                </c:pt>
                <c:pt idx="1355">
                  <c:v>1.4082012178110024</c:v>
                </c:pt>
                <c:pt idx="1356">
                  <c:v>1.4164092725559116</c:v>
                </c:pt>
                <c:pt idx="1357">
                  <c:v>1.424711392676151</c:v>
                </c:pt>
                <c:pt idx="1358">
                  <c:v>1.4331052533871194</c:v>
                </c:pt>
                <c:pt idx="1359">
                  <c:v>1.4415885226108969</c:v>
                </c:pt>
                <c:pt idx="1360">
                  <c:v>1.450158861524576</c:v>
                </c:pt>
                <c:pt idx="1361">
                  <c:v>1.4588139250796699</c:v>
                </c:pt>
                <c:pt idx="1362">
                  <c:v>1.4675513624942707</c:v>
                </c:pt>
                <c:pt idx="1363">
                  <c:v>1.4763688177196044</c:v>
                </c:pt>
                <c:pt idx="1364">
                  <c:v>1.4852639298826671</c:v>
                </c:pt>
                <c:pt idx="1365">
                  <c:v>1.4942343337065682</c:v>
                </c:pt>
                <c:pt idx="1366">
                  <c:v>1.5032776599101954</c:v>
                </c:pt>
                <c:pt idx="1367">
                  <c:v>1.512391535588768</c:v>
                </c:pt>
                <c:pt idx="1368">
                  <c:v>1.5215735845768299</c:v>
                </c:pt>
                <c:pt idx="1369">
                  <c:v>1.5308214277951671</c:v>
                </c:pt>
                <c:pt idx="1370">
                  <c:v>1.5401326835831237</c:v>
                </c:pt>
                <c:pt idx="1371">
                  <c:v>1.5495049680176718</c:v>
                </c:pt>
                <c:pt idx="1372">
                  <c:v>1.5589358952206516</c:v>
                </c:pt>
                <c:pt idx="1373">
                  <c:v>1.5684230776554045</c:v>
                </c:pt>
                <c:pt idx="1374">
                  <c:v>1.5779641264141118</c:v>
                </c:pt>
                <c:pt idx="1375">
                  <c:v>1.5875566514969579</c:v>
                </c:pt>
                <c:pt idx="1376">
                  <c:v>1.5971982620842882</c:v>
                </c:pt>
                <c:pt idx="1377">
                  <c:v>1.6068865668028207</c:v>
                </c:pt>
                <c:pt idx="1378">
                  <c:v>1.6166191739868967</c:v>
                </c:pt>
                <c:pt idx="1379">
                  <c:v>1.6263936919357691</c:v>
                </c:pt>
                <c:pt idx="1380">
                  <c:v>1.6362077291677866</c:v>
                </c:pt>
                <c:pt idx="1381">
                  <c:v>1.6460588946723138</c:v>
                </c:pt>
                <c:pt idx="1382">
                  <c:v>1.655944798160204</c:v>
                </c:pt>
                <c:pt idx="1383">
                  <c:v>1.6658630503135234</c:v>
                </c:pt>
                <c:pt idx="1384">
                  <c:v>1.6758112630351942</c:v>
                </c:pt>
                <c:pt idx="1385">
                  <c:v>1.6857870496992278</c:v>
                </c:pt>
                <c:pt idx="1386">
                  <c:v>1.6957880254020599</c:v>
                </c:pt>
                <c:pt idx="1387">
                  <c:v>1.7058118072155706</c:v>
                </c:pt>
                <c:pt idx="1388">
                  <c:v>1.7158560144422286</c:v>
                </c:pt>
                <c:pt idx="1389">
                  <c:v>1.7259182688727919</c:v>
                </c:pt>
                <c:pt idx="1390">
                  <c:v>1.7359961950469902</c:v>
                </c:pt>
                <c:pt idx="1391">
                  <c:v>1.7460874205175028</c:v>
                </c:pt>
                <c:pt idx="1392">
                  <c:v>1.7561895761175279</c:v>
                </c:pt>
                <c:pt idx="1393">
                  <c:v>1.7663002962322758</c:v>
                </c:pt>
                <c:pt idx="1394">
                  <c:v>1.7764172190745415</c:v>
                </c:pt>
                <c:pt idx="1395">
                  <c:v>1.7865379869645996</c:v>
                </c:pt>
                <c:pt idx="1396">
                  <c:v>1.7966602466145798</c:v>
                </c:pt>
                <c:pt idx="1397">
                  <c:v>1.8067816494174618</c:v>
                </c:pt>
                <c:pt idx="1398">
                  <c:v>1.8168998517407713</c:v>
                </c:pt>
                <c:pt idx="1399">
                  <c:v>1.8270125152250851</c:v>
                </c:pt>
                <c:pt idx="1400">
                  <c:v>1.8371173070873794</c:v>
                </c:pt>
                <c:pt idx="1401">
                  <c:v>1.8472119004292504</c:v>
                </c:pt>
                <c:pt idx="1402">
                  <c:v>1.8572939745500159</c:v>
                </c:pt>
                <c:pt idx="1403">
                  <c:v>1.8673612152646681</c:v>
                </c:pt>
                <c:pt idx="1404">
                  <c:v>1.877411315226678</c:v>
                </c:pt>
                <c:pt idx="1405">
                  <c:v>1.8874419742555244</c:v>
                </c:pt>
                <c:pt idx="1406">
                  <c:v>1.8974508996689501</c:v>
                </c:pt>
                <c:pt idx="1407">
                  <c:v>1.9074358066198229</c:v>
                </c:pt>
                <c:pt idx="1408">
                  <c:v>1.9173944184374772</c:v>
                </c:pt>
                <c:pt idx="1409">
                  <c:v>1.9273244669734619</c:v>
                </c:pt>
                <c:pt idx="1410">
                  <c:v>1.9372236929515194</c:v>
                </c:pt>
                <c:pt idx="1411">
                  <c:v>1.9470898463217023</c:v>
                </c:pt>
                <c:pt idx="1412">
                  <c:v>1.9569206866184219</c:v>
                </c:pt>
                <c:pt idx="1413">
                  <c:v>1.9667139833223273</c:v>
                </c:pt>
                <c:pt idx="1414">
                  <c:v>1.9764675162257741</c:v>
                </c:pt>
                <c:pt idx="1415">
                  <c:v>1.9861790758017714</c:v>
                </c:pt>
                <c:pt idx="1416">
                  <c:v>1.9958464635761821</c:v>
                </c:pt>
                <c:pt idx="1417">
                  <c:v>2.0054674925029992</c:v>
                </c:pt>
                <c:pt idx="1418">
                  <c:v>2.0150399873424836</c:v>
                </c:pt>
                <c:pt idx="1419">
                  <c:v>2.0245617850420063</c:v>
                </c:pt>
                <c:pt idx="1420">
                  <c:v>2.0340307351193152</c:v>
                </c:pt>
                <c:pt idx="1421">
                  <c:v>2.0434447000481106</c:v>
                </c:pt>
                <c:pt idx="1422">
                  <c:v>2.0528015556456185</c:v>
                </c:pt>
                <c:pt idx="1423">
                  <c:v>2.0620991914620248</c:v>
                </c:pt>
                <c:pt idx="1424">
                  <c:v>2.0713355111715193</c:v>
                </c:pt>
                <c:pt idx="1425">
                  <c:v>2.0805084329647108</c:v>
                </c:pt>
                <c:pt idx="1426">
                  <c:v>2.0896158899422597</c:v>
                </c:pt>
                <c:pt idx="1427">
                  <c:v>2.098655830509419</c:v>
                </c:pt>
                <c:pt idx="1428">
                  <c:v>2.1076262187713435</c:v>
                </c:pt>
                <c:pt idx="1429">
                  <c:v>2.1165250349288636</c:v>
                </c:pt>
                <c:pt idx="1430">
                  <c:v>2.125350275674649</c:v>
                </c:pt>
                <c:pt idx="1431">
                  <c:v>2.1340999545892969</c:v>
                </c:pt>
                <c:pt idx="1432">
                  <c:v>2.1427721025374082</c:v>
                </c:pt>
                <c:pt idx="1433">
                  <c:v>2.1513647680632122</c:v>
                </c:pt>
                <c:pt idx="1434">
                  <c:v>2.1598760177856438</c:v>
                </c:pt>
                <c:pt idx="1435">
                  <c:v>2.1683039367926193</c:v>
                </c:pt>
                <c:pt idx="1436">
                  <c:v>2.1766466290342668</c:v>
                </c:pt>
                <c:pt idx="1437">
                  <c:v>2.1849022177150075</c:v>
                </c:pt>
                <c:pt idx="1438">
                  <c:v>2.1930688456840799</c:v>
                </c:pt>
                <c:pt idx="1439">
                  <c:v>2.2011446758245672</c:v>
                </c:pt>
                <c:pt idx="1440">
                  <c:v>2.2091278914404646</c:v>
                </c:pt>
                <c:pt idx="1441">
                  <c:v>2.2170166966417426</c:v>
                </c:pt>
                <c:pt idx="1442">
                  <c:v>2.2248093167271832</c:v>
                </c:pt>
                <c:pt idx="1443">
                  <c:v>2.2325039985647104</c:v>
                </c:pt>
                <c:pt idx="1444">
                  <c:v>2.2400990109691405</c:v>
                </c:pt>
                <c:pt idx="1445">
                  <c:v>2.2475926450770656</c:v>
                </c:pt>
                <c:pt idx="1446">
                  <c:v>2.2549832147187119</c:v>
                </c:pt>
                <c:pt idx="1447">
                  <c:v>2.2622690567866441</c:v>
                </c:pt>
                <c:pt idx="1448">
                  <c:v>2.2694485316010007</c:v>
                </c:pt>
                <c:pt idx="1449">
                  <c:v>2.2765200232712401</c:v>
                </c:pt>
                <c:pt idx="1450">
                  <c:v>2.283481940054096</c:v>
                </c:pt>
                <c:pt idx="1451">
                  <c:v>2.2903327147076178</c:v>
                </c:pt>
                <c:pt idx="1452">
                  <c:v>2.2970708048411659</c:v>
                </c:pt>
                <c:pt idx="1453">
                  <c:v>2.3036946932611198</c:v>
                </c:pt>
                <c:pt idx="1454">
                  <c:v>2.3102028883121761</c:v>
                </c:pt>
                <c:pt idx="1455">
                  <c:v>2.3165939242140783</c:v>
                </c:pt>
                <c:pt idx="1456">
                  <c:v>2.322866361393638</c:v>
                </c:pt>
                <c:pt idx="1457">
                  <c:v>2.3290187868118317</c:v>
                </c:pt>
                <c:pt idx="1458">
                  <c:v>2.3350498142858989</c:v>
                </c:pt>
                <c:pt idx="1459">
                  <c:v>2.3409580848062737</c:v>
                </c:pt>
                <c:pt idx="1460">
                  <c:v>2.3467422668481435</c:v>
                </c:pt>
                <c:pt idx="1461">
                  <c:v>2.352401056677623</c:v>
                </c:pt>
                <c:pt idx="1462">
                  <c:v>2.3579331786522659</c:v>
                </c:pt>
                <c:pt idx="1463">
                  <c:v>2.3633373855159054</c:v>
                </c:pt>
                <c:pt idx="1464">
                  <c:v>2.3686124586875992</c:v>
                </c:pt>
                <c:pt idx="1465">
                  <c:v>2.3737572085446272</c:v>
                </c:pt>
                <c:pt idx="1466">
                  <c:v>2.3787704746993708</c:v>
                </c:pt>
                <c:pt idx="1467">
                  <c:v>2.3836511262699687</c:v>
                </c:pt>
                <c:pt idx="1468">
                  <c:v>2.3883980621446512</c:v>
                </c:pt>
                <c:pt idx="1469">
                  <c:v>2.3930102112396172</c:v>
                </c:pt>
                <c:pt idx="1470">
                  <c:v>2.3974865327503645</c:v>
                </c:pt>
                <c:pt idx="1471">
                  <c:v>2.4018260163963552</c:v>
                </c:pt>
                <c:pt idx="1472">
                  <c:v>2.4060276826589204</c:v>
                </c:pt>
                <c:pt idx="1473">
                  <c:v>2.4100905830123058</c:v>
                </c:pt>
                <c:pt idx="1474">
                  <c:v>2.4140138001477665</c:v>
                </c:pt>
                <c:pt idx="1475">
                  <c:v>2.4177964481906136</c:v>
                </c:pt>
                <c:pt idx="1476">
                  <c:v>2.4214376729101152</c:v>
                </c:pt>
                <c:pt idx="1477">
                  <c:v>2.4249366519222106</c:v>
                </c:pt>
                <c:pt idx="1478">
                  <c:v>2.4282925948848826</c:v>
                </c:pt>
                <c:pt idx="1479">
                  <c:v>2.4315047436861952</c:v>
                </c:pt>
                <c:pt idx="1480">
                  <c:v>2.4345723726248227</c:v>
                </c:pt>
                <c:pt idx="1481">
                  <c:v>2.4374947885831237</c:v>
                </c:pt>
                <c:pt idx="1482">
                  <c:v>2.440271331192545</c:v>
                </c:pt>
                <c:pt idx="1483">
                  <c:v>2.4429013729914408</c:v>
                </c:pt>
                <c:pt idx="1484">
                  <c:v>2.4453843195751026</c:v>
                </c:pt>
                <c:pt idx="1485">
                  <c:v>2.4477196097380709</c:v>
                </c:pt>
                <c:pt idx="1486">
                  <c:v>2.4499067156085608</c:v>
                </c:pt>
                <c:pt idx="1487">
                  <c:v>2.4519451427750347</c:v>
                </c:pt>
                <c:pt idx="1488">
                  <c:v>2.4538344304048216</c:v>
                </c:pt>
                <c:pt idx="1489">
                  <c:v>2.4555741513547638</c:v>
                </c:pt>
                <c:pt idx="1490">
                  <c:v>2.4571639122738245</c:v>
                </c:pt>
                <c:pt idx="1491">
                  <c:v>2.4586033536976535</c:v>
                </c:pt>
                <c:pt idx="1492">
                  <c:v>2.4598921501350213</c:v>
                </c:pt>
                <c:pt idx="1493">
                  <c:v>2.4610300101461631</c:v>
                </c:pt>
                <c:pt idx="1494">
                  <c:v>2.4620166764129041</c:v>
                </c:pt>
                <c:pt idx="1495">
                  <c:v>2.4628519258006425</c:v>
                </c:pt>
                <c:pt idx="1496">
                  <c:v>2.4635355694121035</c:v>
                </c:pt>
                <c:pt idx="1497">
                  <c:v>2.4640674526328259</c:v>
                </c:pt>
                <c:pt idx="1498">
                  <c:v>2.4644474551684623</c:v>
                </c:pt>
                <c:pt idx="1499">
                  <c:v>2.4646754910737489</c:v>
                </c:pt>
                <c:pt idx="1500">
                  <c:v>2.4647515087732472</c:v>
                </c:pt>
                <c:pt idx="1501">
                  <c:v>2.4646754910737498</c:v>
                </c:pt>
                <c:pt idx="1502">
                  <c:v>2.4644474551684628</c:v>
                </c:pt>
                <c:pt idx="1503">
                  <c:v>2.4640674526328272</c:v>
                </c:pt>
                <c:pt idx="1504">
                  <c:v>2.4635355694121044</c:v>
                </c:pt>
                <c:pt idx="1505">
                  <c:v>2.4628519258006429</c:v>
                </c:pt>
                <c:pt idx="1506">
                  <c:v>2.4620166764129046</c:v>
                </c:pt>
                <c:pt idx="1507">
                  <c:v>2.461030010146164</c:v>
                </c:pt>
                <c:pt idx="1508">
                  <c:v>2.4598921501350226</c:v>
                </c:pt>
                <c:pt idx="1509">
                  <c:v>2.4586033536976548</c:v>
                </c:pt>
                <c:pt idx="1510">
                  <c:v>2.4571639122738267</c:v>
                </c:pt>
                <c:pt idx="1511">
                  <c:v>2.4555741513547673</c:v>
                </c:pt>
                <c:pt idx="1512">
                  <c:v>2.4538344304048234</c:v>
                </c:pt>
                <c:pt idx="1513">
                  <c:v>2.4519451427750369</c:v>
                </c:pt>
                <c:pt idx="1514">
                  <c:v>2.449906715608563</c:v>
                </c:pt>
                <c:pt idx="1515">
                  <c:v>2.4477196097380731</c:v>
                </c:pt>
                <c:pt idx="1516">
                  <c:v>2.4453843195751053</c:v>
                </c:pt>
                <c:pt idx="1517">
                  <c:v>2.4429013729914431</c:v>
                </c:pt>
                <c:pt idx="1518">
                  <c:v>2.4402713311925481</c:v>
                </c:pt>
                <c:pt idx="1519">
                  <c:v>2.4374947885831251</c:v>
                </c:pt>
                <c:pt idx="1520">
                  <c:v>2.4345723726248267</c:v>
                </c:pt>
                <c:pt idx="1521">
                  <c:v>2.4315047436861992</c:v>
                </c:pt>
                <c:pt idx="1522">
                  <c:v>2.4282925948848861</c:v>
                </c:pt>
                <c:pt idx="1523">
                  <c:v>2.4249366519222155</c:v>
                </c:pt>
                <c:pt idx="1524">
                  <c:v>2.4214376729101192</c:v>
                </c:pt>
                <c:pt idx="1525">
                  <c:v>2.4177964481906176</c:v>
                </c:pt>
                <c:pt idx="1526">
                  <c:v>2.4140138001477704</c:v>
                </c:pt>
                <c:pt idx="1527">
                  <c:v>2.4100905830123098</c:v>
                </c:pt>
                <c:pt idx="1528">
                  <c:v>2.4060276826589244</c:v>
                </c:pt>
                <c:pt idx="1529">
                  <c:v>2.4018260163963596</c:v>
                </c:pt>
                <c:pt idx="1530">
                  <c:v>2.3974865327503685</c:v>
                </c:pt>
                <c:pt idx="1531">
                  <c:v>2.3930102112396217</c:v>
                </c:pt>
                <c:pt idx="1532">
                  <c:v>2.3883980621446574</c:v>
                </c:pt>
                <c:pt idx="1533">
                  <c:v>2.383651126269974</c:v>
                </c:pt>
                <c:pt idx="1534">
                  <c:v>2.3787704746993761</c:v>
                </c:pt>
                <c:pt idx="1535">
                  <c:v>2.3737572085446343</c:v>
                </c:pt>
                <c:pt idx="1536">
                  <c:v>2.3686124586876032</c:v>
                </c:pt>
                <c:pt idx="1537">
                  <c:v>2.3633373855159103</c:v>
                </c:pt>
                <c:pt idx="1538">
                  <c:v>2.3579331786522739</c:v>
                </c:pt>
                <c:pt idx="1539">
                  <c:v>2.3524010566776288</c:v>
                </c:pt>
                <c:pt idx="1540">
                  <c:v>2.3467422668481497</c:v>
                </c:pt>
                <c:pt idx="1541">
                  <c:v>2.3409580848062781</c:v>
                </c:pt>
                <c:pt idx="1542">
                  <c:v>2.335049814285906</c:v>
                </c:pt>
                <c:pt idx="1543">
                  <c:v>2.3290187868118379</c:v>
                </c:pt>
                <c:pt idx="1544">
                  <c:v>2.3228663613936447</c:v>
                </c:pt>
                <c:pt idx="1545">
                  <c:v>2.3165939242140858</c:v>
                </c:pt>
                <c:pt idx="1546">
                  <c:v>2.3102028883121837</c:v>
                </c:pt>
                <c:pt idx="1547">
                  <c:v>2.3036946932611277</c:v>
                </c:pt>
                <c:pt idx="1548">
                  <c:v>2.2970708048411752</c:v>
                </c:pt>
                <c:pt idx="1549">
                  <c:v>2.2903327147076245</c:v>
                </c:pt>
                <c:pt idx="1550">
                  <c:v>2.2834819400541018</c:v>
                </c:pt>
                <c:pt idx="1551">
                  <c:v>2.2765200232712477</c:v>
                </c:pt>
                <c:pt idx="1552">
                  <c:v>2.2694485316010078</c:v>
                </c:pt>
                <c:pt idx="1553">
                  <c:v>2.2622690567866512</c:v>
                </c:pt>
                <c:pt idx="1554">
                  <c:v>2.254983214718719</c:v>
                </c:pt>
                <c:pt idx="1555">
                  <c:v>2.247592645077074</c:v>
                </c:pt>
                <c:pt idx="1556">
                  <c:v>2.2400990109691485</c:v>
                </c:pt>
                <c:pt idx="1557">
                  <c:v>2.2325039985647188</c:v>
                </c:pt>
                <c:pt idx="1558">
                  <c:v>2.2248093167271912</c:v>
                </c:pt>
                <c:pt idx="1559">
                  <c:v>2.2170166966417511</c:v>
                </c:pt>
                <c:pt idx="1560">
                  <c:v>2.2091278914404731</c:v>
                </c:pt>
                <c:pt idx="1561">
                  <c:v>2.2011446758245752</c:v>
                </c:pt>
                <c:pt idx="1562">
                  <c:v>2.1930688456840888</c:v>
                </c:pt>
                <c:pt idx="1563">
                  <c:v>2.1849022177150159</c:v>
                </c:pt>
                <c:pt idx="1564">
                  <c:v>2.1766466290342761</c:v>
                </c:pt>
                <c:pt idx="1565">
                  <c:v>2.1683039367926278</c:v>
                </c:pt>
                <c:pt idx="1566">
                  <c:v>2.1598760177856531</c:v>
                </c:pt>
                <c:pt idx="1567">
                  <c:v>2.1513647680632202</c:v>
                </c:pt>
                <c:pt idx="1568">
                  <c:v>2.1427721025374185</c:v>
                </c:pt>
                <c:pt idx="1569">
                  <c:v>2.1340999545893062</c:v>
                </c:pt>
                <c:pt idx="1570">
                  <c:v>2.1253502756746592</c:v>
                </c:pt>
                <c:pt idx="1571">
                  <c:v>2.1165250349288742</c:v>
                </c:pt>
                <c:pt idx="1572">
                  <c:v>2.1076262187713537</c:v>
                </c:pt>
                <c:pt idx="1573">
                  <c:v>2.0986558305094278</c:v>
                </c:pt>
                <c:pt idx="1574">
                  <c:v>2.0896158899422677</c:v>
                </c:pt>
                <c:pt idx="1575">
                  <c:v>2.0805084329647197</c:v>
                </c:pt>
                <c:pt idx="1576">
                  <c:v>2.0713355111715281</c:v>
                </c:pt>
                <c:pt idx="1577">
                  <c:v>2.0620991914620355</c:v>
                </c:pt>
                <c:pt idx="1578">
                  <c:v>2.0528015556456278</c:v>
                </c:pt>
                <c:pt idx="1579">
                  <c:v>2.0434447000481208</c:v>
                </c:pt>
                <c:pt idx="1580">
                  <c:v>2.0340307351193259</c:v>
                </c:pt>
                <c:pt idx="1581">
                  <c:v>2.0245617850420183</c:v>
                </c:pt>
                <c:pt idx="1582">
                  <c:v>2.0150399873424942</c:v>
                </c:pt>
                <c:pt idx="1583">
                  <c:v>2.0054674925030067</c:v>
                </c:pt>
                <c:pt idx="1584">
                  <c:v>1.9958464635761921</c:v>
                </c:pt>
                <c:pt idx="1585">
                  <c:v>1.9861790758017821</c:v>
                </c:pt>
                <c:pt idx="1586">
                  <c:v>1.9764675162257845</c:v>
                </c:pt>
                <c:pt idx="1587">
                  <c:v>1.9667139833223373</c:v>
                </c:pt>
                <c:pt idx="1588">
                  <c:v>1.9569206866184319</c:v>
                </c:pt>
                <c:pt idx="1589">
                  <c:v>1.9470898463217119</c:v>
                </c:pt>
                <c:pt idx="1590">
                  <c:v>1.9372236929515299</c:v>
                </c:pt>
                <c:pt idx="1591">
                  <c:v>1.9273244669734719</c:v>
                </c:pt>
                <c:pt idx="1592">
                  <c:v>1.9173944184374876</c:v>
                </c:pt>
                <c:pt idx="1593">
                  <c:v>1.9074358066198329</c:v>
                </c:pt>
                <c:pt idx="1594">
                  <c:v>1.8974508996689619</c:v>
                </c:pt>
                <c:pt idx="1595">
                  <c:v>1.8874419742555346</c:v>
                </c:pt>
                <c:pt idx="1596">
                  <c:v>1.8774113152266898</c:v>
                </c:pt>
                <c:pt idx="1597">
                  <c:v>1.8673612152646786</c:v>
                </c:pt>
                <c:pt idx="1598">
                  <c:v>1.8572939745500261</c:v>
                </c:pt>
                <c:pt idx="1599">
                  <c:v>1.8472119004292611</c:v>
                </c:pt>
                <c:pt idx="1600">
                  <c:v>1.8371173070873896</c:v>
                </c:pt>
                <c:pt idx="1601">
                  <c:v>1.827012515225096</c:v>
                </c:pt>
                <c:pt idx="1602">
                  <c:v>1.8168998517407813</c:v>
                </c:pt>
                <c:pt idx="1603">
                  <c:v>1.806781649417472</c:v>
                </c:pt>
                <c:pt idx="1604">
                  <c:v>1.7966602466145898</c:v>
                </c:pt>
                <c:pt idx="1605">
                  <c:v>1.7865379869646101</c:v>
                </c:pt>
                <c:pt idx="1606">
                  <c:v>1.7764172190745522</c:v>
                </c:pt>
                <c:pt idx="1607">
                  <c:v>1.7663002962322876</c:v>
                </c:pt>
                <c:pt idx="1608">
                  <c:v>1.7561895761175381</c:v>
                </c:pt>
                <c:pt idx="1609">
                  <c:v>1.7460874205175143</c:v>
                </c:pt>
                <c:pt idx="1610">
                  <c:v>1.7359961950470006</c:v>
                </c:pt>
                <c:pt idx="1611">
                  <c:v>1.7259182688728019</c:v>
                </c:pt>
                <c:pt idx="1612">
                  <c:v>1.7158560144422392</c:v>
                </c:pt>
                <c:pt idx="1613">
                  <c:v>1.7058118072155806</c:v>
                </c:pt>
                <c:pt idx="1614">
                  <c:v>1.6957880254020701</c:v>
                </c:pt>
                <c:pt idx="1615">
                  <c:v>1.6857870496992378</c:v>
                </c:pt>
                <c:pt idx="1616">
                  <c:v>1.675811263035206</c:v>
                </c:pt>
                <c:pt idx="1617">
                  <c:v>1.6658630503135339</c:v>
                </c:pt>
                <c:pt idx="1618">
                  <c:v>1.6559447981602158</c:v>
                </c:pt>
                <c:pt idx="1619">
                  <c:v>1.6460588946723245</c:v>
                </c:pt>
                <c:pt idx="1620">
                  <c:v>1.6362077291677983</c:v>
                </c:pt>
                <c:pt idx="1621">
                  <c:v>1.6263936919357795</c:v>
                </c:pt>
                <c:pt idx="1622">
                  <c:v>1.6166191739869065</c:v>
                </c:pt>
                <c:pt idx="1623">
                  <c:v>1.6068865668028309</c:v>
                </c:pt>
                <c:pt idx="1624">
                  <c:v>1.5971982620842977</c:v>
                </c:pt>
                <c:pt idx="1625">
                  <c:v>1.5875566514969679</c:v>
                </c:pt>
                <c:pt idx="1626">
                  <c:v>1.5779641264141218</c:v>
                </c:pt>
                <c:pt idx="1627">
                  <c:v>1.5684230776554144</c:v>
                </c:pt>
                <c:pt idx="1628">
                  <c:v>1.55893589522066</c:v>
                </c:pt>
                <c:pt idx="1629">
                  <c:v>1.5495049680176822</c:v>
                </c:pt>
                <c:pt idx="1630">
                  <c:v>1.5401326835831335</c:v>
                </c:pt>
                <c:pt idx="1631">
                  <c:v>1.5308214277951775</c:v>
                </c:pt>
                <c:pt idx="1632">
                  <c:v>1.5215735845768394</c:v>
                </c:pt>
                <c:pt idx="1633">
                  <c:v>1.512391535588778</c:v>
                </c:pt>
                <c:pt idx="1634">
                  <c:v>1.5032776599102051</c:v>
                </c:pt>
                <c:pt idx="1635">
                  <c:v>1.4942343337065771</c:v>
                </c:pt>
                <c:pt idx="1636">
                  <c:v>1.4852639298826766</c:v>
                </c:pt>
                <c:pt idx="1637">
                  <c:v>1.476368817719613</c:v>
                </c:pt>
                <c:pt idx="1638">
                  <c:v>1.4675513624942798</c:v>
                </c:pt>
                <c:pt idx="1639">
                  <c:v>1.4588139250796786</c:v>
                </c:pt>
                <c:pt idx="1640">
                  <c:v>1.4501588615245848</c:v>
                </c:pt>
                <c:pt idx="1641">
                  <c:v>1.441588522610906</c:v>
                </c:pt>
                <c:pt idx="1642">
                  <c:v>1.4331052533871291</c:v>
                </c:pt>
                <c:pt idx="1643">
                  <c:v>1.4247113926761594</c:v>
                </c:pt>
                <c:pt idx="1644">
                  <c:v>1.416409272555921</c:v>
                </c:pt>
                <c:pt idx="1645">
                  <c:v>1.4082012178110115</c:v>
                </c:pt>
                <c:pt idx="1646">
                  <c:v>1.4000895453537661</c:v>
                </c:pt>
                <c:pt idx="1647">
                  <c:v>1.3920765636130366</c:v>
                </c:pt>
                <c:pt idx="1648">
                  <c:v>1.3841645718890927</c:v>
                </c:pt>
                <c:pt idx="1649">
                  <c:v>1.3763558596730143</c:v>
                </c:pt>
                <c:pt idx="1650">
                  <c:v>1.3686527059290081</c:v>
                </c:pt>
                <c:pt idx="1651">
                  <c:v>1.3610573783382236</c:v>
                </c:pt>
                <c:pt idx="1652">
                  <c:v>1.35357213250255</c:v>
                </c:pt>
                <c:pt idx="1653">
                  <c:v>1.3461992111071619</c:v>
                </c:pt>
                <c:pt idx="1654">
                  <c:v>1.3389408430405099</c:v>
                </c:pt>
                <c:pt idx="1655">
                  <c:v>1.3317992424706793</c:v>
                </c:pt>
                <c:pt idx="1656">
                  <c:v>1.324776607877173</c:v>
                </c:pt>
                <c:pt idx="1657">
                  <c:v>1.3178751210372242</c:v>
                </c:pt>
                <c:pt idx="1658">
                  <c:v>1.311096945966054</c:v>
                </c:pt>
                <c:pt idx="1659">
                  <c:v>1.3044442278105952</c:v>
                </c:pt>
                <c:pt idx="1660">
                  <c:v>1.2979190916963856</c:v>
                </c:pt>
                <c:pt idx="1661">
                  <c:v>1.2915236415276272</c:v>
                </c:pt>
                <c:pt idx="1662">
                  <c:v>1.2852599587406037</c:v>
                </c:pt>
                <c:pt idx="1663">
                  <c:v>1.2791301010108749</c:v>
                </c:pt>
                <c:pt idx="1664">
                  <c:v>1.2731361009150224</c:v>
                </c:pt>
                <c:pt idx="1665">
                  <c:v>1.267279964547896</c:v>
                </c:pt>
                <c:pt idx="1666">
                  <c:v>1.261563670096701</c:v>
                </c:pt>
                <c:pt idx="1667">
                  <c:v>1.2559891663735241</c:v>
                </c:pt>
                <c:pt idx="1668">
                  <c:v>1.2505583713082291</c:v>
                </c:pt>
                <c:pt idx="1669">
                  <c:v>1.2452731704039952</c:v>
                </c:pt>
                <c:pt idx="1670">
                  <c:v>1.2401354151580968</c:v>
                </c:pt>
                <c:pt idx="1671">
                  <c:v>1.2351469214508435</c:v>
                </c:pt>
                <c:pt idx="1672">
                  <c:v>1.2303094679059932</c:v>
                </c:pt>
                <c:pt idx="1673">
                  <c:v>1.2256247942262477</c:v>
                </c:pt>
                <c:pt idx="1674">
                  <c:v>1.2210945995077802</c:v>
                </c:pt>
                <c:pt idx="1675">
                  <c:v>1.2167205405380979</c:v>
                </c:pt>
                <c:pt idx="1676">
                  <c:v>1.2125042300818478</c:v>
                </c:pt>
                <c:pt idx="1677">
                  <c:v>1.2084472351594768</c:v>
                </c:pt>
                <c:pt idx="1678">
                  <c:v>1.2045510753239412</c:v>
                </c:pt>
                <c:pt idx="1679">
                  <c:v>1.2008172209409427</c:v>
                </c:pt>
                <c:pt idx="1680">
                  <c:v>1.1972470914783961</c:v>
                </c:pt>
                <c:pt idx="1681">
                  <c:v>1.1938420538110499</c:v>
                </c:pt>
                <c:pt idx="1682">
                  <c:v>1.1906034205463609</c:v>
                </c:pt>
                <c:pt idx="1683">
                  <c:v>1.1875324483778842</c:v>
                </c:pt>
                <c:pt idx="1684">
                  <c:v>1.1846303364725292</c:v>
                </c:pt>
                <c:pt idx="1685">
                  <c:v>1.1818982248981</c:v>
                </c:pt>
                <c:pt idx="1686">
                  <c:v>1.1793371930976122</c:v>
                </c:pt>
                <c:pt idx="1687">
                  <c:v>1.1769482584167641</c:v>
                </c:pt>
                <c:pt idx="1688">
                  <c:v>1.1747323746909841</c:v>
                </c:pt>
                <c:pt idx="1689">
                  <c:v>1.1726904308982731</c:v>
                </c:pt>
                <c:pt idx="1690">
                  <c:v>1.1708232498839428</c:v>
                </c:pt>
                <c:pt idx="1691">
                  <c:v>1.1691315871631462</c:v>
                </c:pt>
                <c:pt idx="1692">
                  <c:v>1.1676161298067997</c:v>
                </c:pt>
                <c:pt idx="1693">
                  <c:v>1.166277495416209</c:v>
                </c:pt>
                <c:pt idx="1694">
                  <c:v>1.1651162311914169</c:v>
                </c:pt>
                <c:pt idx="1695">
                  <c:v>1.164132813097766</c:v>
                </c:pt>
                <c:pt idx="1696">
                  <c:v>1.1633276451348638</c:v>
                </c:pt>
                <c:pt idx="1697">
                  <c:v>1.162701058711618</c:v>
                </c:pt>
                <c:pt idx="1698">
                  <c:v>1.1622533121304626</c:v>
                </c:pt>
                <c:pt idx="1699">
                  <c:v>1.1619845901834476</c:v>
                </c:pt>
                <c:pt idx="1700">
                  <c:v>1.1618950038622251</c:v>
                </c:pt>
                <c:pt idx="1701">
                  <c:v>1.1619845901834462</c:v>
                </c:pt>
                <c:pt idx="1702">
                  <c:v>1.1622533121304619</c:v>
                </c:pt>
                <c:pt idx="1703">
                  <c:v>1.1627010587116167</c:v>
                </c:pt>
                <c:pt idx="1704">
                  <c:v>1.163327645134862</c:v>
                </c:pt>
                <c:pt idx="1705">
                  <c:v>1.1641328130977646</c:v>
                </c:pt>
                <c:pt idx="1706">
                  <c:v>1.1651162311914161</c:v>
                </c:pt>
                <c:pt idx="1707">
                  <c:v>1.1662774954162074</c:v>
                </c:pt>
                <c:pt idx="1708">
                  <c:v>1.1676161298067975</c:v>
                </c:pt>
                <c:pt idx="1709">
                  <c:v>1.169131587163144</c:v>
                </c:pt>
                <c:pt idx="1710">
                  <c:v>1.1708232498839402</c:v>
                </c:pt>
                <c:pt idx="1711">
                  <c:v>1.1726904308982702</c:v>
                </c:pt>
                <c:pt idx="1712">
                  <c:v>1.1747323746909819</c:v>
                </c:pt>
                <c:pt idx="1713">
                  <c:v>1.1769482584167617</c:v>
                </c:pt>
                <c:pt idx="1714">
                  <c:v>1.1793371930976084</c:v>
                </c:pt>
                <c:pt idx="1715">
                  <c:v>1.1818982248980965</c:v>
                </c:pt>
                <c:pt idx="1716">
                  <c:v>1.1846303364725241</c:v>
                </c:pt>
                <c:pt idx="1717">
                  <c:v>1.18753244837788</c:v>
                </c:pt>
                <c:pt idx="1718">
                  <c:v>1.1906034205463565</c:v>
                </c:pt>
                <c:pt idx="1719">
                  <c:v>1.1938420538110441</c:v>
                </c:pt>
                <c:pt idx="1720">
                  <c:v>1.1972470914783917</c:v>
                </c:pt>
                <c:pt idx="1721">
                  <c:v>1.2008172209409371</c:v>
                </c:pt>
                <c:pt idx="1722">
                  <c:v>1.2045510753239357</c:v>
                </c:pt>
                <c:pt idx="1723">
                  <c:v>1.2084472351594704</c:v>
                </c:pt>
                <c:pt idx="1724">
                  <c:v>1.2125042300818418</c:v>
                </c:pt>
                <c:pt idx="1725">
                  <c:v>1.2167205405380919</c:v>
                </c:pt>
                <c:pt idx="1726">
                  <c:v>1.2210945995077738</c:v>
                </c:pt>
                <c:pt idx="1727">
                  <c:v>1.2256247942262408</c:v>
                </c:pt>
                <c:pt idx="1728">
                  <c:v>1.2303094679059858</c:v>
                </c:pt>
                <c:pt idx="1729">
                  <c:v>1.2351469214508359</c:v>
                </c:pt>
                <c:pt idx="1730">
                  <c:v>1.240135415158089</c:v>
                </c:pt>
                <c:pt idx="1731">
                  <c:v>1.2452731704039874</c:v>
                </c:pt>
                <c:pt idx="1732">
                  <c:v>1.2505583713082209</c:v>
                </c:pt>
                <c:pt idx="1733">
                  <c:v>1.2559891663735161</c:v>
                </c:pt>
                <c:pt idx="1734">
                  <c:v>1.2615636700966915</c:v>
                </c:pt>
                <c:pt idx="1735">
                  <c:v>1.267279964547888</c:v>
                </c:pt>
                <c:pt idx="1736">
                  <c:v>1.2731361009150135</c:v>
                </c:pt>
                <c:pt idx="1737">
                  <c:v>1.2791301010108662</c:v>
                </c:pt>
                <c:pt idx="1738">
                  <c:v>1.2852599587405944</c:v>
                </c:pt>
                <c:pt idx="1739">
                  <c:v>1.2915236415276186</c:v>
                </c:pt>
                <c:pt idx="1740">
                  <c:v>1.2979190916963759</c:v>
                </c:pt>
                <c:pt idx="1741">
                  <c:v>1.3044442278105859</c:v>
                </c:pt>
                <c:pt idx="1742">
                  <c:v>1.3110969459660433</c:v>
                </c:pt>
                <c:pt idx="1743">
                  <c:v>1.3178751210372139</c:v>
                </c:pt>
                <c:pt idx="1744">
                  <c:v>1.324776607877163</c:v>
                </c:pt>
                <c:pt idx="1745">
                  <c:v>1.3317992424706684</c:v>
                </c:pt>
                <c:pt idx="1746">
                  <c:v>1.3389408430404988</c:v>
                </c:pt>
                <c:pt idx="1747">
                  <c:v>1.346199211107151</c:v>
                </c:pt>
                <c:pt idx="1748">
                  <c:v>1.35357213250254</c:v>
                </c:pt>
                <c:pt idx="1749">
                  <c:v>1.3610573783382121</c:v>
                </c:pt>
                <c:pt idx="1750">
                  <c:v>1.3686527059289977</c:v>
                </c:pt>
                <c:pt idx="1751">
                  <c:v>1.3763558596730026</c:v>
                </c:pt>
                <c:pt idx="1752">
                  <c:v>1.384164571889082</c:v>
                </c:pt>
                <c:pt idx="1753">
                  <c:v>1.3920765636130246</c:v>
                </c:pt>
                <c:pt idx="1754">
                  <c:v>1.4000895453537539</c:v>
                </c:pt>
                <c:pt idx="1755">
                  <c:v>1.4082012178109979</c:v>
                </c:pt>
                <c:pt idx="1756">
                  <c:v>1.4164092725559085</c:v>
                </c:pt>
                <c:pt idx="1757">
                  <c:v>1.4247113926761477</c:v>
                </c:pt>
                <c:pt idx="1758">
                  <c:v>1.4331052533871158</c:v>
                </c:pt>
                <c:pt idx="1759">
                  <c:v>1.441588522610894</c:v>
                </c:pt>
                <c:pt idx="1760">
                  <c:v>1.4501588615245715</c:v>
                </c:pt>
                <c:pt idx="1761">
                  <c:v>1.4588139250796659</c:v>
                </c:pt>
                <c:pt idx="1762">
                  <c:v>1.4675513624942664</c:v>
                </c:pt>
                <c:pt idx="1763">
                  <c:v>1.4763688177196006</c:v>
                </c:pt>
                <c:pt idx="1764">
                  <c:v>1.4852639298826631</c:v>
                </c:pt>
                <c:pt idx="1765">
                  <c:v>1.4942343337065647</c:v>
                </c:pt>
                <c:pt idx="1766">
                  <c:v>1.50327765991019</c:v>
                </c:pt>
                <c:pt idx="1767">
                  <c:v>1.512391535588764</c:v>
                </c:pt>
                <c:pt idx="1768">
                  <c:v>1.5215735845768261</c:v>
                </c:pt>
                <c:pt idx="1769">
                  <c:v>1.5308214277951635</c:v>
                </c:pt>
                <c:pt idx="1770">
                  <c:v>1.5401326835831204</c:v>
                </c:pt>
                <c:pt idx="1771">
                  <c:v>1.5495049680176678</c:v>
                </c:pt>
                <c:pt idx="1772">
                  <c:v>1.5589358952206465</c:v>
                </c:pt>
                <c:pt idx="1773">
                  <c:v>1.5684230776554</c:v>
                </c:pt>
                <c:pt idx="1774">
                  <c:v>1.5779641264141078</c:v>
                </c:pt>
                <c:pt idx="1775">
                  <c:v>1.5875566514969537</c:v>
                </c:pt>
                <c:pt idx="1776">
                  <c:v>1.5971982620842842</c:v>
                </c:pt>
                <c:pt idx="1777">
                  <c:v>1.6068865668028163</c:v>
                </c:pt>
                <c:pt idx="1778">
                  <c:v>1.6166191739868927</c:v>
                </c:pt>
                <c:pt idx="1779">
                  <c:v>1.6263936919357647</c:v>
                </c:pt>
                <c:pt idx="1780">
                  <c:v>1.636207729167783</c:v>
                </c:pt>
                <c:pt idx="1781">
                  <c:v>1.6460588946723107</c:v>
                </c:pt>
                <c:pt idx="1782">
                  <c:v>1.6559447981602</c:v>
                </c:pt>
                <c:pt idx="1783">
                  <c:v>1.6658630503135199</c:v>
                </c:pt>
                <c:pt idx="1784">
                  <c:v>1.6758112630351898</c:v>
                </c:pt>
                <c:pt idx="1785">
                  <c:v>1.6857870496992235</c:v>
                </c:pt>
                <c:pt idx="1786">
                  <c:v>1.6957880254020545</c:v>
                </c:pt>
                <c:pt idx="1787">
                  <c:v>1.7058118072155666</c:v>
                </c:pt>
                <c:pt idx="1788">
                  <c:v>1.7158560144422239</c:v>
                </c:pt>
                <c:pt idx="1789">
                  <c:v>1.7259182688727879</c:v>
                </c:pt>
                <c:pt idx="1790">
                  <c:v>1.7359961950469855</c:v>
                </c:pt>
                <c:pt idx="1791">
                  <c:v>1.7460874205174981</c:v>
                </c:pt>
                <c:pt idx="1792">
                  <c:v>1.7561895761175232</c:v>
                </c:pt>
                <c:pt idx="1793">
                  <c:v>1.7663002962322718</c:v>
                </c:pt>
                <c:pt idx="1794">
                  <c:v>1.7764172190745382</c:v>
                </c:pt>
                <c:pt idx="1795">
                  <c:v>1.7865379869645945</c:v>
                </c:pt>
                <c:pt idx="1796">
                  <c:v>1.7966602466145758</c:v>
                </c:pt>
                <c:pt idx="1797">
                  <c:v>1.8067816494174576</c:v>
                </c:pt>
                <c:pt idx="1798">
                  <c:v>1.8168998517407671</c:v>
                </c:pt>
                <c:pt idx="1799">
                  <c:v>1.8270125152250802</c:v>
                </c:pt>
                <c:pt idx="1800">
                  <c:v>1.8371173070873752</c:v>
                </c:pt>
                <c:pt idx="1801">
                  <c:v>1.8472119004292462</c:v>
                </c:pt>
                <c:pt idx="1802">
                  <c:v>1.8572939745500117</c:v>
                </c:pt>
                <c:pt idx="1803">
                  <c:v>1.867361215264663</c:v>
                </c:pt>
                <c:pt idx="1804">
                  <c:v>1.8774113152266738</c:v>
                </c:pt>
                <c:pt idx="1805">
                  <c:v>1.8874419742555206</c:v>
                </c:pt>
                <c:pt idx="1806">
                  <c:v>1.8974508996689461</c:v>
                </c:pt>
                <c:pt idx="1807">
                  <c:v>1.90743580661982</c:v>
                </c:pt>
                <c:pt idx="1808">
                  <c:v>1.9173944184374732</c:v>
                </c:pt>
                <c:pt idx="1809">
                  <c:v>1.9273244669734579</c:v>
                </c:pt>
                <c:pt idx="1810">
                  <c:v>1.9372236929515148</c:v>
                </c:pt>
                <c:pt idx="1811">
                  <c:v>1.9470898463216963</c:v>
                </c:pt>
                <c:pt idx="1812">
                  <c:v>1.9569206866184174</c:v>
                </c:pt>
                <c:pt idx="1813">
                  <c:v>1.9667139833223233</c:v>
                </c:pt>
                <c:pt idx="1814">
                  <c:v>1.9764675162257694</c:v>
                </c:pt>
                <c:pt idx="1815">
                  <c:v>1.9861790758017674</c:v>
                </c:pt>
                <c:pt idx="1816">
                  <c:v>1.9958464635761779</c:v>
                </c:pt>
                <c:pt idx="1817">
                  <c:v>2.0054674925029952</c:v>
                </c:pt>
                <c:pt idx="1818">
                  <c:v>2.0150399873424805</c:v>
                </c:pt>
                <c:pt idx="1819">
                  <c:v>2.0245617850420023</c:v>
                </c:pt>
                <c:pt idx="1820">
                  <c:v>2.0340307351193139</c:v>
                </c:pt>
                <c:pt idx="1821">
                  <c:v>2.0434447000481066</c:v>
                </c:pt>
                <c:pt idx="1822">
                  <c:v>2.0528015556456141</c:v>
                </c:pt>
                <c:pt idx="1823">
                  <c:v>2.0620991914620213</c:v>
                </c:pt>
                <c:pt idx="1824">
                  <c:v>2.0713355111715153</c:v>
                </c:pt>
                <c:pt idx="1825">
                  <c:v>2.0805084329647068</c:v>
                </c:pt>
                <c:pt idx="1826">
                  <c:v>2.089615889942257</c:v>
                </c:pt>
                <c:pt idx="1827">
                  <c:v>2.0986558305094167</c:v>
                </c:pt>
                <c:pt idx="1828">
                  <c:v>2.1076262187713408</c:v>
                </c:pt>
                <c:pt idx="1829">
                  <c:v>2.1165250349288605</c:v>
                </c:pt>
                <c:pt idx="1830">
                  <c:v>2.1253502756746454</c:v>
                </c:pt>
                <c:pt idx="1831">
                  <c:v>2.1340999545892938</c:v>
                </c:pt>
                <c:pt idx="1832">
                  <c:v>2.1427721025374042</c:v>
                </c:pt>
                <c:pt idx="1833">
                  <c:v>2.1513647680632082</c:v>
                </c:pt>
                <c:pt idx="1834">
                  <c:v>2.1598760177856398</c:v>
                </c:pt>
                <c:pt idx="1835">
                  <c:v>2.1683039367926162</c:v>
                </c:pt>
                <c:pt idx="1836">
                  <c:v>2.1766466290342628</c:v>
                </c:pt>
                <c:pt idx="1837">
                  <c:v>2.1849022177150044</c:v>
                </c:pt>
                <c:pt idx="1838">
                  <c:v>2.1930688456840772</c:v>
                </c:pt>
                <c:pt idx="1839">
                  <c:v>2.2011446758245632</c:v>
                </c:pt>
                <c:pt idx="1840">
                  <c:v>2.2091278914404611</c:v>
                </c:pt>
                <c:pt idx="1841">
                  <c:v>2.2170166966417395</c:v>
                </c:pt>
                <c:pt idx="1842">
                  <c:v>2.2248093167271796</c:v>
                </c:pt>
                <c:pt idx="1843">
                  <c:v>2.2325039985647073</c:v>
                </c:pt>
                <c:pt idx="1844">
                  <c:v>2.2400990109691392</c:v>
                </c:pt>
                <c:pt idx="1845">
                  <c:v>2.2475926450770616</c:v>
                </c:pt>
                <c:pt idx="1846">
                  <c:v>2.2549832147187088</c:v>
                </c:pt>
                <c:pt idx="1847">
                  <c:v>2.2622690567866401</c:v>
                </c:pt>
                <c:pt idx="1848">
                  <c:v>2.269448531600998</c:v>
                </c:pt>
                <c:pt idx="1849">
                  <c:v>2.2765200232712384</c:v>
                </c:pt>
                <c:pt idx="1850">
                  <c:v>2.283481940054092</c:v>
                </c:pt>
                <c:pt idx="1851">
                  <c:v>2.2903327147076147</c:v>
                </c:pt>
                <c:pt idx="1852">
                  <c:v>2.2970708048411632</c:v>
                </c:pt>
                <c:pt idx="1853">
                  <c:v>2.3036946932611175</c:v>
                </c:pt>
                <c:pt idx="1854">
                  <c:v>2.3102028883121739</c:v>
                </c:pt>
                <c:pt idx="1855">
                  <c:v>2.3165939242140769</c:v>
                </c:pt>
                <c:pt idx="1856">
                  <c:v>2.3228663613936367</c:v>
                </c:pt>
                <c:pt idx="1857">
                  <c:v>2.3290187868118277</c:v>
                </c:pt>
                <c:pt idx="1858">
                  <c:v>2.3350498142858953</c:v>
                </c:pt>
                <c:pt idx="1859">
                  <c:v>2.3409580848062697</c:v>
                </c:pt>
                <c:pt idx="1860">
                  <c:v>2.3467422668481412</c:v>
                </c:pt>
                <c:pt idx="1861">
                  <c:v>2.3524010566776208</c:v>
                </c:pt>
                <c:pt idx="1862">
                  <c:v>2.3579331786522642</c:v>
                </c:pt>
                <c:pt idx="1863">
                  <c:v>2.3633373855159032</c:v>
                </c:pt>
                <c:pt idx="1864">
                  <c:v>2.3686124586875952</c:v>
                </c:pt>
                <c:pt idx="1865">
                  <c:v>2.3737572085446246</c:v>
                </c:pt>
                <c:pt idx="1866">
                  <c:v>2.3787704746993672</c:v>
                </c:pt>
                <c:pt idx="1867">
                  <c:v>2.3836511262699669</c:v>
                </c:pt>
                <c:pt idx="1868">
                  <c:v>2.388398062144649</c:v>
                </c:pt>
                <c:pt idx="1869">
                  <c:v>2.3930102112396145</c:v>
                </c:pt>
                <c:pt idx="1870">
                  <c:v>2.3974865327503632</c:v>
                </c:pt>
                <c:pt idx="1871">
                  <c:v>2.4018260163963547</c:v>
                </c:pt>
                <c:pt idx="1872">
                  <c:v>2.4060276826589186</c:v>
                </c:pt>
                <c:pt idx="1873">
                  <c:v>2.4100905830123036</c:v>
                </c:pt>
                <c:pt idx="1874">
                  <c:v>2.4140138001477647</c:v>
                </c:pt>
                <c:pt idx="1875">
                  <c:v>2.4177964481906096</c:v>
                </c:pt>
                <c:pt idx="1876">
                  <c:v>2.4214376729101144</c:v>
                </c:pt>
                <c:pt idx="1877">
                  <c:v>2.4249366519222093</c:v>
                </c:pt>
                <c:pt idx="1878">
                  <c:v>2.4282925948848808</c:v>
                </c:pt>
                <c:pt idx="1879">
                  <c:v>2.4315047436861952</c:v>
                </c:pt>
                <c:pt idx="1880">
                  <c:v>2.4345723726248227</c:v>
                </c:pt>
                <c:pt idx="1881">
                  <c:v>2.4374947885831211</c:v>
                </c:pt>
                <c:pt idx="1882">
                  <c:v>2.4402713311925441</c:v>
                </c:pt>
                <c:pt idx="1883">
                  <c:v>2.4429013729914399</c:v>
                </c:pt>
                <c:pt idx="1884">
                  <c:v>2.4453843195751017</c:v>
                </c:pt>
                <c:pt idx="1885">
                  <c:v>2.4477196097380687</c:v>
                </c:pt>
                <c:pt idx="1886">
                  <c:v>2.4499067156085599</c:v>
                </c:pt>
                <c:pt idx="1887">
                  <c:v>2.4519451427750347</c:v>
                </c:pt>
                <c:pt idx="1888">
                  <c:v>2.4538344304048203</c:v>
                </c:pt>
                <c:pt idx="1889">
                  <c:v>2.4555741513547638</c:v>
                </c:pt>
                <c:pt idx="1890">
                  <c:v>2.4571639122738236</c:v>
                </c:pt>
                <c:pt idx="1891">
                  <c:v>2.4586033536976526</c:v>
                </c:pt>
                <c:pt idx="1892">
                  <c:v>2.4598921501350213</c:v>
                </c:pt>
                <c:pt idx="1893">
                  <c:v>2.4610300101461626</c:v>
                </c:pt>
                <c:pt idx="1894">
                  <c:v>2.4620166764129032</c:v>
                </c:pt>
                <c:pt idx="1895">
                  <c:v>2.4628519258006425</c:v>
                </c:pt>
                <c:pt idx="1896">
                  <c:v>2.4635355694121031</c:v>
                </c:pt>
                <c:pt idx="1897">
                  <c:v>2.4640674526328255</c:v>
                </c:pt>
                <c:pt idx="1898">
                  <c:v>2.4644474551684623</c:v>
                </c:pt>
                <c:pt idx="1899">
                  <c:v>2.4646754910737489</c:v>
                </c:pt>
                <c:pt idx="1900">
                  <c:v>2.4647515087732472</c:v>
                </c:pt>
                <c:pt idx="1901">
                  <c:v>2.4646754910737498</c:v>
                </c:pt>
                <c:pt idx="1902">
                  <c:v>2.4644474551684628</c:v>
                </c:pt>
                <c:pt idx="1903">
                  <c:v>2.4640674526328272</c:v>
                </c:pt>
                <c:pt idx="1904">
                  <c:v>2.4635355694121044</c:v>
                </c:pt>
                <c:pt idx="1905">
                  <c:v>2.4628519258006434</c:v>
                </c:pt>
                <c:pt idx="1906">
                  <c:v>2.462016676412905</c:v>
                </c:pt>
                <c:pt idx="1907">
                  <c:v>2.461030010146164</c:v>
                </c:pt>
                <c:pt idx="1908">
                  <c:v>2.459892150135023</c:v>
                </c:pt>
                <c:pt idx="1909">
                  <c:v>2.4586033536976553</c:v>
                </c:pt>
                <c:pt idx="1910">
                  <c:v>2.4571639122738271</c:v>
                </c:pt>
                <c:pt idx="1911">
                  <c:v>2.4555741513547678</c:v>
                </c:pt>
                <c:pt idx="1912">
                  <c:v>2.4538344304048243</c:v>
                </c:pt>
                <c:pt idx="1913">
                  <c:v>2.4519451427750383</c:v>
                </c:pt>
                <c:pt idx="1914">
                  <c:v>2.4499067156085643</c:v>
                </c:pt>
                <c:pt idx="1915">
                  <c:v>2.447719609738074</c:v>
                </c:pt>
                <c:pt idx="1916">
                  <c:v>2.4453843195751057</c:v>
                </c:pt>
                <c:pt idx="1917">
                  <c:v>2.4429013729914444</c:v>
                </c:pt>
                <c:pt idx="1918">
                  <c:v>2.440271331192549</c:v>
                </c:pt>
                <c:pt idx="1919">
                  <c:v>2.4374947885831282</c:v>
                </c:pt>
                <c:pt idx="1920">
                  <c:v>2.4345723726248267</c:v>
                </c:pt>
                <c:pt idx="1921">
                  <c:v>2.4315047436861992</c:v>
                </c:pt>
                <c:pt idx="1922">
                  <c:v>2.428292594884887</c:v>
                </c:pt>
                <c:pt idx="1923">
                  <c:v>2.424936651922216</c:v>
                </c:pt>
                <c:pt idx="1924">
                  <c:v>2.4214376729101201</c:v>
                </c:pt>
                <c:pt idx="1925">
                  <c:v>2.4177964481906189</c:v>
                </c:pt>
                <c:pt idx="1926">
                  <c:v>2.4140138001477722</c:v>
                </c:pt>
                <c:pt idx="1927">
                  <c:v>2.4100905830123116</c:v>
                </c:pt>
                <c:pt idx="1928">
                  <c:v>2.4060276826589262</c:v>
                </c:pt>
                <c:pt idx="1929">
                  <c:v>2.4018260163963614</c:v>
                </c:pt>
                <c:pt idx="1930">
                  <c:v>2.3974865327503712</c:v>
                </c:pt>
                <c:pt idx="1931">
                  <c:v>2.393010211239623</c:v>
                </c:pt>
                <c:pt idx="1932">
                  <c:v>2.3883980621446592</c:v>
                </c:pt>
                <c:pt idx="1933">
                  <c:v>2.3836511262699758</c:v>
                </c:pt>
                <c:pt idx="1934">
                  <c:v>2.3787704746993783</c:v>
                </c:pt>
                <c:pt idx="1935">
                  <c:v>2.3737572085446352</c:v>
                </c:pt>
                <c:pt idx="1936">
                  <c:v>2.3686124586876054</c:v>
                </c:pt>
                <c:pt idx="1937">
                  <c:v>2.3633373855159143</c:v>
                </c:pt>
                <c:pt idx="1938">
                  <c:v>2.3579331786522761</c:v>
                </c:pt>
                <c:pt idx="1939">
                  <c:v>2.3524010566776314</c:v>
                </c:pt>
                <c:pt idx="1940">
                  <c:v>2.3467422668481537</c:v>
                </c:pt>
                <c:pt idx="1941">
                  <c:v>2.3409580848062803</c:v>
                </c:pt>
                <c:pt idx="1942">
                  <c:v>2.3350498142859077</c:v>
                </c:pt>
                <c:pt idx="1943">
                  <c:v>2.3290187868118397</c:v>
                </c:pt>
                <c:pt idx="1944">
                  <c:v>2.3228663613936464</c:v>
                </c:pt>
                <c:pt idx="1945">
                  <c:v>2.3165939242140881</c:v>
                </c:pt>
                <c:pt idx="1946">
                  <c:v>2.3102028883121863</c:v>
                </c:pt>
                <c:pt idx="1947">
                  <c:v>2.3036946932611309</c:v>
                </c:pt>
                <c:pt idx="1948">
                  <c:v>2.2970708048411774</c:v>
                </c:pt>
                <c:pt idx="1949">
                  <c:v>2.2903327147076267</c:v>
                </c:pt>
                <c:pt idx="1950">
                  <c:v>2.2834819400541049</c:v>
                </c:pt>
                <c:pt idx="1951">
                  <c:v>2.2765200232712508</c:v>
                </c:pt>
                <c:pt idx="1952">
                  <c:v>2.2694485316010118</c:v>
                </c:pt>
                <c:pt idx="1953">
                  <c:v>2.2622690567866544</c:v>
                </c:pt>
                <c:pt idx="1954">
                  <c:v>2.2549832147187225</c:v>
                </c:pt>
                <c:pt idx="1955">
                  <c:v>2.2475926450770767</c:v>
                </c:pt>
                <c:pt idx="1956">
                  <c:v>2.2400990109691539</c:v>
                </c:pt>
                <c:pt idx="1957">
                  <c:v>2.2325039985647197</c:v>
                </c:pt>
                <c:pt idx="1958">
                  <c:v>2.2248093167271952</c:v>
                </c:pt>
                <c:pt idx="1959">
                  <c:v>2.2170166966417542</c:v>
                </c:pt>
                <c:pt idx="1960">
                  <c:v>2.2091278914404771</c:v>
                </c:pt>
                <c:pt idx="1961">
                  <c:v>2.2011446758245792</c:v>
                </c:pt>
                <c:pt idx="1962">
                  <c:v>2.1930688456840932</c:v>
                </c:pt>
                <c:pt idx="1963">
                  <c:v>2.1849022177150199</c:v>
                </c:pt>
                <c:pt idx="1964">
                  <c:v>2.1766466290342779</c:v>
                </c:pt>
                <c:pt idx="1965">
                  <c:v>2.1683039367926322</c:v>
                </c:pt>
                <c:pt idx="1966">
                  <c:v>2.1598760177856562</c:v>
                </c:pt>
                <c:pt idx="1967">
                  <c:v>2.1513647680632242</c:v>
                </c:pt>
                <c:pt idx="1968">
                  <c:v>2.1427721025374202</c:v>
                </c:pt>
                <c:pt idx="1969">
                  <c:v>2.1340999545893111</c:v>
                </c:pt>
                <c:pt idx="1970">
                  <c:v>2.1253502756746618</c:v>
                </c:pt>
                <c:pt idx="1971">
                  <c:v>2.1165250349288773</c:v>
                </c:pt>
                <c:pt idx="1972">
                  <c:v>2.1076262187713568</c:v>
                </c:pt>
                <c:pt idx="1973">
                  <c:v>2.0986558305094327</c:v>
                </c:pt>
                <c:pt idx="1974">
                  <c:v>2.0896158899422739</c:v>
                </c:pt>
                <c:pt idx="1975">
                  <c:v>2.0805084329647237</c:v>
                </c:pt>
                <c:pt idx="1976">
                  <c:v>2.0713355111715326</c:v>
                </c:pt>
                <c:pt idx="1977">
                  <c:v>2.0620991914620381</c:v>
                </c:pt>
                <c:pt idx="1978">
                  <c:v>2.0528015556456318</c:v>
                </c:pt>
                <c:pt idx="1979">
                  <c:v>2.0434447000481244</c:v>
                </c:pt>
                <c:pt idx="1980">
                  <c:v>2.0340307351193299</c:v>
                </c:pt>
                <c:pt idx="1981">
                  <c:v>2.0245617850420214</c:v>
                </c:pt>
                <c:pt idx="1982">
                  <c:v>2.0150399873424982</c:v>
                </c:pt>
                <c:pt idx="1983">
                  <c:v>2.005467492503012</c:v>
                </c:pt>
                <c:pt idx="1984">
                  <c:v>1.9958464635761963</c:v>
                </c:pt>
                <c:pt idx="1985">
                  <c:v>1.9861790758017852</c:v>
                </c:pt>
                <c:pt idx="1986">
                  <c:v>1.9764675162257885</c:v>
                </c:pt>
                <c:pt idx="1987">
                  <c:v>1.9667139833223417</c:v>
                </c:pt>
                <c:pt idx="1988">
                  <c:v>1.9569206866184357</c:v>
                </c:pt>
                <c:pt idx="1989">
                  <c:v>1.9470898463217163</c:v>
                </c:pt>
                <c:pt idx="1990">
                  <c:v>1.937223692951533</c:v>
                </c:pt>
                <c:pt idx="1991">
                  <c:v>1.9273244669734764</c:v>
                </c:pt>
                <c:pt idx="1992">
                  <c:v>1.9173944184374911</c:v>
                </c:pt>
                <c:pt idx="1993">
                  <c:v>1.907435806619838</c:v>
                </c:pt>
                <c:pt idx="1994">
                  <c:v>1.8974508996689645</c:v>
                </c:pt>
                <c:pt idx="1995">
                  <c:v>1.8874419742555395</c:v>
                </c:pt>
                <c:pt idx="1996">
                  <c:v>1.8774113152266938</c:v>
                </c:pt>
                <c:pt idx="1997">
                  <c:v>1.867361215264683</c:v>
                </c:pt>
                <c:pt idx="1998">
                  <c:v>1.8572939745500301</c:v>
                </c:pt>
                <c:pt idx="1999">
                  <c:v>1.847211900429266</c:v>
                </c:pt>
                <c:pt idx="2000">
                  <c:v>1.8371173070873938</c:v>
                </c:pt>
                <c:pt idx="2001">
                  <c:v>1.8270125152250993</c:v>
                </c:pt>
                <c:pt idx="2002">
                  <c:v>1.8168998517407862</c:v>
                </c:pt>
                <c:pt idx="2003">
                  <c:v>1.8067816494174758</c:v>
                </c:pt>
                <c:pt idx="2004">
                  <c:v>1.7966602466145944</c:v>
                </c:pt>
                <c:pt idx="2005">
                  <c:v>1.7865379869646141</c:v>
                </c:pt>
                <c:pt idx="2006">
                  <c:v>1.7764172190745571</c:v>
                </c:pt>
                <c:pt idx="2007">
                  <c:v>1.7663002962322902</c:v>
                </c:pt>
                <c:pt idx="2008">
                  <c:v>1.7561895761175434</c:v>
                </c:pt>
                <c:pt idx="2009">
                  <c:v>1.7460874205175176</c:v>
                </c:pt>
                <c:pt idx="2010">
                  <c:v>1.7359961950470055</c:v>
                </c:pt>
                <c:pt idx="2011">
                  <c:v>1.7259182688728059</c:v>
                </c:pt>
                <c:pt idx="2012">
                  <c:v>1.7158560144422428</c:v>
                </c:pt>
                <c:pt idx="2013">
                  <c:v>1.705811807215585</c:v>
                </c:pt>
                <c:pt idx="2014">
                  <c:v>1.6957880254020741</c:v>
                </c:pt>
                <c:pt idx="2015">
                  <c:v>1.6857870496992426</c:v>
                </c:pt>
                <c:pt idx="2016">
                  <c:v>1.6758112630352091</c:v>
                </c:pt>
                <c:pt idx="2017">
                  <c:v>1.6658630503135388</c:v>
                </c:pt>
                <c:pt idx="2018">
                  <c:v>1.6559447981602184</c:v>
                </c:pt>
                <c:pt idx="2019">
                  <c:v>1.6460588946723289</c:v>
                </c:pt>
                <c:pt idx="2020">
                  <c:v>1.6362077291678014</c:v>
                </c:pt>
                <c:pt idx="2021">
                  <c:v>1.6263936919357826</c:v>
                </c:pt>
                <c:pt idx="2022">
                  <c:v>1.6166191739869122</c:v>
                </c:pt>
                <c:pt idx="2023">
                  <c:v>1.6068865668028354</c:v>
                </c:pt>
                <c:pt idx="2024">
                  <c:v>1.5971982620843024</c:v>
                </c:pt>
                <c:pt idx="2025">
                  <c:v>1.5875566514969714</c:v>
                </c:pt>
                <c:pt idx="2026">
                  <c:v>1.5779641264141244</c:v>
                </c:pt>
                <c:pt idx="2027">
                  <c:v>1.5684230776554196</c:v>
                </c:pt>
                <c:pt idx="2028">
                  <c:v>1.5589358952206642</c:v>
                </c:pt>
                <c:pt idx="2029">
                  <c:v>1.5495049680176858</c:v>
                </c:pt>
                <c:pt idx="2030">
                  <c:v>1.5401326835831368</c:v>
                </c:pt>
                <c:pt idx="2031">
                  <c:v>1.5308214277951819</c:v>
                </c:pt>
                <c:pt idx="2032">
                  <c:v>1.5215735845768441</c:v>
                </c:pt>
                <c:pt idx="2033">
                  <c:v>1.5123915355887811</c:v>
                </c:pt>
                <c:pt idx="2034">
                  <c:v>1.5032776599102082</c:v>
                </c:pt>
                <c:pt idx="2035">
                  <c:v>1.4942343337065824</c:v>
                </c:pt>
                <c:pt idx="2036">
                  <c:v>1.4852639298826809</c:v>
                </c:pt>
                <c:pt idx="2037">
                  <c:v>1.476368817719617</c:v>
                </c:pt>
                <c:pt idx="2038">
                  <c:v>1.4675513624942838</c:v>
                </c:pt>
                <c:pt idx="2039">
                  <c:v>1.4588139250796814</c:v>
                </c:pt>
                <c:pt idx="2040">
                  <c:v>1.4501588615245888</c:v>
                </c:pt>
                <c:pt idx="2041">
                  <c:v>1.4415885226109102</c:v>
                </c:pt>
                <c:pt idx="2042">
                  <c:v>1.4331052533871316</c:v>
                </c:pt>
                <c:pt idx="2043">
                  <c:v>1.424711392676163</c:v>
                </c:pt>
                <c:pt idx="2044">
                  <c:v>1.416409272555925</c:v>
                </c:pt>
                <c:pt idx="2045">
                  <c:v>1.408201217811015</c:v>
                </c:pt>
                <c:pt idx="2046">
                  <c:v>1.4000895453537681</c:v>
                </c:pt>
                <c:pt idx="2047">
                  <c:v>1.3920765636130394</c:v>
                </c:pt>
                <c:pt idx="2048">
                  <c:v>1.384164571889098</c:v>
                </c:pt>
                <c:pt idx="2049">
                  <c:v>1.3763558596730177</c:v>
                </c:pt>
                <c:pt idx="2050">
                  <c:v>1.3686527059290121</c:v>
                </c:pt>
                <c:pt idx="2051">
                  <c:v>1.3610573783382265</c:v>
                </c:pt>
                <c:pt idx="2052">
                  <c:v>1.3535721325025523</c:v>
                </c:pt>
                <c:pt idx="2053">
                  <c:v>1.3461992111071652</c:v>
                </c:pt>
                <c:pt idx="2054">
                  <c:v>1.3389408430405123</c:v>
                </c:pt>
                <c:pt idx="2055">
                  <c:v>1.3317992424706815</c:v>
                </c:pt>
                <c:pt idx="2056">
                  <c:v>1.3247766078771752</c:v>
                </c:pt>
                <c:pt idx="2057">
                  <c:v>1.3178751210372275</c:v>
                </c:pt>
                <c:pt idx="2058">
                  <c:v>1.3110969459660569</c:v>
                </c:pt>
                <c:pt idx="2059">
                  <c:v>1.3044442278105979</c:v>
                </c:pt>
                <c:pt idx="2060">
                  <c:v>1.2979190916963879</c:v>
                </c:pt>
                <c:pt idx="2061">
                  <c:v>1.2915236415276294</c:v>
                </c:pt>
                <c:pt idx="2062">
                  <c:v>1.2852599587406066</c:v>
                </c:pt>
                <c:pt idx="2063">
                  <c:v>1.279130101010878</c:v>
                </c:pt>
                <c:pt idx="2064">
                  <c:v>1.2731361009150246</c:v>
                </c:pt>
                <c:pt idx="2065">
                  <c:v>1.267279964547898</c:v>
                </c:pt>
                <c:pt idx="2066">
                  <c:v>1.2615636700967039</c:v>
                </c:pt>
                <c:pt idx="2067">
                  <c:v>1.2559891663735261</c:v>
                </c:pt>
                <c:pt idx="2068">
                  <c:v>1.2505583713082309</c:v>
                </c:pt>
                <c:pt idx="2069">
                  <c:v>1.2452731704039972</c:v>
                </c:pt>
                <c:pt idx="2070">
                  <c:v>1.2401354151580992</c:v>
                </c:pt>
                <c:pt idx="2071">
                  <c:v>1.2351469214508457</c:v>
                </c:pt>
                <c:pt idx="2072">
                  <c:v>1.2303094679059956</c:v>
                </c:pt>
                <c:pt idx="2073">
                  <c:v>1.2256247942262495</c:v>
                </c:pt>
                <c:pt idx="2074">
                  <c:v>1.2210945995077818</c:v>
                </c:pt>
                <c:pt idx="2075">
                  <c:v>1.2167205405380999</c:v>
                </c:pt>
                <c:pt idx="2076">
                  <c:v>1.2125042300818498</c:v>
                </c:pt>
                <c:pt idx="2077">
                  <c:v>1.2084472351594779</c:v>
                </c:pt>
                <c:pt idx="2078">
                  <c:v>1.2045510753239428</c:v>
                </c:pt>
                <c:pt idx="2079">
                  <c:v>1.2008172209409445</c:v>
                </c:pt>
                <c:pt idx="2080">
                  <c:v>1.1972470914783981</c:v>
                </c:pt>
                <c:pt idx="2081">
                  <c:v>1.1938420538110501</c:v>
                </c:pt>
                <c:pt idx="2082">
                  <c:v>1.1906034205463625</c:v>
                </c:pt>
                <c:pt idx="2083">
                  <c:v>1.1875324483778857</c:v>
                </c:pt>
                <c:pt idx="2084">
                  <c:v>1.1846303364725301</c:v>
                </c:pt>
                <c:pt idx="2085">
                  <c:v>1.181898224898102</c:v>
                </c:pt>
                <c:pt idx="2086">
                  <c:v>1.1793371930976131</c:v>
                </c:pt>
                <c:pt idx="2087">
                  <c:v>1.1769482584167659</c:v>
                </c:pt>
                <c:pt idx="2088">
                  <c:v>1.1747323746909861</c:v>
                </c:pt>
                <c:pt idx="2089">
                  <c:v>1.172690430898274</c:v>
                </c:pt>
                <c:pt idx="2090">
                  <c:v>1.1708232498839435</c:v>
                </c:pt>
                <c:pt idx="2091">
                  <c:v>1.1691315871631476</c:v>
                </c:pt>
                <c:pt idx="2092">
                  <c:v>1.1676161298068004</c:v>
                </c:pt>
                <c:pt idx="2093">
                  <c:v>1.1662774954162105</c:v>
                </c:pt>
                <c:pt idx="2094">
                  <c:v>1.1651162311914181</c:v>
                </c:pt>
                <c:pt idx="2095">
                  <c:v>1.1641328130977664</c:v>
                </c:pt>
                <c:pt idx="2096">
                  <c:v>1.1633276451348638</c:v>
                </c:pt>
                <c:pt idx="2097">
                  <c:v>1.162701058711618</c:v>
                </c:pt>
                <c:pt idx="2098">
                  <c:v>1.1622533121304628</c:v>
                </c:pt>
                <c:pt idx="2099">
                  <c:v>1.1619845901834476</c:v>
                </c:pt>
                <c:pt idx="2100">
                  <c:v>1.1618950038622251</c:v>
                </c:pt>
                <c:pt idx="2101">
                  <c:v>1.1619845901834462</c:v>
                </c:pt>
                <c:pt idx="2102">
                  <c:v>1.1622533121304619</c:v>
                </c:pt>
                <c:pt idx="2103">
                  <c:v>1.1627010587116167</c:v>
                </c:pt>
                <c:pt idx="2104">
                  <c:v>1.1633276451348618</c:v>
                </c:pt>
                <c:pt idx="2105">
                  <c:v>1.1641328130977644</c:v>
                </c:pt>
                <c:pt idx="2106">
                  <c:v>1.1651162311914149</c:v>
                </c:pt>
                <c:pt idx="2107">
                  <c:v>1.166277495416207</c:v>
                </c:pt>
                <c:pt idx="2108">
                  <c:v>1.1676161298067971</c:v>
                </c:pt>
                <c:pt idx="2109">
                  <c:v>1.1691315871631438</c:v>
                </c:pt>
                <c:pt idx="2110">
                  <c:v>1.170823249883939</c:v>
                </c:pt>
                <c:pt idx="2111">
                  <c:v>1.1726904308982695</c:v>
                </c:pt>
                <c:pt idx="2112">
                  <c:v>1.1747323746909812</c:v>
                </c:pt>
                <c:pt idx="2113">
                  <c:v>1.1769482584167601</c:v>
                </c:pt>
                <c:pt idx="2114">
                  <c:v>1.1793371930976071</c:v>
                </c:pt>
                <c:pt idx="2115">
                  <c:v>1.181898224898096</c:v>
                </c:pt>
                <c:pt idx="2116">
                  <c:v>1.1846303364725241</c:v>
                </c:pt>
                <c:pt idx="2117">
                  <c:v>1.1875324483778789</c:v>
                </c:pt>
                <c:pt idx="2118">
                  <c:v>1.1906034205463547</c:v>
                </c:pt>
                <c:pt idx="2119">
                  <c:v>1.1938420538110432</c:v>
                </c:pt>
                <c:pt idx="2120">
                  <c:v>1.1972470914783899</c:v>
                </c:pt>
                <c:pt idx="2121">
                  <c:v>1.200817220940936</c:v>
                </c:pt>
                <c:pt idx="2122">
                  <c:v>1.2045510753239344</c:v>
                </c:pt>
                <c:pt idx="2123">
                  <c:v>1.2084472351594688</c:v>
                </c:pt>
                <c:pt idx="2124">
                  <c:v>1.2125042300818398</c:v>
                </c:pt>
                <c:pt idx="2125">
                  <c:v>1.2167205405380899</c:v>
                </c:pt>
                <c:pt idx="2126">
                  <c:v>1.2210945995077722</c:v>
                </c:pt>
                <c:pt idx="2127">
                  <c:v>1.2256247942262388</c:v>
                </c:pt>
                <c:pt idx="2128">
                  <c:v>1.2303094679059838</c:v>
                </c:pt>
                <c:pt idx="2129">
                  <c:v>1.2351469214508342</c:v>
                </c:pt>
                <c:pt idx="2130">
                  <c:v>1.2401354151580875</c:v>
                </c:pt>
                <c:pt idx="2131">
                  <c:v>1.245273170403985</c:v>
                </c:pt>
                <c:pt idx="2132">
                  <c:v>1.2505583713082185</c:v>
                </c:pt>
                <c:pt idx="2133">
                  <c:v>1.2559891663735137</c:v>
                </c:pt>
                <c:pt idx="2134">
                  <c:v>1.2615636700966895</c:v>
                </c:pt>
                <c:pt idx="2135">
                  <c:v>1.2672799645478861</c:v>
                </c:pt>
                <c:pt idx="2136">
                  <c:v>1.2731361009150108</c:v>
                </c:pt>
                <c:pt idx="2137">
                  <c:v>1.279130101010864</c:v>
                </c:pt>
                <c:pt idx="2138">
                  <c:v>1.285259958740592</c:v>
                </c:pt>
                <c:pt idx="2139">
                  <c:v>1.2915236415276159</c:v>
                </c:pt>
                <c:pt idx="2140">
                  <c:v>1.2979190916963728</c:v>
                </c:pt>
                <c:pt idx="2141">
                  <c:v>1.3044442278105828</c:v>
                </c:pt>
                <c:pt idx="2142">
                  <c:v>1.3110969459660411</c:v>
                </c:pt>
                <c:pt idx="2143">
                  <c:v>1.3178751210372115</c:v>
                </c:pt>
                <c:pt idx="2144">
                  <c:v>1.324776607877159</c:v>
                </c:pt>
                <c:pt idx="2145">
                  <c:v>1.3317992424706651</c:v>
                </c:pt>
                <c:pt idx="2146">
                  <c:v>1.3389408430404952</c:v>
                </c:pt>
                <c:pt idx="2147">
                  <c:v>1.3461992111071484</c:v>
                </c:pt>
                <c:pt idx="2148">
                  <c:v>1.3535721325025365</c:v>
                </c:pt>
                <c:pt idx="2149">
                  <c:v>1.3610573783382087</c:v>
                </c:pt>
                <c:pt idx="2150">
                  <c:v>1.3686527059289941</c:v>
                </c:pt>
                <c:pt idx="2151">
                  <c:v>1.3763558596729983</c:v>
                </c:pt>
                <c:pt idx="2152">
                  <c:v>1.3841645718890787</c:v>
                </c:pt>
                <c:pt idx="2153">
                  <c:v>1.3920765636130206</c:v>
                </c:pt>
                <c:pt idx="2154">
                  <c:v>1.4000895453537499</c:v>
                </c:pt>
                <c:pt idx="2155">
                  <c:v>1.4082012178109951</c:v>
                </c:pt>
                <c:pt idx="2156">
                  <c:v>1.4164092725559052</c:v>
                </c:pt>
                <c:pt idx="2157">
                  <c:v>1.4247113926761432</c:v>
                </c:pt>
                <c:pt idx="2158">
                  <c:v>1.4331052533871118</c:v>
                </c:pt>
                <c:pt idx="2159">
                  <c:v>1.44158852261089</c:v>
                </c:pt>
                <c:pt idx="2160">
                  <c:v>1.4501588615245686</c:v>
                </c:pt>
                <c:pt idx="2161">
                  <c:v>1.458813925079663</c:v>
                </c:pt>
                <c:pt idx="2162">
                  <c:v>1.4675513624942624</c:v>
                </c:pt>
                <c:pt idx="2163">
                  <c:v>1.4763688177195966</c:v>
                </c:pt>
                <c:pt idx="2164">
                  <c:v>1.48526392988266</c:v>
                </c:pt>
                <c:pt idx="2165">
                  <c:v>1.4942343337065613</c:v>
                </c:pt>
                <c:pt idx="2166">
                  <c:v>1.503277659910186</c:v>
                </c:pt>
                <c:pt idx="2167">
                  <c:v>1.51239153558876</c:v>
                </c:pt>
                <c:pt idx="2168">
                  <c:v>1.5215735845768221</c:v>
                </c:pt>
                <c:pt idx="2169">
                  <c:v>1.5308214277951602</c:v>
                </c:pt>
                <c:pt idx="2170">
                  <c:v>1.5401326835831148</c:v>
                </c:pt>
                <c:pt idx="2171">
                  <c:v>1.5495049680176638</c:v>
                </c:pt>
                <c:pt idx="2172">
                  <c:v>1.5589358952206422</c:v>
                </c:pt>
                <c:pt idx="2173">
                  <c:v>1.5684230776553965</c:v>
                </c:pt>
                <c:pt idx="2174">
                  <c:v>1.5779641264141042</c:v>
                </c:pt>
                <c:pt idx="2175">
                  <c:v>1.587556651496949</c:v>
                </c:pt>
                <c:pt idx="2176">
                  <c:v>1.5971982620842795</c:v>
                </c:pt>
                <c:pt idx="2177">
                  <c:v>1.6068865668028129</c:v>
                </c:pt>
                <c:pt idx="2178">
                  <c:v>1.6166191739868889</c:v>
                </c:pt>
                <c:pt idx="2179">
                  <c:v>1.62639369193576</c:v>
                </c:pt>
                <c:pt idx="2180">
                  <c:v>1.6362077291677783</c:v>
                </c:pt>
                <c:pt idx="2181">
                  <c:v>1.646058894672306</c:v>
                </c:pt>
                <c:pt idx="2182">
                  <c:v>1.6559447981601962</c:v>
                </c:pt>
                <c:pt idx="2183">
                  <c:v>1.6658630503135159</c:v>
                </c:pt>
                <c:pt idx="2184">
                  <c:v>1.6758112630351858</c:v>
                </c:pt>
                <c:pt idx="2185">
                  <c:v>1.6857870496992189</c:v>
                </c:pt>
                <c:pt idx="2186">
                  <c:v>1.6957880254020505</c:v>
                </c:pt>
                <c:pt idx="2187">
                  <c:v>1.7058118072155628</c:v>
                </c:pt>
                <c:pt idx="2188">
                  <c:v>1.7158560144422192</c:v>
                </c:pt>
                <c:pt idx="2189">
                  <c:v>1.7259182688727832</c:v>
                </c:pt>
                <c:pt idx="2190">
                  <c:v>1.7359961950469815</c:v>
                </c:pt>
                <c:pt idx="2191">
                  <c:v>1.7460874205174941</c:v>
                </c:pt>
                <c:pt idx="2192">
                  <c:v>1.7561895761175181</c:v>
                </c:pt>
                <c:pt idx="2193">
                  <c:v>1.7663002962322663</c:v>
                </c:pt>
                <c:pt idx="2194">
                  <c:v>1.7764172190745335</c:v>
                </c:pt>
                <c:pt idx="2195">
                  <c:v>1.7865379869645919</c:v>
                </c:pt>
                <c:pt idx="2196">
                  <c:v>1.7966602466145718</c:v>
                </c:pt>
                <c:pt idx="2197">
                  <c:v>1.8067816494174518</c:v>
                </c:pt>
                <c:pt idx="2198">
                  <c:v>1.8168998517407624</c:v>
                </c:pt>
                <c:pt idx="2199">
                  <c:v>1.8270125152250765</c:v>
                </c:pt>
                <c:pt idx="2200">
                  <c:v>1.8371173070873716</c:v>
                </c:pt>
                <c:pt idx="2201">
                  <c:v>1.8472119004292413</c:v>
                </c:pt>
                <c:pt idx="2202">
                  <c:v>1.8572939745500061</c:v>
                </c:pt>
                <c:pt idx="2203">
                  <c:v>1.8673612152646599</c:v>
                </c:pt>
                <c:pt idx="2204">
                  <c:v>1.8774113152266712</c:v>
                </c:pt>
                <c:pt idx="2205">
                  <c:v>1.8874419742555149</c:v>
                </c:pt>
                <c:pt idx="2206">
                  <c:v>1.8974508996689419</c:v>
                </c:pt>
                <c:pt idx="2207">
                  <c:v>1.9074358066198145</c:v>
                </c:pt>
                <c:pt idx="2208">
                  <c:v>1.9173944184374692</c:v>
                </c:pt>
                <c:pt idx="2209">
                  <c:v>1.9273244669734546</c:v>
                </c:pt>
                <c:pt idx="2210">
                  <c:v>1.9372236929515099</c:v>
                </c:pt>
                <c:pt idx="2211">
                  <c:v>1.9470898463216921</c:v>
                </c:pt>
                <c:pt idx="2212">
                  <c:v>1.9569206866184137</c:v>
                </c:pt>
                <c:pt idx="2213">
                  <c:v>1.9667139833223199</c:v>
                </c:pt>
                <c:pt idx="2214">
                  <c:v>1.9764675162257646</c:v>
                </c:pt>
                <c:pt idx="2215">
                  <c:v>1.9861790758017626</c:v>
                </c:pt>
                <c:pt idx="2216">
                  <c:v>1.9958464635761741</c:v>
                </c:pt>
                <c:pt idx="2217">
                  <c:v>2.0054674925029912</c:v>
                </c:pt>
                <c:pt idx="2218">
                  <c:v>2.0150399873424751</c:v>
                </c:pt>
                <c:pt idx="2219">
                  <c:v>2.0245617850419997</c:v>
                </c:pt>
                <c:pt idx="2220">
                  <c:v>2.0340307351193081</c:v>
                </c:pt>
                <c:pt idx="2221">
                  <c:v>2.0434447000481031</c:v>
                </c:pt>
                <c:pt idx="2222">
                  <c:v>2.052801555645611</c:v>
                </c:pt>
                <c:pt idx="2223">
                  <c:v>2.0620991914620181</c:v>
                </c:pt>
                <c:pt idx="2224">
                  <c:v>2.0713355111715095</c:v>
                </c:pt>
                <c:pt idx="2225">
                  <c:v>2.0805084329647037</c:v>
                </c:pt>
                <c:pt idx="2226">
                  <c:v>2.0896158899422539</c:v>
                </c:pt>
                <c:pt idx="2227">
                  <c:v>2.0986558305094123</c:v>
                </c:pt>
                <c:pt idx="2228">
                  <c:v>2.1076262187713359</c:v>
                </c:pt>
                <c:pt idx="2229">
                  <c:v>2.1165250349288569</c:v>
                </c:pt>
                <c:pt idx="2230">
                  <c:v>2.1253502756746432</c:v>
                </c:pt>
                <c:pt idx="2231">
                  <c:v>2.1340999545892871</c:v>
                </c:pt>
                <c:pt idx="2232">
                  <c:v>2.1427721025374002</c:v>
                </c:pt>
                <c:pt idx="2233">
                  <c:v>2.1513647680632042</c:v>
                </c:pt>
                <c:pt idx="2234">
                  <c:v>2.1598760177856371</c:v>
                </c:pt>
                <c:pt idx="2235">
                  <c:v>2.1683039367926136</c:v>
                </c:pt>
                <c:pt idx="2236">
                  <c:v>2.1766466290342588</c:v>
                </c:pt>
                <c:pt idx="2237">
                  <c:v>2.1849022177150004</c:v>
                </c:pt>
                <c:pt idx="2238">
                  <c:v>2.1930688456840732</c:v>
                </c:pt>
                <c:pt idx="2239">
                  <c:v>2.2011446758245601</c:v>
                </c:pt>
                <c:pt idx="2240">
                  <c:v>2.2091278914404575</c:v>
                </c:pt>
                <c:pt idx="2241">
                  <c:v>2.2170166966417377</c:v>
                </c:pt>
                <c:pt idx="2242">
                  <c:v>2.2248093167271756</c:v>
                </c:pt>
                <c:pt idx="2243">
                  <c:v>2.2325039985647037</c:v>
                </c:pt>
                <c:pt idx="2244">
                  <c:v>2.2400990109691352</c:v>
                </c:pt>
                <c:pt idx="2245">
                  <c:v>2.2475926450770589</c:v>
                </c:pt>
                <c:pt idx="2246">
                  <c:v>2.2549832147187048</c:v>
                </c:pt>
                <c:pt idx="2247">
                  <c:v>2.2622690567866384</c:v>
                </c:pt>
                <c:pt idx="2248">
                  <c:v>2.2694485316009958</c:v>
                </c:pt>
                <c:pt idx="2249">
                  <c:v>2.2765200232712348</c:v>
                </c:pt>
                <c:pt idx="2250">
                  <c:v>2.2834819400540889</c:v>
                </c:pt>
                <c:pt idx="2251">
                  <c:v>2.2903327147076116</c:v>
                </c:pt>
                <c:pt idx="2252">
                  <c:v>2.2970708048411606</c:v>
                </c:pt>
                <c:pt idx="2253">
                  <c:v>2.3036946932611149</c:v>
                </c:pt>
                <c:pt idx="2254">
                  <c:v>2.3102028883121708</c:v>
                </c:pt>
                <c:pt idx="2255">
                  <c:v>2.3165939242140738</c:v>
                </c:pt>
                <c:pt idx="2256">
                  <c:v>2.3228663613936336</c:v>
                </c:pt>
                <c:pt idx="2257">
                  <c:v>2.3290187868118273</c:v>
                </c:pt>
                <c:pt idx="2258">
                  <c:v>2.3350498142858926</c:v>
                </c:pt>
                <c:pt idx="2259">
                  <c:v>2.340958084806267</c:v>
                </c:pt>
                <c:pt idx="2260">
                  <c:v>2.346742266848139</c:v>
                </c:pt>
                <c:pt idx="2261">
                  <c:v>2.352401056677619</c:v>
                </c:pt>
                <c:pt idx="2262">
                  <c:v>2.357933178652261</c:v>
                </c:pt>
                <c:pt idx="2263">
                  <c:v>2.3633373855158992</c:v>
                </c:pt>
                <c:pt idx="2264">
                  <c:v>2.3686124586875947</c:v>
                </c:pt>
                <c:pt idx="2265">
                  <c:v>2.3737572085446232</c:v>
                </c:pt>
                <c:pt idx="2266">
                  <c:v>2.3787704746993663</c:v>
                </c:pt>
                <c:pt idx="2267">
                  <c:v>2.3836511262699647</c:v>
                </c:pt>
                <c:pt idx="2268">
                  <c:v>2.3883980621446472</c:v>
                </c:pt>
                <c:pt idx="2269">
                  <c:v>2.3930102112396132</c:v>
                </c:pt>
                <c:pt idx="2270">
                  <c:v>2.3974865327503609</c:v>
                </c:pt>
                <c:pt idx="2271">
                  <c:v>2.4018260163963512</c:v>
                </c:pt>
                <c:pt idx="2272">
                  <c:v>2.4060276826589182</c:v>
                </c:pt>
                <c:pt idx="2273">
                  <c:v>2.4100905830123032</c:v>
                </c:pt>
                <c:pt idx="2274">
                  <c:v>2.4140138001477638</c:v>
                </c:pt>
                <c:pt idx="2275">
                  <c:v>2.4177964481906082</c:v>
                </c:pt>
                <c:pt idx="2276">
                  <c:v>2.4214376729101112</c:v>
                </c:pt>
                <c:pt idx="2277">
                  <c:v>2.424936651922208</c:v>
                </c:pt>
                <c:pt idx="2278">
                  <c:v>2.4282925948848799</c:v>
                </c:pt>
                <c:pt idx="2279">
                  <c:v>2.4315047436861916</c:v>
                </c:pt>
                <c:pt idx="2280">
                  <c:v>2.4345723726248196</c:v>
                </c:pt>
                <c:pt idx="2281">
                  <c:v>2.4374947885831202</c:v>
                </c:pt>
                <c:pt idx="2282">
                  <c:v>2.4402713311925432</c:v>
                </c:pt>
                <c:pt idx="2283">
                  <c:v>2.4429013729914395</c:v>
                </c:pt>
                <c:pt idx="2284">
                  <c:v>2.4453843195751004</c:v>
                </c:pt>
                <c:pt idx="2285">
                  <c:v>2.4477196097380678</c:v>
                </c:pt>
                <c:pt idx="2286">
                  <c:v>2.4499067156085594</c:v>
                </c:pt>
                <c:pt idx="2287">
                  <c:v>2.4519451427750338</c:v>
                </c:pt>
                <c:pt idx="2288">
                  <c:v>2.4538344304048194</c:v>
                </c:pt>
                <c:pt idx="2289">
                  <c:v>2.4555741513547638</c:v>
                </c:pt>
                <c:pt idx="2290">
                  <c:v>2.4571639122738236</c:v>
                </c:pt>
                <c:pt idx="2291">
                  <c:v>2.4586033536976521</c:v>
                </c:pt>
                <c:pt idx="2292">
                  <c:v>2.4598921501350204</c:v>
                </c:pt>
                <c:pt idx="2293">
                  <c:v>2.4610300101461622</c:v>
                </c:pt>
                <c:pt idx="2294">
                  <c:v>2.4620166764129032</c:v>
                </c:pt>
                <c:pt idx="2295">
                  <c:v>2.4628519258006416</c:v>
                </c:pt>
                <c:pt idx="2296">
                  <c:v>2.4635355694121031</c:v>
                </c:pt>
                <c:pt idx="2297">
                  <c:v>2.464067452632825</c:v>
                </c:pt>
                <c:pt idx="2298">
                  <c:v>2.4644474551684623</c:v>
                </c:pt>
                <c:pt idx="2299">
                  <c:v>2.4646754910737489</c:v>
                </c:pt>
                <c:pt idx="2300">
                  <c:v>2.4647515087732472</c:v>
                </c:pt>
                <c:pt idx="2301">
                  <c:v>2.4646754910737498</c:v>
                </c:pt>
                <c:pt idx="2302">
                  <c:v>2.4644474551684628</c:v>
                </c:pt>
                <c:pt idx="2303">
                  <c:v>2.4640674526328272</c:v>
                </c:pt>
                <c:pt idx="2304">
                  <c:v>2.4635355694121044</c:v>
                </c:pt>
                <c:pt idx="2305">
                  <c:v>2.4628519258006434</c:v>
                </c:pt>
                <c:pt idx="2306">
                  <c:v>2.4620166764129054</c:v>
                </c:pt>
                <c:pt idx="2307">
                  <c:v>2.4610300101461648</c:v>
                </c:pt>
                <c:pt idx="2308">
                  <c:v>2.4598921501350235</c:v>
                </c:pt>
                <c:pt idx="2309">
                  <c:v>2.4586033536976557</c:v>
                </c:pt>
                <c:pt idx="2310">
                  <c:v>2.4571639122738276</c:v>
                </c:pt>
                <c:pt idx="2311">
                  <c:v>2.4555741513547678</c:v>
                </c:pt>
                <c:pt idx="2312">
                  <c:v>2.4538344304048247</c:v>
                </c:pt>
                <c:pt idx="2313">
                  <c:v>2.4519451427750387</c:v>
                </c:pt>
                <c:pt idx="2314">
                  <c:v>2.4499067156085648</c:v>
                </c:pt>
                <c:pt idx="2315">
                  <c:v>2.4477196097380749</c:v>
                </c:pt>
                <c:pt idx="2316">
                  <c:v>2.445384319575107</c:v>
                </c:pt>
                <c:pt idx="2317">
                  <c:v>2.4429013729914453</c:v>
                </c:pt>
                <c:pt idx="2318">
                  <c:v>2.4402713311925499</c:v>
                </c:pt>
                <c:pt idx="2319">
                  <c:v>2.4374947885831282</c:v>
                </c:pt>
                <c:pt idx="2320">
                  <c:v>2.4345723726248281</c:v>
                </c:pt>
                <c:pt idx="2321">
                  <c:v>2.4315047436862001</c:v>
                </c:pt>
                <c:pt idx="2322">
                  <c:v>2.4282925948848884</c:v>
                </c:pt>
                <c:pt idx="2323">
                  <c:v>2.4249366519222186</c:v>
                </c:pt>
                <c:pt idx="2324">
                  <c:v>2.421437672910121</c:v>
                </c:pt>
                <c:pt idx="2325">
                  <c:v>2.4177964481906198</c:v>
                </c:pt>
                <c:pt idx="2326">
                  <c:v>2.414013800147774</c:v>
                </c:pt>
                <c:pt idx="2327">
                  <c:v>2.4100905830123152</c:v>
                </c:pt>
                <c:pt idx="2328">
                  <c:v>2.406027682658928</c:v>
                </c:pt>
                <c:pt idx="2329">
                  <c:v>2.4018260163963632</c:v>
                </c:pt>
                <c:pt idx="2330">
                  <c:v>2.3974865327503743</c:v>
                </c:pt>
                <c:pt idx="2331">
                  <c:v>2.3930102112396248</c:v>
                </c:pt>
                <c:pt idx="2332">
                  <c:v>2.3883980621446601</c:v>
                </c:pt>
                <c:pt idx="2333">
                  <c:v>2.3836511262699784</c:v>
                </c:pt>
                <c:pt idx="2334">
                  <c:v>2.3787704746993787</c:v>
                </c:pt>
                <c:pt idx="2335">
                  <c:v>2.3737572085446379</c:v>
                </c:pt>
                <c:pt idx="2336">
                  <c:v>2.3686124586876076</c:v>
                </c:pt>
                <c:pt idx="2337">
                  <c:v>2.3633373855159165</c:v>
                </c:pt>
                <c:pt idx="2338">
                  <c:v>2.3579331786522784</c:v>
                </c:pt>
                <c:pt idx="2339">
                  <c:v>2.3524010566776341</c:v>
                </c:pt>
                <c:pt idx="2340">
                  <c:v>2.3467422668481568</c:v>
                </c:pt>
                <c:pt idx="2341">
                  <c:v>2.3409580848062834</c:v>
                </c:pt>
                <c:pt idx="2342">
                  <c:v>2.3350498142859113</c:v>
                </c:pt>
                <c:pt idx="2343">
                  <c:v>2.3290187868118433</c:v>
                </c:pt>
                <c:pt idx="2344">
                  <c:v>2.3228663613936487</c:v>
                </c:pt>
                <c:pt idx="2345">
                  <c:v>2.3165939242140925</c:v>
                </c:pt>
                <c:pt idx="2346">
                  <c:v>2.3102028883121877</c:v>
                </c:pt>
                <c:pt idx="2347">
                  <c:v>2.3036946932611331</c:v>
                </c:pt>
                <c:pt idx="2348">
                  <c:v>2.2970708048411792</c:v>
                </c:pt>
                <c:pt idx="2349">
                  <c:v>2.2903327147076302</c:v>
                </c:pt>
                <c:pt idx="2350">
                  <c:v>2.2834819400541084</c:v>
                </c:pt>
                <c:pt idx="2351">
                  <c:v>2.2765200232712548</c:v>
                </c:pt>
                <c:pt idx="2352">
                  <c:v>2.2694485316010145</c:v>
                </c:pt>
                <c:pt idx="2353">
                  <c:v>2.2622690567866583</c:v>
                </c:pt>
                <c:pt idx="2354">
                  <c:v>2.2549832147187261</c:v>
                </c:pt>
                <c:pt idx="2355">
                  <c:v>2.2475926450770798</c:v>
                </c:pt>
                <c:pt idx="2356">
                  <c:v>2.2400990109691552</c:v>
                </c:pt>
                <c:pt idx="2357">
                  <c:v>2.2325039985647237</c:v>
                </c:pt>
                <c:pt idx="2358">
                  <c:v>2.2248093167271992</c:v>
                </c:pt>
                <c:pt idx="2359">
                  <c:v>2.2170166966417582</c:v>
                </c:pt>
                <c:pt idx="2360">
                  <c:v>2.2091278914404797</c:v>
                </c:pt>
                <c:pt idx="2361">
                  <c:v>2.2011446758245814</c:v>
                </c:pt>
                <c:pt idx="2362">
                  <c:v>2.1930688456840972</c:v>
                </c:pt>
                <c:pt idx="2363">
                  <c:v>2.1849022177150235</c:v>
                </c:pt>
                <c:pt idx="2364">
                  <c:v>2.1766466290342819</c:v>
                </c:pt>
                <c:pt idx="2365">
                  <c:v>2.1683039367926349</c:v>
                </c:pt>
                <c:pt idx="2366">
                  <c:v>2.1598760177856593</c:v>
                </c:pt>
                <c:pt idx="2367">
                  <c:v>2.1513647680632282</c:v>
                </c:pt>
                <c:pt idx="2368">
                  <c:v>2.1427721025374242</c:v>
                </c:pt>
                <c:pt idx="2369">
                  <c:v>2.1340999545893142</c:v>
                </c:pt>
                <c:pt idx="2370">
                  <c:v>2.1253502756746649</c:v>
                </c:pt>
                <c:pt idx="2371">
                  <c:v>2.1165250349288813</c:v>
                </c:pt>
                <c:pt idx="2372">
                  <c:v>2.1076262187713612</c:v>
                </c:pt>
                <c:pt idx="2373">
                  <c:v>2.0986558305094367</c:v>
                </c:pt>
                <c:pt idx="2374">
                  <c:v>2.0896158899422774</c:v>
                </c:pt>
                <c:pt idx="2375">
                  <c:v>2.0805084329647276</c:v>
                </c:pt>
                <c:pt idx="2376">
                  <c:v>2.0713355111715352</c:v>
                </c:pt>
                <c:pt idx="2377">
                  <c:v>2.062099191462043</c:v>
                </c:pt>
                <c:pt idx="2378">
                  <c:v>2.0528015556456354</c:v>
                </c:pt>
                <c:pt idx="2379">
                  <c:v>2.0434447000481275</c:v>
                </c:pt>
                <c:pt idx="2380">
                  <c:v>2.0340307351193352</c:v>
                </c:pt>
                <c:pt idx="2381">
                  <c:v>2.0245617850420254</c:v>
                </c:pt>
                <c:pt idx="2382">
                  <c:v>2.0150399873425013</c:v>
                </c:pt>
                <c:pt idx="2383">
                  <c:v>2.0054674925030147</c:v>
                </c:pt>
                <c:pt idx="2384">
                  <c:v>1.9958464635762021</c:v>
                </c:pt>
                <c:pt idx="2385">
                  <c:v>1.9861790758017901</c:v>
                </c:pt>
                <c:pt idx="2386">
                  <c:v>1.9764675162257921</c:v>
                </c:pt>
                <c:pt idx="2387">
                  <c:v>1.966713983322345</c:v>
                </c:pt>
                <c:pt idx="2388">
                  <c:v>1.9569206866184414</c:v>
                </c:pt>
                <c:pt idx="2389">
                  <c:v>1.947089846321721</c:v>
                </c:pt>
                <c:pt idx="2390">
                  <c:v>1.9372236929515378</c:v>
                </c:pt>
                <c:pt idx="2391">
                  <c:v>1.9273244669734799</c:v>
                </c:pt>
                <c:pt idx="2392">
                  <c:v>1.9173944184374951</c:v>
                </c:pt>
                <c:pt idx="2393">
                  <c:v>1.9074358066198427</c:v>
                </c:pt>
                <c:pt idx="2394">
                  <c:v>1.8974508996689698</c:v>
                </c:pt>
                <c:pt idx="2395">
                  <c:v>1.8874419742555431</c:v>
                </c:pt>
                <c:pt idx="2396">
                  <c:v>1.8774113152266974</c:v>
                </c:pt>
                <c:pt idx="2397">
                  <c:v>1.8673612152646881</c:v>
                </c:pt>
                <c:pt idx="2398">
                  <c:v>1.8572939745500345</c:v>
                </c:pt>
                <c:pt idx="2399">
                  <c:v>1.8472119004292695</c:v>
                </c:pt>
                <c:pt idx="2400">
                  <c:v>1.8371173070873978</c:v>
                </c:pt>
                <c:pt idx="2401">
                  <c:v>1.8270125152251051</c:v>
                </c:pt>
                <c:pt idx="2402">
                  <c:v>1.816899851740791</c:v>
                </c:pt>
                <c:pt idx="2403">
                  <c:v>1.8067816494174804</c:v>
                </c:pt>
                <c:pt idx="2404">
                  <c:v>1.796660246614598</c:v>
                </c:pt>
                <c:pt idx="2405">
                  <c:v>1.7865379869646181</c:v>
                </c:pt>
                <c:pt idx="2406">
                  <c:v>1.7764172190745617</c:v>
                </c:pt>
                <c:pt idx="2407">
                  <c:v>1.7663002962322958</c:v>
                </c:pt>
                <c:pt idx="2408">
                  <c:v>1.7561895761175463</c:v>
                </c:pt>
                <c:pt idx="2409">
                  <c:v>1.746087420517521</c:v>
                </c:pt>
                <c:pt idx="2410">
                  <c:v>1.7359961950470102</c:v>
                </c:pt>
                <c:pt idx="2411">
                  <c:v>1.7259182688728114</c:v>
                </c:pt>
                <c:pt idx="2412">
                  <c:v>1.7158560144422477</c:v>
                </c:pt>
                <c:pt idx="2413">
                  <c:v>1.7058118072155888</c:v>
                </c:pt>
                <c:pt idx="2414">
                  <c:v>1.6957880254020798</c:v>
                </c:pt>
                <c:pt idx="2415">
                  <c:v>1.6857870496992469</c:v>
                </c:pt>
                <c:pt idx="2416">
                  <c:v>1.675811263035214</c:v>
                </c:pt>
                <c:pt idx="2417">
                  <c:v>1.6658630503135419</c:v>
                </c:pt>
                <c:pt idx="2418">
                  <c:v>1.6559447981602222</c:v>
                </c:pt>
                <c:pt idx="2419">
                  <c:v>1.6460588946723334</c:v>
                </c:pt>
                <c:pt idx="2420">
                  <c:v>1.6362077291678061</c:v>
                </c:pt>
                <c:pt idx="2421">
                  <c:v>1.6263936919357875</c:v>
                </c:pt>
                <c:pt idx="2422">
                  <c:v>1.6166191739869145</c:v>
                </c:pt>
                <c:pt idx="2423">
                  <c:v>1.6068865668028403</c:v>
                </c:pt>
                <c:pt idx="2424">
                  <c:v>1.5971982620843068</c:v>
                </c:pt>
                <c:pt idx="2425">
                  <c:v>1.5875566514969759</c:v>
                </c:pt>
                <c:pt idx="2426">
                  <c:v>1.5779641264141298</c:v>
                </c:pt>
                <c:pt idx="2427">
                  <c:v>1.5684230776554218</c:v>
                </c:pt>
                <c:pt idx="2428">
                  <c:v>1.5589358952206698</c:v>
                </c:pt>
                <c:pt idx="2429">
                  <c:v>1.54950496801769</c:v>
                </c:pt>
                <c:pt idx="2430">
                  <c:v>1.5401326835831413</c:v>
                </c:pt>
                <c:pt idx="2431">
                  <c:v>1.5308214277951842</c:v>
                </c:pt>
                <c:pt idx="2432">
                  <c:v>1.5215735845768481</c:v>
                </c:pt>
                <c:pt idx="2433">
                  <c:v>1.512391535588786</c:v>
                </c:pt>
                <c:pt idx="2434">
                  <c:v>1.5032776599102124</c:v>
                </c:pt>
                <c:pt idx="2435">
                  <c:v>1.4942343337065846</c:v>
                </c:pt>
                <c:pt idx="2436">
                  <c:v>1.4852639298826849</c:v>
                </c:pt>
                <c:pt idx="2437">
                  <c:v>1.4763688177196213</c:v>
                </c:pt>
                <c:pt idx="2438">
                  <c:v>1.4675513624942871</c:v>
                </c:pt>
                <c:pt idx="2439">
                  <c:v>1.4588139250796857</c:v>
                </c:pt>
                <c:pt idx="2440">
                  <c:v>1.4501588615245908</c:v>
                </c:pt>
                <c:pt idx="2441">
                  <c:v>1.441588522610914</c:v>
                </c:pt>
                <c:pt idx="2442">
                  <c:v>1.4331052533871356</c:v>
                </c:pt>
                <c:pt idx="2443">
                  <c:v>1.4247113926761668</c:v>
                </c:pt>
                <c:pt idx="2444">
                  <c:v>1.416409272555927</c:v>
                </c:pt>
                <c:pt idx="2445">
                  <c:v>1.4082012178110188</c:v>
                </c:pt>
                <c:pt idx="2446">
                  <c:v>1.4000895453537721</c:v>
                </c:pt>
                <c:pt idx="2447">
                  <c:v>1.392076563613043</c:v>
                </c:pt>
                <c:pt idx="2448">
                  <c:v>1.3841645718890991</c:v>
                </c:pt>
                <c:pt idx="2449">
                  <c:v>1.3763558596730212</c:v>
                </c:pt>
                <c:pt idx="2450">
                  <c:v>1.3686527059290159</c:v>
                </c:pt>
                <c:pt idx="2451">
                  <c:v>1.36105737833823</c:v>
                </c:pt>
                <c:pt idx="2452">
                  <c:v>1.353572132502556</c:v>
                </c:pt>
                <c:pt idx="2453">
                  <c:v>1.3461992111071672</c:v>
                </c:pt>
                <c:pt idx="2454">
                  <c:v>1.3389408430405161</c:v>
                </c:pt>
                <c:pt idx="2455">
                  <c:v>1.331799242470685</c:v>
                </c:pt>
                <c:pt idx="2456">
                  <c:v>1.3247766078771788</c:v>
                </c:pt>
                <c:pt idx="2457">
                  <c:v>1.3178751210372281</c:v>
                </c:pt>
                <c:pt idx="2458">
                  <c:v>1.31109694596606</c:v>
                </c:pt>
                <c:pt idx="2459">
                  <c:v>1.3044442278106012</c:v>
                </c:pt>
                <c:pt idx="2460">
                  <c:v>1.2979190916963912</c:v>
                </c:pt>
                <c:pt idx="2461">
                  <c:v>1.2915236415276325</c:v>
                </c:pt>
                <c:pt idx="2462">
                  <c:v>1.2852599587406095</c:v>
                </c:pt>
                <c:pt idx="2463">
                  <c:v>1.2791301010108804</c:v>
                </c:pt>
                <c:pt idx="2464">
                  <c:v>1.2731361009150275</c:v>
                </c:pt>
                <c:pt idx="2465">
                  <c:v>1.2672799645479005</c:v>
                </c:pt>
                <c:pt idx="2466">
                  <c:v>1.2615636700967052</c:v>
                </c:pt>
                <c:pt idx="2467">
                  <c:v>1.2559891663735285</c:v>
                </c:pt>
                <c:pt idx="2468">
                  <c:v>1.2505583713082333</c:v>
                </c:pt>
                <c:pt idx="2469">
                  <c:v>1.2452731704039997</c:v>
                </c:pt>
                <c:pt idx="2470">
                  <c:v>1.2401354151581006</c:v>
                </c:pt>
                <c:pt idx="2471">
                  <c:v>1.2351469214508481</c:v>
                </c:pt>
                <c:pt idx="2472">
                  <c:v>1.2303094679059974</c:v>
                </c:pt>
                <c:pt idx="2473">
                  <c:v>1.2256247942262515</c:v>
                </c:pt>
                <c:pt idx="2474">
                  <c:v>1.2210945995077838</c:v>
                </c:pt>
                <c:pt idx="2475">
                  <c:v>1.2167205405381019</c:v>
                </c:pt>
                <c:pt idx="2476">
                  <c:v>1.2125042300818518</c:v>
                </c:pt>
                <c:pt idx="2477">
                  <c:v>1.2084472351594799</c:v>
                </c:pt>
                <c:pt idx="2478">
                  <c:v>1.2045510753239439</c:v>
                </c:pt>
                <c:pt idx="2479">
                  <c:v>1.2008172209409451</c:v>
                </c:pt>
                <c:pt idx="2480">
                  <c:v>1.1972470914783997</c:v>
                </c:pt>
                <c:pt idx="2481">
                  <c:v>1.1938420538110521</c:v>
                </c:pt>
                <c:pt idx="2482">
                  <c:v>1.1906034205463638</c:v>
                </c:pt>
                <c:pt idx="2483">
                  <c:v>1.1875324483778864</c:v>
                </c:pt>
                <c:pt idx="2484">
                  <c:v>1.1846303364725319</c:v>
                </c:pt>
                <c:pt idx="2485">
                  <c:v>1.1818982248981027</c:v>
                </c:pt>
                <c:pt idx="2486">
                  <c:v>1.1793371930976142</c:v>
                </c:pt>
                <c:pt idx="2487">
                  <c:v>1.1769482584167661</c:v>
                </c:pt>
                <c:pt idx="2488">
                  <c:v>1.1747323746909861</c:v>
                </c:pt>
                <c:pt idx="2489">
                  <c:v>1.1726904308982748</c:v>
                </c:pt>
                <c:pt idx="2490">
                  <c:v>1.1708232498839442</c:v>
                </c:pt>
                <c:pt idx="2491">
                  <c:v>1.1691315871631478</c:v>
                </c:pt>
                <c:pt idx="2492">
                  <c:v>1.1676161298068009</c:v>
                </c:pt>
                <c:pt idx="2493">
                  <c:v>1.1662774954162107</c:v>
                </c:pt>
                <c:pt idx="2494">
                  <c:v>1.1651162311914181</c:v>
                </c:pt>
                <c:pt idx="2495">
                  <c:v>1.1641328130977668</c:v>
                </c:pt>
                <c:pt idx="2496">
                  <c:v>1.1633276451348638</c:v>
                </c:pt>
                <c:pt idx="2497">
                  <c:v>1.162701058711618</c:v>
                </c:pt>
                <c:pt idx="2498">
                  <c:v>1.162253312130463</c:v>
                </c:pt>
                <c:pt idx="2499">
                  <c:v>1.1619845901834476</c:v>
                </c:pt>
                <c:pt idx="2500">
                  <c:v>1.1618950038622251</c:v>
                </c:pt>
                <c:pt idx="2501">
                  <c:v>1.1619845901834462</c:v>
                </c:pt>
                <c:pt idx="2502">
                  <c:v>1.1622533121304617</c:v>
                </c:pt>
                <c:pt idx="2503">
                  <c:v>1.1627010587116164</c:v>
                </c:pt>
                <c:pt idx="2504">
                  <c:v>1.1633276451348618</c:v>
                </c:pt>
                <c:pt idx="2505">
                  <c:v>1.164132813097764</c:v>
                </c:pt>
                <c:pt idx="2506">
                  <c:v>1.1651162311914145</c:v>
                </c:pt>
                <c:pt idx="2507">
                  <c:v>1.1662774954162065</c:v>
                </c:pt>
                <c:pt idx="2508">
                  <c:v>1.1676161298067964</c:v>
                </c:pt>
                <c:pt idx="2509">
                  <c:v>1.1691315871631436</c:v>
                </c:pt>
                <c:pt idx="2510">
                  <c:v>1.1708232498839384</c:v>
                </c:pt>
                <c:pt idx="2511">
                  <c:v>1.1726904308982686</c:v>
                </c:pt>
                <c:pt idx="2512">
                  <c:v>1.1747323746909801</c:v>
                </c:pt>
                <c:pt idx="2513">
                  <c:v>1.1769482584167597</c:v>
                </c:pt>
                <c:pt idx="2514">
                  <c:v>1.1793371930976067</c:v>
                </c:pt>
                <c:pt idx="2515">
                  <c:v>1.181898224898094</c:v>
                </c:pt>
                <c:pt idx="2516">
                  <c:v>1.1846303364725221</c:v>
                </c:pt>
                <c:pt idx="2517">
                  <c:v>1.1875324483778775</c:v>
                </c:pt>
                <c:pt idx="2518">
                  <c:v>1.1906034205463543</c:v>
                </c:pt>
                <c:pt idx="2519">
                  <c:v>1.1938420538110417</c:v>
                </c:pt>
                <c:pt idx="2520">
                  <c:v>1.1972470914783881</c:v>
                </c:pt>
                <c:pt idx="2521">
                  <c:v>1.200817220940934</c:v>
                </c:pt>
                <c:pt idx="2522">
                  <c:v>1.2045510753239328</c:v>
                </c:pt>
                <c:pt idx="2523">
                  <c:v>1.2084472351594668</c:v>
                </c:pt>
                <c:pt idx="2524">
                  <c:v>1.2125042300818378</c:v>
                </c:pt>
                <c:pt idx="2525">
                  <c:v>1.2167205405380879</c:v>
                </c:pt>
                <c:pt idx="2526">
                  <c:v>1.2210945995077702</c:v>
                </c:pt>
                <c:pt idx="2527">
                  <c:v>1.2256247942262377</c:v>
                </c:pt>
                <c:pt idx="2528">
                  <c:v>1.2303094679059818</c:v>
                </c:pt>
                <c:pt idx="2529">
                  <c:v>1.2351469214508317</c:v>
                </c:pt>
                <c:pt idx="2530">
                  <c:v>1.2401354151580848</c:v>
                </c:pt>
                <c:pt idx="2531">
                  <c:v>1.2452731704039837</c:v>
                </c:pt>
                <c:pt idx="2532">
                  <c:v>1.2505583713082156</c:v>
                </c:pt>
                <c:pt idx="2533">
                  <c:v>1.2559891663735103</c:v>
                </c:pt>
                <c:pt idx="2534">
                  <c:v>1.2615636700966868</c:v>
                </c:pt>
                <c:pt idx="2535">
                  <c:v>1.2672799645478827</c:v>
                </c:pt>
                <c:pt idx="2536">
                  <c:v>1.2731361009150093</c:v>
                </c:pt>
                <c:pt idx="2537">
                  <c:v>1.2791301010108607</c:v>
                </c:pt>
                <c:pt idx="2538">
                  <c:v>1.2852599587405891</c:v>
                </c:pt>
                <c:pt idx="2539">
                  <c:v>1.2915236415276132</c:v>
                </c:pt>
                <c:pt idx="2540">
                  <c:v>1.2979190916963714</c:v>
                </c:pt>
                <c:pt idx="2541">
                  <c:v>1.3044442278105797</c:v>
                </c:pt>
                <c:pt idx="2542">
                  <c:v>1.311096945966038</c:v>
                </c:pt>
                <c:pt idx="2543">
                  <c:v>1.3178751210372082</c:v>
                </c:pt>
                <c:pt idx="2544">
                  <c:v>1.3247766078771575</c:v>
                </c:pt>
                <c:pt idx="2545">
                  <c:v>1.3317992424706619</c:v>
                </c:pt>
                <c:pt idx="2546">
                  <c:v>1.3389408430404919</c:v>
                </c:pt>
                <c:pt idx="2547">
                  <c:v>1.346199211107145</c:v>
                </c:pt>
                <c:pt idx="2548">
                  <c:v>1.3535721325025341</c:v>
                </c:pt>
                <c:pt idx="2549">
                  <c:v>1.3610573783382067</c:v>
                </c:pt>
                <c:pt idx="2550">
                  <c:v>1.3686527059289901</c:v>
                </c:pt>
                <c:pt idx="2551">
                  <c:v>1.3763558596729955</c:v>
                </c:pt>
                <c:pt idx="2552">
                  <c:v>1.384164571889076</c:v>
                </c:pt>
                <c:pt idx="2553">
                  <c:v>1.3920765636130186</c:v>
                </c:pt>
                <c:pt idx="2554">
                  <c:v>1.4000895453537461</c:v>
                </c:pt>
                <c:pt idx="2555">
                  <c:v>1.4082012178109913</c:v>
                </c:pt>
                <c:pt idx="2556">
                  <c:v>1.4164092725559014</c:v>
                </c:pt>
                <c:pt idx="2557">
                  <c:v>1.424711392676141</c:v>
                </c:pt>
                <c:pt idx="2558">
                  <c:v>1.4331052533871083</c:v>
                </c:pt>
                <c:pt idx="2559">
                  <c:v>1.4415885226108862</c:v>
                </c:pt>
                <c:pt idx="2560">
                  <c:v>1.4501588615245646</c:v>
                </c:pt>
                <c:pt idx="2561">
                  <c:v>1.458813925079659</c:v>
                </c:pt>
                <c:pt idx="2562">
                  <c:v>1.4675513624942602</c:v>
                </c:pt>
                <c:pt idx="2563">
                  <c:v>1.4763688177195924</c:v>
                </c:pt>
                <c:pt idx="2564">
                  <c:v>1.4852639298826555</c:v>
                </c:pt>
                <c:pt idx="2565">
                  <c:v>1.4942343337065569</c:v>
                </c:pt>
                <c:pt idx="2566">
                  <c:v>1.5032776599101838</c:v>
                </c:pt>
                <c:pt idx="2567">
                  <c:v>1.5123915355887561</c:v>
                </c:pt>
                <c:pt idx="2568">
                  <c:v>1.5215735845768181</c:v>
                </c:pt>
                <c:pt idx="2569">
                  <c:v>1.5308214277951555</c:v>
                </c:pt>
                <c:pt idx="2570">
                  <c:v>1.5401326835831126</c:v>
                </c:pt>
                <c:pt idx="2571">
                  <c:v>1.5495049680176598</c:v>
                </c:pt>
                <c:pt idx="2572">
                  <c:v>1.5589358952206378</c:v>
                </c:pt>
                <c:pt idx="2573">
                  <c:v>1.568423077655392</c:v>
                </c:pt>
                <c:pt idx="2574">
                  <c:v>1.5779641264141</c:v>
                </c:pt>
                <c:pt idx="2575">
                  <c:v>1.5875566514969466</c:v>
                </c:pt>
                <c:pt idx="2576">
                  <c:v>1.5971982620842751</c:v>
                </c:pt>
                <c:pt idx="2577">
                  <c:v>1.6068865668028085</c:v>
                </c:pt>
                <c:pt idx="2578">
                  <c:v>1.6166191739868847</c:v>
                </c:pt>
                <c:pt idx="2579">
                  <c:v>1.626393691935758</c:v>
                </c:pt>
                <c:pt idx="2580">
                  <c:v>1.6362077291677737</c:v>
                </c:pt>
                <c:pt idx="2581">
                  <c:v>1.6460588946723009</c:v>
                </c:pt>
                <c:pt idx="2582">
                  <c:v>1.6559447981601914</c:v>
                </c:pt>
                <c:pt idx="2583">
                  <c:v>1.6658630503135117</c:v>
                </c:pt>
                <c:pt idx="2584">
                  <c:v>1.6758112630351802</c:v>
                </c:pt>
                <c:pt idx="2585">
                  <c:v>1.6857870496992144</c:v>
                </c:pt>
                <c:pt idx="2586">
                  <c:v>1.6957880254020461</c:v>
                </c:pt>
                <c:pt idx="2587">
                  <c:v>1.7058118072155581</c:v>
                </c:pt>
                <c:pt idx="2588">
                  <c:v>1.7158560144422168</c:v>
                </c:pt>
                <c:pt idx="2589">
                  <c:v>1.7259182688727779</c:v>
                </c:pt>
                <c:pt idx="2590">
                  <c:v>1.7359961950469773</c:v>
                </c:pt>
                <c:pt idx="2591">
                  <c:v>1.7460874205174899</c:v>
                </c:pt>
                <c:pt idx="2592">
                  <c:v>1.7561895761175161</c:v>
                </c:pt>
                <c:pt idx="2593">
                  <c:v>1.7663002962322618</c:v>
                </c:pt>
                <c:pt idx="2594">
                  <c:v>1.7764172190745287</c:v>
                </c:pt>
                <c:pt idx="2595">
                  <c:v>1.7865379869645863</c:v>
                </c:pt>
                <c:pt idx="2596">
                  <c:v>1.7966602466145678</c:v>
                </c:pt>
                <c:pt idx="2597">
                  <c:v>1.8067816494174498</c:v>
                </c:pt>
                <c:pt idx="2598">
                  <c:v>1.8168998517407577</c:v>
                </c:pt>
                <c:pt idx="2599">
                  <c:v>1.827012515225072</c:v>
                </c:pt>
                <c:pt idx="2600">
                  <c:v>1.837117307087367</c:v>
                </c:pt>
                <c:pt idx="2601">
                  <c:v>1.8472119004292384</c:v>
                </c:pt>
                <c:pt idx="2602">
                  <c:v>1.8572939745500021</c:v>
                </c:pt>
                <c:pt idx="2603">
                  <c:v>1.867361215264655</c:v>
                </c:pt>
                <c:pt idx="2604">
                  <c:v>1.8774113152266658</c:v>
                </c:pt>
                <c:pt idx="2605">
                  <c:v>1.8874419742555122</c:v>
                </c:pt>
                <c:pt idx="2606">
                  <c:v>1.8974508996689361</c:v>
                </c:pt>
                <c:pt idx="2607">
                  <c:v>1.90743580661981</c:v>
                </c:pt>
                <c:pt idx="2608">
                  <c:v>1.9173944184374649</c:v>
                </c:pt>
                <c:pt idx="2609">
                  <c:v>1.9273244669734497</c:v>
                </c:pt>
                <c:pt idx="2610">
                  <c:v>1.9372236929515076</c:v>
                </c:pt>
                <c:pt idx="2611">
                  <c:v>1.9470898463216881</c:v>
                </c:pt>
                <c:pt idx="2612">
                  <c:v>1.9569206866184095</c:v>
                </c:pt>
                <c:pt idx="2613">
                  <c:v>1.9667139833223155</c:v>
                </c:pt>
                <c:pt idx="2614">
                  <c:v>1.9764675162257626</c:v>
                </c:pt>
                <c:pt idx="2615">
                  <c:v>1.9861790758017583</c:v>
                </c:pt>
                <c:pt idx="2616">
                  <c:v>1.9958464635761701</c:v>
                </c:pt>
                <c:pt idx="2617">
                  <c:v>2.0054674925029854</c:v>
                </c:pt>
                <c:pt idx="2618">
                  <c:v>2.0150399873424742</c:v>
                </c:pt>
                <c:pt idx="2619">
                  <c:v>2.0245617850419952</c:v>
                </c:pt>
                <c:pt idx="2620">
                  <c:v>2.0340307351193041</c:v>
                </c:pt>
                <c:pt idx="2621">
                  <c:v>2.0434447000480991</c:v>
                </c:pt>
                <c:pt idx="2622">
                  <c:v>2.0528015556456065</c:v>
                </c:pt>
                <c:pt idx="2623">
                  <c:v>2.0620991914620141</c:v>
                </c:pt>
                <c:pt idx="2624">
                  <c:v>2.0713355111715051</c:v>
                </c:pt>
                <c:pt idx="2625">
                  <c:v>2.0805084329646988</c:v>
                </c:pt>
                <c:pt idx="2626">
                  <c:v>2.0896158899422477</c:v>
                </c:pt>
                <c:pt idx="2627">
                  <c:v>2.0986558305094078</c:v>
                </c:pt>
                <c:pt idx="2628">
                  <c:v>2.1076262187713315</c:v>
                </c:pt>
                <c:pt idx="2629">
                  <c:v>2.1165250349288529</c:v>
                </c:pt>
                <c:pt idx="2630">
                  <c:v>2.1253502756746392</c:v>
                </c:pt>
                <c:pt idx="2631">
                  <c:v>2.1340999545892867</c:v>
                </c:pt>
                <c:pt idx="2632">
                  <c:v>2.1427721025373976</c:v>
                </c:pt>
                <c:pt idx="2633">
                  <c:v>2.1513647680632002</c:v>
                </c:pt>
                <c:pt idx="2634">
                  <c:v>2.1598760177856331</c:v>
                </c:pt>
                <c:pt idx="2635">
                  <c:v>2.1683039367926082</c:v>
                </c:pt>
                <c:pt idx="2636">
                  <c:v>2.176646629034257</c:v>
                </c:pt>
                <c:pt idx="2637">
                  <c:v>2.1849022177149964</c:v>
                </c:pt>
                <c:pt idx="2638">
                  <c:v>2.1930688456840688</c:v>
                </c:pt>
                <c:pt idx="2639">
                  <c:v>2.2011446758245583</c:v>
                </c:pt>
                <c:pt idx="2640">
                  <c:v>2.2091278914404553</c:v>
                </c:pt>
                <c:pt idx="2641">
                  <c:v>2.2170166966417342</c:v>
                </c:pt>
                <c:pt idx="2642">
                  <c:v>2.2248093167271739</c:v>
                </c:pt>
                <c:pt idx="2643">
                  <c:v>2.2325039985646997</c:v>
                </c:pt>
                <c:pt idx="2644">
                  <c:v>2.2400990109691334</c:v>
                </c:pt>
                <c:pt idx="2645">
                  <c:v>2.2475926450770558</c:v>
                </c:pt>
                <c:pt idx="2646">
                  <c:v>2.2549832147187021</c:v>
                </c:pt>
                <c:pt idx="2647">
                  <c:v>2.2622690567866353</c:v>
                </c:pt>
                <c:pt idx="2648">
                  <c:v>2.2694485316009922</c:v>
                </c:pt>
                <c:pt idx="2649">
                  <c:v>2.2765200232712335</c:v>
                </c:pt>
                <c:pt idx="2650">
                  <c:v>2.2834819400540853</c:v>
                </c:pt>
                <c:pt idx="2651">
                  <c:v>2.2903327147076085</c:v>
                </c:pt>
                <c:pt idx="2652">
                  <c:v>2.2970708048411592</c:v>
                </c:pt>
                <c:pt idx="2653">
                  <c:v>2.3036946932611131</c:v>
                </c:pt>
                <c:pt idx="2654">
                  <c:v>2.3102028883121677</c:v>
                </c:pt>
                <c:pt idx="2655">
                  <c:v>2.3165939242140716</c:v>
                </c:pt>
                <c:pt idx="2656">
                  <c:v>2.3228663613936305</c:v>
                </c:pt>
                <c:pt idx="2657">
                  <c:v>2.3290187868118237</c:v>
                </c:pt>
                <c:pt idx="2658">
                  <c:v>2.3350498142858913</c:v>
                </c:pt>
                <c:pt idx="2659">
                  <c:v>2.3409580848062639</c:v>
                </c:pt>
                <c:pt idx="2660">
                  <c:v>2.3467422668481377</c:v>
                </c:pt>
                <c:pt idx="2661">
                  <c:v>2.3524010566776172</c:v>
                </c:pt>
                <c:pt idx="2662">
                  <c:v>2.3579331786522602</c:v>
                </c:pt>
                <c:pt idx="2663">
                  <c:v>2.3633373855158979</c:v>
                </c:pt>
                <c:pt idx="2664">
                  <c:v>2.3686124586875912</c:v>
                </c:pt>
                <c:pt idx="2665">
                  <c:v>2.3737572085446206</c:v>
                </c:pt>
                <c:pt idx="2666">
                  <c:v>2.3787704746993632</c:v>
                </c:pt>
                <c:pt idx="2667">
                  <c:v>2.383651126269962</c:v>
                </c:pt>
                <c:pt idx="2668">
                  <c:v>2.3883980621446446</c:v>
                </c:pt>
                <c:pt idx="2669">
                  <c:v>2.393010211239611</c:v>
                </c:pt>
                <c:pt idx="2670">
                  <c:v>2.3974865327503592</c:v>
                </c:pt>
                <c:pt idx="2671">
                  <c:v>2.4018260163963512</c:v>
                </c:pt>
                <c:pt idx="2672">
                  <c:v>2.4060276826589142</c:v>
                </c:pt>
                <c:pt idx="2673">
                  <c:v>2.4100905830123005</c:v>
                </c:pt>
                <c:pt idx="2674">
                  <c:v>2.414013800147762</c:v>
                </c:pt>
                <c:pt idx="2675">
                  <c:v>2.4177964481906082</c:v>
                </c:pt>
                <c:pt idx="2676">
                  <c:v>2.421437672910109</c:v>
                </c:pt>
                <c:pt idx="2677">
                  <c:v>2.4249366519222062</c:v>
                </c:pt>
                <c:pt idx="2678">
                  <c:v>2.4282925948848781</c:v>
                </c:pt>
                <c:pt idx="2679">
                  <c:v>2.4315047436861912</c:v>
                </c:pt>
                <c:pt idx="2680">
                  <c:v>2.4345723726248187</c:v>
                </c:pt>
                <c:pt idx="2681">
                  <c:v>2.4374947885831202</c:v>
                </c:pt>
                <c:pt idx="2682">
                  <c:v>2.4402713311925415</c:v>
                </c:pt>
                <c:pt idx="2683">
                  <c:v>2.4429013729914386</c:v>
                </c:pt>
                <c:pt idx="2684">
                  <c:v>2.4453843195750995</c:v>
                </c:pt>
                <c:pt idx="2685">
                  <c:v>2.4477196097380673</c:v>
                </c:pt>
                <c:pt idx="2686">
                  <c:v>2.4499067156085581</c:v>
                </c:pt>
                <c:pt idx="2687">
                  <c:v>2.4519451427750329</c:v>
                </c:pt>
                <c:pt idx="2688">
                  <c:v>2.453834430404819</c:v>
                </c:pt>
                <c:pt idx="2689">
                  <c:v>2.4555741513547629</c:v>
                </c:pt>
                <c:pt idx="2690">
                  <c:v>2.4571639122738227</c:v>
                </c:pt>
                <c:pt idx="2691">
                  <c:v>2.4586033536976513</c:v>
                </c:pt>
                <c:pt idx="2692">
                  <c:v>2.4598921501350199</c:v>
                </c:pt>
                <c:pt idx="2693">
                  <c:v>2.4610300101461613</c:v>
                </c:pt>
                <c:pt idx="2694">
                  <c:v>2.4620166764129032</c:v>
                </c:pt>
                <c:pt idx="2695">
                  <c:v>2.4628519258006416</c:v>
                </c:pt>
                <c:pt idx="2696">
                  <c:v>2.4635355694121026</c:v>
                </c:pt>
                <c:pt idx="2697">
                  <c:v>2.464067452632825</c:v>
                </c:pt>
                <c:pt idx="2698">
                  <c:v>2.4644474551684601</c:v>
                </c:pt>
                <c:pt idx="2699">
                  <c:v>2.4646754910737489</c:v>
                </c:pt>
                <c:pt idx="2700">
                  <c:v>2.4647515087732472</c:v>
                </c:pt>
                <c:pt idx="2701">
                  <c:v>2.4646754910737503</c:v>
                </c:pt>
                <c:pt idx="2702">
                  <c:v>2.4644474551684628</c:v>
                </c:pt>
                <c:pt idx="2703">
                  <c:v>2.4640674526328272</c:v>
                </c:pt>
                <c:pt idx="2704">
                  <c:v>2.4635355694121053</c:v>
                </c:pt>
                <c:pt idx="2705">
                  <c:v>2.4628519258006438</c:v>
                </c:pt>
                <c:pt idx="2706">
                  <c:v>2.4620166764129072</c:v>
                </c:pt>
                <c:pt idx="2707">
                  <c:v>2.4610300101461657</c:v>
                </c:pt>
                <c:pt idx="2708">
                  <c:v>2.4598921501350244</c:v>
                </c:pt>
                <c:pt idx="2709">
                  <c:v>2.4586033536976561</c:v>
                </c:pt>
                <c:pt idx="2710">
                  <c:v>2.457163912273828</c:v>
                </c:pt>
                <c:pt idx="2711">
                  <c:v>2.4555741513547678</c:v>
                </c:pt>
                <c:pt idx="2712">
                  <c:v>2.4538344304048261</c:v>
                </c:pt>
                <c:pt idx="2713">
                  <c:v>2.4519451427750387</c:v>
                </c:pt>
                <c:pt idx="2714">
                  <c:v>2.4499067156085657</c:v>
                </c:pt>
                <c:pt idx="2715">
                  <c:v>2.4477196097380758</c:v>
                </c:pt>
                <c:pt idx="2716">
                  <c:v>2.4453843195751084</c:v>
                </c:pt>
                <c:pt idx="2717">
                  <c:v>2.4429013729914466</c:v>
                </c:pt>
                <c:pt idx="2718">
                  <c:v>2.4402713311925512</c:v>
                </c:pt>
                <c:pt idx="2719">
                  <c:v>2.4374947885831286</c:v>
                </c:pt>
                <c:pt idx="2720">
                  <c:v>2.4345723726248307</c:v>
                </c:pt>
                <c:pt idx="2721">
                  <c:v>2.4315047436862018</c:v>
                </c:pt>
                <c:pt idx="2722">
                  <c:v>2.4282925948848897</c:v>
                </c:pt>
                <c:pt idx="2723">
                  <c:v>2.4249366519222195</c:v>
                </c:pt>
                <c:pt idx="2724">
                  <c:v>2.4214376729101232</c:v>
                </c:pt>
                <c:pt idx="2725">
                  <c:v>2.4177964481906202</c:v>
                </c:pt>
                <c:pt idx="2726">
                  <c:v>2.4140138001477758</c:v>
                </c:pt>
                <c:pt idx="2727">
                  <c:v>2.4100905830123152</c:v>
                </c:pt>
                <c:pt idx="2728">
                  <c:v>2.4060276826589302</c:v>
                </c:pt>
                <c:pt idx="2729">
                  <c:v>2.4018260163963649</c:v>
                </c:pt>
                <c:pt idx="2730">
                  <c:v>2.3974865327503752</c:v>
                </c:pt>
                <c:pt idx="2731">
                  <c:v>2.393010211239627</c:v>
                </c:pt>
                <c:pt idx="2732">
                  <c:v>2.388398062144661</c:v>
                </c:pt>
                <c:pt idx="2733">
                  <c:v>2.3836511262699798</c:v>
                </c:pt>
                <c:pt idx="2734">
                  <c:v>2.3787704746993823</c:v>
                </c:pt>
                <c:pt idx="2735">
                  <c:v>2.3737572085446392</c:v>
                </c:pt>
                <c:pt idx="2736">
                  <c:v>2.3686124586876089</c:v>
                </c:pt>
                <c:pt idx="2737">
                  <c:v>2.3633373855159197</c:v>
                </c:pt>
                <c:pt idx="2738">
                  <c:v>2.3579331786522792</c:v>
                </c:pt>
                <c:pt idx="2739">
                  <c:v>2.3524010566776372</c:v>
                </c:pt>
                <c:pt idx="2740">
                  <c:v>2.3467422668481577</c:v>
                </c:pt>
                <c:pt idx="2741">
                  <c:v>2.3409580848062865</c:v>
                </c:pt>
                <c:pt idx="2742">
                  <c:v>2.3350498142859144</c:v>
                </c:pt>
                <c:pt idx="2743">
                  <c:v>2.3290187868118442</c:v>
                </c:pt>
                <c:pt idx="2744">
                  <c:v>2.3228663613936527</c:v>
                </c:pt>
                <c:pt idx="2745">
                  <c:v>2.3165939242140934</c:v>
                </c:pt>
                <c:pt idx="2746">
                  <c:v>2.3102028883121921</c:v>
                </c:pt>
                <c:pt idx="2747">
                  <c:v>2.3036946932611366</c:v>
                </c:pt>
                <c:pt idx="2748">
                  <c:v>2.297070804841181</c:v>
                </c:pt>
                <c:pt idx="2749">
                  <c:v>2.2903327147076329</c:v>
                </c:pt>
                <c:pt idx="2750">
                  <c:v>2.2834819400541115</c:v>
                </c:pt>
                <c:pt idx="2751">
                  <c:v>2.2765200232712579</c:v>
                </c:pt>
                <c:pt idx="2752">
                  <c:v>2.2694485316010176</c:v>
                </c:pt>
                <c:pt idx="2753">
                  <c:v>2.2622690567866592</c:v>
                </c:pt>
                <c:pt idx="2754">
                  <c:v>2.2549832147187288</c:v>
                </c:pt>
                <c:pt idx="2755">
                  <c:v>2.2475926450770829</c:v>
                </c:pt>
                <c:pt idx="2756">
                  <c:v>2.2400990109691592</c:v>
                </c:pt>
                <c:pt idx="2757">
                  <c:v>2.2325039985647277</c:v>
                </c:pt>
                <c:pt idx="2758">
                  <c:v>2.2248093167271996</c:v>
                </c:pt>
                <c:pt idx="2759">
                  <c:v>2.2170166966417617</c:v>
                </c:pt>
                <c:pt idx="2760">
                  <c:v>2.2091278914404819</c:v>
                </c:pt>
                <c:pt idx="2761">
                  <c:v>2.201144675824585</c:v>
                </c:pt>
                <c:pt idx="2762">
                  <c:v>2.1930688456840981</c:v>
                </c:pt>
                <c:pt idx="2763">
                  <c:v>2.1849022177150252</c:v>
                </c:pt>
                <c:pt idx="2764">
                  <c:v>2.1766466290342859</c:v>
                </c:pt>
                <c:pt idx="2765">
                  <c:v>2.1683039367926389</c:v>
                </c:pt>
                <c:pt idx="2766">
                  <c:v>2.1598760177856628</c:v>
                </c:pt>
                <c:pt idx="2767">
                  <c:v>2.1513647680632326</c:v>
                </c:pt>
                <c:pt idx="2768">
                  <c:v>2.1427721025374282</c:v>
                </c:pt>
                <c:pt idx="2769">
                  <c:v>2.1340999545893182</c:v>
                </c:pt>
                <c:pt idx="2770">
                  <c:v>2.1253502756746694</c:v>
                </c:pt>
                <c:pt idx="2771">
                  <c:v>2.1165250349288836</c:v>
                </c:pt>
                <c:pt idx="2772">
                  <c:v>2.1076262187713644</c:v>
                </c:pt>
                <c:pt idx="2773">
                  <c:v>2.0986558305094394</c:v>
                </c:pt>
                <c:pt idx="2774">
                  <c:v>2.0896158899422796</c:v>
                </c:pt>
                <c:pt idx="2775">
                  <c:v>2.0805084329647308</c:v>
                </c:pt>
                <c:pt idx="2776">
                  <c:v>2.0713355111715401</c:v>
                </c:pt>
                <c:pt idx="2777">
                  <c:v>2.062099191462047</c:v>
                </c:pt>
                <c:pt idx="2778">
                  <c:v>2.0528015556456394</c:v>
                </c:pt>
                <c:pt idx="2779">
                  <c:v>2.0434447000481319</c:v>
                </c:pt>
                <c:pt idx="2780">
                  <c:v>2.0340307351193387</c:v>
                </c:pt>
                <c:pt idx="2781">
                  <c:v>2.0245617850420294</c:v>
                </c:pt>
                <c:pt idx="2782">
                  <c:v>2.0150399873425062</c:v>
                </c:pt>
                <c:pt idx="2783">
                  <c:v>2.0054674925030187</c:v>
                </c:pt>
                <c:pt idx="2784">
                  <c:v>1.9958464635762045</c:v>
                </c:pt>
                <c:pt idx="2785">
                  <c:v>1.9861790758017945</c:v>
                </c:pt>
                <c:pt idx="2786">
                  <c:v>1.9764675162257968</c:v>
                </c:pt>
                <c:pt idx="2787">
                  <c:v>1.9667139833223497</c:v>
                </c:pt>
                <c:pt idx="2788">
                  <c:v>1.9569206866184439</c:v>
                </c:pt>
                <c:pt idx="2789">
                  <c:v>1.9470898463217252</c:v>
                </c:pt>
                <c:pt idx="2790">
                  <c:v>1.9372236929515418</c:v>
                </c:pt>
                <c:pt idx="2791">
                  <c:v>1.9273244669734848</c:v>
                </c:pt>
                <c:pt idx="2792">
                  <c:v>1.9173944184375</c:v>
                </c:pt>
                <c:pt idx="2793">
                  <c:v>1.9074358066198449</c:v>
                </c:pt>
                <c:pt idx="2794">
                  <c:v>1.8974508996689741</c:v>
                </c:pt>
                <c:pt idx="2795">
                  <c:v>1.8874419742555482</c:v>
                </c:pt>
                <c:pt idx="2796">
                  <c:v>1.877411315226702</c:v>
                </c:pt>
                <c:pt idx="2797">
                  <c:v>1.8673612152646901</c:v>
                </c:pt>
                <c:pt idx="2798">
                  <c:v>1.8572939745500401</c:v>
                </c:pt>
                <c:pt idx="2799">
                  <c:v>1.8472119004292742</c:v>
                </c:pt>
                <c:pt idx="2800">
                  <c:v>1.8371173070874018</c:v>
                </c:pt>
                <c:pt idx="2801">
                  <c:v>1.8270125152251075</c:v>
                </c:pt>
                <c:pt idx="2802">
                  <c:v>1.8168998517407955</c:v>
                </c:pt>
                <c:pt idx="2803">
                  <c:v>1.8067816494174858</c:v>
                </c:pt>
                <c:pt idx="2804">
                  <c:v>1.7966602466146036</c:v>
                </c:pt>
                <c:pt idx="2805">
                  <c:v>1.7865379869646221</c:v>
                </c:pt>
                <c:pt idx="2806">
                  <c:v>1.7764172190745642</c:v>
                </c:pt>
                <c:pt idx="2807">
                  <c:v>1.7663002962322998</c:v>
                </c:pt>
                <c:pt idx="2808">
                  <c:v>1.7561895761175517</c:v>
                </c:pt>
                <c:pt idx="2809">
                  <c:v>1.7460874205175259</c:v>
                </c:pt>
                <c:pt idx="2810">
                  <c:v>1.7359961950470126</c:v>
                </c:pt>
                <c:pt idx="2811">
                  <c:v>1.7259182688728159</c:v>
                </c:pt>
                <c:pt idx="2812">
                  <c:v>1.7158560144422519</c:v>
                </c:pt>
                <c:pt idx="2813">
                  <c:v>1.7058118072155932</c:v>
                </c:pt>
                <c:pt idx="2814">
                  <c:v>1.6957880254020821</c:v>
                </c:pt>
                <c:pt idx="2815">
                  <c:v>1.6857870496992517</c:v>
                </c:pt>
                <c:pt idx="2816">
                  <c:v>1.6758112630352187</c:v>
                </c:pt>
                <c:pt idx="2817">
                  <c:v>1.6658630503135468</c:v>
                </c:pt>
                <c:pt idx="2818">
                  <c:v>1.6559447981602278</c:v>
                </c:pt>
                <c:pt idx="2819">
                  <c:v>1.646058894672336</c:v>
                </c:pt>
                <c:pt idx="2820">
                  <c:v>1.6362077291678105</c:v>
                </c:pt>
                <c:pt idx="2821">
                  <c:v>1.626393691935792</c:v>
                </c:pt>
                <c:pt idx="2822">
                  <c:v>1.6166191739869189</c:v>
                </c:pt>
                <c:pt idx="2823">
                  <c:v>1.6068865668028427</c:v>
                </c:pt>
                <c:pt idx="2824">
                  <c:v>1.597198262084311</c:v>
                </c:pt>
                <c:pt idx="2825">
                  <c:v>1.5875566514969806</c:v>
                </c:pt>
                <c:pt idx="2826">
                  <c:v>1.5779641264141335</c:v>
                </c:pt>
                <c:pt idx="2827">
                  <c:v>1.5684230776554258</c:v>
                </c:pt>
                <c:pt idx="2828">
                  <c:v>1.5589358952206738</c:v>
                </c:pt>
                <c:pt idx="2829">
                  <c:v>1.5495049680176944</c:v>
                </c:pt>
                <c:pt idx="2830">
                  <c:v>1.5401326835831455</c:v>
                </c:pt>
                <c:pt idx="2831">
                  <c:v>1.5308214277951884</c:v>
                </c:pt>
                <c:pt idx="2832">
                  <c:v>1.5215735845768501</c:v>
                </c:pt>
                <c:pt idx="2833">
                  <c:v>1.51239153558879</c:v>
                </c:pt>
                <c:pt idx="2834">
                  <c:v>1.5032776599102167</c:v>
                </c:pt>
                <c:pt idx="2835">
                  <c:v>1.4942343337065889</c:v>
                </c:pt>
                <c:pt idx="2836">
                  <c:v>1.4852639298826871</c:v>
                </c:pt>
                <c:pt idx="2837">
                  <c:v>1.4763688177196252</c:v>
                </c:pt>
                <c:pt idx="2838">
                  <c:v>1.4675513624942913</c:v>
                </c:pt>
                <c:pt idx="2839">
                  <c:v>1.4588139250796897</c:v>
                </c:pt>
                <c:pt idx="2840">
                  <c:v>1.4501588615245951</c:v>
                </c:pt>
                <c:pt idx="2841">
                  <c:v>1.4415885226109162</c:v>
                </c:pt>
                <c:pt idx="2842">
                  <c:v>1.4331052533871396</c:v>
                </c:pt>
                <c:pt idx="2843">
                  <c:v>1.4247113926761708</c:v>
                </c:pt>
                <c:pt idx="2844">
                  <c:v>1.416409272555931</c:v>
                </c:pt>
                <c:pt idx="2845">
                  <c:v>1.4082012178110208</c:v>
                </c:pt>
                <c:pt idx="2846">
                  <c:v>1.4000895453537761</c:v>
                </c:pt>
                <c:pt idx="2847">
                  <c:v>1.3920765636130468</c:v>
                </c:pt>
                <c:pt idx="2848">
                  <c:v>1.3841645718891029</c:v>
                </c:pt>
                <c:pt idx="2849">
                  <c:v>1.3763558596730232</c:v>
                </c:pt>
                <c:pt idx="2850">
                  <c:v>1.3686527059290183</c:v>
                </c:pt>
                <c:pt idx="2851">
                  <c:v>1.3610573783382331</c:v>
                </c:pt>
                <c:pt idx="2852">
                  <c:v>1.35357213250256</c:v>
                </c:pt>
                <c:pt idx="2853">
                  <c:v>1.3461992111071708</c:v>
                </c:pt>
                <c:pt idx="2854">
                  <c:v>1.3389408430405181</c:v>
                </c:pt>
                <c:pt idx="2855">
                  <c:v>1.3317992424706881</c:v>
                </c:pt>
                <c:pt idx="2856">
                  <c:v>1.3247766078771817</c:v>
                </c:pt>
                <c:pt idx="2857">
                  <c:v>1.3178751210372321</c:v>
                </c:pt>
                <c:pt idx="2858">
                  <c:v>1.3110969459660615</c:v>
                </c:pt>
                <c:pt idx="2859">
                  <c:v>1.3044442278106039</c:v>
                </c:pt>
                <c:pt idx="2860">
                  <c:v>1.2979190916963939</c:v>
                </c:pt>
                <c:pt idx="2861">
                  <c:v>1.2915236415276352</c:v>
                </c:pt>
                <c:pt idx="2862">
                  <c:v>1.2852599587406111</c:v>
                </c:pt>
                <c:pt idx="2863">
                  <c:v>1.2791301010108833</c:v>
                </c:pt>
                <c:pt idx="2864">
                  <c:v>1.2731361009150302</c:v>
                </c:pt>
                <c:pt idx="2865">
                  <c:v>1.2672799645479031</c:v>
                </c:pt>
                <c:pt idx="2866">
                  <c:v>1.2615636700967079</c:v>
                </c:pt>
                <c:pt idx="2867">
                  <c:v>1.2559891663735301</c:v>
                </c:pt>
                <c:pt idx="2868">
                  <c:v>1.2505583713082362</c:v>
                </c:pt>
                <c:pt idx="2869">
                  <c:v>1.2452731704040019</c:v>
                </c:pt>
                <c:pt idx="2870">
                  <c:v>1.2401354151581028</c:v>
                </c:pt>
                <c:pt idx="2871">
                  <c:v>1.2351469214508493</c:v>
                </c:pt>
                <c:pt idx="2872">
                  <c:v>1.2303094679059998</c:v>
                </c:pt>
                <c:pt idx="2873">
                  <c:v>1.2256247942262537</c:v>
                </c:pt>
                <c:pt idx="2874">
                  <c:v>1.2210945995077858</c:v>
                </c:pt>
                <c:pt idx="2875">
                  <c:v>1.2167205405381034</c:v>
                </c:pt>
                <c:pt idx="2876">
                  <c:v>1.2125042300818538</c:v>
                </c:pt>
                <c:pt idx="2877">
                  <c:v>1.2084472351594819</c:v>
                </c:pt>
                <c:pt idx="2878">
                  <c:v>1.2045510753239459</c:v>
                </c:pt>
                <c:pt idx="2879">
                  <c:v>1.2008172209409469</c:v>
                </c:pt>
                <c:pt idx="2880">
                  <c:v>1.1972470914784001</c:v>
                </c:pt>
                <c:pt idx="2881">
                  <c:v>1.1938420538110541</c:v>
                </c:pt>
                <c:pt idx="2882">
                  <c:v>1.1906034205463649</c:v>
                </c:pt>
                <c:pt idx="2883">
                  <c:v>1.1875324483778882</c:v>
                </c:pt>
                <c:pt idx="2884">
                  <c:v>1.1846303364725321</c:v>
                </c:pt>
                <c:pt idx="2885">
                  <c:v>1.181898224898104</c:v>
                </c:pt>
                <c:pt idx="2886">
                  <c:v>1.1793371930976153</c:v>
                </c:pt>
                <c:pt idx="2887">
                  <c:v>1.1769482584167679</c:v>
                </c:pt>
                <c:pt idx="2888">
                  <c:v>1.1747323746909877</c:v>
                </c:pt>
                <c:pt idx="2889">
                  <c:v>1.172690430898276</c:v>
                </c:pt>
                <c:pt idx="2890">
                  <c:v>1.170823249883945</c:v>
                </c:pt>
                <c:pt idx="2891">
                  <c:v>1.1691315871631482</c:v>
                </c:pt>
                <c:pt idx="2892">
                  <c:v>1.1676161298068015</c:v>
                </c:pt>
                <c:pt idx="2893">
                  <c:v>1.166277495416211</c:v>
                </c:pt>
                <c:pt idx="2894">
                  <c:v>1.1651162311914185</c:v>
                </c:pt>
                <c:pt idx="2895">
                  <c:v>1.1641328130977671</c:v>
                </c:pt>
                <c:pt idx="2896">
                  <c:v>1.163327645134864</c:v>
                </c:pt>
                <c:pt idx="2897">
                  <c:v>1.1627010587116184</c:v>
                </c:pt>
                <c:pt idx="2898">
                  <c:v>1.1622533121304632</c:v>
                </c:pt>
                <c:pt idx="2899">
                  <c:v>1.1619845901834476</c:v>
                </c:pt>
                <c:pt idx="2900">
                  <c:v>1.1618950038622251</c:v>
                </c:pt>
                <c:pt idx="2901">
                  <c:v>1.1619845901834462</c:v>
                </c:pt>
                <c:pt idx="2902">
                  <c:v>1.1622533121304617</c:v>
                </c:pt>
                <c:pt idx="2903">
                  <c:v>1.1627010587116162</c:v>
                </c:pt>
                <c:pt idx="2904">
                  <c:v>1.1633276451348618</c:v>
                </c:pt>
                <c:pt idx="2905">
                  <c:v>1.1641328130977637</c:v>
                </c:pt>
                <c:pt idx="2906">
                  <c:v>1.1651162311914143</c:v>
                </c:pt>
                <c:pt idx="2907">
                  <c:v>1.1662774954162063</c:v>
                </c:pt>
                <c:pt idx="2908">
                  <c:v>1.1676161298067957</c:v>
                </c:pt>
                <c:pt idx="2909">
                  <c:v>1.1691315871631418</c:v>
                </c:pt>
                <c:pt idx="2910">
                  <c:v>1.1708232498839379</c:v>
                </c:pt>
                <c:pt idx="2911">
                  <c:v>1.1726904308982675</c:v>
                </c:pt>
                <c:pt idx="2912">
                  <c:v>1.1747323746909792</c:v>
                </c:pt>
                <c:pt idx="2913">
                  <c:v>1.1769482584167581</c:v>
                </c:pt>
                <c:pt idx="2914">
                  <c:v>1.1793371930976055</c:v>
                </c:pt>
                <c:pt idx="2915">
                  <c:v>1.181898224898094</c:v>
                </c:pt>
                <c:pt idx="2916">
                  <c:v>1.1846303364725213</c:v>
                </c:pt>
                <c:pt idx="2917">
                  <c:v>1.1875324483778762</c:v>
                </c:pt>
                <c:pt idx="2918">
                  <c:v>1.1906034205463527</c:v>
                </c:pt>
                <c:pt idx="2919">
                  <c:v>1.1938420538110401</c:v>
                </c:pt>
                <c:pt idx="2920">
                  <c:v>1.1972470914783861</c:v>
                </c:pt>
                <c:pt idx="2921">
                  <c:v>1.2008172209409322</c:v>
                </c:pt>
                <c:pt idx="2922">
                  <c:v>1.2045510753239308</c:v>
                </c:pt>
                <c:pt idx="2923">
                  <c:v>1.2084472351594659</c:v>
                </c:pt>
                <c:pt idx="2924">
                  <c:v>1.2125042300818361</c:v>
                </c:pt>
                <c:pt idx="2925">
                  <c:v>1.2167205405380859</c:v>
                </c:pt>
                <c:pt idx="2926">
                  <c:v>1.221094599507768</c:v>
                </c:pt>
                <c:pt idx="2927">
                  <c:v>1.2256247942262357</c:v>
                </c:pt>
                <c:pt idx="2928">
                  <c:v>1.2303094679059801</c:v>
                </c:pt>
                <c:pt idx="2929">
                  <c:v>1.2351469214508297</c:v>
                </c:pt>
                <c:pt idx="2930">
                  <c:v>1.2401354151580828</c:v>
                </c:pt>
                <c:pt idx="2931">
                  <c:v>1.2452731704039812</c:v>
                </c:pt>
                <c:pt idx="2932">
                  <c:v>1.2505583713082147</c:v>
                </c:pt>
                <c:pt idx="2933">
                  <c:v>1.2559891663735081</c:v>
                </c:pt>
                <c:pt idx="2934">
                  <c:v>1.2615636700966844</c:v>
                </c:pt>
                <c:pt idx="2935">
                  <c:v>1.2672799645478801</c:v>
                </c:pt>
                <c:pt idx="2936">
                  <c:v>1.2731361009150064</c:v>
                </c:pt>
                <c:pt idx="2937">
                  <c:v>1.279130101010858</c:v>
                </c:pt>
                <c:pt idx="2938">
                  <c:v>1.2852599587405864</c:v>
                </c:pt>
                <c:pt idx="2939">
                  <c:v>1.2915236415276103</c:v>
                </c:pt>
                <c:pt idx="2940">
                  <c:v>1.2979190916963679</c:v>
                </c:pt>
                <c:pt idx="2941">
                  <c:v>1.3044442278105779</c:v>
                </c:pt>
                <c:pt idx="2942">
                  <c:v>1.3110969459660347</c:v>
                </c:pt>
                <c:pt idx="2943">
                  <c:v>1.3178751210372048</c:v>
                </c:pt>
                <c:pt idx="2944">
                  <c:v>1.3247766078771543</c:v>
                </c:pt>
                <c:pt idx="2945">
                  <c:v>1.3317992424706602</c:v>
                </c:pt>
                <c:pt idx="2946">
                  <c:v>1.3389408430404879</c:v>
                </c:pt>
                <c:pt idx="2947">
                  <c:v>1.3461992111071412</c:v>
                </c:pt>
                <c:pt idx="2948">
                  <c:v>1.3535721325025301</c:v>
                </c:pt>
                <c:pt idx="2949">
                  <c:v>1.361057378338203</c:v>
                </c:pt>
                <c:pt idx="2950">
                  <c:v>1.3686527059289872</c:v>
                </c:pt>
                <c:pt idx="2951">
                  <c:v>1.3763558596729919</c:v>
                </c:pt>
                <c:pt idx="2952">
                  <c:v>1.384164571889072</c:v>
                </c:pt>
                <c:pt idx="2953">
                  <c:v>1.3920765636130152</c:v>
                </c:pt>
                <c:pt idx="2954">
                  <c:v>1.4000895453537441</c:v>
                </c:pt>
                <c:pt idx="2955">
                  <c:v>1.4082012178109873</c:v>
                </c:pt>
                <c:pt idx="2956">
                  <c:v>1.4164092725558977</c:v>
                </c:pt>
                <c:pt idx="2957">
                  <c:v>1.4247113926761372</c:v>
                </c:pt>
                <c:pt idx="2958">
                  <c:v>1.4331052533871063</c:v>
                </c:pt>
                <c:pt idx="2959">
                  <c:v>1.4415885226108822</c:v>
                </c:pt>
                <c:pt idx="2960">
                  <c:v>1.4501588615245609</c:v>
                </c:pt>
                <c:pt idx="2961">
                  <c:v>1.458813925079655</c:v>
                </c:pt>
                <c:pt idx="2962">
                  <c:v>1.4675513624942562</c:v>
                </c:pt>
                <c:pt idx="2963">
                  <c:v>1.4763688177195902</c:v>
                </c:pt>
                <c:pt idx="2964">
                  <c:v>1.4852639298826513</c:v>
                </c:pt>
                <c:pt idx="2965">
                  <c:v>1.4942343337065529</c:v>
                </c:pt>
                <c:pt idx="2966">
                  <c:v>1.5032776599101798</c:v>
                </c:pt>
                <c:pt idx="2967">
                  <c:v>1.5123915355887541</c:v>
                </c:pt>
                <c:pt idx="2968">
                  <c:v>1.5215735845768139</c:v>
                </c:pt>
                <c:pt idx="2969">
                  <c:v>1.5308214277951515</c:v>
                </c:pt>
                <c:pt idx="2970">
                  <c:v>1.5401326835831082</c:v>
                </c:pt>
                <c:pt idx="2971">
                  <c:v>1.5495049680176576</c:v>
                </c:pt>
                <c:pt idx="2972">
                  <c:v>1.5589358952206338</c:v>
                </c:pt>
                <c:pt idx="2973">
                  <c:v>1.5684230776553878</c:v>
                </c:pt>
                <c:pt idx="2974">
                  <c:v>1.5779641264140958</c:v>
                </c:pt>
                <c:pt idx="2975">
                  <c:v>1.5875566514969419</c:v>
                </c:pt>
                <c:pt idx="2976">
                  <c:v>1.5971982620842728</c:v>
                </c:pt>
                <c:pt idx="2977">
                  <c:v>1.6068865668028043</c:v>
                </c:pt>
                <c:pt idx="2978">
                  <c:v>1.6166191739868803</c:v>
                </c:pt>
                <c:pt idx="2979">
                  <c:v>1.6263936919357531</c:v>
                </c:pt>
                <c:pt idx="2980">
                  <c:v>1.6362077291677717</c:v>
                </c:pt>
                <c:pt idx="2981">
                  <c:v>1.6460588946722967</c:v>
                </c:pt>
                <c:pt idx="2982">
                  <c:v>1.6559447981601867</c:v>
                </c:pt>
                <c:pt idx="2983">
                  <c:v>1.6658630503135072</c:v>
                </c:pt>
                <c:pt idx="2984">
                  <c:v>1.6758112630351778</c:v>
                </c:pt>
                <c:pt idx="2985">
                  <c:v>1.6857870496992096</c:v>
                </c:pt>
                <c:pt idx="2986">
                  <c:v>1.6957880254020421</c:v>
                </c:pt>
                <c:pt idx="2987">
                  <c:v>1.7058118072155533</c:v>
                </c:pt>
                <c:pt idx="2988">
                  <c:v>1.7158560144422119</c:v>
                </c:pt>
                <c:pt idx="2989">
                  <c:v>1.7259182688727759</c:v>
                </c:pt>
                <c:pt idx="2990">
                  <c:v>1.7359961950469729</c:v>
                </c:pt>
                <c:pt idx="2991">
                  <c:v>1.7460874205174843</c:v>
                </c:pt>
                <c:pt idx="2992">
                  <c:v>1.7561895761175115</c:v>
                </c:pt>
                <c:pt idx="2993">
                  <c:v>1.7663002962322598</c:v>
                </c:pt>
                <c:pt idx="2994">
                  <c:v>1.776417219074524</c:v>
                </c:pt>
                <c:pt idx="2995">
                  <c:v>1.7865379869645821</c:v>
                </c:pt>
                <c:pt idx="2996">
                  <c:v>1.7966602466145623</c:v>
                </c:pt>
                <c:pt idx="2997">
                  <c:v>1.8067816494174456</c:v>
                </c:pt>
                <c:pt idx="2998">
                  <c:v>1.8168998517407526</c:v>
                </c:pt>
                <c:pt idx="2999">
                  <c:v>1.8270125152250671</c:v>
                </c:pt>
                <c:pt idx="3000">
                  <c:v>1.8371173070873619</c:v>
                </c:pt>
                <c:pt idx="3001">
                  <c:v>1.847211900429234</c:v>
                </c:pt>
                <c:pt idx="3002">
                  <c:v>1.8572939745499988</c:v>
                </c:pt>
                <c:pt idx="3003">
                  <c:v>1.8673612152646504</c:v>
                </c:pt>
                <c:pt idx="3004">
                  <c:v>1.8774113152266618</c:v>
                </c:pt>
                <c:pt idx="3005">
                  <c:v>1.8874419742555077</c:v>
                </c:pt>
                <c:pt idx="3006">
                  <c:v>1.8974508996689341</c:v>
                </c:pt>
                <c:pt idx="3007">
                  <c:v>1.9074358066198061</c:v>
                </c:pt>
                <c:pt idx="3008">
                  <c:v>1.9173944184374596</c:v>
                </c:pt>
                <c:pt idx="3009">
                  <c:v>1.9273244669734453</c:v>
                </c:pt>
                <c:pt idx="3010">
                  <c:v>1.9372236929515032</c:v>
                </c:pt>
                <c:pt idx="3011">
                  <c:v>1.9470898463216837</c:v>
                </c:pt>
                <c:pt idx="3012">
                  <c:v>1.9569206866184048</c:v>
                </c:pt>
                <c:pt idx="3013">
                  <c:v>1.9667139833223108</c:v>
                </c:pt>
                <c:pt idx="3014">
                  <c:v>1.9764675162257583</c:v>
                </c:pt>
                <c:pt idx="3015">
                  <c:v>1.9861790758017563</c:v>
                </c:pt>
                <c:pt idx="3016">
                  <c:v>1.9958464635761657</c:v>
                </c:pt>
                <c:pt idx="3017">
                  <c:v>2.0054674925029814</c:v>
                </c:pt>
                <c:pt idx="3018">
                  <c:v>2.0150399873424676</c:v>
                </c:pt>
                <c:pt idx="3019">
                  <c:v>2.0245617850419917</c:v>
                </c:pt>
                <c:pt idx="3020">
                  <c:v>2.0340307351192988</c:v>
                </c:pt>
                <c:pt idx="3021">
                  <c:v>2.0434447000480946</c:v>
                </c:pt>
                <c:pt idx="3022">
                  <c:v>2.0528015556456025</c:v>
                </c:pt>
                <c:pt idx="3023">
                  <c:v>2.0620991914620102</c:v>
                </c:pt>
                <c:pt idx="3024">
                  <c:v>2.0713355111715042</c:v>
                </c:pt>
                <c:pt idx="3025">
                  <c:v>2.0805084329646948</c:v>
                </c:pt>
                <c:pt idx="3026">
                  <c:v>2.0896158899422437</c:v>
                </c:pt>
                <c:pt idx="3027">
                  <c:v>2.0986558305094034</c:v>
                </c:pt>
                <c:pt idx="3028">
                  <c:v>2.1076262187713293</c:v>
                </c:pt>
                <c:pt idx="3029">
                  <c:v>2.1165250349288485</c:v>
                </c:pt>
                <c:pt idx="3030">
                  <c:v>2.1253502756746352</c:v>
                </c:pt>
                <c:pt idx="3031">
                  <c:v>2.1340999545892827</c:v>
                </c:pt>
                <c:pt idx="3032">
                  <c:v>2.1427721025373949</c:v>
                </c:pt>
                <c:pt idx="3033">
                  <c:v>2.1513647680631967</c:v>
                </c:pt>
                <c:pt idx="3034">
                  <c:v>2.1598760177856287</c:v>
                </c:pt>
                <c:pt idx="3035">
                  <c:v>2.1683039367926042</c:v>
                </c:pt>
                <c:pt idx="3036">
                  <c:v>2.1766466290342539</c:v>
                </c:pt>
                <c:pt idx="3037">
                  <c:v>2.1849022177149955</c:v>
                </c:pt>
                <c:pt idx="3038">
                  <c:v>2.1930688456840657</c:v>
                </c:pt>
                <c:pt idx="3039">
                  <c:v>2.2011446758245548</c:v>
                </c:pt>
                <c:pt idx="3040">
                  <c:v>2.20912789144045</c:v>
                </c:pt>
                <c:pt idx="3041">
                  <c:v>2.2170166966417302</c:v>
                </c:pt>
                <c:pt idx="3042">
                  <c:v>2.2248093167271712</c:v>
                </c:pt>
                <c:pt idx="3043">
                  <c:v>2.2325039985646988</c:v>
                </c:pt>
                <c:pt idx="3044">
                  <c:v>2.2400990109691272</c:v>
                </c:pt>
                <c:pt idx="3045">
                  <c:v>2.2475926450770509</c:v>
                </c:pt>
                <c:pt idx="3046">
                  <c:v>2.2549832147186986</c:v>
                </c:pt>
                <c:pt idx="3047">
                  <c:v>2.2622690567866299</c:v>
                </c:pt>
                <c:pt idx="3048">
                  <c:v>2.2694485316009887</c:v>
                </c:pt>
                <c:pt idx="3049">
                  <c:v>2.2765200232712282</c:v>
                </c:pt>
                <c:pt idx="3050">
                  <c:v>2.2834819400540844</c:v>
                </c:pt>
                <c:pt idx="3051">
                  <c:v>2.2903327147076062</c:v>
                </c:pt>
                <c:pt idx="3052">
                  <c:v>2.2970708048411574</c:v>
                </c:pt>
                <c:pt idx="3053">
                  <c:v>2.3036946932611087</c:v>
                </c:pt>
                <c:pt idx="3054">
                  <c:v>2.3102028883121637</c:v>
                </c:pt>
                <c:pt idx="3055">
                  <c:v>2.3165939242140672</c:v>
                </c:pt>
                <c:pt idx="3056">
                  <c:v>2.3228663613936269</c:v>
                </c:pt>
                <c:pt idx="3057">
                  <c:v>2.3290187868118197</c:v>
                </c:pt>
                <c:pt idx="3058">
                  <c:v>2.3350498142858882</c:v>
                </c:pt>
                <c:pt idx="3059">
                  <c:v>2.340958084806263</c:v>
                </c:pt>
                <c:pt idx="3060">
                  <c:v>2.3467422668481368</c:v>
                </c:pt>
                <c:pt idx="3061">
                  <c:v>2.3524010566776146</c:v>
                </c:pt>
                <c:pt idx="3062">
                  <c:v>2.3579331786522575</c:v>
                </c:pt>
                <c:pt idx="3063">
                  <c:v>2.3633373855158952</c:v>
                </c:pt>
                <c:pt idx="3064">
                  <c:v>2.3686124586875881</c:v>
                </c:pt>
                <c:pt idx="3065">
                  <c:v>2.3737572085446192</c:v>
                </c:pt>
                <c:pt idx="3066">
                  <c:v>2.3787704746993628</c:v>
                </c:pt>
                <c:pt idx="3067">
                  <c:v>2.3836511262699607</c:v>
                </c:pt>
                <c:pt idx="3068">
                  <c:v>2.3883980621446432</c:v>
                </c:pt>
                <c:pt idx="3069">
                  <c:v>2.3930102112396097</c:v>
                </c:pt>
                <c:pt idx="3070">
                  <c:v>2.3974865327503578</c:v>
                </c:pt>
                <c:pt idx="3071">
                  <c:v>2.4018260163963472</c:v>
                </c:pt>
                <c:pt idx="3072">
                  <c:v>2.4060276826589142</c:v>
                </c:pt>
                <c:pt idx="3073">
                  <c:v>2.4100905830122987</c:v>
                </c:pt>
                <c:pt idx="3074">
                  <c:v>2.4140138001477607</c:v>
                </c:pt>
                <c:pt idx="3075">
                  <c:v>2.4177964481906051</c:v>
                </c:pt>
                <c:pt idx="3076">
                  <c:v>2.4214376729101086</c:v>
                </c:pt>
                <c:pt idx="3077">
                  <c:v>2.4249366519222058</c:v>
                </c:pt>
                <c:pt idx="3078">
                  <c:v>2.4282925948848777</c:v>
                </c:pt>
                <c:pt idx="3079">
                  <c:v>2.4315047436861885</c:v>
                </c:pt>
                <c:pt idx="3080">
                  <c:v>2.4345723726248187</c:v>
                </c:pt>
                <c:pt idx="3081">
                  <c:v>2.4374947885831189</c:v>
                </c:pt>
                <c:pt idx="3082">
                  <c:v>2.4402713311925406</c:v>
                </c:pt>
                <c:pt idx="3083">
                  <c:v>2.4429013729914364</c:v>
                </c:pt>
                <c:pt idx="3084">
                  <c:v>2.4453843195750986</c:v>
                </c:pt>
                <c:pt idx="3085">
                  <c:v>2.4477196097380669</c:v>
                </c:pt>
                <c:pt idx="3086">
                  <c:v>2.4499067156085581</c:v>
                </c:pt>
                <c:pt idx="3087">
                  <c:v>2.4519451427750325</c:v>
                </c:pt>
                <c:pt idx="3088">
                  <c:v>2.4538344304048185</c:v>
                </c:pt>
                <c:pt idx="3089">
                  <c:v>2.455574151354762</c:v>
                </c:pt>
                <c:pt idx="3090">
                  <c:v>2.4571639122738227</c:v>
                </c:pt>
                <c:pt idx="3091">
                  <c:v>2.4586033536976508</c:v>
                </c:pt>
                <c:pt idx="3092">
                  <c:v>2.4598921501350195</c:v>
                </c:pt>
                <c:pt idx="3093">
                  <c:v>2.4610300101461613</c:v>
                </c:pt>
                <c:pt idx="3094">
                  <c:v>2.4620166764129019</c:v>
                </c:pt>
                <c:pt idx="3095">
                  <c:v>2.4628519258006407</c:v>
                </c:pt>
                <c:pt idx="3096">
                  <c:v>2.4635355694121022</c:v>
                </c:pt>
                <c:pt idx="3097">
                  <c:v>2.464067452632825</c:v>
                </c:pt>
                <c:pt idx="3098">
                  <c:v>2.4644474551684601</c:v>
                </c:pt>
                <c:pt idx="3099">
                  <c:v>2.4646754910737489</c:v>
                </c:pt>
                <c:pt idx="3100">
                  <c:v>2.4647515087732472</c:v>
                </c:pt>
                <c:pt idx="3101">
                  <c:v>2.4646754910737503</c:v>
                </c:pt>
                <c:pt idx="3102">
                  <c:v>2.4644474551684628</c:v>
                </c:pt>
                <c:pt idx="3103">
                  <c:v>2.4640674526328272</c:v>
                </c:pt>
                <c:pt idx="3104">
                  <c:v>2.4635355694121053</c:v>
                </c:pt>
                <c:pt idx="3105">
                  <c:v>2.4628519258006443</c:v>
                </c:pt>
                <c:pt idx="3106">
                  <c:v>2.4620166764129072</c:v>
                </c:pt>
                <c:pt idx="3107">
                  <c:v>2.4610300101461662</c:v>
                </c:pt>
                <c:pt idx="3108">
                  <c:v>2.4598921501350248</c:v>
                </c:pt>
                <c:pt idx="3109">
                  <c:v>2.458603353697657</c:v>
                </c:pt>
                <c:pt idx="3110">
                  <c:v>2.4571639122738285</c:v>
                </c:pt>
                <c:pt idx="3111">
                  <c:v>2.4555741513547678</c:v>
                </c:pt>
                <c:pt idx="3112">
                  <c:v>2.4538344304048265</c:v>
                </c:pt>
                <c:pt idx="3113">
                  <c:v>2.4519451427750387</c:v>
                </c:pt>
                <c:pt idx="3114">
                  <c:v>2.449906715608567</c:v>
                </c:pt>
                <c:pt idx="3115">
                  <c:v>2.4477196097380771</c:v>
                </c:pt>
                <c:pt idx="3116">
                  <c:v>2.4453843195751093</c:v>
                </c:pt>
                <c:pt idx="3117">
                  <c:v>2.4429013729914479</c:v>
                </c:pt>
                <c:pt idx="3118">
                  <c:v>2.4402713311925543</c:v>
                </c:pt>
                <c:pt idx="3119">
                  <c:v>2.4374947885831317</c:v>
                </c:pt>
                <c:pt idx="3120">
                  <c:v>2.4345723726248321</c:v>
                </c:pt>
                <c:pt idx="3121">
                  <c:v>2.4315047436862032</c:v>
                </c:pt>
                <c:pt idx="3122">
                  <c:v>2.4282925948848928</c:v>
                </c:pt>
                <c:pt idx="3123">
                  <c:v>2.4249366519222209</c:v>
                </c:pt>
                <c:pt idx="3124">
                  <c:v>2.4214376729101246</c:v>
                </c:pt>
                <c:pt idx="3125">
                  <c:v>2.4177964481906216</c:v>
                </c:pt>
                <c:pt idx="3126">
                  <c:v>2.4140138001477776</c:v>
                </c:pt>
                <c:pt idx="3127">
                  <c:v>2.4100905830123183</c:v>
                </c:pt>
                <c:pt idx="3128">
                  <c:v>2.4060276826589311</c:v>
                </c:pt>
                <c:pt idx="3129">
                  <c:v>2.4018260163963672</c:v>
                </c:pt>
                <c:pt idx="3130">
                  <c:v>2.3974865327503756</c:v>
                </c:pt>
                <c:pt idx="3131">
                  <c:v>2.3930102112396301</c:v>
                </c:pt>
                <c:pt idx="3132">
                  <c:v>2.3883980621446641</c:v>
                </c:pt>
                <c:pt idx="3133">
                  <c:v>2.3836511262699824</c:v>
                </c:pt>
                <c:pt idx="3134">
                  <c:v>2.3787704746993827</c:v>
                </c:pt>
                <c:pt idx="3135">
                  <c:v>2.3737572085446406</c:v>
                </c:pt>
                <c:pt idx="3136">
                  <c:v>2.3686124586876116</c:v>
                </c:pt>
                <c:pt idx="3137">
                  <c:v>2.363337385515921</c:v>
                </c:pt>
                <c:pt idx="3138">
                  <c:v>2.3579331786522801</c:v>
                </c:pt>
                <c:pt idx="3139">
                  <c:v>2.3524010566776372</c:v>
                </c:pt>
                <c:pt idx="3140">
                  <c:v>2.3467422668481603</c:v>
                </c:pt>
                <c:pt idx="3141">
                  <c:v>2.3409580848062888</c:v>
                </c:pt>
                <c:pt idx="3142">
                  <c:v>2.3350498142859171</c:v>
                </c:pt>
                <c:pt idx="3143">
                  <c:v>2.3290187868118477</c:v>
                </c:pt>
                <c:pt idx="3144">
                  <c:v>2.3228663613936567</c:v>
                </c:pt>
                <c:pt idx="3145">
                  <c:v>2.3165939242140969</c:v>
                </c:pt>
                <c:pt idx="3146">
                  <c:v>2.3102028883121934</c:v>
                </c:pt>
                <c:pt idx="3147">
                  <c:v>2.303694693261138</c:v>
                </c:pt>
                <c:pt idx="3148">
                  <c:v>2.2970708048411832</c:v>
                </c:pt>
                <c:pt idx="3149">
                  <c:v>2.2903327147076378</c:v>
                </c:pt>
                <c:pt idx="3150">
                  <c:v>2.2834819400541151</c:v>
                </c:pt>
                <c:pt idx="3151">
                  <c:v>2.2765200232712597</c:v>
                </c:pt>
                <c:pt idx="3152">
                  <c:v>2.2694485316010207</c:v>
                </c:pt>
                <c:pt idx="3153">
                  <c:v>2.2622690567866632</c:v>
                </c:pt>
                <c:pt idx="3154">
                  <c:v>2.2549832147187319</c:v>
                </c:pt>
                <c:pt idx="3155">
                  <c:v>2.2475926450770847</c:v>
                </c:pt>
                <c:pt idx="3156">
                  <c:v>2.2400990109691601</c:v>
                </c:pt>
                <c:pt idx="3157">
                  <c:v>2.2325039985647335</c:v>
                </c:pt>
                <c:pt idx="3158">
                  <c:v>2.2248093167272049</c:v>
                </c:pt>
                <c:pt idx="3159">
                  <c:v>2.2170166966417648</c:v>
                </c:pt>
                <c:pt idx="3160">
                  <c:v>2.2091278914404859</c:v>
                </c:pt>
                <c:pt idx="3161">
                  <c:v>2.2011446758245885</c:v>
                </c:pt>
                <c:pt idx="3162">
                  <c:v>2.1930688456841017</c:v>
                </c:pt>
                <c:pt idx="3163">
                  <c:v>2.1849022177150292</c:v>
                </c:pt>
                <c:pt idx="3164">
                  <c:v>2.1766466290342885</c:v>
                </c:pt>
                <c:pt idx="3165">
                  <c:v>2.1683039367926402</c:v>
                </c:pt>
                <c:pt idx="3166">
                  <c:v>2.1598760177856677</c:v>
                </c:pt>
                <c:pt idx="3167">
                  <c:v>2.1513647680632371</c:v>
                </c:pt>
                <c:pt idx="3168">
                  <c:v>2.1427721025374336</c:v>
                </c:pt>
                <c:pt idx="3169">
                  <c:v>2.1340999545893218</c:v>
                </c:pt>
                <c:pt idx="3170">
                  <c:v>2.1253502756746752</c:v>
                </c:pt>
                <c:pt idx="3171">
                  <c:v>2.1165250349288875</c:v>
                </c:pt>
                <c:pt idx="3172">
                  <c:v>2.1076262187713666</c:v>
                </c:pt>
                <c:pt idx="3173">
                  <c:v>2.098655830509442</c:v>
                </c:pt>
                <c:pt idx="3174">
                  <c:v>2.0896158899422828</c:v>
                </c:pt>
                <c:pt idx="3175">
                  <c:v>2.0805084329647383</c:v>
                </c:pt>
                <c:pt idx="3176">
                  <c:v>2.0713355111715441</c:v>
                </c:pt>
                <c:pt idx="3177">
                  <c:v>2.0620991914620515</c:v>
                </c:pt>
                <c:pt idx="3178">
                  <c:v>2.0528015556456438</c:v>
                </c:pt>
                <c:pt idx="3179">
                  <c:v>2.0434447000481382</c:v>
                </c:pt>
                <c:pt idx="3180">
                  <c:v>2.034030735119341</c:v>
                </c:pt>
                <c:pt idx="3181">
                  <c:v>2.0245617850420325</c:v>
                </c:pt>
                <c:pt idx="3182">
                  <c:v>2.0150399873425084</c:v>
                </c:pt>
                <c:pt idx="3183">
                  <c:v>2.00546749250302</c:v>
                </c:pt>
                <c:pt idx="3184">
                  <c:v>1.9958464635762112</c:v>
                </c:pt>
                <c:pt idx="3185">
                  <c:v>1.9861790758017988</c:v>
                </c:pt>
                <c:pt idx="3186">
                  <c:v>1.976467516225801</c:v>
                </c:pt>
                <c:pt idx="3187">
                  <c:v>1.9667139833223541</c:v>
                </c:pt>
                <c:pt idx="3188">
                  <c:v>1.9569206866184479</c:v>
                </c:pt>
                <c:pt idx="3189">
                  <c:v>1.9470898463217281</c:v>
                </c:pt>
                <c:pt idx="3190">
                  <c:v>1.9372236929515438</c:v>
                </c:pt>
                <c:pt idx="3191">
                  <c:v>1.927324466973487</c:v>
                </c:pt>
                <c:pt idx="3192">
                  <c:v>1.9173944184375078</c:v>
                </c:pt>
                <c:pt idx="3193">
                  <c:v>1.907435806619852</c:v>
                </c:pt>
                <c:pt idx="3194">
                  <c:v>1.8974508996689787</c:v>
                </c:pt>
                <c:pt idx="3195">
                  <c:v>1.8874419742555524</c:v>
                </c:pt>
                <c:pt idx="3196">
                  <c:v>1.8774113152267067</c:v>
                </c:pt>
                <c:pt idx="3197">
                  <c:v>1.867361215264695</c:v>
                </c:pt>
                <c:pt idx="3198">
                  <c:v>1.8572939745500421</c:v>
                </c:pt>
                <c:pt idx="3199">
                  <c:v>1.8472119004292766</c:v>
                </c:pt>
                <c:pt idx="3200">
                  <c:v>1.8371173070874041</c:v>
                </c:pt>
                <c:pt idx="3201">
                  <c:v>1.8270125152251147</c:v>
                </c:pt>
                <c:pt idx="3202">
                  <c:v>1.8168998517408004</c:v>
                </c:pt>
                <c:pt idx="3203">
                  <c:v>1.8067816494174898</c:v>
                </c:pt>
                <c:pt idx="3204">
                  <c:v>1.7966602466146078</c:v>
                </c:pt>
                <c:pt idx="3205">
                  <c:v>1.7865379869646265</c:v>
                </c:pt>
                <c:pt idx="3206">
                  <c:v>1.7764172190745691</c:v>
                </c:pt>
                <c:pt idx="3207">
                  <c:v>1.766300296232302</c:v>
                </c:pt>
                <c:pt idx="3208">
                  <c:v>1.7561895761175541</c:v>
                </c:pt>
                <c:pt idx="3209">
                  <c:v>1.7460874205175285</c:v>
                </c:pt>
                <c:pt idx="3210">
                  <c:v>1.7359961950470195</c:v>
                </c:pt>
                <c:pt idx="3211">
                  <c:v>1.725918268872821</c:v>
                </c:pt>
                <c:pt idx="3212">
                  <c:v>1.715856014442257</c:v>
                </c:pt>
                <c:pt idx="3213">
                  <c:v>1.7058118072155983</c:v>
                </c:pt>
                <c:pt idx="3214">
                  <c:v>1.6957880254020861</c:v>
                </c:pt>
                <c:pt idx="3215">
                  <c:v>1.6857870496992542</c:v>
                </c:pt>
                <c:pt idx="3216">
                  <c:v>1.6758112630352209</c:v>
                </c:pt>
                <c:pt idx="3217">
                  <c:v>1.6658630503135492</c:v>
                </c:pt>
                <c:pt idx="3218">
                  <c:v>1.6559447981602338</c:v>
                </c:pt>
                <c:pt idx="3219">
                  <c:v>1.6460588946723429</c:v>
                </c:pt>
                <c:pt idx="3220">
                  <c:v>1.6362077291678148</c:v>
                </c:pt>
                <c:pt idx="3221">
                  <c:v>1.6263936919357966</c:v>
                </c:pt>
                <c:pt idx="3222">
                  <c:v>1.6166191739869233</c:v>
                </c:pt>
                <c:pt idx="3223">
                  <c:v>1.6068865668028469</c:v>
                </c:pt>
                <c:pt idx="3224">
                  <c:v>1.5971982620843135</c:v>
                </c:pt>
                <c:pt idx="3225">
                  <c:v>1.587556651496983</c:v>
                </c:pt>
                <c:pt idx="3226">
                  <c:v>1.577964126414136</c:v>
                </c:pt>
                <c:pt idx="3227">
                  <c:v>1.5684230776554322</c:v>
                </c:pt>
                <c:pt idx="3228">
                  <c:v>1.5589358952206778</c:v>
                </c:pt>
                <c:pt idx="3229">
                  <c:v>1.5495049680176987</c:v>
                </c:pt>
                <c:pt idx="3230">
                  <c:v>1.5401326835831499</c:v>
                </c:pt>
                <c:pt idx="3231">
                  <c:v>1.5308214277951928</c:v>
                </c:pt>
                <c:pt idx="3232">
                  <c:v>1.5215735845768541</c:v>
                </c:pt>
                <c:pt idx="3233">
                  <c:v>1.512391535588792</c:v>
                </c:pt>
                <c:pt idx="3234">
                  <c:v>1.5032776599102187</c:v>
                </c:pt>
                <c:pt idx="3235">
                  <c:v>1.4942343337065911</c:v>
                </c:pt>
                <c:pt idx="3236">
                  <c:v>1.4852639298826931</c:v>
                </c:pt>
                <c:pt idx="3237">
                  <c:v>1.4763688177196295</c:v>
                </c:pt>
                <c:pt idx="3238">
                  <c:v>1.4675513624942953</c:v>
                </c:pt>
                <c:pt idx="3239">
                  <c:v>1.4588139250796939</c:v>
                </c:pt>
                <c:pt idx="3240">
                  <c:v>1.4501588615245991</c:v>
                </c:pt>
                <c:pt idx="3241">
                  <c:v>1.4415885226109202</c:v>
                </c:pt>
                <c:pt idx="3242">
                  <c:v>1.4331052533871416</c:v>
                </c:pt>
                <c:pt idx="3243">
                  <c:v>1.4247113926761723</c:v>
                </c:pt>
                <c:pt idx="3244">
                  <c:v>1.416409272555933</c:v>
                </c:pt>
                <c:pt idx="3245">
                  <c:v>1.4082012178110266</c:v>
                </c:pt>
                <c:pt idx="3246">
                  <c:v>1.4000895453537801</c:v>
                </c:pt>
                <c:pt idx="3247">
                  <c:v>1.3920765636130505</c:v>
                </c:pt>
                <c:pt idx="3248">
                  <c:v>1.3841645718891065</c:v>
                </c:pt>
                <c:pt idx="3249">
                  <c:v>1.3763558596730268</c:v>
                </c:pt>
                <c:pt idx="3250">
                  <c:v>1.3686527059290203</c:v>
                </c:pt>
                <c:pt idx="3251">
                  <c:v>1.3610573783382349</c:v>
                </c:pt>
                <c:pt idx="3252">
                  <c:v>1.3535721325025611</c:v>
                </c:pt>
                <c:pt idx="3253">
                  <c:v>1.3461992111071757</c:v>
                </c:pt>
                <c:pt idx="3254">
                  <c:v>1.3389408430405223</c:v>
                </c:pt>
                <c:pt idx="3255">
                  <c:v>1.3317992424706915</c:v>
                </c:pt>
                <c:pt idx="3256">
                  <c:v>1.3247766078771852</c:v>
                </c:pt>
                <c:pt idx="3257">
                  <c:v>1.3178751210372355</c:v>
                </c:pt>
                <c:pt idx="3258">
                  <c:v>1.3110969459660646</c:v>
                </c:pt>
                <c:pt idx="3259">
                  <c:v>1.3044442278106059</c:v>
                </c:pt>
                <c:pt idx="3260">
                  <c:v>1.2979190916963956</c:v>
                </c:pt>
                <c:pt idx="3261">
                  <c:v>1.291523641527637</c:v>
                </c:pt>
                <c:pt idx="3262">
                  <c:v>1.2852599587406153</c:v>
                </c:pt>
                <c:pt idx="3263">
                  <c:v>1.2791301010108862</c:v>
                </c:pt>
                <c:pt idx="3264">
                  <c:v>1.2731361009150328</c:v>
                </c:pt>
                <c:pt idx="3265">
                  <c:v>1.267279964547906</c:v>
                </c:pt>
                <c:pt idx="3266">
                  <c:v>1.2615636700967106</c:v>
                </c:pt>
                <c:pt idx="3267">
                  <c:v>1.2559891663735323</c:v>
                </c:pt>
                <c:pt idx="3268">
                  <c:v>1.2505583713082371</c:v>
                </c:pt>
                <c:pt idx="3269">
                  <c:v>1.2452731704040032</c:v>
                </c:pt>
                <c:pt idx="3270">
                  <c:v>1.2401354151581039</c:v>
                </c:pt>
                <c:pt idx="3271">
                  <c:v>1.2351469214508521</c:v>
                </c:pt>
                <c:pt idx="3272">
                  <c:v>1.230309467906002</c:v>
                </c:pt>
                <c:pt idx="3273">
                  <c:v>1.2256247942262561</c:v>
                </c:pt>
                <c:pt idx="3274">
                  <c:v>1.221094599507788</c:v>
                </c:pt>
                <c:pt idx="3275">
                  <c:v>1.2167205405381056</c:v>
                </c:pt>
                <c:pt idx="3276">
                  <c:v>1.2125042300818543</c:v>
                </c:pt>
                <c:pt idx="3277">
                  <c:v>1.2084472351594828</c:v>
                </c:pt>
                <c:pt idx="3278">
                  <c:v>1.204551075323947</c:v>
                </c:pt>
                <c:pt idx="3279">
                  <c:v>1.20081722094095</c:v>
                </c:pt>
                <c:pt idx="3280">
                  <c:v>1.1972470914784021</c:v>
                </c:pt>
                <c:pt idx="3281">
                  <c:v>1.1938420538110557</c:v>
                </c:pt>
                <c:pt idx="3282">
                  <c:v>1.1906034205463667</c:v>
                </c:pt>
                <c:pt idx="3283">
                  <c:v>1.1875324483778893</c:v>
                </c:pt>
                <c:pt idx="3284">
                  <c:v>1.1846303364725339</c:v>
                </c:pt>
                <c:pt idx="3285">
                  <c:v>1.1818982248981045</c:v>
                </c:pt>
                <c:pt idx="3286">
                  <c:v>1.179337193097616</c:v>
                </c:pt>
                <c:pt idx="3287">
                  <c:v>1.1769482584167681</c:v>
                </c:pt>
                <c:pt idx="3288">
                  <c:v>1.1747323746909883</c:v>
                </c:pt>
                <c:pt idx="3289">
                  <c:v>1.1726904308982766</c:v>
                </c:pt>
                <c:pt idx="3290">
                  <c:v>1.1708232498839459</c:v>
                </c:pt>
                <c:pt idx="3291">
                  <c:v>1.1691315871631498</c:v>
                </c:pt>
                <c:pt idx="3292">
                  <c:v>1.167616129806802</c:v>
                </c:pt>
                <c:pt idx="3293">
                  <c:v>1.1662774954162114</c:v>
                </c:pt>
                <c:pt idx="3294">
                  <c:v>1.1651162311914189</c:v>
                </c:pt>
                <c:pt idx="3295">
                  <c:v>1.1641328130977675</c:v>
                </c:pt>
                <c:pt idx="3296">
                  <c:v>1.163327645134864</c:v>
                </c:pt>
                <c:pt idx="3297">
                  <c:v>1.1627010587116187</c:v>
                </c:pt>
                <c:pt idx="3298">
                  <c:v>1.1622533121304632</c:v>
                </c:pt>
                <c:pt idx="3299">
                  <c:v>1.1619845901834478</c:v>
                </c:pt>
                <c:pt idx="3300">
                  <c:v>1.1618950038622251</c:v>
                </c:pt>
                <c:pt idx="3301">
                  <c:v>1.161984590183446</c:v>
                </c:pt>
                <c:pt idx="3302">
                  <c:v>1.1622533121304615</c:v>
                </c:pt>
                <c:pt idx="3303">
                  <c:v>1.162701058711616</c:v>
                </c:pt>
                <c:pt idx="3304">
                  <c:v>1.1633276451348618</c:v>
                </c:pt>
                <c:pt idx="3305">
                  <c:v>1.1641328130977635</c:v>
                </c:pt>
                <c:pt idx="3306">
                  <c:v>1.1651162311914141</c:v>
                </c:pt>
                <c:pt idx="3307">
                  <c:v>1.166277495416205</c:v>
                </c:pt>
                <c:pt idx="3308">
                  <c:v>1.1676161298067951</c:v>
                </c:pt>
                <c:pt idx="3309">
                  <c:v>1.1691315871631418</c:v>
                </c:pt>
                <c:pt idx="3310">
                  <c:v>1.170823249883937</c:v>
                </c:pt>
                <c:pt idx="3311">
                  <c:v>1.1726904308982671</c:v>
                </c:pt>
                <c:pt idx="3312">
                  <c:v>1.1747323746909781</c:v>
                </c:pt>
                <c:pt idx="3313">
                  <c:v>1.1769482584167581</c:v>
                </c:pt>
                <c:pt idx="3314">
                  <c:v>1.1793371930976035</c:v>
                </c:pt>
                <c:pt idx="3315">
                  <c:v>1.181898224898092</c:v>
                </c:pt>
                <c:pt idx="3316">
                  <c:v>1.1846303364725199</c:v>
                </c:pt>
                <c:pt idx="3317">
                  <c:v>1.1875324483778746</c:v>
                </c:pt>
                <c:pt idx="3318">
                  <c:v>1.1906034205463509</c:v>
                </c:pt>
                <c:pt idx="3319">
                  <c:v>1.1938420538110392</c:v>
                </c:pt>
                <c:pt idx="3320">
                  <c:v>1.1972470914783859</c:v>
                </c:pt>
                <c:pt idx="3321">
                  <c:v>1.200817220940932</c:v>
                </c:pt>
                <c:pt idx="3322">
                  <c:v>1.2045510753239299</c:v>
                </c:pt>
                <c:pt idx="3323">
                  <c:v>1.2084472351594631</c:v>
                </c:pt>
                <c:pt idx="3324">
                  <c:v>1.2125042300818341</c:v>
                </c:pt>
                <c:pt idx="3325">
                  <c:v>1.2167205405380839</c:v>
                </c:pt>
                <c:pt idx="3326">
                  <c:v>1.221094599507766</c:v>
                </c:pt>
                <c:pt idx="3327">
                  <c:v>1.2256247942262333</c:v>
                </c:pt>
                <c:pt idx="3328">
                  <c:v>1.2303094679059778</c:v>
                </c:pt>
                <c:pt idx="3329">
                  <c:v>1.2351469214508284</c:v>
                </c:pt>
                <c:pt idx="3330">
                  <c:v>1.2401354151580815</c:v>
                </c:pt>
                <c:pt idx="3331">
                  <c:v>1.2452731704039799</c:v>
                </c:pt>
                <c:pt idx="3332">
                  <c:v>1.2505583713082109</c:v>
                </c:pt>
                <c:pt idx="3333">
                  <c:v>1.2559891663735061</c:v>
                </c:pt>
                <c:pt idx="3334">
                  <c:v>1.2615636700966815</c:v>
                </c:pt>
                <c:pt idx="3335">
                  <c:v>1.2672799645478781</c:v>
                </c:pt>
                <c:pt idx="3336">
                  <c:v>1.2731361009150037</c:v>
                </c:pt>
                <c:pt idx="3337">
                  <c:v>1.2791301010108564</c:v>
                </c:pt>
                <c:pt idx="3338">
                  <c:v>1.2852599587405849</c:v>
                </c:pt>
                <c:pt idx="3339">
                  <c:v>1.2915236415276088</c:v>
                </c:pt>
                <c:pt idx="3340">
                  <c:v>1.2979190916963637</c:v>
                </c:pt>
                <c:pt idx="3341">
                  <c:v>1.3044442278105735</c:v>
                </c:pt>
                <c:pt idx="3342">
                  <c:v>1.3110969459660315</c:v>
                </c:pt>
                <c:pt idx="3343">
                  <c:v>1.3178751210372017</c:v>
                </c:pt>
                <c:pt idx="3344">
                  <c:v>1.324776607877151</c:v>
                </c:pt>
                <c:pt idx="3345">
                  <c:v>1.3317992424706568</c:v>
                </c:pt>
                <c:pt idx="3346">
                  <c:v>1.3389408430404868</c:v>
                </c:pt>
                <c:pt idx="3347">
                  <c:v>1.3461992111071395</c:v>
                </c:pt>
                <c:pt idx="3348">
                  <c:v>1.3535721325025281</c:v>
                </c:pt>
                <c:pt idx="3349">
                  <c:v>1.3610573783381965</c:v>
                </c:pt>
                <c:pt idx="3350">
                  <c:v>1.3686527059289837</c:v>
                </c:pt>
                <c:pt idx="3351">
                  <c:v>1.3763558596729881</c:v>
                </c:pt>
                <c:pt idx="3352">
                  <c:v>1.3841645718890681</c:v>
                </c:pt>
                <c:pt idx="3353">
                  <c:v>1.3920765636130112</c:v>
                </c:pt>
                <c:pt idx="3354">
                  <c:v>1.4000895453537401</c:v>
                </c:pt>
                <c:pt idx="3355">
                  <c:v>1.4082012178109855</c:v>
                </c:pt>
                <c:pt idx="3356">
                  <c:v>1.4164092725558957</c:v>
                </c:pt>
                <c:pt idx="3357">
                  <c:v>1.424711392676135</c:v>
                </c:pt>
                <c:pt idx="3358">
                  <c:v>1.4331052533871</c:v>
                </c:pt>
                <c:pt idx="3359">
                  <c:v>1.441588522610878</c:v>
                </c:pt>
                <c:pt idx="3360">
                  <c:v>1.4501588615245569</c:v>
                </c:pt>
                <c:pt idx="3361">
                  <c:v>1.458813925079651</c:v>
                </c:pt>
                <c:pt idx="3362">
                  <c:v>1.467551362494252</c:v>
                </c:pt>
                <c:pt idx="3363">
                  <c:v>1.4763688177195859</c:v>
                </c:pt>
                <c:pt idx="3364">
                  <c:v>1.4852639298826493</c:v>
                </c:pt>
                <c:pt idx="3365">
                  <c:v>1.4942343337065509</c:v>
                </c:pt>
                <c:pt idx="3366">
                  <c:v>1.5032776599101778</c:v>
                </c:pt>
                <c:pt idx="3367">
                  <c:v>1.5123915355887469</c:v>
                </c:pt>
                <c:pt idx="3368">
                  <c:v>1.5215735845768095</c:v>
                </c:pt>
                <c:pt idx="3369">
                  <c:v>1.5308214277951471</c:v>
                </c:pt>
                <c:pt idx="3370">
                  <c:v>1.540132683583104</c:v>
                </c:pt>
                <c:pt idx="3371">
                  <c:v>1.5495049680176523</c:v>
                </c:pt>
                <c:pt idx="3372">
                  <c:v>1.5589358952206318</c:v>
                </c:pt>
                <c:pt idx="3373">
                  <c:v>1.5684230776553858</c:v>
                </c:pt>
                <c:pt idx="3374">
                  <c:v>1.5779641264140938</c:v>
                </c:pt>
                <c:pt idx="3375">
                  <c:v>1.5875566514969355</c:v>
                </c:pt>
                <c:pt idx="3376">
                  <c:v>1.597198262084266</c:v>
                </c:pt>
                <c:pt idx="3377">
                  <c:v>1.606886566802799</c:v>
                </c:pt>
                <c:pt idx="3378">
                  <c:v>1.6166191739868752</c:v>
                </c:pt>
                <c:pt idx="3379">
                  <c:v>1.6263936919357482</c:v>
                </c:pt>
                <c:pt idx="3380">
                  <c:v>1.6362077291677668</c:v>
                </c:pt>
                <c:pt idx="3381">
                  <c:v>1.6460588946722945</c:v>
                </c:pt>
                <c:pt idx="3382">
                  <c:v>1.6559447981601847</c:v>
                </c:pt>
                <c:pt idx="3383">
                  <c:v>1.6658630503135048</c:v>
                </c:pt>
                <c:pt idx="3384">
                  <c:v>1.6758112630351718</c:v>
                </c:pt>
                <c:pt idx="3385">
                  <c:v>1.6857870496992049</c:v>
                </c:pt>
                <c:pt idx="3386">
                  <c:v>1.6957880254020365</c:v>
                </c:pt>
                <c:pt idx="3387">
                  <c:v>1.7058118072155488</c:v>
                </c:pt>
                <c:pt idx="3388">
                  <c:v>1.7158560144422073</c:v>
                </c:pt>
                <c:pt idx="3389">
                  <c:v>1.7259182688727712</c:v>
                </c:pt>
                <c:pt idx="3390">
                  <c:v>1.73599619504697</c:v>
                </c:pt>
                <c:pt idx="3391">
                  <c:v>1.7460874205174821</c:v>
                </c:pt>
                <c:pt idx="3392">
                  <c:v>1.7561895761175081</c:v>
                </c:pt>
                <c:pt idx="3393">
                  <c:v>1.7663002962322532</c:v>
                </c:pt>
                <c:pt idx="3394">
                  <c:v>1.7764172190745191</c:v>
                </c:pt>
                <c:pt idx="3395">
                  <c:v>1.7865379869645777</c:v>
                </c:pt>
                <c:pt idx="3396">
                  <c:v>1.7966602466145578</c:v>
                </c:pt>
                <c:pt idx="3397">
                  <c:v>1.8067816494174398</c:v>
                </c:pt>
                <c:pt idx="3398">
                  <c:v>1.8168998517407502</c:v>
                </c:pt>
                <c:pt idx="3399">
                  <c:v>1.8270125152250649</c:v>
                </c:pt>
                <c:pt idx="3400">
                  <c:v>1.8371173070873597</c:v>
                </c:pt>
                <c:pt idx="3401">
                  <c:v>1.8472119004292269</c:v>
                </c:pt>
                <c:pt idx="3402">
                  <c:v>1.8572939745499919</c:v>
                </c:pt>
                <c:pt idx="3403">
                  <c:v>1.8673612152646459</c:v>
                </c:pt>
                <c:pt idx="3404">
                  <c:v>1.8774113152266572</c:v>
                </c:pt>
                <c:pt idx="3405">
                  <c:v>1.8874419742555031</c:v>
                </c:pt>
                <c:pt idx="3406">
                  <c:v>1.8974508996689301</c:v>
                </c:pt>
                <c:pt idx="3407">
                  <c:v>1.9074358066198027</c:v>
                </c:pt>
                <c:pt idx="3408">
                  <c:v>1.9173944184374574</c:v>
                </c:pt>
                <c:pt idx="3409">
                  <c:v>1.9273244669734426</c:v>
                </c:pt>
                <c:pt idx="3410">
                  <c:v>1.937223692951495</c:v>
                </c:pt>
                <c:pt idx="3411">
                  <c:v>1.9470898463216781</c:v>
                </c:pt>
                <c:pt idx="3412">
                  <c:v>1.9569206866184004</c:v>
                </c:pt>
                <c:pt idx="3413">
                  <c:v>1.9667139833223062</c:v>
                </c:pt>
                <c:pt idx="3414">
                  <c:v>1.9764675162257535</c:v>
                </c:pt>
                <c:pt idx="3415">
                  <c:v>1.9861790758017515</c:v>
                </c:pt>
                <c:pt idx="3416">
                  <c:v>1.9958464635761635</c:v>
                </c:pt>
                <c:pt idx="3417">
                  <c:v>2.0054674925029792</c:v>
                </c:pt>
                <c:pt idx="3418">
                  <c:v>2.0150399873424654</c:v>
                </c:pt>
                <c:pt idx="3419">
                  <c:v>2.0245617850419855</c:v>
                </c:pt>
                <c:pt idx="3420">
                  <c:v>2.0340307351192943</c:v>
                </c:pt>
                <c:pt idx="3421">
                  <c:v>2.0434447000480902</c:v>
                </c:pt>
                <c:pt idx="3422">
                  <c:v>2.0528015556455981</c:v>
                </c:pt>
                <c:pt idx="3423">
                  <c:v>2.0620991914620057</c:v>
                </c:pt>
                <c:pt idx="3424">
                  <c:v>2.0713355111715002</c:v>
                </c:pt>
                <c:pt idx="3425">
                  <c:v>2.080508432964693</c:v>
                </c:pt>
                <c:pt idx="3426">
                  <c:v>2.0896158899422428</c:v>
                </c:pt>
                <c:pt idx="3427">
                  <c:v>2.0986558305094021</c:v>
                </c:pt>
                <c:pt idx="3428">
                  <c:v>2.1076262187713231</c:v>
                </c:pt>
                <c:pt idx="3429">
                  <c:v>2.1165250349288436</c:v>
                </c:pt>
                <c:pt idx="3430">
                  <c:v>2.1253502756746299</c:v>
                </c:pt>
                <c:pt idx="3431">
                  <c:v>2.1340999545892787</c:v>
                </c:pt>
                <c:pt idx="3432">
                  <c:v>2.1427721025373891</c:v>
                </c:pt>
                <c:pt idx="3433">
                  <c:v>2.1513647680631949</c:v>
                </c:pt>
                <c:pt idx="3434">
                  <c:v>2.1598760177856273</c:v>
                </c:pt>
                <c:pt idx="3435">
                  <c:v>2.1683039367926016</c:v>
                </c:pt>
                <c:pt idx="3436">
                  <c:v>2.1766466290342472</c:v>
                </c:pt>
                <c:pt idx="3437">
                  <c:v>2.1849022177149888</c:v>
                </c:pt>
                <c:pt idx="3438">
                  <c:v>2.1930688456840621</c:v>
                </c:pt>
                <c:pt idx="3439">
                  <c:v>2.201144675824549</c:v>
                </c:pt>
                <c:pt idx="3440">
                  <c:v>2.2091278914404469</c:v>
                </c:pt>
                <c:pt idx="3441">
                  <c:v>2.2170166966417266</c:v>
                </c:pt>
                <c:pt idx="3442">
                  <c:v>2.2248093167271672</c:v>
                </c:pt>
                <c:pt idx="3443">
                  <c:v>2.2325039985646957</c:v>
                </c:pt>
                <c:pt idx="3444">
                  <c:v>2.2400990109691272</c:v>
                </c:pt>
                <c:pt idx="3445">
                  <c:v>2.2475926450770478</c:v>
                </c:pt>
                <c:pt idx="3446">
                  <c:v>2.254983214718695</c:v>
                </c:pt>
                <c:pt idx="3447">
                  <c:v>2.2622690567866282</c:v>
                </c:pt>
                <c:pt idx="3448">
                  <c:v>2.269448531600986</c:v>
                </c:pt>
                <c:pt idx="3449">
                  <c:v>2.2765200232712264</c:v>
                </c:pt>
                <c:pt idx="3450">
                  <c:v>2.2834819400540809</c:v>
                </c:pt>
                <c:pt idx="3451">
                  <c:v>2.2903327147076036</c:v>
                </c:pt>
                <c:pt idx="3452">
                  <c:v>2.2970708048411548</c:v>
                </c:pt>
                <c:pt idx="3453">
                  <c:v>2.3036946932611087</c:v>
                </c:pt>
                <c:pt idx="3454">
                  <c:v>2.3102028883121601</c:v>
                </c:pt>
                <c:pt idx="3455">
                  <c:v>2.3165939242140641</c:v>
                </c:pt>
                <c:pt idx="3456">
                  <c:v>2.3228663613936242</c:v>
                </c:pt>
                <c:pt idx="3457">
                  <c:v>2.3290187868118188</c:v>
                </c:pt>
                <c:pt idx="3458">
                  <c:v>2.3350498142858851</c:v>
                </c:pt>
                <c:pt idx="3459">
                  <c:v>2.3409580848062599</c:v>
                </c:pt>
                <c:pt idx="3460">
                  <c:v>2.3467422668481337</c:v>
                </c:pt>
                <c:pt idx="3461">
                  <c:v>2.3524010566776132</c:v>
                </c:pt>
                <c:pt idx="3462">
                  <c:v>2.3579331786522548</c:v>
                </c:pt>
                <c:pt idx="3463">
                  <c:v>2.3633373855158912</c:v>
                </c:pt>
                <c:pt idx="3464">
                  <c:v>2.3686124586875854</c:v>
                </c:pt>
                <c:pt idx="3465">
                  <c:v>2.3737572085446175</c:v>
                </c:pt>
                <c:pt idx="3466">
                  <c:v>2.3787704746993588</c:v>
                </c:pt>
                <c:pt idx="3467">
                  <c:v>2.3836511262699589</c:v>
                </c:pt>
                <c:pt idx="3468">
                  <c:v>2.3883980621446415</c:v>
                </c:pt>
                <c:pt idx="3469">
                  <c:v>2.3930102112396079</c:v>
                </c:pt>
                <c:pt idx="3470">
                  <c:v>2.3974865327503556</c:v>
                </c:pt>
                <c:pt idx="3471">
                  <c:v>2.4018260163963454</c:v>
                </c:pt>
                <c:pt idx="3472">
                  <c:v>2.4060276826589106</c:v>
                </c:pt>
                <c:pt idx="3473">
                  <c:v>2.4100905830122969</c:v>
                </c:pt>
                <c:pt idx="3474">
                  <c:v>2.4140138001477585</c:v>
                </c:pt>
                <c:pt idx="3475">
                  <c:v>2.4177964481906042</c:v>
                </c:pt>
                <c:pt idx="3476">
                  <c:v>2.4214376729101081</c:v>
                </c:pt>
                <c:pt idx="3477">
                  <c:v>2.424936651922204</c:v>
                </c:pt>
                <c:pt idx="3478">
                  <c:v>2.4282925948848777</c:v>
                </c:pt>
                <c:pt idx="3479">
                  <c:v>2.4315047436861885</c:v>
                </c:pt>
                <c:pt idx="3480">
                  <c:v>2.434572372624817</c:v>
                </c:pt>
                <c:pt idx="3481">
                  <c:v>2.4374947885831175</c:v>
                </c:pt>
                <c:pt idx="3482">
                  <c:v>2.4402713311925401</c:v>
                </c:pt>
                <c:pt idx="3483">
                  <c:v>2.4429013729914359</c:v>
                </c:pt>
                <c:pt idx="3484">
                  <c:v>2.4453843195750982</c:v>
                </c:pt>
                <c:pt idx="3485">
                  <c:v>2.447719609738066</c:v>
                </c:pt>
                <c:pt idx="3486">
                  <c:v>2.4499067156085572</c:v>
                </c:pt>
                <c:pt idx="3487">
                  <c:v>2.4519451427750307</c:v>
                </c:pt>
                <c:pt idx="3488">
                  <c:v>2.4538344304048185</c:v>
                </c:pt>
                <c:pt idx="3489">
                  <c:v>2.4555741513547598</c:v>
                </c:pt>
                <c:pt idx="3490">
                  <c:v>2.4571639122738227</c:v>
                </c:pt>
                <c:pt idx="3491">
                  <c:v>2.4586033536976504</c:v>
                </c:pt>
                <c:pt idx="3492">
                  <c:v>2.4598921501350191</c:v>
                </c:pt>
                <c:pt idx="3493">
                  <c:v>2.4610300101461609</c:v>
                </c:pt>
                <c:pt idx="3494">
                  <c:v>2.4620166764129019</c:v>
                </c:pt>
                <c:pt idx="3495">
                  <c:v>2.4628519258006407</c:v>
                </c:pt>
                <c:pt idx="3496">
                  <c:v>2.4635355694121022</c:v>
                </c:pt>
                <c:pt idx="3497">
                  <c:v>2.4640674526328246</c:v>
                </c:pt>
                <c:pt idx="3498">
                  <c:v>2.4644474551684601</c:v>
                </c:pt>
                <c:pt idx="3499">
                  <c:v>2.4646754910737489</c:v>
                </c:pt>
                <c:pt idx="3500">
                  <c:v>2.4647515087732472</c:v>
                </c:pt>
                <c:pt idx="3501">
                  <c:v>2.4646754910737503</c:v>
                </c:pt>
                <c:pt idx="3502">
                  <c:v>2.4644474551684628</c:v>
                </c:pt>
                <c:pt idx="3503">
                  <c:v>2.4640674526328272</c:v>
                </c:pt>
                <c:pt idx="3504">
                  <c:v>2.4635355694121053</c:v>
                </c:pt>
                <c:pt idx="3505">
                  <c:v>2.4628519258006443</c:v>
                </c:pt>
                <c:pt idx="3506">
                  <c:v>2.4620166764129072</c:v>
                </c:pt>
                <c:pt idx="3507">
                  <c:v>2.4610300101461666</c:v>
                </c:pt>
                <c:pt idx="3508">
                  <c:v>2.4598921501350257</c:v>
                </c:pt>
                <c:pt idx="3509">
                  <c:v>2.4586033536976575</c:v>
                </c:pt>
                <c:pt idx="3510">
                  <c:v>2.4571639122738307</c:v>
                </c:pt>
                <c:pt idx="3511">
                  <c:v>2.4555741513547704</c:v>
                </c:pt>
                <c:pt idx="3512">
                  <c:v>2.453834430404827</c:v>
                </c:pt>
                <c:pt idx="3513">
                  <c:v>2.4519451427750396</c:v>
                </c:pt>
                <c:pt idx="3514">
                  <c:v>2.449906715608567</c:v>
                </c:pt>
                <c:pt idx="3515">
                  <c:v>2.447719609738078</c:v>
                </c:pt>
                <c:pt idx="3516">
                  <c:v>2.4453843195751106</c:v>
                </c:pt>
                <c:pt idx="3517">
                  <c:v>2.4429013729914488</c:v>
                </c:pt>
                <c:pt idx="3518">
                  <c:v>2.4402713311925552</c:v>
                </c:pt>
                <c:pt idx="3519">
                  <c:v>2.4374947885831331</c:v>
                </c:pt>
                <c:pt idx="3520">
                  <c:v>2.4345723726248334</c:v>
                </c:pt>
                <c:pt idx="3521">
                  <c:v>2.4315047436862036</c:v>
                </c:pt>
                <c:pt idx="3522">
                  <c:v>2.4282925948848937</c:v>
                </c:pt>
                <c:pt idx="3523">
                  <c:v>2.4249366519222226</c:v>
                </c:pt>
                <c:pt idx="3524">
                  <c:v>2.4214376729101259</c:v>
                </c:pt>
                <c:pt idx="3525">
                  <c:v>2.4177964481906242</c:v>
                </c:pt>
                <c:pt idx="3526">
                  <c:v>2.4140138001477793</c:v>
                </c:pt>
                <c:pt idx="3527">
                  <c:v>2.4100905830123192</c:v>
                </c:pt>
                <c:pt idx="3528">
                  <c:v>2.4060276826589342</c:v>
                </c:pt>
                <c:pt idx="3529">
                  <c:v>2.4018260163963685</c:v>
                </c:pt>
                <c:pt idx="3530">
                  <c:v>2.3974865327503792</c:v>
                </c:pt>
                <c:pt idx="3531">
                  <c:v>2.3930102112396301</c:v>
                </c:pt>
                <c:pt idx="3532">
                  <c:v>2.3883980621446672</c:v>
                </c:pt>
                <c:pt idx="3533">
                  <c:v>2.3836511262699847</c:v>
                </c:pt>
                <c:pt idx="3534">
                  <c:v>2.3787704746993867</c:v>
                </c:pt>
                <c:pt idx="3535">
                  <c:v>2.3737572085446432</c:v>
                </c:pt>
                <c:pt idx="3536">
                  <c:v>2.3686124586876152</c:v>
                </c:pt>
                <c:pt idx="3537">
                  <c:v>2.3633373855159219</c:v>
                </c:pt>
                <c:pt idx="3538">
                  <c:v>2.3579331786522832</c:v>
                </c:pt>
                <c:pt idx="3539">
                  <c:v>2.3524010566776403</c:v>
                </c:pt>
                <c:pt idx="3540">
                  <c:v>2.3467422668481603</c:v>
                </c:pt>
                <c:pt idx="3541">
                  <c:v>2.3409580848062927</c:v>
                </c:pt>
                <c:pt idx="3542">
                  <c:v>2.3350498142859188</c:v>
                </c:pt>
                <c:pt idx="3543">
                  <c:v>2.3290187868118517</c:v>
                </c:pt>
                <c:pt idx="3544">
                  <c:v>2.322866361393658</c:v>
                </c:pt>
                <c:pt idx="3545">
                  <c:v>2.3165939242140983</c:v>
                </c:pt>
                <c:pt idx="3546">
                  <c:v>2.3102028883121966</c:v>
                </c:pt>
                <c:pt idx="3547">
                  <c:v>2.3036946932611397</c:v>
                </c:pt>
                <c:pt idx="3548">
                  <c:v>2.2970708048411859</c:v>
                </c:pt>
                <c:pt idx="3549">
                  <c:v>2.2903327147076378</c:v>
                </c:pt>
                <c:pt idx="3550">
                  <c:v>2.2834819400541191</c:v>
                </c:pt>
                <c:pt idx="3551">
                  <c:v>2.2765200232712637</c:v>
                </c:pt>
                <c:pt idx="3552">
                  <c:v>2.2694485316010238</c:v>
                </c:pt>
                <c:pt idx="3553">
                  <c:v>2.2622690567866655</c:v>
                </c:pt>
                <c:pt idx="3554">
                  <c:v>2.254983214718735</c:v>
                </c:pt>
                <c:pt idx="3555">
                  <c:v>2.2475926450770878</c:v>
                </c:pt>
                <c:pt idx="3556">
                  <c:v>2.2400990109691636</c:v>
                </c:pt>
                <c:pt idx="3557">
                  <c:v>2.2325039985647335</c:v>
                </c:pt>
                <c:pt idx="3558">
                  <c:v>2.2248093167272081</c:v>
                </c:pt>
                <c:pt idx="3559">
                  <c:v>2.2170166966417684</c:v>
                </c:pt>
                <c:pt idx="3560">
                  <c:v>2.2091278914404895</c:v>
                </c:pt>
                <c:pt idx="3561">
                  <c:v>2.2011446758245943</c:v>
                </c:pt>
                <c:pt idx="3562">
                  <c:v>2.1930688456841048</c:v>
                </c:pt>
                <c:pt idx="3563">
                  <c:v>2.1849022177150346</c:v>
                </c:pt>
                <c:pt idx="3564">
                  <c:v>2.1766466290342925</c:v>
                </c:pt>
                <c:pt idx="3565">
                  <c:v>2.1683039367926442</c:v>
                </c:pt>
                <c:pt idx="3566">
                  <c:v>2.1598760177856677</c:v>
                </c:pt>
                <c:pt idx="3567">
                  <c:v>2.1513647680632402</c:v>
                </c:pt>
                <c:pt idx="3568">
                  <c:v>2.142772102537438</c:v>
                </c:pt>
                <c:pt idx="3569">
                  <c:v>2.1340999545893258</c:v>
                </c:pt>
                <c:pt idx="3570">
                  <c:v>2.1253502756746792</c:v>
                </c:pt>
                <c:pt idx="3571">
                  <c:v>2.1165250349288924</c:v>
                </c:pt>
                <c:pt idx="3572">
                  <c:v>2.1076262187713715</c:v>
                </c:pt>
                <c:pt idx="3573">
                  <c:v>2.0986558305094465</c:v>
                </c:pt>
                <c:pt idx="3574">
                  <c:v>2.0896158899422868</c:v>
                </c:pt>
                <c:pt idx="3575">
                  <c:v>2.0805084329647383</c:v>
                </c:pt>
                <c:pt idx="3576">
                  <c:v>2.0713355111715481</c:v>
                </c:pt>
                <c:pt idx="3577">
                  <c:v>2.0620991914620559</c:v>
                </c:pt>
                <c:pt idx="3578">
                  <c:v>2.0528015556456483</c:v>
                </c:pt>
                <c:pt idx="3579">
                  <c:v>2.0434447000481413</c:v>
                </c:pt>
                <c:pt idx="3580">
                  <c:v>2.0340307351193454</c:v>
                </c:pt>
                <c:pt idx="3581">
                  <c:v>2.0245617850420374</c:v>
                </c:pt>
                <c:pt idx="3582">
                  <c:v>2.0150399873425142</c:v>
                </c:pt>
                <c:pt idx="3583">
                  <c:v>2.0054674925030267</c:v>
                </c:pt>
                <c:pt idx="3584">
                  <c:v>1.9958464635762156</c:v>
                </c:pt>
                <c:pt idx="3585">
                  <c:v>1.9861790758018032</c:v>
                </c:pt>
                <c:pt idx="3586">
                  <c:v>1.9764675162258059</c:v>
                </c:pt>
                <c:pt idx="3587">
                  <c:v>1.9667139833223581</c:v>
                </c:pt>
                <c:pt idx="3588">
                  <c:v>1.956920686618453</c:v>
                </c:pt>
                <c:pt idx="3589">
                  <c:v>1.9470898463217325</c:v>
                </c:pt>
                <c:pt idx="3590">
                  <c:v>1.9372236929515494</c:v>
                </c:pt>
                <c:pt idx="3591">
                  <c:v>1.9273244669734917</c:v>
                </c:pt>
                <c:pt idx="3592">
                  <c:v>1.9173944184375078</c:v>
                </c:pt>
                <c:pt idx="3593">
                  <c:v>1.9074358066198565</c:v>
                </c:pt>
                <c:pt idx="3594">
                  <c:v>1.8974508996689841</c:v>
                </c:pt>
                <c:pt idx="3595">
                  <c:v>1.8874419742555573</c:v>
                </c:pt>
                <c:pt idx="3596">
                  <c:v>1.8774113152267113</c:v>
                </c:pt>
                <c:pt idx="3597">
                  <c:v>1.867361215264701</c:v>
                </c:pt>
                <c:pt idx="3598">
                  <c:v>1.8572939745500463</c:v>
                </c:pt>
                <c:pt idx="3599">
                  <c:v>1.8472119004292813</c:v>
                </c:pt>
                <c:pt idx="3600">
                  <c:v>1.8371173070874098</c:v>
                </c:pt>
                <c:pt idx="3601">
                  <c:v>1.8270125152251149</c:v>
                </c:pt>
                <c:pt idx="3602">
                  <c:v>1.816899851740805</c:v>
                </c:pt>
                <c:pt idx="3603">
                  <c:v>1.8067816494174944</c:v>
                </c:pt>
                <c:pt idx="3604">
                  <c:v>1.7966602466146124</c:v>
                </c:pt>
                <c:pt idx="3605">
                  <c:v>1.7865379869646321</c:v>
                </c:pt>
                <c:pt idx="3606">
                  <c:v>1.7764172190745737</c:v>
                </c:pt>
                <c:pt idx="3607">
                  <c:v>1.7663002962323076</c:v>
                </c:pt>
                <c:pt idx="3608">
                  <c:v>1.7561895761175581</c:v>
                </c:pt>
                <c:pt idx="3609">
                  <c:v>1.746087420517533</c:v>
                </c:pt>
                <c:pt idx="3610">
                  <c:v>1.7359961950470195</c:v>
                </c:pt>
                <c:pt idx="3611">
                  <c:v>1.7259182688728256</c:v>
                </c:pt>
                <c:pt idx="3612">
                  <c:v>1.7158560144422614</c:v>
                </c:pt>
                <c:pt idx="3613">
                  <c:v>1.7058118072156028</c:v>
                </c:pt>
                <c:pt idx="3614">
                  <c:v>1.6957880254020907</c:v>
                </c:pt>
                <c:pt idx="3615">
                  <c:v>1.6857870496992589</c:v>
                </c:pt>
                <c:pt idx="3616">
                  <c:v>1.6758112630352255</c:v>
                </c:pt>
                <c:pt idx="3617">
                  <c:v>1.6658630503135539</c:v>
                </c:pt>
                <c:pt idx="3618">
                  <c:v>1.655944798160234</c:v>
                </c:pt>
                <c:pt idx="3619">
                  <c:v>1.6460588946723471</c:v>
                </c:pt>
                <c:pt idx="3620">
                  <c:v>1.6362077291678196</c:v>
                </c:pt>
                <c:pt idx="3621">
                  <c:v>1.6263936919358011</c:v>
                </c:pt>
                <c:pt idx="3622">
                  <c:v>1.616619173986928</c:v>
                </c:pt>
                <c:pt idx="3623">
                  <c:v>1.6068865668028514</c:v>
                </c:pt>
                <c:pt idx="3624">
                  <c:v>1.5971982620843181</c:v>
                </c:pt>
                <c:pt idx="3625">
                  <c:v>1.5875566514969874</c:v>
                </c:pt>
                <c:pt idx="3626">
                  <c:v>1.5779641264141402</c:v>
                </c:pt>
                <c:pt idx="3627">
                  <c:v>1.5684230776554324</c:v>
                </c:pt>
                <c:pt idx="3628">
                  <c:v>1.5589358952206822</c:v>
                </c:pt>
                <c:pt idx="3629">
                  <c:v>1.549504968017704</c:v>
                </c:pt>
                <c:pt idx="3630">
                  <c:v>1.5401326835831544</c:v>
                </c:pt>
                <c:pt idx="3631">
                  <c:v>1.530821427795197</c:v>
                </c:pt>
                <c:pt idx="3632">
                  <c:v>1.5215735845768583</c:v>
                </c:pt>
                <c:pt idx="3633">
                  <c:v>1.5123915355887962</c:v>
                </c:pt>
                <c:pt idx="3634">
                  <c:v>1.5032776599102229</c:v>
                </c:pt>
                <c:pt idx="3635">
                  <c:v>1.4942343337065953</c:v>
                </c:pt>
                <c:pt idx="3636">
                  <c:v>1.4852639298826935</c:v>
                </c:pt>
                <c:pt idx="3637">
                  <c:v>1.4763688177196337</c:v>
                </c:pt>
                <c:pt idx="3638">
                  <c:v>1.4675513624942995</c:v>
                </c:pt>
                <c:pt idx="3639">
                  <c:v>1.4588139250796976</c:v>
                </c:pt>
                <c:pt idx="3640">
                  <c:v>1.450158861524603</c:v>
                </c:pt>
                <c:pt idx="3641">
                  <c:v>1.4415885226109242</c:v>
                </c:pt>
                <c:pt idx="3642">
                  <c:v>1.4331052533871456</c:v>
                </c:pt>
                <c:pt idx="3643">
                  <c:v>1.4247113926761763</c:v>
                </c:pt>
                <c:pt idx="3644">
                  <c:v>1.4164092725559363</c:v>
                </c:pt>
                <c:pt idx="3645">
                  <c:v>1.4082012178110301</c:v>
                </c:pt>
                <c:pt idx="3646">
                  <c:v>1.4000895453537829</c:v>
                </c:pt>
                <c:pt idx="3647">
                  <c:v>1.3920765636130541</c:v>
                </c:pt>
                <c:pt idx="3648">
                  <c:v>1.3841645718891102</c:v>
                </c:pt>
                <c:pt idx="3649">
                  <c:v>1.3763558596730305</c:v>
                </c:pt>
                <c:pt idx="3650">
                  <c:v>1.3686527059290241</c:v>
                </c:pt>
                <c:pt idx="3651">
                  <c:v>1.3610573783382387</c:v>
                </c:pt>
                <c:pt idx="3652">
                  <c:v>1.3535721325025647</c:v>
                </c:pt>
                <c:pt idx="3653">
                  <c:v>1.3461992111071759</c:v>
                </c:pt>
                <c:pt idx="3654">
                  <c:v>1.3389408430405261</c:v>
                </c:pt>
                <c:pt idx="3655">
                  <c:v>1.331799242470695</c:v>
                </c:pt>
                <c:pt idx="3656">
                  <c:v>1.3247766078771885</c:v>
                </c:pt>
                <c:pt idx="3657">
                  <c:v>1.3178751210372381</c:v>
                </c:pt>
                <c:pt idx="3658">
                  <c:v>1.311096945966068</c:v>
                </c:pt>
                <c:pt idx="3659">
                  <c:v>1.304444227810609</c:v>
                </c:pt>
                <c:pt idx="3660">
                  <c:v>1.2979190916963979</c:v>
                </c:pt>
                <c:pt idx="3661">
                  <c:v>1.2915236415276397</c:v>
                </c:pt>
                <c:pt idx="3662">
                  <c:v>1.2852599587406153</c:v>
                </c:pt>
                <c:pt idx="3663">
                  <c:v>1.2791301010108891</c:v>
                </c:pt>
                <c:pt idx="3664">
                  <c:v>1.2731361009150357</c:v>
                </c:pt>
                <c:pt idx="3665">
                  <c:v>1.2672799645479085</c:v>
                </c:pt>
                <c:pt idx="3666">
                  <c:v>1.2615636700967128</c:v>
                </c:pt>
                <c:pt idx="3667">
                  <c:v>1.2559891663735347</c:v>
                </c:pt>
                <c:pt idx="3668">
                  <c:v>1.2505583713082395</c:v>
                </c:pt>
                <c:pt idx="3669">
                  <c:v>1.2452731704040056</c:v>
                </c:pt>
                <c:pt idx="3670">
                  <c:v>1.2401354151581059</c:v>
                </c:pt>
                <c:pt idx="3671">
                  <c:v>1.2351469214508521</c:v>
                </c:pt>
                <c:pt idx="3672">
                  <c:v>1.2303094679060043</c:v>
                </c:pt>
                <c:pt idx="3673">
                  <c:v>1.2256247942262584</c:v>
                </c:pt>
                <c:pt idx="3674">
                  <c:v>1.22109459950779</c:v>
                </c:pt>
                <c:pt idx="3675">
                  <c:v>1.2167205405381074</c:v>
                </c:pt>
                <c:pt idx="3676">
                  <c:v>1.2125042300818563</c:v>
                </c:pt>
                <c:pt idx="3677">
                  <c:v>1.2084472351594846</c:v>
                </c:pt>
                <c:pt idx="3678">
                  <c:v>1.204551075323949</c:v>
                </c:pt>
                <c:pt idx="3679">
                  <c:v>1.20081722094095</c:v>
                </c:pt>
                <c:pt idx="3680">
                  <c:v>1.1972470914784041</c:v>
                </c:pt>
                <c:pt idx="3681">
                  <c:v>1.1938420538110563</c:v>
                </c:pt>
                <c:pt idx="3682">
                  <c:v>1.1906034205463683</c:v>
                </c:pt>
                <c:pt idx="3683">
                  <c:v>1.1875324483778908</c:v>
                </c:pt>
                <c:pt idx="3684">
                  <c:v>1.1846303364725352</c:v>
                </c:pt>
                <c:pt idx="3685">
                  <c:v>1.181898224898106</c:v>
                </c:pt>
                <c:pt idx="3686">
                  <c:v>1.1793371930976171</c:v>
                </c:pt>
                <c:pt idx="3687">
                  <c:v>1.1769482584167696</c:v>
                </c:pt>
                <c:pt idx="3688">
                  <c:v>1.1747323746909883</c:v>
                </c:pt>
                <c:pt idx="3689">
                  <c:v>1.1726904308982773</c:v>
                </c:pt>
                <c:pt idx="3690">
                  <c:v>1.1708232498839466</c:v>
                </c:pt>
                <c:pt idx="3691">
                  <c:v>1.16913158716315</c:v>
                </c:pt>
                <c:pt idx="3692">
                  <c:v>1.1676161298068026</c:v>
                </c:pt>
                <c:pt idx="3693">
                  <c:v>1.1662774954162123</c:v>
                </c:pt>
                <c:pt idx="3694">
                  <c:v>1.16511623119142</c:v>
                </c:pt>
                <c:pt idx="3695">
                  <c:v>1.1641328130977677</c:v>
                </c:pt>
                <c:pt idx="3696">
                  <c:v>1.1633276451348644</c:v>
                </c:pt>
                <c:pt idx="3697">
                  <c:v>1.1627010587116187</c:v>
                </c:pt>
                <c:pt idx="3698">
                  <c:v>1.1622533121304635</c:v>
                </c:pt>
                <c:pt idx="3699">
                  <c:v>1.1619845901834478</c:v>
                </c:pt>
                <c:pt idx="3700">
                  <c:v>1.1618950038622251</c:v>
                </c:pt>
                <c:pt idx="3701">
                  <c:v>1.161984590183446</c:v>
                </c:pt>
                <c:pt idx="3702">
                  <c:v>1.1622533121304615</c:v>
                </c:pt>
                <c:pt idx="3703">
                  <c:v>1.162701058711616</c:v>
                </c:pt>
                <c:pt idx="3704">
                  <c:v>1.1633276451348606</c:v>
                </c:pt>
                <c:pt idx="3705">
                  <c:v>1.1641328130977631</c:v>
                </c:pt>
                <c:pt idx="3706">
                  <c:v>1.1651162311914129</c:v>
                </c:pt>
                <c:pt idx="3707">
                  <c:v>1.1662774954162047</c:v>
                </c:pt>
                <c:pt idx="3708">
                  <c:v>1.1676161298067942</c:v>
                </c:pt>
                <c:pt idx="3709">
                  <c:v>1.1691315871631403</c:v>
                </c:pt>
                <c:pt idx="3710">
                  <c:v>1.1708232498839362</c:v>
                </c:pt>
                <c:pt idx="3711">
                  <c:v>1.1726904308982664</c:v>
                </c:pt>
                <c:pt idx="3712">
                  <c:v>1.1747323746909779</c:v>
                </c:pt>
                <c:pt idx="3713">
                  <c:v>1.1769482584167563</c:v>
                </c:pt>
                <c:pt idx="3714">
                  <c:v>1.1793371930976035</c:v>
                </c:pt>
                <c:pt idx="3715">
                  <c:v>1.1818982248980903</c:v>
                </c:pt>
                <c:pt idx="3716">
                  <c:v>1.1846303364725181</c:v>
                </c:pt>
                <c:pt idx="3717">
                  <c:v>1.1875324483778735</c:v>
                </c:pt>
                <c:pt idx="3718">
                  <c:v>1.1906034205463496</c:v>
                </c:pt>
                <c:pt idx="3719">
                  <c:v>1.1938420538110377</c:v>
                </c:pt>
                <c:pt idx="3720">
                  <c:v>1.1972470914783842</c:v>
                </c:pt>
                <c:pt idx="3721">
                  <c:v>1.20081722094093</c:v>
                </c:pt>
                <c:pt idx="3722">
                  <c:v>1.2045510753239279</c:v>
                </c:pt>
                <c:pt idx="3723">
                  <c:v>1.2084472351594631</c:v>
                </c:pt>
                <c:pt idx="3724">
                  <c:v>1.2125042300818321</c:v>
                </c:pt>
                <c:pt idx="3725">
                  <c:v>1.2167205405380819</c:v>
                </c:pt>
                <c:pt idx="3726">
                  <c:v>1.221094599507764</c:v>
                </c:pt>
                <c:pt idx="3727">
                  <c:v>1.2256247942262311</c:v>
                </c:pt>
                <c:pt idx="3728">
                  <c:v>1.2303094679059758</c:v>
                </c:pt>
                <c:pt idx="3729">
                  <c:v>1.2351469214508262</c:v>
                </c:pt>
                <c:pt idx="3730">
                  <c:v>1.240135415158079</c:v>
                </c:pt>
                <c:pt idx="3731">
                  <c:v>1.2452731704039774</c:v>
                </c:pt>
                <c:pt idx="3732">
                  <c:v>1.2505583713082107</c:v>
                </c:pt>
                <c:pt idx="3733">
                  <c:v>1.2559891663735034</c:v>
                </c:pt>
                <c:pt idx="3734">
                  <c:v>1.261563670096679</c:v>
                </c:pt>
                <c:pt idx="3735">
                  <c:v>1.2672799645478745</c:v>
                </c:pt>
                <c:pt idx="3736">
                  <c:v>1.2731361009150008</c:v>
                </c:pt>
                <c:pt idx="3737">
                  <c:v>1.279130101010854</c:v>
                </c:pt>
                <c:pt idx="3738">
                  <c:v>1.285259958740582</c:v>
                </c:pt>
                <c:pt idx="3739">
                  <c:v>1.2915236415276057</c:v>
                </c:pt>
                <c:pt idx="3740">
                  <c:v>1.2979190916963637</c:v>
                </c:pt>
                <c:pt idx="3741">
                  <c:v>1.3044442278105699</c:v>
                </c:pt>
                <c:pt idx="3742">
                  <c:v>1.3110969459660282</c:v>
                </c:pt>
                <c:pt idx="3743">
                  <c:v>1.3178751210371975</c:v>
                </c:pt>
                <c:pt idx="3744">
                  <c:v>1.3247766078771475</c:v>
                </c:pt>
                <c:pt idx="3745">
                  <c:v>1.3317992424706535</c:v>
                </c:pt>
                <c:pt idx="3746">
                  <c:v>1.3389408430404834</c:v>
                </c:pt>
                <c:pt idx="3747">
                  <c:v>1.3461992111071364</c:v>
                </c:pt>
                <c:pt idx="3748">
                  <c:v>1.3535721325025243</c:v>
                </c:pt>
                <c:pt idx="3749">
                  <c:v>1.3610573783381965</c:v>
                </c:pt>
                <c:pt idx="3750">
                  <c:v>1.3686527059289799</c:v>
                </c:pt>
                <c:pt idx="3751">
                  <c:v>1.3763558596729841</c:v>
                </c:pt>
                <c:pt idx="3752">
                  <c:v>1.3841645718890641</c:v>
                </c:pt>
                <c:pt idx="3753">
                  <c:v>1.3920765636130077</c:v>
                </c:pt>
                <c:pt idx="3754">
                  <c:v>1.4000895453537361</c:v>
                </c:pt>
                <c:pt idx="3755">
                  <c:v>1.4082012178109815</c:v>
                </c:pt>
                <c:pt idx="3756">
                  <c:v>1.4164092725558919</c:v>
                </c:pt>
                <c:pt idx="3757">
                  <c:v>1.4247113926761312</c:v>
                </c:pt>
                <c:pt idx="3758">
                  <c:v>1.4331052533871</c:v>
                </c:pt>
                <c:pt idx="3759">
                  <c:v>1.4415885226108742</c:v>
                </c:pt>
                <c:pt idx="3760">
                  <c:v>1.4501588615245526</c:v>
                </c:pt>
                <c:pt idx="3761">
                  <c:v>1.4588139250796468</c:v>
                </c:pt>
                <c:pt idx="3762">
                  <c:v>1.467551362494248</c:v>
                </c:pt>
                <c:pt idx="3763">
                  <c:v>1.4763688177195819</c:v>
                </c:pt>
                <c:pt idx="3764">
                  <c:v>1.4852639298826451</c:v>
                </c:pt>
                <c:pt idx="3765">
                  <c:v>1.4942343337065467</c:v>
                </c:pt>
                <c:pt idx="3766">
                  <c:v>1.5032776599101738</c:v>
                </c:pt>
                <c:pt idx="3767">
                  <c:v>1.5123915355887425</c:v>
                </c:pt>
                <c:pt idx="3768">
                  <c:v>1.5215735845768041</c:v>
                </c:pt>
                <c:pt idx="3769">
                  <c:v>1.5308214277951426</c:v>
                </c:pt>
                <c:pt idx="3770">
                  <c:v>1.5401326835830995</c:v>
                </c:pt>
                <c:pt idx="3771">
                  <c:v>1.5495049680176478</c:v>
                </c:pt>
                <c:pt idx="3772">
                  <c:v>1.5589358952206274</c:v>
                </c:pt>
                <c:pt idx="3773">
                  <c:v>1.5684230776553816</c:v>
                </c:pt>
                <c:pt idx="3774">
                  <c:v>1.5779641264140885</c:v>
                </c:pt>
                <c:pt idx="3775">
                  <c:v>1.5875566514969353</c:v>
                </c:pt>
                <c:pt idx="3776">
                  <c:v>1.5971982620842613</c:v>
                </c:pt>
                <c:pt idx="3777">
                  <c:v>1.6068865668027947</c:v>
                </c:pt>
                <c:pt idx="3778">
                  <c:v>1.6166191739868709</c:v>
                </c:pt>
                <c:pt idx="3779">
                  <c:v>1.626393691935744</c:v>
                </c:pt>
                <c:pt idx="3780">
                  <c:v>1.6362077291677624</c:v>
                </c:pt>
                <c:pt idx="3781">
                  <c:v>1.6460588946722896</c:v>
                </c:pt>
                <c:pt idx="3782">
                  <c:v>1.6559447981601796</c:v>
                </c:pt>
                <c:pt idx="3783">
                  <c:v>1.6658630503134992</c:v>
                </c:pt>
                <c:pt idx="3784">
                  <c:v>1.6758112630351716</c:v>
                </c:pt>
                <c:pt idx="3785">
                  <c:v>1.6857870496991993</c:v>
                </c:pt>
                <c:pt idx="3786">
                  <c:v>1.6957880254020321</c:v>
                </c:pt>
                <c:pt idx="3787">
                  <c:v>1.7058118072155442</c:v>
                </c:pt>
                <c:pt idx="3788">
                  <c:v>1.7158560144422026</c:v>
                </c:pt>
                <c:pt idx="3789">
                  <c:v>1.7259182688727666</c:v>
                </c:pt>
                <c:pt idx="3790">
                  <c:v>1.7359961950469653</c:v>
                </c:pt>
                <c:pt idx="3791">
                  <c:v>1.7460874205174779</c:v>
                </c:pt>
                <c:pt idx="3792">
                  <c:v>1.7561895761175041</c:v>
                </c:pt>
                <c:pt idx="3793">
                  <c:v>1.766300296232252</c:v>
                </c:pt>
                <c:pt idx="3794">
                  <c:v>1.7764172190745144</c:v>
                </c:pt>
                <c:pt idx="3795">
                  <c:v>1.7865379869645721</c:v>
                </c:pt>
                <c:pt idx="3796">
                  <c:v>1.7966602466145538</c:v>
                </c:pt>
                <c:pt idx="3797">
                  <c:v>1.8067816494174358</c:v>
                </c:pt>
                <c:pt idx="3798">
                  <c:v>1.816899851740746</c:v>
                </c:pt>
                <c:pt idx="3799">
                  <c:v>1.82701251522506</c:v>
                </c:pt>
                <c:pt idx="3800">
                  <c:v>1.8371173070873552</c:v>
                </c:pt>
                <c:pt idx="3801">
                  <c:v>1.8472119004292269</c:v>
                </c:pt>
                <c:pt idx="3802">
                  <c:v>1.8572939745499872</c:v>
                </c:pt>
                <c:pt idx="3803">
                  <c:v>1.8673612152646411</c:v>
                </c:pt>
                <c:pt idx="3804">
                  <c:v>1.8774113152266518</c:v>
                </c:pt>
                <c:pt idx="3805">
                  <c:v>1.8874419742554973</c:v>
                </c:pt>
                <c:pt idx="3806">
                  <c:v>1.8974508996689257</c:v>
                </c:pt>
                <c:pt idx="3807">
                  <c:v>1.9074358066197983</c:v>
                </c:pt>
                <c:pt idx="3808">
                  <c:v>1.917394418437453</c:v>
                </c:pt>
                <c:pt idx="3809">
                  <c:v>1.9273244669734384</c:v>
                </c:pt>
                <c:pt idx="3810">
                  <c:v>1.937223692951495</c:v>
                </c:pt>
                <c:pt idx="3811">
                  <c:v>1.9470898463216741</c:v>
                </c:pt>
                <c:pt idx="3812">
                  <c:v>1.9569206866183952</c:v>
                </c:pt>
                <c:pt idx="3813">
                  <c:v>1.9667139833223017</c:v>
                </c:pt>
                <c:pt idx="3814">
                  <c:v>1.976467516225749</c:v>
                </c:pt>
                <c:pt idx="3815">
                  <c:v>1.9861790758017468</c:v>
                </c:pt>
                <c:pt idx="3816">
                  <c:v>1.9958464635761581</c:v>
                </c:pt>
                <c:pt idx="3817">
                  <c:v>2.0054674925029752</c:v>
                </c:pt>
                <c:pt idx="3818">
                  <c:v>2.0150399873424609</c:v>
                </c:pt>
                <c:pt idx="3819">
                  <c:v>2.024561785041985</c:v>
                </c:pt>
                <c:pt idx="3820">
                  <c:v>2.0340307351192903</c:v>
                </c:pt>
                <c:pt idx="3821">
                  <c:v>2.0434447000480858</c:v>
                </c:pt>
                <c:pt idx="3822">
                  <c:v>2.0528015556455936</c:v>
                </c:pt>
                <c:pt idx="3823">
                  <c:v>2.0620991914620017</c:v>
                </c:pt>
                <c:pt idx="3824">
                  <c:v>2.0713355111714962</c:v>
                </c:pt>
                <c:pt idx="3825">
                  <c:v>2.0805084329646877</c:v>
                </c:pt>
                <c:pt idx="3826">
                  <c:v>2.0896158899422388</c:v>
                </c:pt>
                <c:pt idx="3827">
                  <c:v>2.0986558305093976</c:v>
                </c:pt>
                <c:pt idx="3828">
                  <c:v>2.1076262187713199</c:v>
                </c:pt>
                <c:pt idx="3829">
                  <c:v>2.11652503492884</c:v>
                </c:pt>
                <c:pt idx="3830">
                  <c:v>2.1253502756746259</c:v>
                </c:pt>
                <c:pt idx="3831">
                  <c:v>2.1340999545892743</c:v>
                </c:pt>
                <c:pt idx="3832">
                  <c:v>2.1427721025373851</c:v>
                </c:pt>
                <c:pt idx="3833">
                  <c:v>2.1513647680631891</c:v>
                </c:pt>
                <c:pt idx="3834">
                  <c:v>2.1598760177856233</c:v>
                </c:pt>
                <c:pt idx="3835">
                  <c:v>2.1683039367925994</c:v>
                </c:pt>
                <c:pt idx="3836">
                  <c:v>2.1766466290342472</c:v>
                </c:pt>
                <c:pt idx="3837">
                  <c:v>2.1849022177149848</c:v>
                </c:pt>
                <c:pt idx="3838">
                  <c:v>2.1930688456840581</c:v>
                </c:pt>
                <c:pt idx="3839">
                  <c:v>2.2011446758245459</c:v>
                </c:pt>
                <c:pt idx="3840">
                  <c:v>2.2091278914404437</c:v>
                </c:pt>
                <c:pt idx="3841">
                  <c:v>2.2170166966417231</c:v>
                </c:pt>
                <c:pt idx="3842">
                  <c:v>2.2248093167271632</c:v>
                </c:pt>
                <c:pt idx="3843">
                  <c:v>2.2325039985646917</c:v>
                </c:pt>
                <c:pt idx="3844">
                  <c:v>2.2400990109691232</c:v>
                </c:pt>
                <c:pt idx="3845">
                  <c:v>2.2475926450770478</c:v>
                </c:pt>
                <c:pt idx="3846">
                  <c:v>2.2549832147186915</c:v>
                </c:pt>
                <c:pt idx="3847">
                  <c:v>2.2622690567866242</c:v>
                </c:pt>
                <c:pt idx="3848">
                  <c:v>2.2694485316009825</c:v>
                </c:pt>
                <c:pt idx="3849">
                  <c:v>2.2765200232712233</c:v>
                </c:pt>
                <c:pt idx="3850">
                  <c:v>2.2834819400540778</c:v>
                </c:pt>
                <c:pt idx="3851">
                  <c:v>2.2903327147076005</c:v>
                </c:pt>
                <c:pt idx="3852">
                  <c:v>2.2970708048411499</c:v>
                </c:pt>
                <c:pt idx="3853">
                  <c:v>2.303694693261106</c:v>
                </c:pt>
                <c:pt idx="3854">
                  <c:v>2.3102028883121601</c:v>
                </c:pt>
                <c:pt idx="3855">
                  <c:v>2.3165939242140619</c:v>
                </c:pt>
                <c:pt idx="3856">
                  <c:v>2.3228663613936216</c:v>
                </c:pt>
                <c:pt idx="3857">
                  <c:v>2.3290187868118162</c:v>
                </c:pt>
                <c:pt idx="3858">
                  <c:v>2.335049814285882</c:v>
                </c:pt>
                <c:pt idx="3859">
                  <c:v>2.3409580848062577</c:v>
                </c:pt>
                <c:pt idx="3860">
                  <c:v>2.3467422668481297</c:v>
                </c:pt>
                <c:pt idx="3861">
                  <c:v>2.3524010566776097</c:v>
                </c:pt>
                <c:pt idx="3862">
                  <c:v>2.3579331786522548</c:v>
                </c:pt>
                <c:pt idx="3863">
                  <c:v>2.3633373855158886</c:v>
                </c:pt>
                <c:pt idx="3864">
                  <c:v>2.3686124586875832</c:v>
                </c:pt>
                <c:pt idx="3865">
                  <c:v>2.3737572085446152</c:v>
                </c:pt>
                <c:pt idx="3866">
                  <c:v>2.3787704746993579</c:v>
                </c:pt>
                <c:pt idx="3867">
                  <c:v>2.3836511262699571</c:v>
                </c:pt>
                <c:pt idx="3868">
                  <c:v>2.3883980621446392</c:v>
                </c:pt>
                <c:pt idx="3869">
                  <c:v>2.3930102112396057</c:v>
                </c:pt>
                <c:pt idx="3870">
                  <c:v>2.3974865327503552</c:v>
                </c:pt>
                <c:pt idx="3871">
                  <c:v>2.401826016396345</c:v>
                </c:pt>
                <c:pt idx="3872">
                  <c:v>2.4060276826589084</c:v>
                </c:pt>
                <c:pt idx="3873">
                  <c:v>2.4100905830122947</c:v>
                </c:pt>
                <c:pt idx="3874">
                  <c:v>2.4140138001477571</c:v>
                </c:pt>
                <c:pt idx="3875">
                  <c:v>2.4177964481906016</c:v>
                </c:pt>
                <c:pt idx="3876">
                  <c:v>2.421437672910105</c:v>
                </c:pt>
                <c:pt idx="3877">
                  <c:v>2.4249366519222026</c:v>
                </c:pt>
                <c:pt idx="3878">
                  <c:v>2.4282925948848764</c:v>
                </c:pt>
                <c:pt idx="3879">
                  <c:v>2.4315047436861872</c:v>
                </c:pt>
                <c:pt idx="3880">
                  <c:v>2.434572372624817</c:v>
                </c:pt>
                <c:pt idx="3881">
                  <c:v>2.4374947885831166</c:v>
                </c:pt>
                <c:pt idx="3882">
                  <c:v>2.4402713311925397</c:v>
                </c:pt>
                <c:pt idx="3883">
                  <c:v>2.4429013729914351</c:v>
                </c:pt>
                <c:pt idx="3884">
                  <c:v>2.4453843195750982</c:v>
                </c:pt>
                <c:pt idx="3885">
                  <c:v>2.4477196097380647</c:v>
                </c:pt>
                <c:pt idx="3886">
                  <c:v>2.4499067156085559</c:v>
                </c:pt>
                <c:pt idx="3887">
                  <c:v>2.4519451427750307</c:v>
                </c:pt>
                <c:pt idx="3888">
                  <c:v>2.4538344304048176</c:v>
                </c:pt>
                <c:pt idx="3889">
                  <c:v>2.4555741513547598</c:v>
                </c:pt>
                <c:pt idx="3890">
                  <c:v>2.4571639122738205</c:v>
                </c:pt>
                <c:pt idx="3891">
                  <c:v>2.4586033536976477</c:v>
                </c:pt>
                <c:pt idx="3892">
                  <c:v>2.4598921501350182</c:v>
                </c:pt>
                <c:pt idx="3893">
                  <c:v>2.4610300101461604</c:v>
                </c:pt>
                <c:pt idx="3894">
                  <c:v>2.4620166764129015</c:v>
                </c:pt>
                <c:pt idx="3895">
                  <c:v>2.4628519258006403</c:v>
                </c:pt>
                <c:pt idx="3896">
                  <c:v>2.4635355694121022</c:v>
                </c:pt>
                <c:pt idx="3897">
                  <c:v>2.4640674526328246</c:v>
                </c:pt>
                <c:pt idx="3898">
                  <c:v>2.4644474551684601</c:v>
                </c:pt>
                <c:pt idx="3899">
                  <c:v>2.4646754910737489</c:v>
                </c:pt>
                <c:pt idx="3900">
                  <c:v>2.4647515087732472</c:v>
                </c:pt>
                <c:pt idx="3901">
                  <c:v>2.4646754910737503</c:v>
                </c:pt>
                <c:pt idx="3902">
                  <c:v>2.4644474551684628</c:v>
                </c:pt>
                <c:pt idx="3903">
                  <c:v>2.4640674526328272</c:v>
                </c:pt>
                <c:pt idx="3904">
                  <c:v>2.4635355694121053</c:v>
                </c:pt>
                <c:pt idx="3905">
                  <c:v>2.4628519258006447</c:v>
                </c:pt>
                <c:pt idx="3906">
                  <c:v>2.4620166764129072</c:v>
                </c:pt>
                <c:pt idx="3907">
                  <c:v>2.4610300101461671</c:v>
                </c:pt>
                <c:pt idx="3908">
                  <c:v>2.4598921501350257</c:v>
                </c:pt>
                <c:pt idx="3909">
                  <c:v>2.4586033536976579</c:v>
                </c:pt>
                <c:pt idx="3910">
                  <c:v>2.457163912273832</c:v>
                </c:pt>
                <c:pt idx="3911">
                  <c:v>2.4555741513547713</c:v>
                </c:pt>
                <c:pt idx="3912">
                  <c:v>2.4538344304048278</c:v>
                </c:pt>
                <c:pt idx="3913">
                  <c:v>2.4519451427750401</c:v>
                </c:pt>
                <c:pt idx="3914">
                  <c:v>2.4499067156085679</c:v>
                </c:pt>
                <c:pt idx="3915">
                  <c:v>2.447719609738078</c:v>
                </c:pt>
                <c:pt idx="3916">
                  <c:v>2.4453843195751119</c:v>
                </c:pt>
                <c:pt idx="3917">
                  <c:v>2.4429013729914506</c:v>
                </c:pt>
                <c:pt idx="3918">
                  <c:v>2.4402713311925552</c:v>
                </c:pt>
                <c:pt idx="3919">
                  <c:v>2.4374947885831348</c:v>
                </c:pt>
                <c:pt idx="3920">
                  <c:v>2.4345723726248347</c:v>
                </c:pt>
                <c:pt idx="3921">
                  <c:v>2.4315047436862054</c:v>
                </c:pt>
                <c:pt idx="3922">
                  <c:v>2.4282925948848937</c:v>
                </c:pt>
                <c:pt idx="3923">
                  <c:v>2.4249366519222226</c:v>
                </c:pt>
                <c:pt idx="3924">
                  <c:v>2.4214376729101281</c:v>
                </c:pt>
                <c:pt idx="3925">
                  <c:v>2.4177964481906256</c:v>
                </c:pt>
                <c:pt idx="3926">
                  <c:v>2.4140138001477807</c:v>
                </c:pt>
                <c:pt idx="3927">
                  <c:v>2.41009058301232</c:v>
                </c:pt>
                <c:pt idx="3928">
                  <c:v>2.4060276826589351</c:v>
                </c:pt>
                <c:pt idx="3929">
                  <c:v>2.4018260163963712</c:v>
                </c:pt>
                <c:pt idx="3930">
                  <c:v>2.3974865327503796</c:v>
                </c:pt>
                <c:pt idx="3931">
                  <c:v>2.3930102112396332</c:v>
                </c:pt>
                <c:pt idx="3932">
                  <c:v>2.3883980621446672</c:v>
                </c:pt>
                <c:pt idx="3933">
                  <c:v>2.3836511262699873</c:v>
                </c:pt>
                <c:pt idx="3934">
                  <c:v>2.3787704746993876</c:v>
                </c:pt>
                <c:pt idx="3935">
                  <c:v>2.3737572085446454</c:v>
                </c:pt>
                <c:pt idx="3936">
                  <c:v>2.3686124586876183</c:v>
                </c:pt>
                <c:pt idx="3937">
                  <c:v>2.3633373855159245</c:v>
                </c:pt>
                <c:pt idx="3938">
                  <c:v>2.3579331786522855</c:v>
                </c:pt>
                <c:pt idx="3939">
                  <c:v>2.3524010566776425</c:v>
                </c:pt>
                <c:pt idx="3940">
                  <c:v>2.346742266848163</c:v>
                </c:pt>
                <c:pt idx="3941">
                  <c:v>2.3409580848062927</c:v>
                </c:pt>
                <c:pt idx="3942">
                  <c:v>2.335049814285922</c:v>
                </c:pt>
                <c:pt idx="3943">
                  <c:v>2.3290187868118544</c:v>
                </c:pt>
                <c:pt idx="3944">
                  <c:v>2.3228663613936607</c:v>
                </c:pt>
                <c:pt idx="3945">
                  <c:v>2.3165939242141018</c:v>
                </c:pt>
                <c:pt idx="3946">
                  <c:v>2.3102028883121997</c:v>
                </c:pt>
                <c:pt idx="3947">
                  <c:v>2.3036946932611437</c:v>
                </c:pt>
                <c:pt idx="3948">
                  <c:v>2.297070804841189</c:v>
                </c:pt>
                <c:pt idx="3949">
                  <c:v>2.2903327147076404</c:v>
                </c:pt>
                <c:pt idx="3950">
                  <c:v>2.2834819400541209</c:v>
                </c:pt>
                <c:pt idx="3951">
                  <c:v>2.2765200232712677</c:v>
                </c:pt>
                <c:pt idx="3952">
                  <c:v>2.2694485316010273</c:v>
                </c:pt>
                <c:pt idx="3953">
                  <c:v>2.2622690567866686</c:v>
                </c:pt>
                <c:pt idx="3954">
                  <c:v>2.2549832147187381</c:v>
                </c:pt>
                <c:pt idx="3955">
                  <c:v>2.2475926450770909</c:v>
                </c:pt>
                <c:pt idx="3956">
                  <c:v>2.2400990109691672</c:v>
                </c:pt>
                <c:pt idx="3957">
                  <c:v>2.232503998564737</c:v>
                </c:pt>
                <c:pt idx="3958">
                  <c:v>2.2248093167272089</c:v>
                </c:pt>
                <c:pt idx="3959">
                  <c:v>2.2170166966417741</c:v>
                </c:pt>
                <c:pt idx="3960">
                  <c:v>2.2091278914404953</c:v>
                </c:pt>
                <c:pt idx="3961">
                  <c:v>2.2011446758245978</c:v>
                </c:pt>
                <c:pt idx="3962">
                  <c:v>2.1930688456841088</c:v>
                </c:pt>
                <c:pt idx="3963">
                  <c:v>2.1849022177150372</c:v>
                </c:pt>
                <c:pt idx="3964">
                  <c:v>2.1766466290342965</c:v>
                </c:pt>
                <c:pt idx="3965">
                  <c:v>2.1683039367926482</c:v>
                </c:pt>
                <c:pt idx="3966">
                  <c:v>2.1598760177856731</c:v>
                </c:pt>
                <c:pt idx="3967">
                  <c:v>2.1513647680632402</c:v>
                </c:pt>
                <c:pt idx="3968">
                  <c:v>2.1427721025374402</c:v>
                </c:pt>
                <c:pt idx="3969">
                  <c:v>2.1340999545893298</c:v>
                </c:pt>
                <c:pt idx="3970">
                  <c:v>2.1253502756746818</c:v>
                </c:pt>
                <c:pt idx="3971">
                  <c:v>2.1165250349288969</c:v>
                </c:pt>
                <c:pt idx="3972">
                  <c:v>2.1076262187713759</c:v>
                </c:pt>
                <c:pt idx="3973">
                  <c:v>2.0986558305094523</c:v>
                </c:pt>
                <c:pt idx="3974">
                  <c:v>2.0896158899422921</c:v>
                </c:pt>
                <c:pt idx="3975">
                  <c:v>2.0805084329647423</c:v>
                </c:pt>
                <c:pt idx="3976">
                  <c:v>2.0713355111715486</c:v>
                </c:pt>
                <c:pt idx="3977">
                  <c:v>2.0620991914620599</c:v>
                </c:pt>
                <c:pt idx="3978">
                  <c:v>2.0528015556456531</c:v>
                </c:pt>
                <c:pt idx="3979">
                  <c:v>2.0434447000481448</c:v>
                </c:pt>
                <c:pt idx="3980">
                  <c:v>2.0340307351193494</c:v>
                </c:pt>
                <c:pt idx="3981">
                  <c:v>2.0245617850420414</c:v>
                </c:pt>
                <c:pt idx="3982">
                  <c:v>2.0150399873425182</c:v>
                </c:pt>
                <c:pt idx="3983">
                  <c:v>2.0054674925030307</c:v>
                </c:pt>
                <c:pt idx="3984">
                  <c:v>1.9958464635762161</c:v>
                </c:pt>
                <c:pt idx="3985">
                  <c:v>1.9861790758018079</c:v>
                </c:pt>
                <c:pt idx="3986">
                  <c:v>1.9764675162258105</c:v>
                </c:pt>
                <c:pt idx="3987">
                  <c:v>1.9667139833223632</c:v>
                </c:pt>
                <c:pt idx="3988">
                  <c:v>1.9569206866184574</c:v>
                </c:pt>
                <c:pt idx="3989">
                  <c:v>1.9470898463217372</c:v>
                </c:pt>
                <c:pt idx="3990">
                  <c:v>1.9372236929515538</c:v>
                </c:pt>
                <c:pt idx="3991">
                  <c:v>1.9273244669734964</c:v>
                </c:pt>
                <c:pt idx="3992">
                  <c:v>1.9173944184375118</c:v>
                </c:pt>
                <c:pt idx="3993">
                  <c:v>1.9074358066198569</c:v>
                </c:pt>
                <c:pt idx="3994">
                  <c:v>1.8974508996689881</c:v>
                </c:pt>
                <c:pt idx="3995">
                  <c:v>1.8874419742555617</c:v>
                </c:pt>
                <c:pt idx="3996">
                  <c:v>1.877411315226716</c:v>
                </c:pt>
                <c:pt idx="3997">
                  <c:v>1.8673612152647052</c:v>
                </c:pt>
                <c:pt idx="3998">
                  <c:v>1.8572939745500519</c:v>
                </c:pt>
                <c:pt idx="3999">
                  <c:v>1.8472119004292862</c:v>
                </c:pt>
                <c:pt idx="4000">
                  <c:v>1.8371173070874138</c:v>
                </c:pt>
                <c:pt idx="4001">
                  <c:v>1.8270125152251195</c:v>
                </c:pt>
                <c:pt idx="4002">
                  <c:v>1.8168998517408053</c:v>
                </c:pt>
                <c:pt idx="4003">
                  <c:v>1.8067816494175002</c:v>
                </c:pt>
                <c:pt idx="4004">
                  <c:v>1.7966602466146178</c:v>
                </c:pt>
                <c:pt idx="4005">
                  <c:v>1.7865379869646363</c:v>
                </c:pt>
                <c:pt idx="4006">
                  <c:v>1.7764172190745784</c:v>
                </c:pt>
                <c:pt idx="4007">
                  <c:v>1.7663002962323118</c:v>
                </c:pt>
                <c:pt idx="4008">
                  <c:v>1.7561895761175637</c:v>
                </c:pt>
                <c:pt idx="4009">
                  <c:v>1.7460874205175378</c:v>
                </c:pt>
                <c:pt idx="4010">
                  <c:v>1.7359961950470244</c:v>
                </c:pt>
                <c:pt idx="4011">
                  <c:v>1.7259182688728298</c:v>
                </c:pt>
                <c:pt idx="4012">
                  <c:v>1.7158560144422659</c:v>
                </c:pt>
                <c:pt idx="4013">
                  <c:v>1.7058118072156072</c:v>
                </c:pt>
                <c:pt idx="4014">
                  <c:v>1.6957880254020961</c:v>
                </c:pt>
                <c:pt idx="4015">
                  <c:v>1.6857870496992635</c:v>
                </c:pt>
                <c:pt idx="4016">
                  <c:v>1.6758112630352304</c:v>
                </c:pt>
                <c:pt idx="4017">
                  <c:v>1.6658630503135579</c:v>
                </c:pt>
                <c:pt idx="4018">
                  <c:v>1.6559447981602387</c:v>
                </c:pt>
                <c:pt idx="4019">
                  <c:v>1.6460588946723473</c:v>
                </c:pt>
                <c:pt idx="4020">
                  <c:v>1.6362077291678245</c:v>
                </c:pt>
                <c:pt idx="4021">
                  <c:v>1.6263936919358057</c:v>
                </c:pt>
                <c:pt idx="4022">
                  <c:v>1.6166191739869324</c:v>
                </c:pt>
                <c:pt idx="4023">
                  <c:v>1.6068865668028562</c:v>
                </c:pt>
                <c:pt idx="4024">
                  <c:v>1.597198262084323</c:v>
                </c:pt>
                <c:pt idx="4025">
                  <c:v>1.5875566514969919</c:v>
                </c:pt>
                <c:pt idx="4026">
                  <c:v>1.5779641264141449</c:v>
                </c:pt>
                <c:pt idx="4027">
                  <c:v>1.5684230776554378</c:v>
                </c:pt>
                <c:pt idx="4028">
                  <c:v>1.5589358952206822</c:v>
                </c:pt>
                <c:pt idx="4029">
                  <c:v>1.5495049680177084</c:v>
                </c:pt>
                <c:pt idx="4030">
                  <c:v>1.5401326835831588</c:v>
                </c:pt>
                <c:pt idx="4031">
                  <c:v>1.5308214277952024</c:v>
                </c:pt>
                <c:pt idx="4032">
                  <c:v>1.5215735845768623</c:v>
                </c:pt>
                <c:pt idx="4033">
                  <c:v>1.5123915355888007</c:v>
                </c:pt>
                <c:pt idx="4034">
                  <c:v>1.5032776599102273</c:v>
                </c:pt>
                <c:pt idx="4035">
                  <c:v>1.4942343337065995</c:v>
                </c:pt>
                <c:pt idx="4036">
                  <c:v>1.4852639298826977</c:v>
                </c:pt>
                <c:pt idx="4037">
                  <c:v>1.4763688177196337</c:v>
                </c:pt>
                <c:pt idx="4038">
                  <c:v>1.4675513624943035</c:v>
                </c:pt>
                <c:pt idx="4039">
                  <c:v>1.4588139250797021</c:v>
                </c:pt>
                <c:pt idx="4040">
                  <c:v>1.450158861524607</c:v>
                </c:pt>
                <c:pt idx="4041">
                  <c:v>1.4415885226109282</c:v>
                </c:pt>
                <c:pt idx="4042">
                  <c:v>1.4331052533871496</c:v>
                </c:pt>
                <c:pt idx="4043">
                  <c:v>1.4247113926761807</c:v>
                </c:pt>
                <c:pt idx="4044">
                  <c:v>1.4164092725559407</c:v>
                </c:pt>
                <c:pt idx="4045">
                  <c:v>1.4082012178110306</c:v>
                </c:pt>
                <c:pt idx="4046">
                  <c:v>1.4000895453537867</c:v>
                </c:pt>
                <c:pt idx="4047">
                  <c:v>1.3920765636130581</c:v>
                </c:pt>
                <c:pt idx="4048">
                  <c:v>1.384164571889114</c:v>
                </c:pt>
                <c:pt idx="4049">
                  <c:v>1.3763558596730343</c:v>
                </c:pt>
                <c:pt idx="4050">
                  <c:v>1.3686527059290281</c:v>
                </c:pt>
                <c:pt idx="4051">
                  <c:v>1.3610573783382425</c:v>
                </c:pt>
                <c:pt idx="4052">
                  <c:v>1.353572132502568</c:v>
                </c:pt>
                <c:pt idx="4053">
                  <c:v>1.346199211107179</c:v>
                </c:pt>
                <c:pt idx="4054">
                  <c:v>1.3389408430405261</c:v>
                </c:pt>
                <c:pt idx="4055">
                  <c:v>1.3317992424706981</c:v>
                </c:pt>
                <c:pt idx="4056">
                  <c:v>1.3247766078771914</c:v>
                </c:pt>
                <c:pt idx="4057">
                  <c:v>1.3178751210372417</c:v>
                </c:pt>
                <c:pt idx="4058">
                  <c:v>1.3110969459660711</c:v>
                </c:pt>
                <c:pt idx="4059">
                  <c:v>1.3044442278106119</c:v>
                </c:pt>
                <c:pt idx="4060">
                  <c:v>1.2979190916964016</c:v>
                </c:pt>
                <c:pt idx="4061">
                  <c:v>1.291523641527643</c:v>
                </c:pt>
                <c:pt idx="4062">
                  <c:v>1.2852599587406184</c:v>
                </c:pt>
                <c:pt idx="4063">
                  <c:v>1.2791301010108891</c:v>
                </c:pt>
                <c:pt idx="4064">
                  <c:v>1.2731361009150384</c:v>
                </c:pt>
                <c:pt idx="4065">
                  <c:v>1.2672799645479111</c:v>
                </c:pt>
                <c:pt idx="4066">
                  <c:v>1.2615636700967157</c:v>
                </c:pt>
                <c:pt idx="4067">
                  <c:v>1.2559891663735381</c:v>
                </c:pt>
                <c:pt idx="4068">
                  <c:v>1.2505583713082424</c:v>
                </c:pt>
                <c:pt idx="4069">
                  <c:v>1.2452731704040079</c:v>
                </c:pt>
                <c:pt idx="4070">
                  <c:v>1.240135415158109</c:v>
                </c:pt>
                <c:pt idx="4071">
                  <c:v>1.2351469214508541</c:v>
                </c:pt>
                <c:pt idx="4072">
                  <c:v>1.2303094679060043</c:v>
                </c:pt>
                <c:pt idx="4073">
                  <c:v>1.2256247942262604</c:v>
                </c:pt>
                <c:pt idx="4074">
                  <c:v>1.2210945995077922</c:v>
                </c:pt>
                <c:pt idx="4075">
                  <c:v>1.2167205405381094</c:v>
                </c:pt>
                <c:pt idx="4076">
                  <c:v>1.212504230081858</c:v>
                </c:pt>
                <c:pt idx="4077">
                  <c:v>1.2084472351594864</c:v>
                </c:pt>
                <c:pt idx="4078">
                  <c:v>1.2045510753239506</c:v>
                </c:pt>
                <c:pt idx="4079">
                  <c:v>1.2008172209409511</c:v>
                </c:pt>
                <c:pt idx="4080">
                  <c:v>1.1972470914784041</c:v>
                </c:pt>
                <c:pt idx="4081">
                  <c:v>1.1938420538110581</c:v>
                </c:pt>
                <c:pt idx="4082">
                  <c:v>1.1906034205463694</c:v>
                </c:pt>
                <c:pt idx="4083">
                  <c:v>1.1875324483778924</c:v>
                </c:pt>
                <c:pt idx="4084">
                  <c:v>1.1846303364725361</c:v>
                </c:pt>
                <c:pt idx="4085">
                  <c:v>1.1818982248981069</c:v>
                </c:pt>
                <c:pt idx="4086">
                  <c:v>1.1793371930976184</c:v>
                </c:pt>
                <c:pt idx="4087">
                  <c:v>1.1769482584167701</c:v>
                </c:pt>
                <c:pt idx="4088">
                  <c:v>1.1747323746909901</c:v>
                </c:pt>
                <c:pt idx="4089">
                  <c:v>1.1726904308982777</c:v>
                </c:pt>
                <c:pt idx="4090">
                  <c:v>1.1708232498839475</c:v>
                </c:pt>
                <c:pt idx="4091">
                  <c:v>1.1691315871631516</c:v>
                </c:pt>
                <c:pt idx="4092">
                  <c:v>1.1676161298068033</c:v>
                </c:pt>
                <c:pt idx="4093">
                  <c:v>1.1662774954162127</c:v>
                </c:pt>
                <c:pt idx="4094">
                  <c:v>1.16511623119142</c:v>
                </c:pt>
                <c:pt idx="4095">
                  <c:v>1.1641328130977682</c:v>
                </c:pt>
                <c:pt idx="4096">
                  <c:v>1.1633276451348646</c:v>
                </c:pt>
                <c:pt idx="4097">
                  <c:v>1.1627010587116189</c:v>
                </c:pt>
                <c:pt idx="4098">
                  <c:v>1.1622533121304635</c:v>
                </c:pt>
                <c:pt idx="4099">
                  <c:v>1.1619845901834478</c:v>
                </c:pt>
                <c:pt idx="4100">
                  <c:v>1.1618950038622251</c:v>
                </c:pt>
                <c:pt idx="4101">
                  <c:v>1.1619845901834458</c:v>
                </c:pt>
                <c:pt idx="4102">
                  <c:v>1.1622533121304612</c:v>
                </c:pt>
                <c:pt idx="4103">
                  <c:v>1.162701058711616</c:v>
                </c:pt>
                <c:pt idx="4104">
                  <c:v>1.1633276451348602</c:v>
                </c:pt>
                <c:pt idx="4105">
                  <c:v>1.1641328130977626</c:v>
                </c:pt>
                <c:pt idx="4106">
                  <c:v>1.1651162311914129</c:v>
                </c:pt>
                <c:pt idx="4107">
                  <c:v>1.1662774954162045</c:v>
                </c:pt>
                <c:pt idx="4108">
                  <c:v>1.1676161298067935</c:v>
                </c:pt>
                <c:pt idx="4109">
                  <c:v>1.1691315871631398</c:v>
                </c:pt>
                <c:pt idx="4110">
                  <c:v>1.1708232498839355</c:v>
                </c:pt>
                <c:pt idx="4111">
                  <c:v>1.1726904308982653</c:v>
                </c:pt>
                <c:pt idx="4112">
                  <c:v>1.1747323746909761</c:v>
                </c:pt>
                <c:pt idx="4113">
                  <c:v>1.1769482584167559</c:v>
                </c:pt>
                <c:pt idx="4114">
                  <c:v>1.1793371930976024</c:v>
                </c:pt>
                <c:pt idx="4115">
                  <c:v>1.1818982248980903</c:v>
                </c:pt>
                <c:pt idx="4116">
                  <c:v>1.1846303364725173</c:v>
                </c:pt>
                <c:pt idx="4117">
                  <c:v>1.187532448377872</c:v>
                </c:pt>
                <c:pt idx="4118">
                  <c:v>1.1906034205463483</c:v>
                </c:pt>
                <c:pt idx="4119">
                  <c:v>1.1938420538110361</c:v>
                </c:pt>
                <c:pt idx="4120">
                  <c:v>1.1972470914783826</c:v>
                </c:pt>
                <c:pt idx="4121">
                  <c:v>1.200817220940928</c:v>
                </c:pt>
                <c:pt idx="4122">
                  <c:v>1.2045510753239264</c:v>
                </c:pt>
                <c:pt idx="4123">
                  <c:v>1.2084472351594611</c:v>
                </c:pt>
                <c:pt idx="4124">
                  <c:v>1.2125042300818321</c:v>
                </c:pt>
                <c:pt idx="4125">
                  <c:v>1.2167205405380799</c:v>
                </c:pt>
                <c:pt idx="4126">
                  <c:v>1.2210945995077618</c:v>
                </c:pt>
                <c:pt idx="4127">
                  <c:v>1.2256247942262291</c:v>
                </c:pt>
                <c:pt idx="4128">
                  <c:v>1.2303094679059738</c:v>
                </c:pt>
                <c:pt idx="4129">
                  <c:v>1.2351469214508239</c:v>
                </c:pt>
                <c:pt idx="4130">
                  <c:v>1.2401354151580768</c:v>
                </c:pt>
                <c:pt idx="4131">
                  <c:v>1.2452731704039752</c:v>
                </c:pt>
                <c:pt idx="4132">
                  <c:v>1.2505583713082087</c:v>
                </c:pt>
                <c:pt idx="4133">
                  <c:v>1.2559891663735034</c:v>
                </c:pt>
                <c:pt idx="4134">
                  <c:v>1.2615636700966761</c:v>
                </c:pt>
                <c:pt idx="4135">
                  <c:v>1.2672799645478721</c:v>
                </c:pt>
                <c:pt idx="4136">
                  <c:v>1.2731361009149973</c:v>
                </c:pt>
                <c:pt idx="4137">
                  <c:v>1.2791301010108507</c:v>
                </c:pt>
                <c:pt idx="4138">
                  <c:v>1.2852599587405789</c:v>
                </c:pt>
                <c:pt idx="4139">
                  <c:v>1.2915236415276028</c:v>
                </c:pt>
                <c:pt idx="4140">
                  <c:v>1.2979190916963599</c:v>
                </c:pt>
                <c:pt idx="4141">
                  <c:v>1.3044442278105699</c:v>
                </c:pt>
                <c:pt idx="4142">
                  <c:v>1.3110969459660253</c:v>
                </c:pt>
                <c:pt idx="4143">
                  <c:v>1.3178751210371944</c:v>
                </c:pt>
                <c:pt idx="4144">
                  <c:v>1.3247766078771444</c:v>
                </c:pt>
                <c:pt idx="4145">
                  <c:v>1.3317992424706502</c:v>
                </c:pt>
                <c:pt idx="4146">
                  <c:v>1.3389408430404799</c:v>
                </c:pt>
                <c:pt idx="4147">
                  <c:v>1.346199211107133</c:v>
                </c:pt>
                <c:pt idx="4148">
                  <c:v>1.3535721325025218</c:v>
                </c:pt>
                <c:pt idx="4149">
                  <c:v>1.3610573783381941</c:v>
                </c:pt>
                <c:pt idx="4150">
                  <c:v>1.3686527059289799</c:v>
                </c:pt>
                <c:pt idx="4151">
                  <c:v>1.3763558596729801</c:v>
                </c:pt>
                <c:pt idx="4152">
                  <c:v>1.3841645718890605</c:v>
                </c:pt>
                <c:pt idx="4153">
                  <c:v>1.3920765636130041</c:v>
                </c:pt>
                <c:pt idx="4154">
                  <c:v>1.4000895453537321</c:v>
                </c:pt>
                <c:pt idx="4155">
                  <c:v>1.4082012178109777</c:v>
                </c:pt>
                <c:pt idx="4156">
                  <c:v>1.4164092725558879</c:v>
                </c:pt>
                <c:pt idx="4157">
                  <c:v>1.4247113926761272</c:v>
                </c:pt>
                <c:pt idx="4158">
                  <c:v>1.4331052533870965</c:v>
                </c:pt>
                <c:pt idx="4159">
                  <c:v>1.441588522610874</c:v>
                </c:pt>
                <c:pt idx="4160">
                  <c:v>1.4501588615245489</c:v>
                </c:pt>
                <c:pt idx="4161">
                  <c:v>1.4588139250796428</c:v>
                </c:pt>
                <c:pt idx="4162">
                  <c:v>1.4675513624942438</c:v>
                </c:pt>
                <c:pt idx="4163">
                  <c:v>1.476368817719578</c:v>
                </c:pt>
                <c:pt idx="4164">
                  <c:v>1.4852639298826409</c:v>
                </c:pt>
                <c:pt idx="4165">
                  <c:v>1.4942343337065425</c:v>
                </c:pt>
                <c:pt idx="4166">
                  <c:v>1.5032776599101696</c:v>
                </c:pt>
                <c:pt idx="4167">
                  <c:v>1.5123915355887425</c:v>
                </c:pt>
                <c:pt idx="4168">
                  <c:v>1.5215735845768001</c:v>
                </c:pt>
                <c:pt idx="4169">
                  <c:v>1.5308214277951384</c:v>
                </c:pt>
                <c:pt idx="4170">
                  <c:v>1.5401326835830951</c:v>
                </c:pt>
                <c:pt idx="4171">
                  <c:v>1.5495049680176438</c:v>
                </c:pt>
                <c:pt idx="4172">
                  <c:v>1.558935895220622</c:v>
                </c:pt>
                <c:pt idx="4173">
                  <c:v>1.5684230776553763</c:v>
                </c:pt>
                <c:pt idx="4174">
                  <c:v>1.5779641264140842</c:v>
                </c:pt>
                <c:pt idx="4175">
                  <c:v>1.587556651496931</c:v>
                </c:pt>
                <c:pt idx="4176">
                  <c:v>1.5971982620842613</c:v>
                </c:pt>
                <c:pt idx="4177">
                  <c:v>1.6068865668027903</c:v>
                </c:pt>
                <c:pt idx="4178">
                  <c:v>1.6166191739868665</c:v>
                </c:pt>
                <c:pt idx="4179">
                  <c:v>1.6263936919357391</c:v>
                </c:pt>
                <c:pt idx="4180">
                  <c:v>1.6362077291677577</c:v>
                </c:pt>
                <c:pt idx="4181">
                  <c:v>1.6460588946722849</c:v>
                </c:pt>
                <c:pt idx="4182">
                  <c:v>1.6559447981601751</c:v>
                </c:pt>
                <c:pt idx="4183">
                  <c:v>1.6658630503134946</c:v>
                </c:pt>
                <c:pt idx="4184">
                  <c:v>1.6758112630351663</c:v>
                </c:pt>
                <c:pt idx="4185">
                  <c:v>1.6857870496991991</c:v>
                </c:pt>
                <c:pt idx="4186">
                  <c:v>1.6957880254020281</c:v>
                </c:pt>
                <c:pt idx="4187">
                  <c:v>1.7058118072155395</c:v>
                </c:pt>
                <c:pt idx="4188">
                  <c:v>1.715856014442197</c:v>
                </c:pt>
                <c:pt idx="4189">
                  <c:v>1.7259182688727619</c:v>
                </c:pt>
                <c:pt idx="4190">
                  <c:v>1.7359961950469609</c:v>
                </c:pt>
                <c:pt idx="4191">
                  <c:v>1.7460874205174723</c:v>
                </c:pt>
                <c:pt idx="4192">
                  <c:v>1.7561895761174986</c:v>
                </c:pt>
                <c:pt idx="4193">
                  <c:v>1.7663002962322478</c:v>
                </c:pt>
                <c:pt idx="4194">
                  <c:v>1.7764172190745142</c:v>
                </c:pt>
                <c:pt idx="4195">
                  <c:v>1.7865379869645681</c:v>
                </c:pt>
                <c:pt idx="4196">
                  <c:v>1.796660246614548</c:v>
                </c:pt>
                <c:pt idx="4197">
                  <c:v>1.8067816494174302</c:v>
                </c:pt>
                <c:pt idx="4198">
                  <c:v>1.8168998517407409</c:v>
                </c:pt>
                <c:pt idx="4199">
                  <c:v>1.827012515225056</c:v>
                </c:pt>
                <c:pt idx="4200">
                  <c:v>1.8371173070873499</c:v>
                </c:pt>
                <c:pt idx="4201">
                  <c:v>1.847211900429222</c:v>
                </c:pt>
                <c:pt idx="4202">
                  <c:v>1.8572939745499872</c:v>
                </c:pt>
                <c:pt idx="4203">
                  <c:v>1.8673612152646364</c:v>
                </c:pt>
                <c:pt idx="4204">
                  <c:v>1.8774113152266478</c:v>
                </c:pt>
                <c:pt idx="4205">
                  <c:v>1.8874419742554926</c:v>
                </c:pt>
                <c:pt idx="4206">
                  <c:v>1.8974508996689201</c:v>
                </c:pt>
                <c:pt idx="4207">
                  <c:v>1.9074358066197941</c:v>
                </c:pt>
                <c:pt idx="4208">
                  <c:v>1.9173944184374483</c:v>
                </c:pt>
                <c:pt idx="4209">
                  <c:v>1.9273244669734335</c:v>
                </c:pt>
                <c:pt idx="4210">
                  <c:v>1.9372236929514906</c:v>
                </c:pt>
                <c:pt idx="4211">
                  <c:v>1.9470898463216741</c:v>
                </c:pt>
                <c:pt idx="4212">
                  <c:v>1.9569206866183908</c:v>
                </c:pt>
                <c:pt idx="4213">
                  <c:v>1.9667139833222969</c:v>
                </c:pt>
                <c:pt idx="4214">
                  <c:v>1.9764675162257443</c:v>
                </c:pt>
                <c:pt idx="4215">
                  <c:v>1.9861790758017428</c:v>
                </c:pt>
                <c:pt idx="4216">
                  <c:v>1.9958464635761541</c:v>
                </c:pt>
                <c:pt idx="4217">
                  <c:v>2.0054674925029699</c:v>
                </c:pt>
                <c:pt idx="4218">
                  <c:v>2.0150399873424583</c:v>
                </c:pt>
                <c:pt idx="4219">
                  <c:v>2.024561785041981</c:v>
                </c:pt>
                <c:pt idx="4220">
                  <c:v>2.0340307351192881</c:v>
                </c:pt>
                <c:pt idx="4221">
                  <c:v>2.0434447000480813</c:v>
                </c:pt>
                <c:pt idx="4222">
                  <c:v>2.0528015556455887</c:v>
                </c:pt>
                <c:pt idx="4223">
                  <c:v>2.0620991914619982</c:v>
                </c:pt>
                <c:pt idx="4224">
                  <c:v>2.0713355111714917</c:v>
                </c:pt>
                <c:pt idx="4225">
                  <c:v>2.0805084329646837</c:v>
                </c:pt>
                <c:pt idx="4226">
                  <c:v>2.0896158899422344</c:v>
                </c:pt>
                <c:pt idx="4227">
                  <c:v>2.0986558305093936</c:v>
                </c:pt>
                <c:pt idx="4228">
                  <c:v>2.1076262187713195</c:v>
                </c:pt>
                <c:pt idx="4229">
                  <c:v>2.1165250349288369</c:v>
                </c:pt>
                <c:pt idx="4230">
                  <c:v>2.1253502756746219</c:v>
                </c:pt>
                <c:pt idx="4231">
                  <c:v>2.1340999545892707</c:v>
                </c:pt>
                <c:pt idx="4232">
                  <c:v>2.1427721025373812</c:v>
                </c:pt>
                <c:pt idx="4233">
                  <c:v>2.1513647680631851</c:v>
                </c:pt>
                <c:pt idx="4234">
                  <c:v>2.1598760177856189</c:v>
                </c:pt>
                <c:pt idx="4235">
                  <c:v>2.1683039367925954</c:v>
                </c:pt>
                <c:pt idx="4236">
                  <c:v>2.1766466290342432</c:v>
                </c:pt>
                <c:pt idx="4237">
                  <c:v>2.1849022177149848</c:v>
                </c:pt>
                <c:pt idx="4238">
                  <c:v>2.1930688456840541</c:v>
                </c:pt>
                <c:pt idx="4239">
                  <c:v>2.2011446758245414</c:v>
                </c:pt>
                <c:pt idx="4240">
                  <c:v>2.2091278914404406</c:v>
                </c:pt>
                <c:pt idx="4241">
                  <c:v>2.2170166966417195</c:v>
                </c:pt>
                <c:pt idx="4242">
                  <c:v>2.2248093167271592</c:v>
                </c:pt>
                <c:pt idx="4243">
                  <c:v>2.2325039985646877</c:v>
                </c:pt>
                <c:pt idx="4244">
                  <c:v>2.2400990109691192</c:v>
                </c:pt>
                <c:pt idx="4245">
                  <c:v>2.2475926450770438</c:v>
                </c:pt>
                <c:pt idx="4246">
                  <c:v>2.2549832147186915</c:v>
                </c:pt>
                <c:pt idx="4247">
                  <c:v>2.2622690567866202</c:v>
                </c:pt>
                <c:pt idx="4248">
                  <c:v>2.2694485316009789</c:v>
                </c:pt>
                <c:pt idx="4249">
                  <c:v>2.2765200232712197</c:v>
                </c:pt>
                <c:pt idx="4250">
                  <c:v>2.2834819400540756</c:v>
                </c:pt>
                <c:pt idx="4251">
                  <c:v>2.2903327147075978</c:v>
                </c:pt>
                <c:pt idx="4252">
                  <c:v>2.2970708048411472</c:v>
                </c:pt>
                <c:pt idx="4253">
                  <c:v>2.303694693261102</c:v>
                </c:pt>
                <c:pt idx="4254">
                  <c:v>2.3102028883121584</c:v>
                </c:pt>
                <c:pt idx="4255">
                  <c:v>2.316593924214061</c:v>
                </c:pt>
                <c:pt idx="4256">
                  <c:v>2.3228663613936185</c:v>
                </c:pt>
                <c:pt idx="4257">
                  <c:v>2.3290187868118131</c:v>
                </c:pt>
                <c:pt idx="4258">
                  <c:v>2.3350498142858789</c:v>
                </c:pt>
                <c:pt idx="4259">
                  <c:v>2.3409580848062563</c:v>
                </c:pt>
                <c:pt idx="4260">
                  <c:v>2.346742266848127</c:v>
                </c:pt>
                <c:pt idx="4261">
                  <c:v>2.352401056677607</c:v>
                </c:pt>
                <c:pt idx="4262">
                  <c:v>2.3579331786522522</c:v>
                </c:pt>
                <c:pt idx="4263">
                  <c:v>2.3633373855158886</c:v>
                </c:pt>
                <c:pt idx="4264">
                  <c:v>2.3686124586875805</c:v>
                </c:pt>
                <c:pt idx="4265">
                  <c:v>2.373757208544613</c:v>
                </c:pt>
                <c:pt idx="4266">
                  <c:v>2.3787704746993557</c:v>
                </c:pt>
                <c:pt idx="4267">
                  <c:v>2.383651126269954</c:v>
                </c:pt>
                <c:pt idx="4268">
                  <c:v>2.3883980621446388</c:v>
                </c:pt>
                <c:pt idx="4269">
                  <c:v>2.3930102112396034</c:v>
                </c:pt>
                <c:pt idx="4270">
                  <c:v>2.3974865327503516</c:v>
                </c:pt>
                <c:pt idx="4271">
                  <c:v>2.4018260163963432</c:v>
                </c:pt>
                <c:pt idx="4272">
                  <c:v>2.4060276826589084</c:v>
                </c:pt>
                <c:pt idx="4273">
                  <c:v>2.4100905830122934</c:v>
                </c:pt>
                <c:pt idx="4274">
                  <c:v>2.4140138001477549</c:v>
                </c:pt>
                <c:pt idx="4275">
                  <c:v>2.4177964481906002</c:v>
                </c:pt>
                <c:pt idx="4276">
                  <c:v>2.4214376729101041</c:v>
                </c:pt>
                <c:pt idx="4277">
                  <c:v>2.4249366519222009</c:v>
                </c:pt>
                <c:pt idx="4278">
                  <c:v>2.4282925948848737</c:v>
                </c:pt>
                <c:pt idx="4279">
                  <c:v>2.4315047436861854</c:v>
                </c:pt>
                <c:pt idx="4280">
                  <c:v>2.4345723726248161</c:v>
                </c:pt>
                <c:pt idx="4281">
                  <c:v>2.4374947885831166</c:v>
                </c:pt>
                <c:pt idx="4282">
                  <c:v>2.4402713311925384</c:v>
                </c:pt>
                <c:pt idx="4283">
                  <c:v>2.4429013729914337</c:v>
                </c:pt>
                <c:pt idx="4284">
                  <c:v>2.4453843195750955</c:v>
                </c:pt>
                <c:pt idx="4285">
                  <c:v>2.4477196097380638</c:v>
                </c:pt>
                <c:pt idx="4286">
                  <c:v>2.4499067156085546</c:v>
                </c:pt>
                <c:pt idx="4287">
                  <c:v>2.4519451427750281</c:v>
                </c:pt>
                <c:pt idx="4288">
                  <c:v>2.4538344304048167</c:v>
                </c:pt>
                <c:pt idx="4289">
                  <c:v>2.4555741513547598</c:v>
                </c:pt>
                <c:pt idx="4290">
                  <c:v>2.4571639122738196</c:v>
                </c:pt>
                <c:pt idx="4291">
                  <c:v>2.4586033536976477</c:v>
                </c:pt>
                <c:pt idx="4292">
                  <c:v>2.4598921501350177</c:v>
                </c:pt>
                <c:pt idx="4293">
                  <c:v>2.4610300101461595</c:v>
                </c:pt>
                <c:pt idx="4294">
                  <c:v>2.4620166764129015</c:v>
                </c:pt>
                <c:pt idx="4295">
                  <c:v>2.4628519258006398</c:v>
                </c:pt>
                <c:pt idx="4296">
                  <c:v>2.4635355694121017</c:v>
                </c:pt>
                <c:pt idx="4297">
                  <c:v>2.4640674526328246</c:v>
                </c:pt>
                <c:pt idx="4298">
                  <c:v>2.4644474551684601</c:v>
                </c:pt>
                <c:pt idx="4299">
                  <c:v>2.4646754910737481</c:v>
                </c:pt>
                <c:pt idx="4300">
                  <c:v>2.4647515087732472</c:v>
                </c:pt>
                <c:pt idx="4301">
                  <c:v>2.4646754910737503</c:v>
                </c:pt>
                <c:pt idx="4302">
                  <c:v>2.4644474551684628</c:v>
                </c:pt>
                <c:pt idx="4303">
                  <c:v>2.4640674526328272</c:v>
                </c:pt>
                <c:pt idx="4304">
                  <c:v>2.4635355694121057</c:v>
                </c:pt>
                <c:pt idx="4305">
                  <c:v>2.4628519258006447</c:v>
                </c:pt>
                <c:pt idx="4306">
                  <c:v>2.4620166764129072</c:v>
                </c:pt>
                <c:pt idx="4307">
                  <c:v>2.4610300101461671</c:v>
                </c:pt>
                <c:pt idx="4308">
                  <c:v>2.4598921501350266</c:v>
                </c:pt>
                <c:pt idx="4309">
                  <c:v>2.4586033536976588</c:v>
                </c:pt>
                <c:pt idx="4310">
                  <c:v>2.4571639122738325</c:v>
                </c:pt>
                <c:pt idx="4311">
                  <c:v>2.4555741513547722</c:v>
                </c:pt>
                <c:pt idx="4312">
                  <c:v>2.4538344304048287</c:v>
                </c:pt>
                <c:pt idx="4313">
                  <c:v>2.4519451427750427</c:v>
                </c:pt>
                <c:pt idx="4314">
                  <c:v>2.4499067156085688</c:v>
                </c:pt>
                <c:pt idx="4315">
                  <c:v>2.4477196097380793</c:v>
                </c:pt>
                <c:pt idx="4316">
                  <c:v>2.4453843195751119</c:v>
                </c:pt>
                <c:pt idx="4317">
                  <c:v>2.4429013729914515</c:v>
                </c:pt>
                <c:pt idx="4318">
                  <c:v>2.4402713311925579</c:v>
                </c:pt>
                <c:pt idx="4319">
                  <c:v>2.4374947885831357</c:v>
                </c:pt>
                <c:pt idx="4320">
                  <c:v>2.4345723726248361</c:v>
                </c:pt>
                <c:pt idx="4321">
                  <c:v>2.4315047436862072</c:v>
                </c:pt>
                <c:pt idx="4322">
                  <c:v>2.4282925948848968</c:v>
                </c:pt>
                <c:pt idx="4323">
                  <c:v>2.424936651922224</c:v>
                </c:pt>
                <c:pt idx="4324">
                  <c:v>2.4214376729101281</c:v>
                </c:pt>
                <c:pt idx="4325">
                  <c:v>2.4177964481906282</c:v>
                </c:pt>
                <c:pt idx="4326">
                  <c:v>2.4140138001477829</c:v>
                </c:pt>
                <c:pt idx="4327">
                  <c:v>2.4100905830123232</c:v>
                </c:pt>
                <c:pt idx="4328">
                  <c:v>2.4060276826589382</c:v>
                </c:pt>
                <c:pt idx="4329">
                  <c:v>2.4018260163963738</c:v>
                </c:pt>
                <c:pt idx="4330">
                  <c:v>2.3974865327503818</c:v>
                </c:pt>
                <c:pt idx="4331">
                  <c:v>2.3930102112396345</c:v>
                </c:pt>
                <c:pt idx="4332">
                  <c:v>2.3883980621446685</c:v>
                </c:pt>
                <c:pt idx="4333">
                  <c:v>2.3836511262699873</c:v>
                </c:pt>
                <c:pt idx="4334">
                  <c:v>2.3787704746993907</c:v>
                </c:pt>
                <c:pt idx="4335">
                  <c:v>2.3737572085446481</c:v>
                </c:pt>
                <c:pt idx="4336">
                  <c:v>2.3686124586876192</c:v>
                </c:pt>
                <c:pt idx="4337">
                  <c:v>2.3633373855159272</c:v>
                </c:pt>
                <c:pt idx="4338">
                  <c:v>2.3579331786522881</c:v>
                </c:pt>
                <c:pt idx="4339">
                  <c:v>2.3524010566776448</c:v>
                </c:pt>
                <c:pt idx="4340">
                  <c:v>2.3467422668481661</c:v>
                </c:pt>
                <c:pt idx="4341">
                  <c:v>2.3409580848062963</c:v>
                </c:pt>
                <c:pt idx="4342">
                  <c:v>2.335049814285922</c:v>
                </c:pt>
                <c:pt idx="4343">
                  <c:v>2.329018786811857</c:v>
                </c:pt>
                <c:pt idx="4344">
                  <c:v>2.3228663613936633</c:v>
                </c:pt>
                <c:pt idx="4345">
                  <c:v>2.3165939242141049</c:v>
                </c:pt>
                <c:pt idx="4346">
                  <c:v>2.3102028883122028</c:v>
                </c:pt>
                <c:pt idx="4347">
                  <c:v>2.3036946932611473</c:v>
                </c:pt>
                <c:pt idx="4348">
                  <c:v>2.2970708048411939</c:v>
                </c:pt>
                <c:pt idx="4349">
                  <c:v>2.2903327147076435</c:v>
                </c:pt>
                <c:pt idx="4350">
                  <c:v>2.2834819400541209</c:v>
                </c:pt>
                <c:pt idx="4351">
                  <c:v>2.2765200232712708</c:v>
                </c:pt>
                <c:pt idx="4352">
                  <c:v>2.2694485316010309</c:v>
                </c:pt>
                <c:pt idx="4353">
                  <c:v>2.2622690567866743</c:v>
                </c:pt>
                <c:pt idx="4354">
                  <c:v>2.2549832147187407</c:v>
                </c:pt>
                <c:pt idx="4355">
                  <c:v>2.2475926450770958</c:v>
                </c:pt>
                <c:pt idx="4356">
                  <c:v>2.2400990109691712</c:v>
                </c:pt>
                <c:pt idx="4357">
                  <c:v>2.2325039985647397</c:v>
                </c:pt>
                <c:pt idx="4358">
                  <c:v>2.2248093167272143</c:v>
                </c:pt>
                <c:pt idx="4359">
                  <c:v>2.2170166966417741</c:v>
                </c:pt>
                <c:pt idx="4360">
                  <c:v>2.2091278914404984</c:v>
                </c:pt>
                <c:pt idx="4361">
                  <c:v>2.2011446758246</c:v>
                </c:pt>
                <c:pt idx="4362">
                  <c:v>2.1930688456841132</c:v>
                </c:pt>
                <c:pt idx="4363">
                  <c:v>2.1849022177150408</c:v>
                </c:pt>
                <c:pt idx="4364">
                  <c:v>2.1766466290343018</c:v>
                </c:pt>
                <c:pt idx="4365">
                  <c:v>2.1683039367926522</c:v>
                </c:pt>
                <c:pt idx="4366">
                  <c:v>2.1598760177856766</c:v>
                </c:pt>
                <c:pt idx="4367">
                  <c:v>2.1513647680632442</c:v>
                </c:pt>
                <c:pt idx="4368">
                  <c:v>2.1427721025374402</c:v>
                </c:pt>
                <c:pt idx="4369">
                  <c:v>2.1340999545893342</c:v>
                </c:pt>
                <c:pt idx="4370">
                  <c:v>2.1253502756746854</c:v>
                </c:pt>
                <c:pt idx="4371">
                  <c:v>2.1165250349289018</c:v>
                </c:pt>
                <c:pt idx="4372">
                  <c:v>2.1076262187713799</c:v>
                </c:pt>
                <c:pt idx="4373">
                  <c:v>2.0986558305094567</c:v>
                </c:pt>
                <c:pt idx="4374">
                  <c:v>2.0896158899422965</c:v>
                </c:pt>
                <c:pt idx="4375">
                  <c:v>2.0805084329647467</c:v>
                </c:pt>
                <c:pt idx="4376">
                  <c:v>2.0713355111715543</c:v>
                </c:pt>
                <c:pt idx="4377">
                  <c:v>2.0620991914620603</c:v>
                </c:pt>
                <c:pt idx="4378">
                  <c:v>2.0528015556456571</c:v>
                </c:pt>
                <c:pt idx="4379">
                  <c:v>2.0434447000481497</c:v>
                </c:pt>
                <c:pt idx="4380">
                  <c:v>2.0340307351193552</c:v>
                </c:pt>
                <c:pt idx="4381">
                  <c:v>2.024561785042045</c:v>
                </c:pt>
                <c:pt idx="4382">
                  <c:v>2.0150399873425218</c:v>
                </c:pt>
                <c:pt idx="4383">
                  <c:v>2.0054674925030347</c:v>
                </c:pt>
                <c:pt idx="4384">
                  <c:v>1.9958464635762205</c:v>
                </c:pt>
                <c:pt idx="4385">
                  <c:v>1.9861790758018085</c:v>
                </c:pt>
                <c:pt idx="4386">
                  <c:v>1.9764675162258147</c:v>
                </c:pt>
                <c:pt idx="4387">
                  <c:v>1.9667139833223681</c:v>
                </c:pt>
                <c:pt idx="4388">
                  <c:v>1.9569206866184619</c:v>
                </c:pt>
                <c:pt idx="4389">
                  <c:v>1.9470898463217416</c:v>
                </c:pt>
                <c:pt idx="4390">
                  <c:v>1.9372236929515578</c:v>
                </c:pt>
                <c:pt idx="4391">
                  <c:v>1.9273244669735019</c:v>
                </c:pt>
                <c:pt idx="4392">
                  <c:v>1.9173944184375165</c:v>
                </c:pt>
                <c:pt idx="4393">
                  <c:v>1.9074358066198613</c:v>
                </c:pt>
                <c:pt idx="4394">
                  <c:v>1.8974508996689881</c:v>
                </c:pt>
                <c:pt idx="4395">
                  <c:v>1.8874419742555661</c:v>
                </c:pt>
                <c:pt idx="4396">
                  <c:v>1.8774113152267207</c:v>
                </c:pt>
                <c:pt idx="4397">
                  <c:v>1.8673612152647105</c:v>
                </c:pt>
                <c:pt idx="4398">
                  <c:v>1.8572939745500561</c:v>
                </c:pt>
                <c:pt idx="4399">
                  <c:v>1.8472119004292908</c:v>
                </c:pt>
                <c:pt idx="4400">
                  <c:v>1.8371173070874194</c:v>
                </c:pt>
                <c:pt idx="4401">
                  <c:v>1.8270125152251242</c:v>
                </c:pt>
                <c:pt idx="4402">
                  <c:v>1.8168998517408099</c:v>
                </c:pt>
                <c:pt idx="4403">
                  <c:v>1.8067816494175004</c:v>
                </c:pt>
                <c:pt idx="4404">
                  <c:v>1.7966602466146218</c:v>
                </c:pt>
                <c:pt idx="4405">
                  <c:v>1.7865379869646409</c:v>
                </c:pt>
                <c:pt idx="4406">
                  <c:v>1.7764172190745833</c:v>
                </c:pt>
                <c:pt idx="4407">
                  <c:v>1.7663002962323164</c:v>
                </c:pt>
                <c:pt idx="4408">
                  <c:v>1.7561895761175681</c:v>
                </c:pt>
                <c:pt idx="4409">
                  <c:v>1.7460874205175427</c:v>
                </c:pt>
                <c:pt idx="4410">
                  <c:v>1.7359961950470291</c:v>
                </c:pt>
                <c:pt idx="4411">
                  <c:v>1.7259182688728298</c:v>
                </c:pt>
                <c:pt idx="4412">
                  <c:v>1.7158560144422712</c:v>
                </c:pt>
                <c:pt idx="4413">
                  <c:v>1.7058118072156125</c:v>
                </c:pt>
                <c:pt idx="4414">
                  <c:v>1.6957880254021001</c:v>
                </c:pt>
                <c:pt idx="4415">
                  <c:v>1.6857870496992682</c:v>
                </c:pt>
                <c:pt idx="4416">
                  <c:v>1.6758112630352349</c:v>
                </c:pt>
                <c:pt idx="4417">
                  <c:v>1.6658630503135632</c:v>
                </c:pt>
                <c:pt idx="4418">
                  <c:v>1.6559447981602438</c:v>
                </c:pt>
                <c:pt idx="4419">
                  <c:v>1.646058894672352</c:v>
                </c:pt>
                <c:pt idx="4420">
                  <c:v>1.6362077291678245</c:v>
                </c:pt>
                <c:pt idx="4421">
                  <c:v>1.6263936919358104</c:v>
                </c:pt>
                <c:pt idx="4422">
                  <c:v>1.6166191739869369</c:v>
                </c:pt>
                <c:pt idx="4423">
                  <c:v>1.6068865668028607</c:v>
                </c:pt>
                <c:pt idx="4424">
                  <c:v>1.597198262084327</c:v>
                </c:pt>
                <c:pt idx="4425">
                  <c:v>1.5875566514969959</c:v>
                </c:pt>
                <c:pt idx="4426">
                  <c:v>1.5779641264141493</c:v>
                </c:pt>
                <c:pt idx="4427">
                  <c:v>1.5684230776554418</c:v>
                </c:pt>
                <c:pt idx="4428">
                  <c:v>1.5589358952206867</c:v>
                </c:pt>
                <c:pt idx="4429">
                  <c:v>1.5495049680177087</c:v>
                </c:pt>
                <c:pt idx="4430">
                  <c:v>1.5401326835831632</c:v>
                </c:pt>
                <c:pt idx="4431">
                  <c:v>1.5308214277952066</c:v>
                </c:pt>
                <c:pt idx="4432">
                  <c:v>1.5215735845768679</c:v>
                </c:pt>
                <c:pt idx="4433">
                  <c:v>1.5123915355888049</c:v>
                </c:pt>
                <c:pt idx="4434">
                  <c:v>1.5032776599102315</c:v>
                </c:pt>
                <c:pt idx="4435">
                  <c:v>1.4942343337066037</c:v>
                </c:pt>
                <c:pt idx="4436">
                  <c:v>1.4852639298827026</c:v>
                </c:pt>
                <c:pt idx="4437">
                  <c:v>1.4763688177196379</c:v>
                </c:pt>
                <c:pt idx="4438">
                  <c:v>1.4675513624943037</c:v>
                </c:pt>
                <c:pt idx="4439">
                  <c:v>1.4588139250797061</c:v>
                </c:pt>
                <c:pt idx="4440">
                  <c:v>1.450158861524611</c:v>
                </c:pt>
                <c:pt idx="4441">
                  <c:v>1.4415885226109322</c:v>
                </c:pt>
                <c:pt idx="4442">
                  <c:v>1.4331052533871536</c:v>
                </c:pt>
                <c:pt idx="4443">
                  <c:v>1.4247113926761843</c:v>
                </c:pt>
                <c:pt idx="4444">
                  <c:v>1.4164092725559443</c:v>
                </c:pt>
                <c:pt idx="4445">
                  <c:v>1.4082012178110344</c:v>
                </c:pt>
                <c:pt idx="4446">
                  <c:v>1.4000895453537867</c:v>
                </c:pt>
                <c:pt idx="4447">
                  <c:v>1.3920765636130616</c:v>
                </c:pt>
                <c:pt idx="4448">
                  <c:v>1.384164571889118</c:v>
                </c:pt>
                <c:pt idx="4449">
                  <c:v>1.3763558596730383</c:v>
                </c:pt>
                <c:pt idx="4450">
                  <c:v>1.3686527059290319</c:v>
                </c:pt>
                <c:pt idx="4451">
                  <c:v>1.3610573783382454</c:v>
                </c:pt>
                <c:pt idx="4452">
                  <c:v>1.353572132502572</c:v>
                </c:pt>
                <c:pt idx="4453">
                  <c:v>1.3461992111071828</c:v>
                </c:pt>
                <c:pt idx="4454">
                  <c:v>1.3389408430405301</c:v>
                </c:pt>
                <c:pt idx="4455">
                  <c:v>1.3317992424706981</c:v>
                </c:pt>
                <c:pt idx="4456">
                  <c:v>1.324776607877195</c:v>
                </c:pt>
                <c:pt idx="4457">
                  <c:v>1.3178751210372441</c:v>
                </c:pt>
                <c:pt idx="4458">
                  <c:v>1.3110969459660742</c:v>
                </c:pt>
                <c:pt idx="4459">
                  <c:v>1.3044442278106152</c:v>
                </c:pt>
                <c:pt idx="4460">
                  <c:v>1.2979190916964038</c:v>
                </c:pt>
                <c:pt idx="4461">
                  <c:v>1.2915236415276456</c:v>
                </c:pt>
                <c:pt idx="4462">
                  <c:v>1.2852599587406213</c:v>
                </c:pt>
                <c:pt idx="4463">
                  <c:v>1.279130101010892</c:v>
                </c:pt>
                <c:pt idx="4464">
                  <c:v>1.2731361009150386</c:v>
                </c:pt>
                <c:pt idx="4465">
                  <c:v>1.267279964547914</c:v>
                </c:pt>
                <c:pt idx="4466">
                  <c:v>1.2615636700967179</c:v>
                </c:pt>
                <c:pt idx="4467">
                  <c:v>1.2559891663735401</c:v>
                </c:pt>
                <c:pt idx="4468">
                  <c:v>1.2505583713082449</c:v>
                </c:pt>
                <c:pt idx="4469">
                  <c:v>1.2452731704040108</c:v>
                </c:pt>
                <c:pt idx="4470">
                  <c:v>1.2401354151581112</c:v>
                </c:pt>
                <c:pt idx="4471">
                  <c:v>1.2351469214508575</c:v>
                </c:pt>
                <c:pt idx="4472">
                  <c:v>1.2303094679060065</c:v>
                </c:pt>
                <c:pt idx="4473">
                  <c:v>1.2256247942262626</c:v>
                </c:pt>
                <c:pt idx="4474">
                  <c:v>1.2210945995077942</c:v>
                </c:pt>
                <c:pt idx="4475">
                  <c:v>1.2167205405381116</c:v>
                </c:pt>
                <c:pt idx="4476">
                  <c:v>1.2125042300818603</c:v>
                </c:pt>
                <c:pt idx="4477">
                  <c:v>1.2084472351594884</c:v>
                </c:pt>
                <c:pt idx="4478">
                  <c:v>1.2045510753239526</c:v>
                </c:pt>
                <c:pt idx="4479">
                  <c:v>1.2008172209409529</c:v>
                </c:pt>
                <c:pt idx="4480">
                  <c:v>1.1972470914784061</c:v>
                </c:pt>
                <c:pt idx="4481">
                  <c:v>1.1938420538110581</c:v>
                </c:pt>
                <c:pt idx="4482">
                  <c:v>1.1906034205463709</c:v>
                </c:pt>
                <c:pt idx="4483">
                  <c:v>1.1875324483778935</c:v>
                </c:pt>
                <c:pt idx="4484">
                  <c:v>1.1846303364725377</c:v>
                </c:pt>
                <c:pt idx="4485">
                  <c:v>1.1818982248981083</c:v>
                </c:pt>
                <c:pt idx="4486">
                  <c:v>1.1793371930976195</c:v>
                </c:pt>
                <c:pt idx="4487">
                  <c:v>1.1769482584167716</c:v>
                </c:pt>
                <c:pt idx="4488">
                  <c:v>1.1747323746909903</c:v>
                </c:pt>
                <c:pt idx="4489">
                  <c:v>1.1726904308982786</c:v>
                </c:pt>
                <c:pt idx="4490">
                  <c:v>1.1708232498839475</c:v>
                </c:pt>
                <c:pt idx="4491">
                  <c:v>1.1691315871631518</c:v>
                </c:pt>
                <c:pt idx="4492">
                  <c:v>1.167616129806804</c:v>
                </c:pt>
                <c:pt idx="4493">
                  <c:v>1.1662774954162134</c:v>
                </c:pt>
                <c:pt idx="4494">
                  <c:v>1.16511623119142</c:v>
                </c:pt>
                <c:pt idx="4495">
                  <c:v>1.1641328130977686</c:v>
                </c:pt>
                <c:pt idx="4496">
                  <c:v>1.1633276451348658</c:v>
                </c:pt>
                <c:pt idx="4497">
                  <c:v>1.1627010587116191</c:v>
                </c:pt>
                <c:pt idx="4498">
                  <c:v>1.1622533121304637</c:v>
                </c:pt>
                <c:pt idx="4499">
                  <c:v>1.1619845901834478</c:v>
                </c:pt>
                <c:pt idx="4500">
                  <c:v>1.1618950038622251</c:v>
                </c:pt>
                <c:pt idx="4501">
                  <c:v>1.1619845901834458</c:v>
                </c:pt>
                <c:pt idx="4502">
                  <c:v>1.162253312130461</c:v>
                </c:pt>
                <c:pt idx="4503">
                  <c:v>1.1627010587116151</c:v>
                </c:pt>
                <c:pt idx="4504">
                  <c:v>1.1633276451348598</c:v>
                </c:pt>
                <c:pt idx="4505">
                  <c:v>1.164132813097762</c:v>
                </c:pt>
                <c:pt idx="4506">
                  <c:v>1.1651162311914123</c:v>
                </c:pt>
                <c:pt idx="4507">
                  <c:v>1.1662774954162045</c:v>
                </c:pt>
                <c:pt idx="4508">
                  <c:v>1.1676161298067931</c:v>
                </c:pt>
                <c:pt idx="4509">
                  <c:v>1.1691315871631398</c:v>
                </c:pt>
                <c:pt idx="4510">
                  <c:v>1.1708232498839346</c:v>
                </c:pt>
                <c:pt idx="4511">
                  <c:v>1.1726904308982644</c:v>
                </c:pt>
                <c:pt idx="4512">
                  <c:v>1.1747323746909759</c:v>
                </c:pt>
                <c:pt idx="4513">
                  <c:v>1.1769482584167541</c:v>
                </c:pt>
                <c:pt idx="4514">
                  <c:v>1.1793371930976013</c:v>
                </c:pt>
                <c:pt idx="4515">
                  <c:v>1.18189822489809</c:v>
                </c:pt>
                <c:pt idx="4516">
                  <c:v>1.1846303364725173</c:v>
                </c:pt>
                <c:pt idx="4517">
                  <c:v>1.1875324483778706</c:v>
                </c:pt>
                <c:pt idx="4518">
                  <c:v>1.1906034205463467</c:v>
                </c:pt>
                <c:pt idx="4519">
                  <c:v>1.1938420538110341</c:v>
                </c:pt>
                <c:pt idx="4520">
                  <c:v>1.197247091478381</c:v>
                </c:pt>
                <c:pt idx="4521">
                  <c:v>1.2008172209409265</c:v>
                </c:pt>
                <c:pt idx="4522">
                  <c:v>1.2045510753239248</c:v>
                </c:pt>
                <c:pt idx="4523">
                  <c:v>1.2084472351594593</c:v>
                </c:pt>
                <c:pt idx="4524">
                  <c:v>1.2125042300818301</c:v>
                </c:pt>
                <c:pt idx="4525">
                  <c:v>1.2167205405380799</c:v>
                </c:pt>
                <c:pt idx="4526">
                  <c:v>1.22109459950776</c:v>
                </c:pt>
                <c:pt idx="4527">
                  <c:v>1.2256247942262271</c:v>
                </c:pt>
                <c:pt idx="4528">
                  <c:v>1.2303094679059718</c:v>
                </c:pt>
                <c:pt idx="4529">
                  <c:v>1.2351469214508217</c:v>
                </c:pt>
                <c:pt idx="4530">
                  <c:v>1.2401354151580744</c:v>
                </c:pt>
                <c:pt idx="4531">
                  <c:v>1.2452731704039726</c:v>
                </c:pt>
                <c:pt idx="4532">
                  <c:v>1.2505583713082058</c:v>
                </c:pt>
                <c:pt idx="4533">
                  <c:v>1.2559891663734999</c:v>
                </c:pt>
                <c:pt idx="4534">
                  <c:v>1.2615636700966735</c:v>
                </c:pt>
                <c:pt idx="4535">
                  <c:v>1.2672799645478701</c:v>
                </c:pt>
                <c:pt idx="4536">
                  <c:v>1.2731361009149944</c:v>
                </c:pt>
                <c:pt idx="4537">
                  <c:v>1.279130101010848</c:v>
                </c:pt>
                <c:pt idx="4538">
                  <c:v>1.285259958740576</c:v>
                </c:pt>
                <c:pt idx="4539">
                  <c:v>1.2915236415275997</c:v>
                </c:pt>
                <c:pt idx="4540">
                  <c:v>1.2979190916963574</c:v>
                </c:pt>
                <c:pt idx="4541">
                  <c:v>1.3044442278105672</c:v>
                </c:pt>
                <c:pt idx="4542">
                  <c:v>1.3110969459660253</c:v>
                </c:pt>
                <c:pt idx="4543">
                  <c:v>1.3178751210371913</c:v>
                </c:pt>
                <c:pt idx="4544">
                  <c:v>1.324776607877141</c:v>
                </c:pt>
                <c:pt idx="4545">
                  <c:v>1.3317992424706468</c:v>
                </c:pt>
                <c:pt idx="4546">
                  <c:v>1.3389408430404768</c:v>
                </c:pt>
                <c:pt idx="4547">
                  <c:v>1.3461992111071295</c:v>
                </c:pt>
                <c:pt idx="4548">
                  <c:v>1.3535721325025181</c:v>
                </c:pt>
                <c:pt idx="4549">
                  <c:v>1.3610573783381901</c:v>
                </c:pt>
                <c:pt idx="4550">
                  <c:v>1.3686527059289761</c:v>
                </c:pt>
                <c:pt idx="4551">
                  <c:v>1.3763558596729801</c:v>
                </c:pt>
                <c:pt idx="4552">
                  <c:v>1.3841645718890567</c:v>
                </c:pt>
                <c:pt idx="4553">
                  <c:v>1.3920765636129995</c:v>
                </c:pt>
                <c:pt idx="4554">
                  <c:v>1.4000895453537283</c:v>
                </c:pt>
                <c:pt idx="4555">
                  <c:v>1.4082012178109742</c:v>
                </c:pt>
                <c:pt idx="4556">
                  <c:v>1.4164092725558843</c:v>
                </c:pt>
                <c:pt idx="4557">
                  <c:v>1.4247113926761235</c:v>
                </c:pt>
                <c:pt idx="4558">
                  <c:v>1.4331052533870925</c:v>
                </c:pt>
                <c:pt idx="4559">
                  <c:v>1.44158852261087</c:v>
                </c:pt>
                <c:pt idx="4560">
                  <c:v>1.4501588615245486</c:v>
                </c:pt>
                <c:pt idx="4561">
                  <c:v>1.4588139250796388</c:v>
                </c:pt>
                <c:pt idx="4562">
                  <c:v>1.4675513624942398</c:v>
                </c:pt>
                <c:pt idx="4563">
                  <c:v>1.4763688177195737</c:v>
                </c:pt>
                <c:pt idx="4564">
                  <c:v>1.4852639298826369</c:v>
                </c:pt>
                <c:pt idx="4565">
                  <c:v>1.494234333706538</c:v>
                </c:pt>
                <c:pt idx="4566">
                  <c:v>1.5032776599101654</c:v>
                </c:pt>
                <c:pt idx="4567">
                  <c:v>1.5123915355887383</c:v>
                </c:pt>
                <c:pt idx="4568">
                  <c:v>1.5215735845768001</c:v>
                </c:pt>
                <c:pt idx="4569">
                  <c:v>1.530821427795134</c:v>
                </c:pt>
                <c:pt idx="4570">
                  <c:v>1.5401326835830909</c:v>
                </c:pt>
                <c:pt idx="4571">
                  <c:v>1.5495049680176398</c:v>
                </c:pt>
                <c:pt idx="4572">
                  <c:v>1.5589358952206178</c:v>
                </c:pt>
                <c:pt idx="4573">
                  <c:v>1.5684230776553718</c:v>
                </c:pt>
                <c:pt idx="4574">
                  <c:v>1.5779641264140798</c:v>
                </c:pt>
                <c:pt idx="4575">
                  <c:v>1.5875566514969264</c:v>
                </c:pt>
                <c:pt idx="4576">
                  <c:v>1.5971982620842569</c:v>
                </c:pt>
                <c:pt idx="4577">
                  <c:v>1.6068865668027903</c:v>
                </c:pt>
                <c:pt idx="4578">
                  <c:v>1.6166191739868616</c:v>
                </c:pt>
                <c:pt idx="4579">
                  <c:v>1.6263936919357347</c:v>
                </c:pt>
                <c:pt idx="4580">
                  <c:v>1.6362077291677533</c:v>
                </c:pt>
                <c:pt idx="4581">
                  <c:v>1.6460588946722805</c:v>
                </c:pt>
                <c:pt idx="4582">
                  <c:v>1.6559447981601707</c:v>
                </c:pt>
                <c:pt idx="4583">
                  <c:v>1.6658630503134897</c:v>
                </c:pt>
                <c:pt idx="4584">
                  <c:v>1.6758112630351618</c:v>
                </c:pt>
                <c:pt idx="4585">
                  <c:v>1.6857870496991947</c:v>
                </c:pt>
                <c:pt idx="4586">
                  <c:v>1.6957880254020281</c:v>
                </c:pt>
                <c:pt idx="4587">
                  <c:v>1.7058118072155348</c:v>
                </c:pt>
                <c:pt idx="4588">
                  <c:v>1.7158560144421926</c:v>
                </c:pt>
                <c:pt idx="4589">
                  <c:v>1.7259182688727572</c:v>
                </c:pt>
                <c:pt idx="4590">
                  <c:v>1.7359961950469556</c:v>
                </c:pt>
                <c:pt idx="4591">
                  <c:v>1.7460874205174681</c:v>
                </c:pt>
                <c:pt idx="4592">
                  <c:v>1.7561895761174937</c:v>
                </c:pt>
                <c:pt idx="4593">
                  <c:v>1.7663002962322436</c:v>
                </c:pt>
                <c:pt idx="4594">
                  <c:v>1.77641721907451</c:v>
                </c:pt>
                <c:pt idx="4595">
                  <c:v>1.7865379869645635</c:v>
                </c:pt>
                <c:pt idx="4596">
                  <c:v>1.7966602466145438</c:v>
                </c:pt>
                <c:pt idx="4597">
                  <c:v>1.8067816494174258</c:v>
                </c:pt>
                <c:pt idx="4598">
                  <c:v>1.8168998517407364</c:v>
                </c:pt>
                <c:pt idx="4599">
                  <c:v>1.8270125152250507</c:v>
                </c:pt>
                <c:pt idx="4600">
                  <c:v>1.8371173070873454</c:v>
                </c:pt>
                <c:pt idx="4601">
                  <c:v>1.847211900429218</c:v>
                </c:pt>
                <c:pt idx="4602">
                  <c:v>1.8572939745499824</c:v>
                </c:pt>
                <c:pt idx="4603">
                  <c:v>1.8673612152646362</c:v>
                </c:pt>
                <c:pt idx="4604">
                  <c:v>1.8774113152266432</c:v>
                </c:pt>
                <c:pt idx="4605">
                  <c:v>1.8874419742554882</c:v>
                </c:pt>
                <c:pt idx="4606">
                  <c:v>1.8974508996689161</c:v>
                </c:pt>
                <c:pt idx="4607">
                  <c:v>1.9074358066197887</c:v>
                </c:pt>
                <c:pt idx="4608">
                  <c:v>1.9173944184374434</c:v>
                </c:pt>
                <c:pt idx="4609">
                  <c:v>1.9273244669734286</c:v>
                </c:pt>
                <c:pt idx="4610">
                  <c:v>1.9372236929514859</c:v>
                </c:pt>
                <c:pt idx="4611">
                  <c:v>1.9470898463216697</c:v>
                </c:pt>
                <c:pt idx="4612">
                  <c:v>1.9569206866183906</c:v>
                </c:pt>
                <c:pt idx="4613">
                  <c:v>1.9667139833222926</c:v>
                </c:pt>
                <c:pt idx="4614">
                  <c:v>1.9764675162257401</c:v>
                </c:pt>
                <c:pt idx="4615">
                  <c:v>1.9861790758017381</c:v>
                </c:pt>
                <c:pt idx="4616">
                  <c:v>1.9958464635761497</c:v>
                </c:pt>
                <c:pt idx="4617">
                  <c:v>2.0054674925029654</c:v>
                </c:pt>
                <c:pt idx="4618">
                  <c:v>2.0150399873424538</c:v>
                </c:pt>
                <c:pt idx="4619">
                  <c:v>2.0245617850419775</c:v>
                </c:pt>
                <c:pt idx="4620">
                  <c:v>2.0340307351192837</c:v>
                </c:pt>
                <c:pt idx="4621">
                  <c:v>2.0434447000480813</c:v>
                </c:pt>
                <c:pt idx="4622">
                  <c:v>2.0528015556455848</c:v>
                </c:pt>
                <c:pt idx="4623">
                  <c:v>2.0620991914619942</c:v>
                </c:pt>
                <c:pt idx="4624">
                  <c:v>2.0713355111714855</c:v>
                </c:pt>
                <c:pt idx="4625">
                  <c:v>2.0805084329646797</c:v>
                </c:pt>
                <c:pt idx="4626">
                  <c:v>2.0896158899422304</c:v>
                </c:pt>
                <c:pt idx="4627">
                  <c:v>2.0986558305093888</c:v>
                </c:pt>
                <c:pt idx="4628">
                  <c:v>2.1076262187713155</c:v>
                </c:pt>
                <c:pt idx="4629">
                  <c:v>2.1165250349288369</c:v>
                </c:pt>
                <c:pt idx="4630">
                  <c:v>2.1253502756746192</c:v>
                </c:pt>
                <c:pt idx="4631">
                  <c:v>2.1340999545892663</c:v>
                </c:pt>
                <c:pt idx="4632">
                  <c:v>2.1427721025373789</c:v>
                </c:pt>
                <c:pt idx="4633">
                  <c:v>2.1513647680631811</c:v>
                </c:pt>
                <c:pt idx="4634">
                  <c:v>2.1598760177856153</c:v>
                </c:pt>
                <c:pt idx="4635">
                  <c:v>2.1683039367925918</c:v>
                </c:pt>
                <c:pt idx="4636">
                  <c:v>2.1766466290342392</c:v>
                </c:pt>
                <c:pt idx="4637">
                  <c:v>2.1849022177149813</c:v>
                </c:pt>
                <c:pt idx="4638">
                  <c:v>2.1930688456840541</c:v>
                </c:pt>
                <c:pt idx="4639">
                  <c:v>2.2011446758245392</c:v>
                </c:pt>
                <c:pt idx="4640">
                  <c:v>2.2091278914404371</c:v>
                </c:pt>
                <c:pt idx="4641">
                  <c:v>2.2170166966417155</c:v>
                </c:pt>
                <c:pt idx="4642">
                  <c:v>2.2248093167271574</c:v>
                </c:pt>
                <c:pt idx="4643">
                  <c:v>2.2325039985646837</c:v>
                </c:pt>
                <c:pt idx="4644">
                  <c:v>2.2400990109691175</c:v>
                </c:pt>
                <c:pt idx="4645">
                  <c:v>2.2475926450770412</c:v>
                </c:pt>
                <c:pt idx="4646">
                  <c:v>2.2549832147186883</c:v>
                </c:pt>
                <c:pt idx="4647">
                  <c:v>2.2622690567866202</c:v>
                </c:pt>
                <c:pt idx="4648">
                  <c:v>2.2694485316009758</c:v>
                </c:pt>
                <c:pt idx="4649">
                  <c:v>2.2765200232712166</c:v>
                </c:pt>
                <c:pt idx="4650">
                  <c:v>2.2834819400540707</c:v>
                </c:pt>
                <c:pt idx="4651">
                  <c:v>2.2903327147075947</c:v>
                </c:pt>
                <c:pt idx="4652">
                  <c:v>2.2970708048411441</c:v>
                </c:pt>
                <c:pt idx="4653">
                  <c:v>2.3036946932610993</c:v>
                </c:pt>
                <c:pt idx="4654">
                  <c:v>2.3102028883121557</c:v>
                </c:pt>
                <c:pt idx="4655">
                  <c:v>2.3165939242140579</c:v>
                </c:pt>
                <c:pt idx="4656">
                  <c:v>2.3228663613936167</c:v>
                </c:pt>
                <c:pt idx="4657">
                  <c:v>2.3290187868118104</c:v>
                </c:pt>
                <c:pt idx="4658">
                  <c:v>2.3350498142858771</c:v>
                </c:pt>
                <c:pt idx="4659">
                  <c:v>2.3409580848062537</c:v>
                </c:pt>
                <c:pt idx="4660">
                  <c:v>2.3467422668481244</c:v>
                </c:pt>
                <c:pt idx="4661">
                  <c:v>2.3524010566776044</c:v>
                </c:pt>
                <c:pt idx="4662">
                  <c:v>2.3579331786522482</c:v>
                </c:pt>
                <c:pt idx="4663">
                  <c:v>2.3633373855158872</c:v>
                </c:pt>
                <c:pt idx="4664">
                  <c:v>2.3686124586875805</c:v>
                </c:pt>
                <c:pt idx="4665">
                  <c:v>2.373757208544609</c:v>
                </c:pt>
                <c:pt idx="4666">
                  <c:v>2.378770474699353</c:v>
                </c:pt>
                <c:pt idx="4667">
                  <c:v>2.3836511262699518</c:v>
                </c:pt>
                <c:pt idx="4668">
                  <c:v>2.3883980621446352</c:v>
                </c:pt>
                <c:pt idx="4669">
                  <c:v>2.3930102112396008</c:v>
                </c:pt>
                <c:pt idx="4670">
                  <c:v>2.3974865327503494</c:v>
                </c:pt>
                <c:pt idx="4671">
                  <c:v>2.401826016396341</c:v>
                </c:pt>
                <c:pt idx="4672">
                  <c:v>2.4060276826589071</c:v>
                </c:pt>
                <c:pt idx="4673">
                  <c:v>2.4100905830122934</c:v>
                </c:pt>
                <c:pt idx="4674">
                  <c:v>2.4140138001477531</c:v>
                </c:pt>
                <c:pt idx="4675">
                  <c:v>2.4177964481905998</c:v>
                </c:pt>
                <c:pt idx="4676">
                  <c:v>2.4214376729101019</c:v>
                </c:pt>
                <c:pt idx="4677">
                  <c:v>2.4249366519222</c:v>
                </c:pt>
                <c:pt idx="4678">
                  <c:v>2.4282925948848733</c:v>
                </c:pt>
                <c:pt idx="4679">
                  <c:v>2.4315047436861841</c:v>
                </c:pt>
                <c:pt idx="4680">
                  <c:v>2.4345723726248143</c:v>
                </c:pt>
                <c:pt idx="4681">
                  <c:v>2.4374947885831149</c:v>
                </c:pt>
                <c:pt idx="4682">
                  <c:v>2.4402713311925384</c:v>
                </c:pt>
                <c:pt idx="4683">
                  <c:v>2.4429013729914315</c:v>
                </c:pt>
                <c:pt idx="4684">
                  <c:v>2.4453843195750942</c:v>
                </c:pt>
                <c:pt idx="4685">
                  <c:v>2.4477196097380629</c:v>
                </c:pt>
                <c:pt idx="4686">
                  <c:v>2.4499067156085541</c:v>
                </c:pt>
                <c:pt idx="4687">
                  <c:v>2.4519451427750272</c:v>
                </c:pt>
                <c:pt idx="4688">
                  <c:v>2.4538344304048167</c:v>
                </c:pt>
                <c:pt idx="4689">
                  <c:v>2.4555741513547598</c:v>
                </c:pt>
                <c:pt idx="4690">
                  <c:v>2.4571639122738196</c:v>
                </c:pt>
                <c:pt idx="4691">
                  <c:v>2.4586033536976477</c:v>
                </c:pt>
                <c:pt idx="4692">
                  <c:v>2.4598921501350177</c:v>
                </c:pt>
                <c:pt idx="4693">
                  <c:v>2.4610300101461591</c:v>
                </c:pt>
                <c:pt idx="4694">
                  <c:v>2.4620166764129006</c:v>
                </c:pt>
                <c:pt idx="4695">
                  <c:v>2.4628519258006394</c:v>
                </c:pt>
                <c:pt idx="4696">
                  <c:v>2.4635355694121013</c:v>
                </c:pt>
                <c:pt idx="4697">
                  <c:v>2.4640674526328241</c:v>
                </c:pt>
                <c:pt idx="4698">
                  <c:v>2.4644474551684596</c:v>
                </c:pt>
                <c:pt idx="4699">
                  <c:v>2.4646754910737481</c:v>
                </c:pt>
                <c:pt idx="4700">
                  <c:v>2.4647515087732472</c:v>
                </c:pt>
                <c:pt idx="4701">
                  <c:v>2.4646754910737507</c:v>
                </c:pt>
                <c:pt idx="4702">
                  <c:v>2.4644474551684628</c:v>
                </c:pt>
                <c:pt idx="4703">
                  <c:v>2.4640674526328281</c:v>
                </c:pt>
                <c:pt idx="4704">
                  <c:v>2.4635355694121062</c:v>
                </c:pt>
                <c:pt idx="4705">
                  <c:v>2.462851925800646</c:v>
                </c:pt>
                <c:pt idx="4706">
                  <c:v>2.4620166764129081</c:v>
                </c:pt>
                <c:pt idx="4707">
                  <c:v>2.4610300101461675</c:v>
                </c:pt>
                <c:pt idx="4708">
                  <c:v>2.4598921501350266</c:v>
                </c:pt>
                <c:pt idx="4709">
                  <c:v>2.4586033536976597</c:v>
                </c:pt>
                <c:pt idx="4710">
                  <c:v>2.4571639122738334</c:v>
                </c:pt>
                <c:pt idx="4711">
                  <c:v>2.4555741513547726</c:v>
                </c:pt>
                <c:pt idx="4712">
                  <c:v>2.4538344304048301</c:v>
                </c:pt>
                <c:pt idx="4713">
                  <c:v>2.4519451427750427</c:v>
                </c:pt>
                <c:pt idx="4714">
                  <c:v>2.4499067156085705</c:v>
                </c:pt>
                <c:pt idx="4715">
                  <c:v>2.4477196097380798</c:v>
                </c:pt>
                <c:pt idx="4716">
                  <c:v>2.4453843195751142</c:v>
                </c:pt>
                <c:pt idx="4717">
                  <c:v>2.4429013729914533</c:v>
                </c:pt>
                <c:pt idx="4718">
                  <c:v>2.4402713311925592</c:v>
                </c:pt>
                <c:pt idx="4719">
                  <c:v>2.4374947885831371</c:v>
                </c:pt>
                <c:pt idx="4720">
                  <c:v>2.4345723726248378</c:v>
                </c:pt>
                <c:pt idx="4721">
                  <c:v>2.4315047436862085</c:v>
                </c:pt>
                <c:pt idx="4722">
                  <c:v>2.4282925948848977</c:v>
                </c:pt>
                <c:pt idx="4723">
                  <c:v>2.4249366519222257</c:v>
                </c:pt>
                <c:pt idx="4724">
                  <c:v>2.4214376729101295</c:v>
                </c:pt>
                <c:pt idx="4725">
                  <c:v>2.4177964481906282</c:v>
                </c:pt>
                <c:pt idx="4726">
                  <c:v>2.4140138001477847</c:v>
                </c:pt>
                <c:pt idx="4727">
                  <c:v>2.410090583012324</c:v>
                </c:pt>
                <c:pt idx="4728">
                  <c:v>2.4060276826589386</c:v>
                </c:pt>
                <c:pt idx="4729">
                  <c:v>2.4018260163963752</c:v>
                </c:pt>
                <c:pt idx="4730">
                  <c:v>2.3974865327503836</c:v>
                </c:pt>
                <c:pt idx="4731">
                  <c:v>2.3930102112396372</c:v>
                </c:pt>
                <c:pt idx="4732">
                  <c:v>2.3883980621446712</c:v>
                </c:pt>
                <c:pt idx="4733">
                  <c:v>2.3836511262699887</c:v>
                </c:pt>
                <c:pt idx="4734">
                  <c:v>2.3787704746993907</c:v>
                </c:pt>
                <c:pt idx="4735">
                  <c:v>2.3737572085446512</c:v>
                </c:pt>
                <c:pt idx="4736">
                  <c:v>2.3686124586876209</c:v>
                </c:pt>
                <c:pt idx="4737">
                  <c:v>2.363337385515929</c:v>
                </c:pt>
                <c:pt idx="4738">
                  <c:v>2.3579331786522912</c:v>
                </c:pt>
                <c:pt idx="4739">
                  <c:v>2.3524010566776479</c:v>
                </c:pt>
                <c:pt idx="4740">
                  <c:v>2.3467422668481683</c:v>
                </c:pt>
                <c:pt idx="4741">
                  <c:v>2.3409580848062972</c:v>
                </c:pt>
                <c:pt idx="4742">
                  <c:v>2.3350498142859246</c:v>
                </c:pt>
                <c:pt idx="4743">
                  <c:v>2.3290187868118575</c:v>
                </c:pt>
                <c:pt idx="4744">
                  <c:v>2.3228663613936664</c:v>
                </c:pt>
                <c:pt idx="4745">
                  <c:v>2.3165939242141071</c:v>
                </c:pt>
                <c:pt idx="4746">
                  <c:v>2.3102028883122037</c:v>
                </c:pt>
                <c:pt idx="4747">
                  <c:v>2.3036946932611504</c:v>
                </c:pt>
                <c:pt idx="4748">
                  <c:v>2.2970708048411952</c:v>
                </c:pt>
                <c:pt idx="4749">
                  <c:v>2.2903327147076462</c:v>
                </c:pt>
                <c:pt idx="4750">
                  <c:v>2.2834819400541244</c:v>
                </c:pt>
                <c:pt idx="4751">
                  <c:v>2.2765200232712708</c:v>
                </c:pt>
                <c:pt idx="4752">
                  <c:v>2.269448531601034</c:v>
                </c:pt>
                <c:pt idx="4753">
                  <c:v>2.2622690567866774</c:v>
                </c:pt>
                <c:pt idx="4754">
                  <c:v>2.2549832147187447</c:v>
                </c:pt>
                <c:pt idx="4755">
                  <c:v>2.2475926450770998</c:v>
                </c:pt>
                <c:pt idx="4756">
                  <c:v>2.2400990109691752</c:v>
                </c:pt>
                <c:pt idx="4757">
                  <c:v>2.2325039985647437</c:v>
                </c:pt>
                <c:pt idx="4758">
                  <c:v>2.2248093167272156</c:v>
                </c:pt>
                <c:pt idx="4759">
                  <c:v>2.2170166966417781</c:v>
                </c:pt>
                <c:pt idx="4760">
                  <c:v>2.2091278914404984</c:v>
                </c:pt>
                <c:pt idx="4761">
                  <c:v>2.2011446758246036</c:v>
                </c:pt>
                <c:pt idx="4762">
                  <c:v>2.1930688456841172</c:v>
                </c:pt>
                <c:pt idx="4763">
                  <c:v>2.1849022177150448</c:v>
                </c:pt>
                <c:pt idx="4764">
                  <c:v>2.1766466290343058</c:v>
                </c:pt>
                <c:pt idx="4765">
                  <c:v>2.1683039367926566</c:v>
                </c:pt>
                <c:pt idx="4766">
                  <c:v>2.1598760177856797</c:v>
                </c:pt>
                <c:pt idx="4767">
                  <c:v>2.1513647680632482</c:v>
                </c:pt>
                <c:pt idx="4768">
                  <c:v>2.1427721025374442</c:v>
                </c:pt>
                <c:pt idx="4769">
                  <c:v>2.1340999545893342</c:v>
                </c:pt>
                <c:pt idx="4770">
                  <c:v>2.1253502756746898</c:v>
                </c:pt>
                <c:pt idx="4771">
                  <c:v>2.1165250349289058</c:v>
                </c:pt>
                <c:pt idx="4772">
                  <c:v>2.1076262187713835</c:v>
                </c:pt>
                <c:pt idx="4773">
                  <c:v>2.0986558305094589</c:v>
                </c:pt>
                <c:pt idx="4774">
                  <c:v>2.089615889942301</c:v>
                </c:pt>
                <c:pt idx="4775">
                  <c:v>2.0805084329647507</c:v>
                </c:pt>
                <c:pt idx="4776">
                  <c:v>2.0713355111715588</c:v>
                </c:pt>
                <c:pt idx="4777">
                  <c:v>2.0620991914620648</c:v>
                </c:pt>
                <c:pt idx="4778">
                  <c:v>2.0528015556456607</c:v>
                </c:pt>
                <c:pt idx="4779">
                  <c:v>2.0434447000481542</c:v>
                </c:pt>
                <c:pt idx="4780">
                  <c:v>2.0340307351193592</c:v>
                </c:pt>
                <c:pt idx="4781">
                  <c:v>2.0245617850420494</c:v>
                </c:pt>
                <c:pt idx="4782">
                  <c:v>2.0150399873425262</c:v>
                </c:pt>
                <c:pt idx="4783">
                  <c:v>2.0054674925030387</c:v>
                </c:pt>
                <c:pt idx="4784">
                  <c:v>1.9958464635762247</c:v>
                </c:pt>
                <c:pt idx="4785">
                  <c:v>1.9861790758018127</c:v>
                </c:pt>
                <c:pt idx="4786">
                  <c:v>1.976467516225815</c:v>
                </c:pt>
                <c:pt idx="4787">
                  <c:v>1.9667139833223721</c:v>
                </c:pt>
                <c:pt idx="4788">
                  <c:v>1.9569206866184659</c:v>
                </c:pt>
                <c:pt idx="4789">
                  <c:v>1.9470898463217465</c:v>
                </c:pt>
                <c:pt idx="4790">
                  <c:v>1.9372236929515636</c:v>
                </c:pt>
                <c:pt idx="4791">
                  <c:v>1.9273244669735061</c:v>
                </c:pt>
                <c:pt idx="4792">
                  <c:v>1.9173944184375216</c:v>
                </c:pt>
                <c:pt idx="4793">
                  <c:v>1.9074358066198662</c:v>
                </c:pt>
                <c:pt idx="4794">
                  <c:v>1.8974508996689927</c:v>
                </c:pt>
                <c:pt idx="4795">
                  <c:v>1.8874419742555661</c:v>
                </c:pt>
                <c:pt idx="4796">
                  <c:v>1.8774113152267253</c:v>
                </c:pt>
                <c:pt idx="4797">
                  <c:v>1.867361215264715</c:v>
                </c:pt>
                <c:pt idx="4798">
                  <c:v>1.8572939745500603</c:v>
                </c:pt>
                <c:pt idx="4799">
                  <c:v>1.8472119004292955</c:v>
                </c:pt>
                <c:pt idx="4800">
                  <c:v>1.8371173070874238</c:v>
                </c:pt>
                <c:pt idx="4801">
                  <c:v>1.8270125152251289</c:v>
                </c:pt>
                <c:pt idx="4802">
                  <c:v>1.8168998517408148</c:v>
                </c:pt>
                <c:pt idx="4803">
                  <c:v>1.8067816494175051</c:v>
                </c:pt>
                <c:pt idx="4804">
                  <c:v>1.7966602466146218</c:v>
                </c:pt>
                <c:pt idx="4805">
                  <c:v>1.7865379869646461</c:v>
                </c:pt>
                <c:pt idx="4806">
                  <c:v>1.7764172190745882</c:v>
                </c:pt>
                <c:pt idx="4807">
                  <c:v>1.7663002962323218</c:v>
                </c:pt>
                <c:pt idx="4808">
                  <c:v>1.7561895761175723</c:v>
                </c:pt>
                <c:pt idx="4809">
                  <c:v>1.746087420517547</c:v>
                </c:pt>
                <c:pt idx="4810">
                  <c:v>1.7359961950470337</c:v>
                </c:pt>
                <c:pt idx="4811">
                  <c:v>1.7259182688728352</c:v>
                </c:pt>
                <c:pt idx="4812">
                  <c:v>1.7158560144422712</c:v>
                </c:pt>
                <c:pt idx="4813">
                  <c:v>1.705811807215617</c:v>
                </c:pt>
                <c:pt idx="4814">
                  <c:v>1.6957880254021047</c:v>
                </c:pt>
                <c:pt idx="4815">
                  <c:v>1.6857870496992728</c:v>
                </c:pt>
                <c:pt idx="4816">
                  <c:v>1.67581126303524</c:v>
                </c:pt>
                <c:pt idx="4817">
                  <c:v>1.6658630503135679</c:v>
                </c:pt>
                <c:pt idx="4818">
                  <c:v>1.6559447981602478</c:v>
                </c:pt>
                <c:pt idx="4819">
                  <c:v>1.6460588946723569</c:v>
                </c:pt>
                <c:pt idx="4820">
                  <c:v>1.6362077291678288</c:v>
                </c:pt>
                <c:pt idx="4821">
                  <c:v>1.6263936919358106</c:v>
                </c:pt>
                <c:pt idx="4822">
                  <c:v>1.6166191739869413</c:v>
                </c:pt>
                <c:pt idx="4823">
                  <c:v>1.6068865668028651</c:v>
                </c:pt>
                <c:pt idx="4824">
                  <c:v>1.5971982620843317</c:v>
                </c:pt>
                <c:pt idx="4825">
                  <c:v>1.587556651497001</c:v>
                </c:pt>
                <c:pt idx="4826">
                  <c:v>1.5779641264141537</c:v>
                </c:pt>
                <c:pt idx="4827">
                  <c:v>1.5684230776554458</c:v>
                </c:pt>
                <c:pt idx="4828">
                  <c:v>1.5589358952206918</c:v>
                </c:pt>
                <c:pt idx="4829">
                  <c:v>1.5495049680177131</c:v>
                </c:pt>
                <c:pt idx="4830">
                  <c:v>1.5401326835831632</c:v>
                </c:pt>
                <c:pt idx="4831">
                  <c:v>1.5308214277952108</c:v>
                </c:pt>
                <c:pt idx="4832">
                  <c:v>1.5215735845768721</c:v>
                </c:pt>
                <c:pt idx="4833">
                  <c:v>1.5123915355888093</c:v>
                </c:pt>
                <c:pt idx="4834">
                  <c:v>1.503277659910236</c:v>
                </c:pt>
                <c:pt idx="4835">
                  <c:v>1.4942343337066077</c:v>
                </c:pt>
                <c:pt idx="4836">
                  <c:v>1.4852639298827068</c:v>
                </c:pt>
                <c:pt idx="4837">
                  <c:v>1.4763688177196423</c:v>
                </c:pt>
                <c:pt idx="4838">
                  <c:v>1.4675513624943077</c:v>
                </c:pt>
                <c:pt idx="4839">
                  <c:v>1.4588139250797101</c:v>
                </c:pt>
                <c:pt idx="4840">
                  <c:v>1.450158861524615</c:v>
                </c:pt>
                <c:pt idx="4841">
                  <c:v>1.441588522610936</c:v>
                </c:pt>
                <c:pt idx="4842">
                  <c:v>1.4331052533871573</c:v>
                </c:pt>
                <c:pt idx="4843">
                  <c:v>1.4247113926761883</c:v>
                </c:pt>
                <c:pt idx="4844">
                  <c:v>1.4164092725559483</c:v>
                </c:pt>
                <c:pt idx="4845">
                  <c:v>1.4082012178110381</c:v>
                </c:pt>
                <c:pt idx="4846">
                  <c:v>1.4000895453537907</c:v>
                </c:pt>
                <c:pt idx="4847">
                  <c:v>1.3920765636130616</c:v>
                </c:pt>
                <c:pt idx="4848">
                  <c:v>1.3841645718891211</c:v>
                </c:pt>
                <c:pt idx="4849">
                  <c:v>1.376355859673041</c:v>
                </c:pt>
                <c:pt idx="4850">
                  <c:v>1.3686527059290357</c:v>
                </c:pt>
                <c:pt idx="4851">
                  <c:v>1.3610573783382491</c:v>
                </c:pt>
                <c:pt idx="4852">
                  <c:v>1.3535721325025751</c:v>
                </c:pt>
                <c:pt idx="4853">
                  <c:v>1.3461992111071861</c:v>
                </c:pt>
                <c:pt idx="4854">
                  <c:v>1.3389408430405327</c:v>
                </c:pt>
                <c:pt idx="4855">
                  <c:v>1.3317992424707026</c:v>
                </c:pt>
                <c:pt idx="4856">
                  <c:v>1.324776607877195</c:v>
                </c:pt>
                <c:pt idx="4857">
                  <c:v>1.3178751210372481</c:v>
                </c:pt>
                <c:pt idx="4858">
                  <c:v>1.3110969459660773</c:v>
                </c:pt>
                <c:pt idx="4859">
                  <c:v>1.3044442278106179</c:v>
                </c:pt>
                <c:pt idx="4860">
                  <c:v>1.2979190916964078</c:v>
                </c:pt>
                <c:pt idx="4861">
                  <c:v>1.291523641527649</c:v>
                </c:pt>
                <c:pt idx="4862">
                  <c:v>1.2852599587406242</c:v>
                </c:pt>
                <c:pt idx="4863">
                  <c:v>1.2791301010108949</c:v>
                </c:pt>
                <c:pt idx="4864">
                  <c:v>1.2731361009150415</c:v>
                </c:pt>
                <c:pt idx="4865">
                  <c:v>1.267279964547914</c:v>
                </c:pt>
                <c:pt idx="4866">
                  <c:v>1.2615636700967208</c:v>
                </c:pt>
                <c:pt idx="4867">
                  <c:v>1.2559891663735427</c:v>
                </c:pt>
                <c:pt idx="4868">
                  <c:v>1.2505583713082471</c:v>
                </c:pt>
                <c:pt idx="4869">
                  <c:v>1.245273170404013</c:v>
                </c:pt>
                <c:pt idx="4870">
                  <c:v>1.2401354151581137</c:v>
                </c:pt>
                <c:pt idx="4871">
                  <c:v>1.2351469214508597</c:v>
                </c:pt>
                <c:pt idx="4872">
                  <c:v>1.2303094679060087</c:v>
                </c:pt>
                <c:pt idx="4873">
                  <c:v>1.2256247942262626</c:v>
                </c:pt>
                <c:pt idx="4874">
                  <c:v>1.2210945995077962</c:v>
                </c:pt>
                <c:pt idx="4875">
                  <c:v>1.2167205405381134</c:v>
                </c:pt>
                <c:pt idx="4876">
                  <c:v>1.212504230081862</c:v>
                </c:pt>
                <c:pt idx="4877">
                  <c:v>1.2084472351594902</c:v>
                </c:pt>
                <c:pt idx="4878">
                  <c:v>1.2045510753239539</c:v>
                </c:pt>
                <c:pt idx="4879">
                  <c:v>1.2008172209409547</c:v>
                </c:pt>
                <c:pt idx="4880">
                  <c:v>1.1972470914784081</c:v>
                </c:pt>
                <c:pt idx="4881">
                  <c:v>1.1938420538110601</c:v>
                </c:pt>
                <c:pt idx="4882">
                  <c:v>1.1906034205463709</c:v>
                </c:pt>
                <c:pt idx="4883">
                  <c:v>1.1875324483778951</c:v>
                </c:pt>
                <c:pt idx="4884">
                  <c:v>1.1846303364725381</c:v>
                </c:pt>
                <c:pt idx="4885">
                  <c:v>1.18189822489811</c:v>
                </c:pt>
                <c:pt idx="4886">
                  <c:v>1.1793371930976204</c:v>
                </c:pt>
                <c:pt idx="4887">
                  <c:v>1.1769482584167721</c:v>
                </c:pt>
                <c:pt idx="4888">
                  <c:v>1.1747323746909921</c:v>
                </c:pt>
                <c:pt idx="4889">
                  <c:v>1.1726904308982795</c:v>
                </c:pt>
                <c:pt idx="4890">
                  <c:v>1.1708232498839484</c:v>
                </c:pt>
                <c:pt idx="4891">
                  <c:v>1.1691315871631518</c:v>
                </c:pt>
                <c:pt idx="4892">
                  <c:v>1.1676161298068046</c:v>
                </c:pt>
                <c:pt idx="4893">
                  <c:v>1.1662774954162143</c:v>
                </c:pt>
                <c:pt idx="4894">
                  <c:v>1.1651162311914207</c:v>
                </c:pt>
                <c:pt idx="4895">
                  <c:v>1.1641328130977691</c:v>
                </c:pt>
                <c:pt idx="4896">
                  <c:v>1.1633276451348658</c:v>
                </c:pt>
                <c:pt idx="4897">
                  <c:v>1.16270105871162</c:v>
                </c:pt>
                <c:pt idx="4898">
                  <c:v>1.1622533121304639</c:v>
                </c:pt>
                <c:pt idx="4899">
                  <c:v>1.1619845901834478</c:v>
                </c:pt>
                <c:pt idx="4900">
                  <c:v>1.1618950038622251</c:v>
                </c:pt>
                <c:pt idx="4901">
                  <c:v>1.1619845901834458</c:v>
                </c:pt>
                <c:pt idx="4902">
                  <c:v>1.1622533121304608</c:v>
                </c:pt>
                <c:pt idx="4903">
                  <c:v>1.1627010587116149</c:v>
                </c:pt>
                <c:pt idx="4904">
                  <c:v>1.1633276451348598</c:v>
                </c:pt>
                <c:pt idx="4905">
                  <c:v>1.1641328130977617</c:v>
                </c:pt>
                <c:pt idx="4906">
                  <c:v>1.1651162311914121</c:v>
                </c:pt>
                <c:pt idx="4907">
                  <c:v>1.1662774954162038</c:v>
                </c:pt>
                <c:pt idx="4908">
                  <c:v>1.1676161298067931</c:v>
                </c:pt>
                <c:pt idx="4909">
                  <c:v>1.169131587163138</c:v>
                </c:pt>
                <c:pt idx="4910">
                  <c:v>1.1708232498839337</c:v>
                </c:pt>
                <c:pt idx="4911">
                  <c:v>1.1726904308982635</c:v>
                </c:pt>
                <c:pt idx="4912">
                  <c:v>1.1747323746909741</c:v>
                </c:pt>
                <c:pt idx="4913">
                  <c:v>1.1769482584167537</c:v>
                </c:pt>
                <c:pt idx="4914">
                  <c:v>1.1793371930976002</c:v>
                </c:pt>
                <c:pt idx="4915">
                  <c:v>1.181898224898088</c:v>
                </c:pt>
                <c:pt idx="4916">
                  <c:v>1.1846303364725159</c:v>
                </c:pt>
                <c:pt idx="4917">
                  <c:v>1.1875324483778706</c:v>
                </c:pt>
                <c:pt idx="4918">
                  <c:v>1.1906034205463449</c:v>
                </c:pt>
                <c:pt idx="4919">
                  <c:v>1.1938420538110321</c:v>
                </c:pt>
                <c:pt idx="4920">
                  <c:v>1.1972470914783793</c:v>
                </c:pt>
                <c:pt idx="4921">
                  <c:v>1.2008172209409247</c:v>
                </c:pt>
                <c:pt idx="4922">
                  <c:v>1.2045510753239228</c:v>
                </c:pt>
                <c:pt idx="4923">
                  <c:v>1.2084472351594575</c:v>
                </c:pt>
                <c:pt idx="4924">
                  <c:v>1.2125042300818292</c:v>
                </c:pt>
                <c:pt idx="4925">
                  <c:v>1.2167205405380779</c:v>
                </c:pt>
                <c:pt idx="4926">
                  <c:v>1.2210945995077598</c:v>
                </c:pt>
                <c:pt idx="4927">
                  <c:v>1.2256247942262248</c:v>
                </c:pt>
                <c:pt idx="4928">
                  <c:v>1.2303094679059696</c:v>
                </c:pt>
                <c:pt idx="4929">
                  <c:v>1.2351469214508193</c:v>
                </c:pt>
                <c:pt idx="4930">
                  <c:v>1.2401354151580719</c:v>
                </c:pt>
                <c:pt idx="4931">
                  <c:v>1.2452731704039699</c:v>
                </c:pt>
                <c:pt idx="4932">
                  <c:v>1.2505583713082031</c:v>
                </c:pt>
                <c:pt idx="4933">
                  <c:v>1.2559891663734974</c:v>
                </c:pt>
                <c:pt idx="4934">
                  <c:v>1.2615636700966735</c:v>
                </c:pt>
                <c:pt idx="4935">
                  <c:v>1.2672799645478663</c:v>
                </c:pt>
                <c:pt idx="4936">
                  <c:v>1.2731361009149917</c:v>
                </c:pt>
                <c:pt idx="4937">
                  <c:v>1.2791301010108449</c:v>
                </c:pt>
                <c:pt idx="4938">
                  <c:v>1.2852599587405731</c:v>
                </c:pt>
                <c:pt idx="4939">
                  <c:v>1.2915236415275968</c:v>
                </c:pt>
                <c:pt idx="4940">
                  <c:v>1.2979190916963546</c:v>
                </c:pt>
                <c:pt idx="4941">
                  <c:v>1.3044442278105639</c:v>
                </c:pt>
                <c:pt idx="4942">
                  <c:v>1.311096945966022</c:v>
                </c:pt>
                <c:pt idx="4943">
                  <c:v>1.3178751210371911</c:v>
                </c:pt>
                <c:pt idx="4944">
                  <c:v>1.3247766078771377</c:v>
                </c:pt>
                <c:pt idx="4945">
                  <c:v>1.3317992424706435</c:v>
                </c:pt>
                <c:pt idx="4946">
                  <c:v>1.3389408430404734</c:v>
                </c:pt>
                <c:pt idx="4947">
                  <c:v>1.3461992111071261</c:v>
                </c:pt>
                <c:pt idx="4948">
                  <c:v>1.3535721325025141</c:v>
                </c:pt>
                <c:pt idx="4949">
                  <c:v>1.3610573783381861</c:v>
                </c:pt>
                <c:pt idx="4950">
                  <c:v>1.3686527059289721</c:v>
                </c:pt>
                <c:pt idx="4951">
                  <c:v>1.3763558596729772</c:v>
                </c:pt>
                <c:pt idx="4952">
                  <c:v>1.3841645718890565</c:v>
                </c:pt>
                <c:pt idx="4953">
                  <c:v>1.3920765636129957</c:v>
                </c:pt>
                <c:pt idx="4954">
                  <c:v>1.4000895453537257</c:v>
                </c:pt>
                <c:pt idx="4955">
                  <c:v>1.40820121781097</c:v>
                </c:pt>
                <c:pt idx="4956">
                  <c:v>1.4164092725558806</c:v>
                </c:pt>
                <c:pt idx="4957">
                  <c:v>1.4247113926761195</c:v>
                </c:pt>
                <c:pt idx="4958">
                  <c:v>1.4331052533870885</c:v>
                </c:pt>
                <c:pt idx="4959">
                  <c:v>1.441588522610866</c:v>
                </c:pt>
                <c:pt idx="4960">
                  <c:v>1.4501588615245444</c:v>
                </c:pt>
                <c:pt idx="4961">
                  <c:v>1.4588139250796346</c:v>
                </c:pt>
                <c:pt idx="4962">
                  <c:v>1.4675513624942358</c:v>
                </c:pt>
                <c:pt idx="4963">
                  <c:v>1.4763688177195695</c:v>
                </c:pt>
                <c:pt idx="4964">
                  <c:v>1.4852639298826327</c:v>
                </c:pt>
                <c:pt idx="4965">
                  <c:v>1.494234333706534</c:v>
                </c:pt>
                <c:pt idx="4966">
                  <c:v>1.5032776599101612</c:v>
                </c:pt>
                <c:pt idx="4967">
                  <c:v>1.5123915355887341</c:v>
                </c:pt>
                <c:pt idx="4968">
                  <c:v>1.5215735845767961</c:v>
                </c:pt>
                <c:pt idx="4969">
                  <c:v>1.5308214277951337</c:v>
                </c:pt>
                <c:pt idx="4970">
                  <c:v>1.5401326835830864</c:v>
                </c:pt>
                <c:pt idx="4971">
                  <c:v>1.5495049680176356</c:v>
                </c:pt>
                <c:pt idx="4972">
                  <c:v>1.5589358952206138</c:v>
                </c:pt>
                <c:pt idx="4973">
                  <c:v>1.5684230776553678</c:v>
                </c:pt>
                <c:pt idx="4974">
                  <c:v>1.5779641264140758</c:v>
                </c:pt>
                <c:pt idx="4975">
                  <c:v>1.5875566514969219</c:v>
                </c:pt>
                <c:pt idx="4976">
                  <c:v>1.5971982620842524</c:v>
                </c:pt>
                <c:pt idx="4977">
                  <c:v>1.6068865668027854</c:v>
                </c:pt>
                <c:pt idx="4978">
                  <c:v>1.6166191739868616</c:v>
                </c:pt>
                <c:pt idx="4979">
                  <c:v>1.62639369193573</c:v>
                </c:pt>
                <c:pt idx="4980">
                  <c:v>1.6362077291677484</c:v>
                </c:pt>
                <c:pt idx="4981">
                  <c:v>1.6460588946722758</c:v>
                </c:pt>
                <c:pt idx="4982">
                  <c:v>1.6559447981601656</c:v>
                </c:pt>
                <c:pt idx="4983">
                  <c:v>1.6658630503134852</c:v>
                </c:pt>
                <c:pt idx="4984">
                  <c:v>1.6758112630351578</c:v>
                </c:pt>
                <c:pt idx="4985">
                  <c:v>1.68578704969919</c:v>
                </c:pt>
                <c:pt idx="4986">
                  <c:v>1.6957880254020223</c:v>
                </c:pt>
                <c:pt idx="4987">
                  <c:v>1.7058118072155348</c:v>
                </c:pt>
                <c:pt idx="4988">
                  <c:v>1.7158560144421877</c:v>
                </c:pt>
                <c:pt idx="4989">
                  <c:v>1.7259182688727519</c:v>
                </c:pt>
                <c:pt idx="4990">
                  <c:v>1.7359961950469511</c:v>
                </c:pt>
                <c:pt idx="4991">
                  <c:v>1.7460874205174639</c:v>
                </c:pt>
                <c:pt idx="4992">
                  <c:v>1.756189576117489</c:v>
                </c:pt>
                <c:pt idx="4993">
                  <c:v>1.7663002962322378</c:v>
                </c:pt>
                <c:pt idx="4994">
                  <c:v>1.7764172190745049</c:v>
                </c:pt>
                <c:pt idx="4995">
                  <c:v>1.7865379869645623</c:v>
                </c:pt>
                <c:pt idx="4996">
                  <c:v>1.7966602466145396</c:v>
                </c:pt>
                <c:pt idx="4997">
                  <c:v>1.8067816494174218</c:v>
                </c:pt>
                <c:pt idx="4998">
                  <c:v>1.8168998517407313</c:v>
                </c:pt>
                <c:pt idx="4999">
                  <c:v>1.827012515225046</c:v>
                </c:pt>
                <c:pt idx="5000">
                  <c:v>1.837117307087341</c:v>
                </c:pt>
                <c:pt idx="5001">
                  <c:v>1.8472119004292125</c:v>
                </c:pt>
                <c:pt idx="5002">
                  <c:v>1.8572939745499777</c:v>
                </c:pt>
                <c:pt idx="5003">
                  <c:v>1.8673612152646315</c:v>
                </c:pt>
                <c:pt idx="5004">
                  <c:v>1.877411315226643</c:v>
                </c:pt>
                <c:pt idx="5005">
                  <c:v>1.8874419742554833</c:v>
                </c:pt>
                <c:pt idx="5006">
                  <c:v>1.8974508996689115</c:v>
                </c:pt>
                <c:pt idx="5007">
                  <c:v>1.9074358066197843</c:v>
                </c:pt>
                <c:pt idx="5008">
                  <c:v>1.917394418437439</c:v>
                </c:pt>
                <c:pt idx="5009">
                  <c:v>1.9273244669734242</c:v>
                </c:pt>
                <c:pt idx="5010">
                  <c:v>1.9372236929514812</c:v>
                </c:pt>
                <c:pt idx="5011">
                  <c:v>1.947089846321665</c:v>
                </c:pt>
                <c:pt idx="5012">
                  <c:v>1.9569206866183859</c:v>
                </c:pt>
                <c:pt idx="5013">
                  <c:v>1.9667139833222922</c:v>
                </c:pt>
                <c:pt idx="5014">
                  <c:v>1.9764675162257352</c:v>
                </c:pt>
                <c:pt idx="5015">
                  <c:v>1.9861790758017337</c:v>
                </c:pt>
                <c:pt idx="5016">
                  <c:v>1.9958464635761441</c:v>
                </c:pt>
                <c:pt idx="5017">
                  <c:v>2.005467492502961</c:v>
                </c:pt>
                <c:pt idx="5018">
                  <c:v>2.0150399873424476</c:v>
                </c:pt>
                <c:pt idx="5019">
                  <c:v>2.0245617850419722</c:v>
                </c:pt>
                <c:pt idx="5020">
                  <c:v>2.0340307351192797</c:v>
                </c:pt>
                <c:pt idx="5021">
                  <c:v>2.0434447000480782</c:v>
                </c:pt>
                <c:pt idx="5022">
                  <c:v>2.0528015556455803</c:v>
                </c:pt>
                <c:pt idx="5023">
                  <c:v>2.0620991914619884</c:v>
                </c:pt>
                <c:pt idx="5024">
                  <c:v>2.0713355111714815</c:v>
                </c:pt>
                <c:pt idx="5025">
                  <c:v>2.0805084329646757</c:v>
                </c:pt>
                <c:pt idx="5026">
                  <c:v>2.0896158899422264</c:v>
                </c:pt>
                <c:pt idx="5027">
                  <c:v>2.0986558305093848</c:v>
                </c:pt>
                <c:pt idx="5028">
                  <c:v>2.1076262187713102</c:v>
                </c:pt>
                <c:pt idx="5029">
                  <c:v>2.1165250349288329</c:v>
                </c:pt>
                <c:pt idx="5030">
                  <c:v>2.1253502756746192</c:v>
                </c:pt>
                <c:pt idx="5031">
                  <c:v>2.1340999545892623</c:v>
                </c:pt>
                <c:pt idx="5032">
                  <c:v>2.1427721025373749</c:v>
                </c:pt>
                <c:pt idx="5033">
                  <c:v>2.1513647680631789</c:v>
                </c:pt>
                <c:pt idx="5034">
                  <c:v>2.1598760177856113</c:v>
                </c:pt>
                <c:pt idx="5035">
                  <c:v>2.1683039367925856</c:v>
                </c:pt>
                <c:pt idx="5036">
                  <c:v>2.1766466290342361</c:v>
                </c:pt>
                <c:pt idx="5037">
                  <c:v>2.1849022177149782</c:v>
                </c:pt>
                <c:pt idx="5038">
                  <c:v>2.1930688456840501</c:v>
                </c:pt>
                <c:pt idx="5039">
                  <c:v>2.2011446758245392</c:v>
                </c:pt>
                <c:pt idx="5040">
                  <c:v>2.2091278914404335</c:v>
                </c:pt>
                <c:pt idx="5041">
                  <c:v>2.2170166966417115</c:v>
                </c:pt>
                <c:pt idx="5042">
                  <c:v>2.2248093167271539</c:v>
                </c:pt>
                <c:pt idx="5043">
                  <c:v>2.2325039985646797</c:v>
                </c:pt>
                <c:pt idx="5044">
                  <c:v>2.2400990109691139</c:v>
                </c:pt>
                <c:pt idx="5045">
                  <c:v>2.247592645077038</c:v>
                </c:pt>
                <c:pt idx="5046">
                  <c:v>2.2549832147186848</c:v>
                </c:pt>
                <c:pt idx="5047">
                  <c:v>2.2622690567866179</c:v>
                </c:pt>
                <c:pt idx="5048">
                  <c:v>2.2694485316009758</c:v>
                </c:pt>
                <c:pt idx="5049">
                  <c:v>2.2765200232712135</c:v>
                </c:pt>
                <c:pt idx="5050">
                  <c:v>2.283481940054068</c:v>
                </c:pt>
                <c:pt idx="5051">
                  <c:v>2.2903327147075903</c:v>
                </c:pt>
                <c:pt idx="5052">
                  <c:v>2.2970708048411406</c:v>
                </c:pt>
                <c:pt idx="5053">
                  <c:v>2.3036946932610958</c:v>
                </c:pt>
                <c:pt idx="5054">
                  <c:v>2.3102028883121526</c:v>
                </c:pt>
                <c:pt idx="5055">
                  <c:v>2.3165939242140565</c:v>
                </c:pt>
                <c:pt idx="5056">
                  <c:v>2.3228663613936167</c:v>
                </c:pt>
                <c:pt idx="5057">
                  <c:v>2.3290187868118077</c:v>
                </c:pt>
                <c:pt idx="5058">
                  <c:v>2.3350498142858744</c:v>
                </c:pt>
                <c:pt idx="5059">
                  <c:v>2.3409580848062492</c:v>
                </c:pt>
                <c:pt idx="5060">
                  <c:v>2.3467422668481217</c:v>
                </c:pt>
                <c:pt idx="5061">
                  <c:v>2.3524010566776021</c:v>
                </c:pt>
                <c:pt idx="5062">
                  <c:v>2.3579331786522459</c:v>
                </c:pt>
                <c:pt idx="5063">
                  <c:v>2.3633373855158832</c:v>
                </c:pt>
                <c:pt idx="5064">
                  <c:v>2.3686124586875792</c:v>
                </c:pt>
                <c:pt idx="5065">
                  <c:v>2.3737572085446086</c:v>
                </c:pt>
                <c:pt idx="5066">
                  <c:v>2.3787704746993508</c:v>
                </c:pt>
                <c:pt idx="5067">
                  <c:v>2.3836511262699487</c:v>
                </c:pt>
                <c:pt idx="5068">
                  <c:v>2.3883980621446343</c:v>
                </c:pt>
                <c:pt idx="5069">
                  <c:v>2.393010211239599</c:v>
                </c:pt>
                <c:pt idx="5070">
                  <c:v>2.3974865327503472</c:v>
                </c:pt>
                <c:pt idx="5071">
                  <c:v>2.4018260163963392</c:v>
                </c:pt>
                <c:pt idx="5072">
                  <c:v>2.4060276826589049</c:v>
                </c:pt>
                <c:pt idx="5073">
                  <c:v>2.4100905830122907</c:v>
                </c:pt>
                <c:pt idx="5074">
                  <c:v>2.4140138001477531</c:v>
                </c:pt>
                <c:pt idx="5075">
                  <c:v>2.4177964481905998</c:v>
                </c:pt>
                <c:pt idx="5076">
                  <c:v>2.4214376729101001</c:v>
                </c:pt>
                <c:pt idx="5077">
                  <c:v>2.4249366519222</c:v>
                </c:pt>
                <c:pt idx="5078">
                  <c:v>2.4282925948848697</c:v>
                </c:pt>
                <c:pt idx="5079">
                  <c:v>2.431504743686181</c:v>
                </c:pt>
                <c:pt idx="5080">
                  <c:v>2.434572372624813</c:v>
                </c:pt>
                <c:pt idx="5081">
                  <c:v>2.4374947885831126</c:v>
                </c:pt>
                <c:pt idx="5082">
                  <c:v>2.440271331192537</c:v>
                </c:pt>
                <c:pt idx="5083">
                  <c:v>2.4429013729914302</c:v>
                </c:pt>
                <c:pt idx="5084">
                  <c:v>2.4453843195750942</c:v>
                </c:pt>
                <c:pt idx="5085">
                  <c:v>2.4477196097380607</c:v>
                </c:pt>
                <c:pt idx="5086">
                  <c:v>2.4499067156085541</c:v>
                </c:pt>
                <c:pt idx="5087">
                  <c:v>2.4519451427750267</c:v>
                </c:pt>
                <c:pt idx="5088">
                  <c:v>2.4538344304048141</c:v>
                </c:pt>
                <c:pt idx="5089">
                  <c:v>2.4555741513547589</c:v>
                </c:pt>
                <c:pt idx="5090">
                  <c:v>2.4571639122738187</c:v>
                </c:pt>
                <c:pt idx="5091">
                  <c:v>2.4586033536976477</c:v>
                </c:pt>
                <c:pt idx="5092">
                  <c:v>2.4598921501350177</c:v>
                </c:pt>
                <c:pt idx="5093">
                  <c:v>2.4610300101461591</c:v>
                </c:pt>
                <c:pt idx="5094">
                  <c:v>2.4620166764129001</c:v>
                </c:pt>
                <c:pt idx="5095">
                  <c:v>2.4628519258006394</c:v>
                </c:pt>
                <c:pt idx="5096">
                  <c:v>2.4635355694121013</c:v>
                </c:pt>
                <c:pt idx="5097">
                  <c:v>2.4640674526328241</c:v>
                </c:pt>
                <c:pt idx="5098">
                  <c:v>2.4644474551684596</c:v>
                </c:pt>
                <c:pt idx="5099">
                  <c:v>2.4646754910737481</c:v>
                </c:pt>
                <c:pt idx="5100">
                  <c:v>2.4647515087732472</c:v>
                </c:pt>
                <c:pt idx="5101">
                  <c:v>2.4646754910737507</c:v>
                </c:pt>
                <c:pt idx="5102">
                  <c:v>2.4644474551684628</c:v>
                </c:pt>
                <c:pt idx="5103">
                  <c:v>2.4640674526328281</c:v>
                </c:pt>
                <c:pt idx="5104">
                  <c:v>2.4635355694121062</c:v>
                </c:pt>
                <c:pt idx="5105">
                  <c:v>2.4628519258006465</c:v>
                </c:pt>
                <c:pt idx="5106">
                  <c:v>2.4620166764129086</c:v>
                </c:pt>
                <c:pt idx="5107">
                  <c:v>2.461030010146168</c:v>
                </c:pt>
                <c:pt idx="5108">
                  <c:v>2.4598921501350275</c:v>
                </c:pt>
                <c:pt idx="5109">
                  <c:v>2.4586033536976597</c:v>
                </c:pt>
                <c:pt idx="5110">
                  <c:v>2.4571639122738338</c:v>
                </c:pt>
                <c:pt idx="5111">
                  <c:v>2.4555741513547726</c:v>
                </c:pt>
                <c:pt idx="5112">
                  <c:v>2.4538344304048327</c:v>
                </c:pt>
                <c:pt idx="5113">
                  <c:v>2.4519451427750427</c:v>
                </c:pt>
                <c:pt idx="5114">
                  <c:v>2.449906715608571</c:v>
                </c:pt>
                <c:pt idx="5115">
                  <c:v>2.4477196097380824</c:v>
                </c:pt>
                <c:pt idx="5116">
                  <c:v>2.4453843195751142</c:v>
                </c:pt>
                <c:pt idx="5117">
                  <c:v>2.4429013729914546</c:v>
                </c:pt>
                <c:pt idx="5118">
                  <c:v>2.4402713311925592</c:v>
                </c:pt>
                <c:pt idx="5119">
                  <c:v>2.4374947885831384</c:v>
                </c:pt>
                <c:pt idx="5120">
                  <c:v>2.4345723726248378</c:v>
                </c:pt>
                <c:pt idx="5121">
                  <c:v>2.4315047436862098</c:v>
                </c:pt>
                <c:pt idx="5122">
                  <c:v>2.4282925948848977</c:v>
                </c:pt>
                <c:pt idx="5123">
                  <c:v>2.4249366519222275</c:v>
                </c:pt>
                <c:pt idx="5124">
                  <c:v>2.4214376729101343</c:v>
                </c:pt>
                <c:pt idx="5125">
                  <c:v>2.4177964481906291</c:v>
                </c:pt>
                <c:pt idx="5126">
                  <c:v>2.4140138001477864</c:v>
                </c:pt>
                <c:pt idx="5127">
                  <c:v>2.410090583012324</c:v>
                </c:pt>
                <c:pt idx="5128">
                  <c:v>2.4060276826589408</c:v>
                </c:pt>
                <c:pt idx="5129">
                  <c:v>2.4018260163963752</c:v>
                </c:pt>
                <c:pt idx="5130">
                  <c:v>2.3974865327503858</c:v>
                </c:pt>
                <c:pt idx="5131">
                  <c:v>2.3930102112396407</c:v>
                </c:pt>
                <c:pt idx="5132">
                  <c:v>2.3883980621446752</c:v>
                </c:pt>
                <c:pt idx="5133">
                  <c:v>2.3836511262699935</c:v>
                </c:pt>
                <c:pt idx="5134">
                  <c:v>2.3787704746993938</c:v>
                </c:pt>
                <c:pt idx="5135">
                  <c:v>2.3737572085446548</c:v>
                </c:pt>
                <c:pt idx="5136">
                  <c:v>2.3686124586876209</c:v>
                </c:pt>
                <c:pt idx="5137">
                  <c:v>2.3633373855159321</c:v>
                </c:pt>
                <c:pt idx="5138">
                  <c:v>2.3579331786522912</c:v>
                </c:pt>
                <c:pt idx="5139">
                  <c:v>2.3524010566776505</c:v>
                </c:pt>
                <c:pt idx="5140">
                  <c:v>2.3467422668481741</c:v>
                </c:pt>
                <c:pt idx="5141">
                  <c:v>2.3409580848063021</c:v>
                </c:pt>
                <c:pt idx="5142">
                  <c:v>2.3350498142859308</c:v>
                </c:pt>
                <c:pt idx="5143">
                  <c:v>2.3290187868118597</c:v>
                </c:pt>
                <c:pt idx="5144">
                  <c:v>2.32286636139367</c:v>
                </c:pt>
                <c:pt idx="5145">
                  <c:v>2.3165939242141071</c:v>
                </c:pt>
                <c:pt idx="5146">
                  <c:v>2.3102028883122077</c:v>
                </c:pt>
                <c:pt idx="5147">
                  <c:v>2.3036946932611504</c:v>
                </c:pt>
                <c:pt idx="5148">
                  <c:v>2.2970708048411992</c:v>
                </c:pt>
                <c:pt idx="5149">
                  <c:v>2.2903327147076538</c:v>
                </c:pt>
                <c:pt idx="5150">
                  <c:v>2.2834819400541275</c:v>
                </c:pt>
                <c:pt idx="5151">
                  <c:v>2.2765200232712774</c:v>
                </c:pt>
                <c:pt idx="5152">
                  <c:v>2.2694485316010344</c:v>
                </c:pt>
                <c:pt idx="5153">
                  <c:v>2.2622690567866792</c:v>
                </c:pt>
                <c:pt idx="5154">
                  <c:v>2.2549832147187447</c:v>
                </c:pt>
                <c:pt idx="5155">
                  <c:v>2.247592645077102</c:v>
                </c:pt>
                <c:pt idx="5156">
                  <c:v>2.2400990109691752</c:v>
                </c:pt>
                <c:pt idx="5157">
                  <c:v>2.2325039985647477</c:v>
                </c:pt>
                <c:pt idx="5158">
                  <c:v>2.2248093167272232</c:v>
                </c:pt>
                <c:pt idx="5159">
                  <c:v>2.2170166966417804</c:v>
                </c:pt>
                <c:pt idx="5160">
                  <c:v>2.209127891440505</c:v>
                </c:pt>
                <c:pt idx="5161">
                  <c:v>2.201144675824604</c:v>
                </c:pt>
                <c:pt idx="5162">
                  <c:v>2.1930688456841207</c:v>
                </c:pt>
                <c:pt idx="5163">
                  <c:v>2.1849022177150448</c:v>
                </c:pt>
                <c:pt idx="5164">
                  <c:v>2.1766466290343103</c:v>
                </c:pt>
                <c:pt idx="5165">
                  <c:v>2.1683039367926566</c:v>
                </c:pt>
                <c:pt idx="5166">
                  <c:v>2.1598760177856837</c:v>
                </c:pt>
                <c:pt idx="5167">
                  <c:v>2.151364768063257</c:v>
                </c:pt>
                <c:pt idx="5168">
                  <c:v>2.1427721025374482</c:v>
                </c:pt>
                <c:pt idx="5169">
                  <c:v>2.1340999545893418</c:v>
                </c:pt>
                <c:pt idx="5170">
                  <c:v>2.1253502756746898</c:v>
                </c:pt>
                <c:pt idx="5171">
                  <c:v>2.1165250349289098</c:v>
                </c:pt>
                <c:pt idx="5172">
                  <c:v>2.1076262187713835</c:v>
                </c:pt>
                <c:pt idx="5173">
                  <c:v>2.0986558305094625</c:v>
                </c:pt>
                <c:pt idx="5174">
                  <c:v>2.089615889942301</c:v>
                </c:pt>
                <c:pt idx="5175">
                  <c:v>2.0805084329647547</c:v>
                </c:pt>
                <c:pt idx="5176">
                  <c:v>2.0713355111715654</c:v>
                </c:pt>
                <c:pt idx="5177">
                  <c:v>2.0620991914620688</c:v>
                </c:pt>
                <c:pt idx="5178">
                  <c:v>2.0528015556456647</c:v>
                </c:pt>
                <c:pt idx="5179">
                  <c:v>2.0434447000481542</c:v>
                </c:pt>
                <c:pt idx="5180">
                  <c:v>2.0340307351193632</c:v>
                </c:pt>
                <c:pt idx="5181">
                  <c:v>2.0245617850420494</c:v>
                </c:pt>
                <c:pt idx="5182">
                  <c:v>2.0150399873425306</c:v>
                </c:pt>
                <c:pt idx="5183">
                  <c:v>2.0054674925030387</c:v>
                </c:pt>
                <c:pt idx="5184">
                  <c:v>1.995846463576229</c:v>
                </c:pt>
                <c:pt idx="5185">
                  <c:v>1.9861790758018214</c:v>
                </c:pt>
                <c:pt idx="5186">
                  <c:v>1.976467516225819</c:v>
                </c:pt>
                <c:pt idx="5187">
                  <c:v>1.9667139833223775</c:v>
                </c:pt>
                <c:pt idx="5188">
                  <c:v>1.956920686618467</c:v>
                </c:pt>
                <c:pt idx="5189">
                  <c:v>1.9470898463217508</c:v>
                </c:pt>
                <c:pt idx="5190">
                  <c:v>1.9372236929515636</c:v>
                </c:pt>
                <c:pt idx="5191">
                  <c:v>1.9273244669735101</c:v>
                </c:pt>
                <c:pt idx="5192">
                  <c:v>1.9173944184375302</c:v>
                </c:pt>
                <c:pt idx="5193">
                  <c:v>1.9074358066198704</c:v>
                </c:pt>
                <c:pt idx="5194">
                  <c:v>1.897450899669002</c:v>
                </c:pt>
                <c:pt idx="5195">
                  <c:v>1.8874419742555715</c:v>
                </c:pt>
                <c:pt idx="5196">
                  <c:v>1.8774113152267302</c:v>
                </c:pt>
                <c:pt idx="5197">
                  <c:v>1.867361215264715</c:v>
                </c:pt>
                <c:pt idx="5198">
                  <c:v>1.8572939745500661</c:v>
                </c:pt>
                <c:pt idx="5199">
                  <c:v>1.8472119004292957</c:v>
                </c:pt>
                <c:pt idx="5200">
                  <c:v>1.8371173070874278</c:v>
                </c:pt>
                <c:pt idx="5201">
                  <c:v>1.8270125152251382</c:v>
                </c:pt>
                <c:pt idx="5202">
                  <c:v>1.8168998517408195</c:v>
                </c:pt>
                <c:pt idx="5203">
                  <c:v>1.8067816494175144</c:v>
                </c:pt>
                <c:pt idx="5204">
                  <c:v>1.7966602466146266</c:v>
                </c:pt>
                <c:pt idx="5205">
                  <c:v>1.7865379869646503</c:v>
                </c:pt>
                <c:pt idx="5206">
                  <c:v>1.7764172190745882</c:v>
                </c:pt>
                <c:pt idx="5207">
                  <c:v>1.7663002962323258</c:v>
                </c:pt>
                <c:pt idx="5208">
                  <c:v>1.7561895761175725</c:v>
                </c:pt>
                <c:pt idx="5209">
                  <c:v>1.7460874205175516</c:v>
                </c:pt>
                <c:pt idx="5210">
                  <c:v>1.7359961950470433</c:v>
                </c:pt>
                <c:pt idx="5211">
                  <c:v>1.7259182688728398</c:v>
                </c:pt>
                <c:pt idx="5212">
                  <c:v>1.7158560144422799</c:v>
                </c:pt>
                <c:pt idx="5213">
                  <c:v>1.705811807215617</c:v>
                </c:pt>
                <c:pt idx="5214">
                  <c:v>1.69578802540211</c:v>
                </c:pt>
                <c:pt idx="5215">
                  <c:v>1.6857870496992728</c:v>
                </c:pt>
                <c:pt idx="5216">
                  <c:v>1.6758112630352442</c:v>
                </c:pt>
                <c:pt idx="5217">
                  <c:v>1.6658630503135679</c:v>
                </c:pt>
                <c:pt idx="5218">
                  <c:v>1.6559447981602522</c:v>
                </c:pt>
                <c:pt idx="5219">
                  <c:v>1.6460588946723655</c:v>
                </c:pt>
                <c:pt idx="5220">
                  <c:v>1.6362077291678334</c:v>
                </c:pt>
                <c:pt idx="5221">
                  <c:v>1.6263936919358195</c:v>
                </c:pt>
                <c:pt idx="5222">
                  <c:v>1.6166191739869415</c:v>
                </c:pt>
                <c:pt idx="5223">
                  <c:v>1.6068865668028696</c:v>
                </c:pt>
                <c:pt idx="5224">
                  <c:v>1.5971982620843317</c:v>
                </c:pt>
                <c:pt idx="5225">
                  <c:v>1.5875566514970052</c:v>
                </c:pt>
                <c:pt idx="5226">
                  <c:v>1.577964126414154</c:v>
                </c:pt>
                <c:pt idx="5227">
                  <c:v>1.5684230776554502</c:v>
                </c:pt>
                <c:pt idx="5228">
                  <c:v>1.5589358952207006</c:v>
                </c:pt>
                <c:pt idx="5229">
                  <c:v>1.5495049680177173</c:v>
                </c:pt>
                <c:pt idx="5230">
                  <c:v>1.5401326835831717</c:v>
                </c:pt>
                <c:pt idx="5231">
                  <c:v>1.5308214277952112</c:v>
                </c:pt>
                <c:pt idx="5232">
                  <c:v>1.5215735845768761</c:v>
                </c:pt>
                <c:pt idx="5233">
                  <c:v>1.5123915355888093</c:v>
                </c:pt>
                <c:pt idx="5234">
                  <c:v>1.50327765991024</c:v>
                </c:pt>
                <c:pt idx="5235">
                  <c:v>1.4942343337066082</c:v>
                </c:pt>
                <c:pt idx="5236">
                  <c:v>1.4852639298827111</c:v>
                </c:pt>
                <c:pt idx="5237">
                  <c:v>1.4763688177196503</c:v>
                </c:pt>
                <c:pt idx="5238">
                  <c:v>1.467551362494312</c:v>
                </c:pt>
                <c:pt idx="5239">
                  <c:v>1.4588139250797141</c:v>
                </c:pt>
                <c:pt idx="5240">
                  <c:v>1.4501588615246153</c:v>
                </c:pt>
                <c:pt idx="5241">
                  <c:v>1.4415885226109402</c:v>
                </c:pt>
                <c:pt idx="5242">
                  <c:v>1.4331052533871576</c:v>
                </c:pt>
                <c:pt idx="5243">
                  <c:v>1.4247113926761918</c:v>
                </c:pt>
                <c:pt idx="5244">
                  <c:v>1.4164092725559483</c:v>
                </c:pt>
                <c:pt idx="5245">
                  <c:v>1.4082012178110417</c:v>
                </c:pt>
                <c:pt idx="5246">
                  <c:v>1.400089545353798</c:v>
                </c:pt>
                <c:pt idx="5247">
                  <c:v>1.3920765636130652</c:v>
                </c:pt>
                <c:pt idx="5248">
                  <c:v>1.3841645718891247</c:v>
                </c:pt>
                <c:pt idx="5249">
                  <c:v>1.376355859673041</c:v>
                </c:pt>
                <c:pt idx="5250">
                  <c:v>1.3686527059290383</c:v>
                </c:pt>
                <c:pt idx="5251">
                  <c:v>1.3610573783382491</c:v>
                </c:pt>
                <c:pt idx="5252">
                  <c:v>1.3535721325025785</c:v>
                </c:pt>
                <c:pt idx="5253">
                  <c:v>1.3461992111071928</c:v>
                </c:pt>
                <c:pt idx="5254">
                  <c:v>1.3389408430405361</c:v>
                </c:pt>
                <c:pt idx="5255">
                  <c:v>1.331799242470709</c:v>
                </c:pt>
                <c:pt idx="5256">
                  <c:v>1.3247766078771981</c:v>
                </c:pt>
                <c:pt idx="5257">
                  <c:v>1.3178751210372515</c:v>
                </c:pt>
                <c:pt idx="5258">
                  <c:v>1.3110969459660773</c:v>
                </c:pt>
                <c:pt idx="5259">
                  <c:v>1.3044442278106212</c:v>
                </c:pt>
                <c:pt idx="5260">
                  <c:v>1.2979190916964078</c:v>
                </c:pt>
                <c:pt idx="5261">
                  <c:v>1.2915236415276514</c:v>
                </c:pt>
                <c:pt idx="5262">
                  <c:v>1.2852599587406299</c:v>
                </c:pt>
                <c:pt idx="5263">
                  <c:v>1.2791301010108977</c:v>
                </c:pt>
                <c:pt idx="5264">
                  <c:v>1.2731361009150468</c:v>
                </c:pt>
                <c:pt idx="5265">
                  <c:v>1.2672799645479167</c:v>
                </c:pt>
                <c:pt idx="5266">
                  <c:v>1.2615636700967237</c:v>
                </c:pt>
                <c:pt idx="5267">
                  <c:v>1.2559891663735427</c:v>
                </c:pt>
                <c:pt idx="5268">
                  <c:v>1.2505583713082498</c:v>
                </c:pt>
                <c:pt idx="5269">
                  <c:v>1.2452731704040132</c:v>
                </c:pt>
                <c:pt idx="5270">
                  <c:v>1.2401354151581159</c:v>
                </c:pt>
                <c:pt idx="5271">
                  <c:v>1.2351469214508641</c:v>
                </c:pt>
                <c:pt idx="5272">
                  <c:v>1.2303094679060111</c:v>
                </c:pt>
                <c:pt idx="5273">
                  <c:v>1.2256247942262668</c:v>
                </c:pt>
                <c:pt idx="5274">
                  <c:v>1.2210945995077962</c:v>
                </c:pt>
                <c:pt idx="5275">
                  <c:v>1.2167205405381154</c:v>
                </c:pt>
                <c:pt idx="5276">
                  <c:v>1.2125042300818623</c:v>
                </c:pt>
                <c:pt idx="5277">
                  <c:v>1.2084472351594919</c:v>
                </c:pt>
                <c:pt idx="5278">
                  <c:v>1.2045510753239539</c:v>
                </c:pt>
                <c:pt idx="5279">
                  <c:v>1.2008172209409562</c:v>
                </c:pt>
                <c:pt idx="5280">
                  <c:v>1.1972470914784115</c:v>
                </c:pt>
                <c:pt idx="5281">
                  <c:v>1.1938420538110621</c:v>
                </c:pt>
                <c:pt idx="5282">
                  <c:v>1.1906034205463742</c:v>
                </c:pt>
                <c:pt idx="5283">
                  <c:v>1.1875324483778953</c:v>
                </c:pt>
                <c:pt idx="5284">
                  <c:v>1.1846303364725401</c:v>
                </c:pt>
                <c:pt idx="5285">
                  <c:v>1.18189822489811</c:v>
                </c:pt>
                <c:pt idx="5286">
                  <c:v>1.1793371930976217</c:v>
                </c:pt>
                <c:pt idx="5287">
                  <c:v>1.1769482584167721</c:v>
                </c:pt>
                <c:pt idx="5288">
                  <c:v>1.1747323746909923</c:v>
                </c:pt>
                <c:pt idx="5289">
                  <c:v>1.1726904308982815</c:v>
                </c:pt>
                <c:pt idx="5290">
                  <c:v>1.1708232498839493</c:v>
                </c:pt>
                <c:pt idx="5291">
                  <c:v>1.1691315871631538</c:v>
                </c:pt>
                <c:pt idx="5292">
                  <c:v>1.1676161298068048</c:v>
                </c:pt>
                <c:pt idx="5293">
                  <c:v>1.1662774954162145</c:v>
                </c:pt>
                <c:pt idx="5294">
                  <c:v>1.1651162311914207</c:v>
                </c:pt>
                <c:pt idx="5295">
                  <c:v>1.1641328130977695</c:v>
                </c:pt>
                <c:pt idx="5296">
                  <c:v>1.1633276451348658</c:v>
                </c:pt>
                <c:pt idx="5297">
                  <c:v>1.16270105871162</c:v>
                </c:pt>
                <c:pt idx="5298">
                  <c:v>1.1622533121304639</c:v>
                </c:pt>
                <c:pt idx="5299">
                  <c:v>1.1619845901834478</c:v>
                </c:pt>
                <c:pt idx="5300">
                  <c:v>1.1618950038622251</c:v>
                </c:pt>
                <c:pt idx="5301">
                  <c:v>1.1619845901834458</c:v>
                </c:pt>
                <c:pt idx="5302">
                  <c:v>1.1622533121304606</c:v>
                </c:pt>
                <c:pt idx="5303">
                  <c:v>1.1627010587116149</c:v>
                </c:pt>
                <c:pt idx="5304">
                  <c:v>1.1633276451348598</c:v>
                </c:pt>
                <c:pt idx="5305">
                  <c:v>1.1641328130977617</c:v>
                </c:pt>
                <c:pt idx="5306">
                  <c:v>1.1651162311914121</c:v>
                </c:pt>
                <c:pt idx="5307">
                  <c:v>1.1662774954162025</c:v>
                </c:pt>
                <c:pt idx="5308">
                  <c:v>1.1676161298067924</c:v>
                </c:pt>
                <c:pt idx="5309">
                  <c:v>1.1691315871631378</c:v>
                </c:pt>
                <c:pt idx="5310">
                  <c:v>1.1708232498839337</c:v>
                </c:pt>
                <c:pt idx="5311">
                  <c:v>1.1726904308982624</c:v>
                </c:pt>
                <c:pt idx="5312">
                  <c:v>1.1747323746909741</c:v>
                </c:pt>
                <c:pt idx="5313">
                  <c:v>1.1769482584167521</c:v>
                </c:pt>
                <c:pt idx="5314">
                  <c:v>1.179337193097598</c:v>
                </c:pt>
                <c:pt idx="5315">
                  <c:v>1.1818982248980865</c:v>
                </c:pt>
                <c:pt idx="5316">
                  <c:v>1.1846303364725135</c:v>
                </c:pt>
                <c:pt idx="5317">
                  <c:v>1.1875324483778691</c:v>
                </c:pt>
                <c:pt idx="5318">
                  <c:v>1.1906034205463436</c:v>
                </c:pt>
                <c:pt idx="5319">
                  <c:v>1.1938420538110321</c:v>
                </c:pt>
                <c:pt idx="5320">
                  <c:v>1.1972470914783777</c:v>
                </c:pt>
                <c:pt idx="5321">
                  <c:v>1.2008172209409245</c:v>
                </c:pt>
                <c:pt idx="5322">
                  <c:v>1.204551075323921</c:v>
                </c:pt>
                <c:pt idx="5323">
                  <c:v>1.208447235159454</c:v>
                </c:pt>
                <c:pt idx="5324">
                  <c:v>1.2125042300818272</c:v>
                </c:pt>
                <c:pt idx="5325">
                  <c:v>1.2167205405380739</c:v>
                </c:pt>
                <c:pt idx="5326">
                  <c:v>1.2210945995077578</c:v>
                </c:pt>
                <c:pt idx="5327">
                  <c:v>1.2256247942262226</c:v>
                </c:pt>
                <c:pt idx="5328">
                  <c:v>1.2303094679059694</c:v>
                </c:pt>
                <c:pt idx="5329">
                  <c:v>1.2351469214508171</c:v>
                </c:pt>
                <c:pt idx="5330">
                  <c:v>1.2401354151580719</c:v>
                </c:pt>
                <c:pt idx="5331">
                  <c:v>1.2452731704039679</c:v>
                </c:pt>
                <c:pt idx="5332">
                  <c:v>1.250558371308198</c:v>
                </c:pt>
                <c:pt idx="5333">
                  <c:v>1.2559891663734948</c:v>
                </c:pt>
                <c:pt idx="5334">
                  <c:v>1.2615636700966684</c:v>
                </c:pt>
                <c:pt idx="5335">
                  <c:v>1.2672799645478663</c:v>
                </c:pt>
                <c:pt idx="5336">
                  <c:v>1.2731361009149891</c:v>
                </c:pt>
                <c:pt idx="5337">
                  <c:v>1.2791301010108449</c:v>
                </c:pt>
                <c:pt idx="5338">
                  <c:v>1.2852599587405702</c:v>
                </c:pt>
                <c:pt idx="5339">
                  <c:v>1.2915236415275968</c:v>
                </c:pt>
                <c:pt idx="5340">
                  <c:v>1.2979190916963517</c:v>
                </c:pt>
                <c:pt idx="5341">
                  <c:v>1.3044442278105579</c:v>
                </c:pt>
                <c:pt idx="5342">
                  <c:v>1.3110969459660189</c:v>
                </c:pt>
                <c:pt idx="5343">
                  <c:v>1.3178751210371848</c:v>
                </c:pt>
                <c:pt idx="5344">
                  <c:v>1.3247766078771377</c:v>
                </c:pt>
                <c:pt idx="5345">
                  <c:v>1.3317992424706402</c:v>
                </c:pt>
                <c:pt idx="5346">
                  <c:v>1.3389408430404732</c:v>
                </c:pt>
                <c:pt idx="5347">
                  <c:v>1.3461992111071228</c:v>
                </c:pt>
                <c:pt idx="5348">
                  <c:v>1.3535721325025141</c:v>
                </c:pt>
                <c:pt idx="5349">
                  <c:v>1.3610573783381827</c:v>
                </c:pt>
                <c:pt idx="5350">
                  <c:v>1.3686527059289657</c:v>
                </c:pt>
                <c:pt idx="5351">
                  <c:v>1.3763558596729735</c:v>
                </c:pt>
                <c:pt idx="5352">
                  <c:v>1.3841645718890501</c:v>
                </c:pt>
                <c:pt idx="5353">
                  <c:v>1.3920765636129957</c:v>
                </c:pt>
                <c:pt idx="5354">
                  <c:v>1.4000895453537217</c:v>
                </c:pt>
                <c:pt idx="5355">
                  <c:v>1.40820121781097</c:v>
                </c:pt>
                <c:pt idx="5356">
                  <c:v>1.4164092725558766</c:v>
                </c:pt>
                <c:pt idx="5357">
                  <c:v>1.4247113926761195</c:v>
                </c:pt>
                <c:pt idx="5358">
                  <c:v>1.4331052533870845</c:v>
                </c:pt>
                <c:pt idx="5359">
                  <c:v>1.4415885226108582</c:v>
                </c:pt>
                <c:pt idx="5360">
                  <c:v>1.4501588615245407</c:v>
                </c:pt>
                <c:pt idx="5361">
                  <c:v>1.4588139250796306</c:v>
                </c:pt>
                <c:pt idx="5362">
                  <c:v>1.4675513624942358</c:v>
                </c:pt>
                <c:pt idx="5363">
                  <c:v>1.4763688177195653</c:v>
                </c:pt>
                <c:pt idx="5364">
                  <c:v>1.4852639298826324</c:v>
                </c:pt>
                <c:pt idx="5365">
                  <c:v>1.49423433370653</c:v>
                </c:pt>
                <c:pt idx="5366">
                  <c:v>1.50327765991016</c:v>
                </c:pt>
                <c:pt idx="5367">
                  <c:v>1.5123915355887301</c:v>
                </c:pt>
                <c:pt idx="5368">
                  <c:v>1.5215735845767879</c:v>
                </c:pt>
                <c:pt idx="5369">
                  <c:v>1.5308214277951298</c:v>
                </c:pt>
                <c:pt idx="5370">
                  <c:v>1.5401326835830822</c:v>
                </c:pt>
                <c:pt idx="5371">
                  <c:v>1.5495049680176354</c:v>
                </c:pt>
                <c:pt idx="5372">
                  <c:v>1.5589358952206098</c:v>
                </c:pt>
                <c:pt idx="5373">
                  <c:v>1.5684230776553678</c:v>
                </c:pt>
                <c:pt idx="5374">
                  <c:v>1.5779641264140716</c:v>
                </c:pt>
                <c:pt idx="5375">
                  <c:v>1.5875566514969128</c:v>
                </c:pt>
                <c:pt idx="5376">
                  <c:v>1.5971982620842478</c:v>
                </c:pt>
                <c:pt idx="5377">
                  <c:v>1.6068865668027768</c:v>
                </c:pt>
                <c:pt idx="5378">
                  <c:v>1.6166191739868569</c:v>
                </c:pt>
                <c:pt idx="5379">
                  <c:v>1.626393691935726</c:v>
                </c:pt>
                <c:pt idx="5380">
                  <c:v>1.6362077291677484</c:v>
                </c:pt>
                <c:pt idx="5381">
                  <c:v>1.646058894672271</c:v>
                </c:pt>
                <c:pt idx="5382">
                  <c:v>1.6559447981601656</c:v>
                </c:pt>
                <c:pt idx="5383">
                  <c:v>1.6658630503134806</c:v>
                </c:pt>
                <c:pt idx="5384">
                  <c:v>1.6758112630351478</c:v>
                </c:pt>
                <c:pt idx="5385">
                  <c:v>1.6857870496991851</c:v>
                </c:pt>
                <c:pt idx="5386">
                  <c:v>1.6957880254020141</c:v>
                </c:pt>
                <c:pt idx="5387">
                  <c:v>1.7058118072155297</c:v>
                </c:pt>
                <c:pt idx="5388">
                  <c:v>1.7158560144421831</c:v>
                </c:pt>
                <c:pt idx="5389">
                  <c:v>1.7259182688727519</c:v>
                </c:pt>
                <c:pt idx="5390">
                  <c:v>1.7359961950469467</c:v>
                </c:pt>
                <c:pt idx="5391">
                  <c:v>1.7460874205174637</c:v>
                </c:pt>
                <c:pt idx="5392">
                  <c:v>1.7561895761174844</c:v>
                </c:pt>
                <c:pt idx="5393">
                  <c:v>1.7663002962322292</c:v>
                </c:pt>
                <c:pt idx="5394">
                  <c:v>1.7764172190745</c:v>
                </c:pt>
                <c:pt idx="5395">
                  <c:v>1.7865379869645541</c:v>
                </c:pt>
                <c:pt idx="5396">
                  <c:v>1.7966602466145394</c:v>
                </c:pt>
                <c:pt idx="5397">
                  <c:v>1.8067816494174163</c:v>
                </c:pt>
                <c:pt idx="5398">
                  <c:v>1.8168998517407313</c:v>
                </c:pt>
                <c:pt idx="5399">
                  <c:v>1.827012515225042</c:v>
                </c:pt>
                <c:pt idx="5400">
                  <c:v>1.8371173070873406</c:v>
                </c:pt>
                <c:pt idx="5401">
                  <c:v>1.847211900429208</c:v>
                </c:pt>
                <c:pt idx="5402">
                  <c:v>1.8572939745499684</c:v>
                </c:pt>
                <c:pt idx="5403">
                  <c:v>1.8673612152646266</c:v>
                </c:pt>
                <c:pt idx="5404">
                  <c:v>1.8774113152266336</c:v>
                </c:pt>
                <c:pt idx="5405">
                  <c:v>1.8874419742554833</c:v>
                </c:pt>
                <c:pt idx="5406">
                  <c:v>1.8974508996689061</c:v>
                </c:pt>
                <c:pt idx="5407">
                  <c:v>1.9074358066197841</c:v>
                </c:pt>
                <c:pt idx="5408">
                  <c:v>1.9173944184374347</c:v>
                </c:pt>
                <c:pt idx="5409">
                  <c:v>1.927324466973424</c:v>
                </c:pt>
                <c:pt idx="5410">
                  <c:v>1.9372236929514766</c:v>
                </c:pt>
                <c:pt idx="5411">
                  <c:v>1.9470898463216559</c:v>
                </c:pt>
                <c:pt idx="5412">
                  <c:v>1.9569206866183817</c:v>
                </c:pt>
                <c:pt idx="5413">
                  <c:v>1.9667139833222833</c:v>
                </c:pt>
                <c:pt idx="5414">
                  <c:v>1.9764675162257352</c:v>
                </c:pt>
                <c:pt idx="5415">
                  <c:v>1.9861790758017288</c:v>
                </c:pt>
                <c:pt idx="5416">
                  <c:v>1.9958464635761441</c:v>
                </c:pt>
                <c:pt idx="5417">
                  <c:v>2.0054674925029583</c:v>
                </c:pt>
                <c:pt idx="5418">
                  <c:v>2.0150399873424476</c:v>
                </c:pt>
                <c:pt idx="5419">
                  <c:v>2.0245617850419673</c:v>
                </c:pt>
                <c:pt idx="5420">
                  <c:v>2.0340307351192721</c:v>
                </c:pt>
                <c:pt idx="5421">
                  <c:v>2.0434447000480742</c:v>
                </c:pt>
                <c:pt idx="5422">
                  <c:v>2.0528015556455772</c:v>
                </c:pt>
                <c:pt idx="5423">
                  <c:v>2.0620991914619884</c:v>
                </c:pt>
                <c:pt idx="5424">
                  <c:v>2.0713355111714788</c:v>
                </c:pt>
                <c:pt idx="5425">
                  <c:v>2.0805084329646757</c:v>
                </c:pt>
                <c:pt idx="5426">
                  <c:v>2.0896158899422201</c:v>
                </c:pt>
                <c:pt idx="5427">
                  <c:v>2.0986558305093848</c:v>
                </c:pt>
                <c:pt idx="5428">
                  <c:v>2.1076262187713062</c:v>
                </c:pt>
                <c:pt idx="5429">
                  <c:v>2.116525034928824</c:v>
                </c:pt>
                <c:pt idx="5430">
                  <c:v>2.1253502756746152</c:v>
                </c:pt>
                <c:pt idx="5431">
                  <c:v>2.1340999545892583</c:v>
                </c:pt>
                <c:pt idx="5432">
                  <c:v>2.1427721025373749</c:v>
                </c:pt>
                <c:pt idx="5433">
                  <c:v>2.1513647680631749</c:v>
                </c:pt>
                <c:pt idx="5434">
                  <c:v>2.1598760177856113</c:v>
                </c:pt>
                <c:pt idx="5435">
                  <c:v>2.1683039367925838</c:v>
                </c:pt>
                <c:pt idx="5436">
                  <c:v>2.1766466290342286</c:v>
                </c:pt>
                <c:pt idx="5437">
                  <c:v>2.1849022177149746</c:v>
                </c:pt>
                <c:pt idx="5438">
                  <c:v>2.1930688456840426</c:v>
                </c:pt>
                <c:pt idx="5439">
                  <c:v>2.2011446758245352</c:v>
                </c:pt>
                <c:pt idx="5440">
                  <c:v>2.2091278914404291</c:v>
                </c:pt>
                <c:pt idx="5441">
                  <c:v>2.2170166966417115</c:v>
                </c:pt>
                <c:pt idx="5442">
                  <c:v>2.2248093167271485</c:v>
                </c:pt>
                <c:pt idx="5443">
                  <c:v>2.2325039985646797</c:v>
                </c:pt>
                <c:pt idx="5444">
                  <c:v>2.2400990109691086</c:v>
                </c:pt>
                <c:pt idx="5445">
                  <c:v>2.24759264507703</c:v>
                </c:pt>
                <c:pt idx="5446">
                  <c:v>2.2549832147186808</c:v>
                </c:pt>
                <c:pt idx="5447">
                  <c:v>2.2622690567866095</c:v>
                </c:pt>
                <c:pt idx="5448">
                  <c:v>2.2694485316009732</c:v>
                </c:pt>
                <c:pt idx="5449">
                  <c:v>2.2765200232712082</c:v>
                </c:pt>
                <c:pt idx="5450">
                  <c:v>2.283481940054068</c:v>
                </c:pt>
                <c:pt idx="5451">
                  <c:v>2.2903327147075876</c:v>
                </c:pt>
                <c:pt idx="5452">
                  <c:v>2.2970708048411401</c:v>
                </c:pt>
                <c:pt idx="5453">
                  <c:v>2.3036946932610931</c:v>
                </c:pt>
                <c:pt idx="5454">
                  <c:v>2.3102028883121464</c:v>
                </c:pt>
                <c:pt idx="5455">
                  <c:v>2.3165939242140534</c:v>
                </c:pt>
                <c:pt idx="5456">
                  <c:v>2.3228663613936105</c:v>
                </c:pt>
                <c:pt idx="5457">
                  <c:v>2.3290187868118073</c:v>
                </c:pt>
                <c:pt idx="5458">
                  <c:v>2.3350498142858713</c:v>
                </c:pt>
                <c:pt idx="5459">
                  <c:v>2.3409580848062492</c:v>
                </c:pt>
                <c:pt idx="5460">
                  <c:v>2.346742266848119</c:v>
                </c:pt>
                <c:pt idx="5461">
                  <c:v>2.3524010566776017</c:v>
                </c:pt>
                <c:pt idx="5462">
                  <c:v>2.3579331786522442</c:v>
                </c:pt>
                <c:pt idx="5463">
                  <c:v>2.3633373855158792</c:v>
                </c:pt>
                <c:pt idx="5464">
                  <c:v>2.3686124586875756</c:v>
                </c:pt>
                <c:pt idx="5465">
                  <c:v>2.3737572085446041</c:v>
                </c:pt>
                <c:pt idx="5466">
                  <c:v>2.3787704746993508</c:v>
                </c:pt>
                <c:pt idx="5467">
                  <c:v>2.3836511262699474</c:v>
                </c:pt>
                <c:pt idx="5468">
                  <c:v>2.3883980621446339</c:v>
                </c:pt>
                <c:pt idx="5469">
                  <c:v>2.3930102112395972</c:v>
                </c:pt>
                <c:pt idx="5470">
                  <c:v>2.3974865327503472</c:v>
                </c:pt>
                <c:pt idx="5471">
                  <c:v>2.4018260163963387</c:v>
                </c:pt>
                <c:pt idx="5472">
                  <c:v>2.4060276826589009</c:v>
                </c:pt>
                <c:pt idx="5473">
                  <c:v>2.4100905830122876</c:v>
                </c:pt>
                <c:pt idx="5474">
                  <c:v>2.4140138001477487</c:v>
                </c:pt>
                <c:pt idx="5475">
                  <c:v>2.4177964481905989</c:v>
                </c:pt>
                <c:pt idx="5476">
                  <c:v>2.4214376729101001</c:v>
                </c:pt>
                <c:pt idx="5477">
                  <c:v>2.4249366519221991</c:v>
                </c:pt>
                <c:pt idx="5478">
                  <c:v>2.4282925948848684</c:v>
                </c:pt>
                <c:pt idx="5479">
                  <c:v>2.4315047436861832</c:v>
                </c:pt>
                <c:pt idx="5480">
                  <c:v>2.4345723726248107</c:v>
                </c:pt>
                <c:pt idx="5481">
                  <c:v>2.4374947885831091</c:v>
                </c:pt>
                <c:pt idx="5482">
                  <c:v>2.4402713311925357</c:v>
                </c:pt>
                <c:pt idx="5483">
                  <c:v>2.4429013729914293</c:v>
                </c:pt>
                <c:pt idx="5484">
                  <c:v>2.4453843195750942</c:v>
                </c:pt>
                <c:pt idx="5485">
                  <c:v>2.4477196097380607</c:v>
                </c:pt>
                <c:pt idx="5486">
                  <c:v>2.4499067156085532</c:v>
                </c:pt>
                <c:pt idx="5487">
                  <c:v>2.4519451427750267</c:v>
                </c:pt>
                <c:pt idx="5488">
                  <c:v>2.4538344304048167</c:v>
                </c:pt>
                <c:pt idx="5489">
                  <c:v>2.4555741513547584</c:v>
                </c:pt>
                <c:pt idx="5490">
                  <c:v>2.4571639122738187</c:v>
                </c:pt>
                <c:pt idx="5491">
                  <c:v>2.4586033536976477</c:v>
                </c:pt>
                <c:pt idx="5492">
                  <c:v>2.4598921501350177</c:v>
                </c:pt>
                <c:pt idx="5493">
                  <c:v>2.4610300101461586</c:v>
                </c:pt>
                <c:pt idx="5494">
                  <c:v>2.4620166764129001</c:v>
                </c:pt>
                <c:pt idx="5495">
                  <c:v>2.4628519258006394</c:v>
                </c:pt>
                <c:pt idx="5496">
                  <c:v>2.4635355694121013</c:v>
                </c:pt>
                <c:pt idx="5497">
                  <c:v>2.4640674526328241</c:v>
                </c:pt>
                <c:pt idx="5498">
                  <c:v>2.4644474551684596</c:v>
                </c:pt>
                <c:pt idx="5499">
                  <c:v>2.4646754910737481</c:v>
                </c:pt>
                <c:pt idx="5500">
                  <c:v>2.4647515087732472</c:v>
                </c:pt>
                <c:pt idx="5501">
                  <c:v>2.4646754910737507</c:v>
                </c:pt>
                <c:pt idx="5502">
                  <c:v>2.4644474551684628</c:v>
                </c:pt>
                <c:pt idx="5503">
                  <c:v>2.4640674526328281</c:v>
                </c:pt>
                <c:pt idx="5504">
                  <c:v>2.4635355694121066</c:v>
                </c:pt>
                <c:pt idx="5505">
                  <c:v>2.4628519258006465</c:v>
                </c:pt>
                <c:pt idx="5506">
                  <c:v>2.462016676412909</c:v>
                </c:pt>
                <c:pt idx="5507">
                  <c:v>2.4610300101461684</c:v>
                </c:pt>
                <c:pt idx="5508">
                  <c:v>2.4598921501350284</c:v>
                </c:pt>
                <c:pt idx="5509">
                  <c:v>2.4586033536976597</c:v>
                </c:pt>
                <c:pt idx="5510">
                  <c:v>2.4571639122738338</c:v>
                </c:pt>
                <c:pt idx="5511">
                  <c:v>2.4555741513547731</c:v>
                </c:pt>
                <c:pt idx="5512">
                  <c:v>2.4538344304048327</c:v>
                </c:pt>
                <c:pt idx="5513">
                  <c:v>2.4519451427750432</c:v>
                </c:pt>
                <c:pt idx="5514">
                  <c:v>2.4499067156085732</c:v>
                </c:pt>
                <c:pt idx="5515">
                  <c:v>2.4477196097380833</c:v>
                </c:pt>
                <c:pt idx="5516">
                  <c:v>2.4453843195751146</c:v>
                </c:pt>
                <c:pt idx="5517">
                  <c:v>2.4429013729914555</c:v>
                </c:pt>
                <c:pt idx="5518">
                  <c:v>2.4402713311925592</c:v>
                </c:pt>
                <c:pt idx="5519">
                  <c:v>2.4374947885831397</c:v>
                </c:pt>
                <c:pt idx="5520">
                  <c:v>2.4345723726248387</c:v>
                </c:pt>
                <c:pt idx="5521">
                  <c:v>2.4315047436862116</c:v>
                </c:pt>
                <c:pt idx="5522">
                  <c:v>2.4282925948848981</c:v>
                </c:pt>
                <c:pt idx="5523">
                  <c:v>2.4249366519222288</c:v>
                </c:pt>
                <c:pt idx="5524">
                  <c:v>2.4214376729101352</c:v>
                </c:pt>
                <c:pt idx="5525">
                  <c:v>2.4177964481906327</c:v>
                </c:pt>
                <c:pt idx="5526">
                  <c:v>2.4140138001477878</c:v>
                </c:pt>
                <c:pt idx="5527">
                  <c:v>2.4100905830123271</c:v>
                </c:pt>
                <c:pt idx="5528">
                  <c:v>2.4060276826589426</c:v>
                </c:pt>
                <c:pt idx="5529">
                  <c:v>2.4018260163963783</c:v>
                </c:pt>
                <c:pt idx="5530">
                  <c:v>2.397486532750388</c:v>
                </c:pt>
                <c:pt idx="5531">
                  <c:v>2.3930102112396385</c:v>
                </c:pt>
                <c:pt idx="5532">
                  <c:v>2.3883980621446756</c:v>
                </c:pt>
                <c:pt idx="5533">
                  <c:v>2.3836511262699958</c:v>
                </c:pt>
                <c:pt idx="5534">
                  <c:v>2.3787704746993961</c:v>
                </c:pt>
                <c:pt idx="5535">
                  <c:v>2.3737572085446552</c:v>
                </c:pt>
                <c:pt idx="5536">
                  <c:v>2.3686124586876236</c:v>
                </c:pt>
                <c:pt idx="5537">
                  <c:v>2.3633373855159356</c:v>
                </c:pt>
                <c:pt idx="5538">
                  <c:v>2.3579331786522948</c:v>
                </c:pt>
                <c:pt idx="5539">
                  <c:v>2.3524010566776532</c:v>
                </c:pt>
                <c:pt idx="5540">
                  <c:v>2.3467422668481728</c:v>
                </c:pt>
                <c:pt idx="5541">
                  <c:v>2.3409580848063047</c:v>
                </c:pt>
                <c:pt idx="5542">
                  <c:v>2.3350498142859335</c:v>
                </c:pt>
                <c:pt idx="5543">
                  <c:v>2.3290187868118628</c:v>
                </c:pt>
                <c:pt idx="5544">
                  <c:v>2.3228663613936726</c:v>
                </c:pt>
                <c:pt idx="5545">
                  <c:v>2.3165939242141116</c:v>
                </c:pt>
                <c:pt idx="5546">
                  <c:v>2.3102028883122117</c:v>
                </c:pt>
                <c:pt idx="5547">
                  <c:v>2.3036946932611535</c:v>
                </c:pt>
                <c:pt idx="5548">
                  <c:v>2.2970708048412014</c:v>
                </c:pt>
                <c:pt idx="5549">
                  <c:v>2.2903327147076498</c:v>
                </c:pt>
                <c:pt idx="5550">
                  <c:v>2.2834819400541306</c:v>
                </c:pt>
                <c:pt idx="5551">
                  <c:v>2.2765200232712797</c:v>
                </c:pt>
                <c:pt idx="5552">
                  <c:v>2.2694485316010375</c:v>
                </c:pt>
                <c:pt idx="5553">
                  <c:v>2.2622690567866832</c:v>
                </c:pt>
                <c:pt idx="5554">
                  <c:v>2.2549832147187487</c:v>
                </c:pt>
                <c:pt idx="5555">
                  <c:v>2.2475926450771055</c:v>
                </c:pt>
                <c:pt idx="5556">
                  <c:v>2.2400990109691792</c:v>
                </c:pt>
                <c:pt idx="5557">
                  <c:v>2.2325039985647508</c:v>
                </c:pt>
                <c:pt idx="5558">
                  <c:v>2.2248093167272271</c:v>
                </c:pt>
                <c:pt idx="5559">
                  <c:v>2.2170166966417835</c:v>
                </c:pt>
                <c:pt idx="5560">
                  <c:v>2.2091278914405086</c:v>
                </c:pt>
                <c:pt idx="5561">
                  <c:v>2.2011446758246076</c:v>
                </c:pt>
                <c:pt idx="5562">
                  <c:v>2.1930688456841247</c:v>
                </c:pt>
                <c:pt idx="5563">
                  <c:v>2.1849022177150483</c:v>
                </c:pt>
                <c:pt idx="5564">
                  <c:v>2.1766466290343138</c:v>
                </c:pt>
                <c:pt idx="5565">
                  <c:v>2.1683039367926602</c:v>
                </c:pt>
                <c:pt idx="5566">
                  <c:v>2.1598760177856877</c:v>
                </c:pt>
                <c:pt idx="5567">
                  <c:v>2.1513647680632602</c:v>
                </c:pt>
                <c:pt idx="5568">
                  <c:v>2.1427721025374535</c:v>
                </c:pt>
                <c:pt idx="5569">
                  <c:v>2.1340999545893462</c:v>
                </c:pt>
                <c:pt idx="5570">
                  <c:v>2.1253502756746951</c:v>
                </c:pt>
                <c:pt idx="5571">
                  <c:v>2.116525034928916</c:v>
                </c:pt>
                <c:pt idx="5572">
                  <c:v>2.1076262187713874</c:v>
                </c:pt>
                <c:pt idx="5573">
                  <c:v>2.0986558305094665</c:v>
                </c:pt>
                <c:pt idx="5574">
                  <c:v>2.089615889942305</c:v>
                </c:pt>
                <c:pt idx="5575">
                  <c:v>2.0805084329647587</c:v>
                </c:pt>
                <c:pt idx="5576">
                  <c:v>2.0713355111715699</c:v>
                </c:pt>
                <c:pt idx="5577">
                  <c:v>2.0620991914620732</c:v>
                </c:pt>
                <c:pt idx="5578">
                  <c:v>2.0528015556456705</c:v>
                </c:pt>
                <c:pt idx="5579">
                  <c:v>2.0434447000481586</c:v>
                </c:pt>
                <c:pt idx="5580">
                  <c:v>2.0340307351193676</c:v>
                </c:pt>
                <c:pt idx="5581">
                  <c:v>2.0245617850420556</c:v>
                </c:pt>
                <c:pt idx="5582">
                  <c:v>2.0150399873425351</c:v>
                </c:pt>
                <c:pt idx="5583">
                  <c:v>2.0054674925030427</c:v>
                </c:pt>
                <c:pt idx="5584">
                  <c:v>1.9958464635762339</c:v>
                </c:pt>
                <c:pt idx="5585">
                  <c:v>1.9861790758018263</c:v>
                </c:pt>
                <c:pt idx="5586">
                  <c:v>1.9764675162258245</c:v>
                </c:pt>
                <c:pt idx="5587">
                  <c:v>1.9667139833223817</c:v>
                </c:pt>
                <c:pt idx="5588">
                  <c:v>1.9569206866184716</c:v>
                </c:pt>
                <c:pt idx="5589">
                  <c:v>1.9470898463217554</c:v>
                </c:pt>
                <c:pt idx="5590">
                  <c:v>1.9372236929515678</c:v>
                </c:pt>
                <c:pt idx="5591">
                  <c:v>1.9273244669735157</c:v>
                </c:pt>
                <c:pt idx="5592">
                  <c:v>1.9173944184375258</c:v>
                </c:pt>
                <c:pt idx="5593">
                  <c:v>1.907435806619876</c:v>
                </c:pt>
                <c:pt idx="5594">
                  <c:v>1.8974508996690065</c:v>
                </c:pt>
                <c:pt idx="5595">
                  <c:v>1.8874419742555759</c:v>
                </c:pt>
                <c:pt idx="5596">
                  <c:v>1.8774113152267349</c:v>
                </c:pt>
                <c:pt idx="5597">
                  <c:v>1.8673612152647194</c:v>
                </c:pt>
                <c:pt idx="5598">
                  <c:v>1.8572939745500701</c:v>
                </c:pt>
                <c:pt idx="5599">
                  <c:v>1.8472119004293006</c:v>
                </c:pt>
                <c:pt idx="5600">
                  <c:v>1.8371173070874334</c:v>
                </c:pt>
                <c:pt idx="5601">
                  <c:v>1.8270125152251337</c:v>
                </c:pt>
                <c:pt idx="5602">
                  <c:v>1.8168998517408239</c:v>
                </c:pt>
                <c:pt idx="5603">
                  <c:v>1.8067816494175191</c:v>
                </c:pt>
                <c:pt idx="5604">
                  <c:v>1.7966602466146318</c:v>
                </c:pt>
                <c:pt idx="5605">
                  <c:v>1.786537986964656</c:v>
                </c:pt>
                <c:pt idx="5606">
                  <c:v>1.7764172190745928</c:v>
                </c:pt>
                <c:pt idx="5607">
                  <c:v>1.7663002962323304</c:v>
                </c:pt>
                <c:pt idx="5608">
                  <c:v>1.7561895761175781</c:v>
                </c:pt>
                <c:pt idx="5609">
                  <c:v>1.7460874205175567</c:v>
                </c:pt>
                <c:pt idx="5610">
                  <c:v>1.7359961950470386</c:v>
                </c:pt>
                <c:pt idx="5611">
                  <c:v>1.7259182688728438</c:v>
                </c:pt>
                <c:pt idx="5612">
                  <c:v>1.7158560144422852</c:v>
                </c:pt>
                <c:pt idx="5613">
                  <c:v>1.7058118072156214</c:v>
                </c:pt>
                <c:pt idx="5614">
                  <c:v>1.695788025402114</c:v>
                </c:pt>
                <c:pt idx="5615">
                  <c:v>1.6857870496992777</c:v>
                </c:pt>
                <c:pt idx="5616">
                  <c:v>1.6758112630352489</c:v>
                </c:pt>
                <c:pt idx="5617">
                  <c:v>1.6658630503135718</c:v>
                </c:pt>
                <c:pt idx="5618">
                  <c:v>1.6559447981602569</c:v>
                </c:pt>
                <c:pt idx="5619">
                  <c:v>1.6460588946723702</c:v>
                </c:pt>
                <c:pt idx="5620">
                  <c:v>1.6362077291678383</c:v>
                </c:pt>
                <c:pt idx="5621">
                  <c:v>1.6263936919358242</c:v>
                </c:pt>
                <c:pt idx="5622">
                  <c:v>1.6166191739869464</c:v>
                </c:pt>
                <c:pt idx="5623">
                  <c:v>1.6068865668028744</c:v>
                </c:pt>
                <c:pt idx="5624">
                  <c:v>1.5971982620843364</c:v>
                </c:pt>
                <c:pt idx="5625">
                  <c:v>1.5875566514970099</c:v>
                </c:pt>
                <c:pt idx="5626">
                  <c:v>1.5779641264141582</c:v>
                </c:pt>
                <c:pt idx="5627">
                  <c:v>1.5684230776554546</c:v>
                </c:pt>
                <c:pt idx="5628">
                  <c:v>1.5589358952207053</c:v>
                </c:pt>
                <c:pt idx="5629">
                  <c:v>1.549504968017722</c:v>
                </c:pt>
                <c:pt idx="5630">
                  <c:v>1.5401326835831759</c:v>
                </c:pt>
                <c:pt idx="5631">
                  <c:v>1.5308214277952155</c:v>
                </c:pt>
                <c:pt idx="5632">
                  <c:v>1.5215735845768801</c:v>
                </c:pt>
                <c:pt idx="5633">
                  <c:v>1.512391535588814</c:v>
                </c:pt>
                <c:pt idx="5634">
                  <c:v>1.5032776599102444</c:v>
                </c:pt>
                <c:pt idx="5635">
                  <c:v>1.4942343337066124</c:v>
                </c:pt>
                <c:pt idx="5636">
                  <c:v>1.4852639298827153</c:v>
                </c:pt>
                <c:pt idx="5637">
                  <c:v>1.4763688177196546</c:v>
                </c:pt>
                <c:pt idx="5638">
                  <c:v>1.4675513624943157</c:v>
                </c:pt>
                <c:pt idx="5639">
                  <c:v>1.4588139250797183</c:v>
                </c:pt>
                <c:pt idx="5640">
                  <c:v>1.4501588615246193</c:v>
                </c:pt>
                <c:pt idx="5641">
                  <c:v>1.4415885226109442</c:v>
                </c:pt>
                <c:pt idx="5642">
                  <c:v>1.4331052533871615</c:v>
                </c:pt>
                <c:pt idx="5643">
                  <c:v>1.4247113926761958</c:v>
                </c:pt>
                <c:pt idx="5644">
                  <c:v>1.4164092725559521</c:v>
                </c:pt>
                <c:pt idx="5645">
                  <c:v>1.4082012178110455</c:v>
                </c:pt>
                <c:pt idx="5646">
                  <c:v>1.400089545353802</c:v>
                </c:pt>
                <c:pt idx="5647">
                  <c:v>1.3920765636130688</c:v>
                </c:pt>
                <c:pt idx="5648">
                  <c:v>1.3841645718891284</c:v>
                </c:pt>
                <c:pt idx="5649">
                  <c:v>1.376355859673045</c:v>
                </c:pt>
                <c:pt idx="5650">
                  <c:v>1.3686527059290421</c:v>
                </c:pt>
                <c:pt idx="5651">
                  <c:v>1.3610573783382529</c:v>
                </c:pt>
                <c:pt idx="5652">
                  <c:v>1.353572132502582</c:v>
                </c:pt>
                <c:pt idx="5653">
                  <c:v>1.3461992111071892</c:v>
                </c:pt>
                <c:pt idx="5654">
                  <c:v>1.3389408430405401</c:v>
                </c:pt>
                <c:pt idx="5655">
                  <c:v>1.3317992424707126</c:v>
                </c:pt>
                <c:pt idx="5656">
                  <c:v>1.3247766078772019</c:v>
                </c:pt>
                <c:pt idx="5657">
                  <c:v>1.3178751210372541</c:v>
                </c:pt>
                <c:pt idx="5658">
                  <c:v>1.3110969459660804</c:v>
                </c:pt>
                <c:pt idx="5659">
                  <c:v>1.3044442278106239</c:v>
                </c:pt>
                <c:pt idx="5660">
                  <c:v>1.2979190916964098</c:v>
                </c:pt>
                <c:pt idx="5661">
                  <c:v>1.291523641527655</c:v>
                </c:pt>
                <c:pt idx="5662">
                  <c:v>1.2852599587406273</c:v>
                </c:pt>
                <c:pt idx="5663">
                  <c:v>1.2791301010109004</c:v>
                </c:pt>
                <c:pt idx="5664">
                  <c:v>1.2731361009150495</c:v>
                </c:pt>
                <c:pt idx="5665">
                  <c:v>1.26727996454792</c:v>
                </c:pt>
                <c:pt idx="5666">
                  <c:v>1.2615636700967259</c:v>
                </c:pt>
                <c:pt idx="5667">
                  <c:v>1.2559891663735459</c:v>
                </c:pt>
                <c:pt idx="5668">
                  <c:v>1.2505583713082524</c:v>
                </c:pt>
                <c:pt idx="5669">
                  <c:v>1.2452731704040154</c:v>
                </c:pt>
                <c:pt idx="5670">
                  <c:v>1.2401354151581179</c:v>
                </c:pt>
                <c:pt idx="5671">
                  <c:v>1.2351469214508619</c:v>
                </c:pt>
                <c:pt idx="5672">
                  <c:v>1.230309467906014</c:v>
                </c:pt>
                <c:pt idx="5673">
                  <c:v>1.225624794226269</c:v>
                </c:pt>
                <c:pt idx="5674">
                  <c:v>1.2210945995077984</c:v>
                </c:pt>
                <c:pt idx="5675">
                  <c:v>1.2167205405381176</c:v>
                </c:pt>
                <c:pt idx="5676">
                  <c:v>1.2125042300818643</c:v>
                </c:pt>
                <c:pt idx="5677">
                  <c:v>1.2084472351594937</c:v>
                </c:pt>
                <c:pt idx="5678">
                  <c:v>1.2045510753239559</c:v>
                </c:pt>
                <c:pt idx="5679">
                  <c:v>1.200817220940958</c:v>
                </c:pt>
                <c:pt idx="5680">
                  <c:v>1.1972470914784121</c:v>
                </c:pt>
                <c:pt idx="5681">
                  <c:v>1.1938420538110635</c:v>
                </c:pt>
                <c:pt idx="5682">
                  <c:v>1.1906034205463754</c:v>
                </c:pt>
                <c:pt idx="5683">
                  <c:v>1.1875324483778966</c:v>
                </c:pt>
                <c:pt idx="5684">
                  <c:v>1.1846303364725417</c:v>
                </c:pt>
                <c:pt idx="5685">
                  <c:v>1.1818982248981109</c:v>
                </c:pt>
                <c:pt idx="5686">
                  <c:v>1.1793371930976226</c:v>
                </c:pt>
                <c:pt idx="5687">
                  <c:v>1.1769482584167739</c:v>
                </c:pt>
                <c:pt idx="5688">
                  <c:v>1.1747323746909941</c:v>
                </c:pt>
                <c:pt idx="5689">
                  <c:v>1.1726904308982824</c:v>
                </c:pt>
                <c:pt idx="5690">
                  <c:v>1.1708232498839499</c:v>
                </c:pt>
                <c:pt idx="5691">
                  <c:v>1.1691315871631538</c:v>
                </c:pt>
                <c:pt idx="5692">
                  <c:v>1.1676161298068055</c:v>
                </c:pt>
                <c:pt idx="5693">
                  <c:v>1.1662774954162149</c:v>
                </c:pt>
                <c:pt idx="5694">
                  <c:v>1.165116231191422</c:v>
                </c:pt>
                <c:pt idx="5695">
                  <c:v>1.1641328130977697</c:v>
                </c:pt>
                <c:pt idx="5696">
                  <c:v>1.1633276451348658</c:v>
                </c:pt>
                <c:pt idx="5697">
                  <c:v>1.16270105871162</c:v>
                </c:pt>
                <c:pt idx="5698">
                  <c:v>1.1622533121304639</c:v>
                </c:pt>
                <c:pt idx="5699">
                  <c:v>1.1619845901834478</c:v>
                </c:pt>
                <c:pt idx="5700">
                  <c:v>1.1618950038622251</c:v>
                </c:pt>
                <c:pt idx="5701">
                  <c:v>1.1619845901834458</c:v>
                </c:pt>
                <c:pt idx="5702">
                  <c:v>1.1622533121304606</c:v>
                </c:pt>
                <c:pt idx="5703">
                  <c:v>1.1627010587116147</c:v>
                </c:pt>
                <c:pt idx="5704">
                  <c:v>1.1633276451348586</c:v>
                </c:pt>
                <c:pt idx="5705">
                  <c:v>1.1641328130977613</c:v>
                </c:pt>
                <c:pt idx="5706">
                  <c:v>1.1651162311914109</c:v>
                </c:pt>
                <c:pt idx="5707">
                  <c:v>1.1662774954162023</c:v>
                </c:pt>
                <c:pt idx="5708">
                  <c:v>1.1676161298067917</c:v>
                </c:pt>
                <c:pt idx="5709">
                  <c:v>1.1691315871631376</c:v>
                </c:pt>
                <c:pt idx="5710">
                  <c:v>1.170823249883933</c:v>
                </c:pt>
                <c:pt idx="5711">
                  <c:v>1.1726904308982617</c:v>
                </c:pt>
                <c:pt idx="5712">
                  <c:v>1.1747323746909737</c:v>
                </c:pt>
                <c:pt idx="5713">
                  <c:v>1.1769482584167517</c:v>
                </c:pt>
                <c:pt idx="5714">
                  <c:v>1.1793371930975991</c:v>
                </c:pt>
                <c:pt idx="5715">
                  <c:v>1.181898224898086</c:v>
                </c:pt>
                <c:pt idx="5716">
                  <c:v>1.1846303364725121</c:v>
                </c:pt>
                <c:pt idx="5717">
                  <c:v>1.187532448377868</c:v>
                </c:pt>
                <c:pt idx="5718">
                  <c:v>1.1906034205463423</c:v>
                </c:pt>
                <c:pt idx="5719">
                  <c:v>1.1938420538110313</c:v>
                </c:pt>
                <c:pt idx="5720">
                  <c:v>1.1972470914783762</c:v>
                </c:pt>
                <c:pt idx="5721">
                  <c:v>1.2008172209409227</c:v>
                </c:pt>
                <c:pt idx="5722">
                  <c:v>1.2045510753239193</c:v>
                </c:pt>
                <c:pt idx="5723">
                  <c:v>1.2084472351594555</c:v>
                </c:pt>
                <c:pt idx="5724">
                  <c:v>1.2125042300818252</c:v>
                </c:pt>
                <c:pt idx="5725">
                  <c:v>1.2167205405380719</c:v>
                </c:pt>
                <c:pt idx="5726">
                  <c:v>1.2210945995077558</c:v>
                </c:pt>
                <c:pt idx="5727">
                  <c:v>1.2256247942262204</c:v>
                </c:pt>
                <c:pt idx="5728">
                  <c:v>1.2303094679059674</c:v>
                </c:pt>
                <c:pt idx="5729">
                  <c:v>1.2351469214508146</c:v>
                </c:pt>
                <c:pt idx="5730">
                  <c:v>1.2401354151580692</c:v>
                </c:pt>
                <c:pt idx="5731">
                  <c:v>1.2452731704039655</c:v>
                </c:pt>
                <c:pt idx="5732">
                  <c:v>1.2505583713082007</c:v>
                </c:pt>
                <c:pt idx="5733">
                  <c:v>1.2559891663734919</c:v>
                </c:pt>
                <c:pt idx="5734">
                  <c:v>1.2615636700966657</c:v>
                </c:pt>
                <c:pt idx="5735">
                  <c:v>1.2672799645478641</c:v>
                </c:pt>
                <c:pt idx="5736">
                  <c:v>1.2731361009149862</c:v>
                </c:pt>
                <c:pt idx="5737">
                  <c:v>1.279130101010842</c:v>
                </c:pt>
                <c:pt idx="5738">
                  <c:v>1.2852599587405673</c:v>
                </c:pt>
                <c:pt idx="5739">
                  <c:v>1.2915236415275937</c:v>
                </c:pt>
                <c:pt idx="5740">
                  <c:v>1.2979190916963479</c:v>
                </c:pt>
                <c:pt idx="5741">
                  <c:v>1.304444227810555</c:v>
                </c:pt>
                <c:pt idx="5742">
                  <c:v>1.311096945966016</c:v>
                </c:pt>
                <c:pt idx="5743">
                  <c:v>1.3178751210371817</c:v>
                </c:pt>
                <c:pt idx="5744">
                  <c:v>1.3247766078771346</c:v>
                </c:pt>
                <c:pt idx="5745">
                  <c:v>1.3317992424706369</c:v>
                </c:pt>
                <c:pt idx="5746">
                  <c:v>1.3389408430404697</c:v>
                </c:pt>
                <c:pt idx="5747">
                  <c:v>1.346199211107119</c:v>
                </c:pt>
                <c:pt idx="5748">
                  <c:v>1.3535721325025103</c:v>
                </c:pt>
                <c:pt idx="5749">
                  <c:v>1.3610573783381799</c:v>
                </c:pt>
                <c:pt idx="5750">
                  <c:v>1.3686527059289622</c:v>
                </c:pt>
                <c:pt idx="5751">
                  <c:v>1.3763558596729699</c:v>
                </c:pt>
                <c:pt idx="5752">
                  <c:v>1.3841645718890461</c:v>
                </c:pt>
                <c:pt idx="5753">
                  <c:v>1.3920765636129919</c:v>
                </c:pt>
                <c:pt idx="5754">
                  <c:v>1.4000895453537177</c:v>
                </c:pt>
                <c:pt idx="5755">
                  <c:v>1.4082012178109662</c:v>
                </c:pt>
                <c:pt idx="5756">
                  <c:v>1.4164092725558728</c:v>
                </c:pt>
                <c:pt idx="5757">
                  <c:v>1.4247113926761155</c:v>
                </c:pt>
                <c:pt idx="5758">
                  <c:v>1.4331052533870809</c:v>
                </c:pt>
                <c:pt idx="5759">
                  <c:v>1.4415885226108542</c:v>
                </c:pt>
                <c:pt idx="5760">
                  <c:v>1.4501588615245364</c:v>
                </c:pt>
                <c:pt idx="5761">
                  <c:v>1.4588139250796266</c:v>
                </c:pt>
                <c:pt idx="5762">
                  <c:v>1.4675513624942318</c:v>
                </c:pt>
                <c:pt idx="5763">
                  <c:v>1.4763688177195613</c:v>
                </c:pt>
                <c:pt idx="5764">
                  <c:v>1.4852639298826282</c:v>
                </c:pt>
                <c:pt idx="5765">
                  <c:v>1.494234333706526</c:v>
                </c:pt>
                <c:pt idx="5766">
                  <c:v>1.5032776599101558</c:v>
                </c:pt>
                <c:pt idx="5767">
                  <c:v>1.5123915355887261</c:v>
                </c:pt>
                <c:pt idx="5768">
                  <c:v>1.5215735845767835</c:v>
                </c:pt>
                <c:pt idx="5769">
                  <c:v>1.5308214277951258</c:v>
                </c:pt>
                <c:pt idx="5770">
                  <c:v>1.5401326835830775</c:v>
                </c:pt>
                <c:pt idx="5771">
                  <c:v>1.54950496801763</c:v>
                </c:pt>
                <c:pt idx="5772">
                  <c:v>1.5589358952206052</c:v>
                </c:pt>
                <c:pt idx="5773">
                  <c:v>1.5684230776553638</c:v>
                </c:pt>
                <c:pt idx="5774">
                  <c:v>1.577964126414066</c:v>
                </c:pt>
                <c:pt idx="5775">
                  <c:v>1.5875566514969173</c:v>
                </c:pt>
                <c:pt idx="5776">
                  <c:v>1.5971982620842438</c:v>
                </c:pt>
                <c:pt idx="5777">
                  <c:v>1.6068865668027723</c:v>
                </c:pt>
                <c:pt idx="5778">
                  <c:v>1.6166191739868525</c:v>
                </c:pt>
                <c:pt idx="5779">
                  <c:v>1.6263936919357211</c:v>
                </c:pt>
                <c:pt idx="5780">
                  <c:v>1.6362077291677439</c:v>
                </c:pt>
                <c:pt idx="5781">
                  <c:v>1.6460588946722667</c:v>
                </c:pt>
                <c:pt idx="5782">
                  <c:v>1.6559447981601614</c:v>
                </c:pt>
                <c:pt idx="5783">
                  <c:v>1.6658630503134757</c:v>
                </c:pt>
                <c:pt idx="5784">
                  <c:v>1.675811263035152</c:v>
                </c:pt>
                <c:pt idx="5785">
                  <c:v>1.6857870496991807</c:v>
                </c:pt>
                <c:pt idx="5786">
                  <c:v>1.6957880254020095</c:v>
                </c:pt>
                <c:pt idx="5787">
                  <c:v>1.7058118072155253</c:v>
                </c:pt>
                <c:pt idx="5788">
                  <c:v>1.7158560144421782</c:v>
                </c:pt>
                <c:pt idx="5789">
                  <c:v>1.7259182688727477</c:v>
                </c:pt>
                <c:pt idx="5790">
                  <c:v>1.7359961950469418</c:v>
                </c:pt>
                <c:pt idx="5791">
                  <c:v>1.7460874205174581</c:v>
                </c:pt>
                <c:pt idx="5792">
                  <c:v>1.7561895761174797</c:v>
                </c:pt>
                <c:pt idx="5793">
                  <c:v>1.7663002962322338</c:v>
                </c:pt>
                <c:pt idx="5794">
                  <c:v>1.7764172190744945</c:v>
                </c:pt>
                <c:pt idx="5795">
                  <c:v>1.7865379869645492</c:v>
                </c:pt>
                <c:pt idx="5796">
                  <c:v>1.7966602466145338</c:v>
                </c:pt>
                <c:pt idx="5797">
                  <c:v>1.8067816494174118</c:v>
                </c:pt>
                <c:pt idx="5798">
                  <c:v>1.8168998517407267</c:v>
                </c:pt>
                <c:pt idx="5799">
                  <c:v>1.8270125152250365</c:v>
                </c:pt>
                <c:pt idx="5800">
                  <c:v>1.8371173070873359</c:v>
                </c:pt>
                <c:pt idx="5801">
                  <c:v>1.847211900429204</c:v>
                </c:pt>
                <c:pt idx="5802">
                  <c:v>1.8572939745499637</c:v>
                </c:pt>
                <c:pt idx="5803">
                  <c:v>1.8673612152646222</c:v>
                </c:pt>
                <c:pt idx="5804">
                  <c:v>1.877411315226629</c:v>
                </c:pt>
                <c:pt idx="5805">
                  <c:v>1.8874419742554784</c:v>
                </c:pt>
                <c:pt idx="5806">
                  <c:v>1.8974508996689019</c:v>
                </c:pt>
                <c:pt idx="5807">
                  <c:v>1.9074358066197801</c:v>
                </c:pt>
                <c:pt idx="5808">
                  <c:v>1.9173944184374294</c:v>
                </c:pt>
                <c:pt idx="5809">
                  <c:v>1.9273244669734193</c:v>
                </c:pt>
                <c:pt idx="5810">
                  <c:v>1.9372236929514719</c:v>
                </c:pt>
                <c:pt idx="5811">
                  <c:v>1.9470898463216515</c:v>
                </c:pt>
                <c:pt idx="5812">
                  <c:v>1.9569206866183768</c:v>
                </c:pt>
                <c:pt idx="5813">
                  <c:v>1.9667139833222789</c:v>
                </c:pt>
                <c:pt idx="5814">
                  <c:v>1.9764675162257308</c:v>
                </c:pt>
                <c:pt idx="5815">
                  <c:v>1.9861790758017244</c:v>
                </c:pt>
                <c:pt idx="5816">
                  <c:v>1.9958464635761404</c:v>
                </c:pt>
                <c:pt idx="5817">
                  <c:v>2.0054674925029539</c:v>
                </c:pt>
                <c:pt idx="5818">
                  <c:v>2.0150399873424432</c:v>
                </c:pt>
                <c:pt idx="5819">
                  <c:v>2.0245617850419624</c:v>
                </c:pt>
                <c:pt idx="5820">
                  <c:v>2.0340307351192677</c:v>
                </c:pt>
                <c:pt idx="5821">
                  <c:v>2.043444700048068</c:v>
                </c:pt>
                <c:pt idx="5822">
                  <c:v>2.0528015556455719</c:v>
                </c:pt>
                <c:pt idx="5823">
                  <c:v>2.0620991914619839</c:v>
                </c:pt>
                <c:pt idx="5824">
                  <c:v>2.0713355111714749</c:v>
                </c:pt>
                <c:pt idx="5825">
                  <c:v>2.0805084329646717</c:v>
                </c:pt>
                <c:pt idx="5826">
                  <c:v>2.0896158899422175</c:v>
                </c:pt>
                <c:pt idx="5827">
                  <c:v>2.0986558305093803</c:v>
                </c:pt>
                <c:pt idx="5828">
                  <c:v>2.1076262187713</c:v>
                </c:pt>
                <c:pt idx="5829">
                  <c:v>2.11652503492882</c:v>
                </c:pt>
                <c:pt idx="5830">
                  <c:v>2.1253502756746094</c:v>
                </c:pt>
                <c:pt idx="5831">
                  <c:v>2.1340999545892543</c:v>
                </c:pt>
                <c:pt idx="5832">
                  <c:v>2.1427721025373692</c:v>
                </c:pt>
                <c:pt idx="5833">
                  <c:v>2.1513647680631691</c:v>
                </c:pt>
                <c:pt idx="5834">
                  <c:v>2.1598760177856069</c:v>
                </c:pt>
                <c:pt idx="5835">
                  <c:v>2.1683039367925794</c:v>
                </c:pt>
                <c:pt idx="5836">
                  <c:v>2.1766466290342321</c:v>
                </c:pt>
                <c:pt idx="5837">
                  <c:v>2.1849022177149693</c:v>
                </c:pt>
                <c:pt idx="5838">
                  <c:v>2.193068845684039</c:v>
                </c:pt>
                <c:pt idx="5839">
                  <c:v>2.2011446758245312</c:v>
                </c:pt>
                <c:pt idx="5840">
                  <c:v>2.2091278914404255</c:v>
                </c:pt>
                <c:pt idx="5841">
                  <c:v>2.217016696641708</c:v>
                </c:pt>
                <c:pt idx="5842">
                  <c:v>2.224809316727145</c:v>
                </c:pt>
                <c:pt idx="5843">
                  <c:v>2.2325039985646775</c:v>
                </c:pt>
                <c:pt idx="5844">
                  <c:v>2.240099010969105</c:v>
                </c:pt>
                <c:pt idx="5845">
                  <c:v>2.2475926450770349</c:v>
                </c:pt>
                <c:pt idx="5846">
                  <c:v>2.2549832147186781</c:v>
                </c:pt>
                <c:pt idx="5847">
                  <c:v>2.2622690567866082</c:v>
                </c:pt>
                <c:pt idx="5848">
                  <c:v>2.2694485316009687</c:v>
                </c:pt>
                <c:pt idx="5849">
                  <c:v>2.2765200232712068</c:v>
                </c:pt>
                <c:pt idx="5850">
                  <c:v>2.2834819400540645</c:v>
                </c:pt>
                <c:pt idx="5851">
                  <c:v>2.2903327147075845</c:v>
                </c:pt>
                <c:pt idx="5852">
                  <c:v>2.2970708048411392</c:v>
                </c:pt>
                <c:pt idx="5853">
                  <c:v>2.30369469326109</c:v>
                </c:pt>
                <c:pt idx="5854">
                  <c:v>2.3102028883121477</c:v>
                </c:pt>
                <c:pt idx="5855">
                  <c:v>2.3165939242140503</c:v>
                </c:pt>
                <c:pt idx="5856">
                  <c:v>2.3228663613936065</c:v>
                </c:pt>
                <c:pt idx="5857">
                  <c:v>2.3290187868118037</c:v>
                </c:pt>
                <c:pt idx="5858">
                  <c:v>2.3350498142858682</c:v>
                </c:pt>
                <c:pt idx="5859">
                  <c:v>2.3409580848062461</c:v>
                </c:pt>
                <c:pt idx="5860">
                  <c:v>2.3467422668481177</c:v>
                </c:pt>
                <c:pt idx="5861">
                  <c:v>2.352401056677599</c:v>
                </c:pt>
                <c:pt idx="5862">
                  <c:v>2.3579331786522402</c:v>
                </c:pt>
                <c:pt idx="5863">
                  <c:v>2.3633373855158784</c:v>
                </c:pt>
                <c:pt idx="5864">
                  <c:v>2.3686124586875752</c:v>
                </c:pt>
                <c:pt idx="5865">
                  <c:v>2.3737572085446015</c:v>
                </c:pt>
                <c:pt idx="5866">
                  <c:v>2.3787704746993477</c:v>
                </c:pt>
                <c:pt idx="5867">
                  <c:v>2.3836511262699447</c:v>
                </c:pt>
                <c:pt idx="5868">
                  <c:v>2.3883980621446299</c:v>
                </c:pt>
                <c:pt idx="5869">
                  <c:v>2.393010211239595</c:v>
                </c:pt>
                <c:pt idx="5870">
                  <c:v>2.3974865327503454</c:v>
                </c:pt>
                <c:pt idx="5871">
                  <c:v>2.4018260163963352</c:v>
                </c:pt>
                <c:pt idx="5872">
                  <c:v>2.4060276826588987</c:v>
                </c:pt>
                <c:pt idx="5873">
                  <c:v>2.4100905830122867</c:v>
                </c:pt>
                <c:pt idx="5874">
                  <c:v>2.4140138001477478</c:v>
                </c:pt>
                <c:pt idx="5875">
                  <c:v>2.4177964481905967</c:v>
                </c:pt>
                <c:pt idx="5876">
                  <c:v>2.4214376729100984</c:v>
                </c:pt>
                <c:pt idx="5877">
                  <c:v>2.4249366519221978</c:v>
                </c:pt>
                <c:pt idx="5878">
                  <c:v>2.428292594884867</c:v>
                </c:pt>
                <c:pt idx="5879">
                  <c:v>2.431504743686181</c:v>
                </c:pt>
                <c:pt idx="5880">
                  <c:v>2.4345723726248081</c:v>
                </c:pt>
                <c:pt idx="5881">
                  <c:v>2.4374947885831082</c:v>
                </c:pt>
                <c:pt idx="5882">
                  <c:v>2.4402713311925344</c:v>
                </c:pt>
                <c:pt idx="5883">
                  <c:v>2.442901372991428</c:v>
                </c:pt>
                <c:pt idx="5884">
                  <c:v>2.4453843195750919</c:v>
                </c:pt>
                <c:pt idx="5885">
                  <c:v>2.4477196097380594</c:v>
                </c:pt>
                <c:pt idx="5886">
                  <c:v>2.4499067156085519</c:v>
                </c:pt>
                <c:pt idx="5887">
                  <c:v>2.4519451427750241</c:v>
                </c:pt>
                <c:pt idx="5888">
                  <c:v>2.4538344304048141</c:v>
                </c:pt>
                <c:pt idx="5889">
                  <c:v>2.4555741513547575</c:v>
                </c:pt>
                <c:pt idx="5890">
                  <c:v>2.4571639122738187</c:v>
                </c:pt>
                <c:pt idx="5891">
                  <c:v>2.4586033536976468</c:v>
                </c:pt>
                <c:pt idx="5892">
                  <c:v>2.4598921501350173</c:v>
                </c:pt>
                <c:pt idx="5893">
                  <c:v>2.4610300101461582</c:v>
                </c:pt>
                <c:pt idx="5894">
                  <c:v>2.4620166764128988</c:v>
                </c:pt>
                <c:pt idx="5895">
                  <c:v>2.4628519258006389</c:v>
                </c:pt>
                <c:pt idx="5896">
                  <c:v>2.4635355694121004</c:v>
                </c:pt>
                <c:pt idx="5897">
                  <c:v>2.4640674526328241</c:v>
                </c:pt>
                <c:pt idx="5898">
                  <c:v>2.4644474551684596</c:v>
                </c:pt>
                <c:pt idx="5899">
                  <c:v>2.4646754910737481</c:v>
                </c:pt>
                <c:pt idx="5900">
                  <c:v>2.4647515087732472</c:v>
                </c:pt>
                <c:pt idx="5901">
                  <c:v>2.4646754910737507</c:v>
                </c:pt>
                <c:pt idx="5902">
                  <c:v>2.4644474551684628</c:v>
                </c:pt>
                <c:pt idx="5903">
                  <c:v>2.4640674526328286</c:v>
                </c:pt>
                <c:pt idx="5904">
                  <c:v>2.4635355694121066</c:v>
                </c:pt>
                <c:pt idx="5905">
                  <c:v>2.4628519258006465</c:v>
                </c:pt>
                <c:pt idx="5906">
                  <c:v>2.4620166764129086</c:v>
                </c:pt>
                <c:pt idx="5907">
                  <c:v>2.4610300101461693</c:v>
                </c:pt>
                <c:pt idx="5908">
                  <c:v>2.4598921501350284</c:v>
                </c:pt>
                <c:pt idx="5909">
                  <c:v>2.4586033536976597</c:v>
                </c:pt>
                <c:pt idx="5910">
                  <c:v>2.4571639122738347</c:v>
                </c:pt>
                <c:pt idx="5911">
                  <c:v>2.4555741513547744</c:v>
                </c:pt>
                <c:pt idx="5912">
                  <c:v>2.4538344304048327</c:v>
                </c:pt>
                <c:pt idx="5913">
                  <c:v>2.4519451427750441</c:v>
                </c:pt>
                <c:pt idx="5914">
                  <c:v>2.4499067156085732</c:v>
                </c:pt>
                <c:pt idx="5915">
                  <c:v>2.4477196097380824</c:v>
                </c:pt>
                <c:pt idx="5916">
                  <c:v>2.4453843195751159</c:v>
                </c:pt>
                <c:pt idx="5917">
                  <c:v>2.4429013729914559</c:v>
                </c:pt>
                <c:pt idx="5918">
                  <c:v>2.4402713311925601</c:v>
                </c:pt>
                <c:pt idx="5919">
                  <c:v>2.4374947885831402</c:v>
                </c:pt>
                <c:pt idx="5920">
                  <c:v>2.4345723726248387</c:v>
                </c:pt>
                <c:pt idx="5921">
                  <c:v>2.4315047436862147</c:v>
                </c:pt>
                <c:pt idx="5922">
                  <c:v>2.4282925948849017</c:v>
                </c:pt>
                <c:pt idx="5923">
                  <c:v>2.4249366519222302</c:v>
                </c:pt>
                <c:pt idx="5924">
                  <c:v>2.4214376729101379</c:v>
                </c:pt>
                <c:pt idx="5925">
                  <c:v>2.4177964481906344</c:v>
                </c:pt>
                <c:pt idx="5926">
                  <c:v>2.41401380014779</c:v>
                </c:pt>
                <c:pt idx="5927">
                  <c:v>2.410090583012328</c:v>
                </c:pt>
                <c:pt idx="5928">
                  <c:v>2.4060276826589444</c:v>
                </c:pt>
                <c:pt idx="5929">
                  <c:v>2.4018260163963792</c:v>
                </c:pt>
                <c:pt idx="5930">
                  <c:v>2.3974865327503911</c:v>
                </c:pt>
                <c:pt idx="5931">
                  <c:v>2.3930102112396407</c:v>
                </c:pt>
                <c:pt idx="5932">
                  <c:v>2.3883980621446792</c:v>
                </c:pt>
                <c:pt idx="5933">
                  <c:v>2.3836511262699984</c:v>
                </c:pt>
                <c:pt idx="5934">
                  <c:v>2.3787704746993987</c:v>
                </c:pt>
                <c:pt idx="5935">
                  <c:v>2.3737572085446592</c:v>
                </c:pt>
                <c:pt idx="5936">
                  <c:v>2.3686124586876272</c:v>
                </c:pt>
                <c:pt idx="5937">
                  <c:v>2.3633373855159379</c:v>
                </c:pt>
                <c:pt idx="5938">
                  <c:v>2.3579331786522975</c:v>
                </c:pt>
                <c:pt idx="5939">
                  <c:v>2.3524010566776554</c:v>
                </c:pt>
                <c:pt idx="5940">
                  <c:v>2.3467422668481741</c:v>
                </c:pt>
                <c:pt idx="5941">
                  <c:v>2.3409580848063074</c:v>
                </c:pt>
                <c:pt idx="5942">
                  <c:v>2.3350498142859366</c:v>
                </c:pt>
                <c:pt idx="5943">
                  <c:v>2.3290187868118641</c:v>
                </c:pt>
                <c:pt idx="5944">
                  <c:v>2.3228663613936757</c:v>
                </c:pt>
                <c:pt idx="5945">
                  <c:v>2.3165939242141143</c:v>
                </c:pt>
                <c:pt idx="5946">
                  <c:v>2.3102028883122148</c:v>
                </c:pt>
                <c:pt idx="5947">
                  <c:v>2.3036946932611566</c:v>
                </c:pt>
                <c:pt idx="5948">
                  <c:v>2.297070804841205</c:v>
                </c:pt>
                <c:pt idx="5949">
                  <c:v>2.2903327147076538</c:v>
                </c:pt>
                <c:pt idx="5950">
                  <c:v>2.2834819400541351</c:v>
                </c:pt>
                <c:pt idx="5951">
                  <c:v>2.2765200232712837</c:v>
                </c:pt>
                <c:pt idx="5952">
                  <c:v>2.2694485316010407</c:v>
                </c:pt>
                <c:pt idx="5953">
                  <c:v>2.2622690567866859</c:v>
                </c:pt>
                <c:pt idx="5954">
                  <c:v>2.2549832147187518</c:v>
                </c:pt>
                <c:pt idx="5955">
                  <c:v>2.2475926450771095</c:v>
                </c:pt>
                <c:pt idx="5956">
                  <c:v>2.2400990109691814</c:v>
                </c:pt>
                <c:pt idx="5957">
                  <c:v>2.2325039985647548</c:v>
                </c:pt>
                <c:pt idx="5958">
                  <c:v>2.2248093167272236</c:v>
                </c:pt>
                <c:pt idx="5959">
                  <c:v>2.217016696641787</c:v>
                </c:pt>
                <c:pt idx="5960">
                  <c:v>2.2091278914405117</c:v>
                </c:pt>
                <c:pt idx="5961">
                  <c:v>2.2011446758246116</c:v>
                </c:pt>
                <c:pt idx="5962">
                  <c:v>2.1930688456841287</c:v>
                </c:pt>
                <c:pt idx="5963">
                  <c:v>2.1849022177150523</c:v>
                </c:pt>
                <c:pt idx="5964">
                  <c:v>2.1766466290343178</c:v>
                </c:pt>
                <c:pt idx="5965">
                  <c:v>2.1683039367926642</c:v>
                </c:pt>
                <c:pt idx="5966">
                  <c:v>2.159876017785693</c:v>
                </c:pt>
                <c:pt idx="5967">
                  <c:v>2.151364768063257</c:v>
                </c:pt>
                <c:pt idx="5968">
                  <c:v>2.1427721025374575</c:v>
                </c:pt>
                <c:pt idx="5969">
                  <c:v>2.1340999545893498</c:v>
                </c:pt>
                <c:pt idx="5970">
                  <c:v>2.1253502756746991</c:v>
                </c:pt>
                <c:pt idx="5971">
                  <c:v>2.1165250349289182</c:v>
                </c:pt>
                <c:pt idx="5972">
                  <c:v>2.1076262187713914</c:v>
                </c:pt>
                <c:pt idx="5973">
                  <c:v>2.0986558305094727</c:v>
                </c:pt>
                <c:pt idx="5974">
                  <c:v>2.0896158899423094</c:v>
                </c:pt>
                <c:pt idx="5975">
                  <c:v>2.0805084329647627</c:v>
                </c:pt>
                <c:pt idx="5976">
                  <c:v>2.0713355111715659</c:v>
                </c:pt>
                <c:pt idx="5977">
                  <c:v>2.0620991914620781</c:v>
                </c:pt>
                <c:pt idx="5978">
                  <c:v>2.0528015556456745</c:v>
                </c:pt>
                <c:pt idx="5979">
                  <c:v>2.0434447000481626</c:v>
                </c:pt>
                <c:pt idx="5980">
                  <c:v>2.0340307351193716</c:v>
                </c:pt>
                <c:pt idx="5981">
                  <c:v>2.0245617850420596</c:v>
                </c:pt>
                <c:pt idx="5982">
                  <c:v>2.0150399873425395</c:v>
                </c:pt>
                <c:pt idx="5983">
                  <c:v>2.0054674925030471</c:v>
                </c:pt>
                <c:pt idx="5984">
                  <c:v>1.9958464635762385</c:v>
                </c:pt>
                <c:pt idx="5985">
                  <c:v>1.9861790758018307</c:v>
                </c:pt>
                <c:pt idx="5986">
                  <c:v>1.9764675162258285</c:v>
                </c:pt>
                <c:pt idx="5987">
                  <c:v>1.9667139833223861</c:v>
                </c:pt>
                <c:pt idx="5988">
                  <c:v>1.9569206866184758</c:v>
                </c:pt>
                <c:pt idx="5989">
                  <c:v>1.9470898463217603</c:v>
                </c:pt>
                <c:pt idx="5990">
                  <c:v>1.9372236929515718</c:v>
                </c:pt>
                <c:pt idx="5991">
                  <c:v>1.9273244669735201</c:v>
                </c:pt>
                <c:pt idx="5992">
                  <c:v>1.9173944184375316</c:v>
                </c:pt>
                <c:pt idx="5993">
                  <c:v>1.90743580661988</c:v>
                </c:pt>
                <c:pt idx="5994">
                  <c:v>1.897450899669012</c:v>
                </c:pt>
                <c:pt idx="5995">
                  <c:v>1.8874419742555801</c:v>
                </c:pt>
                <c:pt idx="5996">
                  <c:v>1.8774113152267393</c:v>
                </c:pt>
                <c:pt idx="5997">
                  <c:v>1.8673612152647248</c:v>
                </c:pt>
                <c:pt idx="5998">
                  <c:v>1.8572939745500743</c:v>
                </c:pt>
                <c:pt idx="5999">
                  <c:v>1.8472119004293053</c:v>
                </c:pt>
                <c:pt idx="6000">
                  <c:v>1.8371173070874378</c:v>
                </c:pt>
                <c:pt idx="6001">
                  <c:v>1.8270125152251384</c:v>
                </c:pt>
                <c:pt idx="6002">
                  <c:v>1.8168998517408288</c:v>
                </c:pt>
                <c:pt idx="6003">
                  <c:v>1.8067816494175237</c:v>
                </c:pt>
                <c:pt idx="6004">
                  <c:v>1.796660246614636</c:v>
                </c:pt>
                <c:pt idx="6005">
                  <c:v>1.78653798696466</c:v>
                </c:pt>
                <c:pt idx="6006">
                  <c:v>1.7764172190745977</c:v>
                </c:pt>
                <c:pt idx="6007">
                  <c:v>1.7663002962323358</c:v>
                </c:pt>
                <c:pt idx="6008">
                  <c:v>1.7561895761175821</c:v>
                </c:pt>
                <c:pt idx="6009">
                  <c:v>1.7460874205175609</c:v>
                </c:pt>
                <c:pt idx="6010">
                  <c:v>1.7359961950470433</c:v>
                </c:pt>
                <c:pt idx="6011">
                  <c:v>1.7259182688728494</c:v>
                </c:pt>
                <c:pt idx="6012">
                  <c:v>1.7158560144422899</c:v>
                </c:pt>
                <c:pt idx="6013">
                  <c:v>1.7058118072156265</c:v>
                </c:pt>
                <c:pt idx="6014">
                  <c:v>1.6957880254021189</c:v>
                </c:pt>
                <c:pt idx="6015">
                  <c:v>1.6857870496992824</c:v>
                </c:pt>
                <c:pt idx="6016">
                  <c:v>1.6758112630352535</c:v>
                </c:pt>
                <c:pt idx="6017">
                  <c:v>1.6658630503135772</c:v>
                </c:pt>
                <c:pt idx="6018">
                  <c:v>1.6559447981602615</c:v>
                </c:pt>
                <c:pt idx="6019">
                  <c:v>1.6460588946723662</c:v>
                </c:pt>
                <c:pt idx="6020">
                  <c:v>1.6362077291678427</c:v>
                </c:pt>
                <c:pt idx="6021">
                  <c:v>1.6263936919358288</c:v>
                </c:pt>
                <c:pt idx="6022">
                  <c:v>1.6166191739869509</c:v>
                </c:pt>
                <c:pt idx="6023">
                  <c:v>1.6068865668028789</c:v>
                </c:pt>
                <c:pt idx="6024">
                  <c:v>1.5971982620843408</c:v>
                </c:pt>
                <c:pt idx="6025">
                  <c:v>1.5875566514970139</c:v>
                </c:pt>
                <c:pt idx="6026">
                  <c:v>1.5779641264141628</c:v>
                </c:pt>
                <c:pt idx="6027">
                  <c:v>1.5684230776554589</c:v>
                </c:pt>
                <c:pt idx="6028">
                  <c:v>1.5589358952207009</c:v>
                </c:pt>
                <c:pt idx="6029">
                  <c:v>1.549504968017726</c:v>
                </c:pt>
                <c:pt idx="6030">
                  <c:v>1.5401326835831806</c:v>
                </c:pt>
                <c:pt idx="6031">
                  <c:v>1.5308214277952199</c:v>
                </c:pt>
                <c:pt idx="6032">
                  <c:v>1.5215735845768843</c:v>
                </c:pt>
                <c:pt idx="6033">
                  <c:v>1.512391535588818</c:v>
                </c:pt>
                <c:pt idx="6034">
                  <c:v>1.5032776599102486</c:v>
                </c:pt>
                <c:pt idx="6035">
                  <c:v>1.4942343337066166</c:v>
                </c:pt>
                <c:pt idx="6036">
                  <c:v>1.4852639298827195</c:v>
                </c:pt>
                <c:pt idx="6037">
                  <c:v>1.4763688177196506</c:v>
                </c:pt>
                <c:pt idx="6038">
                  <c:v>1.4675513624943202</c:v>
                </c:pt>
                <c:pt idx="6039">
                  <c:v>1.4588139250797223</c:v>
                </c:pt>
                <c:pt idx="6040">
                  <c:v>1.4501588615246233</c:v>
                </c:pt>
                <c:pt idx="6041">
                  <c:v>1.4415885226109479</c:v>
                </c:pt>
                <c:pt idx="6042">
                  <c:v>1.4331052533871655</c:v>
                </c:pt>
                <c:pt idx="6043">
                  <c:v>1.4247113926762001</c:v>
                </c:pt>
                <c:pt idx="6044">
                  <c:v>1.4164092725559556</c:v>
                </c:pt>
                <c:pt idx="6045">
                  <c:v>1.4082012178110492</c:v>
                </c:pt>
                <c:pt idx="6046">
                  <c:v>1.400089545353806</c:v>
                </c:pt>
                <c:pt idx="6047">
                  <c:v>1.3920765636130727</c:v>
                </c:pt>
                <c:pt idx="6048">
                  <c:v>1.3841645718891322</c:v>
                </c:pt>
                <c:pt idx="6049">
                  <c:v>1.3763558596730487</c:v>
                </c:pt>
                <c:pt idx="6050">
                  <c:v>1.3686527059290461</c:v>
                </c:pt>
                <c:pt idx="6051">
                  <c:v>1.3610573783382565</c:v>
                </c:pt>
                <c:pt idx="6052">
                  <c:v>1.353572132502586</c:v>
                </c:pt>
                <c:pt idx="6053">
                  <c:v>1.346199211107193</c:v>
                </c:pt>
                <c:pt idx="6054">
                  <c:v>1.3389408430405427</c:v>
                </c:pt>
                <c:pt idx="6055">
                  <c:v>1.3317992424707157</c:v>
                </c:pt>
                <c:pt idx="6056">
                  <c:v>1.3247766078772059</c:v>
                </c:pt>
                <c:pt idx="6057">
                  <c:v>1.3178751210372579</c:v>
                </c:pt>
                <c:pt idx="6058">
                  <c:v>1.3110969459660835</c:v>
                </c:pt>
                <c:pt idx="6059">
                  <c:v>1.3044442278106274</c:v>
                </c:pt>
                <c:pt idx="6060">
                  <c:v>1.2979190916964138</c:v>
                </c:pt>
                <c:pt idx="6061">
                  <c:v>1.2915236415276574</c:v>
                </c:pt>
                <c:pt idx="6062">
                  <c:v>1.2852599587406299</c:v>
                </c:pt>
                <c:pt idx="6063">
                  <c:v>1.2791301010109035</c:v>
                </c:pt>
                <c:pt idx="6064">
                  <c:v>1.2731361009150524</c:v>
                </c:pt>
                <c:pt idx="6065">
                  <c:v>1.267279964547922</c:v>
                </c:pt>
                <c:pt idx="6066">
                  <c:v>1.261563670096729</c:v>
                </c:pt>
                <c:pt idx="6067">
                  <c:v>1.2559891663735481</c:v>
                </c:pt>
                <c:pt idx="6068">
                  <c:v>1.2505583713082549</c:v>
                </c:pt>
                <c:pt idx="6069">
                  <c:v>1.2452731704040179</c:v>
                </c:pt>
                <c:pt idx="6070">
                  <c:v>1.2401354151581208</c:v>
                </c:pt>
                <c:pt idx="6071">
                  <c:v>1.2351469214508641</c:v>
                </c:pt>
                <c:pt idx="6072">
                  <c:v>1.230309467906016</c:v>
                </c:pt>
                <c:pt idx="6073">
                  <c:v>1.225624794226271</c:v>
                </c:pt>
                <c:pt idx="6074">
                  <c:v>1.2210945995078004</c:v>
                </c:pt>
                <c:pt idx="6075">
                  <c:v>1.2167205405381196</c:v>
                </c:pt>
                <c:pt idx="6076">
                  <c:v>1.2125042300818658</c:v>
                </c:pt>
                <c:pt idx="6077">
                  <c:v>1.2084472351594955</c:v>
                </c:pt>
                <c:pt idx="6078">
                  <c:v>1.2045510753239579</c:v>
                </c:pt>
                <c:pt idx="6079">
                  <c:v>1.20081722094096</c:v>
                </c:pt>
                <c:pt idx="6080">
                  <c:v>1.1972470914784115</c:v>
                </c:pt>
                <c:pt idx="6081">
                  <c:v>1.1938420538110641</c:v>
                </c:pt>
                <c:pt idx="6082">
                  <c:v>1.1906034205463769</c:v>
                </c:pt>
                <c:pt idx="6083">
                  <c:v>1.187532448377898</c:v>
                </c:pt>
                <c:pt idx="6084">
                  <c:v>1.1846303364725421</c:v>
                </c:pt>
                <c:pt idx="6085">
                  <c:v>1.1818982248981122</c:v>
                </c:pt>
                <c:pt idx="6086">
                  <c:v>1.179337193097624</c:v>
                </c:pt>
                <c:pt idx="6087">
                  <c:v>1.1769482584167741</c:v>
                </c:pt>
                <c:pt idx="6088">
                  <c:v>1.1747323746909943</c:v>
                </c:pt>
                <c:pt idx="6089">
                  <c:v>1.1726904308982815</c:v>
                </c:pt>
                <c:pt idx="6090">
                  <c:v>1.170823249883951</c:v>
                </c:pt>
                <c:pt idx="6091">
                  <c:v>1.1691315871631542</c:v>
                </c:pt>
                <c:pt idx="6092">
                  <c:v>1.1676161298068062</c:v>
                </c:pt>
                <c:pt idx="6093">
                  <c:v>1.1662774954162152</c:v>
                </c:pt>
                <c:pt idx="6094">
                  <c:v>1.165116231191422</c:v>
                </c:pt>
                <c:pt idx="6095">
                  <c:v>1.1641328130977704</c:v>
                </c:pt>
                <c:pt idx="6096">
                  <c:v>1.1633276451348662</c:v>
                </c:pt>
                <c:pt idx="6097">
                  <c:v>1.1627010587116202</c:v>
                </c:pt>
                <c:pt idx="6098">
                  <c:v>1.1622533121304639</c:v>
                </c:pt>
                <c:pt idx="6099">
                  <c:v>1.1619845901834478</c:v>
                </c:pt>
                <c:pt idx="6100">
                  <c:v>1.1618950038622251</c:v>
                </c:pt>
                <c:pt idx="6101">
                  <c:v>1.1619845901834458</c:v>
                </c:pt>
                <c:pt idx="6102">
                  <c:v>1.1622533121304599</c:v>
                </c:pt>
                <c:pt idx="6103">
                  <c:v>1.1627010587116147</c:v>
                </c:pt>
                <c:pt idx="6104">
                  <c:v>1.1633276451348584</c:v>
                </c:pt>
                <c:pt idx="6105">
                  <c:v>1.1641328130977608</c:v>
                </c:pt>
                <c:pt idx="6106">
                  <c:v>1.1651162311914105</c:v>
                </c:pt>
                <c:pt idx="6107">
                  <c:v>1.1662774954162014</c:v>
                </c:pt>
                <c:pt idx="6108">
                  <c:v>1.1676161298067911</c:v>
                </c:pt>
                <c:pt idx="6109">
                  <c:v>1.1691315871631358</c:v>
                </c:pt>
                <c:pt idx="6110">
                  <c:v>1.1708232498839319</c:v>
                </c:pt>
                <c:pt idx="6111">
                  <c:v>1.1726904308982609</c:v>
                </c:pt>
                <c:pt idx="6112">
                  <c:v>1.1747323746909721</c:v>
                </c:pt>
                <c:pt idx="6113">
                  <c:v>1.1769482584167501</c:v>
                </c:pt>
                <c:pt idx="6114">
                  <c:v>1.179337193097598</c:v>
                </c:pt>
                <c:pt idx="6115">
                  <c:v>1.181898224898084</c:v>
                </c:pt>
                <c:pt idx="6116">
                  <c:v>1.1846303364725101</c:v>
                </c:pt>
                <c:pt idx="6117">
                  <c:v>1.1875324483778664</c:v>
                </c:pt>
                <c:pt idx="6118">
                  <c:v>1.1906034205463407</c:v>
                </c:pt>
                <c:pt idx="6119">
                  <c:v>1.1938420538110299</c:v>
                </c:pt>
                <c:pt idx="6120">
                  <c:v>1.1972470914783746</c:v>
                </c:pt>
                <c:pt idx="6121">
                  <c:v>1.2008172209409211</c:v>
                </c:pt>
                <c:pt idx="6122">
                  <c:v>1.2045510753239175</c:v>
                </c:pt>
                <c:pt idx="6123">
                  <c:v>1.2084472351594537</c:v>
                </c:pt>
                <c:pt idx="6124">
                  <c:v>1.2125042300818232</c:v>
                </c:pt>
                <c:pt idx="6125">
                  <c:v>1.2167205405380699</c:v>
                </c:pt>
                <c:pt idx="6126">
                  <c:v>1.2210945995077538</c:v>
                </c:pt>
                <c:pt idx="6127">
                  <c:v>1.2256247942262184</c:v>
                </c:pt>
                <c:pt idx="6128">
                  <c:v>1.2303094679059652</c:v>
                </c:pt>
                <c:pt idx="6129">
                  <c:v>1.2351469214508124</c:v>
                </c:pt>
                <c:pt idx="6130">
                  <c:v>1.2401354151580672</c:v>
                </c:pt>
                <c:pt idx="6131">
                  <c:v>1.245273170403963</c:v>
                </c:pt>
                <c:pt idx="6132">
                  <c:v>1.2505583713081971</c:v>
                </c:pt>
                <c:pt idx="6133">
                  <c:v>1.2559891663734897</c:v>
                </c:pt>
                <c:pt idx="6134">
                  <c:v>1.261563670096663</c:v>
                </c:pt>
                <c:pt idx="6135">
                  <c:v>1.2672799645478618</c:v>
                </c:pt>
                <c:pt idx="6136">
                  <c:v>1.2731361009149835</c:v>
                </c:pt>
                <c:pt idx="6137">
                  <c:v>1.2791301010108391</c:v>
                </c:pt>
                <c:pt idx="6138">
                  <c:v>1.2852599587405646</c:v>
                </c:pt>
                <c:pt idx="6139">
                  <c:v>1.291523641527591</c:v>
                </c:pt>
                <c:pt idx="6140">
                  <c:v>1.2979190916963457</c:v>
                </c:pt>
                <c:pt idx="6141">
                  <c:v>1.3044442278105579</c:v>
                </c:pt>
                <c:pt idx="6142">
                  <c:v>1.3110969459660125</c:v>
                </c:pt>
                <c:pt idx="6143">
                  <c:v>1.3178751210371784</c:v>
                </c:pt>
                <c:pt idx="6144">
                  <c:v>1.3247766078771313</c:v>
                </c:pt>
                <c:pt idx="6145">
                  <c:v>1.3317992424706333</c:v>
                </c:pt>
                <c:pt idx="6146">
                  <c:v>1.3389408430404659</c:v>
                </c:pt>
                <c:pt idx="6147">
                  <c:v>1.3461992111071157</c:v>
                </c:pt>
                <c:pt idx="6148">
                  <c:v>1.3535721325025079</c:v>
                </c:pt>
                <c:pt idx="6149">
                  <c:v>1.3610573783381761</c:v>
                </c:pt>
                <c:pt idx="6150">
                  <c:v>1.3686527059289655</c:v>
                </c:pt>
                <c:pt idx="6151">
                  <c:v>1.3763558596729661</c:v>
                </c:pt>
                <c:pt idx="6152">
                  <c:v>1.3841645718890421</c:v>
                </c:pt>
                <c:pt idx="6153">
                  <c:v>1.3920765636129881</c:v>
                </c:pt>
                <c:pt idx="6154">
                  <c:v>1.4000895453537139</c:v>
                </c:pt>
                <c:pt idx="6155">
                  <c:v>1.4082012178109624</c:v>
                </c:pt>
                <c:pt idx="6156">
                  <c:v>1.4164092725558688</c:v>
                </c:pt>
                <c:pt idx="6157">
                  <c:v>1.4247113926761115</c:v>
                </c:pt>
                <c:pt idx="6158">
                  <c:v>1.4331052533870769</c:v>
                </c:pt>
                <c:pt idx="6159">
                  <c:v>1.441588522610858</c:v>
                </c:pt>
                <c:pt idx="6160">
                  <c:v>1.4501588615245324</c:v>
                </c:pt>
                <c:pt idx="6161">
                  <c:v>1.4588139250796222</c:v>
                </c:pt>
                <c:pt idx="6162">
                  <c:v>1.4675513624942278</c:v>
                </c:pt>
                <c:pt idx="6163">
                  <c:v>1.4763688177195571</c:v>
                </c:pt>
                <c:pt idx="6164">
                  <c:v>1.485263929882624</c:v>
                </c:pt>
                <c:pt idx="6165">
                  <c:v>1.4942343337065211</c:v>
                </c:pt>
                <c:pt idx="6166">
                  <c:v>1.5032776599101518</c:v>
                </c:pt>
                <c:pt idx="6167">
                  <c:v>1.5123915355887221</c:v>
                </c:pt>
                <c:pt idx="6168">
                  <c:v>1.5215735845767793</c:v>
                </c:pt>
                <c:pt idx="6169">
                  <c:v>1.5308214277951218</c:v>
                </c:pt>
                <c:pt idx="6170">
                  <c:v>1.5401326835830733</c:v>
                </c:pt>
                <c:pt idx="6171">
                  <c:v>1.5495049680176258</c:v>
                </c:pt>
                <c:pt idx="6172">
                  <c:v>1.5589358952206001</c:v>
                </c:pt>
                <c:pt idx="6173">
                  <c:v>1.5684230776553592</c:v>
                </c:pt>
                <c:pt idx="6174">
                  <c:v>1.5779641264140618</c:v>
                </c:pt>
                <c:pt idx="6175">
                  <c:v>1.5875566514969126</c:v>
                </c:pt>
                <c:pt idx="6176">
                  <c:v>1.5971982620842387</c:v>
                </c:pt>
                <c:pt idx="6177">
                  <c:v>1.6068865668027676</c:v>
                </c:pt>
                <c:pt idx="6178">
                  <c:v>1.6166191739868483</c:v>
                </c:pt>
                <c:pt idx="6179">
                  <c:v>1.6263936919357165</c:v>
                </c:pt>
                <c:pt idx="6180">
                  <c:v>1.6362077291677393</c:v>
                </c:pt>
                <c:pt idx="6181">
                  <c:v>1.6460588946722625</c:v>
                </c:pt>
                <c:pt idx="6182">
                  <c:v>1.6559447981601569</c:v>
                </c:pt>
                <c:pt idx="6183">
                  <c:v>1.6658630503134713</c:v>
                </c:pt>
                <c:pt idx="6184">
                  <c:v>1.6758112630351478</c:v>
                </c:pt>
                <c:pt idx="6185">
                  <c:v>1.685787049699176</c:v>
                </c:pt>
                <c:pt idx="6186">
                  <c:v>1.6957880254020041</c:v>
                </c:pt>
                <c:pt idx="6187">
                  <c:v>1.7058118072155204</c:v>
                </c:pt>
                <c:pt idx="6188">
                  <c:v>1.7158560144421735</c:v>
                </c:pt>
                <c:pt idx="6189">
                  <c:v>1.7259182688727428</c:v>
                </c:pt>
                <c:pt idx="6190">
                  <c:v>1.7359961950469371</c:v>
                </c:pt>
                <c:pt idx="6191">
                  <c:v>1.7460874205174541</c:v>
                </c:pt>
                <c:pt idx="6192">
                  <c:v>1.7561895761174751</c:v>
                </c:pt>
                <c:pt idx="6193">
                  <c:v>1.7663002962322292</c:v>
                </c:pt>
                <c:pt idx="6194">
                  <c:v>1.7764172190744898</c:v>
                </c:pt>
                <c:pt idx="6195">
                  <c:v>1.7865379869645441</c:v>
                </c:pt>
                <c:pt idx="6196">
                  <c:v>1.7966602466145298</c:v>
                </c:pt>
                <c:pt idx="6197">
                  <c:v>1.8067816494174076</c:v>
                </c:pt>
                <c:pt idx="6198">
                  <c:v>1.816899851740722</c:v>
                </c:pt>
                <c:pt idx="6199">
                  <c:v>1.8270125152250321</c:v>
                </c:pt>
                <c:pt idx="6200">
                  <c:v>1.8371173070873312</c:v>
                </c:pt>
                <c:pt idx="6201">
                  <c:v>1.8472119004291978</c:v>
                </c:pt>
                <c:pt idx="6202">
                  <c:v>1.8572939745499679</c:v>
                </c:pt>
                <c:pt idx="6203">
                  <c:v>1.8673612152646173</c:v>
                </c:pt>
                <c:pt idx="6204">
                  <c:v>1.8774113152266239</c:v>
                </c:pt>
                <c:pt idx="6205">
                  <c:v>1.887441974255474</c:v>
                </c:pt>
                <c:pt idx="6206">
                  <c:v>1.8974508996688972</c:v>
                </c:pt>
                <c:pt idx="6207">
                  <c:v>1.9074358066197747</c:v>
                </c:pt>
                <c:pt idx="6208">
                  <c:v>1.9173944184374252</c:v>
                </c:pt>
                <c:pt idx="6209">
                  <c:v>1.9273244669734146</c:v>
                </c:pt>
                <c:pt idx="6210">
                  <c:v>1.9372236929514672</c:v>
                </c:pt>
                <c:pt idx="6211">
                  <c:v>1.9470898463216557</c:v>
                </c:pt>
                <c:pt idx="6212">
                  <c:v>1.9569206866183724</c:v>
                </c:pt>
                <c:pt idx="6213">
                  <c:v>1.9667139833222744</c:v>
                </c:pt>
                <c:pt idx="6214">
                  <c:v>1.9764675162257261</c:v>
                </c:pt>
                <c:pt idx="6215">
                  <c:v>1.9861790758017199</c:v>
                </c:pt>
                <c:pt idx="6216">
                  <c:v>1.9958464635761359</c:v>
                </c:pt>
                <c:pt idx="6217">
                  <c:v>2.0054674925029476</c:v>
                </c:pt>
                <c:pt idx="6218">
                  <c:v>2.0150399873424392</c:v>
                </c:pt>
                <c:pt idx="6219">
                  <c:v>2.0245617850419597</c:v>
                </c:pt>
                <c:pt idx="6220">
                  <c:v>2.0340307351192721</c:v>
                </c:pt>
                <c:pt idx="6221">
                  <c:v>2.0434447000480636</c:v>
                </c:pt>
                <c:pt idx="6222">
                  <c:v>2.0528015556455674</c:v>
                </c:pt>
                <c:pt idx="6223">
                  <c:v>2.0620991914619795</c:v>
                </c:pt>
                <c:pt idx="6224">
                  <c:v>2.0713355111714682</c:v>
                </c:pt>
                <c:pt idx="6225">
                  <c:v>2.0805084329646668</c:v>
                </c:pt>
                <c:pt idx="6226">
                  <c:v>2.089615889942213</c:v>
                </c:pt>
                <c:pt idx="6227">
                  <c:v>2.0986558305093777</c:v>
                </c:pt>
                <c:pt idx="6228">
                  <c:v>2.107626218771296</c:v>
                </c:pt>
                <c:pt idx="6229">
                  <c:v>2.1165250349288165</c:v>
                </c:pt>
                <c:pt idx="6230">
                  <c:v>2.1253502756746054</c:v>
                </c:pt>
                <c:pt idx="6231">
                  <c:v>2.1340999545892481</c:v>
                </c:pt>
                <c:pt idx="6232">
                  <c:v>2.1427721025373652</c:v>
                </c:pt>
                <c:pt idx="6233">
                  <c:v>2.1513647680631651</c:v>
                </c:pt>
                <c:pt idx="6234">
                  <c:v>2.1598760177856033</c:v>
                </c:pt>
                <c:pt idx="6235">
                  <c:v>2.1683039367925758</c:v>
                </c:pt>
                <c:pt idx="6236">
                  <c:v>2.1766466290342286</c:v>
                </c:pt>
                <c:pt idx="6237">
                  <c:v>2.1849022177149653</c:v>
                </c:pt>
                <c:pt idx="6238">
                  <c:v>2.193068845684035</c:v>
                </c:pt>
                <c:pt idx="6239">
                  <c:v>2.2011446758245272</c:v>
                </c:pt>
                <c:pt idx="6240">
                  <c:v>2.209127891440422</c:v>
                </c:pt>
                <c:pt idx="6241">
                  <c:v>2.2170166966417044</c:v>
                </c:pt>
                <c:pt idx="6242">
                  <c:v>2.224809316727141</c:v>
                </c:pt>
                <c:pt idx="6243">
                  <c:v>2.232503998564674</c:v>
                </c:pt>
                <c:pt idx="6244">
                  <c:v>2.2400990109691019</c:v>
                </c:pt>
                <c:pt idx="6245">
                  <c:v>2.24759264507703</c:v>
                </c:pt>
                <c:pt idx="6246">
                  <c:v>2.2549832147186746</c:v>
                </c:pt>
                <c:pt idx="6247">
                  <c:v>2.2622690567866042</c:v>
                </c:pt>
                <c:pt idx="6248">
                  <c:v>2.2694485316009647</c:v>
                </c:pt>
                <c:pt idx="6249">
                  <c:v>2.2765200232712033</c:v>
                </c:pt>
                <c:pt idx="6250">
                  <c:v>2.2834819400540609</c:v>
                </c:pt>
                <c:pt idx="6251">
                  <c:v>2.2903327147075809</c:v>
                </c:pt>
                <c:pt idx="6252">
                  <c:v>2.2970708048411352</c:v>
                </c:pt>
                <c:pt idx="6253">
                  <c:v>2.3036946932610869</c:v>
                </c:pt>
                <c:pt idx="6254">
                  <c:v>2.3102028883121464</c:v>
                </c:pt>
                <c:pt idx="6255">
                  <c:v>2.3165939242140463</c:v>
                </c:pt>
                <c:pt idx="6256">
                  <c:v>2.3228663613936038</c:v>
                </c:pt>
                <c:pt idx="6257">
                  <c:v>2.3290187868117997</c:v>
                </c:pt>
                <c:pt idx="6258">
                  <c:v>2.3350498142858651</c:v>
                </c:pt>
                <c:pt idx="6259">
                  <c:v>2.340958084806243</c:v>
                </c:pt>
                <c:pt idx="6260">
                  <c:v>2.3467422668481137</c:v>
                </c:pt>
                <c:pt idx="6261">
                  <c:v>2.3524010566775972</c:v>
                </c:pt>
                <c:pt idx="6262">
                  <c:v>2.3579331786522397</c:v>
                </c:pt>
                <c:pt idx="6263">
                  <c:v>2.3633373855158792</c:v>
                </c:pt>
                <c:pt idx="6264">
                  <c:v>2.3686124586875712</c:v>
                </c:pt>
                <c:pt idx="6265">
                  <c:v>2.3737572085446002</c:v>
                </c:pt>
                <c:pt idx="6266">
                  <c:v>2.3787704746993463</c:v>
                </c:pt>
                <c:pt idx="6267">
                  <c:v>2.3836511262699434</c:v>
                </c:pt>
                <c:pt idx="6268">
                  <c:v>2.3883980621446281</c:v>
                </c:pt>
                <c:pt idx="6269">
                  <c:v>2.3930102112395932</c:v>
                </c:pt>
                <c:pt idx="6270">
                  <c:v>2.3974865327503436</c:v>
                </c:pt>
                <c:pt idx="6271">
                  <c:v>2.4018260163963352</c:v>
                </c:pt>
                <c:pt idx="6272">
                  <c:v>2.4060276826589009</c:v>
                </c:pt>
                <c:pt idx="6273">
                  <c:v>2.4100905830122841</c:v>
                </c:pt>
                <c:pt idx="6274">
                  <c:v>2.414013800147746</c:v>
                </c:pt>
                <c:pt idx="6275">
                  <c:v>2.4177964481905949</c:v>
                </c:pt>
                <c:pt idx="6276">
                  <c:v>2.4214376729100966</c:v>
                </c:pt>
                <c:pt idx="6277">
                  <c:v>2.4249366519221955</c:v>
                </c:pt>
                <c:pt idx="6278">
                  <c:v>2.4282925948848653</c:v>
                </c:pt>
                <c:pt idx="6279">
                  <c:v>2.4315047436861792</c:v>
                </c:pt>
                <c:pt idx="6280">
                  <c:v>2.4345723726248067</c:v>
                </c:pt>
                <c:pt idx="6281">
                  <c:v>2.4374947885831091</c:v>
                </c:pt>
                <c:pt idx="6282">
                  <c:v>2.440271331192533</c:v>
                </c:pt>
                <c:pt idx="6283">
                  <c:v>2.4429013729914266</c:v>
                </c:pt>
                <c:pt idx="6284">
                  <c:v>2.4453843195750906</c:v>
                </c:pt>
                <c:pt idx="6285">
                  <c:v>2.4477196097380585</c:v>
                </c:pt>
                <c:pt idx="6286">
                  <c:v>2.449906715608551</c:v>
                </c:pt>
                <c:pt idx="6287">
                  <c:v>2.4519451427750232</c:v>
                </c:pt>
                <c:pt idx="6288">
                  <c:v>2.4538344304048132</c:v>
                </c:pt>
                <c:pt idx="6289">
                  <c:v>2.4555741513547571</c:v>
                </c:pt>
                <c:pt idx="6290">
                  <c:v>2.4571639122738183</c:v>
                </c:pt>
                <c:pt idx="6291">
                  <c:v>2.4586033536976464</c:v>
                </c:pt>
                <c:pt idx="6292">
                  <c:v>2.4598921501350164</c:v>
                </c:pt>
                <c:pt idx="6293">
                  <c:v>2.4610300101461582</c:v>
                </c:pt>
                <c:pt idx="6294">
                  <c:v>2.4620166764128988</c:v>
                </c:pt>
                <c:pt idx="6295">
                  <c:v>2.4628519258006389</c:v>
                </c:pt>
                <c:pt idx="6296">
                  <c:v>2.4635355694121004</c:v>
                </c:pt>
                <c:pt idx="6297">
                  <c:v>2.4640674526328241</c:v>
                </c:pt>
                <c:pt idx="6298">
                  <c:v>2.4644474551684588</c:v>
                </c:pt>
                <c:pt idx="6299">
                  <c:v>2.4646754910737481</c:v>
                </c:pt>
                <c:pt idx="6300">
                  <c:v>2.4647515087732472</c:v>
                </c:pt>
                <c:pt idx="6301">
                  <c:v>2.4646754910737507</c:v>
                </c:pt>
                <c:pt idx="6302">
                  <c:v>2.4644474551684628</c:v>
                </c:pt>
                <c:pt idx="6303">
                  <c:v>2.4640674526328286</c:v>
                </c:pt>
                <c:pt idx="6304">
                  <c:v>2.4635355694121066</c:v>
                </c:pt>
                <c:pt idx="6305">
                  <c:v>2.4628519258006469</c:v>
                </c:pt>
                <c:pt idx="6306">
                  <c:v>2.462016676412909</c:v>
                </c:pt>
                <c:pt idx="6307">
                  <c:v>2.4610300101461693</c:v>
                </c:pt>
                <c:pt idx="6308">
                  <c:v>2.4598921501350293</c:v>
                </c:pt>
                <c:pt idx="6309">
                  <c:v>2.4586033536976597</c:v>
                </c:pt>
                <c:pt idx="6310">
                  <c:v>2.457163912273836</c:v>
                </c:pt>
                <c:pt idx="6311">
                  <c:v>2.4555741513547749</c:v>
                </c:pt>
                <c:pt idx="6312">
                  <c:v>2.4538344304048336</c:v>
                </c:pt>
                <c:pt idx="6313">
                  <c:v>2.4519451427750467</c:v>
                </c:pt>
                <c:pt idx="6314">
                  <c:v>2.4499067156085741</c:v>
                </c:pt>
                <c:pt idx="6315">
                  <c:v>2.4477196097380838</c:v>
                </c:pt>
                <c:pt idx="6316">
                  <c:v>2.4453843195751181</c:v>
                </c:pt>
                <c:pt idx="6317">
                  <c:v>2.4429013729914582</c:v>
                </c:pt>
                <c:pt idx="6318">
                  <c:v>2.4402713311925615</c:v>
                </c:pt>
                <c:pt idx="6319">
                  <c:v>2.4374947885831406</c:v>
                </c:pt>
                <c:pt idx="6320">
                  <c:v>2.4345723726248401</c:v>
                </c:pt>
                <c:pt idx="6321">
                  <c:v>2.4315047436862152</c:v>
                </c:pt>
                <c:pt idx="6322">
                  <c:v>2.4282925948849035</c:v>
                </c:pt>
                <c:pt idx="6323">
                  <c:v>2.4249366519222328</c:v>
                </c:pt>
                <c:pt idx="6324">
                  <c:v>2.4214376729101352</c:v>
                </c:pt>
                <c:pt idx="6325">
                  <c:v>2.4177964481906362</c:v>
                </c:pt>
                <c:pt idx="6326">
                  <c:v>2.4140138001477918</c:v>
                </c:pt>
                <c:pt idx="6327">
                  <c:v>2.4100905830123298</c:v>
                </c:pt>
                <c:pt idx="6328">
                  <c:v>2.4060276826589466</c:v>
                </c:pt>
                <c:pt idx="6329">
                  <c:v>2.40182601639638</c:v>
                </c:pt>
                <c:pt idx="6330">
                  <c:v>2.3974865327503938</c:v>
                </c:pt>
                <c:pt idx="6331">
                  <c:v>2.393010211239643</c:v>
                </c:pt>
                <c:pt idx="6332">
                  <c:v>2.3883980621446796</c:v>
                </c:pt>
                <c:pt idx="6333">
                  <c:v>2.3836511262699962</c:v>
                </c:pt>
                <c:pt idx="6334">
                  <c:v>2.3787704746993992</c:v>
                </c:pt>
                <c:pt idx="6335">
                  <c:v>2.3737572085446601</c:v>
                </c:pt>
                <c:pt idx="6336">
                  <c:v>2.3686124586876285</c:v>
                </c:pt>
                <c:pt idx="6337">
                  <c:v>2.3633373855159401</c:v>
                </c:pt>
                <c:pt idx="6338">
                  <c:v>2.3579331786522992</c:v>
                </c:pt>
                <c:pt idx="6339">
                  <c:v>2.3524010566776585</c:v>
                </c:pt>
                <c:pt idx="6340">
                  <c:v>2.3467422668481777</c:v>
                </c:pt>
                <c:pt idx="6341">
                  <c:v>2.3409580848063101</c:v>
                </c:pt>
                <c:pt idx="6342">
                  <c:v>2.3350498142859339</c:v>
                </c:pt>
                <c:pt idx="6343">
                  <c:v>2.3290187868118677</c:v>
                </c:pt>
                <c:pt idx="6344">
                  <c:v>2.3228663613936784</c:v>
                </c:pt>
                <c:pt idx="6345">
                  <c:v>2.3165939242141165</c:v>
                </c:pt>
                <c:pt idx="6346">
                  <c:v>2.3102028883122179</c:v>
                </c:pt>
                <c:pt idx="6347">
                  <c:v>2.3036946932611593</c:v>
                </c:pt>
                <c:pt idx="6348">
                  <c:v>2.2970708048412076</c:v>
                </c:pt>
                <c:pt idx="6349">
                  <c:v>2.290332714707656</c:v>
                </c:pt>
                <c:pt idx="6350">
                  <c:v>2.2834819400541386</c:v>
                </c:pt>
                <c:pt idx="6351">
                  <c:v>2.2765200232712868</c:v>
                </c:pt>
                <c:pt idx="6352">
                  <c:v>2.2694485316010438</c:v>
                </c:pt>
                <c:pt idx="6353">
                  <c:v>2.2622690567866894</c:v>
                </c:pt>
                <c:pt idx="6354">
                  <c:v>2.2549832147187558</c:v>
                </c:pt>
                <c:pt idx="6355">
                  <c:v>2.2475926450771126</c:v>
                </c:pt>
                <c:pt idx="6356">
                  <c:v>2.240099010969185</c:v>
                </c:pt>
                <c:pt idx="6357">
                  <c:v>2.2325039985647583</c:v>
                </c:pt>
                <c:pt idx="6358">
                  <c:v>2.2248093167272271</c:v>
                </c:pt>
                <c:pt idx="6359">
                  <c:v>2.217016696641791</c:v>
                </c:pt>
                <c:pt idx="6360">
                  <c:v>2.2091278914405166</c:v>
                </c:pt>
                <c:pt idx="6361">
                  <c:v>2.2011446758246151</c:v>
                </c:pt>
                <c:pt idx="6362">
                  <c:v>2.1930688456841332</c:v>
                </c:pt>
                <c:pt idx="6363">
                  <c:v>2.1849022177150563</c:v>
                </c:pt>
                <c:pt idx="6364">
                  <c:v>2.1766466290343209</c:v>
                </c:pt>
                <c:pt idx="6365">
                  <c:v>2.1683039367926682</c:v>
                </c:pt>
                <c:pt idx="6366">
                  <c:v>2.1598760177856966</c:v>
                </c:pt>
                <c:pt idx="6367">
                  <c:v>2.1513647680632602</c:v>
                </c:pt>
                <c:pt idx="6368">
                  <c:v>2.1427721025374602</c:v>
                </c:pt>
                <c:pt idx="6369">
                  <c:v>2.1340999545893542</c:v>
                </c:pt>
                <c:pt idx="6370">
                  <c:v>2.1253502756747022</c:v>
                </c:pt>
                <c:pt idx="6371">
                  <c:v>2.1165250349289226</c:v>
                </c:pt>
                <c:pt idx="6372">
                  <c:v>2.1076262187713968</c:v>
                </c:pt>
                <c:pt idx="6373">
                  <c:v>2.0986558305094767</c:v>
                </c:pt>
                <c:pt idx="6374">
                  <c:v>2.0896158899423152</c:v>
                </c:pt>
                <c:pt idx="6375">
                  <c:v>2.0805084329647667</c:v>
                </c:pt>
                <c:pt idx="6376">
                  <c:v>2.0713355111715712</c:v>
                </c:pt>
                <c:pt idx="6377">
                  <c:v>2.0620991914620808</c:v>
                </c:pt>
                <c:pt idx="6378">
                  <c:v>2.0528015556456789</c:v>
                </c:pt>
                <c:pt idx="6379">
                  <c:v>2.043444700048167</c:v>
                </c:pt>
                <c:pt idx="6380">
                  <c:v>2.0340307351193783</c:v>
                </c:pt>
                <c:pt idx="6381">
                  <c:v>2.0245617850420632</c:v>
                </c:pt>
                <c:pt idx="6382">
                  <c:v>2.015039987342544</c:v>
                </c:pt>
                <c:pt idx="6383">
                  <c:v>2.0054674925030533</c:v>
                </c:pt>
                <c:pt idx="6384">
                  <c:v>1.9958464635762427</c:v>
                </c:pt>
                <c:pt idx="6385">
                  <c:v>1.9861790758018265</c:v>
                </c:pt>
                <c:pt idx="6386">
                  <c:v>1.9764675162258329</c:v>
                </c:pt>
                <c:pt idx="6387">
                  <c:v>1.9667139833223901</c:v>
                </c:pt>
                <c:pt idx="6388">
                  <c:v>1.9569206866184798</c:v>
                </c:pt>
                <c:pt idx="6389">
                  <c:v>1.9470898463217647</c:v>
                </c:pt>
                <c:pt idx="6390">
                  <c:v>1.9372236929515776</c:v>
                </c:pt>
                <c:pt idx="6391">
                  <c:v>1.9273244669735243</c:v>
                </c:pt>
                <c:pt idx="6392">
                  <c:v>1.9173944184375358</c:v>
                </c:pt>
                <c:pt idx="6393">
                  <c:v>1.9074358066198847</c:v>
                </c:pt>
                <c:pt idx="6394">
                  <c:v>1.8974508996690069</c:v>
                </c:pt>
                <c:pt idx="6395">
                  <c:v>1.8874419742555852</c:v>
                </c:pt>
                <c:pt idx="6396">
                  <c:v>1.8774113152267442</c:v>
                </c:pt>
                <c:pt idx="6397">
                  <c:v>1.867361215264729</c:v>
                </c:pt>
                <c:pt idx="6398">
                  <c:v>1.8572939745500801</c:v>
                </c:pt>
                <c:pt idx="6399">
                  <c:v>1.8472119004293099</c:v>
                </c:pt>
                <c:pt idx="6400">
                  <c:v>1.8371173070874418</c:v>
                </c:pt>
                <c:pt idx="6401">
                  <c:v>1.8270125152251433</c:v>
                </c:pt>
                <c:pt idx="6402">
                  <c:v>1.8168998517408335</c:v>
                </c:pt>
                <c:pt idx="6403">
                  <c:v>1.8067816494175193</c:v>
                </c:pt>
                <c:pt idx="6404">
                  <c:v>1.7966602466146409</c:v>
                </c:pt>
                <c:pt idx="6405">
                  <c:v>1.7865379869646647</c:v>
                </c:pt>
                <c:pt idx="6406">
                  <c:v>1.7764172190746024</c:v>
                </c:pt>
                <c:pt idx="6407">
                  <c:v>1.76630029623234</c:v>
                </c:pt>
                <c:pt idx="6408">
                  <c:v>1.7561895761175865</c:v>
                </c:pt>
                <c:pt idx="6409">
                  <c:v>1.746087420517566</c:v>
                </c:pt>
                <c:pt idx="6410">
                  <c:v>1.7359961950470482</c:v>
                </c:pt>
                <c:pt idx="6411">
                  <c:v>1.7259182688728538</c:v>
                </c:pt>
                <c:pt idx="6412">
                  <c:v>1.7158560144422939</c:v>
                </c:pt>
                <c:pt idx="6413">
                  <c:v>1.7058118072156312</c:v>
                </c:pt>
                <c:pt idx="6414">
                  <c:v>1.695788025402124</c:v>
                </c:pt>
                <c:pt idx="6415">
                  <c:v>1.6857870496992871</c:v>
                </c:pt>
                <c:pt idx="6416">
                  <c:v>1.6758112630352582</c:v>
                </c:pt>
                <c:pt idx="6417">
                  <c:v>1.6658630503135818</c:v>
                </c:pt>
                <c:pt idx="6418">
                  <c:v>1.6559447981602662</c:v>
                </c:pt>
                <c:pt idx="6419">
                  <c:v>1.6460588946723707</c:v>
                </c:pt>
                <c:pt idx="6420">
                  <c:v>1.636207729167847</c:v>
                </c:pt>
                <c:pt idx="6421">
                  <c:v>1.6263936919358335</c:v>
                </c:pt>
                <c:pt idx="6422">
                  <c:v>1.6166191739869553</c:v>
                </c:pt>
                <c:pt idx="6423">
                  <c:v>1.6068865668028831</c:v>
                </c:pt>
                <c:pt idx="6424">
                  <c:v>1.5971982620843455</c:v>
                </c:pt>
                <c:pt idx="6425">
                  <c:v>1.587556651497019</c:v>
                </c:pt>
                <c:pt idx="6426">
                  <c:v>1.5779641264141673</c:v>
                </c:pt>
                <c:pt idx="6427">
                  <c:v>1.5684230776554635</c:v>
                </c:pt>
                <c:pt idx="6428">
                  <c:v>1.5589358952207053</c:v>
                </c:pt>
                <c:pt idx="6429">
                  <c:v>1.5495049680177304</c:v>
                </c:pt>
                <c:pt idx="6430">
                  <c:v>1.540132683583185</c:v>
                </c:pt>
                <c:pt idx="6431">
                  <c:v>1.5308214277952239</c:v>
                </c:pt>
                <c:pt idx="6432">
                  <c:v>1.5215735845768883</c:v>
                </c:pt>
                <c:pt idx="6433">
                  <c:v>1.5123915355888222</c:v>
                </c:pt>
                <c:pt idx="6434">
                  <c:v>1.5032776599102526</c:v>
                </c:pt>
                <c:pt idx="6435">
                  <c:v>1.4942343337066206</c:v>
                </c:pt>
                <c:pt idx="6436">
                  <c:v>1.4852639298827237</c:v>
                </c:pt>
                <c:pt idx="6437">
                  <c:v>1.4763688177196548</c:v>
                </c:pt>
                <c:pt idx="6438">
                  <c:v>1.4675513624943242</c:v>
                </c:pt>
                <c:pt idx="6439">
                  <c:v>1.4588139250797263</c:v>
                </c:pt>
                <c:pt idx="6440">
                  <c:v>1.4501588615246273</c:v>
                </c:pt>
                <c:pt idx="6441">
                  <c:v>1.4415885226109522</c:v>
                </c:pt>
                <c:pt idx="6442">
                  <c:v>1.4331052533871695</c:v>
                </c:pt>
                <c:pt idx="6443">
                  <c:v>1.4247113926762038</c:v>
                </c:pt>
                <c:pt idx="6444">
                  <c:v>1.4164092725559594</c:v>
                </c:pt>
                <c:pt idx="6445">
                  <c:v>1.408201217811053</c:v>
                </c:pt>
                <c:pt idx="6446">
                  <c:v>1.4000895453538023</c:v>
                </c:pt>
                <c:pt idx="6447">
                  <c:v>1.3920765636130765</c:v>
                </c:pt>
                <c:pt idx="6448">
                  <c:v>1.384164571889136</c:v>
                </c:pt>
                <c:pt idx="6449">
                  <c:v>1.3763558596730525</c:v>
                </c:pt>
                <c:pt idx="6450">
                  <c:v>1.3686527059290499</c:v>
                </c:pt>
                <c:pt idx="6451">
                  <c:v>1.36105737833826</c:v>
                </c:pt>
                <c:pt idx="6452">
                  <c:v>1.3535721325025887</c:v>
                </c:pt>
                <c:pt idx="6453">
                  <c:v>1.3461992111071965</c:v>
                </c:pt>
                <c:pt idx="6454">
                  <c:v>1.3389408430405461</c:v>
                </c:pt>
                <c:pt idx="6455">
                  <c:v>1.3317992424707128</c:v>
                </c:pt>
                <c:pt idx="6456">
                  <c:v>1.3247766078772092</c:v>
                </c:pt>
                <c:pt idx="6457">
                  <c:v>1.3178751210372603</c:v>
                </c:pt>
                <c:pt idx="6458">
                  <c:v>1.3110969459660868</c:v>
                </c:pt>
                <c:pt idx="6459">
                  <c:v>1.3044442278106299</c:v>
                </c:pt>
                <c:pt idx="6460">
                  <c:v>1.2979190916964158</c:v>
                </c:pt>
                <c:pt idx="6461">
                  <c:v>1.291523641527661</c:v>
                </c:pt>
                <c:pt idx="6462">
                  <c:v>1.285259958740633</c:v>
                </c:pt>
                <c:pt idx="6463">
                  <c:v>1.2791301010109062</c:v>
                </c:pt>
                <c:pt idx="6464">
                  <c:v>1.2731361009150497</c:v>
                </c:pt>
                <c:pt idx="6465">
                  <c:v>1.2672799645479249</c:v>
                </c:pt>
                <c:pt idx="6466">
                  <c:v>1.2615636700967314</c:v>
                </c:pt>
                <c:pt idx="6467">
                  <c:v>1.2559891663735505</c:v>
                </c:pt>
                <c:pt idx="6468">
                  <c:v>1.2505583713082573</c:v>
                </c:pt>
                <c:pt idx="6469">
                  <c:v>1.2452731704040199</c:v>
                </c:pt>
                <c:pt idx="6470">
                  <c:v>1.240135415158123</c:v>
                </c:pt>
                <c:pt idx="6471">
                  <c:v>1.2351469214508661</c:v>
                </c:pt>
                <c:pt idx="6472">
                  <c:v>1.230309467906018</c:v>
                </c:pt>
                <c:pt idx="6473">
                  <c:v>1.2256247942262732</c:v>
                </c:pt>
                <c:pt idx="6474">
                  <c:v>1.2210945995078024</c:v>
                </c:pt>
                <c:pt idx="6475">
                  <c:v>1.2167205405381216</c:v>
                </c:pt>
                <c:pt idx="6476">
                  <c:v>1.212504230081868</c:v>
                </c:pt>
                <c:pt idx="6477">
                  <c:v>1.2084472351594975</c:v>
                </c:pt>
                <c:pt idx="6478">
                  <c:v>1.2045510753239594</c:v>
                </c:pt>
                <c:pt idx="6479">
                  <c:v>1.2008172209409613</c:v>
                </c:pt>
                <c:pt idx="6480">
                  <c:v>1.1972470914784121</c:v>
                </c:pt>
                <c:pt idx="6481">
                  <c:v>1.1938420538110661</c:v>
                </c:pt>
                <c:pt idx="6482">
                  <c:v>1.1906034205463787</c:v>
                </c:pt>
                <c:pt idx="6483">
                  <c:v>1.1875324483778993</c:v>
                </c:pt>
                <c:pt idx="6484">
                  <c:v>1.1846303364725441</c:v>
                </c:pt>
                <c:pt idx="6485">
                  <c:v>1.181898224898114</c:v>
                </c:pt>
                <c:pt idx="6486">
                  <c:v>1.1793371930976251</c:v>
                </c:pt>
                <c:pt idx="6487">
                  <c:v>1.1769482584167761</c:v>
                </c:pt>
                <c:pt idx="6488">
                  <c:v>1.1747323746909961</c:v>
                </c:pt>
                <c:pt idx="6489">
                  <c:v>1.1726904308982824</c:v>
                </c:pt>
                <c:pt idx="6490">
                  <c:v>1.1708232498839517</c:v>
                </c:pt>
                <c:pt idx="6491">
                  <c:v>1.1691315871631558</c:v>
                </c:pt>
                <c:pt idx="6492">
                  <c:v>1.1676161298068068</c:v>
                </c:pt>
                <c:pt idx="6493">
                  <c:v>1.1662774954162163</c:v>
                </c:pt>
                <c:pt idx="6494">
                  <c:v>1.1651162311914223</c:v>
                </c:pt>
                <c:pt idx="6495">
                  <c:v>1.1641328130977708</c:v>
                </c:pt>
                <c:pt idx="6496">
                  <c:v>1.1633276451348664</c:v>
                </c:pt>
                <c:pt idx="6497">
                  <c:v>1.1627010587116204</c:v>
                </c:pt>
                <c:pt idx="6498">
                  <c:v>1.1622533121304639</c:v>
                </c:pt>
                <c:pt idx="6499">
                  <c:v>1.1619845901834478</c:v>
                </c:pt>
                <c:pt idx="6500">
                  <c:v>1.1618950038622251</c:v>
                </c:pt>
                <c:pt idx="6501">
                  <c:v>1.1619845901834458</c:v>
                </c:pt>
                <c:pt idx="6502">
                  <c:v>1.1622533121304599</c:v>
                </c:pt>
                <c:pt idx="6503">
                  <c:v>1.1627010587116142</c:v>
                </c:pt>
                <c:pt idx="6504">
                  <c:v>1.1633276451348582</c:v>
                </c:pt>
                <c:pt idx="6505">
                  <c:v>1.1641328130977604</c:v>
                </c:pt>
                <c:pt idx="6506">
                  <c:v>1.1651162311914101</c:v>
                </c:pt>
                <c:pt idx="6507">
                  <c:v>1.1662774954162014</c:v>
                </c:pt>
                <c:pt idx="6508">
                  <c:v>1.1676161298067904</c:v>
                </c:pt>
                <c:pt idx="6509">
                  <c:v>1.1691315871631358</c:v>
                </c:pt>
                <c:pt idx="6510">
                  <c:v>1.170823249883931</c:v>
                </c:pt>
                <c:pt idx="6511">
                  <c:v>1.1726904308982602</c:v>
                </c:pt>
                <c:pt idx="6512">
                  <c:v>1.1747323746909715</c:v>
                </c:pt>
                <c:pt idx="6513">
                  <c:v>1.1769482584167497</c:v>
                </c:pt>
                <c:pt idx="6514">
                  <c:v>1.1793371930975967</c:v>
                </c:pt>
                <c:pt idx="6515">
                  <c:v>1.1818982248980829</c:v>
                </c:pt>
                <c:pt idx="6516">
                  <c:v>1.1846303364725121</c:v>
                </c:pt>
                <c:pt idx="6517">
                  <c:v>1.1875324483778649</c:v>
                </c:pt>
                <c:pt idx="6518">
                  <c:v>1.1906034205463389</c:v>
                </c:pt>
                <c:pt idx="6519">
                  <c:v>1.1938420538110281</c:v>
                </c:pt>
                <c:pt idx="6520">
                  <c:v>1.1972470914783728</c:v>
                </c:pt>
                <c:pt idx="6521">
                  <c:v>1.20081722094092</c:v>
                </c:pt>
                <c:pt idx="6522">
                  <c:v>1.2045510753239157</c:v>
                </c:pt>
                <c:pt idx="6523">
                  <c:v>1.208447235159452</c:v>
                </c:pt>
                <c:pt idx="6524">
                  <c:v>1.2125042300818212</c:v>
                </c:pt>
                <c:pt idx="6525">
                  <c:v>1.2167205405380719</c:v>
                </c:pt>
                <c:pt idx="6526">
                  <c:v>1.2210945995077518</c:v>
                </c:pt>
                <c:pt idx="6527">
                  <c:v>1.2256247942262162</c:v>
                </c:pt>
                <c:pt idx="6528">
                  <c:v>1.230309467905963</c:v>
                </c:pt>
                <c:pt idx="6529">
                  <c:v>1.2351469214508102</c:v>
                </c:pt>
                <c:pt idx="6530">
                  <c:v>1.2401354151580648</c:v>
                </c:pt>
                <c:pt idx="6531">
                  <c:v>1.2452731704039599</c:v>
                </c:pt>
                <c:pt idx="6532">
                  <c:v>1.2505583713081947</c:v>
                </c:pt>
                <c:pt idx="6533">
                  <c:v>1.2559891663734872</c:v>
                </c:pt>
                <c:pt idx="6534">
                  <c:v>1.2615636700966606</c:v>
                </c:pt>
                <c:pt idx="6535">
                  <c:v>1.2672799645478581</c:v>
                </c:pt>
                <c:pt idx="6536">
                  <c:v>1.2731361009149806</c:v>
                </c:pt>
                <c:pt idx="6537">
                  <c:v>1.2791301010108365</c:v>
                </c:pt>
                <c:pt idx="6538">
                  <c:v>1.2852599587405615</c:v>
                </c:pt>
                <c:pt idx="6539">
                  <c:v>1.2915236415275877</c:v>
                </c:pt>
                <c:pt idx="6540">
                  <c:v>1.2979190916963426</c:v>
                </c:pt>
                <c:pt idx="6541">
                  <c:v>1.3044442278105548</c:v>
                </c:pt>
                <c:pt idx="6542">
                  <c:v>1.3110969459660093</c:v>
                </c:pt>
                <c:pt idx="6543">
                  <c:v>1.3178751210371753</c:v>
                </c:pt>
                <c:pt idx="6544">
                  <c:v>1.3247766078771281</c:v>
                </c:pt>
                <c:pt idx="6545">
                  <c:v>1.3317992424706302</c:v>
                </c:pt>
                <c:pt idx="6546">
                  <c:v>1.3389408430404632</c:v>
                </c:pt>
                <c:pt idx="6547">
                  <c:v>1.3461992111071126</c:v>
                </c:pt>
                <c:pt idx="6548">
                  <c:v>1.3535721325025041</c:v>
                </c:pt>
                <c:pt idx="6549">
                  <c:v>1.3610573783381721</c:v>
                </c:pt>
                <c:pt idx="6550">
                  <c:v>1.3686527059289619</c:v>
                </c:pt>
                <c:pt idx="6551">
                  <c:v>1.3763558596729621</c:v>
                </c:pt>
                <c:pt idx="6552">
                  <c:v>1.3841645718890383</c:v>
                </c:pt>
                <c:pt idx="6553">
                  <c:v>1.3920765636129846</c:v>
                </c:pt>
                <c:pt idx="6554">
                  <c:v>1.4000895453537101</c:v>
                </c:pt>
                <c:pt idx="6555">
                  <c:v>1.4082012178109586</c:v>
                </c:pt>
                <c:pt idx="6556">
                  <c:v>1.416409272555865</c:v>
                </c:pt>
                <c:pt idx="6557">
                  <c:v>1.4247113926761077</c:v>
                </c:pt>
                <c:pt idx="6558">
                  <c:v>1.433105253387073</c:v>
                </c:pt>
                <c:pt idx="6559">
                  <c:v>1.441588522610854</c:v>
                </c:pt>
                <c:pt idx="6560">
                  <c:v>1.4501588615245284</c:v>
                </c:pt>
                <c:pt idx="6561">
                  <c:v>1.4588139250796184</c:v>
                </c:pt>
                <c:pt idx="6562">
                  <c:v>1.4675513624942238</c:v>
                </c:pt>
                <c:pt idx="6563">
                  <c:v>1.4763688177195531</c:v>
                </c:pt>
                <c:pt idx="6564">
                  <c:v>1.48526392988262</c:v>
                </c:pt>
                <c:pt idx="6565">
                  <c:v>1.4942343337065169</c:v>
                </c:pt>
                <c:pt idx="6566">
                  <c:v>1.5032776599101478</c:v>
                </c:pt>
                <c:pt idx="6567">
                  <c:v>1.5123915355887176</c:v>
                </c:pt>
                <c:pt idx="6568">
                  <c:v>1.5215735845767833</c:v>
                </c:pt>
                <c:pt idx="6569">
                  <c:v>1.5308214277951164</c:v>
                </c:pt>
                <c:pt idx="6570">
                  <c:v>1.5401326835830691</c:v>
                </c:pt>
                <c:pt idx="6571">
                  <c:v>1.5495049680176218</c:v>
                </c:pt>
                <c:pt idx="6572">
                  <c:v>1.5589358952205958</c:v>
                </c:pt>
                <c:pt idx="6573">
                  <c:v>1.5684230776553538</c:v>
                </c:pt>
                <c:pt idx="6574">
                  <c:v>1.5779641264140578</c:v>
                </c:pt>
                <c:pt idx="6575">
                  <c:v>1.5875566514969082</c:v>
                </c:pt>
                <c:pt idx="6576">
                  <c:v>1.5971982620842342</c:v>
                </c:pt>
                <c:pt idx="6577">
                  <c:v>1.6068865668027721</c:v>
                </c:pt>
                <c:pt idx="6578">
                  <c:v>1.616619173986843</c:v>
                </c:pt>
                <c:pt idx="6579">
                  <c:v>1.626393691935712</c:v>
                </c:pt>
                <c:pt idx="6580">
                  <c:v>1.6362077291677348</c:v>
                </c:pt>
                <c:pt idx="6581">
                  <c:v>1.646058894672257</c:v>
                </c:pt>
                <c:pt idx="6582">
                  <c:v>1.6559447981601516</c:v>
                </c:pt>
                <c:pt idx="6583">
                  <c:v>1.6658630503134666</c:v>
                </c:pt>
                <c:pt idx="6584">
                  <c:v>1.6758112630351434</c:v>
                </c:pt>
                <c:pt idx="6585">
                  <c:v>1.685787049699172</c:v>
                </c:pt>
                <c:pt idx="6586">
                  <c:v>1.6957880254020083</c:v>
                </c:pt>
                <c:pt idx="6587">
                  <c:v>1.7058118072155157</c:v>
                </c:pt>
                <c:pt idx="6588">
                  <c:v>1.7158560144421688</c:v>
                </c:pt>
                <c:pt idx="6589">
                  <c:v>1.7259182688727384</c:v>
                </c:pt>
                <c:pt idx="6590">
                  <c:v>1.7359961950469327</c:v>
                </c:pt>
                <c:pt idx="6591">
                  <c:v>1.7460874205174497</c:v>
                </c:pt>
                <c:pt idx="6592">
                  <c:v>1.7561895761174702</c:v>
                </c:pt>
                <c:pt idx="6593">
                  <c:v>1.7663002962322238</c:v>
                </c:pt>
                <c:pt idx="6594">
                  <c:v>1.7764172190744858</c:v>
                </c:pt>
                <c:pt idx="6595">
                  <c:v>1.7865379869645397</c:v>
                </c:pt>
                <c:pt idx="6596">
                  <c:v>1.7966602466145252</c:v>
                </c:pt>
                <c:pt idx="6597">
                  <c:v>1.806781649417402</c:v>
                </c:pt>
                <c:pt idx="6598">
                  <c:v>1.8168998517407171</c:v>
                </c:pt>
                <c:pt idx="6599">
                  <c:v>1.8270125152250269</c:v>
                </c:pt>
                <c:pt idx="6600">
                  <c:v>1.8371173070873266</c:v>
                </c:pt>
                <c:pt idx="6601">
                  <c:v>1.8472119004291938</c:v>
                </c:pt>
                <c:pt idx="6602">
                  <c:v>1.8572939745499633</c:v>
                </c:pt>
                <c:pt idx="6603">
                  <c:v>1.8673612152646126</c:v>
                </c:pt>
                <c:pt idx="6604">
                  <c:v>1.8774113152266196</c:v>
                </c:pt>
                <c:pt idx="6605">
                  <c:v>1.8874419742554689</c:v>
                </c:pt>
                <c:pt idx="6606">
                  <c:v>1.8974508996688921</c:v>
                </c:pt>
                <c:pt idx="6607">
                  <c:v>1.9074358066197701</c:v>
                </c:pt>
                <c:pt idx="6608">
                  <c:v>1.9173944184374208</c:v>
                </c:pt>
                <c:pt idx="6609">
                  <c:v>1.92732446697341</c:v>
                </c:pt>
                <c:pt idx="6610">
                  <c:v>1.9372236929514628</c:v>
                </c:pt>
                <c:pt idx="6611">
                  <c:v>1.9470898463216511</c:v>
                </c:pt>
                <c:pt idx="6612">
                  <c:v>1.9569206866183677</c:v>
                </c:pt>
                <c:pt idx="6613">
                  <c:v>1.9667139833222695</c:v>
                </c:pt>
                <c:pt idx="6614">
                  <c:v>1.9764675162257217</c:v>
                </c:pt>
                <c:pt idx="6615">
                  <c:v>1.9861790758017153</c:v>
                </c:pt>
                <c:pt idx="6616">
                  <c:v>1.9958464635761317</c:v>
                </c:pt>
                <c:pt idx="6617">
                  <c:v>2.0054674925029432</c:v>
                </c:pt>
                <c:pt idx="6618">
                  <c:v>2.0150399873424352</c:v>
                </c:pt>
                <c:pt idx="6619">
                  <c:v>2.0245617850419553</c:v>
                </c:pt>
                <c:pt idx="6620">
                  <c:v>2.0340307351192677</c:v>
                </c:pt>
                <c:pt idx="6621">
                  <c:v>2.0434447000480591</c:v>
                </c:pt>
                <c:pt idx="6622">
                  <c:v>2.052801555645563</c:v>
                </c:pt>
                <c:pt idx="6623">
                  <c:v>2.0620991914619751</c:v>
                </c:pt>
                <c:pt idx="6624">
                  <c:v>2.0713355111714642</c:v>
                </c:pt>
                <c:pt idx="6625">
                  <c:v>2.0805084329646628</c:v>
                </c:pt>
                <c:pt idx="6626">
                  <c:v>2.0896158899422077</c:v>
                </c:pt>
                <c:pt idx="6627">
                  <c:v>2.0986558305093737</c:v>
                </c:pt>
                <c:pt idx="6628">
                  <c:v>2.1076262187712915</c:v>
                </c:pt>
                <c:pt idx="6629">
                  <c:v>2.1165250349288192</c:v>
                </c:pt>
                <c:pt idx="6630">
                  <c:v>2.125350275674601</c:v>
                </c:pt>
                <c:pt idx="6631">
                  <c:v>2.1340999545892463</c:v>
                </c:pt>
                <c:pt idx="6632">
                  <c:v>2.1427721025373612</c:v>
                </c:pt>
                <c:pt idx="6633">
                  <c:v>2.1513647680631611</c:v>
                </c:pt>
                <c:pt idx="6634">
                  <c:v>2.1598760177855989</c:v>
                </c:pt>
                <c:pt idx="6635">
                  <c:v>2.1683039367925718</c:v>
                </c:pt>
                <c:pt idx="6636">
                  <c:v>2.1766466290342232</c:v>
                </c:pt>
                <c:pt idx="6637">
                  <c:v>2.1849022177149622</c:v>
                </c:pt>
                <c:pt idx="6638">
                  <c:v>2.1930688456840386</c:v>
                </c:pt>
                <c:pt idx="6639">
                  <c:v>2.2011446758245232</c:v>
                </c:pt>
                <c:pt idx="6640">
                  <c:v>2.2091278914404189</c:v>
                </c:pt>
                <c:pt idx="6641">
                  <c:v>2.2170166966417009</c:v>
                </c:pt>
                <c:pt idx="6642">
                  <c:v>2.2248093167271392</c:v>
                </c:pt>
                <c:pt idx="6643">
                  <c:v>2.2325039985646704</c:v>
                </c:pt>
                <c:pt idx="6644">
                  <c:v>2.2400990109690992</c:v>
                </c:pt>
                <c:pt idx="6645">
                  <c:v>2.2475926450770269</c:v>
                </c:pt>
                <c:pt idx="6646">
                  <c:v>2.254983214718671</c:v>
                </c:pt>
                <c:pt idx="6647">
                  <c:v>2.2622690567866082</c:v>
                </c:pt>
                <c:pt idx="6648">
                  <c:v>2.2694485316009625</c:v>
                </c:pt>
                <c:pt idx="6649">
                  <c:v>2.2765200232711997</c:v>
                </c:pt>
                <c:pt idx="6650">
                  <c:v>2.2834819400540596</c:v>
                </c:pt>
                <c:pt idx="6651">
                  <c:v>2.2903327147075796</c:v>
                </c:pt>
                <c:pt idx="6652">
                  <c:v>2.2970708048411312</c:v>
                </c:pt>
                <c:pt idx="6653">
                  <c:v>2.3036946932610838</c:v>
                </c:pt>
                <c:pt idx="6654">
                  <c:v>2.3102028883121433</c:v>
                </c:pt>
                <c:pt idx="6655">
                  <c:v>2.3165939242140432</c:v>
                </c:pt>
                <c:pt idx="6656">
                  <c:v>2.3228663613936016</c:v>
                </c:pt>
                <c:pt idx="6657">
                  <c:v>2.3290187868117989</c:v>
                </c:pt>
                <c:pt idx="6658">
                  <c:v>2.3350498142858629</c:v>
                </c:pt>
                <c:pt idx="6659">
                  <c:v>2.3409580848062403</c:v>
                </c:pt>
                <c:pt idx="6660">
                  <c:v>2.3467422668481128</c:v>
                </c:pt>
                <c:pt idx="6661">
                  <c:v>2.3524010566775941</c:v>
                </c:pt>
                <c:pt idx="6662">
                  <c:v>2.3579331786522371</c:v>
                </c:pt>
                <c:pt idx="6663">
                  <c:v>2.3633373855158775</c:v>
                </c:pt>
                <c:pt idx="6664">
                  <c:v>2.3686124586875685</c:v>
                </c:pt>
                <c:pt idx="6665">
                  <c:v>2.3737572085445984</c:v>
                </c:pt>
                <c:pt idx="6666">
                  <c:v>2.3787704746993437</c:v>
                </c:pt>
                <c:pt idx="6667">
                  <c:v>2.3836511262699407</c:v>
                </c:pt>
                <c:pt idx="6668">
                  <c:v>2.3883980621446255</c:v>
                </c:pt>
                <c:pt idx="6669">
                  <c:v>2.3930102112395906</c:v>
                </c:pt>
                <c:pt idx="6670">
                  <c:v>2.3974865327503414</c:v>
                </c:pt>
                <c:pt idx="6671">
                  <c:v>2.4018260163963312</c:v>
                </c:pt>
                <c:pt idx="6672">
                  <c:v>2.4060276826588987</c:v>
                </c:pt>
                <c:pt idx="6673">
                  <c:v>2.4100905830122827</c:v>
                </c:pt>
                <c:pt idx="6674">
                  <c:v>2.4140138001477438</c:v>
                </c:pt>
                <c:pt idx="6675">
                  <c:v>2.4177964481905936</c:v>
                </c:pt>
                <c:pt idx="6676">
                  <c:v>2.4214376729100953</c:v>
                </c:pt>
                <c:pt idx="6677">
                  <c:v>2.4249366519221938</c:v>
                </c:pt>
                <c:pt idx="6678">
                  <c:v>2.4282925948848639</c:v>
                </c:pt>
                <c:pt idx="6679">
                  <c:v>2.4315047436861792</c:v>
                </c:pt>
                <c:pt idx="6680">
                  <c:v>2.4345723726248067</c:v>
                </c:pt>
                <c:pt idx="6681">
                  <c:v>2.4374947885831082</c:v>
                </c:pt>
                <c:pt idx="6682">
                  <c:v>2.4402713311925321</c:v>
                </c:pt>
                <c:pt idx="6683">
                  <c:v>2.4429013729914257</c:v>
                </c:pt>
                <c:pt idx="6684">
                  <c:v>2.4453843195750893</c:v>
                </c:pt>
                <c:pt idx="6685">
                  <c:v>2.4477196097380576</c:v>
                </c:pt>
                <c:pt idx="6686">
                  <c:v>2.4499067156085497</c:v>
                </c:pt>
                <c:pt idx="6687">
                  <c:v>2.4519451427750227</c:v>
                </c:pt>
                <c:pt idx="6688">
                  <c:v>2.4538344304048127</c:v>
                </c:pt>
                <c:pt idx="6689">
                  <c:v>2.4555741513547558</c:v>
                </c:pt>
                <c:pt idx="6690">
                  <c:v>2.4571639122738187</c:v>
                </c:pt>
                <c:pt idx="6691">
                  <c:v>2.4586033536976442</c:v>
                </c:pt>
                <c:pt idx="6692">
                  <c:v>2.4598921501350142</c:v>
                </c:pt>
                <c:pt idx="6693">
                  <c:v>2.4610300101461582</c:v>
                </c:pt>
                <c:pt idx="6694">
                  <c:v>2.4620166764128983</c:v>
                </c:pt>
                <c:pt idx="6695">
                  <c:v>2.4628519258006385</c:v>
                </c:pt>
                <c:pt idx="6696">
                  <c:v>2.4635355694120999</c:v>
                </c:pt>
                <c:pt idx="6697">
                  <c:v>2.4640674526328232</c:v>
                </c:pt>
                <c:pt idx="6698">
                  <c:v>2.4644474551684588</c:v>
                </c:pt>
                <c:pt idx="6699">
                  <c:v>2.4646754910737481</c:v>
                </c:pt>
                <c:pt idx="6700">
                  <c:v>2.4647515087732472</c:v>
                </c:pt>
                <c:pt idx="6701">
                  <c:v>2.4646754910737507</c:v>
                </c:pt>
                <c:pt idx="6702">
                  <c:v>2.4644474551684628</c:v>
                </c:pt>
                <c:pt idx="6703">
                  <c:v>2.464067452632829</c:v>
                </c:pt>
                <c:pt idx="6704">
                  <c:v>2.4635355694121075</c:v>
                </c:pt>
                <c:pt idx="6705">
                  <c:v>2.4628519258006474</c:v>
                </c:pt>
                <c:pt idx="6706">
                  <c:v>2.4620166764129094</c:v>
                </c:pt>
                <c:pt idx="6707">
                  <c:v>2.4610300101461697</c:v>
                </c:pt>
                <c:pt idx="6708">
                  <c:v>2.4598921501350288</c:v>
                </c:pt>
                <c:pt idx="6709">
                  <c:v>2.4586033536976624</c:v>
                </c:pt>
                <c:pt idx="6710">
                  <c:v>2.4571639122738365</c:v>
                </c:pt>
                <c:pt idx="6711">
                  <c:v>2.4555741513547757</c:v>
                </c:pt>
                <c:pt idx="6712">
                  <c:v>2.4538344304048341</c:v>
                </c:pt>
                <c:pt idx="6713">
                  <c:v>2.4519451427750467</c:v>
                </c:pt>
                <c:pt idx="6714">
                  <c:v>2.4499067156085754</c:v>
                </c:pt>
                <c:pt idx="6715">
                  <c:v>2.4477196097380847</c:v>
                </c:pt>
                <c:pt idx="6716">
                  <c:v>2.4453843195751186</c:v>
                </c:pt>
                <c:pt idx="6717">
                  <c:v>2.4429013729914595</c:v>
                </c:pt>
                <c:pt idx="6718">
                  <c:v>2.4402713311925632</c:v>
                </c:pt>
                <c:pt idx="6719">
                  <c:v>2.4374947885831419</c:v>
                </c:pt>
                <c:pt idx="6720">
                  <c:v>2.4345723726248427</c:v>
                </c:pt>
                <c:pt idx="6721">
                  <c:v>2.4315047436862178</c:v>
                </c:pt>
                <c:pt idx="6722">
                  <c:v>2.4282925948849048</c:v>
                </c:pt>
                <c:pt idx="6723">
                  <c:v>2.4249366519222351</c:v>
                </c:pt>
                <c:pt idx="6724">
                  <c:v>2.4214376729101379</c:v>
                </c:pt>
                <c:pt idx="6725">
                  <c:v>2.417796448190638</c:v>
                </c:pt>
                <c:pt idx="6726">
                  <c:v>2.414013800147794</c:v>
                </c:pt>
                <c:pt idx="6727">
                  <c:v>2.4100905830123316</c:v>
                </c:pt>
                <c:pt idx="6728">
                  <c:v>2.4060276826589484</c:v>
                </c:pt>
                <c:pt idx="6729">
                  <c:v>2.4018260163963832</c:v>
                </c:pt>
                <c:pt idx="6730">
                  <c:v>2.3974865327503951</c:v>
                </c:pt>
                <c:pt idx="6731">
                  <c:v>2.3930102112396447</c:v>
                </c:pt>
                <c:pt idx="6732">
                  <c:v>2.3883980621446819</c:v>
                </c:pt>
                <c:pt idx="6733">
                  <c:v>2.3836511262699984</c:v>
                </c:pt>
                <c:pt idx="6734">
                  <c:v>2.3787704746994027</c:v>
                </c:pt>
                <c:pt idx="6735">
                  <c:v>2.3737572085446632</c:v>
                </c:pt>
                <c:pt idx="6736">
                  <c:v>2.3686124586876312</c:v>
                </c:pt>
                <c:pt idx="6737">
                  <c:v>2.3633373855159419</c:v>
                </c:pt>
                <c:pt idx="6738">
                  <c:v>2.3579331786523032</c:v>
                </c:pt>
                <c:pt idx="6739">
                  <c:v>2.3524010566776608</c:v>
                </c:pt>
                <c:pt idx="6740">
                  <c:v>2.346742266848179</c:v>
                </c:pt>
                <c:pt idx="6741">
                  <c:v>2.3409580848063132</c:v>
                </c:pt>
                <c:pt idx="6742">
                  <c:v>2.3350498142859366</c:v>
                </c:pt>
                <c:pt idx="6743">
                  <c:v>2.3290187868118717</c:v>
                </c:pt>
                <c:pt idx="6744">
                  <c:v>2.3228663613936815</c:v>
                </c:pt>
                <c:pt idx="6745">
                  <c:v>2.3165939242141187</c:v>
                </c:pt>
                <c:pt idx="6746">
                  <c:v>2.3102028883122188</c:v>
                </c:pt>
                <c:pt idx="6747">
                  <c:v>2.3036946932611628</c:v>
                </c:pt>
                <c:pt idx="6748">
                  <c:v>2.2970708048412112</c:v>
                </c:pt>
                <c:pt idx="6749">
                  <c:v>2.2903327147076595</c:v>
                </c:pt>
                <c:pt idx="6750">
                  <c:v>2.2834819400541404</c:v>
                </c:pt>
                <c:pt idx="6751">
                  <c:v>2.2765200232712837</c:v>
                </c:pt>
                <c:pt idx="6752">
                  <c:v>2.2694485316010478</c:v>
                </c:pt>
                <c:pt idx="6753">
                  <c:v>2.2622690567866943</c:v>
                </c:pt>
                <c:pt idx="6754">
                  <c:v>2.2549832147187585</c:v>
                </c:pt>
                <c:pt idx="6755">
                  <c:v>2.2475926450771162</c:v>
                </c:pt>
                <c:pt idx="6756">
                  <c:v>2.2400990109691885</c:v>
                </c:pt>
                <c:pt idx="6757">
                  <c:v>2.2325039985647601</c:v>
                </c:pt>
                <c:pt idx="6758">
                  <c:v>2.2248093167272311</c:v>
                </c:pt>
                <c:pt idx="6759">
                  <c:v>2.2170166966417946</c:v>
                </c:pt>
                <c:pt idx="6760">
                  <c:v>2.2091278914405126</c:v>
                </c:pt>
                <c:pt idx="6761">
                  <c:v>2.2011446758246191</c:v>
                </c:pt>
                <c:pt idx="6762">
                  <c:v>2.1930688456841372</c:v>
                </c:pt>
                <c:pt idx="6763">
                  <c:v>2.1849022177150603</c:v>
                </c:pt>
                <c:pt idx="6764">
                  <c:v>2.1766466290343249</c:v>
                </c:pt>
                <c:pt idx="6765">
                  <c:v>2.1683039367926722</c:v>
                </c:pt>
                <c:pt idx="6766">
                  <c:v>2.1598760177856997</c:v>
                </c:pt>
                <c:pt idx="6767">
                  <c:v>2.1513647680632642</c:v>
                </c:pt>
                <c:pt idx="6768">
                  <c:v>2.1427721025374642</c:v>
                </c:pt>
                <c:pt idx="6769">
                  <c:v>2.1340999545893502</c:v>
                </c:pt>
                <c:pt idx="6770">
                  <c:v>2.1253502756747071</c:v>
                </c:pt>
                <c:pt idx="6771">
                  <c:v>2.1165250349289266</c:v>
                </c:pt>
                <c:pt idx="6772">
                  <c:v>2.1076262187714008</c:v>
                </c:pt>
                <c:pt idx="6773">
                  <c:v>2.0986558305094793</c:v>
                </c:pt>
                <c:pt idx="6774">
                  <c:v>2.0896158899423192</c:v>
                </c:pt>
                <c:pt idx="6775">
                  <c:v>2.0805084329647721</c:v>
                </c:pt>
                <c:pt idx="6776">
                  <c:v>2.0713355111715752</c:v>
                </c:pt>
                <c:pt idx="6777">
                  <c:v>2.0620991914620865</c:v>
                </c:pt>
                <c:pt idx="6778">
                  <c:v>2.0528015556456833</c:v>
                </c:pt>
                <c:pt idx="6779">
                  <c:v>2.0434447000481719</c:v>
                </c:pt>
                <c:pt idx="6780">
                  <c:v>2.0340307351193809</c:v>
                </c:pt>
                <c:pt idx="6781">
                  <c:v>2.0245617850420676</c:v>
                </c:pt>
                <c:pt idx="6782">
                  <c:v>2.0150399873425484</c:v>
                </c:pt>
                <c:pt idx="6783">
                  <c:v>2.0054674925030578</c:v>
                </c:pt>
                <c:pt idx="6784">
                  <c:v>1.995846463576247</c:v>
                </c:pt>
                <c:pt idx="6785">
                  <c:v>1.9861790758018307</c:v>
                </c:pt>
                <c:pt idx="6786">
                  <c:v>1.9764675162258376</c:v>
                </c:pt>
                <c:pt idx="6787">
                  <c:v>1.9667139833223957</c:v>
                </c:pt>
                <c:pt idx="6788">
                  <c:v>1.9569206866184854</c:v>
                </c:pt>
                <c:pt idx="6789">
                  <c:v>1.947089846321769</c:v>
                </c:pt>
                <c:pt idx="6790">
                  <c:v>1.9372236929515818</c:v>
                </c:pt>
                <c:pt idx="6791">
                  <c:v>1.9273244669735299</c:v>
                </c:pt>
                <c:pt idx="6792">
                  <c:v>1.9173944184375398</c:v>
                </c:pt>
                <c:pt idx="6793">
                  <c:v>1.9074358066198895</c:v>
                </c:pt>
                <c:pt idx="6794">
                  <c:v>1.897450899669012</c:v>
                </c:pt>
                <c:pt idx="6795">
                  <c:v>1.8874419742555901</c:v>
                </c:pt>
                <c:pt idx="6796">
                  <c:v>1.8774113152267489</c:v>
                </c:pt>
                <c:pt idx="6797">
                  <c:v>1.8673612152647336</c:v>
                </c:pt>
                <c:pt idx="6798">
                  <c:v>1.8572939745500843</c:v>
                </c:pt>
                <c:pt idx="6799">
                  <c:v>1.8472119004293148</c:v>
                </c:pt>
                <c:pt idx="6800">
                  <c:v>1.8371173070874476</c:v>
                </c:pt>
                <c:pt idx="6801">
                  <c:v>1.8270125152251482</c:v>
                </c:pt>
                <c:pt idx="6802">
                  <c:v>1.8168998517408379</c:v>
                </c:pt>
                <c:pt idx="6803">
                  <c:v>1.8067816494175239</c:v>
                </c:pt>
                <c:pt idx="6804">
                  <c:v>1.7966602466146455</c:v>
                </c:pt>
                <c:pt idx="6805">
                  <c:v>1.78653798696467</c:v>
                </c:pt>
                <c:pt idx="6806">
                  <c:v>1.776417219074607</c:v>
                </c:pt>
                <c:pt idx="6807">
                  <c:v>1.7663002962323446</c:v>
                </c:pt>
                <c:pt idx="6808">
                  <c:v>1.7561895761175921</c:v>
                </c:pt>
                <c:pt idx="6809">
                  <c:v>1.7460874205175707</c:v>
                </c:pt>
                <c:pt idx="6810">
                  <c:v>1.7359961950470526</c:v>
                </c:pt>
                <c:pt idx="6811">
                  <c:v>1.7259182688728578</c:v>
                </c:pt>
                <c:pt idx="6812">
                  <c:v>1.7158560144422899</c:v>
                </c:pt>
                <c:pt idx="6813">
                  <c:v>1.7058118072156356</c:v>
                </c:pt>
                <c:pt idx="6814">
                  <c:v>1.6957880254021283</c:v>
                </c:pt>
                <c:pt idx="6815">
                  <c:v>1.6857870496992917</c:v>
                </c:pt>
                <c:pt idx="6816">
                  <c:v>1.6758112630352631</c:v>
                </c:pt>
                <c:pt idx="6817">
                  <c:v>1.6658630503135858</c:v>
                </c:pt>
                <c:pt idx="6818">
                  <c:v>1.6559447981602708</c:v>
                </c:pt>
                <c:pt idx="6819">
                  <c:v>1.6460588946723753</c:v>
                </c:pt>
                <c:pt idx="6820">
                  <c:v>1.6362077291678518</c:v>
                </c:pt>
                <c:pt idx="6821">
                  <c:v>1.6263936919358291</c:v>
                </c:pt>
                <c:pt idx="6822">
                  <c:v>1.6166191739869598</c:v>
                </c:pt>
                <c:pt idx="6823">
                  <c:v>1.606886566802888</c:v>
                </c:pt>
                <c:pt idx="6824">
                  <c:v>1.5971982620843499</c:v>
                </c:pt>
                <c:pt idx="6825">
                  <c:v>1.5875566514970236</c:v>
                </c:pt>
                <c:pt idx="6826">
                  <c:v>1.5779641264141717</c:v>
                </c:pt>
                <c:pt idx="6827">
                  <c:v>1.568423077655468</c:v>
                </c:pt>
                <c:pt idx="6828">
                  <c:v>1.5589358952207097</c:v>
                </c:pt>
                <c:pt idx="6829">
                  <c:v>1.5495049680177349</c:v>
                </c:pt>
                <c:pt idx="6830">
                  <c:v>1.540132683583181</c:v>
                </c:pt>
                <c:pt idx="6831">
                  <c:v>1.5308214277952279</c:v>
                </c:pt>
                <c:pt idx="6832">
                  <c:v>1.5215735845768927</c:v>
                </c:pt>
                <c:pt idx="6833">
                  <c:v>1.5123915355888264</c:v>
                </c:pt>
                <c:pt idx="6834">
                  <c:v>1.5032776599102569</c:v>
                </c:pt>
                <c:pt idx="6835">
                  <c:v>1.4942343337066248</c:v>
                </c:pt>
                <c:pt idx="6836">
                  <c:v>1.4852639298827277</c:v>
                </c:pt>
                <c:pt idx="6837">
                  <c:v>1.476368817719659</c:v>
                </c:pt>
                <c:pt idx="6838">
                  <c:v>1.4675513624943282</c:v>
                </c:pt>
                <c:pt idx="6839">
                  <c:v>1.4588139250797303</c:v>
                </c:pt>
                <c:pt idx="6840">
                  <c:v>1.4501588615246312</c:v>
                </c:pt>
                <c:pt idx="6841">
                  <c:v>1.4415885226109562</c:v>
                </c:pt>
                <c:pt idx="6842">
                  <c:v>1.4331052533871735</c:v>
                </c:pt>
                <c:pt idx="6843">
                  <c:v>1.4247113926762081</c:v>
                </c:pt>
                <c:pt idx="6844">
                  <c:v>1.4164092725559634</c:v>
                </c:pt>
                <c:pt idx="6845">
                  <c:v>1.408201217811057</c:v>
                </c:pt>
                <c:pt idx="6846">
                  <c:v>1.400089545353806</c:v>
                </c:pt>
                <c:pt idx="6847">
                  <c:v>1.3920765636130805</c:v>
                </c:pt>
                <c:pt idx="6848">
                  <c:v>1.38416457188914</c:v>
                </c:pt>
                <c:pt idx="6849">
                  <c:v>1.3763558596730563</c:v>
                </c:pt>
                <c:pt idx="6850">
                  <c:v>1.3686527059290525</c:v>
                </c:pt>
                <c:pt idx="6851">
                  <c:v>1.3610573783382631</c:v>
                </c:pt>
                <c:pt idx="6852">
                  <c:v>1.3535721325025925</c:v>
                </c:pt>
                <c:pt idx="6853">
                  <c:v>1.346199211107201</c:v>
                </c:pt>
                <c:pt idx="6854">
                  <c:v>1.3389408430405501</c:v>
                </c:pt>
                <c:pt idx="6855">
                  <c:v>1.3317992424707157</c:v>
                </c:pt>
                <c:pt idx="6856">
                  <c:v>1.3247766078772119</c:v>
                </c:pt>
                <c:pt idx="6857">
                  <c:v>1.3178751210372641</c:v>
                </c:pt>
                <c:pt idx="6858">
                  <c:v>1.3110969459660899</c:v>
                </c:pt>
                <c:pt idx="6859">
                  <c:v>1.3044442278106336</c:v>
                </c:pt>
                <c:pt idx="6860">
                  <c:v>1.2979190916964198</c:v>
                </c:pt>
                <c:pt idx="6861">
                  <c:v>1.2915236415276632</c:v>
                </c:pt>
                <c:pt idx="6862">
                  <c:v>1.2852599587406359</c:v>
                </c:pt>
                <c:pt idx="6863">
                  <c:v>1.2791301010109091</c:v>
                </c:pt>
                <c:pt idx="6864">
                  <c:v>1.2731361009150524</c:v>
                </c:pt>
                <c:pt idx="6865">
                  <c:v>1.267279964547928</c:v>
                </c:pt>
                <c:pt idx="6866">
                  <c:v>1.2615636700967339</c:v>
                </c:pt>
                <c:pt idx="6867">
                  <c:v>1.2559891663735538</c:v>
                </c:pt>
                <c:pt idx="6868">
                  <c:v>1.2505583713082598</c:v>
                </c:pt>
                <c:pt idx="6869">
                  <c:v>1.2452731704040219</c:v>
                </c:pt>
                <c:pt idx="6870">
                  <c:v>1.2401354151581254</c:v>
                </c:pt>
                <c:pt idx="6871">
                  <c:v>1.2351469214508681</c:v>
                </c:pt>
                <c:pt idx="6872">
                  <c:v>1.23030946790602</c:v>
                </c:pt>
                <c:pt idx="6873">
                  <c:v>1.225624794226271</c:v>
                </c:pt>
                <c:pt idx="6874">
                  <c:v>1.2210945995078046</c:v>
                </c:pt>
                <c:pt idx="6875">
                  <c:v>1.2167205405381238</c:v>
                </c:pt>
                <c:pt idx="6876">
                  <c:v>1.21250423008187</c:v>
                </c:pt>
                <c:pt idx="6877">
                  <c:v>1.2084472351595004</c:v>
                </c:pt>
                <c:pt idx="6878">
                  <c:v>1.2045510753239612</c:v>
                </c:pt>
                <c:pt idx="6879">
                  <c:v>1.2008172209409631</c:v>
                </c:pt>
                <c:pt idx="6880">
                  <c:v>1.1972470914784141</c:v>
                </c:pt>
                <c:pt idx="6881">
                  <c:v>1.1938420538110681</c:v>
                </c:pt>
                <c:pt idx="6882">
                  <c:v>1.1906034205463769</c:v>
                </c:pt>
                <c:pt idx="6883">
                  <c:v>1.1875324483779006</c:v>
                </c:pt>
                <c:pt idx="6884">
                  <c:v>1.1846303364725457</c:v>
                </c:pt>
                <c:pt idx="6885">
                  <c:v>1.1818982248981147</c:v>
                </c:pt>
                <c:pt idx="6886">
                  <c:v>1.1793371930976262</c:v>
                </c:pt>
                <c:pt idx="6887">
                  <c:v>1.1769482584167763</c:v>
                </c:pt>
                <c:pt idx="6888">
                  <c:v>1.1747323746909963</c:v>
                </c:pt>
                <c:pt idx="6889">
                  <c:v>1.1726904308982833</c:v>
                </c:pt>
                <c:pt idx="6890">
                  <c:v>1.1708232498839526</c:v>
                </c:pt>
                <c:pt idx="6891">
                  <c:v>1.1691315871631554</c:v>
                </c:pt>
                <c:pt idx="6892">
                  <c:v>1.1676161298068075</c:v>
                </c:pt>
                <c:pt idx="6893">
                  <c:v>1.1662774954162167</c:v>
                </c:pt>
                <c:pt idx="6894">
                  <c:v>1.1651162311914227</c:v>
                </c:pt>
                <c:pt idx="6895">
                  <c:v>1.1641328130977711</c:v>
                </c:pt>
                <c:pt idx="6896">
                  <c:v>1.1633276451348669</c:v>
                </c:pt>
                <c:pt idx="6897">
                  <c:v>1.1627010587116209</c:v>
                </c:pt>
                <c:pt idx="6898">
                  <c:v>1.1622533121304639</c:v>
                </c:pt>
                <c:pt idx="6899">
                  <c:v>1.1619845901834478</c:v>
                </c:pt>
                <c:pt idx="6900">
                  <c:v>1.1618950038622251</c:v>
                </c:pt>
                <c:pt idx="6901">
                  <c:v>1.1619845901834458</c:v>
                </c:pt>
                <c:pt idx="6902">
                  <c:v>1.1622533121304599</c:v>
                </c:pt>
                <c:pt idx="6903">
                  <c:v>1.162701058711614</c:v>
                </c:pt>
                <c:pt idx="6904">
                  <c:v>1.1633276451348578</c:v>
                </c:pt>
                <c:pt idx="6905">
                  <c:v>1.1641328130977602</c:v>
                </c:pt>
                <c:pt idx="6906">
                  <c:v>1.1651162311914101</c:v>
                </c:pt>
                <c:pt idx="6907">
                  <c:v>1.166277495416201</c:v>
                </c:pt>
                <c:pt idx="6908">
                  <c:v>1.1676161298067897</c:v>
                </c:pt>
                <c:pt idx="6909">
                  <c:v>1.1691315871631354</c:v>
                </c:pt>
                <c:pt idx="6910">
                  <c:v>1.1708232498839304</c:v>
                </c:pt>
                <c:pt idx="6911">
                  <c:v>1.1726904308982589</c:v>
                </c:pt>
                <c:pt idx="6912">
                  <c:v>1.1747323746909701</c:v>
                </c:pt>
                <c:pt idx="6913">
                  <c:v>1.1769482584167481</c:v>
                </c:pt>
                <c:pt idx="6914">
                  <c:v>1.1793371930975955</c:v>
                </c:pt>
                <c:pt idx="6915">
                  <c:v>1.1818982248980821</c:v>
                </c:pt>
                <c:pt idx="6916">
                  <c:v>1.1846303364725101</c:v>
                </c:pt>
                <c:pt idx="6917">
                  <c:v>1.1875324483778635</c:v>
                </c:pt>
                <c:pt idx="6918">
                  <c:v>1.1906034205463376</c:v>
                </c:pt>
                <c:pt idx="6919">
                  <c:v>1.1938420538110261</c:v>
                </c:pt>
                <c:pt idx="6920">
                  <c:v>1.1972470914783713</c:v>
                </c:pt>
                <c:pt idx="6921">
                  <c:v>1.200817220940918</c:v>
                </c:pt>
                <c:pt idx="6922">
                  <c:v>1.2045510753239139</c:v>
                </c:pt>
                <c:pt idx="6923">
                  <c:v>1.20844723515945</c:v>
                </c:pt>
                <c:pt idx="6924">
                  <c:v>1.2125042300818192</c:v>
                </c:pt>
                <c:pt idx="6925">
                  <c:v>1.2167205405380699</c:v>
                </c:pt>
                <c:pt idx="6926">
                  <c:v>1.2210945995077498</c:v>
                </c:pt>
                <c:pt idx="6927">
                  <c:v>1.2256247942262142</c:v>
                </c:pt>
                <c:pt idx="6928">
                  <c:v>1.2303094679059599</c:v>
                </c:pt>
                <c:pt idx="6929">
                  <c:v>1.2351469214508077</c:v>
                </c:pt>
                <c:pt idx="6930">
                  <c:v>1.2401354151580624</c:v>
                </c:pt>
                <c:pt idx="6931">
                  <c:v>1.2452731704039579</c:v>
                </c:pt>
                <c:pt idx="6932">
                  <c:v>1.250558371308192</c:v>
                </c:pt>
                <c:pt idx="6933">
                  <c:v>1.2559891663734846</c:v>
                </c:pt>
                <c:pt idx="6934">
                  <c:v>1.261563670096663</c:v>
                </c:pt>
                <c:pt idx="6935">
                  <c:v>1.2672799645478561</c:v>
                </c:pt>
                <c:pt idx="6936">
                  <c:v>1.273136100914978</c:v>
                </c:pt>
                <c:pt idx="6937">
                  <c:v>1.279130101010834</c:v>
                </c:pt>
                <c:pt idx="6938">
                  <c:v>1.2852599587405587</c:v>
                </c:pt>
                <c:pt idx="6939">
                  <c:v>1.291523641527585</c:v>
                </c:pt>
                <c:pt idx="6940">
                  <c:v>1.2979190916963395</c:v>
                </c:pt>
                <c:pt idx="6941">
                  <c:v>1.3044442278105517</c:v>
                </c:pt>
                <c:pt idx="6942">
                  <c:v>1.3110969459660062</c:v>
                </c:pt>
                <c:pt idx="6943">
                  <c:v>1.317875121037178</c:v>
                </c:pt>
                <c:pt idx="6944">
                  <c:v>1.3247766078771248</c:v>
                </c:pt>
                <c:pt idx="6945">
                  <c:v>1.3317992424706271</c:v>
                </c:pt>
                <c:pt idx="6946">
                  <c:v>1.3389408430404597</c:v>
                </c:pt>
                <c:pt idx="6947">
                  <c:v>1.3461992111071091</c:v>
                </c:pt>
                <c:pt idx="6948">
                  <c:v>1.3535721325024999</c:v>
                </c:pt>
                <c:pt idx="6949">
                  <c:v>1.3610573783381685</c:v>
                </c:pt>
                <c:pt idx="6950">
                  <c:v>1.3686527059289582</c:v>
                </c:pt>
                <c:pt idx="6951">
                  <c:v>1.3763558596729581</c:v>
                </c:pt>
                <c:pt idx="6952">
                  <c:v>1.3841645718890421</c:v>
                </c:pt>
                <c:pt idx="6953">
                  <c:v>1.3920765636129808</c:v>
                </c:pt>
                <c:pt idx="6954">
                  <c:v>1.4000895453537061</c:v>
                </c:pt>
                <c:pt idx="6955">
                  <c:v>1.4082012178109546</c:v>
                </c:pt>
                <c:pt idx="6956">
                  <c:v>1.4164092725558612</c:v>
                </c:pt>
                <c:pt idx="6957">
                  <c:v>1.4247113926761041</c:v>
                </c:pt>
                <c:pt idx="6958">
                  <c:v>1.433105253387069</c:v>
                </c:pt>
                <c:pt idx="6959">
                  <c:v>1.44158852261085</c:v>
                </c:pt>
                <c:pt idx="6960">
                  <c:v>1.4501588615245244</c:v>
                </c:pt>
                <c:pt idx="6961">
                  <c:v>1.4588139250796142</c:v>
                </c:pt>
                <c:pt idx="6962">
                  <c:v>1.4675513624942198</c:v>
                </c:pt>
                <c:pt idx="6963">
                  <c:v>1.4763688177195498</c:v>
                </c:pt>
                <c:pt idx="6964">
                  <c:v>1.485263929882616</c:v>
                </c:pt>
                <c:pt idx="6965">
                  <c:v>1.4942343337065129</c:v>
                </c:pt>
                <c:pt idx="6966">
                  <c:v>1.5032776599101438</c:v>
                </c:pt>
                <c:pt idx="6967">
                  <c:v>1.5123915355887136</c:v>
                </c:pt>
                <c:pt idx="6968">
                  <c:v>1.521573584576779</c:v>
                </c:pt>
                <c:pt idx="6969">
                  <c:v>1.530821427795112</c:v>
                </c:pt>
                <c:pt idx="6970">
                  <c:v>1.5401326835830647</c:v>
                </c:pt>
                <c:pt idx="6971">
                  <c:v>1.5495049680176178</c:v>
                </c:pt>
                <c:pt idx="6972">
                  <c:v>1.5589358952205918</c:v>
                </c:pt>
                <c:pt idx="6973">
                  <c:v>1.5684230776553498</c:v>
                </c:pt>
                <c:pt idx="6974">
                  <c:v>1.5779641264140536</c:v>
                </c:pt>
                <c:pt idx="6975">
                  <c:v>1.5875566514969037</c:v>
                </c:pt>
                <c:pt idx="6976">
                  <c:v>1.5971982620842298</c:v>
                </c:pt>
                <c:pt idx="6977">
                  <c:v>1.6068865668027672</c:v>
                </c:pt>
                <c:pt idx="6978">
                  <c:v>1.6166191739868387</c:v>
                </c:pt>
                <c:pt idx="6979">
                  <c:v>1.626393691935708</c:v>
                </c:pt>
                <c:pt idx="6980">
                  <c:v>1.6362077291677299</c:v>
                </c:pt>
                <c:pt idx="6981">
                  <c:v>1.6460588946722527</c:v>
                </c:pt>
                <c:pt idx="6982">
                  <c:v>1.6559447981601472</c:v>
                </c:pt>
                <c:pt idx="6983">
                  <c:v>1.6658630503134622</c:v>
                </c:pt>
                <c:pt idx="6984">
                  <c:v>1.6758112630351381</c:v>
                </c:pt>
                <c:pt idx="6985">
                  <c:v>1.6857870496991667</c:v>
                </c:pt>
                <c:pt idx="6986">
                  <c:v>1.6957880254020041</c:v>
                </c:pt>
                <c:pt idx="6987">
                  <c:v>1.7058118072155111</c:v>
                </c:pt>
                <c:pt idx="6988">
                  <c:v>1.7158560144421642</c:v>
                </c:pt>
                <c:pt idx="6989">
                  <c:v>1.7259182688727337</c:v>
                </c:pt>
                <c:pt idx="6990">
                  <c:v>1.7359961950469276</c:v>
                </c:pt>
                <c:pt idx="6991">
                  <c:v>1.7460874205174441</c:v>
                </c:pt>
                <c:pt idx="6992">
                  <c:v>1.7561895761174655</c:v>
                </c:pt>
                <c:pt idx="6993">
                  <c:v>1.7663002962322196</c:v>
                </c:pt>
                <c:pt idx="6994">
                  <c:v>1.77641721907448</c:v>
                </c:pt>
                <c:pt idx="6995">
                  <c:v>1.7865379869645441</c:v>
                </c:pt>
                <c:pt idx="6996">
                  <c:v>1.7966602466145198</c:v>
                </c:pt>
                <c:pt idx="6997">
                  <c:v>1.8067816494173978</c:v>
                </c:pt>
                <c:pt idx="6998">
                  <c:v>1.8168998517407122</c:v>
                </c:pt>
                <c:pt idx="6999">
                  <c:v>1.8270125152250221</c:v>
                </c:pt>
                <c:pt idx="7000">
                  <c:v>1.8371173070873217</c:v>
                </c:pt>
                <c:pt idx="7001">
                  <c:v>1.8472119004291883</c:v>
                </c:pt>
                <c:pt idx="7002">
                  <c:v>1.8572939745499588</c:v>
                </c:pt>
                <c:pt idx="7003">
                  <c:v>1.867361215264608</c:v>
                </c:pt>
                <c:pt idx="7004">
                  <c:v>1.8774113152266239</c:v>
                </c:pt>
                <c:pt idx="7005">
                  <c:v>1.8874419742554647</c:v>
                </c:pt>
                <c:pt idx="7006">
                  <c:v>1.8974508996688879</c:v>
                </c:pt>
                <c:pt idx="7007">
                  <c:v>1.9074358066197661</c:v>
                </c:pt>
                <c:pt idx="7008">
                  <c:v>1.9173944184374154</c:v>
                </c:pt>
                <c:pt idx="7009">
                  <c:v>1.9273244669734055</c:v>
                </c:pt>
                <c:pt idx="7010">
                  <c:v>1.9372236929514581</c:v>
                </c:pt>
                <c:pt idx="7011">
                  <c:v>1.9470898463216464</c:v>
                </c:pt>
                <c:pt idx="7012">
                  <c:v>1.9569206866183633</c:v>
                </c:pt>
                <c:pt idx="7013">
                  <c:v>1.9667139833222742</c:v>
                </c:pt>
                <c:pt idx="7014">
                  <c:v>1.9764675162257173</c:v>
                </c:pt>
                <c:pt idx="7015">
                  <c:v>1.986179075801711</c:v>
                </c:pt>
                <c:pt idx="7016">
                  <c:v>1.9958464635761271</c:v>
                </c:pt>
                <c:pt idx="7017">
                  <c:v>2.0054674925029392</c:v>
                </c:pt>
                <c:pt idx="7018">
                  <c:v>2.0150399873424294</c:v>
                </c:pt>
                <c:pt idx="7019">
                  <c:v>2.0245617850419495</c:v>
                </c:pt>
                <c:pt idx="7020">
                  <c:v>2.0340307351192628</c:v>
                </c:pt>
                <c:pt idx="7021">
                  <c:v>2.0434447000480551</c:v>
                </c:pt>
                <c:pt idx="7022">
                  <c:v>2.0528015556455586</c:v>
                </c:pt>
                <c:pt idx="7023">
                  <c:v>2.0620991914619711</c:v>
                </c:pt>
                <c:pt idx="7024">
                  <c:v>2.0713355111714602</c:v>
                </c:pt>
                <c:pt idx="7025">
                  <c:v>2.0805084329646584</c:v>
                </c:pt>
                <c:pt idx="7026">
                  <c:v>2.0896158899422037</c:v>
                </c:pt>
                <c:pt idx="7027">
                  <c:v>2.0986558305093679</c:v>
                </c:pt>
                <c:pt idx="7028">
                  <c:v>2.1076262187712875</c:v>
                </c:pt>
                <c:pt idx="7029">
                  <c:v>2.1165250349288165</c:v>
                </c:pt>
                <c:pt idx="7030">
                  <c:v>2.1253502756745988</c:v>
                </c:pt>
                <c:pt idx="7031">
                  <c:v>2.1340999545892423</c:v>
                </c:pt>
                <c:pt idx="7032">
                  <c:v>2.1427721025373585</c:v>
                </c:pt>
                <c:pt idx="7033">
                  <c:v>2.1513647680631589</c:v>
                </c:pt>
                <c:pt idx="7034">
                  <c:v>2.1598760177855953</c:v>
                </c:pt>
                <c:pt idx="7035">
                  <c:v>2.1683039367925678</c:v>
                </c:pt>
                <c:pt idx="7036">
                  <c:v>2.1766466290342192</c:v>
                </c:pt>
                <c:pt idx="7037">
                  <c:v>2.1849022177149591</c:v>
                </c:pt>
                <c:pt idx="7038">
                  <c:v>2.193068845684035</c:v>
                </c:pt>
                <c:pt idx="7039">
                  <c:v>2.2011446758245192</c:v>
                </c:pt>
                <c:pt idx="7040">
                  <c:v>2.2091278914404149</c:v>
                </c:pt>
                <c:pt idx="7041">
                  <c:v>2.2170166966416982</c:v>
                </c:pt>
                <c:pt idx="7042">
                  <c:v>2.2248093167271352</c:v>
                </c:pt>
                <c:pt idx="7043">
                  <c:v>2.2325039985646669</c:v>
                </c:pt>
                <c:pt idx="7044">
                  <c:v>2.2400990109690961</c:v>
                </c:pt>
                <c:pt idx="7045">
                  <c:v>2.2475926450770229</c:v>
                </c:pt>
                <c:pt idx="7046">
                  <c:v>2.2549832147186675</c:v>
                </c:pt>
                <c:pt idx="7047">
                  <c:v>2.2622690567866042</c:v>
                </c:pt>
                <c:pt idx="7048">
                  <c:v>2.2694485316009589</c:v>
                </c:pt>
                <c:pt idx="7049">
                  <c:v>2.2765200232711971</c:v>
                </c:pt>
                <c:pt idx="7050">
                  <c:v>2.283481940054056</c:v>
                </c:pt>
                <c:pt idx="7051">
                  <c:v>2.2903327147075756</c:v>
                </c:pt>
                <c:pt idx="7052">
                  <c:v>2.2970708048411281</c:v>
                </c:pt>
                <c:pt idx="7053">
                  <c:v>2.3036946932610807</c:v>
                </c:pt>
                <c:pt idx="7054">
                  <c:v>2.3102028883121397</c:v>
                </c:pt>
                <c:pt idx="7055">
                  <c:v>2.316593924214041</c:v>
                </c:pt>
                <c:pt idx="7056">
                  <c:v>2.3228663613936038</c:v>
                </c:pt>
                <c:pt idx="7057">
                  <c:v>2.3290187868117957</c:v>
                </c:pt>
                <c:pt idx="7058">
                  <c:v>2.3350498142858598</c:v>
                </c:pt>
                <c:pt idx="7059">
                  <c:v>2.3409580848062381</c:v>
                </c:pt>
                <c:pt idx="7060">
                  <c:v>2.3467422668481084</c:v>
                </c:pt>
                <c:pt idx="7061">
                  <c:v>2.352401056677591</c:v>
                </c:pt>
                <c:pt idx="7062">
                  <c:v>2.3579331786522344</c:v>
                </c:pt>
                <c:pt idx="7063">
                  <c:v>2.3633373855158752</c:v>
                </c:pt>
                <c:pt idx="7064">
                  <c:v>2.3686124586875672</c:v>
                </c:pt>
                <c:pt idx="7065">
                  <c:v>2.3737572085446002</c:v>
                </c:pt>
                <c:pt idx="7066">
                  <c:v>2.3787704746993397</c:v>
                </c:pt>
                <c:pt idx="7067">
                  <c:v>2.3836511262699385</c:v>
                </c:pt>
                <c:pt idx="7068">
                  <c:v>2.3883980621446232</c:v>
                </c:pt>
                <c:pt idx="7069">
                  <c:v>2.3930102112395883</c:v>
                </c:pt>
                <c:pt idx="7070">
                  <c:v>2.3974865327503392</c:v>
                </c:pt>
                <c:pt idx="7071">
                  <c:v>2.401826016396329</c:v>
                </c:pt>
                <c:pt idx="7072">
                  <c:v>2.4060276826588973</c:v>
                </c:pt>
                <c:pt idx="7073">
                  <c:v>2.4100905830122801</c:v>
                </c:pt>
                <c:pt idx="7074">
                  <c:v>2.414013800147746</c:v>
                </c:pt>
                <c:pt idx="7075">
                  <c:v>2.4177964481905896</c:v>
                </c:pt>
                <c:pt idx="7076">
                  <c:v>2.4214376729100935</c:v>
                </c:pt>
                <c:pt idx="7077">
                  <c:v>2.4249366519221915</c:v>
                </c:pt>
                <c:pt idx="7078">
                  <c:v>2.4282925948848622</c:v>
                </c:pt>
                <c:pt idx="7079">
                  <c:v>2.4315047436861783</c:v>
                </c:pt>
                <c:pt idx="7080">
                  <c:v>2.4345723726248041</c:v>
                </c:pt>
                <c:pt idx="7081">
                  <c:v>2.4374947885831082</c:v>
                </c:pt>
                <c:pt idx="7082">
                  <c:v>2.440271331192529</c:v>
                </c:pt>
                <c:pt idx="7083">
                  <c:v>2.4429013729914244</c:v>
                </c:pt>
                <c:pt idx="7084">
                  <c:v>2.4453843195750884</c:v>
                </c:pt>
                <c:pt idx="7085">
                  <c:v>2.4477196097380571</c:v>
                </c:pt>
                <c:pt idx="7086">
                  <c:v>2.4499067156085488</c:v>
                </c:pt>
                <c:pt idx="7087">
                  <c:v>2.4519451427750227</c:v>
                </c:pt>
                <c:pt idx="7088">
                  <c:v>2.4538344304048127</c:v>
                </c:pt>
                <c:pt idx="7089">
                  <c:v>2.4555741513547549</c:v>
                </c:pt>
                <c:pt idx="7090">
                  <c:v>2.4571639122738178</c:v>
                </c:pt>
                <c:pt idx="7091">
                  <c:v>2.4586033536976437</c:v>
                </c:pt>
                <c:pt idx="7092">
                  <c:v>2.4598921501350137</c:v>
                </c:pt>
                <c:pt idx="7093">
                  <c:v>2.4610300101461582</c:v>
                </c:pt>
                <c:pt idx="7094">
                  <c:v>2.4620166764128979</c:v>
                </c:pt>
                <c:pt idx="7095">
                  <c:v>2.4628519258006381</c:v>
                </c:pt>
                <c:pt idx="7096">
                  <c:v>2.4635355694120999</c:v>
                </c:pt>
                <c:pt idx="7097">
                  <c:v>2.4640674526328232</c:v>
                </c:pt>
                <c:pt idx="7098">
                  <c:v>2.4644474551684588</c:v>
                </c:pt>
                <c:pt idx="7099">
                  <c:v>2.4646754910737481</c:v>
                </c:pt>
                <c:pt idx="7100">
                  <c:v>2.4647515087732472</c:v>
                </c:pt>
                <c:pt idx="7101">
                  <c:v>2.4646754910737507</c:v>
                </c:pt>
                <c:pt idx="7102">
                  <c:v>2.4644474551684628</c:v>
                </c:pt>
                <c:pt idx="7103">
                  <c:v>2.464067452632829</c:v>
                </c:pt>
                <c:pt idx="7104">
                  <c:v>2.4635355694121079</c:v>
                </c:pt>
                <c:pt idx="7105">
                  <c:v>2.4628519258006474</c:v>
                </c:pt>
                <c:pt idx="7106">
                  <c:v>2.4620166764129099</c:v>
                </c:pt>
                <c:pt idx="7107">
                  <c:v>2.4610300101461706</c:v>
                </c:pt>
                <c:pt idx="7108">
                  <c:v>2.4598921501350297</c:v>
                </c:pt>
                <c:pt idx="7109">
                  <c:v>2.4586033536976628</c:v>
                </c:pt>
                <c:pt idx="7110">
                  <c:v>2.4571639122738373</c:v>
                </c:pt>
                <c:pt idx="7111">
                  <c:v>2.4555741513547766</c:v>
                </c:pt>
                <c:pt idx="7112">
                  <c:v>2.4538344304048367</c:v>
                </c:pt>
                <c:pt idx="7113">
                  <c:v>2.4519451427750467</c:v>
                </c:pt>
                <c:pt idx="7114">
                  <c:v>2.4499067156085759</c:v>
                </c:pt>
                <c:pt idx="7115">
                  <c:v>2.4477196097380847</c:v>
                </c:pt>
                <c:pt idx="7116">
                  <c:v>2.4453843195751195</c:v>
                </c:pt>
                <c:pt idx="7117">
                  <c:v>2.4429013729914582</c:v>
                </c:pt>
                <c:pt idx="7118">
                  <c:v>2.4402713311925641</c:v>
                </c:pt>
                <c:pt idx="7119">
                  <c:v>2.4374947885831442</c:v>
                </c:pt>
                <c:pt idx="7120">
                  <c:v>2.4345723726248427</c:v>
                </c:pt>
                <c:pt idx="7121">
                  <c:v>2.4315047436862192</c:v>
                </c:pt>
                <c:pt idx="7122">
                  <c:v>2.4282925948849061</c:v>
                </c:pt>
                <c:pt idx="7123">
                  <c:v>2.424936651922236</c:v>
                </c:pt>
                <c:pt idx="7124">
                  <c:v>2.4214376729101392</c:v>
                </c:pt>
                <c:pt idx="7125">
                  <c:v>2.4177964481906393</c:v>
                </c:pt>
                <c:pt idx="7126">
                  <c:v>2.4140138001477918</c:v>
                </c:pt>
                <c:pt idx="7127">
                  <c:v>2.4100905830123351</c:v>
                </c:pt>
                <c:pt idx="7128">
                  <c:v>2.4060276826589502</c:v>
                </c:pt>
                <c:pt idx="7129">
                  <c:v>2.401826016396384</c:v>
                </c:pt>
                <c:pt idx="7130">
                  <c:v>2.3974865327503978</c:v>
                </c:pt>
                <c:pt idx="7131">
                  <c:v>2.3930102112396474</c:v>
                </c:pt>
                <c:pt idx="7132">
                  <c:v>2.3883980621446841</c:v>
                </c:pt>
                <c:pt idx="7133">
                  <c:v>2.3836511262699998</c:v>
                </c:pt>
                <c:pt idx="7134">
                  <c:v>2.3787704746994036</c:v>
                </c:pt>
                <c:pt idx="7135">
                  <c:v>2.3737572085446601</c:v>
                </c:pt>
                <c:pt idx="7136">
                  <c:v>2.3686124586876351</c:v>
                </c:pt>
                <c:pt idx="7137">
                  <c:v>2.3633373855159445</c:v>
                </c:pt>
                <c:pt idx="7138">
                  <c:v>2.3579331786523055</c:v>
                </c:pt>
                <c:pt idx="7139">
                  <c:v>2.3524010566776634</c:v>
                </c:pt>
                <c:pt idx="7140">
                  <c:v>2.3467422668481825</c:v>
                </c:pt>
                <c:pt idx="7141">
                  <c:v>2.3409580848063154</c:v>
                </c:pt>
                <c:pt idx="7142">
                  <c:v>2.3350498142859384</c:v>
                </c:pt>
                <c:pt idx="7143">
                  <c:v>2.3290187868118748</c:v>
                </c:pt>
                <c:pt idx="7144">
                  <c:v>2.3228663613936784</c:v>
                </c:pt>
                <c:pt idx="7145">
                  <c:v>2.3165939242141222</c:v>
                </c:pt>
                <c:pt idx="7146">
                  <c:v>2.3102028883122228</c:v>
                </c:pt>
                <c:pt idx="7147">
                  <c:v>2.3036946932611642</c:v>
                </c:pt>
                <c:pt idx="7148">
                  <c:v>2.2970708048412152</c:v>
                </c:pt>
                <c:pt idx="7149">
                  <c:v>2.2903327147076622</c:v>
                </c:pt>
                <c:pt idx="7150">
                  <c:v>2.283481940054144</c:v>
                </c:pt>
                <c:pt idx="7151">
                  <c:v>2.2765200232712877</c:v>
                </c:pt>
                <c:pt idx="7152">
                  <c:v>2.2694485316010509</c:v>
                </c:pt>
                <c:pt idx="7153">
                  <c:v>2.2622690567866979</c:v>
                </c:pt>
                <c:pt idx="7154">
                  <c:v>2.2549832147187625</c:v>
                </c:pt>
                <c:pt idx="7155">
                  <c:v>2.2475926450771198</c:v>
                </c:pt>
                <c:pt idx="7156">
                  <c:v>2.2400990109691938</c:v>
                </c:pt>
                <c:pt idx="7157">
                  <c:v>2.2325039985647637</c:v>
                </c:pt>
                <c:pt idx="7158">
                  <c:v>2.2248093167272351</c:v>
                </c:pt>
                <c:pt idx="7159">
                  <c:v>2.2170166966417981</c:v>
                </c:pt>
                <c:pt idx="7160">
                  <c:v>2.2091278914405166</c:v>
                </c:pt>
                <c:pt idx="7161">
                  <c:v>2.2011446758246231</c:v>
                </c:pt>
                <c:pt idx="7162">
                  <c:v>2.1930688456841398</c:v>
                </c:pt>
                <c:pt idx="7163">
                  <c:v>2.1849022177150643</c:v>
                </c:pt>
                <c:pt idx="7164">
                  <c:v>2.1766466290343298</c:v>
                </c:pt>
                <c:pt idx="7165">
                  <c:v>2.1683039367926766</c:v>
                </c:pt>
                <c:pt idx="7166">
                  <c:v>2.1598760177857037</c:v>
                </c:pt>
                <c:pt idx="7167">
                  <c:v>2.1513647680632682</c:v>
                </c:pt>
                <c:pt idx="7168">
                  <c:v>2.1427721025374682</c:v>
                </c:pt>
                <c:pt idx="7169">
                  <c:v>2.1340999545893546</c:v>
                </c:pt>
                <c:pt idx="7170">
                  <c:v>2.1253502756747111</c:v>
                </c:pt>
                <c:pt idx="7171">
                  <c:v>2.1165250349289324</c:v>
                </c:pt>
                <c:pt idx="7172">
                  <c:v>2.1076262187714043</c:v>
                </c:pt>
                <c:pt idx="7173">
                  <c:v>2.0986558305094833</c:v>
                </c:pt>
                <c:pt idx="7174">
                  <c:v>2.0896158899423218</c:v>
                </c:pt>
                <c:pt idx="7175">
                  <c:v>2.0805084329647765</c:v>
                </c:pt>
                <c:pt idx="7176">
                  <c:v>2.0713355111715792</c:v>
                </c:pt>
                <c:pt idx="7177">
                  <c:v>2.0620991914620905</c:v>
                </c:pt>
                <c:pt idx="7178">
                  <c:v>2.0528015556456793</c:v>
                </c:pt>
                <c:pt idx="7179">
                  <c:v>2.0434447000481759</c:v>
                </c:pt>
                <c:pt idx="7180">
                  <c:v>2.0340307351193849</c:v>
                </c:pt>
                <c:pt idx="7181">
                  <c:v>2.0245617850420721</c:v>
                </c:pt>
                <c:pt idx="7182">
                  <c:v>2.0150399873425542</c:v>
                </c:pt>
                <c:pt idx="7183">
                  <c:v>2.0054674925030627</c:v>
                </c:pt>
                <c:pt idx="7184">
                  <c:v>1.9958464635762518</c:v>
                </c:pt>
                <c:pt idx="7185">
                  <c:v>1.9861790758018349</c:v>
                </c:pt>
                <c:pt idx="7186">
                  <c:v>1.9764675162258425</c:v>
                </c:pt>
                <c:pt idx="7187">
                  <c:v>1.9667139833223917</c:v>
                </c:pt>
                <c:pt idx="7188">
                  <c:v>1.9569206866184898</c:v>
                </c:pt>
                <c:pt idx="7189">
                  <c:v>1.9470898463217738</c:v>
                </c:pt>
                <c:pt idx="7190">
                  <c:v>1.9372236929515858</c:v>
                </c:pt>
                <c:pt idx="7191">
                  <c:v>1.9273244669735341</c:v>
                </c:pt>
                <c:pt idx="7192">
                  <c:v>1.9173944184375442</c:v>
                </c:pt>
                <c:pt idx="7193">
                  <c:v>1.907435806619894</c:v>
                </c:pt>
                <c:pt idx="7194">
                  <c:v>1.8974508996690163</c:v>
                </c:pt>
                <c:pt idx="7195">
                  <c:v>1.8874419742555941</c:v>
                </c:pt>
                <c:pt idx="7196">
                  <c:v>1.8774113152267444</c:v>
                </c:pt>
                <c:pt idx="7197">
                  <c:v>1.8673612152647387</c:v>
                </c:pt>
                <c:pt idx="7198">
                  <c:v>1.8572939745500889</c:v>
                </c:pt>
                <c:pt idx="7199">
                  <c:v>1.8472119004293195</c:v>
                </c:pt>
                <c:pt idx="7200">
                  <c:v>1.8371173070874518</c:v>
                </c:pt>
                <c:pt idx="7201">
                  <c:v>1.8270125152251528</c:v>
                </c:pt>
                <c:pt idx="7202">
                  <c:v>1.816899851740843</c:v>
                </c:pt>
                <c:pt idx="7203">
                  <c:v>1.8067816494175288</c:v>
                </c:pt>
                <c:pt idx="7204">
                  <c:v>1.7966602466146502</c:v>
                </c:pt>
                <c:pt idx="7205">
                  <c:v>1.7865379869646647</c:v>
                </c:pt>
                <c:pt idx="7206">
                  <c:v>1.7764172190746117</c:v>
                </c:pt>
                <c:pt idx="7207">
                  <c:v>1.7663002962323493</c:v>
                </c:pt>
                <c:pt idx="7208">
                  <c:v>1.7561895761175961</c:v>
                </c:pt>
                <c:pt idx="7209">
                  <c:v>1.7460874205175752</c:v>
                </c:pt>
                <c:pt idx="7210">
                  <c:v>1.7359961950470575</c:v>
                </c:pt>
                <c:pt idx="7211">
                  <c:v>1.7259182688728636</c:v>
                </c:pt>
                <c:pt idx="7212">
                  <c:v>1.7158560144422939</c:v>
                </c:pt>
                <c:pt idx="7213">
                  <c:v>1.7058118072156403</c:v>
                </c:pt>
                <c:pt idx="7214">
                  <c:v>1.6957880254021329</c:v>
                </c:pt>
                <c:pt idx="7215">
                  <c:v>1.6857870496992964</c:v>
                </c:pt>
                <c:pt idx="7216">
                  <c:v>1.6758112630352677</c:v>
                </c:pt>
                <c:pt idx="7217">
                  <c:v>1.6658630503135912</c:v>
                </c:pt>
                <c:pt idx="7218">
                  <c:v>1.6559447981602755</c:v>
                </c:pt>
                <c:pt idx="7219">
                  <c:v>1.6460588946723802</c:v>
                </c:pt>
                <c:pt idx="7220">
                  <c:v>1.6362077291678567</c:v>
                </c:pt>
                <c:pt idx="7221">
                  <c:v>1.6263936919358335</c:v>
                </c:pt>
                <c:pt idx="7222">
                  <c:v>1.6166191739869646</c:v>
                </c:pt>
                <c:pt idx="7223">
                  <c:v>1.6068865668028924</c:v>
                </c:pt>
                <c:pt idx="7224">
                  <c:v>1.5971982620843546</c:v>
                </c:pt>
                <c:pt idx="7225">
                  <c:v>1.5875566514970278</c:v>
                </c:pt>
                <c:pt idx="7226">
                  <c:v>1.5779641264141764</c:v>
                </c:pt>
                <c:pt idx="7227">
                  <c:v>1.5684230776554724</c:v>
                </c:pt>
                <c:pt idx="7228">
                  <c:v>1.5589358952207142</c:v>
                </c:pt>
                <c:pt idx="7229">
                  <c:v>1.5495049680177393</c:v>
                </c:pt>
                <c:pt idx="7230">
                  <c:v>1.5401326835831852</c:v>
                </c:pt>
                <c:pt idx="7231">
                  <c:v>1.5308214277952328</c:v>
                </c:pt>
                <c:pt idx="7232">
                  <c:v>1.5215735845768981</c:v>
                </c:pt>
                <c:pt idx="7233">
                  <c:v>1.5123915355888309</c:v>
                </c:pt>
                <c:pt idx="7234">
                  <c:v>1.5032776599102613</c:v>
                </c:pt>
                <c:pt idx="7235">
                  <c:v>1.4942343337066291</c:v>
                </c:pt>
                <c:pt idx="7236">
                  <c:v>1.4852639298827319</c:v>
                </c:pt>
                <c:pt idx="7237">
                  <c:v>1.476368817719663</c:v>
                </c:pt>
                <c:pt idx="7238">
                  <c:v>1.4675513624943324</c:v>
                </c:pt>
                <c:pt idx="7239">
                  <c:v>1.4588139250797265</c:v>
                </c:pt>
                <c:pt idx="7240">
                  <c:v>1.4501588615246355</c:v>
                </c:pt>
                <c:pt idx="7241">
                  <c:v>1.4415885226109599</c:v>
                </c:pt>
                <c:pt idx="7242">
                  <c:v>1.4331052533871771</c:v>
                </c:pt>
                <c:pt idx="7243">
                  <c:v>1.4247113926762118</c:v>
                </c:pt>
                <c:pt idx="7244">
                  <c:v>1.4164092725559674</c:v>
                </c:pt>
                <c:pt idx="7245">
                  <c:v>1.408201217811061</c:v>
                </c:pt>
                <c:pt idx="7246">
                  <c:v>1.40008954535381</c:v>
                </c:pt>
                <c:pt idx="7247">
                  <c:v>1.3920765636130843</c:v>
                </c:pt>
                <c:pt idx="7248">
                  <c:v>1.3841645718891362</c:v>
                </c:pt>
                <c:pt idx="7249">
                  <c:v>1.3763558596730598</c:v>
                </c:pt>
                <c:pt idx="7250">
                  <c:v>1.3686527059290561</c:v>
                </c:pt>
                <c:pt idx="7251">
                  <c:v>1.3610573783382669</c:v>
                </c:pt>
                <c:pt idx="7252">
                  <c:v>1.353572132502596</c:v>
                </c:pt>
                <c:pt idx="7253">
                  <c:v>1.3461992111072039</c:v>
                </c:pt>
                <c:pt idx="7254">
                  <c:v>1.3389408430405527</c:v>
                </c:pt>
                <c:pt idx="7255">
                  <c:v>1.331799242470719</c:v>
                </c:pt>
                <c:pt idx="7256">
                  <c:v>1.3247766078772159</c:v>
                </c:pt>
                <c:pt idx="7257">
                  <c:v>1.3178751210372603</c:v>
                </c:pt>
                <c:pt idx="7258">
                  <c:v>1.3110969459660928</c:v>
                </c:pt>
                <c:pt idx="7259">
                  <c:v>1.3044442278106358</c:v>
                </c:pt>
                <c:pt idx="7260">
                  <c:v>1.2979190916964221</c:v>
                </c:pt>
                <c:pt idx="7261">
                  <c:v>1.2915236415276667</c:v>
                </c:pt>
                <c:pt idx="7262">
                  <c:v>1.2852599587406388</c:v>
                </c:pt>
                <c:pt idx="7263">
                  <c:v>1.279130101010912</c:v>
                </c:pt>
                <c:pt idx="7264">
                  <c:v>1.2731361009150552</c:v>
                </c:pt>
                <c:pt idx="7265">
                  <c:v>1.2672799645479302</c:v>
                </c:pt>
                <c:pt idx="7266">
                  <c:v>1.2615636700967316</c:v>
                </c:pt>
                <c:pt idx="7267">
                  <c:v>1.2559891663735561</c:v>
                </c:pt>
                <c:pt idx="7268">
                  <c:v>1.2505583713082624</c:v>
                </c:pt>
                <c:pt idx="7269">
                  <c:v>1.2452731704040252</c:v>
                </c:pt>
                <c:pt idx="7270">
                  <c:v>1.2401354151581279</c:v>
                </c:pt>
                <c:pt idx="7271">
                  <c:v>1.2351469214508703</c:v>
                </c:pt>
                <c:pt idx="7272">
                  <c:v>1.2303094679060222</c:v>
                </c:pt>
                <c:pt idx="7273">
                  <c:v>1.2256247942262735</c:v>
                </c:pt>
                <c:pt idx="7274">
                  <c:v>1.2210945995078066</c:v>
                </c:pt>
                <c:pt idx="7275">
                  <c:v>1.2167205405381258</c:v>
                </c:pt>
                <c:pt idx="7276">
                  <c:v>1.2125042300818718</c:v>
                </c:pt>
                <c:pt idx="7277">
                  <c:v>1.2084472351595019</c:v>
                </c:pt>
                <c:pt idx="7278">
                  <c:v>1.2045510753239632</c:v>
                </c:pt>
                <c:pt idx="7279">
                  <c:v>1.2008172209409649</c:v>
                </c:pt>
                <c:pt idx="7280">
                  <c:v>1.1972470914784161</c:v>
                </c:pt>
                <c:pt idx="7281">
                  <c:v>1.1938420538110697</c:v>
                </c:pt>
                <c:pt idx="7282">
                  <c:v>1.1906034205463787</c:v>
                </c:pt>
                <c:pt idx="7283">
                  <c:v>1.187532448377902</c:v>
                </c:pt>
                <c:pt idx="7284">
                  <c:v>1.1846303364725463</c:v>
                </c:pt>
                <c:pt idx="7285">
                  <c:v>1.181898224898116</c:v>
                </c:pt>
                <c:pt idx="7286">
                  <c:v>1.1793371930976275</c:v>
                </c:pt>
                <c:pt idx="7287">
                  <c:v>1.1769482584167781</c:v>
                </c:pt>
                <c:pt idx="7288">
                  <c:v>1.1747323746909981</c:v>
                </c:pt>
                <c:pt idx="7289">
                  <c:v>1.1726904308982842</c:v>
                </c:pt>
                <c:pt idx="7290">
                  <c:v>1.1708232498839535</c:v>
                </c:pt>
                <c:pt idx="7291">
                  <c:v>1.1691315871631558</c:v>
                </c:pt>
                <c:pt idx="7292">
                  <c:v>1.1676161298068082</c:v>
                </c:pt>
                <c:pt idx="7293">
                  <c:v>1.1662774954162172</c:v>
                </c:pt>
                <c:pt idx="7294">
                  <c:v>1.165116231191424</c:v>
                </c:pt>
                <c:pt idx="7295">
                  <c:v>1.1641328130977715</c:v>
                </c:pt>
                <c:pt idx="7296">
                  <c:v>1.1633276451348671</c:v>
                </c:pt>
                <c:pt idx="7297">
                  <c:v>1.1627010587116211</c:v>
                </c:pt>
                <c:pt idx="7298">
                  <c:v>1.1622533121304648</c:v>
                </c:pt>
                <c:pt idx="7299">
                  <c:v>1.1619845901834478</c:v>
                </c:pt>
                <c:pt idx="7300">
                  <c:v>1.1618950038622251</c:v>
                </c:pt>
                <c:pt idx="7301">
                  <c:v>1.1619845901834458</c:v>
                </c:pt>
                <c:pt idx="7302">
                  <c:v>1.1622533121304599</c:v>
                </c:pt>
                <c:pt idx="7303">
                  <c:v>1.162701058711614</c:v>
                </c:pt>
                <c:pt idx="7304">
                  <c:v>1.1633276451348578</c:v>
                </c:pt>
                <c:pt idx="7305">
                  <c:v>1.1641328130977595</c:v>
                </c:pt>
                <c:pt idx="7306">
                  <c:v>1.1651162311914089</c:v>
                </c:pt>
                <c:pt idx="7307">
                  <c:v>1.1662774954162005</c:v>
                </c:pt>
                <c:pt idx="7308">
                  <c:v>1.1676161298067889</c:v>
                </c:pt>
                <c:pt idx="7309">
                  <c:v>1.1691315871631358</c:v>
                </c:pt>
                <c:pt idx="7310">
                  <c:v>1.1708232498839297</c:v>
                </c:pt>
                <c:pt idx="7311">
                  <c:v>1.1726904308982582</c:v>
                </c:pt>
                <c:pt idx="7312">
                  <c:v>1.1747323746909697</c:v>
                </c:pt>
                <c:pt idx="7313">
                  <c:v>1.1769482584167463</c:v>
                </c:pt>
                <c:pt idx="7314">
                  <c:v>1.1793371930975942</c:v>
                </c:pt>
                <c:pt idx="7315">
                  <c:v>1.1818982248980805</c:v>
                </c:pt>
                <c:pt idx="7316">
                  <c:v>1.1846303364725093</c:v>
                </c:pt>
                <c:pt idx="7317">
                  <c:v>1.1875324483778622</c:v>
                </c:pt>
                <c:pt idx="7318">
                  <c:v>1.1906034205463389</c:v>
                </c:pt>
                <c:pt idx="7319">
                  <c:v>1.1938420538110255</c:v>
                </c:pt>
                <c:pt idx="7320">
                  <c:v>1.1972470914783695</c:v>
                </c:pt>
                <c:pt idx="7321">
                  <c:v>1.200817220940916</c:v>
                </c:pt>
                <c:pt idx="7322">
                  <c:v>1.2045510753239119</c:v>
                </c:pt>
                <c:pt idx="7323">
                  <c:v>1.2084472351594482</c:v>
                </c:pt>
                <c:pt idx="7324">
                  <c:v>1.2125042300818176</c:v>
                </c:pt>
                <c:pt idx="7325">
                  <c:v>1.2167205405380679</c:v>
                </c:pt>
                <c:pt idx="7326">
                  <c:v>1.2210945995077478</c:v>
                </c:pt>
                <c:pt idx="7327">
                  <c:v>1.225624794226216</c:v>
                </c:pt>
                <c:pt idx="7328">
                  <c:v>1.2303094679059579</c:v>
                </c:pt>
                <c:pt idx="7329">
                  <c:v>1.2351469214508055</c:v>
                </c:pt>
                <c:pt idx="7330">
                  <c:v>1.2401354151580599</c:v>
                </c:pt>
                <c:pt idx="7331">
                  <c:v>1.2452731704039557</c:v>
                </c:pt>
                <c:pt idx="7332">
                  <c:v>1.25055837130819</c:v>
                </c:pt>
                <c:pt idx="7333">
                  <c:v>1.2559891663734819</c:v>
                </c:pt>
                <c:pt idx="7334">
                  <c:v>1.2615636700966604</c:v>
                </c:pt>
                <c:pt idx="7335">
                  <c:v>1.2672799645478539</c:v>
                </c:pt>
                <c:pt idx="7336">
                  <c:v>1.2731361009149758</c:v>
                </c:pt>
                <c:pt idx="7337">
                  <c:v>1.2791301010108307</c:v>
                </c:pt>
                <c:pt idx="7338">
                  <c:v>1.285259958740556</c:v>
                </c:pt>
                <c:pt idx="7339">
                  <c:v>1.2915236415275821</c:v>
                </c:pt>
                <c:pt idx="7340">
                  <c:v>1.2979190916963359</c:v>
                </c:pt>
                <c:pt idx="7341">
                  <c:v>1.3044442278105486</c:v>
                </c:pt>
                <c:pt idx="7342">
                  <c:v>1.3110969459660031</c:v>
                </c:pt>
                <c:pt idx="7343">
                  <c:v>1.3178751210371749</c:v>
                </c:pt>
                <c:pt idx="7344">
                  <c:v>1.3247766078771213</c:v>
                </c:pt>
                <c:pt idx="7345">
                  <c:v>1.3317992424706235</c:v>
                </c:pt>
                <c:pt idx="7346">
                  <c:v>1.3389408430404566</c:v>
                </c:pt>
                <c:pt idx="7347">
                  <c:v>1.3461992111071055</c:v>
                </c:pt>
                <c:pt idx="7348">
                  <c:v>1.3535721325024959</c:v>
                </c:pt>
                <c:pt idx="7349">
                  <c:v>1.3610573783381656</c:v>
                </c:pt>
                <c:pt idx="7350">
                  <c:v>1.3686527059289546</c:v>
                </c:pt>
                <c:pt idx="7351">
                  <c:v>1.3763558596729555</c:v>
                </c:pt>
                <c:pt idx="7352">
                  <c:v>1.3841645718890381</c:v>
                </c:pt>
                <c:pt idx="7353">
                  <c:v>1.392076563612977</c:v>
                </c:pt>
                <c:pt idx="7354">
                  <c:v>1.4000895453537021</c:v>
                </c:pt>
                <c:pt idx="7355">
                  <c:v>1.4082012178109511</c:v>
                </c:pt>
                <c:pt idx="7356">
                  <c:v>1.4164092725558572</c:v>
                </c:pt>
                <c:pt idx="7357">
                  <c:v>1.4247113926761001</c:v>
                </c:pt>
                <c:pt idx="7358">
                  <c:v>1.433105253387065</c:v>
                </c:pt>
                <c:pt idx="7359">
                  <c:v>1.441588522610846</c:v>
                </c:pt>
                <c:pt idx="7360">
                  <c:v>1.4501588615245204</c:v>
                </c:pt>
                <c:pt idx="7361">
                  <c:v>1.4588139250796179</c:v>
                </c:pt>
                <c:pt idx="7362">
                  <c:v>1.4675513624942158</c:v>
                </c:pt>
                <c:pt idx="7363">
                  <c:v>1.4763688177195446</c:v>
                </c:pt>
                <c:pt idx="7364">
                  <c:v>1.485263929882612</c:v>
                </c:pt>
                <c:pt idx="7365">
                  <c:v>1.4942343337065085</c:v>
                </c:pt>
                <c:pt idx="7366">
                  <c:v>1.5032776599101398</c:v>
                </c:pt>
                <c:pt idx="7367">
                  <c:v>1.5123915355887083</c:v>
                </c:pt>
                <c:pt idx="7368">
                  <c:v>1.5215735845767746</c:v>
                </c:pt>
                <c:pt idx="7369">
                  <c:v>1.5308214277951078</c:v>
                </c:pt>
                <c:pt idx="7370">
                  <c:v>1.5401326835830687</c:v>
                </c:pt>
                <c:pt idx="7371">
                  <c:v>1.5495049680176136</c:v>
                </c:pt>
                <c:pt idx="7372">
                  <c:v>1.5589358952205876</c:v>
                </c:pt>
                <c:pt idx="7373">
                  <c:v>1.5684230776553458</c:v>
                </c:pt>
                <c:pt idx="7374">
                  <c:v>1.5779641264140492</c:v>
                </c:pt>
                <c:pt idx="7375">
                  <c:v>1.5875566514968993</c:v>
                </c:pt>
                <c:pt idx="7376">
                  <c:v>1.5971982620842258</c:v>
                </c:pt>
                <c:pt idx="7377">
                  <c:v>1.6068865668027628</c:v>
                </c:pt>
                <c:pt idx="7378">
                  <c:v>1.6166191739868345</c:v>
                </c:pt>
                <c:pt idx="7379">
                  <c:v>1.626393691935712</c:v>
                </c:pt>
                <c:pt idx="7380">
                  <c:v>1.6362077291677255</c:v>
                </c:pt>
                <c:pt idx="7381">
                  <c:v>1.6460588946722483</c:v>
                </c:pt>
                <c:pt idx="7382">
                  <c:v>1.655944798160143</c:v>
                </c:pt>
                <c:pt idx="7383">
                  <c:v>1.6658630503134573</c:v>
                </c:pt>
                <c:pt idx="7384">
                  <c:v>1.6758112630351338</c:v>
                </c:pt>
                <c:pt idx="7385">
                  <c:v>1.685787049699162</c:v>
                </c:pt>
                <c:pt idx="7386">
                  <c:v>1.6957880254019999</c:v>
                </c:pt>
                <c:pt idx="7387">
                  <c:v>1.7058118072155064</c:v>
                </c:pt>
                <c:pt idx="7388">
                  <c:v>1.7158560144421684</c:v>
                </c:pt>
                <c:pt idx="7389">
                  <c:v>1.7259182688727288</c:v>
                </c:pt>
                <c:pt idx="7390">
                  <c:v>1.7359961950469232</c:v>
                </c:pt>
                <c:pt idx="7391">
                  <c:v>1.7460874205174401</c:v>
                </c:pt>
                <c:pt idx="7392">
                  <c:v>1.7561895761174608</c:v>
                </c:pt>
                <c:pt idx="7393">
                  <c:v>1.766300296232215</c:v>
                </c:pt>
                <c:pt idx="7394">
                  <c:v>1.7764172190744758</c:v>
                </c:pt>
                <c:pt idx="7395">
                  <c:v>1.7865379869645395</c:v>
                </c:pt>
                <c:pt idx="7396">
                  <c:v>1.7966602466145156</c:v>
                </c:pt>
                <c:pt idx="7397">
                  <c:v>1.8067816494173934</c:v>
                </c:pt>
                <c:pt idx="7398">
                  <c:v>1.816899851740708</c:v>
                </c:pt>
                <c:pt idx="7399">
                  <c:v>1.8270125152250181</c:v>
                </c:pt>
                <c:pt idx="7400">
                  <c:v>1.837117307087317</c:v>
                </c:pt>
                <c:pt idx="7401">
                  <c:v>1.8472119004291838</c:v>
                </c:pt>
                <c:pt idx="7402">
                  <c:v>1.8572939745499539</c:v>
                </c:pt>
                <c:pt idx="7403">
                  <c:v>1.8673612152646033</c:v>
                </c:pt>
                <c:pt idx="7404">
                  <c:v>1.8774113152266192</c:v>
                </c:pt>
                <c:pt idx="7405">
                  <c:v>1.88744197425546</c:v>
                </c:pt>
                <c:pt idx="7406">
                  <c:v>1.8974508996688833</c:v>
                </c:pt>
                <c:pt idx="7407">
                  <c:v>1.9074358066197605</c:v>
                </c:pt>
                <c:pt idx="7408">
                  <c:v>1.9173944184374112</c:v>
                </c:pt>
                <c:pt idx="7409">
                  <c:v>1.9273244669734007</c:v>
                </c:pt>
                <c:pt idx="7410">
                  <c:v>1.9372236929514535</c:v>
                </c:pt>
                <c:pt idx="7411">
                  <c:v>1.9470898463216417</c:v>
                </c:pt>
                <c:pt idx="7412">
                  <c:v>1.9569206866183586</c:v>
                </c:pt>
                <c:pt idx="7413">
                  <c:v>1.9667139833222693</c:v>
                </c:pt>
                <c:pt idx="7414">
                  <c:v>1.9764675162257128</c:v>
                </c:pt>
                <c:pt idx="7415">
                  <c:v>1.9861790758017064</c:v>
                </c:pt>
                <c:pt idx="7416">
                  <c:v>1.9958464635761226</c:v>
                </c:pt>
                <c:pt idx="7417">
                  <c:v>2.0054674925029352</c:v>
                </c:pt>
                <c:pt idx="7418">
                  <c:v>2.0150399873424254</c:v>
                </c:pt>
                <c:pt idx="7419">
                  <c:v>2.0245617850419455</c:v>
                </c:pt>
                <c:pt idx="7420">
                  <c:v>2.0340307351192588</c:v>
                </c:pt>
                <c:pt idx="7421">
                  <c:v>2.0434447000480502</c:v>
                </c:pt>
                <c:pt idx="7422">
                  <c:v>2.052801555645563</c:v>
                </c:pt>
                <c:pt idx="7423">
                  <c:v>2.0620991914619666</c:v>
                </c:pt>
                <c:pt idx="7424">
                  <c:v>2.0713355111714571</c:v>
                </c:pt>
                <c:pt idx="7425">
                  <c:v>2.0805084329646539</c:v>
                </c:pt>
                <c:pt idx="7426">
                  <c:v>2.0896158899421997</c:v>
                </c:pt>
                <c:pt idx="7427">
                  <c:v>2.0986558305093634</c:v>
                </c:pt>
                <c:pt idx="7428">
                  <c:v>2.1076262187712831</c:v>
                </c:pt>
                <c:pt idx="7429">
                  <c:v>2.1165250349288121</c:v>
                </c:pt>
                <c:pt idx="7430">
                  <c:v>2.1253502756745948</c:v>
                </c:pt>
                <c:pt idx="7431">
                  <c:v>2.1340999545892441</c:v>
                </c:pt>
                <c:pt idx="7432">
                  <c:v>2.142772102537355</c:v>
                </c:pt>
                <c:pt idx="7433">
                  <c:v>2.1513647680631549</c:v>
                </c:pt>
                <c:pt idx="7434">
                  <c:v>2.1598760177855914</c:v>
                </c:pt>
                <c:pt idx="7435">
                  <c:v>2.1683039367925638</c:v>
                </c:pt>
                <c:pt idx="7436">
                  <c:v>2.1766466290342161</c:v>
                </c:pt>
                <c:pt idx="7437">
                  <c:v>2.1849022177149551</c:v>
                </c:pt>
                <c:pt idx="7438">
                  <c:v>2.193068845684031</c:v>
                </c:pt>
                <c:pt idx="7439">
                  <c:v>2.2011446758245152</c:v>
                </c:pt>
                <c:pt idx="7440">
                  <c:v>2.2091278914404189</c:v>
                </c:pt>
                <c:pt idx="7441">
                  <c:v>2.2170166966416942</c:v>
                </c:pt>
                <c:pt idx="7442">
                  <c:v>2.2248093167271312</c:v>
                </c:pt>
                <c:pt idx="7443">
                  <c:v>2.2325039985646633</c:v>
                </c:pt>
                <c:pt idx="7444">
                  <c:v>2.2400990109690926</c:v>
                </c:pt>
                <c:pt idx="7445">
                  <c:v>2.2475926450770207</c:v>
                </c:pt>
                <c:pt idx="7446">
                  <c:v>2.2549832147186639</c:v>
                </c:pt>
                <c:pt idx="7447">
                  <c:v>2.2622690567866002</c:v>
                </c:pt>
                <c:pt idx="7448">
                  <c:v>2.2694485316009554</c:v>
                </c:pt>
                <c:pt idx="7449">
                  <c:v>2.2765200232711997</c:v>
                </c:pt>
                <c:pt idx="7450">
                  <c:v>2.2834819400540516</c:v>
                </c:pt>
                <c:pt idx="7451">
                  <c:v>2.2903327147075716</c:v>
                </c:pt>
                <c:pt idx="7452">
                  <c:v>2.2970708048411246</c:v>
                </c:pt>
                <c:pt idx="7453">
                  <c:v>2.3036946932610776</c:v>
                </c:pt>
                <c:pt idx="7454">
                  <c:v>2.3102028883121375</c:v>
                </c:pt>
                <c:pt idx="7455">
                  <c:v>2.3165939242140379</c:v>
                </c:pt>
                <c:pt idx="7456">
                  <c:v>2.3228663613936007</c:v>
                </c:pt>
                <c:pt idx="7457">
                  <c:v>2.3290187868117931</c:v>
                </c:pt>
                <c:pt idx="7458">
                  <c:v>2.3350498142858571</c:v>
                </c:pt>
                <c:pt idx="7459">
                  <c:v>2.3409580848062368</c:v>
                </c:pt>
                <c:pt idx="7460">
                  <c:v>2.3467422668481057</c:v>
                </c:pt>
                <c:pt idx="7461">
                  <c:v>2.3524010566775888</c:v>
                </c:pt>
                <c:pt idx="7462">
                  <c:v>2.3579331786522317</c:v>
                </c:pt>
                <c:pt idx="7463">
                  <c:v>2.3633373855158712</c:v>
                </c:pt>
                <c:pt idx="7464">
                  <c:v>2.3686124586875636</c:v>
                </c:pt>
                <c:pt idx="7465">
                  <c:v>2.3737572085445984</c:v>
                </c:pt>
                <c:pt idx="7466">
                  <c:v>2.3787704746993388</c:v>
                </c:pt>
                <c:pt idx="7467">
                  <c:v>2.3836511262699362</c:v>
                </c:pt>
                <c:pt idx="7468">
                  <c:v>2.3883980621446215</c:v>
                </c:pt>
                <c:pt idx="7469">
                  <c:v>2.3930102112395866</c:v>
                </c:pt>
                <c:pt idx="7470">
                  <c:v>2.3974865327503387</c:v>
                </c:pt>
                <c:pt idx="7471">
                  <c:v>2.4018260163963272</c:v>
                </c:pt>
                <c:pt idx="7472">
                  <c:v>2.4060276826588947</c:v>
                </c:pt>
                <c:pt idx="7473">
                  <c:v>2.4100905830122787</c:v>
                </c:pt>
                <c:pt idx="7474">
                  <c:v>2.4140138001477438</c:v>
                </c:pt>
                <c:pt idx="7475">
                  <c:v>2.4177964481905891</c:v>
                </c:pt>
                <c:pt idx="7476">
                  <c:v>2.4214376729100899</c:v>
                </c:pt>
                <c:pt idx="7477">
                  <c:v>2.4249366519221893</c:v>
                </c:pt>
                <c:pt idx="7478">
                  <c:v>2.4282925948848608</c:v>
                </c:pt>
                <c:pt idx="7479">
                  <c:v>2.4315047436861752</c:v>
                </c:pt>
                <c:pt idx="7480">
                  <c:v>2.4345723726248027</c:v>
                </c:pt>
                <c:pt idx="7481">
                  <c:v>2.4374947885831051</c:v>
                </c:pt>
                <c:pt idx="7482">
                  <c:v>2.4402713311925281</c:v>
                </c:pt>
                <c:pt idx="7483">
                  <c:v>2.4429013729914257</c:v>
                </c:pt>
                <c:pt idx="7484">
                  <c:v>2.4453843195750875</c:v>
                </c:pt>
                <c:pt idx="7485">
                  <c:v>2.4477196097380554</c:v>
                </c:pt>
                <c:pt idx="7486">
                  <c:v>2.4499067156085479</c:v>
                </c:pt>
                <c:pt idx="7487">
                  <c:v>2.4519451427750223</c:v>
                </c:pt>
                <c:pt idx="7488">
                  <c:v>2.4538344304048127</c:v>
                </c:pt>
                <c:pt idx="7489">
                  <c:v>2.455574151354754</c:v>
                </c:pt>
                <c:pt idx="7490">
                  <c:v>2.4571639122738174</c:v>
                </c:pt>
                <c:pt idx="7491">
                  <c:v>2.4586033536976437</c:v>
                </c:pt>
                <c:pt idx="7492">
                  <c:v>2.4598921501350142</c:v>
                </c:pt>
                <c:pt idx="7493">
                  <c:v>2.4610300101461582</c:v>
                </c:pt>
                <c:pt idx="7494">
                  <c:v>2.4620166764128975</c:v>
                </c:pt>
                <c:pt idx="7495">
                  <c:v>2.4628519258006376</c:v>
                </c:pt>
                <c:pt idx="7496">
                  <c:v>2.4635355694120999</c:v>
                </c:pt>
                <c:pt idx="7497">
                  <c:v>2.4640674526328232</c:v>
                </c:pt>
                <c:pt idx="7498">
                  <c:v>2.4644474551684588</c:v>
                </c:pt>
                <c:pt idx="7499">
                  <c:v>2.4646754910737481</c:v>
                </c:pt>
                <c:pt idx="7500">
                  <c:v>2.4647515087732472</c:v>
                </c:pt>
                <c:pt idx="7501">
                  <c:v>2.4646754910737507</c:v>
                </c:pt>
                <c:pt idx="7502">
                  <c:v>2.4644474551684628</c:v>
                </c:pt>
                <c:pt idx="7503">
                  <c:v>2.464067452632829</c:v>
                </c:pt>
                <c:pt idx="7504">
                  <c:v>2.4635355694121079</c:v>
                </c:pt>
                <c:pt idx="7505">
                  <c:v>2.4628519258006483</c:v>
                </c:pt>
                <c:pt idx="7506">
                  <c:v>2.4620166764129112</c:v>
                </c:pt>
                <c:pt idx="7507">
                  <c:v>2.4610300101461711</c:v>
                </c:pt>
                <c:pt idx="7508">
                  <c:v>2.4598921501350297</c:v>
                </c:pt>
                <c:pt idx="7509">
                  <c:v>2.4586033536976633</c:v>
                </c:pt>
                <c:pt idx="7510">
                  <c:v>2.4571639122738369</c:v>
                </c:pt>
                <c:pt idx="7511">
                  <c:v>2.4555741513547775</c:v>
                </c:pt>
                <c:pt idx="7512">
                  <c:v>2.4538344304048367</c:v>
                </c:pt>
                <c:pt idx="7513">
                  <c:v>2.4519451427750476</c:v>
                </c:pt>
                <c:pt idx="7514">
                  <c:v>2.4499067156085772</c:v>
                </c:pt>
                <c:pt idx="7515">
                  <c:v>2.4477196097380869</c:v>
                </c:pt>
                <c:pt idx="7516">
                  <c:v>2.4453843195751208</c:v>
                </c:pt>
                <c:pt idx="7517">
                  <c:v>2.4429013729914595</c:v>
                </c:pt>
                <c:pt idx="7518">
                  <c:v>2.4402713311925655</c:v>
                </c:pt>
                <c:pt idx="7519">
                  <c:v>2.4374947885831446</c:v>
                </c:pt>
                <c:pt idx="7520">
                  <c:v>2.4345723726248463</c:v>
                </c:pt>
                <c:pt idx="7521">
                  <c:v>2.4315047436862192</c:v>
                </c:pt>
                <c:pt idx="7522">
                  <c:v>2.4282925948849079</c:v>
                </c:pt>
                <c:pt idx="7523">
                  <c:v>2.4249366519222386</c:v>
                </c:pt>
                <c:pt idx="7524">
                  <c:v>2.4214376729101392</c:v>
                </c:pt>
                <c:pt idx="7525">
                  <c:v>2.4177964481906402</c:v>
                </c:pt>
                <c:pt idx="7526">
                  <c:v>2.414013800147794</c:v>
                </c:pt>
                <c:pt idx="7527">
                  <c:v>2.4100905830123351</c:v>
                </c:pt>
                <c:pt idx="7528">
                  <c:v>2.4060276826589542</c:v>
                </c:pt>
                <c:pt idx="7529">
                  <c:v>2.4018260163963872</c:v>
                </c:pt>
                <c:pt idx="7530">
                  <c:v>2.3974865327503982</c:v>
                </c:pt>
                <c:pt idx="7531">
                  <c:v>2.3930102112396487</c:v>
                </c:pt>
                <c:pt idx="7532">
                  <c:v>2.3883980621446859</c:v>
                </c:pt>
                <c:pt idx="7533">
                  <c:v>2.3836511262700029</c:v>
                </c:pt>
                <c:pt idx="7534">
                  <c:v>2.3787704746994067</c:v>
                </c:pt>
                <c:pt idx="7535">
                  <c:v>2.3737572085446632</c:v>
                </c:pt>
                <c:pt idx="7536">
                  <c:v>2.3686124586876356</c:v>
                </c:pt>
                <c:pt idx="7537">
                  <c:v>2.3633373855159472</c:v>
                </c:pt>
                <c:pt idx="7538">
                  <c:v>2.3579331786523086</c:v>
                </c:pt>
                <c:pt idx="7539">
                  <c:v>2.3524010566776661</c:v>
                </c:pt>
                <c:pt idx="7540">
                  <c:v>2.3467422668481843</c:v>
                </c:pt>
                <c:pt idx="7541">
                  <c:v>2.3409580848063185</c:v>
                </c:pt>
                <c:pt idx="7542">
                  <c:v>2.3350498142859419</c:v>
                </c:pt>
                <c:pt idx="7543">
                  <c:v>2.3290187868118775</c:v>
                </c:pt>
                <c:pt idx="7544">
                  <c:v>2.322866361393682</c:v>
                </c:pt>
                <c:pt idx="7545">
                  <c:v>2.3165939242141254</c:v>
                </c:pt>
                <c:pt idx="7546">
                  <c:v>2.3102028883122268</c:v>
                </c:pt>
                <c:pt idx="7547">
                  <c:v>2.3036946932611677</c:v>
                </c:pt>
                <c:pt idx="7548">
                  <c:v>2.2970708048412187</c:v>
                </c:pt>
                <c:pt idx="7549">
                  <c:v>2.2903327147076653</c:v>
                </c:pt>
                <c:pt idx="7550">
                  <c:v>2.2834819400541466</c:v>
                </c:pt>
                <c:pt idx="7551">
                  <c:v>2.2765200232712908</c:v>
                </c:pt>
                <c:pt idx="7552">
                  <c:v>2.269448531601054</c:v>
                </c:pt>
                <c:pt idx="7553">
                  <c:v>2.2622690567866948</c:v>
                </c:pt>
                <c:pt idx="7554">
                  <c:v>2.2549832147187647</c:v>
                </c:pt>
                <c:pt idx="7555">
                  <c:v>2.247592645077122</c:v>
                </c:pt>
                <c:pt idx="7556">
                  <c:v>2.2400990109691956</c:v>
                </c:pt>
                <c:pt idx="7557">
                  <c:v>2.2325039985647677</c:v>
                </c:pt>
                <c:pt idx="7558">
                  <c:v>2.2248093167272391</c:v>
                </c:pt>
                <c:pt idx="7559">
                  <c:v>2.2170166966418017</c:v>
                </c:pt>
                <c:pt idx="7560">
                  <c:v>2.2091278914405206</c:v>
                </c:pt>
                <c:pt idx="7561">
                  <c:v>2.2011446758246271</c:v>
                </c:pt>
                <c:pt idx="7562">
                  <c:v>2.1930688456841372</c:v>
                </c:pt>
                <c:pt idx="7563">
                  <c:v>2.1849022177150679</c:v>
                </c:pt>
                <c:pt idx="7564">
                  <c:v>2.1766466290343334</c:v>
                </c:pt>
                <c:pt idx="7565">
                  <c:v>2.1683039367926797</c:v>
                </c:pt>
                <c:pt idx="7566">
                  <c:v>2.1598760177857077</c:v>
                </c:pt>
                <c:pt idx="7567">
                  <c:v>2.1513647680632735</c:v>
                </c:pt>
                <c:pt idx="7568">
                  <c:v>2.142772102537474</c:v>
                </c:pt>
                <c:pt idx="7569">
                  <c:v>2.1340999545893586</c:v>
                </c:pt>
                <c:pt idx="7570">
                  <c:v>2.1253502756747151</c:v>
                </c:pt>
                <c:pt idx="7571">
                  <c:v>2.1165250349289266</c:v>
                </c:pt>
                <c:pt idx="7572">
                  <c:v>2.1076262187714083</c:v>
                </c:pt>
                <c:pt idx="7573">
                  <c:v>2.0986558305094882</c:v>
                </c:pt>
                <c:pt idx="7574">
                  <c:v>2.0896158899423258</c:v>
                </c:pt>
                <c:pt idx="7575">
                  <c:v>2.0805084329647792</c:v>
                </c:pt>
                <c:pt idx="7576">
                  <c:v>2.0713355111715832</c:v>
                </c:pt>
                <c:pt idx="7577">
                  <c:v>2.0620991914620945</c:v>
                </c:pt>
                <c:pt idx="7578">
                  <c:v>2.0528015556456833</c:v>
                </c:pt>
                <c:pt idx="7579">
                  <c:v>2.0434447000481804</c:v>
                </c:pt>
                <c:pt idx="7580">
                  <c:v>2.0340307351193894</c:v>
                </c:pt>
                <c:pt idx="7581">
                  <c:v>2.024561785042077</c:v>
                </c:pt>
                <c:pt idx="7582">
                  <c:v>2.0150399873425582</c:v>
                </c:pt>
                <c:pt idx="7583">
                  <c:v>2.0054674925030667</c:v>
                </c:pt>
                <c:pt idx="7584">
                  <c:v>1.9958464635762563</c:v>
                </c:pt>
                <c:pt idx="7585">
                  <c:v>1.9861790758018401</c:v>
                </c:pt>
                <c:pt idx="7586">
                  <c:v>1.9764675162258467</c:v>
                </c:pt>
                <c:pt idx="7587">
                  <c:v>1.9667139833223959</c:v>
                </c:pt>
                <c:pt idx="7588">
                  <c:v>1.9569206866184938</c:v>
                </c:pt>
                <c:pt idx="7589">
                  <c:v>1.9470898463217787</c:v>
                </c:pt>
                <c:pt idx="7590">
                  <c:v>1.9372236929515914</c:v>
                </c:pt>
                <c:pt idx="7591">
                  <c:v>1.9273244669735381</c:v>
                </c:pt>
                <c:pt idx="7592">
                  <c:v>1.9173944184375498</c:v>
                </c:pt>
                <c:pt idx="7593">
                  <c:v>1.9074358066198986</c:v>
                </c:pt>
                <c:pt idx="7594">
                  <c:v>1.8974508996690207</c:v>
                </c:pt>
                <c:pt idx="7595">
                  <c:v>1.8874419742555997</c:v>
                </c:pt>
                <c:pt idx="7596">
                  <c:v>1.8774113152267493</c:v>
                </c:pt>
                <c:pt idx="7597">
                  <c:v>1.8673612152647432</c:v>
                </c:pt>
                <c:pt idx="7598">
                  <c:v>1.857293974550094</c:v>
                </c:pt>
                <c:pt idx="7599">
                  <c:v>1.8472119004293239</c:v>
                </c:pt>
                <c:pt idx="7600">
                  <c:v>1.837117307087456</c:v>
                </c:pt>
                <c:pt idx="7601">
                  <c:v>1.8270125152251575</c:v>
                </c:pt>
                <c:pt idx="7602">
                  <c:v>1.8168998517408479</c:v>
                </c:pt>
                <c:pt idx="7603">
                  <c:v>1.8067816494175335</c:v>
                </c:pt>
                <c:pt idx="7604">
                  <c:v>1.7966602466146548</c:v>
                </c:pt>
                <c:pt idx="7605">
                  <c:v>1.78653798696467</c:v>
                </c:pt>
                <c:pt idx="7606">
                  <c:v>1.7764172190746166</c:v>
                </c:pt>
                <c:pt idx="7607">
                  <c:v>1.766300296232354</c:v>
                </c:pt>
                <c:pt idx="7608">
                  <c:v>1.7561895761176007</c:v>
                </c:pt>
                <c:pt idx="7609">
                  <c:v>1.7460874205175805</c:v>
                </c:pt>
                <c:pt idx="7610">
                  <c:v>1.7359961950470624</c:v>
                </c:pt>
                <c:pt idx="7611">
                  <c:v>1.7259182688728678</c:v>
                </c:pt>
                <c:pt idx="7612">
                  <c:v>1.7158560144422996</c:v>
                </c:pt>
                <c:pt idx="7613">
                  <c:v>1.7058118072156452</c:v>
                </c:pt>
                <c:pt idx="7614">
                  <c:v>1.6957880254021287</c:v>
                </c:pt>
                <c:pt idx="7615">
                  <c:v>1.685787049699301</c:v>
                </c:pt>
                <c:pt idx="7616">
                  <c:v>1.6758112630352722</c:v>
                </c:pt>
                <c:pt idx="7617">
                  <c:v>1.6658630503135958</c:v>
                </c:pt>
                <c:pt idx="7618">
                  <c:v>1.6559447981602802</c:v>
                </c:pt>
                <c:pt idx="7619">
                  <c:v>1.6460588946723846</c:v>
                </c:pt>
                <c:pt idx="7620">
                  <c:v>1.6362077291678609</c:v>
                </c:pt>
                <c:pt idx="7621">
                  <c:v>1.6263936919358382</c:v>
                </c:pt>
                <c:pt idx="7622">
                  <c:v>1.6166191739869691</c:v>
                </c:pt>
                <c:pt idx="7623">
                  <c:v>1.6068865668028882</c:v>
                </c:pt>
                <c:pt idx="7624">
                  <c:v>1.597198262084359</c:v>
                </c:pt>
                <c:pt idx="7625">
                  <c:v>1.5875566514970318</c:v>
                </c:pt>
                <c:pt idx="7626">
                  <c:v>1.5779641264141806</c:v>
                </c:pt>
                <c:pt idx="7627">
                  <c:v>1.5684230776554768</c:v>
                </c:pt>
                <c:pt idx="7628">
                  <c:v>1.5589358952207186</c:v>
                </c:pt>
                <c:pt idx="7629">
                  <c:v>1.5495049680177437</c:v>
                </c:pt>
                <c:pt idx="7630">
                  <c:v>1.5401326835831897</c:v>
                </c:pt>
                <c:pt idx="7631">
                  <c:v>1.5308214277952372</c:v>
                </c:pt>
                <c:pt idx="7632">
                  <c:v>1.5215735845768938</c:v>
                </c:pt>
                <c:pt idx="7633">
                  <c:v>1.5123915355888349</c:v>
                </c:pt>
                <c:pt idx="7634">
                  <c:v>1.5032776599102655</c:v>
                </c:pt>
                <c:pt idx="7635">
                  <c:v>1.4942343337066333</c:v>
                </c:pt>
                <c:pt idx="7636">
                  <c:v>1.4852639298827361</c:v>
                </c:pt>
                <c:pt idx="7637">
                  <c:v>1.4763688177196672</c:v>
                </c:pt>
                <c:pt idx="7638">
                  <c:v>1.4675513624943366</c:v>
                </c:pt>
                <c:pt idx="7639">
                  <c:v>1.4588139250797307</c:v>
                </c:pt>
                <c:pt idx="7640">
                  <c:v>1.4501588615246392</c:v>
                </c:pt>
                <c:pt idx="7641">
                  <c:v>1.4415885226109639</c:v>
                </c:pt>
                <c:pt idx="7642">
                  <c:v>1.4331052533871811</c:v>
                </c:pt>
                <c:pt idx="7643">
                  <c:v>1.4247113926762158</c:v>
                </c:pt>
                <c:pt idx="7644">
                  <c:v>1.4164092725559714</c:v>
                </c:pt>
                <c:pt idx="7645">
                  <c:v>1.4082012178110648</c:v>
                </c:pt>
                <c:pt idx="7646">
                  <c:v>1.400089545353814</c:v>
                </c:pt>
                <c:pt idx="7647">
                  <c:v>1.3920765636130878</c:v>
                </c:pt>
                <c:pt idx="7648">
                  <c:v>1.38416457188914</c:v>
                </c:pt>
                <c:pt idx="7649">
                  <c:v>1.376355859673063</c:v>
                </c:pt>
                <c:pt idx="7650">
                  <c:v>1.3686527059290601</c:v>
                </c:pt>
                <c:pt idx="7651">
                  <c:v>1.3610573783382705</c:v>
                </c:pt>
                <c:pt idx="7652">
                  <c:v>1.3535721325025993</c:v>
                </c:pt>
                <c:pt idx="7653">
                  <c:v>1.3461992111072076</c:v>
                </c:pt>
                <c:pt idx="7654">
                  <c:v>1.3389408430405561</c:v>
                </c:pt>
                <c:pt idx="7655">
                  <c:v>1.3317992424707226</c:v>
                </c:pt>
                <c:pt idx="7656">
                  <c:v>1.324776607877219</c:v>
                </c:pt>
                <c:pt idx="7657">
                  <c:v>1.3178751210372641</c:v>
                </c:pt>
                <c:pt idx="7658">
                  <c:v>1.3110969459660962</c:v>
                </c:pt>
                <c:pt idx="7659">
                  <c:v>1.3044442278106398</c:v>
                </c:pt>
                <c:pt idx="7660">
                  <c:v>1.2979190916964258</c:v>
                </c:pt>
                <c:pt idx="7661">
                  <c:v>1.2915236415276694</c:v>
                </c:pt>
                <c:pt idx="7662">
                  <c:v>1.2852599587406417</c:v>
                </c:pt>
                <c:pt idx="7663">
                  <c:v>1.2791301010109148</c:v>
                </c:pt>
                <c:pt idx="7664">
                  <c:v>1.2731361009150579</c:v>
                </c:pt>
                <c:pt idx="7665">
                  <c:v>1.2672799645479329</c:v>
                </c:pt>
                <c:pt idx="7666">
                  <c:v>1.2615636700967339</c:v>
                </c:pt>
                <c:pt idx="7667">
                  <c:v>1.2559891663735581</c:v>
                </c:pt>
                <c:pt idx="7668">
                  <c:v>1.2505583713082646</c:v>
                </c:pt>
                <c:pt idx="7669">
                  <c:v>1.2452731704040276</c:v>
                </c:pt>
                <c:pt idx="7670">
                  <c:v>1.2401354151581299</c:v>
                </c:pt>
                <c:pt idx="7671">
                  <c:v>1.2351469214508735</c:v>
                </c:pt>
                <c:pt idx="7672">
                  <c:v>1.2303094679060245</c:v>
                </c:pt>
                <c:pt idx="7673">
                  <c:v>1.2256247942262755</c:v>
                </c:pt>
                <c:pt idx="7674">
                  <c:v>1.2210945995078089</c:v>
                </c:pt>
                <c:pt idx="7675">
                  <c:v>1.2167205405381238</c:v>
                </c:pt>
                <c:pt idx="7676">
                  <c:v>1.2125042300818738</c:v>
                </c:pt>
                <c:pt idx="7677">
                  <c:v>1.2084472351595039</c:v>
                </c:pt>
                <c:pt idx="7678">
                  <c:v>1.204551075323965</c:v>
                </c:pt>
                <c:pt idx="7679">
                  <c:v>1.2008172209409664</c:v>
                </c:pt>
                <c:pt idx="7680">
                  <c:v>1.1972470914784181</c:v>
                </c:pt>
                <c:pt idx="7681">
                  <c:v>1.1938420538110714</c:v>
                </c:pt>
                <c:pt idx="7682">
                  <c:v>1.1906034205463802</c:v>
                </c:pt>
                <c:pt idx="7683">
                  <c:v>1.1875324483779035</c:v>
                </c:pt>
                <c:pt idx="7684">
                  <c:v>1.1846303364725457</c:v>
                </c:pt>
                <c:pt idx="7685">
                  <c:v>1.1818982248981169</c:v>
                </c:pt>
                <c:pt idx="7686">
                  <c:v>1.1793371930976286</c:v>
                </c:pt>
                <c:pt idx="7687">
                  <c:v>1.1769482584167783</c:v>
                </c:pt>
                <c:pt idx="7688">
                  <c:v>1.1747323746909983</c:v>
                </c:pt>
                <c:pt idx="7689">
                  <c:v>1.1726904308982851</c:v>
                </c:pt>
                <c:pt idx="7690">
                  <c:v>1.1708232498839539</c:v>
                </c:pt>
                <c:pt idx="7691">
                  <c:v>1.1691315871631558</c:v>
                </c:pt>
                <c:pt idx="7692">
                  <c:v>1.1676161298068088</c:v>
                </c:pt>
                <c:pt idx="7693">
                  <c:v>1.1662774954162167</c:v>
                </c:pt>
                <c:pt idx="7694">
                  <c:v>1.165116231191424</c:v>
                </c:pt>
                <c:pt idx="7695">
                  <c:v>1.1641328130977719</c:v>
                </c:pt>
                <c:pt idx="7696">
                  <c:v>1.1633276451348675</c:v>
                </c:pt>
                <c:pt idx="7697">
                  <c:v>1.1627010587116211</c:v>
                </c:pt>
                <c:pt idx="7698">
                  <c:v>1.1622533121304648</c:v>
                </c:pt>
                <c:pt idx="7699">
                  <c:v>1.1619845901834478</c:v>
                </c:pt>
                <c:pt idx="7700">
                  <c:v>1.1618950038622251</c:v>
                </c:pt>
                <c:pt idx="7701">
                  <c:v>1.1619845901834458</c:v>
                </c:pt>
                <c:pt idx="7702">
                  <c:v>1.1622533121304597</c:v>
                </c:pt>
                <c:pt idx="7703">
                  <c:v>1.162701058711614</c:v>
                </c:pt>
                <c:pt idx="7704">
                  <c:v>1.1633276451348578</c:v>
                </c:pt>
                <c:pt idx="7705">
                  <c:v>1.1641328130977591</c:v>
                </c:pt>
                <c:pt idx="7706">
                  <c:v>1.1651162311914083</c:v>
                </c:pt>
                <c:pt idx="7707">
                  <c:v>1.1662774954161998</c:v>
                </c:pt>
                <c:pt idx="7708">
                  <c:v>1.1676161298067884</c:v>
                </c:pt>
                <c:pt idx="7709">
                  <c:v>1.1691315871631354</c:v>
                </c:pt>
                <c:pt idx="7710">
                  <c:v>1.1708232498839286</c:v>
                </c:pt>
                <c:pt idx="7711">
                  <c:v>1.1726904308982569</c:v>
                </c:pt>
                <c:pt idx="7712">
                  <c:v>1.1747323746909681</c:v>
                </c:pt>
                <c:pt idx="7713">
                  <c:v>1.1769482584167461</c:v>
                </c:pt>
                <c:pt idx="7714">
                  <c:v>1.1793371930975931</c:v>
                </c:pt>
                <c:pt idx="7715">
                  <c:v>1.1818982248980801</c:v>
                </c:pt>
                <c:pt idx="7716">
                  <c:v>1.1846303364725081</c:v>
                </c:pt>
                <c:pt idx="7717">
                  <c:v>1.1875324483778606</c:v>
                </c:pt>
                <c:pt idx="7718">
                  <c:v>1.1906034205463376</c:v>
                </c:pt>
                <c:pt idx="7719">
                  <c:v>1.1938420538110237</c:v>
                </c:pt>
                <c:pt idx="7720">
                  <c:v>1.1972470914783679</c:v>
                </c:pt>
                <c:pt idx="7721">
                  <c:v>1.2008172209409143</c:v>
                </c:pt>
                <c:pt idx="7722">
                  <c:v>1.2045510753239099</c:v>
                </c:pt>
                <c:pt idx="7723">
                  <c:v>1.2084472351594462</c:v>
                </c:pt>
                <c:pt idx="7724">
                  <c:v>1.2125042300818156</c:v>
                </c:pt>
                <c:pt idx="7725">
                  <c:v>1.2167205405380659</c:v>
                </c:pt>
                <c:pt idx="7726">
                  <c:v>1.2210945995077458</c:v>
                </c:pt>
                <c:pt idx="7727">
                  <c:v>1.225624794226214</c:v>
                </c:pt>
                <c:pt idx="7728">
                  <c:v>1.2303094679059559</c:v>
                </c:pt>
                <c:pt idx="7729">
                  <c:v>1.2351469214508031</c:v>
                </c:pt>
                <c:pt idx="7730">
                  <c:v>1.2401354151580575</c:v>
                </c:pt>
                <c:pt idx="7731">
                  <c:v>1.2452731704039532</c:v>
                </c:pt>
                <c:pt idx="7732">
                  <c:v>1.2505583713081871</c:v>
                </c:pt>
                <c:pt idx="7733">
                  <c:v>1.2559891663734795</c:v>
                </c:pt>
                <c:pt idx="7734">
                  <c:v>1.2615636700966579</c:v>
                </c:pt>
                <c:pt idx="7735">
                  <c:v>1.2672799645478501</c:v>
                </c:pt>
                <c:pt idx="7736">
                  <c:v>1.2731361009149778</c:v>
                </c:pt>
                <c:pt idx="7737">
                  <c:v>1.279130101010828</c:v>
                </c:pt>
                <c:pt idx="7738">
                  <c:v>1.2852599587405529</c:v>
                </c:pt>
                <c:pt idx="7739">
                  <c:v>1.291523641527579</c:v>
                </c:pt>
                <c:pt idx="7740">
                  <c:v>1.2979190916963335</c:v>
                </c:pt>
                <c:pt idx="7741">
                  <c:v>1.3044442278105455</c:v>
                </c:pt>
                <c:pt idx="7742">
                  <c:v>1.311096945966</c:v>
                </c:pt>
                <c:pt idx="7743">
                  <c:v>1.3178751210371717</c:v>
                </c:pt>
                <c:pt idx="7744">
                  <c:v>1.3247766078771184</c:v>
                </c:pt>
                <c:pt idx="7745">
                  <c:v>1.3317992424706266</c:v>
                </c:pt>
                <c:pt idx="7746">
                  <c:v>1.338940843040453</c:v>
                </c:pt>
                <c:pt idx="7747">
                  <c:v>1.3461992111071022</c:v>
                </c:pt>
                <c:pt idx="7748">
                  <c:v>1.353572132502493</c:v>
                </c:pt>
                <c:pt idx="7749">
                  <c:v>1.3610573783381621</c:v>
                </c:pt>
                <c:pt idx="7750">
                  <c:v>1.3686527059289511</c:v>
                </c:pt>
                <c:pt idx="7751">
                  <c:v>1.3763558596729519</c:v>
                </c:pt>
                <c:pt idx="7752">
                  <c:v>1.3841645718890345</c:v>
                </c:pt>
                <c:pt idx="7753">
                  <c:v>1.3920765636129733</c:v>
                </c:pt>
                <c:pt idx="7754">
                  <c:v>1.4000895453537061</c:v>
                </c:pt>
                <c:pt idx="7755">
                  <c:v>1.4082012178109471</c:v>
                </c:pt>
                <c:pt idx="7756">
                  <c:v>1.4164092725558532</c:v>
                </c:pt>
                <c:pt idx="7757">
                  <c:v>1.4247113926760961</c:v>
                </c:pt>
                <c:pt idx="7758">
                  <c:v>1.433105253387061</c:v>
                </c:pt>
                <c:pt idx="7759">
                  <c:v>1.441588522610842</c:v>
                </c:pt>
                <c:pt idx="7760">
                  <c:v>1.4501588615245162</c:v>
                </c:pt>
                <c:pt idx="7761">
                  <c:v>1.4588139250796139</c:v>
                </c:pt>
                <c:pt idx="7762">
                  <c:v>1.4675513624942116</c:v>
                </c:pt>
                <c:pt idx="7763">
                  <c:v>1.4763688177195404</c:v>
                </c:pt>
                <c:pt idx="7764">
                  <c:v>1.485263929882608</c:v>
                </c:pt>
                <c:pt idx="7765">
                  <c:v>1.4942343337065043</c:v>
                </c:pt>
                <c:pt idx="7766">
                  <c:v>1.5032776599101356</c:v>
                </c:pt>
                <c:pt idx="7767">
                  <c:v>1.5123915355887041</c:v>
                </c:pt>
                <c:pt idx="7768">
                  <c:v>1.5215735845767704</c:v>
                </c:pt>
                <c:pt idx="7769">
                  <c:v>1.5308214277951038</c:v>
                </c:pt>
                <c:pt idx="7770">
                  <c:v>1.5401326835830642</c:v>
                </c:pt>
                <c:pt idx="7771">
                  <c:v>1.5495049680176092</c:v>
                </c:pt>
                <c:pt idx="7772">
                  <c:v>1.5589358952205832</c:v>
                </c:pt>
                <c:pt idx="7773">
                  <c:v>1.5684230776553414</c:v>
                </c:pt>
                <c:pt idx="7774">
                  <c:v>1.5779641264140438</c:v>
                </c:pt>
                <c:pt idx="7775">
                  <c:v>1.5875566514968948</c:v>
                </c:pt>
                <c:pt idx="7776">
                  <c:v>1.5971982620842216</c:v>
                </c:pt>
                <c:pt idx="7777">
                  <c:v>1.6068865668027585</c:v>
                </c:pt>
                <c:pt idx="7778">
                  <c:v>1.6166191739868301</c:v>
                </c:pt>
                <c:pt idx="7779">
                  <c:v>1.6263936919357069</c:v>
                </c:pt>
                <c:pt idx="7780">
                  <c:v>1.6362077291677208</c:v>
                </c:pt>
                <c:pt idx="7781">
                  <c:v>1.6460588946722436</c:v>
                </c:pt>
                <c:pt idx="7782">
                  <c:v>1.6559447981601383</c:v>
                </c:pt>
                <c:pt idx="7783">
                  <c:v>1.6658630503134526</c:v>
                </c:pt>
                <c:pt idx="7784">
                  <c:v>1.6758112630351296</c:v>
                </c:pt>
                <c:pt idx="7785">
                  <c:v>1.6857870496991569</c:v>
                </c:pt>
                <c:pt idx="7786">
                  <c:v>1.6957880254019952</c:v>
                </c:pt>
                <c:pt idx="7787">
                  <c:v>1.7058118072155017</c:v>
                </c:pt>
                <c:pt idx="7788">
                  <c:v>1.7158560144421637</c:v>
                </c:pt>
                <c:pt idx="7789">
                  <c:v>1.7259182688727239</c:v>
                </c:pt>
                <c:pt idx="7790">
                  <c:v>1.7359961950469189</c:v>
                </c:pt>
                <c:pt idx="7791">
                  <c:v>1.7460874205174355</c:v>
                </c:pt>
                <c:pt idx="7792">
                  <c:v>1.7561895761174562</c:v>
                </c:pt>
                <c:pt idx="7793">
                  <c:v>1.7663002962322099</c:v>
                </c:pt>
                <c:pt idx="7794">
                  <c:v>1.7764172190744716</c:v>
                </c:pt>
                <c:pt idx="7795">
                  <c:v>1.7865379869645341</c:v>
                </c:pt>
                <c:pt idx="7796">
                  <c:v>1.796660246614511</c:v>
                </c:pt>
                <c:pt idx="7797">
                  <c:v>1.8067816494173978</c:v>
                </c:pt>
                <c:pt idx="7798">
                  <c:v>1.8168998517407029</c:v>
                </c:pt>
                <c:pt idx="7799">
                  <c:v>1.8270125152250127</c:v>
                </c:pt>
                <c:pt idx="7800">
                  <c:v>1.8371173070873124</c:v>
                </c:pt>
                <c:pt idx="7801">
                  <c:v>1.8472119004291798</c:v>
                </c:pt>
                <c:pt idx="7802">
                  <c:v>1.8572939745499493</c:v>
                </c:pt>
                <c:pt idx="7803">
                  <c:v>1.8673612152645984</c:v>
                </c:pt>
                <c:pt idx="7804">
                  <c:v>1.8774113152266139</c:v>
                </c:pt>
                <c:pt idx="7805">
                  <c:v>1.8874419742554549</c:v>
                </c:pt>
                <c:pt idx="7806">
                  <c:v>1.8974508996688875</c:v>
                </c:pt>
                <c:pt idx="7807">
                  <c:v>1.9074358066197561</c:v>
                </c:pt>
                <c:pt idx="7808">
                  <c:v>1.9173944184374068</c:v>
                </c:pt>
                <c:pt idx="7809">
                  <c:v>1.9273244669733962</c:v>
                </c:pt>
                <c:pt idx="7810">
                  <c:v>1.9372236929514488</c:v>
                </c:pt>
                <c:pt idx="7811">
                  <c:v>1.9470898463216373</c:v>
                </c:pt>
                <c:pt idx="7812">
                  <c:v>1.9569206866183539</c:v>
                </c:pt>
                <c:pt idx="7813">
                  <c:v>1.9667139833222649</c:v>
                </c:pt>
                <c:pt idx="7814">
                  <c:v>1.9764675162257082</c:v>
                </c:pt>
                <c:pt idx="7815">
                  <c:v>1.9861790758017106</c:v>
                </c:pt>
                <c:pt idx="7816">
                  <c:v>1.9958464635761179</c:v>
                </c:pt>
                <c:pt idx="7817">
                  <c:v>2.0054674925029294</c:v>
                </c:pt>
                <c:pt idx="7818">
                  <c:v>2.0150399873424205</c:v>
                </c:pt>
                <c:pt idx="7819">
                  <c:v>2.0245617850419411</c:v>
                </c:pt>
                <c:pt idx="7820">
                  <c:v>2.0340307351192539</c:v>
                </c:pt>
                <c:pt idx="7821">
                  <c:v>2.0434447000480462</c:v>
                </c:pt>
                <c:pt idx="7822">
                  <c:v>2.0528015556455581</c:v>
                </c:pt>
                <c:pt idx="7823">
                  <c:v>2.0620991914619622</c:v>
                </c:pt>
                <c:pt idx="7824">
                  <c:v>2.0713355111714531</c:v>
                </c:pt>
                <c:pt idx="7825">
                  <c:v>2.0805084329646482</c:v>
                </c:pt>
                <c:pt idx="7826">
                  <c:v>2.0896158899421966</c:v>
                </c:pt>
                <c:pt idx="7827">
                  <c:v>2.0986558305093594</c:v>
                </c:pt>
                <c:pt idx="7828">
                  <c:v>2.10762621877128</c:v>
                </c:pt>
                <c:pt idx="7829">
                  <c:v>2.1165250349288063</c:v>
                </c:pt>
                <c:pt idx="7830">
                  <c:v>2.125350275674589</c:v>
                </c:pt>
                <c:pt idx="7831">
                  <c:v>2.1340999545892396</c:v>
                </c:pt>
                <c:pt idx="7832">
                  <c:v>2.1427721025373492</c:v>
                </c:pt>
                <c:pt idx="7833">
                  <c:v>2.1513647680631491</c:v>
                </c:pt>
                <c:pt idx="7834">
                  <c:v>2.1598760177855874</c:v>
                </c:pt>
                <c:pt idx="7835">
                  <c:v>2.1683039367925598</c:v>
                </c:pt>
                <c:pt idx="7836">
                  <c:v>2.176646629034213</c:v>
                </c:pt>
                <c:pt idx="7837">
                  <c:v>2.1849022177149502</c:v>
                </c:pt>
                <c:pt idx="7838">
                  <c:v>2.1930688456840275</c:v>
                </c:pt>
                <c:pt idx="7839">
                  <c:v>2.2011446758245135</c:v>
                </c:pt>
                <c:pt idx="7840">
                  <c:v>2.2091278914404149</c:v>
                </c:pt>
                <c:pt idx="7841">
                  <c:v>2.2170166966416893</c:v>
                </c:pt>
                <c:pt idx="7842">
                  <c:v>2.2248093167271272</c:v>
                </c:pt>
                <c:pt idx="7843">
                  <c:v>2.2325039985646598</c:v>
                </c:pt>
                <c:pt idx="7844">
                  <c:v>2.2400990109690881</c:v>
                </c:pt>
                <c:pt idx="7845">
                  <c:v>2.2475926450770167</c:v>
                </c:pt>
                <c:pt idx="7846">
                  <c:v>2.2549832147186608</c:v>
                </c:pt>
                <c:pt idx="7847">
                  <c:v>2.2622690567865975</c:v>
                </c:pt>
                <c:pt idx="7848">
                  <c:v>2.2694485316009532</c:v>
                </c:pt>
                <c:pt idx="7849">
                  <c:v>2.2765200232711971</c:v>
                </c:pt>
                <c:pt idx="7850">
                  <c:v>2.2834819400540485</c:v>
                </c:pt>
                <c:pt idx="7851">
                  <c:v>2.2903327147075685</c:v>
                </c:pt>
                <c:pt idx="7852">
                  <c:v>2.2970708048411215</c:v>
                </c:pt>
                <c:pt idx="7853">
                  <c:v>2.3036946932610749</c:v>
                </c:pt>
                <c:pt idx="7854">
                  <c:v>2.3102028883121344</c:v>
                </c:pt>
                <c:pt idx="7855">
                  <c:v>2.3165939242140356</c:v>
                </c:pt>
                <c:pt idx="7856">
                  <c:v>2.3228663613935985</c:v>
                </c:pt>
                <c:pt idx="7857">
                  <c:v>2.32901878681179</c:v>
                </c:pt>
                <c:pt idx="7858">
                  <c:v>2.3350498142858598</c:v>
                </c:pt>
                <c:pt idx="7859">
                  <c:v>2.3409580848062337</c:v>
                </c:pt>
                <c:pt idx="7860">
                  <c:v>2.3467422668481031</c:v>
                </c:pt>
                <c:pt idx="7861">
                  <c:v>2.3524010566775857</c:v>
                </c:pt>
                <c:pt idx="7862">
                  <c:v>2.3579331786522282</c:v>
                </c:pt>
                <c:pt idx="7863">
                  <c:v>2.3633373855158686</c:v>
                </c:pt>
                <c:pt idx="7864">
                  <c:v>2.3686124586875614</c:v>
                </c:pt>
                <c:pt idx="7865">
                  <c:v>2.3737572085445962</c:v>
                </c:pt>
                <c:pt idx="7866">
                  <c:v>2.378770474699337</c:v>
                </c:pt>
                <c:pt idx="7867">
                  <c:v>2.3836511262699385</c:v>
                </c:pt>
                <c:pt idx="7868">
                  <c:v>2.3883980621446192</c:v>
                </c:pt>
                <c:pt idx="7869">
                  <c:v>2.3930102112395844</c:v>
                </c:pt>
                <c:pt idx="7870">
                  <c:v>2.3974865327503352</c:v>
                </c:pt>
                <c:pt idx="7871">
                  <c:v>2.4018260163963254</c:v>
                </c:pt>
                <c:pt idx="7872">
                  <c:v>2.4060276826588929</c:v>
                </c:pt>
                <c:pt idx="7873">
                  <c:v>2.4100905830122783</c:v>
                </c:pt>
                <c:pt idx="7874">
                  <c:v>2.414013800147742</c:v>
                </c:pt>
                <c:pt idx="7875">
                  <c:v>2.4177964481905878</c:v>
                </c:pt>
                <c:pt idx="7876">
                  <c:v>2.421437672910093</c:v>
                </c:pt>
                <c:pt idx="7877">
                  <c:v>2.4249366519221884</c:v>
                </c:pt>
                <c:pt idx="7878">
                  <c:v>2.428292594884859</c:v>
                </c:pt>
                <c:pt idx="7879">
                  <c:v>2.4315047436861752</c:v>
                </c:pt>
                <c:pt idx="7880">
                  <c:v>2.4345723726248027</c:v>
                </c:pt>
                <c:pt idx="7881">
                  <c:v>2.4374947885831042</c:v>
                </c:pt>
                <c:pt idx="7882">
                  <c:v>2.4402713311925281</c:v>
                </c:pt>
                <c:pt idx="7883">
                  <c:v>2.4429013729914244</c:v>
                </c:pt>
                <c:pt idx="7884">
                  <c:v>2.4453843195750862</c:v>
                </c:pt>
                <c:pt idx="7885">
                  <c:v>2.447719609738054</c:v>
                </c:pt>
                <c:pt idx="7886">
                  <c:v>2.4499067156085466</c:v>
                </c:pt>
                <c:pt idx="7887">
                  <c:v>2.4519451427750196</c:v>
                </c:pt>
                <c:pt idx="7888">
                  <c:v>2.4538344304048101</c:v>
                </c:pt>
                <c:pt idx="7889">
                  <c:v>2.4555741513547535</c:v>
                </c:pt>
                <c:pt idx="7890">
                  <c:v>2.4571639122738165</c:v>
                </c:pt>
                <c:pt idx="7891">
                  <c:v>2.4586033536976437</c:v>
                </c:pt>
                <c:pt idx="7892">
                  <c:v>2.4598921501350137</c:v>
                </c:pt>
                <c:pt idx="7893">
                  <c:v>2.4610300101461555</c:v>
                </c:pt>
                <c:pt idx="7894">
                  <c:v>2.4620166764128975</c:v>
                </c:pt>
                <c:pt idx="7895">
                  <c:v>2.4628519258006376</c:v>
                </c:pt>
                <c:pt idx="7896">
                  <c:v>2.4635355694120999</c:v>
                </c:pt>
                <c:pt idx="7897">
                  <c:v>2.4640674526328232</c:v>
                </c:pt>
                <c:pt idx="7898">
                  <c:v>2.4644474551684588</c:v>
                </c:pt>
                <c:pt idx="7899">
                  <c:v>2.4646754910737481</c:v>
                </c:pt>
                <c:pt idx="7900">
                  <c:v>2.4647515087732472</c:v>
                </c:pt>
                <c:pt idx="7901">
                  <c:v>2.4646754910737507</c:v>
                </c:pt>
                <c:pt idx="7902">
                  <c:v>2.4644474551684632</c:v>
                </c:pt>
                <c:pt idx="7903">
                  <c:v>2.4640674526328294</c:v>
                </c:pt>
                <c:pt idx="7904">
                  <c:v>2.4635355694121079</c:v>
                </c:pt>
                <c:pt idx="7905">
                  <c:v>2.4628519258006483</c:v>
                </c:pt>
                <c:pt idx="7906">
                  <c:v>2.4620166764129112</c:v>
                </c:pt>
                <c:pt idx="7907">
                  <c:v>2.4610300101461715</c:v>
                </c:pt>
                <c:pt idx="7908">
                  <c:v>2.4598921501350324</c:v>
                </c:pt>
                <c:pt idx="7909">
                  <c:v>2.4586033536976637</c:v>
                </c:pt>
                <c:pt idx="7910">
                  <c:v>2.4571639122738373</c:v>
                </c:pt>
                <c:pt idx="7911">
                  <c:v>2.455574151354778</c:v>
                </c:pt>
                <c:pt idx="7912">
                  <c:v>2.4538344304048367</c:v>
                </c:pt>
                <c:pt idx="7913">
                  <c:v>2.4519451427750507</c:v>
                </c:pt>
                <c:pt idx="7914">
                  <c:v>2.4499067156085781</c:v>
                </c:pt>
                <c:pt idx="7915">
                  <c:v>2.4477196097380878</c:v>
                </c:pt>
                <c:pt idx="7916">
                  <c:v>2.4453843195751217</c:v>
                </c:pt>
                <c:pt idx="7917">
                  <c:v>2.4429013729914599</c:v>
                </c:pt>
                <c:pt idx="7918">
                  <c:v>2.4402713311925672</c:v>
                </c:pt>
                <c:pt idx="7919">
                  <c:v>2.4374947885831442</c:v>
                </c:pt>
                <c:pt idx="7920">
                  <c:v>2.4345723726248467</c:v>
                </c:pt>
                <c:pt idx="7921">
                  <c:v>2.43150474368622</c:v>
                </c:pt>
                <c:pt idx="7922">
                  <c:v>2.4282925948849097</c:v>
                </c:pt>
                <c:pt idx="7923">
                  <c:v>2.4249366519222395</c:v>
                </c:pt>
                <c:pt idx="7924">
                  <c:v>2.421437672910141</c:v>
                </c:pt>
                <c:pt idx="7925">
                  <c:v>2.4177964481906411</c:v>
                </c:pt>
                <c:pt idx="7926">
                  <c:v>2.4140138001477958</c:v>
                </c:pt>
                <c:pt idx="7927">
                  <c:v>2.4100905830123391</c:v>
                </c:pt>
                <c:pt idx="7928">
                  <c:v>2.4060276826589506</c:v>
                </c:pt>
                <c:pt idx="7929">
                  <c:v>2.401826016396388</c:v>
                </c:pt>
                <c:pt idx="7930">
                  <c:v>2.3974865327504005</c:v>
                </c:pt>
                <c:pt idx="7931">
                  <c:v>2.3930102112396514</c:v>
                </c:pt>
                <c:pt idx="7932">
                  <c:v>2.3883980621446885</c:v>
                </c:pt>
                <c:pt idx="7933">
                  <c:v>2.3836511262700038</c:v>
                </c:pt>
                <c:pt idx="7934">
                  <c:v>2.3787704746994103</c:v>
                </c:pt>
                <c:pt idx="7935">
                  <c:v>2.373757208544665</c:v>
                </c:pt>
                <c:pt idx="7936">
                  <c:v>2.3686124586876391</c:v>
                </c:pt>
                <c:pt idx="7937">
                  <c:v>2.363337385515945</c:v>
                </c:pt>
                <c:pt idx="7938">
                  <c:v>2.3579331786523099</c:v>
                </c:pt>
                <c:pt idx="7939">
                  <c:v>2.3524010566776687</c:v>
                </c:pt>
                <c:pt idx="7940">
                  <c:v>2.346742266848187</c:v>
                </c:pt>
                <c:pt idx="7941">
                  <c:v>2.3409580848063207</c:v>
                </c:pt>
                <c:pt idx="7942">
                  <c:v>2.3350498142859442</c:v>
                </c:pt>
                <c:pt idx="7943">
                  <c:v>2.3290187868118797</c:v>
                </c:pt>
                <c:pt idx="7944">
                  <c:v>2.3228663613936837</c:v>
                </c:pt>
                <c:pt idx="7945">
                  <c:v>2.3165939242141276</c:v>
                </c:pt>
                <c:pt idx="7946">
                  <c:v>2.3102028883122281</c:v>
                </c:pt>
                <c:pt idx="7947">
                  <c:v>2.3036946932611717</c:v>
                </c:pt>
                <c:pt idx="7948">
                  <c:v>2.2970708048412201</c:v>
                </c:pt>
                <c:pt idx="7949">
                  <c:v>2.2903327147076689</c:v>
                </c:pt>
                <c:pt idx="7950">
                  <c:v>2.2834819400541502</c:v>
                </c:pt>
                <c:pt idx="7951">
                  <c:v>2.2765200232712943</c:v>
                </c:pt>
                <c:pt idx="7952">
                  <c:v>2.2694485316010575</c:v>
                </c:pt>
                <c:pt idx="7953">
                  <c:v>2.2622690567866979</c:v>
                </c:pt>
                <c:pt idx="7954">
                  <c:v>2.2549832147187687</c:v>
                </c:pt>
                <c:pt idx="7955">
                  <c:v>2.2475926450771255</c:v>
                </c:pt>
                <c:pt idx="7956">
                  <c:v>2.2400990109691992</c:v>
                </c:pt>
                <c:pt idx="7957">
                  <c:v>2.232503998564773</c:v>
                </c:pt>
                <c:pt idx="7958">
                  <c:v>2.2248093167272414</c:v>
                </c:pt>
                <c:pt idx="7959">
                  <c:v>2.2170166966418057</c:v>
                </c:pt>
                <c:pt idx="7960">
                  <c:v>2.2091278914405237</c:v>
                </c:pt>
                <c:pt idx="7961">
                  <c:v>2.2011446758246302</c:v>
                </c:pt>
                <c:pt idx="7962">
                  <c:v>2.1930688456841403</c:v>
                </c:pt>
                <c:pt idx="7963">
                  <c:v>2.1849022177150719</c:v>
                </c:pt>
                <c:pt idx="7964">
                  <c:v>2.1766466290343374</c:v>
                </c:pt>
                <c:pt idx="7965">
                  <c:v>2.1683039367926842</c:v>
                </c:pt>
                <c:pt idx="7966">
                  <c:v>2.1598760177857126</c:v>
                </c:pt>
                <c:pt idx="7967">
                  <c:v>2.151364768063277</c:v>
                </c:pt>
                <c:pt idx="7968">
                  <c:v>2.142772102537478</c:v>
                </c:pt>
                <c:pt idx="7969">
                  <c:v>2.1340999545893626</c:v>
                </c:pt>
                <c:pt idx="7970">
                  <c:v>2.1253502756747191</c:v>
                </c:pt>
                <c:pt idx="7971">
                  <c:v>2.1165250349289328</c:v>
                </c:pt>
                <c:pt idx="7972">
                  <c:v>2.1076262187714137</c:v>
                </c:pt>
                <c:pt idx="7973">
                  <c:v>2.0986558305094927</c:v>
                </c:pt>
                <c:pt idx="7974">
                  <c:v>2.0896158899423312</c:v>
                </c:pt>
                <c:pt idx="7975">
                  <c:v>2.0805084329647832</c:v>
                </c:pt>
                <c:pt idx="7976">
                  <c:v>2.0713355111715872</c:v>
                </c:pt>
                <c:pt idx="7977">
                  <c:v>2.0620991914620994</c:v>
                </c:pt>
                <c:pt idx="7978">
                  <c:v>2.0528015556456878</c:v>
                </c:pt>
                <c:pt idx="7979">
                  <c:v>2.0434447000481848</c:v>
                </c:pt>
                <c:pt idx="7980">
                  <c:v>2.0340307351193854</c:v>
                </c:pt>
                <c:pt idx="7981">
                  <c:v>2.024561785042081</c:v>
                </c:pt>
                <c:pt idx="7982">
                  <c:v>2.0150399873425617</c:v>
                </c:pt>
                <c:pt idx="7983">
                  <c:v>2.0054674925030707</c:v>
                </c:pt>
                <c:pt idx="7984">
                  <c:v>1.9958464635762607</c:v>
                </c:pt>
                <c:pt idx="7985">
                  <c:v>1.9861790758018445</c:v>
                </c:pt>
                <c:pt idx="7986">
                  <c:v>1.9764675162258509</c:v>
                </c:pt>
                <c:pt idx="7987">
                  <c:v>1.9667139833224001</c:v>
                </c:pt>
                <c:pt idx="7988">
                  <c:v>1.9569206866184981</c:v>
                </c:pt>
                <c:pt idx="7989">
                  <c:v>1.9470898463217743</c:v>
                </c:pt>
                <c:pt idx="7990">
                  <c:v>1.9372236929515958</c:v>
                </c:pt>
                <c:pt idx="7991">
                  <c:v>1.9273244669735439</c:v>
                </c:pt>
                <c:pt idx="7992">
                  <c:v>1.917394418437554</c:v>
                </c:pt>
                <c:pt idx="7993">
                  <c:v>1.9074358066199033</c:v>
                </c:pt>
                <c:pt idx="7994">
                  <c:v>1.897450899669026</c:v>
                </c:pt>
                <c:pt idx="7995">
                  <c:v>1.8874419742556041</c:v>
                </c:pt>
                <c:pt idx="7996">
                  <c:v>1.877411315226754</c:v>
                </c:pt>
                <c:pt idx="7997">
                  <c:v>1.8673612152647476</c:v>
                </c:pt>
                <c:pt idx="7998">
                  <c:v>1.85729397455009</c:v>
                </c:pt>
                <c:pt idx="7999">
                  <c:v>1.8472119004293288</c:v>
                </c:pt>
                <c:pt idx="8000">
                  <c:v>1.8371173070874618</c:v>
                </c:pt>
                <c:pt idx="8001">
                  <c:v>1.8270125152251622</c:v>
                </c:pt>
                <c:pt idx="8002">
                  <c:v>1.8168998517408526</c:v>
                </c:pt>
                <c:pt idx="8003">
                  <c:v>1.8067816494175384</c:v>
                </c:pt>
                <c:pt idx="8004">
                  <c:v>1.7966602466146597</c:v>
                </c:pt>
                <c:pt idx="8005">
                  <c:v>1.7865379869646743</c:v>
                </c:pt>
                <c:pt idx="8006">
                  <c:v>1.7764172190746212</c:v>
                </c:pt>
                <c:pt idx="8007">
                  <c:v>1.7663002962323588</c:v>
                </c:pt>
                <c:pt idx="8008">
                  <c:v>1.7561895761176061</c:v>
                </c:pt>
                <c:pt idx="8009">
                  <c:v>1.7460874205175849</c:v>
                </c:pt>
                <c:pt idx="8010">
                  <c:v>1.735996195047067</c:v>
                </c:pt>
                <c:pt idx="8011">
                  <c:v>1.725918268872872</c:v>
                </c:pt>
                <c:pt idx="8012">
                  <c:v>1.7158560144423038</c:v>
                </c:pt>
                <c:pt idx="8013">
                  <c:v>1.7058118072156496</c:v>
                </c:pt>
                <c:pt idx="8014">
                  <c:v>1.695788025402134</c:v>
                </c:pt>
                <c:pt idx="8015">
                  <c:v>1.6857870496993057</c:v>
                </c:pt>
                <c:pt idx="8016">
                  <c:v>1.6758112630352771</c:v>
                </c:pt>
                <c:pt idx="8017">
                  <c:v>1.6658630503135998</c:v>
                </c:pt>
                <c:pt idx="8018">
                  <c:v>1.6559447981602848</c:v>
                </c:pt>
                <c:pt idx="8019">
                  <c:v>1.6460588946723891</c:v>
                </c:pt>
                <c:pt idx="8020">
                  <c:v>1.6362077291678656</c:v>
                </c:pt>
                <c:pt idx="8021">
                  <c:v>1.6263936919358428</c:v>
                </c:pt>
                <c:pt idx="8022">
                  <c:v>1.6166191739869737</c:v>
                </c:pt>
                <c:pt idx="8023">
                  <c:v>1.6068865668028927</c:v>
                </c:pt>
                <c:pt idx="8024">
                  <c:v>1.5971982620843634</c:v>
                </c:pt>
                <c:pt idx="8025">
                  <c:v>1.5875566514970358</c:v>
                </c:pt>
                <c:pt idx="8026">
                  <c:v>1.5779641264141853</c:v>
                </c:pt>
                <c:pt idx="8027">
                  <c:v>1.5684230776554811</c:v>
                </c:pt>
                <c:pt idx="8028">
                  <c:v>1.5589358952207231</c:v>
                </c:pt>
                <c:pt idx="8029">
                  <c:v>1.5495049680177482</c:v>
                </c:pt>
                <c:pt idx="8030">
                  <c:v>1.5401326835831939</c:v>
                </c:pt>
                <c:pt idx="8031">
                  <c:v>1.5308214277952414</c:v>
                </c:pt>
                <c:pt idx="8032">
                  <c:v>1.5215735845768981</c:v>
                </c:pt>
                <c:pt idx="8033">
                  <c:v>1.5123915355888393</c:v>
                </c:pt>
                <c:pt idx="8034">
                  <c:v>1.5032776599102697</c:v>
                </c:pt>
                <c:pt idx="8035">
                  <c:v>1.4942343337066375</c:v>
                </c:pt>
                <c:pt idx="8036">
                  <c:v>1.4852639298827401</c:v>
                </c:pt>
                <c:pt idx="8037">
                  <c:v>1.4763688177196712</c:v>
                </c:pt>
                <c:pt idx="8038">
                  <c:v>1.4675513624943406</c:v>
                </c:pt>
                <c:pt idx="8039">
                  <c:v>1.4588139250797347</c:v>
                </c:pt>
                <c:pt idx="8040">
                  <c:v>1.4501588615246435</c:v>
                </c:pt>
                <c:pt idx="8041">
                  <c:v>1.4415885226109604</c:v>
                </c:pt>
                <c:pt idx="8042">
                  <c:v>1.4331052533871851</c:v>
                </c:pt>
                <c:pt idx="8043">
                  <c:v>1.4247113926762198</c:v>
                </c:pt>
                <c:pt idx="8044">
                  <c:v>1.4164092725559752</c:v>
                </c:pt>
                <c:pt idx="8045">
                  <c:v>1.4082012178110688</c:v>
                </c:pt>
                <c:pt idx="8046">
                  <c:v>1.4000895453538171</c:v>
                </c:pt>
                <c:pt idx="8047">
                  <c:v>1.3920765636130914</c:v>
                </c:pt>
                <c:pt idx="8048">
                  <c:v>1.3841645718891435</c:v>
                </c:pt>
                <c:pt idx="8049">
                  <c:v>1.3763558596730667</c:v>
                </c:pt>
                <c:pt idx="8050">
                  <c:v>1.3686527059290565</c:v>
                </c:pt>
                <c:pt idx="8051">
                  <c:v>1.361057378338274</c:v>
                </c:pt>
                <c:pt idx="8052">
                  <c:v>1.3535721325026029</c:v>
                </c:pt>
                <c:pt idx="8053">
                  <c:v>1.3461992111072112</c:v>
                </c:pt>
                <c:pt idx="8054">
                  <c:v>1.33894084304056</c:v>
                </c:pt>
                <c:pt idx="8055">
                  <c:v>1.3317992424707257</c:v>
                </c:pt>
                <c:pt idx="8056">
                  <c:v>1.3247766078772218</c:v>
                </c:pt>
                <c:pt idx="8057">
                  <c:v>1.3178751210372677</c:v>
                </c:pt>
                <c:pt idx="8058">
                  <c:v>1.3110969459660993</c:v>
                </c:pt>
                <c:pt idx="8059">
                  <c:v>1.304444227810637</c:v>
                </c:pt>
                <c:pt idx="8060">
                  <c:v>1.2979190916964281</c:v>
                </c:pt>
                <c:pt idx="8061">
                  <c:v>1.2915236415276727</c:v>
                </c:pt>
                <c:pt idx="8062">
                  <c:v>1.2852599587406446</c:v>
                </c:pt>
                <c:pt idx="8063">
                  <c:v>1.2791301010109175</c:v>
                </c:pt>
                <c:pt idx="8064">
                  <c:v>1.273136100915061</c:v>
                </c:pt>
                <c:pt idx="8065">
                  <c:v>1.267279964547936</c:v>
                </c:pt>
                <c:pt idx="8066">
                  <c:v>1.261563670096737</c:v>
                </c:pt>
                <c:pt idx="8067">
                  <c:v>1.2559891663735605</c:v>
                </c:pt>
                <c:pt idx="8068">
                  <c:v>1.2505583713082671</c:v>
                </c:pt>
                <c:pt idx="8069">
                  <c:v>1.2452731704040298</c:v>
                </c:pt>
                <c:pt idx="8070">
                  <c:v>1.2401354151581319</c:v>
                </c:pt>
                <c:pt idx="8071">
                  <c:v>1.2351469214508757</c:v>
                </c:pt>
                <c:pt idx="8072">
                  <c:v>1.2303094679060267</c:v>
                </c:pt>
                <c:pt idx="8073">
                  <c:v>1.2256247942262777</c:v>
                </c:pt>
                <c:pt idx="8074">
                  <c:v>1.2210945995078109</c:v>
                </c:pt>
                <c:pt idx="8075">
                  <c:v>1.2167205405381258</c:v>
                </c:pt>
                <c:pt idx="8076">
                  <c:v>1.2125042300818758</c:v>
                </c:pt>
                <c:pt idx="8077">
                  <c:v>1.2084472351595059</c:v>
                </c:pt>
                <c:pt idx="8078">
                  <c:v>1.2045510753239668</c:v>
                </c:pt>
                <c:pt idx="8079">
                  <c:v>1.2008172209409682</c:v>
                </c:pt>
                <c:pt idx="8080">
                  <c:v>1.1972470914784195</c:v>
                </c:pt>
                <c:pt idx="8081">
                  <c:v>1.1938420538110721</c:v>
                </c:pt>
                <c:pt idx="8082">
                  <c:v>1.1906034205463814</c:v>
                </c:pt>
                <c:pt idx="8083">
                  <c:v>1.1875324483779048</c:v>
                </c:pt>
                <c:pt idx="8084">
                  <c:v>1.1846303364725463</c:v>
                </c:pt>
                <c:pt idx="8085">
                  <c:v>1.181898224898118</c:v>
                </c:pt>
                <c:pt idx="8086">
                  <c:v>1.1793371930976297</c:v>
                </c:pt>
                <c:pt idx="8087">
                  <c:v>1.1769482584167801</c:v>
                </c:pt>
                <c:pt idx="8088">
                  <c:v>1.1747323746910001</c:v>
                </c:pt>
                <c:pt idx="8089">
                  <c:v>1.172690430898286</c:v>
                </c:pt>
                <c:pt idx="8090">
                  <c:v>1.170823249883955</c:v>
                </c:pt>
                <c:pt idx="8091">
                  <c:v>1.1691315871631576</c:v>
                </c:pt>
                <c:pt idx="8092">
                  <c:v>1.1676161298068093</c:v>
                </c:pt>
                <c:pt idx="8093">
                  <c:v>1.1662774954162172</c:v>
                </c:pt>
                <c:pt idx="8094">
                  <c:v>1.1651162311914243</c:v>
                </c:pt>
                <c:pt idx="8095">
                  <c:v>1.1641328130977724</c:v>
                </c:pt>
                <c:pt idx="8096">
                  <c:v>1.1633276451348677</c:v>
                </c:pt>
                <c:pt idx="8097">
                  <c:v>1.1627010587116213</c:v>
                </c:pt>
                <c:pt idx="8098">
                  <c:v>1.162253312130465</c:v>
                </c:pt>
                <c:pt idx="8099">
                  <c:v>1.1619845901834478</c:v>
                </c:pt>
                <c:pt idx="8100">
                  <c:v>1.1618950038622251</c:v>
                </c:pt>
                <c:pt idx="8101">
                  <c:v>1.1619845901834458</c:v>
                </c:pt>
                <c:pt idx="8102">
                  <c:v>1.1622533121304599</c:v>
                </c:pt>
                <c:pt idx="8103">
                  <c:v>1.1627010587116133</c:v>
                </c:pt>
                <c:pt idx="8104">
                  <c:v>1.1633276451348578</c:v>
                </c:pt>
                <c:pt idx="8105">
                  <c:v>1.1641328130977588</c:v>
                </c:pt>
                <c:pt idx="8106">
                  <c:v>1.1651162311914081</c:v>
                </c:pt>
                <c:pt idx="8107">
                  <c:v>1.1662774954161983</c:v>
                </c:pt>
                <c:pt idx="8108">
                  <c:v>1.1676161298067878</c:v>
                </c:pt>
                <c:pt idx="8109">
                  <c:v>1.1691315871631338</c:v>
                </c:pt>
                <c:pt idx="8110">
                  <c:v>1.1708232498839279</c:v>
                </c:pt>
                <c:pt idx="8111">
                  <c:v>1.1726904308982582</c:v>
                </c:pt>
                <c:pt idx="8112">
                  <c:v>1.1747323746909677</c:v>
                </c:pt>
                <c:pt idx="8113">
                  <c:v>1.1769482584167443</c:v>
                </c:pt>
                <c:pt idx="8114">
                  <c:v>1.179337193097592</c:v>
                </c:pt>
                <c:pt idx="8115">
                  <c:v>1.1818982248980781</c:v>
                </c:pt>
                <c:pt idx="8116">
                  <c:v>1.1846303364725068</c:v>
                </c:pt>
                <c:pt idx="8117">
                  <c:v>1.1875324483778593</c:v>
                </c:pt>
                <c:pt idx="8118">
                  <c:v>1.1906034205463365</c:v>
                </c:pt>
                <c:pt idx="8119">
                  <c:v>1.1938420538110222</c:v>
                </c:pt>
                <c:pt idx="8120">
                  <c:v>1.1972470914783695</c:v>
                </c:pt>
                <c:pt idx="8121">
                  <c:v>1.2008172209409127</c:v>
                </c:pt>
                <c:pt idx="8122">
                  <c:v>1.2045510753239086</c:v>
                </c:pt>
                <c:pt idx="8123">
                  <c:v>1.2084472351594444</c:v>
                </c:pt>
                <c:pt idx="8124">
                  <c:v>1.2125042300818134</c:v>
                </c:pt>
                <c:pt idx="8125">
                  <c:v>1.2167205405380639</c:v>
                </c:pt>
                <c:pt idx="8126">
                  <c:v>1.2210945995077438</c:v>
                </c:pt>
                <c:pt idx="8127">
                  <c:v>1.2256247942262117</c:v>
                </c:pt>
                <c:pt idx="8128">
                  <c:v>1.2303094679059539</c:v>
                </c:pt>
                <c:pt idx="8129">
                  <c:v>1.2351469214508008</c:v>
                </c:pt>
                <c:pt idx="8130">
                  <c:v>1.2401354151580553</c:v>
                </c:pt>
                <c:pt idx="8131">
                  <c:v>1.2452731704039506</c:v>
                </c:pt>
                <c:pt idx="8132">
                  <c:v>1.2505583713081845</c:v>
                </c:pt>
                <c:pt idx="8133">
                  <c:v>1.2559891663734766</c:v>
                </c:pt>
                <c:pt idx="8134">
                  <c:v>1.261563670096655</c:v>
                </c:pt>
                <c:pt idx="8135">
                  <c:v>1.2672799645478481</c:v>
                </c:pt>
                <c:pt idx="8136">
                  <c:v>1.2731361009149758</c:v>
                </c:pt>
                <c:pt idx="8137">
                  <c:v>1.2791301010108251</c:v>
                </c:pt>
                <c:pt idx="8138">
                  <c:v>1.28525995874055</c:v>
                </c:pt>
                <c:pt idx="8139">
                  <c:v>1.2915236415275761</c:v>
                </c:pt>
                <c:pt idx="8140">
                  <c:v>1.2979190916963304</c:v>
                </c:pt>
                <c:pt idx="8141">
                  <c:v>1.3044442278105426</c:v>
                </c:pt>
                <c:pt idx="8142">
                  <c:v>1.311096945965996</c:v>
                </c:pt>
                <c:pt idx="8143">
                  <c:v>1.3178751210371686</c:v>
                </c:pt>
                <c:pt idx="8144">
                  <c:v>1.324776607877115</c:v>
                </c:pt>
                <c:pt idx="8145">
                  <c:v>1.3317992424706235</c:v>
                </c:pt>
                <c:pt idx="8146">
                  <c:v>1.3389408430404497</c:v>
                </c:pt>
                <c:pt idx="8147">
                  <c:v>1.3461992111070986</c:v>
                </c:pt>
                <c:pt idx="8148">
                  <c:v>1.3535721325024894</c:v>
                </c:pt>
                <c:pt idx="8149">
                  <c:v>1.3610573783381581</c:v>
                </c:pt>
                <c:pt idx="8150">
                  <c:v>1.3686527059289475</c:v>
                </c:pt>
                <c:pt idx="8151">
                  <c:v>1.3763558596729482</c:v>
                </c:pt>
                <c:pt idx="8152">
                  <c:v>1.3841645718890307</c:v>
                </c:pt>
                <c:pt idx="8153">
                  <c:v>1.3920765636129697</c:v>
                </c:pt>
                <c:pt idx="8154">
                  <c:v>1.4000895453537021</c:v>
                </c:pt>
                <c:pt idx="8155">
                  <c:v>1.4082012178109435</c:v>
                </c:pt>
                <c:pt idx="8156">
                  <c:v>1.4164092725558495</c:v>
                </c:pt>
                <c:pt idx="8157">
                  <c:v>1.4247113926760921</c:v>
                </c:pt>
                <c:pt idx="8158">
                  <c:v>1.433105253387057</c:v>
                </c:pt>
                <c:pt idx="8159">
                  <c:v>1.441588522610838</c:v>
                </c:pt>
                <c:pt idx="8160">
                  <c:v>1.4501588615245125</c:v>
                </c:pt>
                <c:pt idx="8161">
                  <c:v>1.4588139250796099</c:v>
                </c:pt>
                <c:pt idx="8162">
                  <c:v>1.4675513624942076</c:v>
                </c:pt>
                <c:pt idx="8163">
                  <c:v>1.4763688177195444</c:v>
                </c:pt>
                <c:pt idx="8164">
                  <c:v>1.485263929882604</c:v>
                </c:pt>
                <c:pt idx="8165">
                  <c:v>1.4942343337065001</c:v>
                </c:pt>
                <c:pt idx="8166">
                  <c:v>1.5032776599101314</c:v>
                </c:pt>
                <c:pt idx="8167">
                  <c:v>1.5123915355886999</c:v>
                </c:pt>
                <c:pt idx="8168">
                  <c:v>1.5215735845767662</c:v>
                </c:pt>
                <c:pt idx="8169">
                  <c:v>1.5308214277950998</c:v>
                </c:pt>
                <c:pt idx="8170">
                  <c:v>1.54013268358306</c:v>
                </c:pt>
                <c:pt idx="8171">
                  <c:v>1.5495049680176038</c:v>
                </c:pt>
                <c:pt idx="8172">
                  <c:v>1.5589358952205872</c:v>
                </c:pt>
                <c:pt idx="8173">
                  <c:v>1.568423077655337</c:v>
                </c:pt>
                <c:pt idx="8174">
                  <c:v>1.5779641264140398</c:v>
                </c:pt>
                <c:pt idx="8175">
                  <c:v>1.5875566514968902</c:v>
                </c:pt>
                <c:pt idx="8176">
                  <c:v>1.597198262084216</c:v>
                </c:pt>
                <c:pt idx="8177">
                  <c:v>1.6068865668027537</c:v>
                </c:pt>
                <c:pt idx="8178">
                  <c:v>1.6166191739868252</c:v>
                </c:pt>
                <c:pt idx="8179">
                  <c:v>1.6263936919357023</c:v>
                </c:pt>
                <c:pt idx="8180">
                  <c:v>1.6362077291677162</c:v>
                </c:pt>
                <c:pt idx="8181">
                  <c:v>1.6460588946722481</c:v>
                </c:pt>
                <c:pt idx="8182">
                  <c:v>1.6559447981601332</c:v>
                </c:pt>
                <c:pt idx="8183">
                  <c:v>1.6658630503134482</c:v>
                </c:pt>
                <c:pt idx="8184">
                  <c:v>1.6758112630351238</c:v>
                </c:pt>
                <c:pt idx="8185">
                  <c:v>1.6857870496991525</c:v>
                </c:pt>
                <c:pt idx="8186">
                  <c:v>1.6957880254019901</c:v>
                </c:pt>
                <c:pt idx="8187">
                  <c:v>1.7058118072154962</c:v>
                </c:pt>
                <c:pt idx="8188">
                  <c:v>1.7158560144421591</c:v>
                </c:pt>
                <c:pt idx="8189">
                  <c:v>1.7259182688727193</c:v>
                </c:pt>
                <c:pt idx="8190">
                  <c:v>1.7359961950469134</c:v>
                </c:pt>
                <c:pt idx="8191">
                  <c:v>1.7460874205174306</c:v>
                </c:pt>
                <c:pt idx="8192">
                  <c:v>1.7561895761174515</c:v>
                </c:pt>
                <c:pt idx="8193">
                  <c:v>1.7663002962322054</c:v>
                </c:pt>
                <c:pt idx="8194">
                  <c:v>1.776417219074466</c:v>
                </c:pt>
                <c:pt idx="8195">
                  <c:v>1.7865379869645299</c:v>
                </c:pt>
                <c:pt idx="8196">
                  <c:v>1.7966602466145059</c:v>
                </c:pt>
                <c:pt idx="8197">
                  <c:v>1.8067816494173921</c:v>
                </c:pt>
                <c:pt idx="8198">
                  <c:v>1.8168998517406978</c:v>
                </c:pt>
                <c:pt idx="8199">
                  <c:v>1.8270125152250081</c:v>
                </c:pt>
                <c:pt idx="8200">
                  <c:v>1.8371173070873077</c:v>
                </c:pt>
                <c:pt idx="8201">
                  <c:v>1.847211900429174</c:v>
                </c:pt>
                <c:pt idx="8202">
                  <c:v>1.8572939745499444</c:v>
                </c:pt>
                <c:pt idx="8203">
                  <c:v>1.8673612152645938</c:v>
                </c:pt>
                <c:pt idx="8204">
                  <c:v>1.8774113152266099</c:v>
                </c:pt>
                <c:pt idx="8205">
                  <c:v>1.8874419742554505</c:v>
                </c:pt>
                <c:pt idx="8206">
                  <c:v>1.8974508996688821</c:v>
                </c:pt>
                <c:pt idx="8207">
                  <c:v>1.9074358066197521</c:v>
                </c:pt>
                <c:pt idx="8208">
                  <c:v>1.9173944184374014</c:v>
                </c:pt>
                <c:pt idx="8209">
                  <c:v>1.9273244669733913</c:v>
                </c:pt>
                <c:pt idx="8210">
                  <c:v>1.9372236929514441</c:v>
                </c:pt>
                <c:pt idx="8211">
                  <c:v>1.9470898463216322</c:v>
                </c:pt>
                <c:pt idx="8212">
                  <c:v>1.9569206866183493</c:v>
                </c:pt>
                <c:pt idx="8213">
                  <c:v>1.9667139833222604</c:v>
                </c:pt>
                <c:pt idx="8214">
                  <c:v>1.9764675162257035</c:v>
                </c:pt>
                <c:pt idx="8215">
                  <c:v>1.9861790758017062</c:v>
                </c:pt>
                <c:pt idx="8216">
                  <c:v>1.9958464635761135</c:v>
                </c:pt>
                <c:pt idx="8217">
                  <c:v>2.005467492502925</c:v>
                </c:pt>
                <c:pt idx="8218">
                  <c:v>2.0150399873424183</c:v>
                </c:pt>
                <c:pt idx="8219">
                  <c:v>2.0245617850419375</c:v>
                </c:pt>
                <c:pt idx="8220">
                  <c:v>2.0340307351192481</c:v>
                </c:pt>
                <c:pt idx="8221">
                  <c:v>2.0434447000480414</c:v>
                </c:pt>
                <c:pt idx="8222">
                  <c:v>2.0528015556455541</c:v>
                </c:pt>
                <c:pt idx="8223">
                  <c:v>2.0620991914619582</c:v>
                </c:pt>
                <c:pt idx="8224">
                  <c:v>2.0713355111714566</c:v>
                </c:pt>
                <c:pt idx="8225">
                  <c:v>2.0805084329646442</c:v>
                </c:pt>
                <c:pt idx="8226">
                  <c:v>2.0896158899421917</c:v>
                </c:pt>
                <c:pt idx="8227">
                  <c:v>2.0986558305093568</c:v>
                </c:pt>
                <c:pt idx="8228">
                  <c:v>2.107626218771276</c:v>
                </c:pt>
                <c:pt idx="8229">
                  <c:v>2.1165250349288023</c:v>
                </c:pt>
                <c:pt idx="8230">
                  <c:v>2.1253502756745846</c:v>
                </c:pt>
                <c:pt idx="8231">
                  <c:v>2.1340999545892378</c:v>
                </c:pt>
                <c:pt idx="8232">
                  <c:v>2.1427721025373452</c:v>
                </c:pt>
                <c:pt idx="8233">
                  <c:v>2.1513647680631549</c:v>
                </c:pt>
                <c:pt idx="8234">
                  <c:v>2.1598760177855834</c:v>
                </c:pt>
                <c:pt idx="8235">
                  <c:v>2.1683039367925563</c:v>
                </c:pt>
                <c:pt idx="8236">
                  <c:v>2.1766466290342086</c:v>
                </c:pt>
                <c:pt idx="8237">
                  <c:v>2.1849022177149466</c:v>
                </c:pt>
                <c:pt idx="8238">
                  <c:v>2.1930688456840235</c:v>
                </c:pt>
                <c:pt idx="8239">
                  <c:v>2.2011446758245081</c:v>
                </c:pt>
                <c:pt idx="8240">
                  <c:v>2.20912789144041</c:v>
                </c:pt>
                <c:pt idx="8241">
                  <c:v>2.2170166966416862</c:v>
                </c:pt>
                <c:pt idx="8242">
                  <c:v>2.2248093167271312</c:v>
                </c:pt>
                <c:pt idx="8243">
                  <c:v>2.2325039985646562</c:v>
                </c:pt>
                <c:pt idx="8244">
                  <c:v>2.2400990109690841</c:v>
                </c:pt>
                <c:pt idx="8245">
                  <c:v>2.2475926450770127</c:v>
                </c:pt>
                <c:pt idx="8246">
                  <c:v>2.2549832147186581</c:v>
                </c:pt>
                <c:pt idx="8247">
                  <c:v>2.262269056786594</c:v>
                </c:pt>
                <c:pt idx="8248">
                  <c:v>2.2694485316009487</c:v>
                </c:pt>
                <c:pt idx="8249">
                  <c:v>2.2765200232711935</c:v>
                </c:pt>
                <c:pt idx="8250">
                  <c:v>2.2834819400540449</c:v>
                </c:pt>
                <c:pt idx="8251">
                  <c:v>2.2903327147075649</c:v>
                </c:pt>
                <c:pt idx="8252">
                  <c:v>2.2970708048411201</c:v>
                </c:pt>
                <c:pt idx="8253">
                  <c:v>2.3036946932610718</c:v>
                </c:pt>
                <c:pt idx="8254">
                  <c:v>2.3102028883121313</c:v>
                </c:pt>
                <c:pt idx="8255">
                  <c:v>2.316593924214033</c:v>
                </c:pt>
                <c:pt idx="8256">
                  <c:v>2.3228663613935967</c:v>
                </c:pt>
                <c:pt idx="8257">
                  <c:v>2.3290187868117873</c:v>
                </c:pt>
                <c:pt idx="8258">
                  <c:v>2.3350498142858571</c:v>
                </c:pt>
                <c:pt idx="8259">
                  <c:v>2.3409580848062301</c:v>
                </c:pt>
                <c:pt idx="8260">
                  <c:v>2.3467422668480999</c:v>
                </c:pt>
                <c:pt idx="8261">
                  <c:v>2.3524010566775835</c:v>
                </c:pt>
                <c:pt idx="8262">
                  <c:v>2.3579331786522251</c:v>
                </c:pt>
                <c:pt idx="8263">
                  <c:v>2.3633373855158659</c:v>
                </c:pt>
                <c:pt idx="8264">
                  <c:v>2.3686124586875592</c:v>
                </c:pt>
                <c:pt idx="8265">
                  <c:v>2.3737572085445939</c:v>
                </c:pt>
                <c:pt idx="8266">
                  <c:v>2.3787704746993348</c:v>
                </c:pt>
                <c:pt idx="8267">
                  <c:v>2.3836511262699358</c:v>
                </c:pt>
                <c:pt idx="8268">
                  <c:v>2.3883980621446188</c:v>
                </c:pt>
                <c:pt idx="8269">
                  <c:v>2.3930102112395821</c:v>
                </c:pt>
                <c:pt idx="8270">
                  <c:v>2.3974865327503347</c:v>
                </c:pt>
                <c:pt idx="8271">
                  <c:v>2.4018260163963232</c:v>
                </c:pt>
                <c:pt idx="8272">
                  <c:v>2.4060276826588907</c:v>
                </c:pt>
                <c:pt idx="8273">
                  <c:v>2.4100905830122765</c:v>
                </c:pt>
                <c:pt idx="8274">
                  <c:v>2.4140138001477403</c:v>
                </c:pt>
                <c:pt idx="8275">
                  <c:v>2.4177964481905851</c:v>
                </c:pt>
                <c:pt idx="8276">
                  <c:v>2.4214376729100899</c:v>
                </c:pt>
                <c:pt idx="8277">
                  <c:v>2.4249366519221862</c:v>
                </c:pt>
                <c:pt idx="8278">
                  <c:v>2.4282925948848577</c:v>
                </c:pt>
                <c:pt idx="8279">
                  <c:v>2.4315047436861739</c:v>
                </c:pt>
                <c:pt idx="8280">
                  <c:v>2.4345723726248001</c:v>
                </c:pt>
                <c:pt idx="8281">
                  <c:v>2.4374947885831042</c:v>
                </c:pt>
                <c:pt idx="8282">
                  <c:v>2.4402713311925255</c:v>
                </c:pt>
                <c:pt idx="8283">
                  <c:v>2.4429013729914231</c:v>
                </c:pt>
                <c:pt idx="8284">
                  <c:v>2.4453843195750853</c:v>
                </c:pt>
                <c:pt idx="8285">
                  <c:v>2.4477196097380554</c:v>
                </c:pt>
                <c:pt idx="8286">
                  <c:v>2.4499067156085461</c:v>
                </c:pt>
                <c:pt idx="8287">
                  <c:v>2.4519451427750187</c:v>
                </c:pt>
                <c:pt idx="8288">
                  <c:v>2.4538344304048088</c:v>
                </c:pt>
                <c:pt idx="8289">
                  <c:v>2.4555741513547531</c:v>
                </c:pt>
                <c:pt idx="8290">
                  <c:v>2.457163912273816</c:v>
                </c:pt>
                <c:pt idx="8291">
                  <c:v>2.4586033536976433</c:v>
                </c:pt>
                <c:pt idx="8292">
                  <c:v>2.4598921501350137</c:v>
                </c:pt>
                <c:pt idx="8293">
                  <c:v>2.4610300101461551</c:v>
                </c:pt>
                <c:pt idx="8294">
                  <c:v>2.4620166764128975</c:v>
                </c:pt>
                <c:pt idx="8295">
                  <c:v>2.4628519258006372</c:v>
                </c:pt>
                <c:pt idx="8296">
                  <c:v>2.4635355694120995</c:v>
                </c:pt>
                <c:pt idx="8297">
                  <c:v>2.4640674526328232</c:v>
                </c:pt>
                <c:pt idx="8298">
                  <c:v>2.4644474551684588</c:v>
                </c:pt>
                <c:pt idx="8299">
                  <c:v>2.4646754910737481</c:v>
                </c:pt>
                <c:pt idx="8300">
                  <c:v>2.4647515087732472</c:v>
                </c:pt>
                <c:pt idx="8301">
                  <c:v>2.4646754910737507</c:v>
                </c:pt>
                <c:pt idx="8302">
                  <c:v>2.4644474551684632</c:v>
                </c:pt>
                <c:pt idx="8303">
                  <c:v>2.464067452632829</c:v>
                </c:pt>
                <c:pt idx="8304">
                  <c:v>2.4635355694121084</c:v>
                </c:pt>
                <c:pt idx="8305">
                  <c:v>2.4628519258006487</c:v>
                </c:pt>
                <c:pt idx="8306">
                  <c:v>2.4620166764129112</c:v>
                </c:pt>
                <c:pt idx="8307">
                  <c:v>2.4610300101461737</c:v>
                </c:pt>
                <c:pt idx="8308">
                  <c:v>2.4598921501350328</c:v>
                </c:pt>
                <c:pt idx="8309">
                  <c:v>2.4586033536976637</c:v>
                </c:pt>
                <c:pt idx="8310">
                  <c:v>2.4571639122738378</c:v>
                </c:pt>
                <c:pt idx="8311">
                  <c:v>2.4555741513547789</c:v>
                </c:pt>
                <c:pt idx="8312">
                  <c:v>2.4538344304048376</c:v>
                </c:pt>
                <c:pt idx="8313">
                  <c:v>2.4519451427750507</c:v>
                </c:pt>
                <c:pt idx="8314">
                  <c:v>2.4499067156085794</c:v>
                </c:pt>
                <c:pt idx="8315">
                  <c:v>2.4477196097380887</c:v>
                </c:pt>
                <c:pt idx="8316">
                  <c:v>2.445384319575123</c:v>
                </c:pt>
                <c:pt idx="8317">
                  <c:v>2.4429013729914608</c:v>
                </c:pt>
                <c:pt idx="8318">
                  <c:v>2.4402713311925681</c:v>
                </c:pt>
                <c:pt idx="8319">
                  <c:v>2.4374947885831446</c:v>
                </c:pt>
                <c:pt idx="8320">
                  <c:v>2.4345723726248467</c:v>
                </c:pt>
                <c:pt idx="8321">
                  <c:v>2.4315047436862214</c:v>
                </c:pt>
                <c:pt idx="8322">
                  <c:v>2.428292594884911</c:v>
                </c:pt>
                <c:pt idx="8323">
                  <c:v>2.4249366519222404</c:v>
                </c:pt>
                <c:pt idx="8324">
                  <c:v>2.4214376729101432</c:v>
                </c:pt>
                <c:pt idx="8325">
                  <c:v>2.4177964481906442</c:v>
                </c:pt>
                <c:pt idx="8326">
                  <c:v>2.4140138001477971</c:v>
                </c:pt>
                <c:pt idx="8327">
                  <c:v>2.4100905830123391</c:v>
                </c:pt>
                <c:pt idx="8328">
                  <c:v>2.4060276826589542</c:v>
                </c:pt>
                <c:pt idx="8329">
                  <c:v>2.4018260163963912</c:v>
                </c:pt>
                <c:pt idx="8330">
                  <c:v>2.3974865327504022</c:v>
                </c:pt>
                <c:pt idx="8331">
                  <c:v>2.3930102112396536</c:v>
                </c:pt>
                <c:pt idx="8332">
                  <c:v>2.3883980621446912</c:v>
                </c:pt>
                <c:pt idx="8333">
                  <c:v>2.3836511262700073</c:v>
                </c:pt>
                <c:pt idx="8334">
                  <c:v>2.3787704746994125</c:v>
                </c:pt>
                <c:pt idx="8335">
                  <c:v>2.3737572085446672</c:v>
                </c:pt>
                <c:pt idx="8336">
                  <c:v>2.3686124586876405</c:v>
                </c:pt>
                <c:pt idx="8337">
                  <c:v>2.3633373855159472</c:v>
                </c:pt>
                <c:pt idx="8338">
                  <c:v>2.3579331786523143</c:v>
                </c:pt>
                <c:pt idx="8339">
                  <c:v>2.3524010566776719</c:v>
                </c:pt>
                <c:pt idx="8340">
                  <c:v>2.3467422668481923</c:v>
                </c:pt>
                <c:pt idx="8341">
                  <c:v>2.3409580848063238</c:v>
                </c:pt>
                <c:pt idx="8342">
                  <c:v>2.3350498142859468</c:v>
                </c:pt>
                <c:pt idx="8343">
                  <c:v>2.3290187868118828</c:v>
                </c:pt>
                <c:pt idx="8344">
                  <c:v>2.3228663613936864</c:v>
                </c:pt>
                <c:pt idx="8345">
                  <c:v>2.316593924214132</c:v>
                </c:pt>
                <c:pt idx="8346">
                  <c:v>2.3102028883122268</c:v>
                </c:pt>
                <c:pt idx="8347">
                  <c:v>2.3036946932611748</c:v>
                </c:pt>
                <c:pt idx="8348">
                  <c:v>2.2970708048412236</c:v>
                </c:pt>
                <c:pt idx="8349">
                  <c:v>2.290332714707672</c:v>
                </c:pt>
                <c:pt idx="8350">
                  <c:v>2.2834819400541542</c:v>
                </c:pt>
                <c:pt idx="8351">
                  <c:v>2.2765200232712974</c:v>
                </c:pt>
                <c:pt idx="8352">
                  <c:v>2.2694485316010597</c:v>
                </c:pt>
                <c:pt idx="8353">
                  <c:v>2.2622690567867001</c:v>
                </c:pt>
                <c:pt idx="8354">
                  <c:v>2.2549832147187732</c:v>
                </c:pt>
                <c:pt idx="8355">
                  <c:v>2.247592645077122</c:v>
                </c:pt>
                <c:pt idx="8356">
                  <c:v>2.2400990109692032</c:v>
                </c:pt>
                <c:pt idx="8357">
                  <c:v>2.2325039985647761</c:v>
                </c:pt>
                <c:pt idx="8358">
                  <c:v>2.2248093167272449</c:v>
                </c:pt>
                <c:pt idx="8359">
                  <c:v>2.2170166966418088</c:v>
                </c:pt>
                <c:pt idx="8360">
                  <c:v>2.2091278914405272</c:v>
                </c:pt>
                <c:pt idx="8361">
                  <c:v>2.2011446758246342</c:v>
                </c:pt>
                <c:pt idx="8362">
                  <c:v>2.1930688456841438</c:v>
                </c:pt>
                <c:pt idx="8363">
                  <c:v>2.1849022177150754</c:v>
                </c:pt>
                <c:pt idx="8364">
                  <c:v>2.1766466290343338</c:v>
                </c:pt>
                <c:pt idx="8365">
                  <c:v>2.1683039367926877</c:v>
                </c:pt>
                <c:pt idx="8366">
                  <c:v>2.1598760177857161</c:v>
                </c:pt>
                <c:pt idx="8367">
                  <c:v>2.1513647680632801</c:v>
                </c:pt>
                <c:pt idx="8368">
                  <c:v>2.1427721025374802</c:v>
                </c:pt>
                <c:pt idx="8369">
                  <c:v>2.1340999545893666</c:v>
                </c:pt>
                <c:pt idx="8370">
                  <c:v>2.1253502756747231</c:v>
                </c:pt>
                <c:pt idx="8371">
                  <c:v>2.1165250349289368</c:v>
                </c:pt>
                <c:pt idx="8372">
                  <c:v>2.1076262187714181</c:v>
                </c:pt>
                <c:pt idx="8373">
                  <c:v>2.0986558305094971</c:v>
                </c:pt>
                <c:pt idx="8374">
                  <c:v>2.0896158899423352</c:v>
                </c:pt>
                <c:pt idx="8375">
                  <c:v>2.0805084329647876</c:v>
                </c:pt>
                <c:pt idx="8376">
                  <c:v>2.0713355111715916</c:v>
                </c:pt>
                <c:pt idx="8377">
                  <c:v>2.0620991914621034</c:v>
                </c:pt>
                <c:pt idx="8378">
                  <c:v>2.0528015556456922</c:v>
                </c:pt>
                <c:pt idx="8379">
                  <c:v>2.0434447000481888</c:v>
                </c:pt>
                <c:pt idx="8380">
                  <c:v>2.0340307351193898</c:v>
                </c:pt>
                <c:pt idx="8381">
                  <c:v>2.0245617850420849</c:v>
                </c:pt>
                <c:pt idx="8382">
                  <c:v>2.0150399873425666</c:v>
                </c:pt>
                <c:pt idx="8383">
                  <c:v>2.0054674925030747</c:v>
                </c:pt>
                <c:pt idx="8384">
                  <c:v>1.9958464635762649</c:v>
                </c:pt>
                <c:pt idx="8385">
                  <c:v>1.9861790758018489</c:v>
                </c:pt>
                <c:pt idx="8386">
                  <c:v>1.9764675162258554</c:v>
                </c:pt>
                <c:pt idx="8387">
                  <c:v>1.9667139833224041</c:v>
                </c:pt>
                <c:pt idx="8388">
                  <c:v>1.956920686618504</c:v>
                </c:pt>
                <c:pt idx="8389">
                  <c:v>1.9470898463217787</c:v>
                </c:pt>
                <c:pt idx="8390">
                  <c:v>1.9372236929515998</c:v>
                </c:pt>
                <c:pt idx="8391">
                  <c:v>1.9273244669735481</c:v>
                </c:pt>
                <c:pt idx="8392">
                  <c:v>1.9173944184375584</c:v>
                </c:pt>
                <c:pt idx="8393">
                  <c:v>1.9074358066199082</c:v>
                </c:pt>
                <c:pt idx="8394">
                  <c:v>1.8974508996690305</c:v>
                </c:pt>
                <c:pt idx="8395">
                  <c:v>1.8874419742556081</c:v>
                </c:pt>
                <c:pt idx="8396">
                  <c:v>1.8774113152267589</c:v>
                </c:pt>
                <c:pt idx="8397">
                  <c:v>1.8673612152647527</c:v>
                </c:pt>
                <c:pt idx="8398">
                  <c:v>1.857293974550094</c:v>
                </c:pt>
                <c:pt idx="8399">
                  <c:v>1.8472119004293335</c:v>
                </c:pt>
                <c:pt idx="8400">
                  <c:v>1.8371173070874658</c:v>
                </c:pt>
                <c:pt idx="8401">
                  <c:v>1.8270125152251671</c:v>
                </c:pt>
                <c:pt idx="8402">
                  <c:v>1.8168998517408572</c:v>
                </c:pt>
                <c:pt idx="8403">
                  <c:v>1.806781649417543</c:v>
                </c:pt>
                <c:pt idx="8404">
                  <c:v>1.7966602466146644</c:v>
                </c:pt>
                <c:pt idx="8405">
                  <c:v>1.7865379869646791</c:v>
                </c:pt>
                <c:pt idx="8406">
                  <c:v>1.7764172190746259</c:v>
                </c:pt>
                <c:pt idx="8407">
                  <c:v>1.7663002962323544</c:v>
                </c:pt>
                <c:pt idx="8408">
                  <c:v>1.7561895761176101</c:v>
                </c:pt>
                <c:pt idx="8409">
                  <c:v>1.7460874205175898</c:v>
                </c:pt>
                <c:pt idx="8410">
                  <c:v>1.7359961950470715</c:v>
                </c:pt>
                <c:pt idx="8411">
                  <c:v>1.7259182688728778</c:v>
                </c:pt>
                <c:pt idx="8412">
                  <c:v>1.7158560144423092</c:v>
                </c:pt>
                <c:pt idx="8413">
                  <c:v>1.7058118072156547</c:v>
                </c:pt>
                <c:pt idx="8414">
                  <c:v>1.695788025402138</c:v>
                </c:pt>
                <c:pt idx="8415">
                  <c:v>1.6857870496993101</c:v>
                </c:pt>
                <c:pt idx="8416">
                  <c:v>1.6758112630352726</c:v>
                </c:pt>
                <c:pt idx="8417">
                  <c:v>1.6658630503136052</c:v>
                </c:pt>
                <c:pt idx="8418">
                  <c:v>1.6559447981602893</c:v>
                </c:pt>
                <c:pt idx="8419">
                  <c:v>1.6460588946723935</c:v>
                </c:pt>
                <c:pt idx="8420">
                  <c:v>1.6362077291678705</c:v>
                </c:pt>
                <c:pt idx="8421">
                  <c:v>1.6263936919358475</c:v>
                </c:pt>
                <c:pt idx="8422">
                  <c:v>1.6166191739869782</c:v>
                </c:pt>
                <c:pt idx="8423">
                  <c:v>1.6068865668028973</c:v>
                </c:pt>
                <c:pt idx="8424">
                  <c:v>1.5971982620843677</c:v>
                </c:pt>
                <c:pt idx="8425">
                  <c:v>1.5875566514970318</c:v>
                </c:pt>
                <c:pt idx="8426">
                  <c:v>1.5779641264141895</c:v>
                </c:pt>
                <c:pt idx="8427">
                  <c:v>1.5684230776554857</c:v>
                </c:pt>
                <c:pt idx="8428">
                  <c:v>1.5589358952207275</c:v>
                </c:pt>
                <c:pt idx="8429">
                  <c:v>1.5495049680177526</c:v>
                </c:pt>
                <c:pt idx="8430">
                  <c:v>1.5401326835831979</c:v>
                </c:pt>
                <c:pt idx="8431">
                  <c:v>1.5308214277952459</c:v>
                </c:pt>
                <c:pt idx="8432">
                  <c:v>1.5215735845769021</c:v>
                </c:pt>
                <c:pt idx="8433">
                  <c:v>1.5123915355888435</c:v>
                </c:pt>
                <c:pt idx="8434">
                  <c:v>1.503277659910274</c:v>
                </c:pt>
                <c:pt idx="8435">
                  <c:v>1.4942343337066419</c:v>
                </c:pt>
                <c:pt idx="8436">
                  <c:v>1.4852639298827441</c:v>
                </c:pt>
                <c:pt idx="8437">
                  <c:v>1.4763688177196752</c:v>
                </c:pt>
                <c:pt idx="8438">
                  <c:v>1.4675513624943446</c:v>
                </c:pt>
                <c:pt idx="8439">
                  <c:v>1.4588139250797387</c:v>
                </c:pt>
                <c:pt idx="8440">
                  <c:v>1.4501588615246475</c:v>
                </c:pt>
                <c:pt idx="8441">
                  <c:v>1.4415885226109644</c:v>
                </c:pt>
                <c:pt idx="8442">
                  <c:v>1.4331052533871891</c:v>
                </c:pt>
                <c:pt idx="8443">
                  <c:v>1.4247113926762238</c:v>
                </c:pt>
                <c:pt idx="8444">
                  <c:v>1.4164092725559791</c:v>
                </c:pt>
                <c:pt idx="8445">
                  <c:v>1.4082012178110725</c:v>
                </c:pt>
                <c:pt idx="8446">
                  <c:v>1.4000895453538209</c:v>
                </c:pt>
                <c:pt idx="8447">
                  <c:v>1.392076563613095</c:v>
                </c:pt>
                <c:pt idx="8448">
                  <c:v>1.3841645718891473</c:v>
                </c:pt>
                <c:pt idx="8449">
                  <c:v>1.3763558596730705</c:v>
                </c:pt>
                <c:pt idx="8450">
                  <c:v>1.3686527059290601</c:v>
                </c:pt>
                <c:pt idx="8451">
                  <c:v>1.3610573783382771</c:v>
                </c:pt>
                <c:pt idx="8452">
                  <c:v>1.3535721325026064</c:v>
                </c:pt>
                <c:pt idx="8453">
                  <c:v>1.3461992111072139</c:v>
                </c:pt>
                <c:pt idx="8454">
                  <c:v>1.3389408430405627</c:v>
                </c:pt>
                <c:pt idx="8455">
                  <c:v>1.331799242470729</c:v>
                </c:pt>
                <c:pt idx="8456">
                  <c:v>1.3247766078772254</c:v>
                </c:pt>
                <c:pt idx="8457">
                  <c:v>1.3178751210372701</c:v>
                </c:pt>
                <c:pt idx="8458">
                  <c:v>1.3110969459661024</c:v>
                </c:pt>
                <c:pt idx="8459">
                  <c:v>1.3044442278106398</c:v>
                </c:pt>
                <c:pt idx="8460">
                  <c:v>1.2979190916964318</c:v>
                </c:pt>
                <c:pt idx="8461">
                  <c:v>1.2915236415276754</c:v>
                </c:pt>
                <c:pt idx="8462">
                  <c:v>1.2852599587406472</c:v>
                </c:pt>
                <c:pt idx="8463">
                  <c:v>1.2791301010109204</c:v>
                </c:pt>
                <c:pt idx="8464">
                  <c:v>1.2731361009150637</c:v>
                </c:pt>
                <c:pt idx="8465">
                  <c:v>1.2672799645479385</c:v>
                </c:pt>
                <c:pt idx="8466">
                  <c:v>1.2615636700967396</c:v>
                </c:pt>
                <c:pt idx="8467">
                  <c:v>1.2559891663735641</c:v>
                </c:pt>
                <c:pt idx="8468">
                  <c:v>1.2505583713082649</c:v>
                </c:pt>
                <c:pt idx="8469">
                  <c:v>1.2452731704040318</c:v>
                </c:pt>
                <c:pt idx="8470">
                  <c:v>1.2401354151581339</c:v>
                </c:pt>
                <c:pt idx="8471">
                  <c:v>1.2351469214508781</c:v>
                </c:pt>
                <c:pt idx="8472">
                  <c:v>1.2303094679060287</c:v>
                </c:pt>
                <c:pt idx="8473">
                  <c:v>1.2256247942262797</c:v>
                </c:pt>
                <c:pt idx="8474">
                  <c:v>1.2210945995078131</c:v>
                </c:pt>
                <c:pt idx="8475">
                  <c:v>1.2167205405381278</c:v>
                </c:pt>
                <c:pt idx="8476">
                  <c:v>1.2125042300818778</c:v>
                </c:pt>
                <c:pt idx="8477">
                  <c:v>1.2084472351595039</c:v>
                </c:pt>
                <c:pt idx="8478">
                  <c:v>1.2045510753239679</c:v>
                </c:pt>
                <c:pt idx="8479">
                  <c:v>1.20081722094097</c:v>
                </c:pt>
                <c:pt idx="8480">
                  <c:v>1.1972470914784201</c:v>
                </c:pt>
                <c:pt idx="8481">
                  <c:v>1.1938420538110741</c:v>
                </c:pt>
                <c:pt idx="8482">
                  <c:v>1.1906034205463829</c:v>
                </c:pt>
                <c:pt idx="8483">
                  <c:v>1.1875324483779064</c:v>
                </c:pt>
                <c:pt idx="8484">
                  <c:v>1.1846303364725481</c:v>
                </c:pt>
                <c:pt idx="8485">
                  <c:v>1.18189822489812</c:v>
                </c:pt>
                <c:pt idx="8486">
                  <c:v>1.1793371930976286</c:v>
                </c:pt>
                <c:pt idx="8487">
                  <c:v>1.1769482584167803</c:v>
                </c:pt>
                <c:pt idx="8488">
                  <c:v>1.1747323746910019</c:v>
                </c:pt>
                <c:pt idx="8489">
                  <c:v>1.1726904308982868</c:v>
                </c:pt>
                <c:pt idx="8490">
                  <c:v>1.1708232498839559</c:v>
                </c:pt>
                <c:pt idx="8491">
                  <c:v>1.1691315871631578</c:v>
                </c:pt>
                <c:pt idx="8492">
                  <c:v>1.1676161298068102</c:v>
                </c:pt>
                <c:pt idx="8493">
                  <c:v>1.1662774954162181</c:v>
                </c:pt>
                <c:pt idx="8494">
                  <c:v>1.1651162311914247</c:v>
                </c:pt>
                <c:pt idx="8495">
                  <c:v>1.1641328130977728</c:v>
                </c:pt>
                <c:pt idx="8496">
                  <c:v>1.163327645134868</c:v>
                </c:pt>
                <c:pt idx="8497">
                  <c:v>1.1627010587116215</c:v>
                </c:pt>
                <c:pt idx="8498">
                  <c:v>1.1622533121304652</c:v>
                </c:pt>
                <c:pt idx="8499">
                  <c:v>1.1619845901834478</c:v>
                </c:pt>
                <c:pt idx="8500">
                  <c:v>1.1618950038622251</c:v>
                </c:pt>
                <c:pt idx="8501">
                  <c:v>1.1619845901834458</c:v>
                </c:pt>
                <c:pt idx="8502">
                  <c:v>1.1622533121304597</c:v>
                </c:pt>
                <c:pt idx="8503">
                  <c:v>1.1627010587116131</c:v>
                </c:pt>
                <c:pt idx="8504">
                  <c:v>1.1633276451348566</c:v>
                </c:pt>
                <c:pt idx="8505">
                  <c:v>1.1641328130977584</c:v>
                </c:pt>
                <c:pt idx="8506">
                  <c:v>1.1651162311914081</c:v>
                </c:pt>
                <c:pt idx="8507">
                  <c:v>1.1662774954161981</c:v>
                </c:pt>
                <c:pt idx="8508">
                  <c:v>1.1676161298067869</c:v>
                </c:pt>
                <c:pt idx="8509">
                  <c:v>1.1691315871631338</c:v>
                </c:pt>
                <c:pt idx="8510">
                  <c:v>1.1708232498839271</c:v>
                </c:pt>
                <c:pt idx="8511">
                  <c:v>1.1726904308982569</c:v>
                </c:pt>
                <c:pt idx="8512">
                  <c:v>1.1747323746909661</c:v>
                </c:pt>
                <c:pt idx="8513">
                  <c:v>1.1769482584167441</c:v>
                </c:pt>
                <c:pt idx="8514">
                  <c:v>1.1793371930975907</c:v>
                </c:pt>
                <c:pt idx="8515">
                  <c:v>1.1818982248980767</c:v>
                </c:pt>
                <c:pt idx="8516">
                  <c:v>1.1846303364725055</c:v>
                </c:pt>
                <c:pt idx="8517">
                  <c:v>1.187532448377858</c:v>
                </c:pt>
                <c:pt idx="8518">
                  <c:v>1.1906034205463347</c:v>
                </c:pt>
                <c:pt idx="8519">
                  <c:v>1.1938420538110206</c:v>
                </c:pt>
                <c:pt idx="8520">
                  <c:v>1.1972470914783679</c:v>
                </c:pt>
                <c:pt idx="8521">
                  <c:v>1.2008172209409109</c:v>
                </c:pt>
                <c:pt idx="8522">
                  <c:v>1.2045510753239068</c:v>
                </c:pt>
                <c:pt idx="8523">
                  <c:v>1.2084472351594426</c:v>
                </c:pt>
                <c:pt idx="8524">
                  <c:v>1.2125042300818116</c:v>
                </c:pt>
                <c:pt idx="8525">
                  <c:v>1.2167205405380619</c:v>
                </c:pt>
                <c:pt idx="8526">
                  <c:v>1.2210945995077418</c:v>
                </c:pt>
                <c:pt idx="8527">
                  <c:v>1.2256247942262095</c:v>
                </c:pt>
                <c:pt idx="8528">
                  <c:v>1.2303094679059516</c:v>
                </c:pt>
                <c:pt idx="8529">
                  <c:v>1.2351469214508031</c:v>
                </c:pt>
                <c:pt idx="8530">
                  <c:v>1.2401354151580528</c:v>
                </c:pt>
                <c:pt idx="8531">
                  <c:v>1.2452731704039479</c:v>
                </c:pt>
                <c:pt idx="8532">
                  <c:v>1.250558371308182</c:v>
                </c:pt>
                <c:pt idx="8533">
                  <c:v>1.2559891663734739</c:v>
                </c:pt>
                <c:pt idx="8534">
                  <c:v>1.2615636700966524</c:v>
                </c:pt>
                <c:pt idx="8535">
                  <c:v>1.2672799645478456</c:v>
                </c:pt>
                <c:pt idx="8536">
                  <c:v>1.2731361009149722</c:v>
                </c:pt>
                <c:pt idx="8537">
                  <c:v>1.2791301010108223</c:v>
                </c:pt>
                <c:pt idx="8538">
                  <c:v>1.2852599587405527</c:v>
                </c:pt>
                <c:pt idx="8539">
                  <c:v>1.2915236415275733</c:v>
                </c:pt>
                <c:pt idx="8540">
                  <c:v>1.2979190916963275</c:v>
                </c:pt>
                <c:pt idx="8541">
                  <c:v>1.3044442278105393</c:v>
                </c:pt>
                <c:pt idx="8542">
                  <c:v>1.3110969459659936</c:v>
                </c:pt>
                <c:pt idx="8543">
                  <c:v>1.3178751210371655</c:v>
                </c:pt>
                <c:pt idx="8544">
                  <c:v>1.3247766078771119</c:v>
                </c:pt>
                <c:pt idx="8545">
                  <c:v>1.3317992424706202</c:v>
                </c:pt>
                <c:pt idx="8546">
                  <c:v>1.3389408430404464</c:v>
                </c:pt>
                <c:pt idx="8547">
                  <c:v>1.3461992111071019</c:v>
                </c:pt>
                <c:pt idx="8548">
                  <c:v>1.3535721325024859</c:v>
                </c:pt>
                <c:pt idx="8549">
                  <c:v>1.3610573783381543</c:v>
                </c:pt>
                <c:pt idx="8550">
                  <c:v>1.3686527059289439</c:v>
                </c:pt>
                <c:pt idx="8551">
                  <c:v>1.3763558596729446</c:v>
                </c:pt>
                <c:pt idx="8552">
                  <c:v>1.3841645718890279</c:v>
                </c:pt>
                <c:pt idx="8553">
                  <c:v>1.3920765636129659</c:v>
                </c:pt>
                <c:pt idx="8554">
                  <c:v>1.4000895453536979</c:v>
                </c:pt>
                <c:pt idx="8555">
                  <c:v>1.4082012178109395</c:v>
                </c:pt>
                <c:pt idx="8556">
                  <c:v>1.4164092725558457</c:v>
                </c:pt>
                <c:pt idx="8557">
                  <c:v>1.4247113926760884</c:v>
                </c:pt>
                <c:pt idx="8558">
                  <c:v>1.4331052533870532</c:v>
                </c:pt>
                <c:pt idx="8559">
                  <c:v>1.441588522610834</c:v>
                </c:pt>
                <c:pt idx="8560">
                  <c:v>1.450158861524508</c:v>
                </c:pt>
                <c:pt idx="8561">
                  <c:v>1.4588139250796059</c:v>
                </c:pt>
                <c:pt idx="8562">
                  <c:v>1.4675513624942036</c:v>
                </c:pt>
                <c:pt idx="8563">
                  <c:v>1.4763688177195402</c:v>
                </c:pt>
                <c:pt idx="8564">
                  <c:v>1.4852639298825991</c:v>
                </c:pt>
                <c:pt idx="8565">
                  <c:v>1.4942343337064958</c:v>
                </c:pt>
                <c:pt idx="8566">
                  <c:v>1.503277659910127</c:v>
                </c:pt>
                <c:pt idx="8567">
                  <c:v>1.5123915355886954</c:v>
                </c:pt>
                <c:pt idx="8568">
                  <c:v>1.521573584576762</c:v>
                </c:pt>
                <c:pt idx="8569">
                  <c:v>1.5308214277950956</c:v>
                </c:pt>
                <c:pt idx="8570">
                  <c:v>1.540132683583056</c:v>
                </c:pt>
                <c:pt idx="8571">
                  <c:v>1.5495049680175998</c:v>
                </c:pt>
                <c:pt idx="8572">
                  <c:v>1.5589358952205818</c:v>
                </c:pt>
                <c:pt idx="8573">
                  <c:v>1.5684230776553318</c:v>
                </c:pt>
                <c:pt idx="8574">
                  <c:v>1.5779641264140356</c:v>
                </c:pt>
                <c:pt idx="8575">
                  <c:v>1.5875566514968857</c:v>
                </c:pt>
                <c:pt idx="8576">
                  <c:v>1.5971982620842118</c:v>
                </c:pt>
                <c:pt idx="8577">
                  <c:v>1.606886566802749</c:v>
                </c:pt>
                <c:pt idx="8578">
                  <c:v>1.6166191739868208</c:v>
                </c:pt>
                <c:pt idx="8579">
                  <c:v>1.6263936919356976</c:v>
                </c:pt>
                <c:pt idx="8580">
                  <c:v>1.6362077291677115</c:v>
                </c:pt>
                <c:pt idx="8581">
                  <c:v>1.6460588946722432</c:v>
                </c:pt>
                <c:pt idx="8582">
                  <c:v>1.655944798160129</c:v>
                </c:pt>
                <c:pt idx="8583">
                  <c:v>1.6658630503134433</c:v>
                </c:pt>
                <c:pt idx="8584">
                  <c:v>1.6758112630351198</c:v>
                </c:pt>
                <c:pt idx="8585">
                  <c:v>1.6857870496991481</c:v>
                </c:pt>
                <c:pt idx="8586">
                  <c:v>1.6957880254019857</c:v>
                </c:pt>
                <c:pt idx="8587">
                  <c:v>1.7058118072154913</c:v>
                </c:pt>
                <c:pt idx="8588">
                  <c:v>1.7158560144421544</c:v>
                </c:pt>
                <c:pt idx="8589">
                  <c:v>1.7259182688727146</c:v>
                </c:pt>
                <c:pt idx="8590">
                  <c:v>1.735996195046918</c:v>
                </c:pt>
                <c:pt idx="8591">
                  <c:v>1.7460874205174259</c:v>
                </c:pt>
                <c:pt idx="8592">
                  <c:v>1.7561895761174464</c:v>
                </c:pt>
                <c:pt idx="8593">
                  <c:v>1.7663002962322008</c:v>
                </c:pt>
                <c:pt idx="8594">
                  <c:v>1.7764172190744618</c:v>
                </c:pt>
                <c:pt idx="8595">
                  <c:v>1.7865379869645253</c:v>
                </c:pt>
                <c:pt idx="8596">
                  <c:v>1.7966602466145014</c:v>
                </c:pt>
                <c:pt idx="8597">
                  <c:v>1.8067816494173878</c:v>
                </c:pt>
                <c:pt idx="8598">
                  <c:v>1.8168998517406936</c:v>
                </c:pt>
                <c:pt idx="8599">
                  <c:v>1.8270125152250125</c:v>
                </c:pt>
                <c:pt idx="8600">
                  <c:v>1.8371173070873028</c:v>
                </c:pt>
                <c:pt idx="8601">
                  <c:v>1.8472119004291698</c:v>
                </c:pt>
                <c:pt idx="8602">
                  <c:v>1.8572939745499397</c:v>
                </c:pt>
                <c:pt idx="8603">
                  <c:v>1.8673612152645895</c:v>
                </c:pt>
                <c:pt idx="8604">
                  <c:v>1.8774113152266052</c:v>
                </c:pt>
                <c:pt idx="8605">
                  <c:v>1.887441974255446</c:v>
                </c:pt>
                <c:pt idx="8606">
                  <c:v>1.8974508996688781</c:v>
                </c:pt>
                <c:pt idx="8607">
                  <c:v>1.9074358066197465</c:v>
                </c:pt>
                <c:pt idx="8608">
                  <c:v>1.9173944184374061</c:v>
                </c:pt>
                <c:pt idx="8609">
                  <c:v>1.9273244669733869</c:v>
                </c:pt>
                <c:pt idx="8610">
                  <c:v>1.9372236929514393</c:v>
                </c:pt>
                <c:pt idx="8611">
                  <c:v>1.947089846321628</c:v>
                </c:pt>
                <c:pt idx="8612">
                  <c:v>1.9569206866183451</c:v>
                </c:pt>
                <c:pt idx="8613">
                  <c:v>1.9667139833222556</c:v>
                </c:pt>
                <c:pt idx="8614">
                  <c:v>1.9764675162256979</c:v>
                </c:pt>
                <c:pt idx="8615">
                  <c:v>1.9861790758017015</c:v>
                </c:pt>
                <c:pt idx="8616">
                  <c:v>1.9958464635761088</c:v>
                </c:pt>
                <c:pt idx="8617">
                  <c:v>2.0054674925029206</c:v>
                </c:pt>
                <c:pt idx="8618">
                  <c:v>2.0150399873424116</c:v>
                </c:pt>
                <c:pt idx="8619">
                  <c:v>2.0245617850419326</c:v>
                </c:pt>
                <c:pt idx="8620">
                  <c:v>2.0340307351192437</c:v>
                </c:pt>
                <c:pt idx="8621">
                  <c:v>2.0434447000480382</c:v>
                </c:pt>
                <c:pt idx="8622">
                  <c:v>2.0528015556455497</c:v>
                </c:pt>
                <c:pt idx="8623">
                  <c:v>2.0620991914619542</c:v>
                </c:pt>
                <c:pt idx="8624">
                  <c:v>2.0713355111714526</c:v>
                </c:pt>
                <c:pt idx="8625">
                  <c:v>2.0805084329646397</c:v>
                </c:pt>
                <c:pt idx="8626">
                  <c:v>2.0896158899421877</c:v>
                </c:pt>
                <c:pt idx="8627">
                  <c:v>2.0986558305093528</c:v>
                </c:pt>
                <c:pt idx="8628">
                  <c:v>2.1076262187712715</c:v>
                </c:pt>
                <c:pt idx="8629">
                  <c:v>2.1165250349287983</c:v>
                </c:pt>
                <c:pt idx="8630">
                  <c:v>2.1253502756745806</c:v>
                </c:pt>
                <c:pt idx="8631">
                  <c:v>2.1340999545892334</c:v>
                </c:pt>
                <c:pt idx="8632">
                  <c:v>2.1427721025373412</c:v>
                </c:pt>
                <c:pt idx="8633">
                  <c:v>2.1513647680631491</c:v>
                </c:pt>
                <c:pt idx="8634">
                  <c:v>2.1598760177855794</c:v>
                </c:pt>
                <c:pt idx="8635">
                  <c:v>2.1683039367925523</c:v>
                </c:pt>
                <c:pt idx="8636">
                  <c:v>2.1766466290342046</c:v>
                </c:pt>
                <c:pt idx="8637">
                  <c:v>2.1849022177149426</c:v>
                </c:pt>
                <c:pt idx="8638">
                  <c:v>2.1930688456840195</c:v>
                </c:pt>
                <c:pt idx="8639">
                  <c:v>2.2011446758245041</c:v>
                </c:pt>
                <c:pt idx="8640">
                  <c:v>2.209127891440406</c:v>
                </c:pt>
                <c:pt idx="8641">
                  <c:v>2.2170166966416831</c:v>
                </c:pt>
                <c:pt idx="8642">
                  <c:v>2.2248093167271272</c:v>
                </c:pt>
                <c:pt idx="8643">
                  <c:v>2.2325039985646526</c:v>
                </c:pt>
                <c:pt idx="8644">
                  <c:v>2.2400990109690802</c:v>
                </c:pt>
                <c:pt idx="8645">
                  <c:v>2.2475926450770096</c:v>
                </c:pt>
                <c:pt idx="8646">
                  <c:v>2.2549832147186541</c:v>
                </c:pt>
                <c:pt idx="8647">
                  <c:v>2.2622690567865891</c:v>
                </c:pt>
                <c:pt idx="8648">
                  <c:v>2.2694485316009447</c:v>
                </c:pt>
                <c:pt idx="8649">
                  <c:v>2.27652002327119</c:v>
                </c:pt>
                <c:pt idx="8650">
                  <c:v>2.2834819400540418</c:v>
                </c:pt>
                <c:pt idx="8651">
                  <c:v>2.2903327147075685</c:v>
                </c:pt>
                <c:pt idx="8652">
                  <c:v>2.297070804841117</c:v>
                </c:pt>
                <c:pt idx="8653">
                  <c:v>2.3036946932610678</c:v>
                </c:pt>
                <c:pt idx="8654">
                  <c:v>2.3102028883121277</c:v>
                </c:pt>
                <c:pt idx="8655">
                  <c:v>2.316593924214029</c:v>
                </c:pt>
                <c:pt idx="8656">
                  <c:v>2.3228663613935927</c:v>
                </c:pt>
                <c:pt idx="8657">
                  <c:v>2.3290187868117838</c:v>
                </c:pt>
                <c:pt idx="8658">
                  <c:v>2.3350498142858545</c:v>
                </c:pt>
                <c:pt idx="8659">
                  <c:v>2.340958084806227</c:v>
                </c:pt>
                <c:pt idx="8660">
                  <c:v>2.3467422668481026</c:v>
                </c:pt>
                <c:pt idx="8661">
                  <c:v>2.3524010566775808</c:v>
                </c:pt>
                <c:pt idx="8662">
                  <c:v>2.3579331786522242</c:v>
                </c:pt>
                <c:pt idx="8663">
                  <c:v>2.3633373855158641</c:v>
                </c:pt>
                <c:pt idx="8664">
                  <c:v>2.3686124586875579</c:v>
                </c:pt>
                <c:pt idx="8665">
                  <c:v>2.3737572085445895</c:v>
                </c:pt>
                <c:pt idx="8666">
                  <c:v>2.3787704746993326</c:v>
                </c:pt>
                <c:pt idx="8667">
                  <c:v>2.3836511262699336</c:v>
                </c:pt>
                <c:pt idx="8668">
                  <c:v>2.388398062144617</c:v>
                </c:pt>
                <c:pt idx="8669">
                  <c:v>2.3930102112395844</c:v>
                </c:pt>
                <c:pt idx="8670">
                  <c:v>2.3974865327503312</c:v>
                </c:pt>
                <c:pt idx="8671">
                  <c:v>2.401826016396321</c:v>
                </c:pt>
                <c:pt idx="8672">
                  <c:v>2.4060276826588871</c:v>
                </c:pt>
                <c:pt idx="8673">
                  <c:v>2.4100905830122747</c:v>
                </c:pt>
                <c:pt idx="8674">
                  <c:v>2.4140138001477385</c:v>
                </c:pt>
                <c:pt idx="8675">
                  <c:v>2.4177964481905843</c:v>
                </c:pt>
                <c:pt idx="8676">
                  <c:v>2.4214376729100882</c:v>
                </c:pt>
                <c:pt idx="8677">
                  <c:v>2.4249366519221849</c:v>
                </c:pt>
                <c:pt idx="8678">
                  <c:v>2.4282925948848577</c:v>
                </c:pt>
                <c:pt idx="8679">
                  <c:v>2.4315047436861712</c:v>
                </c:pt>
                <c:pt idx="8680">
                  <c:v>2.4345723726247988</c:v>
                </c:pt>
                <c:pt idx="8681">
                  <c:v>2.4374947885831011</c:v>
                </c:pt>
                <c:pt idx="8682">
                  <c:v>2.4402713311925242</c:v>
                </c:pt>
                <c:pt idx="8683">
                  <c:v>2.4429013729914217</c:v>
                </c:pt>
                <c:pt idx="8684">
                  <c:v>2.445384319575084</c:v>
                </c:pt>
                <c:pt idx="8685">
                  <c:v>2.447719609738054</c:v>
                </c:pt>
                <c:pt idx="8686">
                  <c:v>2.4499067156085448</c:v>
                </c:pt>
                <c:pt idx="8687">
                  <c:v>2.4519451427750187</c:v>
                </c:pt>
                <c:pt idx="8688">
                  <c:v>2.4538344304048074</c:v>
                </c:pt>
                <c:pt idx="8689">
                  <c:v>2.4555741513547522</c:v>
                </c:pt>
                <c:pt idx="8690">
                  <c:v>2.4571639122738147</c:v>
                </c:pt>
                <c:pt idx="8691">
                  <c:v>2.4586033536976424</c:v>
                </c:pt>
                <c:pt idx="8692">
                  <c:v>2.4598921501350137</c:v>
                </c:pt>
                <c:pt idx="8693">
                  <c:v>2.4610300101461546</c:v>
                </c:pt>
                <c:pt idx="8694">
                  <c:v>2.462016676412897</c:v>
                </c:pt>
                <c:pt idx="8695">
                  <c:v>2.4628519258006367</c:v>
                </c:pt>
                <c:pt idx="8696">
                  <c:v>2.4635355694120995</c:v>
                </c:pt>
                <c:pt idx="8697">
                  <c:v>2.4640674526328232</c:v>
                </c:pt>
                <c:pt idx="8698">
                  <c:v>2.4644474551684588</c:v>
                </c:pt>
                <c:pt idx="8699">
                  <c:v>2.4646754910737481</c:v>
                </c:pt>
                <c:pt idx="8700">
                  <c:v>2.4647515087732472</c:v>
                </c:pt>
                <c:pt idx="8701">
                  <c:v>2.4646754910737507</c:v>
                </c:pt>
                <c:pt idx="8702">
                  <c:v>2.4644474551684632</c:v>
                </c:pt>
                <c:pt idx="8703">
                  <c:v>2.4640674526328294</c:v>
                </c:pt>
                <c:pt idx="8704">
                  <c:v>2.4635355694121088</c:v>
                </c:pt>
                <c:pt idx="8705">
                  <c:v>2.4628519258006487</c:v>
                </c:pt>
                <c:pt idx="8706">
                  <c:v>2.4620166764129134</c:v>
                </c:pt>
                <c:pt idx="8707">
                  <c:v>2.4610300101461742</c:v>
                </c:pt>
                <c:pt idx="8708">
                  <c:v>2.4598921501350337</c:v>
                </c:pt>
                <c:pt idx="8709">
                  <c:v>2.4586033536976637</c:v>
                </c:pt>
                <c:pt idx="8710">
                  <c:v>2.4571639122738387</c:v>
                </c:pt>
                <c:pt idx="8711">
                  <c:v>2.4555741513547793</c:v>
                </c:pt>
                <c:pt idx="8712">
                  <c:v>2.4538344304048367</c:v>
                </c:pt>
                <c:pt idx="8713">
                  <c:v>2.4519451427750525</c:v>
                </c:pt>
                <c:pt idx="8714">
                  <c:v>2.4499067156085799</c:v>
                </c:pt>
                <c:pt idx="8715">
                  <c:v>2.44771960973809</c:v>
                </c:pt>
                <c:pt idx="8716">
                  <c:v>2.4453843195751239</c:v>
                </c:pt>
                <c:pt idx="8717">
                  <c:v>2.4429013729914621</c:v>
                </c:pt>
                <c:pt idx="8718">
                  <c:v>2.440271331192569</c:v>
                </c:pt>
                <c:pt idx="8719">
                  <c:v>2.4374947885831459</c:v>
                </c:pt>
                <c:pt idx="8720">
                  <c:v>2.4345723726248503</c:v>
                </c:pt>
                <c:pt idx="8721">
                  <c:v>2.43150474368622</c:v>
                </c:pt>
                <c:pt idx="8722">
                  <c:v>2.4282925948849132</c:v>
                </c:pt>
                <c:pt idx="8723">
                  <c:v>2.4249366519222417</c:v>
                </c:pt>
                <c:pt idx="8724">
                  <c:v>2.4214376729101446</c:v>
                </c:pt>
                <c:pt idx="8725">
                  <c:v>2.4177964481906451</c:v>
                </c:pt>
                <c:pt idx="8726">
                  <c:v>2.4140138001477993</c:v>
                </c:pt>
                <c:pt idx="8727">
                  <c:v>2.4100905830123409</c:v>
                </c:pt>
                <c:pt idx="8728">
                  <c:v>2.4060276826589542</c:v>
                </c:pt>
                <c:pt idx="8729">
                  <c:v>2.4018260163963938</c:v>
                </c:pt>
                <c:pt idx="8730">
                  <c:v>2.3974865327504005</c:v>
                </c:pt>
                <c:pt idx="8731">
                  <c:v>2.3930102112396558</c:v>
                </c:pt>
                <c:pt idx="8732">
                  <c:v>2.3883980621446947</c:v>
                </c:pt>
                <c:pt idx="8733">
                  <c:v>2.3836511262700077</c:v>
                </c:pt>
                <c:pt idx="8734">
                  <c:v>2.3787704746994147</c:v>
                </c:pt>
                <c:pt idx="8735">
                  <c:v>2.3737572085446694</c:v>
                </c:pt>
                <c:pt idx="8736">
                  <c:v>2.3686124586876431</c:v>
                </c:pt>
                <c:pt idx="8737">
                  <c:v>2.3633373855159494</c:v>
                </c:pt>
                <c:pt idx="8738">
                  <c:v>2.3579331786523174</c:v>
                </c:pt>
                <c:pt idx="8739">
                  <c:v>2.3524010566776741</c:v>
                </c:pt>
                <c:pt idx="8740">
                  <c:v>2.3467422668481928</c:v>
                </c:pt>
                <c:pt idx="8741">
                  <c:v>2.3409580848063265</c:v>
                </c:pt>
                <c:pt idx="8742">
                  <c:v>2.3350498142859504</c:v>
                </c:pt>
                <c:pt idx="8743">
                  <c:v>2.3290187868118841</c:v>
                </c:pt>
                <c:pt idx="8744">
                  <c:v>2.3228663613936904</c:v>
                </c:pt>
                <c:pt idx="8745">
                  <c:v>2.3165939242141356</c:v>
                </c:pt>
                <c:pt idx="8746">
                  <c:v>2.3102028883122281</c:v>
                </c:pt>
                <c:pt idx="8747">
                  <c:v>2.3036946932611779</c:v>
                </c:pt>
                <c:pt idx="8748">
                  <c:v>2.2970708048412272</c:v>
                </c:pt>
                <c:pt idx="8749">
                  <c:v>2.2903327147076755</c:v>
                </c:pt>
                <c:pt idx="8750">
                  <c:v>2.2834819400541564</c:v>
                </c:pt>
                <c:pt idx="8751">
                  <c:v>2.2765200232713005</c:v>
                </c:pt>
                <c:pt idx="8752">
                  <c:v>2.2694485316010637</c:v>
                </c:pt>
                <c:pt idx="8753">
                  <c:v>2.2622690567867032</c:v>
                </c:pt>
                <c:pt idx="8754">
                  <c:v>2.2549832147187758</c:v>
                </c:pt>
                <c:pt idx="8755">
                  <c:v>2.247592645077126</c:v>
                </c:pt>
                <c:pt idx="8756">
                  <c:v>2.2400990109692058</c:v>
                </c:pt>
                <c:pt idx="8757">
                  <c:v>2.2325039985647797</c:v>
                </c:pt>
                <c:pt idx="8758">
                  <c:v>2.2248093167272489</c:v>
                </c:pt>
                <c:pt idx="8759">
                  <c:v>2.2170166966418132</c:v>
                </c:pt>
                <c:pt idx="8760">
                  <c:v>2.2091278914405303</c:v>
                </c:pt>
                <c:pt idx="8761">
                  <c:v>2.2011446758246382</c:v>
                </c:pt>
                <c:pt idx="8762">
                  <c:v>2.1930688456841478</c:v>
                </c:pt>
                <c:pt idx="8763">
                  <c:v>2.1849022177150794</c:v>
                </c:pt>
                <c:pt idx="8764">
                  <c:v>2.1766466290343374</c:v>
                </c:pt>
                <c:pt idx="8765">
                  <c:v>2.1683039367926922</c:v>
                </c:pt>
                <c:pt idx="8766">
                  <c:v>2.1598760177857197</c:v>
                </c:pt>
                <c:pt idx="8767">
                  <c:v>2.1513647680632841</c:v>
                </c:pt>
                <c:pt idx="8768">
                  <c:v>2.1427721025374842</c:v>
                </c:pt>
                <c:pt idx="8769">
                  <c:v>2.1340999545893711</c:v>
                </c:pt>
                <c:pt idx="8770">
                  <c:v>2.1253502756747271</c:v>
                </c:pt>
                <c:pt idx="8771">
                  <c:v>2.1165250349289395</c:v>
                </c:pt>
                <c:pt idx="8772">
                  <c:v>2.1076262187714216</c:v>
                </c:pt>
                <c:pt idx="8773">
                  <c:v>2.0986558305094931</c:v>
                </c:pt>
                <c:pt idx="8774">
                  <c:v>2.0896158899423392</c:v>
                </c:pt>
                <c:pt idx="8775">
                  <c:v>2.0805084329647938</c:v>
                </c:pt>
                <c:pt idx="8776">
                  <c:v>2.0713355111715979</c:v>
                </c:pt>
                <c:pt idx="8777">
                  <c:v>2.0620991914621079</c:v>
                </c:pt>
                <c:pt idx="8778">
                  <c:v>2.0528015556456971</c:v>
                </c:pt>
                <c:pt idx="8779">
                  <c:v>2.0434447000481941</c:v>
                </c:pt>
                <c:pt idx="8780">
                  <c:v>2.0340307351193951</c:v>
                </c:pt>
                <c:pt idx="8781">
                  <c:v>2.0245617850420898</c:v>
                </c:pt>
                <c:pt idx="8782">
                  <c:v>2.0150399873425622</c:v>
                </c:pt>
                <c:pt idx="8783">
                  <c:v>2.0054674925030787</c:v>
                </c:pt>
                <c:pt idx="8784">
                  <c:v>1.99584646357627</c:v>
                </c:pt>
                <c:pt idx="8785">
                  <c:v>1.9861790758018532</c:v>
                </c:pt>
                <c:pt idx="8786">
                  <c:v>1.9764675162258605</c:v>
                </c:pt>
                <c:pt idx="8787">
                  <c:v>1.9667139833224085</c:v>
                </c:pt>
                <c:pt idx="8788">
                  <c:v>1.9569206866185083</c:v>
                </c:pt>
                <c:pt idx="8789">
                  <c:v>1.9470898463217829</c:v>
                </c:pt>
                <c:pt idx="8790">
                  <c:v>1.9372236929516045</c:v>
                </c:pt>
                <c:pt idx="8791">
                  <c:v>1.9273244669735441</c:v>
                </c:pt>
                <c:pt idx="8792">
                  <c:v>1.9173944184375638</c:v>
                </c:pt>
                <c:pt idx="8793">
                  <c:v>1.9074358066199129</c:v>
                </c:pt>
                <c:pt idx="8794">
                  <c:v>1.8974508996690351</c:v>
                </c:pt>
                <c:pt idx="8795">
                  <c:v>1.8874419742556137</c:v>
                </c:pt>
                <c:pt idx="8796">
                  <c:v>1.8774113152267633</c:v>
                </c:pt>
                <c:pt idx="8797">
                  <c:v>1.8673612152647572</c:v>
                </c:pt>
                <c:pt idx="8798">
                  <c:v>1.8572939745500985</c:v>
                </c:pt>
                <c:pt idx="8799">
                  <c:v>1.8472119004293379</c:v>
                </c:pt>
                <c:pt idx="8800">
                  <c:v>1.8371173070874702</c:v>
                </c:pt>
                <c:pt idx="8801">
                  <c:v>1.8270125152251717</c:v>
                </c:pt>
                <c:pt idx="8802">
                  <c:v>1.8168998517408619</c:v>
                </c:pt>
                <c:pt idx="8803">
                  <c:v>1.8067816494175479</c:v>
                </c:pt>
                <c:pt idx="8804">
                  <c:v>1.7966602466146691</c:v>
                </c:pt>
                <c:pt idx="8805">
                  <c:v>1.786537986964684</c:v>
                </c:pt>
                <c:pt idx="8806">
                  <c:v>1.7764172190746308</c:v>
                </c:pt>
                <c:pt idx="8807">
                  <c:v>1.7663002962323591</c:v>
                </c:pt>
                <c:pt idx="8808">
                  <c:v>1.7561895761176147</c:v>
                </c:pt>
                <c:pt idx="8809">
                  <c:v>1.7460874205175947</c:v>
                </c:pt>
                <c:pt idx="8810">
                  <c:v>1.7359961950470766</c:v>
                </c:pt>
                <c:pt idx="8811">
                  <c:v>1.7259182688728818</c:v>
                </c:pt>
                <c:pt idx="8812">
                  <c:v>1.7158560144423136</c:v>
                </c:pt>
                <c:pt idx="8813">
                  <c:v>1.7058118072156592</c:v>
                </c:pt>
                <c:pt idx="8814">
                  <c:v>1.6957880254021427</c:v>
                </c:pt>
                <c:pt idx="8815">
                  <c:v>1.6857870496993153</c:v>
                </c:pt>
                <c:pt idx="8816">
                  <c:v>1.6758112630352771</c:v>
                </c:pt>
                <c:pt idx="8817">
                  <c:v>1.6658630503136098</c:v>
                </c:pt>
                <c:pt idx="8818">
                  <c:v>1.6559447981602942</c:v>
                </c:pt>
                <c:pt idx="8819">
                  <c:v>1.6460588946723982</c:v>
                </c:pt>
                <c:pt idx="8820">
                  <c:v>1.6362077291678749</c:v>
                </c:pt>
                <c:pt idx="8821">
                  <c:v>1.6263936919358519</c:v>
                </c:pt>
                <c:pt idx="8822">
                  <c:v>1.6166191739869828</c:v>
                </c:pt>
                <c:pt idx="8823">
                  <c:v>1.6068865668029018</c:v>
                </c:pt>
                <c:pt idx="8824">
                  <c:v>1.5971982620843728</c:v>
                </c:pt>
                <c:pt idx="8825">
                  <c:v>1.5875566514970372</c:v>
                </c:pt>
                <c:pt idx="8826">
                  <c:v>1.5779641264141944</c:v>
                </c:pt>
                <c:pt idx="8827">
                  <c:v>1.5684230776554902</c:v>
                </c:pt>
                <c:pt idx="8828">
                  <c:v>1.5589358952207319</c:v>
                </c:pt>
                <c:pt idx="8829">
                  <c:v>1.5495049680177571</c:v>
                </c:pt>
                <c:pt idx="8830">
                  <c:v>1.5401326835832037</c:v>
                </c:pt>
                <c:pt idx="8831">
                  <c:v>1.5308214277952499</c:v>
                </c:pt>
                <c:pt idx="8832">
                  <c:v>1.5215735845769061</c:v>
                </c:pt>
                <c:pt idx="8833">
                  <c:v>1.512391535588848</c:v>
                </c:pt>
                <c:pt idx="8834">
                  <c:v>1.50327765991027</c:v>
                </c:pt>
                <c:pt idx="8835">
                  <c:v>1.4942343337066459</c:v>
                </c:pt>
                <c:pt idx="8836">
                  <c:v>1.4852639298827481</c:v>
                </c:pt>
                <c:pt idx="8837">
                  <c:v>1.4763688177196792</c:v>
                </c:pt>
                <c:pt idx="8838">
                  <c:v>1.4675513624943488</c:v>
                </c:pt>
                <c:pt idx="8839">
                  <c:v>1.4588139250797429</c:v>
                </c:pt>
                <c:pt idx="8840">
                  <c:v>1.4501588615246515</c:v>
                </c:pt>
                <c:pt idx="8841">
                  <c:v>1.4415885226109684</c:v>
                </c:pt>
                <c:pt idx="8842">
                  <c:v>1.4331052533871929</c:v>
                </c:pt>
                <c:pt idx="8843">
                  <c:v>1.42471139267622</c:v>
                </c:pt>
                <c:pt idx="8844">
                  <c:v>1.4164092725559827</c:v>
                </c:pt>
                <c:pt idx="8845">
                  <c:v>1.4082012178110761</c:v>
                </c:pt>
                <c:pt idx="8846">
                  <c:v>1.4000895453538249</c:v>
                </c:pt>
                <c:pt idx="8847">
                  <c:v>1.3920765636130987</c:v>
                </c:pt>
                <c:pt idx="8848">
                  <c:v>1.3841645718891509</c:v>
                </c:pt>
                <c:pt idx="8849">
                  <c:v>1.3763558596730743</c:v>
                </c:pt>
                <c:pt idx="8850">
                  <c:v>1.3686527059290641</c:v>
                </c:pt>
                <c:pt idx="8851">
                  <c:v>1.3610573783382809</c:v>
                </c:pt>
                <c:pt idx="8852">
                  <c:v>1.3535721325026029</c:v>
                </c:pt>
                <c:pt idx="8853">
                  <c:v>1.3461992111072179</c:v>
                </c:pt>
                <c:pt idx="8854">
                  <c:v>1.3389408430405663</c:v>
                </c:pt>
                <c:pt idx="8855">
                  <c:v>1.3317992424707326</c:v>
                </c:pt>
                <c:pt idx="8856">
                  <c:v>1.3247766078772278</c:v>
                </c:pt>
                <c:pt idx="8857">
                  <c:v>1.3178751210372741</c:v>
                </c:pt>
                <c:pt idx="8858">
                  <c:v>1.3110969459661057</c:v>
                </c:pt>
                <c:pt idx="8859">
                  <c:v>1.3044442278106432</c:v>
                </c:pt>
                <c:pt idx="8860">
                  <c:v>1.297919091696434</c:v>
                </c:pt>
                <c:pt idx="8861">
                  <c:v>1.2915236415276783</c:v>
                </c:pt>
                <c:pt idx="8862">
                  <c:v>1.2852599587406504</c:v>
                </c:pt>
                <c:pt idx="8863">
                  <c:v>1.2791301010109231</c:v>
                </c:pt>
                <c:pt idx="8864">
                  <c:v>1.2731361009150659</c:v>
                </c:pt>
                <c:pt idx="8865">
                  <c:v>1.2672799645479411</c:v>
                </c:pt>
                <c:pt idx="8866">
                  <c:v>1.2615636700967419</c:v>
                </c:pt>
                <c:pt idx="8867">
                  <c:v>1.2559891663735661</c:v>
                </c:pt>
                <c:pt idx="8868">
                  <c:v>1.2505583713082675</c:v>
                </c:pt>
                <c:pt idx="8869">
                  <c:v>1.2452731704040352</c:v>
                </c:pt>
                <c:pt idx="8870">
                  <c:v>1.2401354151581372</c:v>
                </c:pt>
                <c:pt idx="8871">
                  <c:v>1.2351469214508801</c:v>
                </c:pt>
                <c:pt idx="8872">
                  <c:v>1.2303094679060311</c:v>
                </c:pt>
                <c:pt idx="8873">
                  <c:v>1.2256247942262817</c:v>
                </c:pt>
                <c:pt idx="8874">
                  <c:v>1.2210945995078151</c:v>
                </c:pt>
                <c:pt idx="8875">
                  <c:v>1.2167205405381298</c:v>
                </c:pt>
                <c:pt idx="8876">
                  <c:v>1.2125042300818798</c:v>
                </c:pt>
                <c:pt idx="8877">
                  <c:v>1.2084472351595059</c:v>
                </c:pt>
                <c:pt idx="8878">
                  <c:v>1.2045510753239699</c:v>
                </c:pt>
                <c:pt idx="8879">
                  <c:v>1.200817220940972</c:v>
                </c:pt>
                <c:pt idx="8880">
                  <c:v>1.1972470914784221</c:v>
                </c:pt>
                <c:pt idx="8881">
                  <c:v>1.1938420538110759</c:v>
                </c:pt>
                <c:pt idx="8882">
                  <c:v>1.1906034205463847</c:v>
                </c:pt>
                <c:pt idx="8883">
                  <c:v>1.1875324483779077</c:v>
                </c:pt>
                <c:pt idx="8884">
                  <c:v>1.1846303364725499</c:v>
                </c:pt>
                <c:pt idx="8885">
                  <c:v>1.1818982248981209</c:v>
                </c:pt>
                <c:pt idx="8886">
                  <c:v>1.1793371930976297</c:v>
                </c:pt>
                <c:pt idx="8887">
                  <c:v>1.1769482584167821</c:v>
                </c:pt>
                <c:pt idx="8888">
                  <c:v>1.1747323746910026</c:v>
                </c:pt>
                <c:pt idx="8889">
                  <c:v>1.1726904308982877</c:v>
                </c:pt>
                <c:pt idx="8890">
                  <c:v>1.1708232498839568</c:v>
                </c:pt>
                <c:pt idx="8891">
                  <c:v>1.1691315871631582</c:v>
                </c:pt>
                <c:pt idx="8892">
                  <c:v>1.1676161298068108</c:v>
                </c:pt>
                <c:pt idx="8893">
                  <c:v>1.1662774954162187</c:v>
                </c:pt>
                <c:pt idx="8894">
                  <c:v>1.165116231191426</c:v>
                </c:pt>
                <c:pt idx="8895">
                  <c:v>1.1641328130977724</c:v>
                </c:pt>
                <c:pt idx="8896">
                  <c:v>1.1633276451348684</c:v>
                </c:pt>
                <c:pt idx="8897">
                  <c:v>1.162701058711622</c:v>
                </c:pt>
                <c:pt idx="8898">
                  <c:v>1.1622533121304655</c:v>
                </c:pt>
                <c:pt idx="8899">
                  <c:v>1.1619845901834478</c:v>
                </c:pt>
                <c:pt idx="8900">
                  <c:v>1.1618950038622251</c:v>
                </c:pt>
                <c:pt idx="8901">
                  <c:v>1.1619845901834458</c:v>
                </c:pt>
                <c:pt idx="8902">
                  <c:v>1.1622533121304597</c:v>
                </c:pt>
                <c:pt idx="8903">
                  <c:v>1.1627010587116127</c:v>
                </c:pt>
                <c:pt idx="8904">
                  <c:v>1.1633276451348578</c:v>
                </c:pt>
                <c:pt idx="8905">
                  <c:v>1.164132813097758</c:v>
                </c:pt>
                <c:pt idx="8906">
                  <c:v>1.1651162311914069</c:v>
                </c:pt>
                <c:pt idx="8907">
                  <c:v>1.1662774954161981</c:v>
                </c:pt>
                <c:pt idx="8908">
                  <c:v>1.1676161298067864</c:v>
                </c:pt>
                <c:pt idx="8909">
                  <c:v>1.169131587163132</c:v>
                </c:pt>
                <c:pt idx="8910">
                  <c:v>1.1708232498839262</c:v>
                </c:pt>
                <c:pt idx="8911">
                  <c:v>1.1726904308982562</c:v>
                </c:pt>
                <c:pt idx="8912">
                  <c:v>1.1747323746909657</c:v>
                </c:pt>
                <c:pt idx="8913">
                  <c:v>1.1769482584167441</c:v>
                </c:pt>
                <c:pt idx="8914">
                  <c:v>1.17933719309759</c:v>
                </c:pt>
                <c:pt idx="8915">
                  <c:v>1.1818982248980761</c:v>
                </c:pt>
                <c:pt idx="8916">
                  <c:v>1.1846303364725042</c:v>
                </c:pt>
                <c:pt idx="8917">
                  <c:v>1.1875324483778567</c:v>
                </c:pt>
                <c:pt idx="8918">
                  <c:v>1.1906034205463329</c:v>
                </c:pt>
                <c:pt idx="8919">
                  <c:v>1.1938420538110188</c:v>
                </c:pt>
                <c:pt idx="8920">
                  <c:v>1.1972470914783664</c:v>
                </c:pt>
                <c:pt idx="8921">
                  <c:v>1.2008172209409091</c:v>
                </c:pt>
                <c:pt idx="8922">
                  <c:v>1.204551075323905</c:v>
                </c:pt>
                <c:pt idx="8923">
                  <c:v>1.2084472351594406</c:v>
                </c:pt>
                <c:pt idx="8924">
                  <c:v>1.2125042300818094</c:v>
                </c:pt>
                <c:pt idx="8925">
                  <c:v>1.2167205405380599</c:v>
                </c:pt>
                <c:pt idx="8926">
                  <c:v>1.2210945995077398</c:v>
                </c:pt>
                <c:pt idx="8927">
                  <c:v>1.2256247942262075</c:v>
                </c:pt>
                <c:pt idx="8928">
                  <c:v>1.2303094679059494</c:v>
                </c:pt>
                <c:pt idx="8929">
                  <c:v>1.2351469214508008</c:v>
                </c:pt>
                <c:pt idx="8930">
                  <c:v>1.2401354151580504</c:v>
                </c:pt>
                <c:pt idx="8931">
                  <c:v>1.2452731704039457</c:v>
                </c:pt>
                <c:pt idx="8932">
                  <c:v>1.25055837130818</c:v>
                </c:pt>
                <c:pt idx="8933">
                  <c:v>1.2559891663734717</c:v>
                </c:pt>
                <c:pt idx="8934">
                  <c:v>1.2615636700966497</c:v>
                </c:pt>
                <c:pt idx="8935">
                  <c:v>1.2672799645478421</c:v>
                </c:pt>
                <c:pt idx="8936">
                  <c:v>1.2731361009149698</c:v>
                </c:pt>
                <c:pt idx="8937">
                  <c:v>1.27913010101082</c:v>
                </c:pt>
                <c:pt idx="8938">
                  <c:v>1.28525995874055</c:v>
                </c:pt>
                <c:pt idx="8939">
                  <c:v>1.2915236415275702</c:v>
                </c:pt>
                <c:pt idx="8940">
                  <c:v>1.2979190916963244</c:v>
                </c:pt>
                <c:pt idx="8941">
                  <c:v>1.3044442278105359</c:v>
                </c:pt>
                <c:pt idx="8942">
                  <c:v>1.3110969459659898</c:v>
                </c:pt>
                <c:pt idx="8943">
                  <c:v>1.3178751210371622</c:v>
                </c:pt>
                <c:pt idx="8944">
                  <c:v>1.3247766078771084</c:v>
                </c:pt>
                <c:pt idx="8945">
                  <c:v>1.3317992424706167</c:v>
                </c:pt>
                <c:pt idx="8946">
                  <c:v>1.3389408430404428</c:v>
                </c:pt>
                <c:pt idx="8947">
                  <c:v>1.3461992111070984</c:v>
                </c:pt>
                <c:pt idx="8948">
                  <c:v>1.3535721325024819</c:v>
                </c:pt>
                <c:pt idx="8949">
                  <c:v>1.3610573783381517</c:v>
                </c:pt>
                <c:pt idx="8950">
                  <c:v>1.3686527059289404</c:v>
                </c:pt>
                <c:pt idx="8951">
                  <c:v>1.3763558596729408</c:v>
                </c:pt>
                <c:pt idx="8952">
                  <c:v>1.3841645718890241</c:v>
                </c:pt>
                <c:pt idx="8953">
                  <c:v>1.3920765636129622</c:v>
                </c:pt>
                <c:pt idx="8954">
                  <c:v>1.4000895453536939</c:v>
                </c:pt>
                <c:pt idx="8955">
                  <c:v>1.4082012178109358</c:v>
                </c:pt>
                <c:pt idx="8956">
                  <c:v>1.4164092725558493</c:v>
                </c:pt>
                <c:pt idx="8957">
                  <c:v>1.4247113926760844</c:v>
                </c:pt>
                <c:pt idx="8958">
                  <c:v>1.433105253387049</c:v>
                </c:pt>
                <c:pt idx="8959">
                  <c:v>1.44158852261083</c:v>
                </c:pt>
                <c:pt idx="8960">
                  <c:v>1.4501588615245045</c:v>
                </c:pt>
                <c:pt idx="8961">
                  <c:v>1.4588139250796019</c:v>
                </c:pt>
                <c:pt idx="8962">
                  <c:v>1.467551362494198</c:v>
                </c:pt>
                <c:pt idx="8963">
                  <c:v>1.4763688177195362</c:v>
                </c:pt>
                <c:pt idx="8964">
                  <c:v>1.4852639298825949</c:v>
                </c:pt>
                <c:pt idx="8965">
                  <c:v>1.4942343337064998</c:v>
                </c:pt>
                <c:pt idx="8966">
                  <c:v>1.5032776599101219</c:v>
                </c:pt>
                <c:pt idx="8967">
                  <c:v>1.512391535588691</c:v>
                </c:pt>
                <c:pt idx="8968">
                  <c:v>1.5215735845767573</c:v>
                </c:pt>
                <c:pt idx="8969">
                  <c:v>1.5308214277950902</c:v>
                </c:pt>
                <c:pt idx="8970">
                  <c:v>1.5401326835830511</c:v>
                </c:pt>
                <c:pt idx="8971">
                  <c:v>1.5495049680175959</c:v>
                </c:pt>
                <c:pt idx="8972">
                  <c:v>1.5589358952205778</c:v>
                </c:pt>
                <c:pt idx="8973">
                  <c:v>1.5684230776553278</c:v>
                </c:pt>
                <c:pt idx="8974">
                  <c:v>1.5779641264140398</c:v>
                </c:pt>
                <c:pt idx="8975">
                  <c:v>1.5875566514968811</c:v>
                </c:pt>
                <c:pt idx="8976">
                  <c:v>1.5971982620842078</c:v>
                </c:pt>
                <c:pt idx="8977">
                  <c:v>1.6068865668027446</c:v>
                </c:pt>
                <c:pt idx="8978">
                  <c:v>1.6166191739868163</c:v>
                </c:pt>
                <c:pt idx="8979">
                  <c:v>1.6263936919356921</c:v>
                </c:pt>
                <c:pt idx="8980">
                  <c:v>1.6362077291677071</c:v>
                </c:pt>
                <c:pt idx="8981">
                  <c:v>1.6460588946722385</c:v>
                </c:pt>
                <c:pt idx="8982">
                  <c:v>1.6559447981601243</c:v>
                </c:pt>
                <c:pt idx="8983">
                  <c:v>1.6658630503134388</c:v>
                </c:pt>
                <c:pt idx="8984">
                  <c:v>1.6758112630351154</c:v>
                </c:pt>
                <c:pt idx="8985">
                  <c:v>1.6857870496991441</c:v>
                </c:pt>
                <c:pt idx="8986">
                  <c:v>1.6957880254019801</c:v>
                </c:pt>
                <c:pt idx="8987">
                  <c:v>1.7058118072154866</c:v>
                </c:pt>
                <c:pt idx="8988">
                  <c:v>1.7158560144421497</c:v>
                </c:pt>
                <c:pt idx="8989">
                  <c:v>1.7259182688727099</c:v>
                </c:pt>
                <c:pt idx="8990">
                  <c:v>1.7359961950469132</c:v>
                </c:pt>
                <c:pt idx="8991">
                  <c:v>1.7460874205174211</c:v>
                </c:pt>
                <c:pt idx="8992">
                  <c:v>1.756189576117442</c:v>
                </c:pt>
                <c:pt idx="8993">
                  <c:v>1.766300296232195</c:v>
                </c:pt>
                <c:pt idx="8994">
                  <c:v>1.7764172190744574</c:v>
                </c:pt>
                <c:pt idx="8995">
                  <c:v>1.7865379869645206</c:v>
                </c:pt>
                <c:pt idx="8996">
                  <c:v>1.7966602466144954</c:v>
                </c:pt>
                <c:pt idx="8997">
                  <c:v>1.8067816494173836</c:v>
                </c:pt>
                <c:pt idx="8998">
                  <c:v>1.8168998517406878</c:v>
                </c:pt>
                <c:pt idx="8999">
                  <c:v>1.8270125152250081</c:v>
                </c:pt>
                <c:pt idx="9000">
                  <c:v>1.8371173070872984</c:v>
                </c:pt>
                <c:pt idx="9001">
                  <c:v>1.8472119004291654</c:v>
                </c:pt>
                <c:pt idx="9002">
                  <c:v>1.8572939745499348</c:v>
                </c:pt>
                <c:pt idx="9003">
                  <c:v>1.8673612152645847</c:v>
                </c:pt>
                <c:pt idx="9004">
                  <c:v>1.8774113152265999</c:v>
                </c:pt>
                <c:pt idx="9005">
                  <c:v>1.8874419742554411</c:v>
                </c:pt>
                <c:pt idx="9006">
                  <c:v>1.8974508996688737</c:v>
                </c:pt>
                <c:pt idx="9007">
                  <c:v>1.9074358066197421</c:v>
                </c:pt>
                <c:pt idx="9008">
                  <c:v>1.9173944184374012</c:v>
                </c:pt>
                <c:pt idx="9009">
                  <c:v>1.9273244669733822</c:v>
                </c:pt>
                <c:pt idx="9010">
                  <c:v>1.937223692951435</c:v>
                </c:pt>
                <c:pt idx="9011">
                  <c:v>1.9470898463216233</c:v>
                </c:pt>
                <c:pt idx="9012">
                  <c:v>1.9569206866183402</c:v>
                </c:pt>
                <c:pt idx="9013">
                  <c:v>1.9667139833222513</c:v>
                </c:pt>
                <c:pt idx="9014">
                  <c:v>1.9764675162256937</c:v>
                </c:pt>
                <c:pt idx="9015">
                  <c:v>1.9861790758016962</c:v>
                </c:pt>
                <c:pt idx="9016">
                  <c:v>1.9958464635761046</c:v>
                </c:pt>
                <c:pt idx="9017">
                  <c:v>2.0054674925029246</c:v>
                </c:pt>
                <c:pt idx="9018">
                  <c:v>2.0150399873424072</c:v>
                </c:pt>
                <c:pt idx="9019">
                  <c:v>2.0245617850419277</c:v>
                </c:pt>
                <c:pt idx="9020">
                  <c:v>2.0340307351192397</c:v>
                </c:pt>
                <c:pt idx="9021">
                  <c:v>2.0434447000480342</c:v>
                </c:pt>
                <c:pt idx="9022">
                  <c:v>2.0528015556455448</c:v>
                </c:pt>
                <c:pt idx="9023">
                  <c:v>2.0620991914619489</c:v>
                </c:pt>
                <c:pt idx="9024">
                  <c:v>2.0713355111714482</c:v>
                </c:pt>
                <c:pt idx="9025">
                  <c:v>2.0805084329646371</c:v>
                </c:pt>
                <c:pt idx="9026">
                  <c:v>2.0896158899421917</c:v>
                </c:pt>
                <c:pt idx="9027">
                  <c:v>2.098655830509347</c:v>
                </c:pt>
                <c:pt idx="9028">
                  <c:v>2.1076262187712667</c:v>
                </c:pt>
                <c:pt idx="9029">
                  <c:v>2.1165250349287956</c:v>
                </c:pt>
                <c:pt idx="9030">
                  <c:v>2.1253502756745783</c:v>
                </c:pt>
                <c:pt idx="9031">
                  <c:v>2.1340999545892276</c:v>
                </c:pt>
                <c:pt idx="9032">
                  <c:v>2.1427721025373385</c:v>
                </c:pt>
                <c:pt idx="9033">
                  <c:v>2.1513647680631451</c:v>
                </c:pt>
                <c:pt idx="9034">
                  <c:v>2.1598760177855754</c:v>
                </c:pt>
                <c:pt idx="9035">
                  <c:v>2.1683039367925558</c:v>
                </c:pt>
                <c:pt idx="9036">
                  <c:v>2.1766466290342006</c:v>
                </c:pt>
                <c:pt idx="9037">
                  <c:v>2.1849022177149395</c:v>
                </c:pt>
                <c:pt idx="9038">
                  <c:v>2.1930688456840159</c:v>
                </c:pt>
                <c:pt idx="9039">
                  <c:v>2.2011446758245001</c:v>
                </c:pt>
                <c:pt idx="9040">
                  <c:v>2.2091278914404029</c:v>
                </c:pt>
                <c:pt idx="9041">
                  <c:v>2.2170166966416791</c:v>
                </c:pt>
                <c:pt idx="9042">
                  <c:v>2.2248093167271232</c:v>
                </c:pt>
                <c:pt idx="9043">
                  <c:v>2.2325039985646487</c:v>
                </c:pt>
                <c:pt idx="9044">
                  <c:v>2.2400990109690788</c:v>
                </c:pt>
                <c:pt idx="9045">
                  <c:v>2.2475926450770061</c:v>
                </c:pt>
                <c:pt idx="9046">
                  <c:v>2.2549832147186506</c:v>
                </c:pt>
                <c:pt idx="9047">
                  <c:v>2.2622690567865855</c:v>
                </c:pt>
                <c:pt idx="9048">
                  <c:v>2.2694485316009425</c:v>
                </c:pt>
                <c:pt idx="9049">
                  <c:v>2.2765200232711869</c:v>
                </c:pt>
                <c:pt idx="9050">
                  <c:v>2.2834819400540396</c:v>
                </c:pt>
                <c:pt idx="9051">
                  <c:v>2.2903327147075649</c:v>
                </c:pt>
                <c:pt idx="9052">
                  <c:v>2.2970708048411139</c:v>
                </c:pt>
                <c:pt idx="9053">
                  <c:v>2.3036946932610647</c:v>
                </c:pt>
                <c:pt idx="9054">
                  <c:v>2.3102028883121237</c:v>
                </c:pt>
                <c:pt idx="9055">
                  <c:v>2.3165939242140259</c:v>
                </c:pt>
                <c:pt idx="9056">
                  <c:v>2.3228663613935896</c:v>
                </c:pt>
                <c:pt idx="9057">
                  <c:v>2.3290187868117807</c:v>
                </c:pt>
                <c:pt idx="9058">
                  <c:v>2.3350498142858522</c:v>
                </c:pt>
                <c:pt idx="9059">
                  <c:v>2.3409580848062244</c:v>
                </c:pt>
                <c:pt idx="9060">
                  <c:v>2.3467422668480999</c:v>
                </c:pt>
                <c:pt idx="9061">
                  <c:v>2.3524010566775786</c:v>
                </c:pt>
                <c:pt idx="9062">
                  <c:v>2.3579331786522202</c:v>
                </c:pt>
                <c:pt idx="9063">
                  <c:v>2.3633373855158606</c:v>
                </c:pt>
                <c:pt idx="9064">
                  <c:v>2.3686124586875552</c:v>
                </c:pt>
                <c:pt idx="9065">
                  <c:v>2.3737572085445882</c:v>
                </c:pt>
                <c:pt idx="9066">
                  <c:v>2.3787704746993281</c:v>
                </c:pt>
                <c:pt idx="9067">
                  <c:v>2.3836511262699318</c:v>
                </c:pt>
                <c:pt idx="9068">
                  <c:v>2.3883980621446144</c:v>
                </c:pt>
                <c:pt idx="9069">
                  <c:v>2.3930102112395821</c:v>
                </c:pt>
                <c:pt idx="9070">
                  <c:v>2.397486532750329</c:v>
                </c:pt>
                <c:pt idx="9071">
                  <c:v>2.4018260163963192</c:v>
                </c:pt>
                <c:pt idx="9072">
                  <c:v>2.4060276826588867</c:v>
                </c:pt>
                <c:pt idx="9073">
                  <c:v>2.410090583012273</c:v>
                </c:pt>
                <c:pt idx="9074">
                  <c:v>2.4140138001477371</c:v>
                </c:pt>
                <c:pt idx="9075">
                  <c:v>2.4177964481905811</c:v>
                </c:pt>
                <c:pt idx="9076">
                  <c:v>2.4214376729100882</c:v>
                </c:pt>
                <c:pt idx="9077">
                  <c:v>2.4249366519221836</c:v>
                </c:pt>
                <c:pt idx="9078">
                  <c:v>2.4282925948848577</c:v>
                </c:pt>
                <c:pt idx="9079">
                  <c:v>2.4315047436861694</c:v>
                </c:pt>
                <c:pt idx="9080">
                  <c:v>2.4345723726247988</c:v>
                </c:pt>
                <c:pt idx="9081">
                  <c:v>2.4374947885831002</c:v>
                </c:pt>
                <c:pt idx="9082">
                  <c:v>2.4402713311925242</c:v>
                </c:pt>
                <c:pt idx="9083">
                  <c:v>2.4429013729914208</c:v>
                </c:pt>
                <c:pt idx="9084">
                  <c:v>2.4453843195750831</c:v>
                </c:pt>
                <c:pt idx="9085">
                  <c:v>2.4477196097380531</c:v>
                </c:pt>
                <c:pt idx="9086">
                  <c:v>2.4499067156085439</c:v>
                </c:pt>
                <c:pt idx="9087">
                  <c:v>2.4519451427750187</c:v>
                </c:pt>
                <c:pt idx="9088">
                  <c:v>2.453834430404807</c:v>
                </c:pt>
                <c:pt idx="9089">
                  <c:v>2.4555741513547509</c:v>
                </c:pt>
                <c:pt idx="9090">
                  <c:v>2.4571639122738143</c:v>
                </c:pt>
                <c:pt idx="9091">
                  <c:v>2.4586033536976397</c:v>
                </c:pt>
                <c:pt idx="9092">
                  <c:v>2.4598921501350137</c:v>
                </c:pt>
                <c:pt idx="9093">
                  <c:v>2.4610300101461542</c:v>
                </c:pt>
                <c:pt idx="9094">
                  <c:v>2.4620166764128966</c:v>
                </c:pt>
                <c:pt idx="9095">
                  <c:v>2.4628519258006367</c:v>
                </c:pt>
                <c:pt idx="9096">
                  <c:v>2.4635355694120995</c:v>
                </c:pt>
                <c:pt idx="9097">
                  <c:v>2.4640674526328219</c:v>
                </c:pt>
                <c:pt idx="9098">
                  <c:v>2.4644474551684588</c:v>
                </c:pt>
                <c:pt idx="9099">
                  <c:v>2.4646754910737481</c:v>
                </c:pt>
                <c:pt idx="9100">
                  <c:v>2.4647515087732472</c:v>
                </c:pt>
                <c:pt idx="9101">
                  <c:v>2.4646754910737507</c:v>
                </c:pt>
                <c:pt idx="9102">
                  <c:v>2.4644474551684632</c:v>
                </c:pt>
                <c:pt idx="9103">
                  <c:v>2.4640674526328294</c:v>
                </c:pt>
                <c:pt idx="9104">
                  <c:v>2.4635355694121088</c:v>
                </c:pt>
                <c:pt idx="9105">
                  <c:v>2.46285192580065</c:v>
                </c:pt>
                <c:pt idx="9106">
                  <c:v>2.4620166764129134</c:v>
                </c:pt>
                <c:pt idx="9107">
                  <c:v>2.4610300101461742</c:v>
                </c:pt>
                <c:pt idx="9108">
                  <c:v>2.4598921501350337</c:v>
                </c:pt>
                <c:pt idx="9109">
                  <c:v>2.4586033536976641</c:v>
                </c:pt>
                <c:pt idx="9110">
                  <c:v>2.4571639122738387</c:v>
                </c:pt>
                <c:pt idx="9111">
                  <c:v>2.4555741513547797</c:v>
                </c:pt>
                <c:pt idx="9112">
                  <c:v>2.4538344304048376</c:v>
                </c:pt>
                <c:pt idx="9113">
                  <c:v>2.4519451427750534</c:v>
                </c:pt>
                <c:pt idx="9114">
                  <c:v>2.4499067156085808</c:v>
                </c:pt>
                <c:pt idx="9115">
                  <c:v>2.4477196097380909</c:v>
                </c:pt>
                <c:pt idx="9116">
                  <c:v>2.4453843195751248</c:v>
                </c:pt>
                <c:pt idx="9117">
                  <c:v>2.4429013729914635</c:v>
                </c:pt>
                <c:pt idx="9118">
                  <c:v>2.4402713311925699</c:v>
                </c:pt>
                <c:pt idx="9119">
                  <c:v>2.4374947885831482</c:v>
                </c:pt>
                <c:pt idx="9120">
                  <c:v>2.4345723726248507</c:v>
                </c:pt>
                <c:pt idx="9121">
                  <c:v>2.4315047436862214</c:v>
                </c:pt>
                <c:pt idx="9122">
                  <c:v>2.4282925948849141</c:v>
                </c:pt>
                <c:pt idx="9123">
                  <c:v>2.4249366519222435</c:v>
                </c:pt>
                <c:pt idx="9124">
                  <c:v>2.4214376729101472</c:v>
                </c:pt>
                <c:pt idx="9125">
                  <c:v>2.4177964481906478</c:v>
                </c:pt>
                <c:pt idx="9126">
                  <c:v>2.4140138001477998</c:v>
                </c:pt>
                <c:pt idx="9127">
                  <c:v>2.4100905830123431</c:v>
                </c:pt>
                <c:pt idx="9128">
                  <c:v>2.4060276826589582</c:v>
                </c:pt>
                <c:pt idx="9129">
                  <c:v>2.4018260163963951</c:v>
                </c:pt>
                <c:pt idx="9130">
                  <c:v>2.3974865327504031</c:v>
                </c:pt>
                <c:pt idx="9131">
                  <c:v>2.3930102112396576</c:v>
                </c:pt>
                <c:pt idx="9132">
                  <c:v>2.3883980621446952</c:v>
                </c:pt>
                <c:pt idx="9133">
                  <c:v>2.3836511262700122</c:v>
                </c:pt>
                <c:pt idx="9134">
                  <c:v>2.3787704746994169</c:v>
                </c:pt>
                <c:pt idx="9135">
                  <c:v>2.3737572085446739</c:v>
                </c:pt>
                <c:pt idx="9136">
                  <c:v>2.3686124586876454</c:v>
                </c:pt>
                <c:pt idx="9137">
                  <c:v>2.3633373855159521</c:v>
                </c:pt>
                <c:pt idx="9138">
                  <c:v>2.3579331786523197</c:v>
                </c:pt>
                <c:pt idx="9139">
                  <c:v>2.3524010566776719</c:v>
                </c:pt>
                <c:pt idx="9140">
                  <c:v>2.3467422668481968</c:v>
                </c:pt>
                <c:pt idx="9141">
                  <c:v>2.3409580848063287</c:v>
                </c:pt>
                <c:pt idx="9142">
                  <c:v>2.335049814285953</c:v>
                </c:pt>
                <c:pt idx="9143">
                  <c:v>2.3290187868118877</c:v>
                </c:pt>
                <c:pt idx="9144">
                  <c:v>2.3228663613936931</c:v>
                </c:pt>
                <c:pt idx="9145">
                  <c:v>2.3165939242141369</c:v>
                </c:pt>
                <c:pt idx="9146">
                  <c:v>2.310202888312233</c:v>
                </c:pt>
                <c:pt idx="9147">
                  <c:v>2.3036946932611797</c:v>
                </c:pt>
                <c:pt idx="9148">
                  <c:v>2.2970708048412236</c:v>
                </c:pt>
                <c:pt idx="9149">
                  <c:v>2.2903327147076844</c:v>
                </c:pt>
                <c:pt idx="9150">
                  <c:v>2.2834819400541546</c:v>
                </c:pt>
                <c:pt idx="9151">
                  <c:v>2.2765200232713036</c:v>
                </c:pt>
                <c:pt idx="9152">
                  <c:v>2.2694485316010677</c:v>
                </c:pt>
                <c:pt idx="9153">
                  <c:v>2.2622690567867147</c:v>
                </c:pt>
                <c:pt idx="9154">
                  <c:v>2.2549832147187732</c:v>
                </c:pt>
                <c:pt idx="9155">
                  <c:v>2.2475926450771295</c:v>
                </c:pt>
                <c:pt idx="9156">
                  <c:v>2.2400990109692094</c:v>
                </c:pt>
                <c:pt idx="9157">
                  <c:v>2.2325039985647837</c:v>
                </c:pt>
                <c:pt idx="9158">
                  <c:v>2.2248093167272591</c:v>
                </c:pt>
                <c:pt idx="9159">
                  <c:v>2.2170166966418088</c:v>
                </c:pt>
                <c:pt idx="9160">
                  <c:v>2.2091278914405357</c:v>
                </c:pt>
                <c:pt idx="9161">
                  <c:v>2.2011446758246414</c:v>
                </c:pt>
                <c:pt idx="9162">
                  <c:v>2.1930688456841589</c:v>
                </c:pt>
                <c:pt idx="9163">
                  <c:v>2.1849022177150759</c:v>
                </c:pt>
                <c:pt idx="9164">
                  <c:v>2.1766466290343409</c:v>
                </c:pt>
                <c:pt idx="9165">
                  <c:v>2.1683039367926957</c:v>
                </c:pt>
                <c:pt idx="9166">
                  <c:v>2.1598760177857237</c:v>
                </c:pt>
                <c:pt idx="9167">
                  <c:v>2.1513647680632952</c:v>
                </c:pt>
                <c:pt idx="9168">
                  <c:v>2.1427721025374806</c:v>
                </c:pt>
                <c:pt idx="9169">
                  <c:v>2.1340999545893751</c:v>
                </c:pt>
                <c:pt idx="9170">
                  <c:v>2.1253502756747311</c:v>
                </c:pt>
                <c:pt idx="9171">
                  <c:v>2.1165250349289533</c:v>
                </c:pt>
                <c:pt idx="9172">
                  <c:v>2.1076262187714181</c:v>
                </c:pt>
                <c:pt idx="9173">
                  <c:v>2.0986558305094976</c:v>
                </c:pt>
                <c:pt idx="9174">
                  <c:v>2.0896158899423432</c:v>
                </c:pt>
                <c:pt idx="9175">
                  <c:v>2.0805084329647978</c:v>
                </c:pt>
                <c:pt idx="9176">
                  <c:v>2.0713355111716085</c:v>
                </c:pt>
                <c:pt idx="9177">
                  <c:v>2.0620991914621039</c:v>
                </c:pt>
                <c:pt idx="9178">
                  <c:v>2.0528015556457007</c:v>
                </c:pt>
                <c:pt idx="9179">
                  <c:v>2.0434447000481981</c:v>
                </c:pt>
                <c:pt idx="9180">
                  <c:v>2.0340307351194071</c:v>
                </c:pt>
                <c:pt idx="9181">
                  <c:v>2.0245617850420854</c:v>
                </c:pt>
                <c:pt idx="9182">
                  <c:v>2.0150399873425666</c:v>
                </c:pt>
                <c:pt idx="9183">
                  <c:v>2.0054674925030831</c:v>
                </c:pt>
                <c:pt idx="9184">
                  <c:v>1.9958464635762745</c:v>
                </c:pt>
                <c:pt idx="9185">
                  <c:v>1.9861790758018667</c:v>
                </c:pt>
                <c:pt idx="9186">
                  <c:v>1.9764675162258563</c:v>
                </c:pt>
                <c:pt idx="9187">
                  <c:v>1.9667139833224141</c:v>
                </c:pt>
                <c:pt idx="9188">
                  <c:v>1.9569206866185129</c:v>
                </c:pt>
                <c:pt idx="9189">
                  <c:v>1.9470898463217969</c:v>
                </c:pt>
                <c:pt idx="9190">
                  <c:v>1.9372236929515998</c:v>
                </c:pt>
                <c:pt idx="9191">
                  <c:v>1.9273244669735481</c:v>
                </c:pt>
                <c:pt idx="9192">
                  <c:v>1.9173944184375677</c:v>
                </c:pt>
                <c:pt idx="9193">
                  <c:v>1.9074358066199175</c:v>
                </c:pt>
                <c:pt idx="9194">
                  <c:v>1.8974508996690487</c:v>
                </c:pt>
                <c:pt idx="9195">
                  <c:v>1.8874419742556083</c:v>
                </c:pt>
                <c:pt idx="9196">
                  <c:v>1.8774113152267682</c:v>
                </c:pt>
                <c:pt idx="9197">
                  <c:v>1.8673612152647618</c:v>
                </c:pt>
                <c:pt idx="9198">
                  <c:v>1.8572939745501122</c:v>
                </c:pt>
                <c:pt idx="9199">
                  <c:v>1.8472119004293339</c:v>
                </c:pt>
                <c:pt idx="9200">
                  <c:v>1.837117307087466</c:v>
                </c:pt>
                <c:pt idx="9201">
                  <c:v>1.8270125152251764</c:v>
                </c:pt>
                <c:pt idx="9202">
                  <c:v>1.8168998517408659</c:v>
                </c:pt>
                <c:pt idx="9203">
                  <c:v>1.8067816494175617</c:v>
                </c:pt>
                <c:pt idx="9204">
                  <c:v>1.7966602466146648</c:v>
                </c:pt>
                <c:pt idx="9205">
                  <c:v>1.7865379869646887</c:v>
                </c:pt>
                <c:pt idx="9206">
                  <c:v>1.7764172190746352</c:v>
                </c:pt>
                <c:pt idx="9207">
                  <c:v>1.7663002962323731</c:v>
                </c:pt>
                <c:pt idx="9208">
                  <c:v>1.7561895761176107</c:v>
                </c:pt>
                <c:pt idx="9209">
                  <c:v>1.7460874205175898</c:v>
                </c:pt>
                <c:pt idx="9210">
                  <c:v>1.735996195047081</c:v>
                </c:pt>
                <c:pt idx="9211">
                  <c:v>1.725918268872886</c:v>
                </c:pt>
                <c:pt idx="9212">
                  <c:v>1.7158560144423274</c:v>
                </c:pt>
                <c:pt idx="9213">
                  <c:v>1.705811807215655</c:v>
                </c:pt>
                <c:pt idx="9214">
                  <c:v>1.6957880254021471</c:v>
                </c:pt>
                <c:pt idx="9215">
                  <c:v>1.6857870496993199</c:v>
                </c:pt>
                <c:pt idx="9216">
                  <c:v>1.675811263035291</c:v>
                </c:pt>
                <c:pt idx="9217">
                  <c:v>1.6658630503136054</c:v>
                </c:pt>
                <c:pt idx="9218">
                  <c:v>1.6559447981602897</c:v>
                </c:pt>
                <c:pt idx="9219">
                  <c:v>1.6460588946724031</c:v>
                </c:pt>
                <c:pt idx="9220">
                  <c:v>1.6362077291678792</c:v>
                </c:pt>
                <c:pt idx="9221">
                  <c:v>1.6263936919358655</c:v>
                </c:pt>
                <c:pt idx="9222">
                  <c:v>1.6166191739869784</c:v>
                </c:pt>
                <c:pt idx="9223">
                  <c:v>1.6068865668029064</c:v>
                </c:pt>
                <c:pt idx="9224">
                  <c:v>1.597198262084377</c:v>
                </c:pt>
                <c:pt idx="9225">
                  <c:v>1.5875566514970498</c:v>
                </c:pt>
                <c:pt idx="9226">
                  <c:v>1.5779641264141897</c:v>
                </c:pt>
                <c:pt idx="9227">
                  <c:v>1.5684230776554862</c:v>
                </c:pt>
                <c:pt idx="9228">
                  <c:v>1.5589358952207364</c:v>
                </c:pt>
                <c:pt idx="9229">
                  <c:v>1.5495049680177613</c:v>
                </c:pt>
                <c:pt idx="9230">
                  <c:v>1.5401326835832161</c:v>
                </c:pt>
                <c:pt idx="9231">
                  <c:v>1.5308214277952459</c:v>
                </c:pt>
                <c:pt idx="9232">
                  <c:v>1.5215735845769105</c:v>
                </c:pt>
                <c:pt idx="9233">
                  <c:v>1.5123915355888522</c:v>
                </c:pt>
                <c:pt idx="9234">
                  <c:v>1.5032776599102826</c:v>
                </c:pt>
                <c:pt idx="9235">
                  <c:v>1.4942343337066422</c:v>
                </c:pt>
                <c:pt idx="9236">
                  <c:v>1.4852639298827441</c:v>
                </c:pt>
                <c:pt idx="9237">
                  <c:v>1.4763688177196834</c:v>
                </c:pt>
                <c:pt idx="9238">
                  <c:v>1.4675513624943528</c:v>
                </c:pt>
                <c:pt idx="9239">
                  <c:v>1.4588139250797549</c:v>
                </c:pt>
                <c:pt idx="9240">
                  <c:v>1.4501588615246479</c:v>
                </c:pt>
                <c:pt idx="9241">
                  <c:v>1.4415885226109724</c:v>
                </c:pt>
                <c:pt idx="9242">
                  <c:v>1.4331052533871971</c:v>
                </c:pt>
                <c:pt idx="9243">
                  <c:v>1.4247113926762318</c:v>
                </c:pt>
                <c:pt idx="9244">
                  <c:v>1.4164092725559794</c:v>
                </c:pt>
                <c:pt idx="9245">
                  <c:v>1.4082012178110725</c:v>
                </c:pt>
                <c:pt idx="9246">
                  <c:v>1.4000895453538287</c:v>
                </c:pt>
                <c:pt idx="9247">
                  <c:v>1.3920765636131027</c:v>
                </c:pt>
                <c:pt idx="9248">
                  <c:v>1.384164571889162</c:v>
                </c:pt>
                <c:pt idx="9249">
                  <c:v>1.3763558596730707</c:v>
                </c:pt>
                <c:pt idx="9250">
                  <c:v>1.3686527059290681</c:v>
                </c:pt>
                <c:pt idx="9251">
                  <c:v>1.3610573783382847</c:v>
                </c:pt>
                <c:pt idx="9252">
                  <c:v>1.3535721325026131</c:v>
                </c:pt>
                <c:pt idx="9253">
                  <c:v>1.3461992111072139</c:v>
                </c:pt>
                <c:pt idx="9254">
                  <c:v>1.338940843040564</c:v>
                </c:pt>
                <c:pt idx="9255">
                  <c:v>1.3317992424707357</c:v>
                </c:pt>
                <c:pt idx="9256">
                  <c:v>1.3247766078772318</c:v>
                </c:pt>
                <c:pt idx="9257">
                  <c:v>1.3178751210372825</c:v>
                </c:pt>
                <c:pt idx="9258">
                  <c:v>1.3110969459661026</c:v>
                </c:pt>
                <c:pt idx="9259">
                  <c:v>1.3044442278106458</c:v>
                </c:pt>
                <c:pt idx="9260">
                  <c:v>1.2979190916964378</c:v>
                </c:pt>
                <c:pt idx="9261">
                  <c:v>1.2915236415276812</c:v>
                </c:pt>
                <c:pt idx="9262">
                  <c:v>1.285259958740659</c:v>
                </c:pt>
                <c:pt idx="9263">
                  <c:v>1.2791301010109206</c:v>
                </c:pt>
                <c:pt idx="9264">
                  <c:v>1.273136100915069</c:v>
                </c:pt>
                <c:pt idx="9265">
                  <c:v>1.267279964547944</c:v>
                </c:pt>
                <c:pt idx="9266">
                  <c:v>1.2615636700967499</c:v>
                </c:pt>
                <c:pt idx="9267">
                  <c:v>1.2559891663735641</c:v>
                </c:pt>
                <c:pt idx="9268">
                  <c:v>1.25055837130827</c:v>
                </c:pt>
                <c:pt idx="9269">
                  <c:v>1.2452731704040376</c:v>
                </c:pt>
                <c:pt idx="9270">
                  <c:v>1.2401354151581396</c:v>
                </c:pt>
                <c:pt idx="9271">
                  <c:v>1.2351469214508861</c:v>
                </c:pt>
                <c:pt idx="9272">
                  <c:v>1.2303094679060289</c:v>
                </c:pt>
                <c:pt idx="9273">
                  <c:v>1.2256247942262843</c:v>
                </c:pt>
                <c:pt idx="9274">
                  <c:v>1.2210945995078173</c:v>
                </c:pt>
                <c:pt idx="9275">
                  <c:v>1.2167205405381358</c:v>
                </c:pt>
                <c:pt idx="9276">
                  <c:v>1.2125042300818778</c:v>
                </c:pt>
                <c:pt idx="9277">
                  <c:v>1.2084472351595079</c:v>
                </c:pt>
                <c:pt idx="9278">
                  <c:v>1.2045510753239719</c:v>
                </c:pt>
                <c:pt idx="9279">
                  <c:v>1.2008172209409733</c:v>
                </c:pt>
                <c:pt idx="9280">
                  <c:v>1.1972470914784274</c:v>
                </c:pt>
                <c:pt idx="9281">
                  <c:v>1.1938420538110741</c:v>
                </c:pt>
                <c:pt idx="9282">
                  <c:v>1.1906034205463856</c:v>
                </c:pt>
                <c:pt idx="9283">
                  <c:v>1.1875324483779091</c:v>
                </c:pt>
                <c:pt idx="9284">
                  <c:v>1.1846303364725539</c:v>
                </c:pt>
                <c:pt idx="9285">
                  <c:v>1.18189822489812</c:v>
                </c:pt>
                <c:pt idx="9286">
                  <c:v>1.1793371930976311</c:v>
                </c:pt>
                <c:pt idx="9287">
                  <c:v>1.1769482584167827</c:v>
                </c:pt>
                <c:pt idx="9288">
                  <c:v>1.1747323746910034</c:v>
                </c:pt>
                <c:pt idx="9289">
                  <c:v>1.1726904308982902</c:v>
                </c:pt>
                <c:pt idx="9290">
                  <c:v>1.1708232498839559</c:v>
                </c:pt>
                <c:pt idx="9291">
                  <c:v>1.1691315871631598</c:v>
                </c:pt>
                <c:pt idx="9292">
                  <c:v>1.1676161298068115</c:v>
                </c:pt>
                <c:pt idx="9293">
                  <c:v>1.1662774954162205</c:v>
                </c:pt>
                <c:pt idx="9294">
                  <c:v>1.1651162311914247</c:v>
                </c:pt>
                <c:pt idx="9295">
                  <c:v>1.1641328130977728</c:v>
                </c:pt>
                <c:pt idx="9296">
                  <c:v>1.1633276451348689</c:v>
                </c:pt>
                <c:pt idx="9297">
                  <c:v>1.1627010587116222</c:v>
                </c:pt>
                <c:pt idx="9298">
                  <c:v>1.1622533121304657</c:v>
                </c:pt>
                <c:pt idx="9299">
                  <c:v>1.1619845901834478</c:v>
                </c:pt>
                <c:pt idx="9300">
                  <c:v>1.1618950038622251</c:v>
                </c:pt>
                <c:pt idx="9301">
                  <c:v>1.1619845901834458</c:v>
                </c:pt>
                <c:pt idx="9302">
                  <c:v>1.162253312130459</c:v>
                </c:pt>
                <c:pt idx="9303">
                  <c:v>1.1627010587116131</c:v>
                </c:pt>
                <c:pt idx="9304">
                  <c:v>1.1633276451348566</c:v>
                </c:pt>
                <c:pt idx="9305">
                  <c:v>1.1641328130977575</c:v>
                </c:pt>
                <c:pt idx="9306">
                  <c:v>1.1651162311914065</c:v>
                </c:pt>
                <c:pt idx="9307">
                  <c:v>1.1662774954161961</c:v>
                </c:pt>
                <c:pt idx="9308">
                  <c:v>1.1676161298067869</c:v>
                </c:pt>
                <c:pt idx="9309">
                  <c:v>1.1691315871631318</c:v>
                </c:pt>
                <c:pt idx="9310">
                  <c:v>1.1708232498839255</c:v>
                </c:pt>
                <c:pt idx="9311">
                  <c:v>1.1726904308982535</c:v>
                </c:pt>
                <c:pt idx="9312">
                  <c:v>1.1747323746909661</c:v>
                </c:pt>
                <c:pt idx="9313">
                  <c:v>1.1769482584167441</c:v>
                </c:pt>
                <c:pt idx="9314">
                  <c:v>1.1793371930975887</c:v>
                </c:pt>
                <c:pt idx="9315">
                  <c:v>1.1818982248980743</c:v>
                </c:pt>
                <c:pt idx="9316">
                  <c:v>1.1846303364724995</c:v>
                </c:pt>
                <c:pt idx="9317">
                  <c:v>1.187532448377858</c:v>
                </c:pt>
                <c:pt idx="9318">
                  <c:v>1.1906034205463321</c:v>
                </c:pt>
                <c:pt idx="9319">
                  <c:v>1.1938420538110175</c:v>
                </c:pt>
                <c:pt idx="9320">
                  <c:v>1.1972470914783615</c:v>
                </c:pt>
                <c:pt idx="9321">
                  <c:v>1.2008172209409107</c:v>
                </c:pt>
                <c:pt idx="9322">
                  <c:v>1.2045510753239068</c:v>
                </c:pt>
                <c:pt idx="9323">
                  <c:v>1.2084472351594389</c:v>
                </c:pt>
                <c:pt idx="9324">
                  <c:v>1.2125042300818076</c:v>
                </c:pt>
                <c:pt idx="9325">
                  <c:v>1.2167205405380539</c:v>
                </c:pt>
                <c:pt idx="9326">
                  <c:v>1.2210945995077418</c:v>
                </c:pt>
                <c:pt idx="9327">
                  <c:v>1.2256247942262053</c:v>
                </c:pt>
                <c:pt idx="9328">
                  <c:v>1.2303094679059474</c:v>
                </c:pt>
                <c:pt idx="9329">
                  <c:v>1.235146921450794</c:v>
                </c:pt>
                <c:pt idx="9330">
                  <c:v>1.2401354151580528</c:v>
                </c:pt>
                <c:pt idx="9331">
                  <c:v>1.2452731704039479</c:v>
                </c:pt>
                <c:pt idx="9332">
                  <c:v>1.250558371308178</c:v>
                </c:pt>
                <c:pt idx="9333">
                  <c:v>1.255989166373469</c:v>
                </c:pt>
                <c:pt idx="9334">
                  <c:v>1.2615636700966422</c:v>
                </c:pt>
                <c:pt idx="9335">
                  <c:v>1.2672799645478443</c:v>
                </c:pt>
                <c:pt idx="9336">
                  <c:v>1.2731361009149664</c:v>
                </c:pt>
                <c:pt idx="9337">
                  <c:v>1.2791301010108165</c:v>
                </c:pt>
                <c:pt idx="9338">
                  <c:v>1.2852599587405413</c:v>
                </c:pt>
                <c:pt idx="9339">
                  <c:v>1.291523641527573</c:v>
                </c:pt>
                <c:pt idx="9340">
                  <c:v>1.2979190916963272</c:v>
                </c:pt>
                <c:pt idx="9341">
                  <c:v>1.3044442278105333</c:v>
                </c:pt>
                <c:pt idx="9342">
                  <c:v>1.3110969459659874</c:v>
                </c:pt>
                <c:pt idx="9343">
                  <c:v>1.3178751210371529</c:v>
                </c:pt>
                <c:pt idx="9344">
                  <c:v>1.3247766078771115</c:v>
                </c:pt>
                <c:pt idx="9345">
                  <c:v>1.3317992424706135</c:v>
                </c:pt>
                <c:pt idx="9346">
                  <c:v>1.3389408430404397</c:v>
                </c:pt>
                <c:pt idx="9347">
                  <c:v>1.3461992111070884</c:v>
                </c:pt>
                <c:pt idx="9348">
                  <c:v>1.3535721325024859</c:v>
                </c:pt>
                <c:pt idx="9349">
                  <c:v>1.3610573783381541</c:v>
                </c:pt>
                <c:pt idx="9350">
                  <c:v>1.3686527059289366</c:v>
                </c:pt>
                <c:pt idx="9351">
                  <c:v>1.3763558596729373</c:v>
                </c:pt>
                <c:pt idx="9352">
                  <c:v>1.3841645718890125</c:v>
                </c:pt>
                <c:pt idx="9353">
                  <c:v>1.3920765636129657</c:v>
                </c:pt>
                <c:pt idx="9354">
                  <c:v>1.4000895453536899</c:v>
                </c:pt>
                <c:pt idx="9355">
                  <c:v>1.4082012178109318</c:v>
                </c:pt>
                <c:pt idx="9356">
                  <c:v>1.4164092725558379</c:v>
                </c:pt>
                <c:pt idx="9357">
                  <c:v>1.4247113926760879</c:v>
                </c:pt>
                <c:pt idx="9358">
                  <c:v>1.433105253387053</c:v>
                </c:pt>
                <c:pt idx="9359">
                  <c:v>1.441588522610826</c:v>
                </c:pt>
                <c:pt idx="9360">
                  <c:v>1.4501588615244991</c:v>
                </c:pt>
                <c:pt idx="9361">
                  <c:v>1.45881392507959</c:v>
                </c:pt>
                <c:pt idx="9362">
                  <c:v>1.4675513624942023</c:v>
                </c:pt>
                <c:pt idx="9363">
                  <c:v>1.476368817719532</c:v>
                </c:pt>
                <c:pt idx="9364">
                  <c:v>1.4852639298825907</c:v>
                </c:pt>
                <c:pt idx="9365">
                  <c:v>1.4942343337064876</c:v>
                </c:pt>
                <c:pt idx="9366">
                  <c:v>1.5032776599101259</c:v>
                </c:pt>
                <c:pt idx="9367">
                  <c:v>1.512391535588695</c:v>
                </c:pt>
                <c:pt idx="9368">
                  <c:v>1.5215735845767531</c:v>
                </c:pt>
                <c:pt idx="9369">
                  <c:v>1.5308214277950862</c:v>
                </c:pt>
                <c:pt idx="9370">
                  <c:v>1.5401326835830382</c:v>
                </c:pt>
                <c:pt idx="9371">
                  <c:v>1.5495049680175998</c:v>
                </c:pt>
                <c:pt idx="9372">
                  <c:v>1.5589358952205739</c:v>
                </c:pt>
                <c:pt idx="9373">
                  <c:v>1.5684230776553236</c:v>
                </c:pt>
                <c:pt idx="9374">
                  <c:v>1.5779641264140258</c:v>
                </c:pt>
                <c:pt idx="9375">
                  <c:v>1.5875566514968853</c:v>
                </c:pt>
                <c:pt idx="9376">
                  <c:v>1.5971982620842118</c:v>
                </c:pt>
                <c:pt idx="9377">
                  <c:v>1.6068865668027403</c:v>
                </c:pt>
                <c:pt idx="9378">
                  <c:v>1.6166191739868112</c:v>
                </c:pt>
                <c:pt idx="9379">
                  <c:v>1.6263936919356796</c:v>
                </c:pt>
                <c:pt idx="9380">
                  <c:v>1.6362077291677113</c:v>
                </c:pt>
                <c:pt idx="9381">
                  <c:v>1.6460588946722343</c:v>
                </c:pt>
                <c:pt idx="9382">
                  <c:v>1.6559447981601194</c:v>
                </c:pt>
                <c:pt idx="9383">
                  <c:v>1.6658630503134342</c:v>
                </c:pt>
                <c:pt idx="9384">
                  <c:v>1.6758112630351019</c:v>
                </c:pt>
                <c:pt idx="9385">
                  <c:v>1.6857870496991481</c:v>
                </c:pt>
                <c:pt idx="9386">
                  <c:v>1.6957880254019764</c:v>
                </c:pt>
                <c:pt idx="9387">
                  <c:v>1.7058118072154822</c:v>
                </c:pt>
                <c:pt idx="9388">
                  <c:v>1.715856014442136</c:v>
                </c:pt>
                <c:pt idx="9389">
                  <c:v>1.7259182688727144</c:v>
                </c:pt>
                <c:pt idx="9390">
                  <c:v>1.7359961950469089</c:v>
                </c:pt>
                <c:pt idx="9391">
                  <c:v>1.7460874205174164</c:v>
                </c:pt>
                <c:pt idx="9392">
                  <c:v>1.7561895761174371</c:v>
                </c:pt>
                <c:pt idx="9393">
                  <c:v>1.766300296232181</c:v>
                </c:pt>
                <c:pt idx="9394">
                  <c:v>1.7764172190744618</c:v>
                </c:pt>
                <c:pt idx="9395">
                  <c:v>1.7865379869645157</c:v>
                </c:pt>
                <c:pt idx="9396">
                  <c:v>1.796660246614491</c:v>
                </c:pt>
                <c:pt idx="9397">
                  <c:v>1.8067816494173696</c:v>
                </c:pt>
                <c:pt idx="9398">
                  <c:v>1.8168998517406922</c:v>
                </c:pt>
                <c:pt idx="9399">
                  <c:v>1.8270125152250041</c:v>
                </c:pt>
                <c:pt idx="9400">
                  <c:v>1.8371173070872935</c:v>
                </c:pt>
                <c:pt idx="9401">
                  <c:v>1.8472119004291598</c:v>
                </c:pt>
                <c:pt idx="9402">
                  <c:v>1.8572939745499211</c:v>
                </c:pt>
                <c:pt idx="9403">
                  <c:v>1.8673612152645891</c:v>
                </c:pt>
                <c:pt idx="9404">
                  <c:v>1.8774113152265957</c:v>
                </c:pt>
                <c:pt idx="9405">
                  <c:v>1.8874419742554365</c:v>
                </c:pt>
                <c:pt idx="9406">
                  <c:v>1.8974508996688597</c:v>
                </c:pt>
                <c:pt idx="9407">
                  <c:v>1.9074358066197463</c:v>
                </c:pt>
                <c:pt idx="9408">
                  <c:v>1.9173944184373968</c:v>
                </c:pt>
                <c:pt idx="9409">
                  <c:v>1.927324466973378</c:v>
                </c:pt>
                <c:pt idx="9410">
                  <c:v>1.9372236929514304</c:v>
                </c:pt>
                <c:pt idx="9411">
                  <c:v>1.9470898463216095</c:v>
                </c:pt>
                <c:pt idx="9412">
                  <c:v>1.9569206866183446</c:v>
                </c:pt>
                <c:pt idx="9413">
                  <c:v>1.9667139833222465</c:v>
                </c:pt>
                <c:pt idx="9414">
                  <c:v>1.9764675162256888</c:v>
                </c:pt>
                <c:pt idx="9415">
                  <c:v>1.9861790758016826</c:v>
                </c:pt>
                <c:pt idx="9416">
                  <c:v>1.9958464635761086</c:v>
                </c:pt>
                <c:pt idx="9417">
                  <c:v>2.0054674925029201</c:v>
                </c:pt>
                <c:pt idx="9418">
                  <c:v>2.0150399873424032</c:v>
                </c:pt>
                <c:pt idx="9419">
                  <c:v>2.0245617850419229</c:v>
                </c:pt>
                <c:pt idx="9420">
                  <c:v>2.0340307351192277</c:v>
                </c:pt>
                <c:pt idx="9421">
                  <c:v>2.0434447000480382</c:v>
                </c:pt>
                <c:pt idx="9422">
                  <c:v>2.0528015556455408</c:v>
                </c:pt>
                <c:pt idx="9423">
                  <c:v>2.0620991914619449</c:v>
                </c:pt>
                <c:pt idx="9424">
                  <c:v>2.0713355111714358</c:v>
                </c:pt>
                <c:pt idx="9425">
                  <c:v>2.0805084329646397</c:v>
                </c:pt>
                <c:pt idx="9426">
                  <c:v>2.0896158899421873</c:v>
                </c:pt>
                <c:pt idx="9427">
                  <c:v>2.0986558305093426</c:v>
                </c:pt>
                <c:pt idx="9428">
                  <c:v>2.1076262187712627</c:v>
                </c:pt>
                <c:pt idx="9429">
                  <c:v>2.1165250349287823</c:v>
                </c:pt>
                <c:pt idx="9430">
                  <c:v>2.1253502756745801</c:v>
                </c:pt>
                <c:pt idx="9431">
                  <c:v>2.1340999545892236</c:v>
                </c:pt>
                <c:pt idx="9432">
                  <c:v>2.1427721025373345</c:v>
                </c:pt>
                <c:pt idx="9433">
                  <c:v>2.1513647680631349</c:v>
                </c:pt>
                <c:pt idx="9434">
                  <c:v>2.1598760177855789</c:v>
                </c:pt>
                <c:pt idx="9435">
                  <c:v>2.1683039367925518</c:v>
                </c:pt>
                <c:pt idx="9436">
                  <c:v>2.176646629034197</c:v>
                </c:pt>
                <c:pt idx="9437">
                  <c:v>2.1849022177149355</c:v>
                </c:pt>
                <c:pt idx="9438">
                  <c:v>2.1930688456840053</c:v>
                </c:pt>
                <c:pt idx="9439">
                  <c:v>2.2011446758245041</c:v>
                </c:pt>
                <c:pt idx="9440">
                  <c:v>2.2091278914403998</c:v>
                </c:pt>
                <c:pt idx="9441">
                  <c:v>2.2170166966416751</c:v>
                </c:pt>
                <c:pt idx="9442">
                  <c:v>2.2248093167271139</c:v>
                </c:pt>
                <c:pt idx="9443">
                  <c:v>2.2325039985646522</c:v>
                </c:pt>
                <c:pt idx="9444">
                  <c:v>2.2400990109690802</c:v>
                </c:pt>
                <c:pt idx="9445">
                  <c:v>2.2475926450770021</c:v>
                </c:pt>
                <c:pt idx="9446">
                  <c:v>2.254983214718647</c:v>
                </c:pt>
                <c:pt idx="9447">
                  <c:v>2.2622690567865775</c:v>
                </c:pt>
                <c:pt idx="9448">
                  <c:v>2.2694485316009447</c:v>
                </c:pt>
                <c:pt idx="9449">
                  <c:v>2.2765200232711837</c:v>
                </c:pt>
                <c:pt idx="9450">
                  <c:v>2.283481940054036</c:v>
                </c:pt>
                <c:pt idx="9451">
                  <c:v>2.2903327147075569</c:v>
                </c:pt>
                <c:pt idx="9452">
                  <c:v>2.297070804841117</c:v>
                </c:pt>
                <c:pt idx="9453">
                  <c:v>2.3036946932610678</c:v>
                </c:pt>
                <c:pt idx="9454">
                  <c:v>2.3102028883121224</c:v>
                </c:pt>
                <c:pt idx="9455">
                  <c:v>2.3165939242140223</c:v>
                </c:pt>
                <c:pt idx="9456">
                  <c:v>2.3228663613935807</c:v>
                </c:pt>
                <c:pt idx="9457">
                  <c:v>2.3290187868117838</c:v>
                </c:pt>
                <c:pt idx="9458">
                  <c:v>2.3350498142858496</c:v>
                </c:pt>
                <c:pt idx="9459">
                  <c:v>2.3409580848062217</c:v>
                </c:pt>
                <c:pt idx="9460">
                  <c:v>2.3467422668480937</c:v>
                </c:pt>
                <c:pt idx="9461">
                  <c:v>2.3524010566775808</c:v>
                </c:pt>
                <c:pt idx="9462">
                  <c:v>2.3579331786522242</c:v>
                </c:pt>
                <c:pt idx="9463">
                  <c:v>2.3633373855158601</c:v>
                </c:pt>
                <c:pt idx="9464">
                  <c:v>2.3686124586875534</c:v>
                </c:pt>
                <c:pt idx="9465">
                  <c:v>2.3737572085445802</c:v>
                </c:pt>
                <c:pt idx="9466">
                  <c:v>2.3787704746993326</c:v>
                </c:pt>
                <c:pt idx="9467">
                  <c:v>2.3836511262699287</c:v>
                </c:pt>
                <c:pt idx="9468">
                  <c:v>2.3883980621446121</c:v>
                </c:pt>
                <c:pt idx="9469">
                  <c:v>2.3930102112395759</c:v>
                </c:pt>
                <c:pt idx="9470">
                  <c:v>2.3974865327503312</c:v>
                </c:pt>
                <c:pt idx="9471">
                  <c:v>2.401826016396321</c:v>
                </c:pt>
                <c:pt idx="9472">
                  <c:v>2.4060276826588836</c:v>
                </c:pt>
                <c:pt idx="9473">
                  <c:v>2.4100905830122707</c:v>
                </c:pt>
                <c:pt idx="9474">
                  <c:v>2.4140138001477314</c:v>
                </c:pt>
                <c:pt idx="9475">
                  <c:v>2.4177964481905843</c:v>
                </c:pt>
                <c:pt idx="9476">
                  <c:v>2.4214376729100846</c:v>
                </c:pt>
                <c:pt idx="9477">
                  <c:v>2.4249366519221818</c:v>
                </c:pt>
                <c:pt idx="9478">
                  <c:v>2.4282925948848537</c:v>
                </c:pt>
                <c:pt idx="9479">
                  <c:v>2.4315047436861712</c:v>
                </c:pt>
                <c:pt idx="9480">
                  <c:v>2.4345723726247988</c:v>
                </c:pt>
                <c:pt idx="9481">
                  <c:v>2.4374947885831002</c:v>
                </c:pt>
                <c:pt idx="9482">
                  <c:v>2.4402713311925215</c:v>
                </c:pt>
                <c:pt idx="9483">
                  <c:v>2.4429013729914186</c:v>
                </c:pt>
                <c:pt idx="9484">
                  <c:v>2.4453843195750835</c:v>
                </c:pt>
                <c:pt idx="9485">
                  <c:v>2.4477196097380522</c:v>
                </c:pt>
                <c:pt idx="9486">
                  <c:v>2.449906715608543</c:v>
                </c:pt>
                <c:pt idx="9487">
                  <c:v>2.4519451427750178</c:v>
                </c:pt>
                <c:pt idx="9488">
                  <c:v>2.4538344304048074</c:v>
                </c:pt>
                <c:pt idx="9489">
                  <c:v>2.4555741513547518</c:v>
                </c:pt>
                <c:pt idx="9490">
                  <c:v>2.4571639122738138</c:v>
                </c:pt>
                <c:pt idx="9491">
                  <c:v>2.4586033536976397</c:v>
                </c:pt>
                <c:pt idx="9492">
                  <c:v>2.4598921501350124</c:v>
                </c:pt>
                <c:pt idx="9493">
                  <c:v>2.4610300101461546</c:v>
                </c:pt>
                <c:pt idx="9494">
                  <c:v>2.4620166764128961</c:v>
                </c:pt>
                <c:pt idx="9495">
                  <c:v>2.4628519258006367</c:v>
                </c:pt>
                <c:pt idx="9496">
                  <c:v>2.4635355694120991</c:v>
                </c:pt>
                <c:pt idx="9497">
                  <c:v>2.4640674526328232</c:v>
                </c:pt>
                <c:pt idx="9498">
                  <c:v>2.4644474551684588</c:v>
                </c:pt>
                <c:pt idx="9499">
                  <c:v>2.4646754910737481</c:v>
                </c:pt>
                <c:pt idx="9500">
                  <c:v>2.4647515087732472</c:v>
                </c:pt>
                <c:pt idx="9501">
                  <c:v>2.4646754910737516</c:v>
                </c:pt>
                <c:pt idx="9502">
                  <c:v>2.4644474551684632</c:v>
                </c:pt>
                <c:pt idx="9503">
                  <c:v>2.4640674526328299</c:v>
                </c:pt>
                <c:pt idx="9504">
                  <c:v>2.4635355694121093</c:v>
                </c:pt>
                <c:pt idx="9505">
                  <c:v>2.46285192580065</c:v>
                </c:pt>
                <c:pt idx="9506">
                  <c:v>2.4620166764129148</c:v>
                </c:pt>
                <c:pt idx="9507">
                  <c:v>2.4610300101461742</c:v>
                </c:pt>
                <c:pt idx="9508">
                  <c:v>2.4598921501350337</c:v>
                </c:pt>
                <c:pt idx="9509">
                  <c:v>2.4586033536976664</c:v>
                </c:pt>
                <c:pt idx="9510">
                  <c:v>2.45716391227384</c:v>
                </c:pt>
                <c:pt idx="9511">
                  <c:v>2.4555741513547793</c:v>
                </c:pt>
                <c:pt idx="9512">
                  <c:v>2.4538344304048385</c:v>
                </c:pt>
                <c:pt idx="9513">
                  <c:v>2.4519451427750543</c:v>
                </c:pt>
                <c:pt idx="9514">
                  <c:v>2.4499067156085821</c:v>
                </c:pt>
                <c:pt idx="9515">
                  <c:v>2.447719609738094</c:v>
                </c:pt>
                <c:pt idx="9516">
                  <c:v>2.4453843195751239</c:v>
                </c:pt>
                <c:pt idx="9517">
                  <c:v>2.4429013729914644</c:v>
                </c:pt>
                <c:pt idx="9518">
                  <c:v>2.4402713311925734</c:v>
                </c:pt>
                <c:pt idx="9519">
                  <c:v>2.4374947885831535</c:v>
                </c:pt>
                <c:pt idx="9520">
                  <c:v>2.4345723726248503</c:v>
                </c:pt>
                <c:pt idx="9521">
                  <c:v>2.4315047436862232</c:v>
                </c:pt>
                <c:pt idx="9522">
                  <c:v>2.4282925948849154</c:v>
                </c:pt>
                <c:pt idx="9523">
                  <c:v>2.4249366519222448</c:v>
                </c:pt>
                <c:pt idx="9524">
                  <c:v>2.4214376729101512</c:v>
                </c:pt>
                <c:pt idx="9525">
                  <c:v>2.4177964481906451</c:v>
                </c:pt>
                <c:pt idx="9526">
                  <c:v>2.4140138001478029</c:v>
                </c:pt>
                <c:pt idx="9527">
                  <c:v>2.4100905830123445</c:v>
                </c:pt>
                <c:pt idx="9528">
                  <c:v>2.4060276826589617</c:v>
                </c:pt>
                <c:pt idx="9529">
                  <c:v>2.4018260163963943</c:v>
                </c:pt>
                <c:pt idx="9530">
                  <c:v>2.3974865327504045</c:v>
                </c:pt>
                <c:pt idx="9531">
                  <c:v>2.3930102112396598</c:v>
                </c:pt>
                <c:pt idx="9532">
                  <c:v>2.3883980621446987</c:v>
                </c:pt>
                <c:pt idx="9533">
                  <c:v>2.3836511262700184</c:v>
                </c:pt>
                <c:pt idx="9534">
                  <c:v>2.3787704746994147</c:v>
                </c:pt>
                <c:pt idx="9535">
                  <c:v>2.3737572085446752</c:v>
                </c:pt>
                <c:pt idx="9536">
                  <c:v>2.368612458687648</c:v>
                </c:pt>
                <c:pt idx="9537">
                  <c:v>2.3633373855159601</c:v>
                </c:pt>
                <c:pt idx="9538">
                  <c:v>2.3579331786523174</c:v>
                </c:pt>
                <c:pt idx="9539">
                  <c:v>2.3524010566776745</c:v>
                </c:pt>
                <c:pt idx="9540">
                  <c:v>2.3467422668481985</c:v>
                </c:pt>
                <c:pt idx="9541">
                  <c:v>2.3409580848063332</c:v>
                </c:pt>
                <c:pt idx="9542">
                  <c:v>2.335049814285961</c:v>
                </c:pt>
                <c:pt idx="9543">
                  <c:v>2.3290187868118863</c:v>
                </c:pt>
                <c:pt idx="9544">
                  <c:v>2.3228663613936962</c:v>
                </c:pt>
                <c:pt idx="9545">
                  <c:v>2.3165939242141396</c:v>
                </c:pt>
                <c:pt idx="9546">
                  <c:v>2.3102028883122401</c:v>
                </c:pt>
                <c:pt idx="9547">
                  <c:v>2.3036946932611779</c:v>
                </c:pt>
                <c:pt idx="9548">
                  <c:v>2.2970708048412272</c:v>
                </c:pt>
                <c:pt idx="9549">
                  <c:v>2.2903327147076813</c:v>
                </c:pt>
                <c:pt idx="9550">
                  <c:v>2.2834819400541631</c:v>
                </c:pt>
                <c:pt idx="9551">
                  <c:v>2.2765200232713152</c:v>
                </c:pt>
                <c:pt idx="9552">
                  <c:v>2.2694485316010637</c:v>
                </c:pt>
                <c:pt idx="9553">
                  <c:v>2.2622690567867099</c:v>
                </c:pt>
                <c:pt idx="9554">
                  <c:v>2.2549832147187829</c:v>
                </c:pt>
                <c:pt idx="9555">
                  <c:v>2.2475926450771406</c:v>
                </c:pt>
                <c:pt idx="9556">
                  <c:v>2.2400990109692072</c:v>
                </c:pt>
                <c:pt idx="9557">
                  <c:v>2.2325039985647797</c:v>
                </c:pt>
                <c:pt idx="9558">
                  <c:v>2.2248093167272578</c:v>
                </c:pt>
                <c:pt idx="9559">
                  <c:v>2.2170166966418203</c:v>
                </c:pt>
                <c:pt idx="9560">
                  <c:v>2.2091278914405454</c:v>
                </c:pt>
                <c:pt idx="9561">
                  <c:v>2.2011446758246382</c:v>
                </c:pt>
                <c:pt idx="9562">
                  <c:v>2.1930688456841554</c:v>
                </c:pt>
                <c:pt idx="9563">
                  <c:v>2.1849022177150852</c:v>
                </c:pt>
                <c:pt idx="9564">
                  <c:v>2.1766466290343525</c:v>
                </c:pt>
                <c:pt idx="9565">
                  <c:v>2.1683039367926922</c:v>
                </c:pt>
                <c:pt idx="9566">
                  <c:v>2.1598760177857197</c:v>
                </c:pt>
                <c:pt idx="9567">
                  <c:v>2.1513647680632935</c:v>
                </c:pt>
                <c:pt idx="9568">
                  <c:v>2.142772102537494</c:v>
                </c:pt>
                <c:pt idx="9569">
                  <c:v>2.1340999545893871</c:v>
                </c:pt>
                <c:pt idx="9570">
                  <c:v>2.1253502756747276</c:v>
                </c:pt>
                <c:pt idx="9571">
                  <c:v>2.1165250349289475</c:v>
                </c:pt>
                <c:pt idx="9572">
                  <c:v>2.1076262187714296</c:v>
                </c:pt>
                <c:pt idx="9573">
                  <c:v>2.0986558305095087</c:v>
                </c:pt>
                <c:pt idx="9574">
                  <c:v>2.0896158899423392</c:v>
                </c:pt>
                <c:pt idx="9575">
                  <c:v>2.0805084329647943</c:v>
                </c:pt>
                <c:pt idx="9576">
                  <c:v>2.0713355111716045</c:v>
                </c:pt>
                <c:pt idx="9577">
                  <c:v>2.0620991914621172</c:v>
                </c:pt>
                <c:pt idx="9578">
                  <c:v>2.052801555645714</c:v>
                </c:pt>
                <c:pt idx="9579">
                  <c:v>2.0434447000481941</c:v>
                </c:pt>
                <c:pt idx="9580">
                  <c:v>2.0340307351194031</c:v>
                </c:pt>
                <c:pt idx="9581">
                  <c:v>2.0245617850420996</c:v>
                </c:pt>
                <c:pt idx="9582">
                  <c:v>2.0150399873425795</c:v>
                </c:pt>
                <c:pt idx="9583">
                  <c:v>2.0054674925030787</c:v>
                </c:pt>
                <c:pt idx="9584">
                  <c:v>1.9958464635762703</c:v>
                </c:pt>
                <c:pt idx="9585">
                  <c:v>1.9861790758018627</c:v>
                </c:pt>
                <c:pt idx="9586">
                  <c:v>1.9764675162258694</c:v>
                </c:pt>
                <c:pt idx="9587">
                  <c:v>1.9667139833224276</c:v>
                </c:pt>
                <c:pt idx="9588">
                  <c:v>1.9569206866185087</c:v>
                </c:pt>
                <c:pt idx="9589">
                  <c:v>1.9470898463217927</c:v>
                </c:pt>
                <c:pt idx="9590">
                  <c:v>1.9372236929516138</c:v>
                </c:pt>
                <c:pt idx="9591">
                  <c:v>1.9273244669735621</c:v>
                </c:pt>
                <c:pt idx="9592">
                  <c:v>1.9173944184375638</c:v>
                </c:pt>
                <c:pt idx="9593">
                  <c:v>1.9074358066199131</c:v>
                </c:pt>
                <c:pt idx="9594">
                  <c:v>1.8974508996690445</c:v>
                </c:pt>
                <c:pt idx="9595">
                  <c:v>1.8874419742556221</c:v>
                </c:pt>
                <c:pt idx="9596">
                  <c:v>1.877411315226782</c:v>
                </c:pt>
                <c:pt idx="9597">
                  <c:v>1.8673612152647576</c:v>
                </c:pt>
                <c:pt idx="9598">
                  <c:v>1.857293974550108</c:v>
                </c:pt>
                <c:pt idx="9599">
                  <c:v>1.8472119004293475</c:v>
                </c:pt>
                <c:pt idx="9600">
                  <c:v>1.8371173070874798</c:v>
                </c:pt>
                <c:pt idx="9601">
                  <c:v>1.8270125152251719</c:v>
                </c:pt>
                <c:pt idx="9602">
                  <c:v>1.8168998517408619</c:v>
                </c:pt>
                <c:pt idx="9603">
                  <c:v>1.8067816494175573</c:v>
                </c:pt>
                <c:pt idx="9604">
                  <c:v>1.7966602466146786</c:v>
                </c:pt>
                <c:pt idx="9605">
                  <c:v>1.7865379869647033</c:v>
                </c:pt>
                <c:pt idx="9606">
                  <c:v>1.776417219074631</c:v>
                </c:pt>
                <c:pt idx="9607">
                  <c:v>1.7663002962323686</c:v>
                </c:pt>
                <c:pt idx="9608">
                  <c:v>1.7561895761176245</c:v>
                </c:pt>
                <c:pt idx="9609">
                  <c:v>1.7460874205176038</c:v>
                </c:pt>
                <c:pt idx="9610">
                  <c:v>1.7359961950470766</c:v>
                </c:pt>
                <c:pt idx="9611">
                  <c:v>1.725918268872882</c:v>
                </c:pt>
                <c:pt idx="9612">
                  <c:v>1.7158560144423232</c:v>
                </c:pt>
                <c:pt idx="9613">
                  <c:v>1.7058118072156685</c:v>
                </c:pt>
                <c:pt idx="9614">
                  <c:v>1.6957880254021611</c:v>
                </c:pt>
                <c:pt idx="9615">
                  <c:v>1.6857870496993155</c:v>
                </c:pt>
                <c:pt idx="9616">
                  <c:v>1.6758112630352866</c:v>
                </c:pt>
                <c:pt idx="9617">
                  <c:v>1.6658630503136183</c:v>
                </c:pt>
                <c:pt idx="9618">
                  <c:v>1.6559447981603033</c:v>
                </c:pt>
                <c:pt idx="9619">
                  <c:v>1.6460588946723986</c:v>
                </c:pt>
                <c:pt idx="9620">
                  <c:v>1.6362077291678749</c:v>
                </c:pt>
                <c:pt idx="9621">
                  <c:v>1.626393691935861</c:v>
                </c:pt>
                <c:pt idx="9622">
                  <c:v>1.6166191739869917</c:v>
                </c:pt>
                <c:pt idx="9623">
                  <c:v>1.6068865668029195</c:v>
                </c:pt>
                <c:pt idx="9624">
                  <c:v>1.597198262084373</c:v>
                </c:pt>
                <c:pt idx="9625">
                  <c:v>1.5875566514970458</c:v>
                </c:pt>
                <c:pt idx="9626">
                  <c:v>1.5779641264142039</c:v>
                </c:pt>
                <c:pt idx="9627">
                  <c:v>1.568423077655499</c:v>
                </c:pt>
                <c:pt idx="9628">
                  <c:v>1.5589358952207495</c:v>
                </c:pt>
                <c:pt idx="9629">
                  <c:v>1.5495049680177573</c:v>
                </c:pt>
                <c:pt idx="9630">
                  <c:v>1.5401326835832121</c:v>
                </c:pt>
                <c:pt idx="9631">
                  <c:v>1.530821427795259</c:v>
                </c:pt>
                <c:pt idx="9632">
                  <c:v>1.5215735845769229</c:v>
                </c:pt>
                <c:pt idx="9633">
                  <c:v>1.512391535588848</c:v>
                </c:pt>
                <c:pt idx="9634">
                  <c:v>1.5032776599102786</c:v>
                </c:pt>
                <c:pt idx="9635">
                  <c:v>1.4942343337066544</c:v>
                </c:pt>
                <c:pt idx="9636">
                  <c:v>1.4852639298827561</c:v>
                </c:pt>
                <c:pt idx="9637">
                  <c:v>1.4763688177196956</c:v>
                </c:pt>
                <c:pt idx="9638">
                  <c:v>1.467551362494349</c:v>
                </c:pt>
                <c:pt idx="9639">
                  <c:v>1.458813925079752</c:v>
                </c:pt>
                <c:pt idx="9640">
                  <c:v>1.4501588615246597</c:v>
                </c:pt>
                <c:pt idx="9641">
                  <c:v>1.4415885226109839</c:v>
                </c:pt>
                <c:pt idx="9642">
                  <c:v>1.4331052533871931</c:v>
                </c:pt>
                <c:pt idx="9643">
                  <c:v>1.4247113926762278</c:v>
                </c:pt>
                <c:pt idx="9644">
                  <c:v>1.4164092725559907</c:v>
                </c:pt>
                <c:pt idx="9645">
                  <c:v>1.4082012178110836</c:v>
                </c:pt>
                <c:pt idx="9646">
                  <c:v>1.40008954535384</c:v>
                </c:pt>
                <c:pt idx="9647">
                  <c:v>1.3920765636130989</c:v>
                </c:pt>
                <c:pt idx="9648">
                  <c:v>1.3841645718891582</c:v>
                </c:pt>
                <c:pt idx="9649">
                  <c:v>1.3763558596730809</c:v>
                </c:pt>
                <c:pt idx="9650">
                  <c:v>1.3686527059290781</c:v>
                </c:pt>
                <c:pt idx="9651">
                  <c:v>1.3610573783382811</c:v>
                </c:pt>
                <c:pt idx="9652">
                  <c:v>1.35357213250261</c:v>
                </c:pt>
                <c:pt idx="9653">
                  <c:v>1.3461992111072238</c:v>
                </c:pt>
                <c:pt idx="9654">
                  <c:v>1.3389408430405729</c:v>
                </c:pt>
                <c:pt idx="9655">
                  <c:v>1.3317992424707452</c:v>
                </c:pt>
                <c:pt idx="9656">
                  <c:v>1.324776607877229</c:v>
                </c:pt>
                <c:pt idx="9657">
                  <c:v>1.3178751210372801</c:v>
                </c:pt>
                <c:pt idx="9658">
                  <c:v>1.3110969459661119</c:v>
                </c:pt>
                <c:pt idx="9659">
                  <c:v>1.3044442278106552</c:v>
                </c:pt>
                <c:pt idx="9660">
                  <c:v>1.2979190916964352</c:v>
                </c:pt>
                <c:pt idx="9661">
                  <c:v>1.2915236415276787</c:v>
                </c:pt>
                <c:pt idx="9662">
                  <c:v>1.2852599587406559</c:v>
                </c:pt>
                <c:pt idx="9663">
                  <c:v>1.2791301010109288</c:v>
                </c:pt>
                <c:pt idx="9664">
                  <c:v>1.2731361009150772</c:v>
                </c:pt>
                <c:pt idx="9665">
                  <c:v>1.2672799645479411</c:v>
                </c:pt>
                <c:pt idx="9666">
                  <c:v>1.2615636700967476</c:v>
                </c:pt>
                <c:pt idx="9667">
                  <c:v>1.2559891663735709</c:v>
                </c:pt>
                <c:pt idx="9668">
                  <c:v>1.2505583713082773</c:v>
                </c:pt>
                <c:pt idx="9669">
                  <c:v>1.2452731704040354</c:v>
                </c:pt>
                <c:pt idx="9670">
                  <c:v>1.2401354151581374</c:v>
                </c:pt>
                <c:pt idx="9671">
                  <c:v>1.2351469214508841</c:v>
                </c:pt>
                <c:pt idx="9672">
                  <c:v>1.2303094679060353</c:v>
                </c:pt>
                <c:pt idx="9673">
                  <c:v>1.2256247942262906</c:v>
                </c:pt>
                <c:pt idx="9674">
                  <c:v>1.2210945995078153</c:v>
                </c:pt>
                <c:pt idx="9675">
                  <c:v>1.2167205405381338</c:v>
                </c:pt>
                <c:pt idx="9676">
                  <c:v>1.2125042300818838</c:v>
                </c:pt>
                <c:pt idx="9677">
                  <c:v>1.2084472351595135</c:v>
                </c:pt>
                <c:pt idx="9678">
                  <c:v>1.2045510753239699</c:v>
                </c:pt>
                <c:pt idx="9679">
                  <c:v>1.200817220940972</c:v>
                </c:pt>
                <c:pt idx="9680">
                  <c:v>1.1972470914784261</c:v>
                </c:pt>
                <c:pt idx="9681">
                  <c:v>1.1938420538110781</c:v>
                </c:pt>
                <c:pt idx="9682">
                  <c:v>1.1906034205463902</c:v>
                </c:pt>
                <c:pt idx="9683">
                  <c:v>1.1875324483779077</c:v>
                </c:pt>
                <c:pt idx="9684">
                  <c:v>1.1846303364725521</c:v>
                </c:pt>
                <c:pt idx="9685">
                  <c:v>1.181898224898124</c:v>
                </c:pt>
                <c:pt idx="9686">
                  <c:v>1.1793371930976344</c:v>
                </c:pt>
                <c:pt idx="9687">
                  <c:v>1.1769482584167821</c:v>
                </c:pt>
                <c:pt idx="9688">
                  <c:v>1.1747323746910026</c:v>
                </c:pt>
                <c:pt idx="9689">
                  <c:v>1.1726904308982895</c:v>
                </c:pt>
                <c:pt idx="9690">
                  <c:v>1.1708232498839584</c:v>
                </c:pt>
                <c:pt idx="9691">
                  <c:v>1.1691315871631618</c:v>
                </c:pt>
                <c:pt idx="9692">
                  <c:v>1.1676161298068108</c:v>
                </c:pt>
                <c:pt idx="9693">
                  <c:v>1.1662774954162196</c:v>
                </c:pt>
                <c:pt idx="9694">
                  <c:v>1.1651162311914263</c:v>
                </c:pt>
                <c:pt idx="9695">
                  <c:v>1.1641328130977739</c:v>
                </c:pt>
                <c:pt idx="9696">
                  <c:v>1.1633276451348684</c:v>
                </c:pt>
                <c:pt idx="9697">
                  <c:v>1.162701058711622</c:v>
                </c:pt>
                <c:pt idx="9698">
                  <c:v>1.1622533121304657</c:v>
                </c:pt>
                <c:pt idx="9699">
                  <c:v>1.161984590183448</c:v>
                </c:pt>
                <c:pt idx="9700">
                  <c:v>1.1618950038622251</c:v>
                </c:pt>
                <c:pt idx="9701">
                  <c:v>1.1619845901834458</c:v>
                </c:pt>
                <c:pt idx="9702">
                  <c:v>1.1622533121304592</c:v>
                </c:pt>
                <c:pt idx="9703">
                  <c:v>1.1627010587116124</c:v>
                </c:pt>
                <c:pt idx="9704">
                  <c:v>1.1633276451348558</c:v>
                </c:pt>
                <c:pt idx="9705">
                  <c:v>1.164132813097758</c:v>
                </c:pt>
                <c:pt idx="9706">
                  <c:v>1.1651162311914069</c:v>
                </c:pt>
                <c:pt idx="9707">
                  <c:v>1.1662774954161961</c:v>
                </c:pt>
                <c:pt idx="9708">
                  <c:v>1.1676161298067853</c:v>
                </c:pt>
                <c:pt idx="9709">
                  <c:v>1.1691315871631298</c:v>
                </c:pt>
                <c:pt idx="9710">
                  <c:v>1.1708232498839262</c:v>
                </c:pt>
                <c:pt idx="9711">
                  <c:v>1.1726904308982544</c:v>
                </c:pt>
                <c:pt idx="9712">
                  <c:v>1.1747323746909639</c:v>
                </c:pt>
                <c:pt idx="9713">
                  <c:v>1.1769482584167401</c:v>
                </c:pt>
                <c:pt idx="9714">
                  <c:v>1.17933719309759</c:v>
                </c:pt>
                <c:pt idx="9715">
                  <c:v>1.1818982248980761</c:v>
                </c:pt>
                <c:pt idx="9716">
                  <c:v>1.1846303364725015</c:v>
                </c:pt>
                <c:pt idx="9717">
                  <c:v>1.1875324483778535</c:v>
                </c:pt>
                <c:pt idx="9718">
                  <c:v>1.1906034205463274</c:v>
                </c:pt>
                <c:pt idx="9719">
                  <c:v>1.1938420538110188</c:v>
                </c:pt>
                <c:pt idx="9720">
                  <c:v>1.1972470914783631</c:v>
                </c:pt>
                <c:pt idx="9721">
                  <c:v>1.200817220940906</c:v>
                </c:pt>
                <c:pt idx="9722">
                  <c:v>1.2045510753239013</c:v>
                </c:pt>
                <c:pt idx="9723">
                  <c:v>1.2084472351594406</c:v>
                </c:pt>
                <c:pt idx="9724">
                  <c:v>1.2125042300818094</c:v>
                </c:pt>
                <c:pt idx="9725">
                  <c:v>1.2167205405380559</c:v>
                </c:pt>
                <c:pt idx="9726">
                  <c:v>1.2210945995077358</c:v>
                </c:pt>
                <c:pt idx="9727">
                  <c:v>1.225624794226198</c:v>
                </c:pt>
                <c:pt idx="9728">
                  <c:v>1.2303094679059494</c:v>
                </c:pt>
                <c:pt idx="9729">
                  <c:v>1.2351469214507962</c:v>
                </c:pt>
                <c:pt idx="9730">
                  <c:v>1.2401354151580459</c:v>
                </c:pt>
                <c:pt idx="9731">
                  <c:v>1.2452731704039408</c:v>
                </c:pt>
                <c:pt idx="9732">
                  <c:v>1.25055837130818</c:v>
                </c:pt>
                <c:pt idx="9733">
                  <c:v>1.2559891663734712</c:v>
                </c:pt>
                <c:pt idx="9734">
                  <c:v>1.2615636700966446</c:v>
                </c:pt>
                <c:pt idx="9735">
                  <c:v>1.2672799645478365</c:v>
                </c:pt>
                <c:pt idx="9736">
                  <c:v>1.2731361009149584</c:v>
                </c:pt>
                <c:pt idx="9737">
                  <c:v>1.27913010101082</c:v>
                </c:pt>
                <c:pt idx="9738">
                  <c:v>1.285259958740544</c:v>
                </c:pt>
                <c:pt idx="9739">
                  <c:v>1.2915236415275642</c:v>
                </c:pt>
                <c:pt idx="9740">
                  <c:v>1.2979190916963184</c:v>
                </c:pt>
                <c:pt idx="9741">
                  <c:v>1.3044442278105359</c:v>
                </c:pt>
                <c:pt idx="9742">
                  <c:v>1.3110969459659898</c:v>
                </c:pt>
                <c:pt idx="9743">
                  <c:v>1.317875121037156</c:v>
                </c:pt>
                <c:pt idx="9744">
                  <c:v>1.3247766078771022</c:v>
                </c:pt>
                <c:pt idx="9745">
                  <c:v>1.3317992424706038</c:v>
                </c:pt>
                <c:pt idx="9746">
                  <c:v>1.3389408430404428</c:v>
                </c:pt>
                <c:pt idx="9747">
                  <c:v>1.3461992111070917</c:v>
                </c:pt>
                <c:pt idx="9748">
                  <c:v>1.3535721325024757</c:v>
                </c:pt>
                <c:pt idx="9749">
                  <c:v>1.3610573783381441</c:v>
                </c:pt>
                <c:pt idx="9750">
                  <c:v>1.3686527059289262</c:v>
                </c:pt>
                <c:pt idx="9751">
                  <c:v>1.3763558596729406</c:v>
                </c:pt>
                <c:pt idx="9752">
                  <c:v>1.3841645718890161</c:v>
                </c:pt>
                <c:pt idx="9753">
                  <c:v>1.3920765636129548</c:v>
                </c:pt>
                <c:pt idx="9754">
                  <c:v>1.4000895453536792</c:v>
                </c:pt>
                <c:pt idx="9755">
                  <c:v>1.4082012178109355</c:v>
                </c:pt>
                <c:pt idx="9756">
                  <c:v>1.4164092725558415</c:v>
                </c:pt>
                <c:pt idx="9757">
                  <c:v>1.4247113926760768</c:v>
                </c:pt>
                <c:pt idx="9758">
                  <c:v>1.4331052533870412</c:v>
                </c:pt>
                <c:pt idx="9759">
                  <c:v>1.4415885226108143</c:v>
                </c:pt>
                <c:pt idx="9760">
                  <c:v>1.4501588615245042</c:v>
                </c:pt>
                <c:pt idx="9761">
                  <c:v>1.4588139250795937</c:v>
                </c:pt>
                <c:pt idx="9762">
                  <c:v>1.4675513624941896</c:v>
                </c:pt>
                <c:pt idx="9763">
                  <c:v>1.4763688177195198</c:v>
                </c:pt>
                <c:pt idx="9764">
                  <c:v>1.4852639298825945</c:v>
                </c:pt>
                <c:pt idx="9765">
                  <c:v>1.4942343337064914</c:v>
                </c:pt>
                <c:pt idx="9766">
                  <c:v>1.5032776599101139</c:v>
                </c:pt>
                <c:pt idx="9767">
                  <c:v>1.5123915355886819</c:v>
                </c:pt>
                <c:pt idx="9768">
                  <c:v>1.5215735845767404</c:v>
                </c:pt>
                <c:pt idx="9769">
                  <c:v>1.5308214277950902</c:v>
                </c:pt>
                <c:pt idx="9770">
                  <c:v>1.5401326835830424</c:v>
                </c:pt>
                <c:pt idx="9771">
                  <c:v>1.549504968017587</c:v>
                </c:pt>
                <c:pt idx="9772">
                  <c:v>1.558935895220561</c:v>
                </c:pt>
                <c:pt idx="9773">
                  <c:v>1.5684230776553278</c:v>
                </c:pt>
                <c:pt idx="9774">
                  <c:v>1.5779641264140301</c:v>
                </c:pt>
                <c:pt idx="9775">
                  <c:v>1.5875566514968722</c:v>
                </c:pt>
                <c:pt idx="9776">
                  <c:v>1.5971982620841974</c:v>
                </c:pt>
                <c:pt idx="9777">
                  <c:v>1.606886566802727</c:v>
                </c:pt>
                <c:pt idx="9778">
                  <c:v>1.6166191739868161</c:v>
                </c:pt>
                <c:pt idx="9779">
                  <c:v>1.6263936919356838</c:v>
                </c:pt>
                <c:pt idx="9780">
                  <c:v>1.6362077291676971</c:v>
                </c:pt>
                <c:pt idx="9781">
                  <c:v>1.6460588946722206</c:v>
                </c:pt>
                <c:pt idx="9782">
                  <c:v>1.6559447981601239</c:v>
                </c:pt>
                <c:pt idx="9783">
                  <c:v>1.6658630503134384</c:v>
                </c:pt>
                <c:pt idx="9784">
                  <c:v>1.6758112630351059</c:v>
                </c:pt>
                <c:pt idx="9785">
                  <c:v>1.6857870496991341</c:v>
                </c:pt>
                <c:pt idx="9786">
                  <c:v>1.6957880254019626</c:v>
                </c:pt>
                <c:pt idx="9787">
                  <c:v>1.7058118072154866</c:v>
                </c:pt>
                <c:pt idx="9788">
                  <c:v>1.7158560144421402</c:v>
                </c:pt>
                <c:pt idx="9789">
                  <c:v>1.7259182688727006</c:v>
                </c:pt>
                <c:pt idx="9790">
                  <c:v>1.735996195046895</c:v>
                </c:pt>
                <c:pt idx="9791">
                  <c:v>1.7460874205174211</c:v>
                </c:pt>
                <c:pt idx="9792">
                  <c:v>1.7561895761174415</c:v>
                </c:pt>
                <c:pt idx="9793">
                  <c:v>1.7663002962321852</c:v>
                </c:pt>
                <c:pt idx="9794">
                  <c:v>1.7764172190744478</c:v>
                </c:pt>
                <c:pt idx="9795">
                  <c:v>1.7865379869645019</c:v>
                </c:pt>
                <c:pt idx="9796">
                  <c:v>1.7966602466144952</c:v>
                </c:pt>
                <c:pt idx="9797">
                  <c:v>1.8067816494173738</c:v>
                </c:pt>
                <c:pt idx="9798">
                  <c:v>1.8168998517406794</c:v>
                </c:pt>
                <c:pt idx="9799">
                  <c:v>1.8270125152249892</c:v>
                </c:pt>
                <c:pt idx="9800">
                  <c:v>1.8371173070872979</c:v>
                </c:pt>
                <c:pt idx="9801">
                  <c:v>1.8472119004291652</c:v>
                </c:pt>
                <c:pt idx="9802">
                  <c:v>1.8572939745499255</c:v>
                </c:pt>
                <c:pt idx="9803">
                  <c:v>1.8673612152645751</c:v>
                </c:pt>
                <c:pt idx="9804">
                  <c:v>1.8774113152265819</c:v>
                </c:pt>
                <c:pt idx="9805">
                  <c:v>1.8874419742554407</c:v>
                </c:pt>
                <c:pt idx="9806">
                  <c:v>1.8974508996688644</c:v>
                </c:pt>
                <c:pt idx="9807">
                  <c:v>1.9074358066197323</c:v>
                </c:pt>
                <c:pt idx="9808">
                  <c:v>1.9173944184373832</c:v>
                </c:pt>
                <c:pt idx="9809">
                  <c:v>1.927324466973382</c:v>
                </c:pt>
                <c:pt idx="9810">
                  <c:v>1.9372236929514348</c:v>
                </c:pt>
                <c:pt idx="9811">
                  <c:v>1.947089846321614</c:v>
                </c:pt>
                <c:pt idx="9812">
                  <c:v>1.9569206866183311</c:v>
                </c:pt>
                <c:pt idx="9813">
                  <c:v>1.9667139833222331</c:v>
                </c:pt>
                <c:pt idx="9814">
                  <c:v>1.9764675162256931</c:v>
                </c:pt>
                <c:pt idx="9815">
                  <c:v>1.9861790758016868</c:v>
                </c:pt>
                <c:pt idx="9816">
                  <c:v>1.9958464635760955</c:v>
                </c:pt>
                <c:pt idx="9817">
                  <c:v>2.0054674925029072</c:v>
                </c:pt>
                <c:pt idx="9818">
                  <c:v>2.0150399873424072</c:v>
                </c:pt>
                <c:pt idx="9819">
                  <c:v>2.0245617850419277</c:v>
                </c:pt>
                <c:pt idx="9820">
                  <c:v>2.0340307351192322</c:v>
                </c:pt>
                <c:pt idx="9821">
                  <c:v>2.043444700048024</c:v>
                </c:pt>
                <c:pt idx="9822">
                  <c:v>2.0528015556455284</c:v>
                </c:pt>
                <c:pt idx="9823">
                  <c:v>2.0620991914619489</c:v>
                </c:pt>
                <c:pt idx="9824">
                  <c:v>2.0713355111714398</c:v>
                </c:pt>
                <c:pt idx="9825">
                  <c:v>2.0805084329646277</c:v>
                </c:pt>
                <c:pt idx="9826">
                  <c:v>2.0896158899421753</c:v>
                </c:pt>
                <c:pt idx="9827">
                  <c:v>2.0986558305093466</c:v>
                </c:pt>
                <c:pt idx="9828">
                  <c:v>2.1076262187712667</c:v>
                </c:pt>
                <c:pt idx="9829">
                  <c:v>2.1165250349287859</c:v>
                </c:pt>
                <c:pt idx="9830">
                  <c:v>2.1253502756745686</c:v>
                </c:pt>
                <c:pt idx="9831">
                  <c:v>2.1340999545892134</c:v>
                </c:pt>
                <c:pt idx="9832">
                  <c:v>2.1427721025373385</c:v>
                </c:pt>
                <c:pt idx="9833">
                  <c:v>2.1513647680631389</c:v>
                </c:pt>
                <c:pt idx="9834">
                  <c:v>2.1598760177855674</c:v>
                </c:pt>
                <c:pt idx="9835">
                  <c:v>2.1683039367925407</c:v>
                </c:pt>
                <c:pt idx="9836">
                  <c:v>2.1766466290342006</c:v>
                </c:pt>
                <c:pt idx="9837">
                  <c:v>2.1849022177149391</c:v>
                </c:pt>
                <c:pt idx="9838">
                  <c:v>2.1930688456840088</c:v>
                </c:pt>
                <c:pt idx="9839">
                  <c:v>2.2011446758244944</c:v>
                </c:pt>
                <c:pt idx="9840">
                  <c:v>2.2091278914403878</c:v>
                </c:pt>
                <c:pt idx="9841">
                  <c:v>2.2170166966416782</c:v>
                </c:pt>
                <c:pt idx="9842">
                  <c:v>2.2248093167271175</c:v>
                </c:pt>
                <c:pt idx="9843">
                  <c:v>2.232503998564642</c:v>
                </c:pt>
                <c:pt idx="9844">
                  <c:v>2.2400990109690695</c:v>
                </c:pt>
                <c:pt idx="9845">
                  <c:v>2.2475926450770056</c:v>
                </c:pt>
                <c:pt idx="9846">
                  <c:v>2.2549832147186502</c:v>
                </c:pt>
                <c:pt idx="9847">
                  <c:v>2.2622690567865802</c:v>
                </c:pt>
                <c:pt idx="9848">
                  <c:v>2.2694485316009354</c:v>
                </c:pt>
                <c:pt idx="9849">
                  <c:v>2.276520023271174</c:v>
                </c:pt>
                <c:pt idx="9850">
                  <c:v>2.2834819400540396</c:v>
                </c:pt>
                <c:pt idx="9851">
                  <c:v>2.2903327147075596</c:v>
                </c:pt>
                <c:pt idx="9852">
                  <c:v>2.2970708048411059</c:v>
                </c:pt>
                <c:pt idx="9853">
                  <c:v>2.3036946932610594</c:v>
                </c:pt>
                <c:pt idx="9854">
                  <c:v>2.3102028883121237</c:v>
                </c:pt>
                <c:pt idx="9855">
                  <c:v>2.3165939242140259</c:v>
                </c:pt>
                <c:pt idx="9856">
                  <c:v>2.3228663613935834</c:v>
                </c:pt>
                <c:pt idx="9857">
                  <c:v>2.3290187868117762</c:v>
                </c:pt>
                <c:pt idx="9858">
                  <c:v>2.3350498142858398</c:v>
                </c:pt>
                <c:pt idx="9859">
                  <c:v>2.3409580848062239</c:v>
                </c:pt>
                <c:pt idx="9860">
                  <c:v>2.3467422668480964</c:v>
                </c:pt>
                <c:pt idx="9861">
                  <c:v>2.3524010566775742</c:v>
                </c:pt>
                <c:pt idx="9862">
                  <c:v>2.3579331786522166</c:v>
                </c:pt>
                <c:pt idx="9863">
                  <c:v>2.3633373855158606</c:v>
                </c:pt>
                <c:pt idx="9864">
                  <c:v>2.3686124586875552</c:v>
                </c:pt>
                <c:pt idx="9865">
                  <c:v>2.3737572085445842</c:v>
                </c:pt>
                <c:pt idx="9866">
                  <c:v>2.3787704746993237</c:v>
                </c:pt>
                <c:pt idx="9867">
                  <c:v>2.3836511262699229</c:v>
                </c:pt>
                <c:pt idx="9868">
                  <c:v>2.3883980621446144</c:v>
                </c:pt>
                <c:pt idx="9869">
                  <c:v>2.3930102112395781</c:v>
                </c:pt>
                <c:pt idx="9870">
                  <c:v>2.3974865327503245</c:v>
                </c:pt>
                <c:pt idx="9871">
                  <c:v>2.4018260163963152</c:v>
                </c:pt>
                <c:pt idx="9872">
                  <c:v>2.4060276826588787</c:v>
                </c:pt>
                <c:pt idx="9873">
                  <c:v>2.410090583012273</c:v>
                </c:pt>
                <c:pt idx="9874">
                  <c:v>2.4140138001477331</c:v>
                </c:pt>
                <c:pt idx="9875">
                  <c:v>2.4177964481905794</c:v>
                </c:pt>
                <c:pt idx="9876">
                  <c:v>2.4214376729100802</c:v>
                </c:pt>
                <c:pt idx="9877">
                  <c:v>2.4249366519221836</c:v>
                </c:pt>
                <c:pt idx="9878">
                  <c:v>2.4282925948848564</c:v>
                </c:pt>
                <c:pt idx="9879">
                  <c:v>2.4315047436861672</c:v>
                </c:pt>
                <c:pt idx="9880">
                  <c:v>2.4345723726247961</c:v>
                </c:pt>
                <c:pt idx="9881">
                  <c:v>2.4374947885830966</c:v>
                </c:pt>
                <c:pt idx="9882">
                  <c:v>2.4402713311925242</c:v>
                </c:pt>
                <c:pt idx="9883">
                  <c:v>2.4429013729914191</c:v>
                </c:pt>
                <c:pt idx="9884">
                  <c:v>2.4453843195750804</c:v>
                </c:pt>
                <c:pt idx="9885">
                  <c:v>2.4477196097380487</c:v>
                </c:pt>
                <c:pt idx="9886">
                  <c:v>2.4499067156085435</c:v>
                </c:pt>
                <c:pt idx="9887">
                  <c:v>2.4519451427750187</c:v>
                </c:pt>
                <c:pt idx="9888">
                  <c:v>2.4538344304048056</c:v>
                </c:pt>
                <c:pt idx="9889">
                  <c:v>2.4555741513547487</c:v>
                </c:pt>
                <c:pt idx="9890">
                  <c:v>2.4571639122738107</c:v>
                </c:pt>
                <c:pt idx="9891">
                  <c:v>2.4586033536976397</c:v>
                </c:pt>
                <c:pt idx="9892">
                  <c:v>2.4598921501350124</c:v>
                </c:pt>
                <c:pt idx="9893">
                  <c:v>2.4610300101461542</c:v>
                </c:pt>
                <c:pt idx="9894">
                  <c:v>2.4620166764128948</c:v>
                </c:pt>
                <c:pt idx="9895">
                  <c:v>2.4628519258006367</c:v>
                </c:pt>
                <c:pt idx="9896">
                  <c:v>2.4635355694120995</c:v>
                </c:pt>
                <c:pt idx="9897">
                  <c:v>2.4640674526328219</c:v>
                </c:pt>
                <c:pt idx="9898">
                  <c:v>2.4644474551684588</c:v>
                </c:pt>
                <c:pt idx="9899">
                  <c:v>2.4646754910737472</c:v>
                </c:pt>
                <c:pt idx="9900">
                  <c:v>2.4647515087732472</c:v>
                </c:pt>
                <c:pt idx="9901">
                  <c:v>2.4646754910737516</c:v>
                </c:pt>
                <c:pt idx="9902">
                  <c:v>2.4644474551684636</c:v>
                </c:pt>
                <c:pt idx="9903">
                  <c:v>2.4640674526328312</c:v>
                </c:pt>
                <c:pt idx="9904">
                  <c:v>2.4635355694121093</c:v>
                </c:pt>
                <c:pt idx="9905">
                  <c:v>2.46285192580065</c:v>
                </c:pt>
                <c:pt idx="9906">
                  <c:v>2.4620166764129143</c:v>
                </c:pt>
                <c:pt idx="9907">
                  <c:v>2.4610300101461742</c:v>
                </c:pt>
                <c:pt idx="9908">
                  <c:v>2.4598921501350364</c:v>
                </c:pt>
                <c:pt idx="9909">
                  <c:v>2.4586033536976641</c:v>
                </c:pt>
                <c:pt idx="9910">
                  <c:v>2.4571639122738391</c:v>
                </c:pt>
                <c:pt idx="9911">
                  <c:v>2.455574151354782</c:v>
                </c:pt>
                <c:pt idx="9912">
                  <c:v>2.4538344304048407</c:v>
                </c:pt>
                <c:pt idx="9913">
                  <c:v>2.4519451427750534</c:v>
                </c:pt>
                <c:pt idx="9914">
                  <c:v>2.4499067156085808</c:v>
                </c:pt>
                <c:pt idx="9915">
                  <c:v>2.4477196097380931</c:v>
                </c:pt>
                <c:pt idx="9916">
                  <c:v>2.4453843195751275</c:v>
                </c:pt>
                <c:pt idx="9917">
                  <c:v>2.4429013729914679</c:v>
                </c:pt>
                <c:pt idx="9918">
                  <c:v>2.4402713311925712</c:v>
                </c:pt>
                <c:pt idx="9919">
                  <c:v>2.4374947885831499</c:v>
                </c:pt>
                <c:pt idx="9920">
                  <c:v>2.4345723726248543</c:v>
                </c:pt>
                <c:pt idx="9921">
                  <c:v>2.4315047436862276</c:v>
                </c:pt>
                <c:pt idx="9922">
                  <c:v>2.4282925948849141</c:v>
                </c:pt>
                <c:pt idx="9923">
                  <c:v>2.4249366519222435</c:v>
                </c:pt>
                <c:pt idx="9924">
                  <c:v>2.4214376729101494</c:v>
                </c:pt>
                <c:pt idx="9925">
                  <c:v>2.4177964481906495</c:v>
                </c:pt>
                <c:pt idx="9926">
                  <c:v>2.4140138001478078</c:v>
                </c:pt>
                <c:pt idx="9927">
                  <c:v>2.4100905830123431</c:v>
                </c:pt>
                <c:pt idx="9928">
                  <c:v>2.4060276826589604</c:v>
                </c:pt>
                <c:pt idx="9929">
                  <c:v>2.4018260163963991</c:v>
                </c:pt>
                <c:pt idx="9930">
                  <c:v>2.3974865327504111</c:v>
                </c:pt>
                <c:pt idx="9931">
                  <c:v>2.3930102112396576</c:v>
                </c:pt>
                <c:pt idx="9932">
                  <c:v>2.3883980621446952</c:v>
                </c:pt>
                <c:pt idx="9933">
                  <c:v>2.3836511262700166</c:v>
                </c:pt>
                <c:pt idx="9934">
                  <c:v>2.37877047469942</c:v>
                </c:pt>
                <c:pt idx="9935">
                  <c:v>2.3737572085446814</c:v>
                </c:pt>
                <c:pt idx="9936">
                  <c:v>2.3686124586876458</c:v>
                </c:pt>
                <c:pt idx="9937">
                  <c:v>2.3633373855159578</c:v>
                </c:pt>
                <c:pt idx="9938">
                  <c:v>2.3579331786523232</c:v>
                </c:pt>
                <c:pt idx="9939">
                  <c:v>2.3524010566776821</c:v>
                </c:pt>
                <c:pt idx="9940">
                  <c:v>2.3467422668481968</c:v>
                </c:pt>
                <c:pt idx="9941">
                  <c:v>2.3409580848063287</c:v>
                </c:pt>
                <c:pt idx="9942">
                  <c:v>2.3350498142859584</c:v>
                </c:pt>
                <c:pt idx="9943">
                  <c:v>2.3290187868118943</c:v>
                </c:pt>
                <c:pt idx="9944">
                  <c:v>2.3228663613937042</c:v>
                </c:pt>
                <c:pt idx="9945">
                  <c:v>2.3165939242141373</c:v>
                </c:pt>
                <c:pt idx="9946">
                  <c:v>2.3102028883122387</c:v>
                </c:pt>
                <c:pt idx="9947">
                  <c:v>2.3036946932611873</c:v>
                </c:pt>
                <c:pt idx="9948">
                  <c:v>2.2970708048412378</c:v>
                </c:pt>
                <c:pt idx="9949">
                  <c:v>2.2903327147076791</c:v>
                </c:pt>
                <c:pt idx="9950">
                  <c:v>2.2834819400541599</c:v>
                </c:pt>
                <c:pt idx="9951">
                  <c:v>2.2765200232713112</c:v>
                </c:pt>
                <c:pt idx="9952">
                  <c:v>2.2694485316010744</c:v>
                </c:pt>
                <c:pt idx="9953">
                  <c:v>2.2622690567867196</c:v>
                </c:pt>
                <c:pt idx="9954">
                  <c:v>2.2549832147187794</c:v>
                </c:pt>
                <c:pt idx="9955">
                  <c:v>2.2475926450771375</c:v>
                </c:pt>
                <c:pt idx="9956">
                  <c:v>2.2400990109692183</c:v>
                </c:pt>
                <c:pt idx="9957">
                  <c:v>2.2325039985647903</c:v>
                </c:pt>
                <c:pt idx="9958">
                  <c:v>2.2248093167272542</c:v>
                </c:pt>
                <c:pt idx="9959">
                  <c:v>2.2170166966418172</c:v>
                </c:pt>
                <c:pt idx="9960">
                  <c:v>2.2091278914405414</c:v>
                </c:pt>
                <c:pt idx="9961">
                  <c:v>2.2011446758246489</c:v>
                </c:pt>
                <c:pt idx="9962">
                  <c:v>2.1930688456841665</c:v>
                </c:pt>
                <c:pt idx="9963">
                  <c:v>2.1849022177150816</c:v>
                </c:pt>
                <c:pt idx="9964">
                  <c:v>2.1766466290343485</c:v>
                </c:pt>
                <c:pt idx="9965">
                  <c:v>2.1683039367927019</c:v>
                </c:pt>
                <c:pt idx="9966">
                  <c:v>2.1598760177857321</c:v>
                </c:pt>
                <c:pt idx="9967">
                  <c:v>2.1513647680632881</c:v>
                </c:pt>
                <c:pt idx="9968">
                  <c:v>2.1427721025374886</c:v>
                </c:pt>
                <c:pt idx="9969">
                  <c:v>2.1340999545893831</c:v>
                </c:pt>
                <c:pt idx="9970">
                  <c:v>2.1253502756747396</c:v>
                </c:pt>
                <c:pt idx="9971">
                  <c:v>2.1165250349289595</c:v>
                </c:pt>
                <c:pt idx="9972">
                  <c:v>2.1076262187714256</c:v>
                </c:pt>
                <c:pt idx="9973">
                  <c:v>2.0986558305095055</c:v>
                </c:pt>
                <c:pt idx="9974">
                  <c:v>2.0896158899423516</c:v>
                </c:pt>
                <c:pt idx="9975">
                  <c:v>2.0805084329648067</c:v>
                </c:pt>
                <c:pt idx="9976">
                  <c:v>2.0713355111716005</c:v>
                </c:pt>
                <c:pt idx="9977">
                  <c:v>2.0620991914621132</c:v>
                </c:pt>
                <c:pt idx="9978">
                  <c:v>2.0528015556457087</c:v>
                </c:pt>
                <c:pt idx="9979">
                  <c:v>2.0434447000482066</c:v>
                </c:pt>
                <c:pt idx="9980">
                  <c:v>2.0340307351194178</c:v>
                </c:pt>
                <c:pt idx="9981">
                  <c:v>2.0245617850420956</c:v>
                </c:pt>
                <c:pt idx="9982">
                  <c:v>2.0150399873425759</c:v>
                </c:pt>
                <c:pt idx="9983">
                  <c:v>2.0054674925030938</c:v>
                </c:pt>
                <c:pt idx="9984">
                  <c:v>1.9958464635762829</c:v>
                </c:pt>
                <c:pt idx="9985">
                  <c:v>1.9861790758018583</c:v>
                </c:pt>
                <c:pt idx="9986">
                  <c:v>1.9764675162258651</c:v>
                </c:pt>
                <c:pt idx="9987">
                  <c:v>1.9667139833224223</c:v>
                </c:pt>
                <c:pt idx="9988">
                  <c:v>1.956920686618522</c:v>
                </c:pt>
                <c:pt idx="9989">
                  <c:v>1.9470898463218065</c:v>
                </c:pt>
                <c:pt idx="9990">
                  <c:v>1.9372236929516098</c:v>
                </c:pt>
                <c:pt idx="9991">
                  <c:v>1.9273244669735581</c:v>
                </c:pt>
                <c:pt idx="9992">
                  <c:v>1.9173944184375769</c:v>
                </c:pt>
                <c:pt idx="9993">
                  <c:v>1.9074358066199268</c:v>
                </c:pt>
                <c:pt idx="9994">
                  <c:v>1.897450899669058</c:v>
                </c:pt>
                <c:pt idx="9995">
                  <c:v>1.8874419742556181</c:v>
                </c:pt>
                <c:pt idx="9996">
                  <c:v>1.8774113152267775</c:v>
                </c:pt>
                <c:pt idx="9997">
                  <c:v>1.8673612152647714</c:v>
                </c:pt>
                <c:pt idx="9998">
                  <c:v>1.857293974550122</c:v>
                </c:pt>
                <c:pt idx="9999">
                  <c:v>1.8472119004293432</c:v>
                </c:pt>
                <c:pt idx="10000">
                  <c:v>1.8371173070874758</c:v>
                </c:pt>
                <c:pt idx="10001">
                  <c:v>1.8270125152251859</c:v>
                </c:pt>
                <c:pt idx="10002">
                  <c:v>1.8168998517408759</c:v>
                </c:pt>
                <c:pt idx="10003">
                  <c:v>1.8067816494175712</c:v>
                </c:pt>
                <c:pt idx="10004">
                  <c:v>1.7966602466146742</c:v>
                </c:pt>
                <c:pt idx="10005">
                  <c:v>1.786537986964698</c:v>
                </c:pt>
                <c:pt idx="10006">
                  <c:v>1.776417219074645</c:v>
                </c:pt>
                <c:pt idx="10007">
                  <c:v>1.7663002962323826</c:v>
                </c:pt>
                <c:pt idx="10008">
                  <c:v>1.7561895761176201</c:v>
                </c:pt>
                <c:pt idx="10009">
                  <c:v>1.7460874205175991</c:v>
                </c:pt>
                <c:pt idx="10010">
                  <c:v>1.7359961950470906</c:v>
                </c:pt>
                <c:pt idx="10011">
                  <c:v>1.7259182688728958</c:v>
                </c:pt>
                <c:pt idx="10012">
                  <c:v>1.715856014442336</c:v>
                </c:pt>
                <c:pt idx="10013">
                  <c:v>1.7058118072156641</c:v>
                </c:pt>
                <c:pt idx="10014">
                  <c:v>1.6957880254021567</c:v>
                </c:pt>
                <c:pt idx="10015">
                  <c:v>1.6857870496993292</c:v>
                </c:pt>
                <c:pt idx="10016">
                  <c:v>1.6758112630352999</c:v>
                </c:pt>
                <c:pt idx="10017">
                  <c:v>1.6658630503136138</c:v>
                </c:pt>
                <c:pt idx="10018">
                  <c:v>1.6559447981602988</c:v>
                </c:pt>
                <c:pt idx="10019">
                  <c:v>1.6460588946724122</c:v>
                </c:pt>
                <c:pt idx="10020">
                  <c:v>1.6362077291678887</c:v>
                </c:pt>
                <c:pt idx="10021">
                  <c:v>1.6263936919358746</c:v>
                </c:pt>
                <c:pt idx="10022">
                  <c:v>1.6166191739869877</c:v>
                </c:pt>
                <c:pt idx="10023">
                  <c:v>1.6068865668029153</c:v>
                </c:pt>
                <c:pt idx="10024">
                  <c:v>1.5971982620843861</c:v>
                </c:pt>
                <c:pt idx="10025">
                  <c:v>1.5875566514970594</c:v>
                </c:pt>
                <c:pt idx="10026">
                  <c:v>1.577964126414199</c:v>
                </c:pt>
                <c:pt idx="10027">
                  <c:v>1.568423077655495</c:v>
                </c:pt>
                <c:pt idx="10028">
                  <c:v>1.5589358952207453</c:v>
                </c:pt>
                <c:pt idx="10029">
                  <c:v>1.5495049680177699</c:v>
                </c:pt>
                <c:pt idx="10030">
                  <c:v>1.5401326835832245</c:v>
                </c:pt>
                <c:pt idx="10031">
                  <c:v>1.5308214277952548</c:v>
                </c:pt>
                <c:pt idx="10032">
                  <c:v>1.5215735845769189</c:v>
                </c:pt>
                <c:pt idx="10033">
                  <c:v>1.5123915355888606</c:v>
                </c:pt>
                <c:pt idx="10034">
                  <c:v>1.5032776599102908</c:v>
                </c:pt>
                <c:pt idx="10035">
                  <c:v>1.4942343337066504</c:v>
                </c:pt>
                <c:pt idx="10036">
                  <c:v>1.4852639298827521</c:v>
                </c:pt>
                <c:pt idx="10037">
                  <c:v>1.4763688177196916</c:v>
                </c:pt>
                <c:pt idx="10038">
                  <c:v>1.467551362494361</c:v>
                </c:pt>
                <c:pt idx="10039">
                  <c:v>1.458813925079764</c:v>
                </c:pt>
                <c:pt idx="10040">
                  <c:v>1.4501588615246559</c:v>
                </c:pt>
                <c:pt idx="10041">
                  <c:v>1.4415885226109799</c:v>
                </c:pt>
                <c:pt idx="10042">
                  <c:v>1.4331052533872057</c:v>
                </c:pt>
                <c:pt idx="10043">
                  <c:v>1.4247113926762398</c:v>
                </c:pt>
                <c:pt idx="10044">
                  <c:v>1.4164092725559871</c:v>
                </c:pt>
                <c:pt idx="10045">
                  <c:v>1.4082012178110801</c:v>
                </c:pt>
                <c:pt idx="10046">
                  <c:v>1.400089545353836</c:v>
                </c:pt>
                <c:pt idx="10047">
                  <c:v>1.3920765636131103</c:v>
                </c:pt>
                <c:pt idx="10048">
                  <c:v>1.3841645718891691</c:v>
                </c:pt>
                <c:pt idx="10049">
                  <c:v>1.3763558596730781</c:v>
                </c:pt>
                <c:pt idx="10050">
                  <c:v>1.3686527059290743</c:v>
                </c:pt>
                <c:pt idx="10051">
                  <c:v>1.3610573783382913</c:v>
                </c:pt>
                <c:pt idx="10052">
                  <c:v>1.3535721325026202</c:v>
                </c:pt>
                <c:pt idx="10053">
                  <c:v>1.3461992111072218</c:v>
                </c:pt>
                <c:pt idx="10054">
                  <c:v>1.33894084304057</c:v>
                </c:pt>
                <c:pt idx="10055">
                  <c:v>1.3317992424707426</c:v>
                </c:pt>
                <c:pt idx="10056">
                  <c:v>1.3247766078772378</c:v>
                </c:pt>
                <c:pt idx="10057">
                  <c:v>1.3178751210372899</c:v>
                </c:pt>
                <c:pt idx="10058">
                  <c:v>1.3110969459661088</c:v>
                </c:pt>
                <c:pt idx="10059">
                  <c:v>1.3044442278106518</c:v>
                </c:pt>
                <c:pt idx="10060">
                  <c:v>1.2979190916964438</c:v>
                </c:pt>
                <c:pt idx="10061">
                  <c:v>1.2915236415276872</c:v>
                </c:pt>
                <c:pt idx="10062">
                  <c:v>1.2852599587406535</c:v>
                </c:pt>
                <c:pt idx="10063">
                  <c:v>1.2791301010109264</c:v>
                </c:pt>
                <c:pt idx="10064">
                  <c:v>1.2731361009150748</c:v>
                </c:pt>
                <c:pt idx="10065">
                  <c:v>1.2672799645479493</c:v>
                </c:pt>
                <c:pt idx="10066">
                  <c:v>1.2615636700967554</c:v>
                </c:pt>
                <c:pt idx="10067">
                  <c:v>1.2559891663735687</c:v>
                </c:pt>
                <c:pt idx="10068">
                  <c:v>1.2505583713082751</c:v>
                </c:pt>
                <c:pt idx="10069">
                  <c:v>1.2452731704040418</c:v>
                </c:pt>
                <c:pt idx="10070">
                  <c:v>1.2401354151581439</c:v>
                </c:pt>
                <c:pt idx="10071">
                  <c:v>1.2351469214508821</c:v>
                </c:pt>
                <c:pt idx="10072">
                  <c:v>1.230309467906034</c:v>
                </c:pt>
                <c:pt idx="10073">
                  <c:v>1.2256247942262886</c:v>
                </c:pt>
                <c:pt idx="10074">
                  <c:v>1.2210945995078213</c:v>
                </c:pt>
                <c:pt idx="10075">
                  <c:v>1.2167205405381396</c:v>
                </c:pt>
                <c:pt idx="10076">
                  <c:v>1.2125042300818818</c:v>
                </c:pt>
                <c:pt idx="10077">
                  <c:v>1.2084472351595117</c:v>
                </c:pt>
                <c:pt idx="10078">
                  <c:v>1.2045510753239759</c:v>
                </c:pt>
                <c:pt idx="10079">
                  <c:v>1.2008172209409769</c:v>
                </c:pt>
                <c:pt idx="10080">
                  <c:v>1.1972470914784241</c:v>
                </c:pt>
                <c:pt idx="10081">
                  <c:v>1.1938420538110774</c:v>
                </c:pt>
                <c:pt idx="10082">
                  <c:v>1.1906034205463889</c:v>
                </c:pt>
                <c:pt idx="10083">
                  <c:v>1.1875324483779119</c:v>
                </c:pt>
                <c:pt idx="10084">
                  <c:v>1.1846303364725561</c:v>
                </c:pt>
                <c:pt idx="10085">
                  <c:v>1.181898224898122</c:v>
                </c:pt>
                <c:pt idx="10086">
                  <c:v>1.1793371930976333</c:v>
                </c:pt>
                <c:pt idx="10087">
                  <c:v>1.1769482584167859</c:v>
                </c:pt>
                <c:pt idx="10088">
                  <c:v>1.1747323746910059</c:v>
                </c:pt>
                <c:pt idx="10089">
                  <c:v>1.1726904308982888</c:v>
                </c:pt>
                <c:pt idx="10090">
                  <c:v>1.1708232498839577</c:v>
                </c:pt>
                <c:pt idx="10091">
                  <c:v>1.1691315871631605</c:v>
                </c:pt>
                <c:pt idx="10092">
                  <c:v>1.1676161298068126</c:v>
                </c:pt>
                <c:pt idx="10093">
                  <c:v>1.1662774954162212</c:v>
                </c:pt>
                <c:pt idx="10094">
                  <c:v>1.165116231191426</c:v>
                </c:pt>
                <c:pt idx="10095">
                  <c:v>1.1641328130977737</c:v>
                </c:pt>
                <c:pt idx="10096">
                  <c:v>1.1633276451348695</c:v>
                </c:pt>
                <c:pt idx="10097">
                  <c:v>1.1627010587116227</c:v>
                </c:pt>
                <c:pt idx="10098">
                  <c:v>1.1622533121304655</c:v>
                </c:pt>
                <c:pt idx="10099">
                  <c:v>1.161984590183448</c:v>
                </c:pt>
                <c:pt idx="10100">
                  <c:v>1.1618950038622251</c:v>
                </c:pt>
                <c:pt idx="10101">
                  <c:v>1.1619845901834456</c:v>
                </c:pt>
                <c:pt idx="10102">
                  <c:v>1.1622533121304586</c:v>
                </c:pt>
                <c:pt idx="10103">
                  <c:v>1.1627010587116124</c:v>
                </c:pt>
                <c:pt idx="10104">
                  <c:v>1.1633276451348558</c:v>
                </c:pt>
                <c:pt idx="10105">
                  <c:v>1.1641328130977566</c:v>
                </c:pt>
                <c:pt idx="10106">
                  <c:v>1.1651162311914061</c:v>
                </c:pt>
                <c:pt idx="10107">
                  <c:v>1.1662774954161965</c:v>
                </c:pt>
                <c:pt idx="10108">
                  <c:v>1.1676161298067858</c:v>
                </c:pt>
                <c:pt idx="10109">
                  <c:v>1.1691315871631298</c:v>
                </c:pt>
                <c:pt idx="10110">
                  <c:v>1.1708232498839237</c:v>
                </c:pt>
                <c:pt idx="10111">
                  <c:v>1.1726904308982515</c:v>
                </c:pt>
                <c:pt idx="10112">
                  <c:v>1.1747323746909641</c:v>
                </c:pt>
                <c:pt idx="10113">
                  <c:v>1.1769482584167419</c:v>
                </c:pt>
                <c:pt idx="10114">
                  <c:v>1.1793371930975862</c:v>
                </c:pt>
                <c:pt idx="10115">
                  <c:v>1.1818982248980721</c:v>
                </c:pt>
                <c:pt idx="10116">
                  <c:v>1.1846303364724966</c:v>
                </c:pt>
                <c:pt idx="10117">
                  <c:v>1.1875324483778551</c:v>
                </c:pt>
                <c:pt idx="10118">
                  <c:v>1.1906034205463289</c:v>
                </c:pt>
                <c:pt idx="10119">
                  <c:v>1.1938420538110144</c:v>
                </c:pt>
                <c:pt idx="10120">
                  <c:v>1.1972470914783582</c:v>
                </c:pt>
                <c:pt idx="10121">
                  <c:v>1.200817220940908</c:v>
                </c:pt>
                <c:pt idx="10122">
                  <c:v>1.204551075323903</c:v>
                </c:pt>
                <c:pt idx="10123">
                  <c:v>1.2084472351594358</c:v>
                </c:pt>
                <c:pt idx="10124">
                  <c:v>1.2125042300818036</c:v>
                </c:pt>
                <c:pt idx="10125">
                  <c:v>1.2167205405380499</c:v>
                </c:pt>
                <c:pt idx="10126">
                  <c:v>1.2210945995077374</c:v>
                </c:pt>
                <c:pt idx="10127">
                  <c:v>1.2256247942262009</c:v>
                </c:pt>
                <c:pt idx="10128">
                  <c:v>1.230309467905943</c:v>
                </c:pt>
                <c:pt idx="10129">
                  <c:v>1.2351469214507893</c:v>
                </c:pt>
                <c:pt idx="10130">
                  <c:v>1.2401354151580479</c:v>
                </c:pt>
                <c:pt idx="10131">
                  <c:v>1.245273170403943</c:v>
                </c:pt>
                <c:pt idx="10132">
                  <c:v>1.250558371308172</c:v>
                </c:pt>
                <c:pt idx="10133">
                  <c:v>1.2559891663734637</c:v>
                </c:pt>
                <c:pt idx="10134">
                  <c:v>1.2615636700966366</c:v>
                </c:pt>
                <c:pt idx="10135">
                  <c:v>1.2672799645478399</c:v>
                </c:pt>
                <c:pt idx="10136">
                  <c:v>1.2731361009149618</c:v>
                </c:pt>
                <c:pt idx="10137">
                  <c:v>1.2791301010108107</c:v>
                </c:pt>
                <c:pt idx="10138">
                  <c:v>1.285259958740536</c:v>
                </c:pt>
                <c:pt idx="10139">
                  <c:v>1.2915236415275668</c:v>
                </c:pt>
                <c:pt idx="10140">
                  <c:v>1.2979190916963212</c:v>
                </c:pt>
                <c:pt idx="10141">
                  <c:v>1.304444227810527</c:v>
                </c:pt>
                <c:pt idx="10142">
                  <c:v>1.3110969459659803</c:v>
                </c:pt>
                <c:pt idx="10143">
                  <c:v>1.3178751210371467</c:v>
                </c:pt>
                <c:pt idx="10144">
                  <c:v>1.3247766078771051</c:v>
                </c:pt>
                <c:pt idx="10145">
                  <c:v>1.3317992424706067</c:v>
                </c:pt>
                <c:pt idx="10146">
                  <c:v>1.3389408430404328</c:v>
                </c:pt>
                <c:pt idx="10147">
                  <c:v>1.3461992111070815</c:v>
                </c:pt>
                <c:pt idx="10148">
                  <c:v>1.353572132502479</c:v>
                </c:pt>
                <c:pt idx="10149">
                  <c:v>1.3610573783381479</c:v>
                </c:pt>
                <c:pt idx="10150">
                  <c:v>1.3686527059289295</c:v>
                </c:pt>
                <c:pt idx="10151">
                  <c:v>1.3763558596729302</c:v>
                </c:pt>
                <c:pt idx="10152">
                  <c:v>1.3841645718890061</c:v>
                </c:pt>
                <c:pt idx="10153">
                  <c:v>1.3920765636129582</c:v>
                </c:pt>
                <c:pt idx="10154">
                  <c:v>1.4000895453536826</c:v>
                </c:pt>
                <c:pt idx="10155">
                  <c:v>1.4082012178109244</c:v>
                </c:pt>
                <c:pt idx="10156">
                  <c:v>1.4164092725558304</c:v>
                </c:pt>
                <c:pt idx="10157">
                  <c:v>1.4247113926760804</c:v>
                </c:pt>
                <c:pt idx="10158">
                  <c:v>1.433105253387045</c:v>
                </c:pt>
                <c:pt idx="10159">
                  <c:v>1.441588522610818</c:v>
                </c:pt>
                <c:pt idx="10160">
                  <c:v>1.4501588615244909</c:v>
                </c:pt>
                <c:pt idx="10161">
                  <c:v>1.4588139250795817</c:v>
                </c:pt>
                <c:pt idx="10162">
                  <c:v>1.4675513624941936</c:v>
                </c:pt>
                <c:pt idx="10163">
                  <c:v>1.4763688177195238</c:v>
                </c:pt>
                <c:pt idx="10164">
                  <c:v>1.4852639298825823</c:v>
                </c:pt>
                <c:pt idx="10165">
                  <c:v>1.4942343337064792</c:v>
                </c:pt>
                <c:pt idx="10166">
                  <c:v>1.5032776599101179</c:v>
                </c:pt>
                <c:pt idx="10167">
                  <c:v>1.5123915355886866</c:v>
                </c:pt>
                <c:pt idx="10168">
                  <c:v>1.5215735845767444</c:v>
                </c:pt>
                <c:pt idx="10169">
                  <c:v>1.5308214277950778</c:v>
                </c:pt>
                <c:pt idx="10170">
                  <c:v>1.54013268358303</c:v>
                </c:pt>
                <c:pt idx="10171">
                  <c:v>1.5495049680175914</c:v>
                </c:pt>
                <c:pt idx="10172">
                  <c:v>1.5589358952205652</c:v>
                </c:pt>
                <c:pt idx="10173">
                  <c:v>1.5684230776553139</c:v>
                </c:pt>
                <c:pt idx="10174">
                  <c:v>1.5779641264140176</c:v>
                </c:pt>
                <c:pt idx="10175">
                  <c:v>1.5875566514968764</c:v>
                </c:pt>
                <c:pt idx="10176">
                  <c:v>1.5971982620842025</c:v>
                </c:pt>
                <c:pt idx="10177">
                  <c:v>1.606886566802731</c:v>
                </c:pt>
                <c:pt idx="10178">
                  <c:v>1.6166191739868025</c:v>
                </c:pt>
                <c:pt idx="10179">
                  <c:v>1.6263936919356698</c:v>
                </c:pt>
                <c:pt idx="10180">
                  <c:v>1.6362077291677022</c:v>
                </c:pt>
                <c:pt idx="10181">
                  <c:v>1.6460588946722245</c:v>
                </c:pt>
                <c:pt idx="10182">
                  <c:v>1.6559447981601105</c:v>
                </c:pt>
                <c:pt idx="10183">
                  <c:v>1.6658630503134249</c:v>
                </c:pt>
                <c:pt idx="10184">
                  <c:v>1.6758112630351099</c:v>
                </c:pt>
                <c:pt idx="10185">
                  <c:v>1.6857870496991381</c:v>
                </c:pt>
                <c:pt idx="10186">
                  <c:v>1.695788025401967</c:v>
                </c:pt>
                <c:pt idx="10187">
                  <c:v>1.7058118072154727</c:v>
                </c:pt>
                <c:pt idx="10188">
                  <c:v>1.7158560144421267</c:v>
                </c:pt>
                <c:pt idx="10189">
                  <c:v>1.7259182688727048</c:v>
                </c:pt>
                <c:pt idx="10190">
                  <c:v>1.7359961950468992</c:v>
                </c:pt>
                <c:pt idx="10191">
                  <c:v>1.7460874205174071</c:v>
                </c:pt>
                <c:pt idx="10192">
                  <c:v>1.756189576117428</c:v>
                </c:pt>
                <c:pt idx="10193">
                  <c:v>1.7663002962321894</c:v>
                </c:pt>
                <c:pt idx="10194">
                  <c:v>1.7764172190744518</c:v>
                </c:pt>
                <c:pt idx="10195">
                  <c:v>1.7865379869645064</c:v>
                </c:pt>
                <c:pt idx="10196">
                  <c:v>1.7966602466144812</c:v>
                </c:pt>
                <c:pt idx="10197">
                  <c:v>1.8067816494173599</c:v>
                </c:pt>
                <c:pt idx="10198">
                  <c:v>1.8168998517406836</c:v>
                </c:pt>
                <c:pt idx="10199">
                  <c:v>1.8270125152249934</c:v>
                </c:pt>
                <c:pt idx="10200">
                  <c:v>1.8371173070872842</c:v>
                </c:pt>
                <c:pt idx="10201">
                  <c:v>1.8472119004291512</c:v>
                </c:pt>
                <c:pt idx="10202">
                  <c:v>1.8572939745499299</c:v>
                </c:pt>
                <c:pt idx="10203">
                  <c:v>1.8673612152645795</c:v>
                </c:pt>
                <c:pt idx="10204">
                  <c:v>1.8774113152265859</c:v>
                </c:pt>
                <c:pt idx="10205">
                  <c:v>1.8874419742554271</c:v>
                </c:pt>
                <c:pt idx="10206">
                  <c:v>1.8974508996688506</c:v>
                </c:pt>
                <c:pt idx="10207">
                  <c:v>1.9074358066197379</c:v>
                </c:pt>
                <c:pt idx="10208">
                  <c:v>1.9173944184373872</c:v>
                </c:pt>
                <c:pt idx="10209">
                  <c:v>1.9273244669733685</c:v>
                </c:pt>
                <c:pt idx="10210">
                  <c:v>1.9372236929514213</c:v>
                </c:pt>
                <c:pt idx="10211">
                  <c:v>1.9470898463216182</c:v>
                </c:pt>
                <c:pt idx="10212">
                  <c:v>1.9569206866183353</c:v>
                </c:pt>
                <c:pt idx="10213">
                  <c:v>1.9667139833222373</c:v>
                </c:pt>
                <c:pt idx="10214">
                  <c:v>1.97646751622568</c:v>
                </c:pt>
                <c:pt idx="10215">
                  <c:v>1.9861790758016737</c:v>
                </c:pt>
                <c:pt idx="10216">
                  <c:v>1.9958464635760995</c:v>
                </c:pt>
                <c:pt idx="10217">
                  <c:v>2.0054674925029112</c:v>
                </c:pt>
                <c:pt idx="10218">
                  <c:v>2.0150399873423952</c:v>
                </c:pt>
                <c:pt idx="10219">
                  <c:v>2.0245617850419153</c:v>
                </c:pt>
                <c:pt idx="10220">
                  <c:v>2.0340307351192366</c:v>
                </c:pt>
                <c:pt idx="10221">
                  <c:v>2.043444700048028</c:v>
                </c:pt>
                <c:pt idx="10222">
                  <c:v>2.0528015556455332</c:v>
                </c:pt>
                <c:pt idx="10223">
                  <c:v>2.0620991914619378</c:v>
                </c:pt>
                <c:pt idx="10224">
                  <c:v>2.0713355111714256</c:v>
                </c:pt>
                <c:pt idx="10225">
                  <c:v>2.0805084329646326</c:v>
                </c:pt>
                <c:pt idx="10226">
                  <c:v>2.0896158899421793</c:v>
                </c:pt>
                <c:pt idx="10227">
                  <c:v>2.0986558305093341</c:v>
                </c:pt>
                <c:pt idx="10228">
                  <c:v>2.1076262187712556</c:v>
                </c:pt>
                <c:pt idx="10229">
                  <c:v>2.1165250349287907</c:v>
                </c:pt>
                <c:pt idx="10230">
                  <c:v>2.1253502756745739</c:v>
                </c:pt>
                <c:pt idx="10231">
                  <c:v>2.134099954589217</c:v>
                </c:pt>
                <c:pt idx="10232">
                  <c:v>2.1427721025373252</c:v>
                </c:pt>
                <c:pt idx="10233">
                  <c:v>2.1513647680631252</c:v>
                </c:pt>
                <c:pt idx="10234">
                  <c:v>2.1598760177855709</c:v>
                </c:pt>
                <c:pt idx="10235">
                  <c:v>2.1683039367925439</c:v>
                </c:pt>
                <c:pt idx="10236">
                  <c:v>2.1766466290341899</c:v>
                </c:pt>
                <c:pt idx="10237">
                  <c:v>2.1849022177149275</c:v>
                </c:pt>
                <c:pt idx="10238">
                  <c:v>2.1930688456839982</c:v>
                </c:pt>
                <c:pt idx="10239">
                  <c:v>2.2011446758244979</c:v>
                </c:pt>
                <c:pt idx="10240">
                  <c:v>2.2091278914403918</c:v>
                </c:pt>
                <c:pt idx="10241">
                  <c:v>2.2170166966416676</c:v>
                </c:pt>
                <c:pt idx="10242">
                  <c:v>2.224809316727105</c:v>
                </c:pt>
                <c:pt idx="10243">
                  <c:v>2.2325039985646447</c:v>
                </c:pt>
                <c:pt idx="10244">
                  <c:v>2.2400990109690748</c:v>
                </c:pt>
                <c:pt idx="10245">
                  <c:v>2.2475926450769963</c:v>
                </c:pt>
                <c:pt idx="10246">
                  <c:v>2.2549832147186404</c:v>
                </c:pt>
                <c:pt idx="10247">
                  <c:v>2.2622690567865691</c:v>
                </c:pt>
                <c:pt idx="10248">
                  <c:v>2.269448531600939</c:v>
                </c:pt>
                <c:pt idx="10249">
                  <c:v>2.2765200232711775</c:v>
                </c:pt>
                <c:pt idx="10250">
                  <c:v>2.2834819400540289</c:v>
                </c:pt>
                <c:pt idx="10251">
                  <c:v>2.2903327147075494</c:v>
                </c:pt>
                <c:pt idx="10252">
                  <c:v>2.2970708048411086</c:v>
                </c:pt>
                <c:pt idx="10253">
                  <c:v>2.303694693261062</c:v>
                </c:pt>
                <c:pt idx="10254">
                  <c:v>2.3102028883121162</c:v>
                </c:pt>
                <c:pt idx="10255">
                  <c:v>2.3165939242140174</c:v>
                </c:pt>
                <c:pt idx="10256">
                  <c:v>2.3228663613935767</c:v>
                </c:pt>
                <c:pt idx="10257">
                  <c:v>2.3290187868117789</c:v>
                </c:pt>
                <c:pt idx="10258">
                  <c:v>2.3350498142858429</c:v>
                </c:pt>
                <c:pt idx="10259">
                  <c:v>2.3409580848062177</c:v>
                </c:pt>
                <c:pt idx="10260">
                  <c:v>2.3467422668480866</c:v>
                </c:pt>
                <c:pt idx="10261">
                  <c:v>2.3524010566775755</c:v>
                </c:pt>
                <c:pt idx="10262">
                  <c:v>2.3579331786522193</c:v>
                </c:pt>
                <c:pt idx="10263">
                  <c:v>2.3633373855158553</c:v>
                </c:pt>
                <c:pt idx="10264">
                  <c:v>2.3686124586875472</c:v>
                </c:pt>
                <c:pt idx="10265">
                  <c:v>2.3737572085445771</c:v>
                </c:pt>
                <c:pt idx="10266">
                  <c:v>2.3787704746993277</c:v>
                </c:pt>
                <c:pt idx="10267">
                  <c:v>2.3836511262699247</c:v>
                </c:pt>
                <c:pt idx="10268">
                  <c:v>2.3883980621446081</c:v>
                </c:pt>
                <c:pt idx="10269">
                  <c:v>2.3930102112395715</c:v>
                </c:pt>
                <c:pt idx="10270">
                  <c:v>2.3974865327503272</c:v>
                </c:pt>
                <c:pt idx="10271">
                  <c:v>2.4018260163963188</c:v>
                </c:pt>
                <c:pt idx="10272">
                  <c:v>2.4060276826588796</c:v>
                </c:pt>
                <c:pt idx="10273">
                  <c:v>2.4100905830122668</c:v>
                </c:pt>
                <c:pt idx="10274">
                  <c:v>2.4140138001477278</c:v>
                </c:pt>
                <c:pt idx="10275">
                  <c:v>2.4177964481905807</c:v>
                </c:pt>
                <c:pt idx="10276">
                  <c:v>2.4214376729100815</c:v>
                </c:pt>
                <c:pt idx="10277">
                  <c:v>2.42493665192218</c:v>
                </c:pt>
                <c:pt idx="10278">
                  <c:v>2.4282925948848497</c:v>
                </c:pt>
                <c:pt idx="10279">
                  <c:v>2.4315047436861676</c:v>
                </c:pt>
                <c:pt idx="10280">
                  <c:v>2.4345723726247974</c:v>
                </c:pt>
                <c:pt idx="10281">
                  <c:v>2.4374947885830975</c:v>
                </c:pt>
                <c:pt idx="10282">
                  <c:v>2.4402713311925202</c:v>
                </c:pt>
                <c:pt idx="10283">
                  <c:v>2.4429013729914155</c:v>
                </c:pt>
                <c:pt idx="10284">
                  <c:v>2.4453843195750817</c:v>
                </c:pt>
                <c:pt idx="10285">
                  <c:v>2.4477196097380487</c:v>
                </c:pt>
                <c:pt idx="10286">
                  <c:v>2.4499067156085408</c:v>
                </c:pt>
                <c:pt idx="10287">
                  <c:v>2.4519451427750161</c:v>
                </c:pt>
                <c:pt idx="10288">
                  <c:v>2.4538344304048061</c:v>
                </c:pt>
                <c:pt idx="10289">
                  <c:v>2.4555741513547504</c:v>
                </c:pt>
                <c:pt idx="10290">
                  <c:v>2.4571639122738125</c:v>
                </c:pt>
                <c:pt idx="10291">
                  <c:v>2.4586033536976397</c:v>
                </c:pt>
                <c:pt idx="10292">
                  <c:v>2.4598921501350093</c:v>
                </c:pt>
                <c:pt idx="10293">
                  <c:v>2.4610300101461542</c:v>
                </c:pt>
                <c:pt idx="10294">
                  <c:v>2.4620166764128948</c:v>
                </c:pt>
                <c:pt idx="10295">
                  <c:v>2.4628519258006367</c:v>
                </c:pt>
                <c:pt idx="10296">
                  <c:v>2.4635355694120982</c:v>
                </c:pt>
                <c:pt idx="10297">
                  <c:v>2.4640674526328219</c:v>
                </c:pt>
                <c:pt idx="10298">
                  <c:v>2.4644474551684588</c:v>
                </c:pt>
                <c:pt idx="10299">
                  <c:v>2.4646754910737472</c:v>
                </c:pt>
                <c:pt idx="10300">
                  <c:v>2.4647515087732472</c:v>
                </c:pt>
                <c:pt idx="10301">
                  <c:v>2.4646754910737516</c:v>
                </c:pt>
                <c:pt idx="10302">
                  <c:v>2.4644474551684636</c:v>
                </c:pt>
                <c:pt idx="10303">
                  <c:v>2.4640674526328312</c:v>
                </c:pt>
                <c:pt idx="10304">
                  <c:v>2.4635355694121102</c:v>
                </c:pt>
                <c:pt idx="10305">
                  <c:v>2.4628519258006527</c:v>
                </c:pt>
                <c:pt idx="10306">
                  <c:v>2.4620166764129143</c:v>
                </c:pt>
                <c:pt idx="10307">
                  <c:v>2.4610300101461742</c:v>
                </c:pt>
                <c:pt idx="10308">
                  <c:v>2.4598921501350337</c:v>
                </c:pt>
                <c:pt idx="10309">
                  <c:v>2.4586033536976677</c:v>
                </c:pt>
                <c:pt idx="10310">
                  <c:v>2.4571639122738427</c:v>
                </c:pt>
                <c:pt idx="10311">
                  <c:v>2.4555741513547797</c:v>
                </c:pt>
                <c:pt idx="10312">
                  <c:v>2.4538344304048398</c:v>
                </c:pt>
                <c:pt idx="10313">
                  <c:v>2.4519451427750565</c:v>
                </c:pt>
                <c:pt idx="10314">
                  <c:v>2.4499067156085843</c:v>
                </c:pt>
                <c:pt idx="10315">
                  <c:v>2.4477196097380922</c:v>
                </c:pt>
                <c:pt idx="10316">
                  <c:v>2.4453843195751261</c:v>
                </c:pt>
                <c:pt idx="10317">
                  <c:v>2.442901372991467</c:v>
                </c:pt>
                <c:pt idx="10318">
                  <c:v>2.4402713311925752</c:v>
                </c:pt>
                <c:pt idx="10319">
                  <c:v>2.4374947885831562</c:v>
                </c:pt>
                <c:pt idx="10320">
                  <c:v>2.4345723726248529</c:v>
                </c:pt>
                <c:pt idx="10321">
                  <c:v>2.4315047436862258</c:v>
                </c:pt>
                <c:pt idx="10322">
                  <c:v>2.4282925948849186</c:v>
                </c:pt>
                <c:pt idx="10323">
                  <c:v>2.4249366519222479</c:v>
                </c:pt>
                <c:pt idx="10324">
                  <c:v>2.4214376729101481</c:v>
                </c:pt>
                <c:pt idx="10325">
                  <c:v>2.4177964481906482</c:v>
                </c:pt>
                <c:pt idx="10326">
                  <c:v>2.4140138001478064</c:v>
                </c:pt>
                <c:pt idx="10327">
                  <c:v>2.4100905830123485</c:v>
                </c:pt>
                <c:pt idx="10328">
                  <c:v>2.4060276826589657</c:v>
                </c:pt>
                <c:pt idx="10329">
                  <c:v>2.4018260163963983</c:v>
                </c:pt>
                <c:pt idx="10330">
                  <c:v>2.3974865327504085</c:v>
                </c:pt>
                <c:pt idx="10331">
                  <c:v>2.3930102112396643</c:v>
                </c:pt>
                <c:pt idx="10332">
                  <c:v>2.3883980621447014</c:v>
                </c:pt>
                <c:pt idx="10333">
                  <c:v>2.3836511262700144</c:v>
                </c:pt>
                <c:pt idx="10334">
                  <c:v>2.3787704746994187</c:v>
                </c:pt>
                <c:pt idx="10335">
                  <c:v>2.3737572085446792</c:v>
                </c:pt>
                <c:pt idx="10336">
                  <c:v>2.3686124586876542</c:v>
                </c:pt>
                <c:pt idx="10337">
                  <c:v>2.3633373855159645</c:v>
                </c:pt>
                <c:pt idx="10338">
                  <c:v>2.3579331786523214</c:v>
                </c:pt>
                <c:pt idx="10339">
                  <c:v>2.3524010566776794</c:v>
                </c:pt>
                <c:pt idx="10340">
                  <c:v>2.346742266848203</c:v>
                </c:pt>
                <c:pt idx="10341">
                  <c:v>2.3409580848063376</c:v>
                </c:pt>
                <c:pt idx="10342">
                  <c:v>2.3350498142859566</c:v>
                </c:pt>
                <c:pt idx="10343">
                  <c:v>2.3290187868118917</c:v>
                </c:pt>
                <c:pt idx="10344">
                  <c:v>2.322866361393702</c:v>
                </c:pt>
                <c:pt idx="10345">
                  <c:v>2.3165939242141453</c:v>
                </c:pt>
                <c:pt idx="10346">
                  <c:v>2.3102028883122467</c:v>
                </c:pt>
                <c:pt idx="10347">
                  <c:v>2.3036946932611837</c:v>
                </c:pt>
                <c:pt idx="10348">
                  <c:v>2.2970708048412347</c:v>
                </c:pt>
                <c:pt idx="10349">
                  <c:v>2.2903327147076875</c:v>
                </c:pt>
                <c:pt idx="10350">
                  <c:v>2.2834819400541693</c:v>
                </c:pt>
                <c:pt idx="10351">
                  <c:v>2.2765200232713076</c:v>
                </c:pt>
                <c:pt idx="10352">
                  <c:v>2.2694485316010709</c:v>
                </c:pt>
                <c:pt idx="10353">
                  <c:v>2.2622690567867183</c:v>
                </c:pt>
                <c:pt idx="10354">
                  <c:v>2.2549832147187887</c:v>
                </c:pt>
                <c:pt idx="10355">
                  <c:v>2.247592645077146</c:v>
                </c:pt>
                <c:pt idx="10356">
                  <c:v>2.2400990109692152</c:v>
                </c:pt>
                <c:pt idx="10357">
                  <c:v>2.2325039985647868</c:v>
                </c:pt>
                <c:pt idx="10358">
                  <c:v>2.2248093167272631</c:v>
                </c:pt>
                <c:pt idx="10359">
                  <c:v>2.2170166966418279</c:v>
                </c:pt>
                <c:pt idx="10360">
                  <c:v>2.2091278914405543</c:v>
                </c:pt>
                <c:pt idx="10361">
                  <c:v>2.2011446758246453</c:v>
                </c:pt>
                <c:pt idx="10362">
                  <c:v>2.1930688456841629</c:v>
                </c:pt>
                <c:pt idx="10363">
                  <c:v>2.184902217715095</c:v>
                </c:pt>
                <c:pt idx="10364">
                  <c:v>2.1766466290343596</c:v>
                </c:pt>
                <c:pt idx="10365">
                  <c:v>2.1683039367927002</c:v>
                </c:pt>
                <c:pt idx="10366">
                  <c:v>2.1598760177857277</c:v>
                </c:pt>
                <c:pt idx="10367">
                  <c:v>2.1513647680632992</c:v>
                </c:pt>
                <c:pt idx="10368">
                  <c:v>2.1427721025375002</c:v>
                </c:pt>
                <c:pt idx="10369">
                  <c:v>2.1340999545893946</c:v>
                </c:pt>
                <c:pt idx="10370">
                  <c:v>2.1253502756747356</c:v>
                </c:pt>
                <c:pt idx="10371">
                  <c:v>2.1165250349289577</c:v>
                </c:pt>
                <c:pt idx="10372">
                  <c:v>2.1076262187714385</c:v>
                </c:pt>
                <c:pt idx="10373">
                  <c:v>2.098655830509518</c:v>
                </c:pt>
                <c:pt idx="10374">
                  <c:v>2.0896158899423476</c:v>
                </c:pt>
                <c:pt idx="10375">
                  <c:v>2.0805084329648023</c:v>
                </c:pt>
                <c:pt idx="10376">
                  <c:v>2.0713355111716147</c:v>
                </c:pt>
                <c:pt idx="10377">
                  <c:v>2.0620991914621247</c:v>
                </c:pt>
                <c:pt idx="10378">
                  <c:v>2.0528015556457229</c:v>
                </c:pt>
                <c:pt idx="10379">
                  <c:v>2.0434447000482026</c:v>
                </c:pt>
                <c:pt idx="10380">
                  <c:v>2.0340307351194138</c:v>
                </c:pt>
                <c:pt idx="10381">
                  <c:v>2.0245617850421076</c:v>
                </c:pt>
                <c:pt idx="10382">
                  <c:v>2.0150399873425884</c:v>
                </c:pt>
                <c:pt idx="10383">
                  <c:v>2.005467492503088</c:v>
                </c:pt>
                <c:pt idx="10384">
                  <c:v>1.9958464635762789</c:v>
                </c:pt>
                <c:pt idx="10385">
                  <c:v>1.9861790758018714</c:v>
                </c:pt>
                <c:pt idx="10386">
                  <c:v>1.9764675162258787</c:v>
                </c:pt>
                <c:pt idx="10387">
                  <c:v>1.9667139833224361</c:v>
                </c:pt>
                <c:pt idx="10388">
                  <c:v>1.956920686618518</c:v>
                </c:pt>
                <c:pt idx="10389">
                  <c:v>1.947089846321802</c:v>
                </c:pt>
                <c:pt idx="10390">
                  <c:v>1.9372236929516236</c:v>
                </c:pt>
                <c:pt idx="10391">
                  <c:v>1.9273244669735707</c:v>
                </c:pt>
                <c:pt idx="10392">
                  <c:v>1.9173944184375726</c:v>
                </c:pt>
                <c:pt idx="10393">
                  <c:v>1.9074358066199224</c:v>
                </c:pt>
                <c:pt idx="10394">
                  <c:v>1.897450899669054</c:v>
                </c:pt>
                <c:pt idx="10395">
                  <c:v>1.8874419742556321</c:v>
                </c:pt>
                <c:pt idx="10396">
                  <c:v>1.8774113152267911</c:v>
                </c:pt>
                <c:pt idx="10397">
                  <c:v>1.8673612152647672</c:v>
                </c:pt>
                <c:pt idx="10398">
                  <c:v>1.8572939745501171</c:v>
                </c:pt>
                <c:pt idx="10399">
                  <c:v>1.8472119004293572</c:v>
                </c:pt>
                <c:pt idx="10400">
                  <c:v>1.8371173070874898</c:v>
                </c:pt>
                <c:pt idx="10401">
                  <c:v>1.8270125152251815</c:v>
                </c:pt>
                <c:pt idx="10402">
                  <c:v>1.8168998517408717</c:v>
                </c:pt>
                <c:pt idx="10403">
                  <c:v>1.8067816494175668</c:v>
                </c:pt>
                <c:pt idx="10404">
                  <c:v>1.7966602466146882</c:v>
                </c:pt>
                <c:pt idx="10405">
                  <c:v>1.7865379869647131</c:v>
                </c:pt>
                <c:pt idx="10406">
                  <c:v>1.7764172190746399</c:v>
                </c:pt>
                <c:pt idx="10407">
                  <c:v>1.7663002962323779</c:v>
                </c:pt>
                <c:pt idx="10408">
                  <c:v>1.756189576117634</c:v>
                </c:pt>
                <c:pt idx="10409">
                  <c:v>1.7460874205176131</c:v>
                </c:pt>
                <c:pt idx="10410">
                  <c:v>1.7359961950470861</c:v>
                </c:pt>
                <c:pt idx="10411">
                  <c:v>1.7259182688728918</c:v>
                </c:pt>
                <c:pt idx="10412">
                  <c:v>1.7158560144423318</c:v>
                </c:pt>
                <c:pt idx="10413">
                  <c:v>1.7058118072156776</c:v>
                </c:pt>
                <c:pt idx="10414">
                  <c:v>1.6957880254021704</c:v>
                </c:pt>
                <c:pt idx="10415">
                  <c:v>1.6857870496993241</c:v>
                </c:pt>
                <c:pt idx="10416">
                  <c:v>1.6758112630352957</c:v>
                </c:pt>
                <c:pt idx="10417">
                  <c:v>1.6658630503136278</c:v>
                </c:pt>
                <c:pt idx="10418">
                  <c:v>1.6559447981603126</c:v>
                </c:pt>
                <c:pt idx="10419">
                  <c:v>1.646058894672408</c:v>
                </c:pt>
                <c:pt idx="10420">
                  <c:v>1.6362077291678845</c:v>
                </c:pt>
                <c:pt idx="10421">
                  <c:v>1.6263936919358704</c:v>
                </c:pt>
                <c:pt idx="10422">
                  <c:v>1.6166191739870011</c:v>
                </c:pt>
                <c:pt idx="10423">
                  <c:v>1.6068865668029286</c:v>
                </c:pt>
                <c:pt idx="10424">
                  <c:v>1.5971982620843816</c:v>
                </c:pt>
                <c:pt idx="10425">
                  <c:v>1.5875566514970552</c:v>
                </c:pt>
                <c:pt idx="10426">
                  <c:v>1.577964126414213</c:v>
                </c:pt>
                <c:pt idx="10427">
                  <c:v>1.568423077655509</c:v>
                </c:pt>
                <c:pt idx="10428">
                  <c:v>1.5589358952207411</c:v>
                </c:pt>
                <c:pt idx="10429">
                  <c:v>1.5495049680177659</c:v>
                </c:pt>
                <c:pt idx="10430">
                  <c:v>1.5401326835832201</c:v>
                </c:pt>
                <c:pt idx="10431">
                  <c:v>1.5308214277952676</c:v>
                </c:pt>
                <c:pt idx="10432">
                  <c:v>1.521573584576932</c:v>
                </c:pt>
                <c:pt idx="10433">
                  <c:v>1.5123915355888566</c:v>
                </c:pt>
                <c:pt idx="10434">
                  <c:v>1.5032776599102871</c:v>
                </c:pt>
                <c:pt idx="10435">
                  <c:v>1.494234333706663</c:v>
                </c:pt>
                <c:pt idx="10436">
                  <c:v>1.4852639298827655</c:v>
                </c:pt>
                <c:pt idx="10437">
                  <c:v>1.4763688177196881</c:v>
                </c:pt>
                <c:pt idx="10438">
                  <c:v>1.4675513624943572</c:v>
                </c:pt>
                <c:pt idx="10439">
                  <c:v>1.45881392507976</c:v>
                </c:pt>
                <c:pt idx="10440">
                  <c:v>1.4501588615246677</c:v>
                </c:pt>
                <c:pt idx="10441">
                  <c:v>1.4415885226109919</c:v>
                </c:pt>
                <c:pt idx="10442">
                  <c:v>1.433105253387202</c:v>
                </c:pt>
                <c:pt idx="10443">
                  <c:v>1.4247113926762358</c:v>
                </c:pt>
                <c:pt idx="10444">
                  <c:v>1.4164092725559982</c:v>
                </c:pt>
                <c:pt idx="10445">
                  <c:v>1.4082012178110912</c:v>
                </c:pt>
                <c:pt idx="10446">
                  <c:v>1.4000895453538327</c:v>
                </c:pt>
                <c:pt idx="10447">
                  <c:v>1.3920765636131065</c:v>
                </c:pt>
                <c:pt idx="10448">
                  <c:v>1.384164571889166</c:v>
                </c:pt>
                <c:pt idx="10449">
                  <c:v>1.3763558596730887</c:v>
                </c:pt>
                <c:pt idx="10450">
                  <c:v>1.3686527059290847</c:v>
                </c:pt>
                <c:pt idx="10451">
                  <c:v>1.3610573783382882</c:v>
                </c:pt>
                <c:pt idx="10452">
                  <c:v>1.3535721325026171</c:v>
                </c:pt>
                <c:pt idx="10453">
                  <c:v>1.3461992111072316</c:v>
                </c:pt>
                <c:pt idx="10454">
                  <c:v>1.33894084304058</c:v>
                </c:pt>
                <c:pt idx="10455">
                  <c:v>1.3317992424707392</c:v>
                </c:pt>
                <c:pt idx="10456">
                  <c:v>1.3247766078772354</c:v>
                </c:pt>
                <c:pt idx="10457">
                  <c:v>1.3178751210372861</c:v>
                </c:pt>
                <c:pt idx="10458">
                  <c:v>1.3110969459661179</c:v>
                </c:pt>
                <c:pt idx="10459">
                  <c:v>1.3044442278106614</c:v>
                </c:pt>
                <c:pt idx="10460">
                  <c:v>1.2979190916964412</c:v>
                </c:pt>
                <c:pt idx="10461">
                  <c:v>1.2915236415276847</c:v>
                </c:pt>
                <c:pt idx="10462">
                  <c:v>1.2852599587406619</c:v>
                </c:pt>
                <c:pt idx="10463">
                  <c:v>1.2791301010109344</c:v>
                </c:pt>
                <c:pt idx="10464">
                  <c:v>1.2731361009150719</c:v>
                </c:pt>
                <c:pt idx="10465">
                  <c:v>1.2672799645479467</c:v>
                </c:pt>
                <c:pt idx="10466">
                  <c:v>1.2615636700967519</c:v>
                </c:pt>
                <c:pt idx="10467">
                  <c:v>1.2559891663735763</c:v>
                </c:pt>
                <c:pt idx="10468">
                  <c:v>1.2505583713082824</c:v>
                </c:pt>
                <c:pt idx="10469">
                  <c:v>1.2452731704040398</c:v>
                </c:pt>
                <c:pt idx="10470">
                  <c:v>1.2401354151581419</c:v>
                </c:pt>
                <c:pt idx="10471">
                  <c:v>1.2351469214508894</c:v>
                </c:pt>
                <c:pt idx="10472">
                  <c:v>1.23030946790604</c:v>
                </c:pt>
                <c:pt idx="10473">
                  <c:v>1.2256247942262866</c:v>
                </c:pt>
                <c:pt idx="10474">
                  <c:v>1.2210945995078193</c:v>
                </c:pt>
                <c:pt idx="10475">
                  <c:v>1.2167205405381378</c:v>
                </c:pt>
                <c:pt idx="10476">
                  <c:v>1.2125042300818878</c:v>
                </c:pt>
                <c:pt idx="10477">
                  <c:v>1.2084472351595172</c:v>
                </c:pt>
                <c:pt idx="10478">
                  <c:v>1.2045510753239739</c:v>
                </c:pt>
                <c:pt idx="10479">
                  <c:v>1.2008172209409753</c:v>
                </c:pt>
                <c:pt idx="10480">
                  <c:v>1.1972470914784294</c:v>
                </c:pt>
                <c:pt idx="10481">
                  <c:v>1.1938420538110821</c:v>
                </c:pt>
                <c:pt idx="10482">
                  <c:v>1.1906034205463929</c:v>
                </c:pt>
                <c:pt idx="10483">
                  <c:v>1.1875324483779106</c:v>
                </c:pt>
                <c:pt idx="10484">
                  <c:v>1.1846303364725541</c:v>
                </c:pt>
                <c:pt idx="10485">
                  <c:v>1.181898224898126</c:v>
                </c:pt>
                <c:pt idx="10486">
                  <c:v>1.1793371930976366</c:v>
                </c:pt>
                <c:pt idx="10487">
                  <c:v>1.1769482584167841</c:v>
                </c:pt>
                <c:pt idx="10488">
                  <c:v>1.1747323746910046</c:v>
                </c:pt>
                <c:pt idx="10489">
                  <c:v>1.1726904308982915</c:v>
                </c:pt>
                <c:pt idx="10490">
                  <c:v>1.1708232498839599</c:v>
                </c:pt>
                <c:pt idx="10491">
                  <c:v>1.1691315871631625</c:v>
                </c:pt>
                <c:pt idx="10492">
                  <c:v>1.1676161298068122</c:v>
                </c:pt>
                <c:pt idx="10493">
                  <c:v>1.1662774954162209</c:v>
                </c:pt>
                <c:pt idx="10494">
                  <c:v>1.165116231191428</c:v>
                </c:pt>
                <c:pt idx="10495">
                  <c:v>1.1641328130977748</c:v>
                </c:pt>
                <c:pt idx="10496">
                  <c:v>1.1633276451348691</c:v>
                </c:pt>
                <c:pt idx="10497">
                  <c:v>1.1627010587116227</c:v>
                </c:pt>
                <c:pt idx="10498">
                  <c:v>1.1622533121304659</c:v>
                </c:pt>
                <c:pt idx="10499">
                  <c:v>1.161984590183448</c:v>
                </c:pt>
                <c:pt idx="10500">
                  <c:v>1.1618950038622251</c:v>
                </c:pt>
                <c:pt idx="10501">
                  <c:v>1.1619845901834456</c:v>
                </c:pt>
                <c:pt idx="10502">
                  <c:v>1.1622533121304588</c:v>
                </c:pt>
                <c:pt idx="10503">
                  <c:v>1.162701058711612</c:v>
                </c:pt>
                <c:pt idx="10504">
                  <c:v>1.1633276451348558</c:v>
                </c:pt>
                <c:pt idx="10505">
                  <c:v>1.1641328130977571</c:v>
                </c:pt>
                <c:pt idx="10506">
                  <c:v>1.1651162311914061</c:v>
                </c:pt>
                <c:pt idx="10507">
                  <c:v>1.1662774954161947</c:v>
                </c:pt>
                <c:pt idx="10508">
                  <c:v>1.1676161298067838</c:v>
                </c:pt>
                <c:pt idx="10509">
                  <c:v>1.1691315871631278</c:v>
                </c:pt>
                <c:pt idx="10510">
                  <c:v>1.1708232498839246</c:v>
                </c:pt>
                <c:pt idx="10511">
                  <c:v>1.1726904308982526</c:v>
                </c:pt>
                <c:pt idx="10512">
                  <c:v>1.1747323746909617</c:v>
                </c:pt>
                <c:pt idx="10513">
                  <c:v>1.1769482584167381</c:v>
                </c:pt>
                <c:pt idx="10514">
                  <c:v>1.1793371930975873</c:v>
                </c:pt>
                <c:pt idx="10515">
                  <c:v>1.1818982248980729</c:v>
                </c:pt>
                <c:pt idx="10516">
                  <c:v>1.1846303364724979</c:v>
                </c:pt>
                <c:pt idx="10517">
                  <c:v>1.1875324483778511</c:v>
                </c:pt>
                <c:pt idx="10518">
                  <c:v>1.1906034205463247</c:v>
                </c:pt>
                <c:pt idx="10519">
                  <c:v>1.1938420538110157</c:v>
                </c:pt>
                <c:pt idx="10520">
                  <c:v>1.1972470914783595</c:v>
                </c:pt>
                <c:pt idx="10521">
                  <c:v>1.2008172209409025</c:v>
                </c:pt>
                <c:pt idx="10522">
                  <c:v>1.2045510753238977</c:v>
                </c:pt>
                <c:pt idx="10523">
                  <c:v>1.2084472351594369</c:v>
                </c:pt>
                <c:pt idx="10524">
                  <c:v>1.2125042300818056</c:v>
                </c:pt>
                <c:pt idx="10525">
                  <c:v>1.2167205405380519</c:v>
                </c:pt>
                <c:pt idx="10526">
                  <c:v>1.2210945995077314</c:v>
                </c:pt>
                <c:pt idx="10527">
                  <c:v>1.2256247942261937</c:v>
                </c:pt>
                <c:pt idx="10528">
                  <c:v>1.230309467905945</c:v>
                </c:pt>
                <c:pt idx="10529">
                  <c:v>1.2351469214507913</c:v>
                </c:pt>
                <c:pt idx="10530">
                  <c:v>1.240135415158041</c:v>
                </c:pt>
                <c:pt idx="10531">
                  <c:v>1.2452731704039359</c:v>
                </c:pt>
                <c:pt idx="10532">
                  <c:v>1.2505583713081745</c:v>
                </c:pt>
                <c:pt idx="10533">
                  <c:v>1.2559891663734664</c:v>
                </c:pt>
                <c:pt idx="10534">
                  <c:v>1.2615636700966393</c:v>
                </c:pt>
                <c:pt idx="10535">
                  <c:v>1.2672799645478321</c:v>
                </c:pt>
                <c:pt idx="10536">
                  <c:v>1.2731361009149538</c:v>
                </c:pt>
                <c:pt idx="10537">
                  <c:v>1.279130101010814</c:v>
                </c:pt>
                <c:pt idx="10538">
                  <c:v>1.2852599587405382</c:v>
                </c:pt>
                <c:pt idx="10539">
                  <c:v>1.2915236415275582</c:v>
                </c:pt>
                <c:pt idx="10540">
                  <c:v>1.2979190916963119</c:v>
                </c:pt>
                <c:pt idx="10541">
                  <c:v>1.3044442278105299</c:v>
                </c:pt>
                <c:pt idx="10542">
                  <c:v>1.3110969459659838</c:v>
                </c:pt>
                <c:pt idx="10543">
                  <c:v>1.3178751210371493</c:v>
                </c:pt>
                <c:pt idx="10544">
                  <c:v>1.3247766078770955</c:v>
                </c:pt>
                <c:pt idx="10545">
                  <c:v>1.3317992424705973</c:v>
                </c:pt>
                <c:pt idx="10546">
                  <c:v>1.3389408430404359</c:v>
                </c:pt>
                <c:pt idx="10547">
                  <c:v>1.3461992111070848</c:v>
                </c:pt>
                <c:pt idx="10548">
                  <c:v>1.3535721325024686</c:v>
                </c:pt>
                <c:pt idx="10549">
                  <c:v>1.3610573783381377</c:v>
                </c:pt>
                <c:pt idx="10550">
                  <c:v>1.3686527059289328</c:v>
                </c:pt>
                <c:pt idx="10551">
                  <c:v>1.3763558596729335</c:v>
                </c:pt>
                <c:pt idx="10552">
                  <c:v>1.3841645718890085</c:v>
                </c:pt>
                <c:pt idx="10553">
                  <c:v>1.3920765636129473</c:v>
                </c:pt>
                <c:pt idx="10554">
                  <c:v>1.4000895453536717</c:v>
                </c:pt>
                <c:pt idx="10555">
                  <c:v>1.408201217810928</c:v>
                </c:pt>
                <c:pt idx="10556">
                  <c:v>1.4164092725558342</c:v>
                </c:pt>
                <c:pt idx="10557">
                  <c:v>1.4247113926760688</c:v>
                </c:pt>
                <c:pt idx="10558">
                  <c:v>1.4331052533870332</c:v>
                </c:pt>
                <c:pt idx="10559">
                  <c:v>1.441588522610822</c:v>
                </c:pt>
                <c:pt idx="10560">
                  <c:v>1.4501588615244947</c:v>
                </c:pt>
                <c:pt idx="10561">
                  <c:v>1.4588139250795855</c:v>
                </c:pt>
                <c:pt idx="10562">
                  <c:v>1.4675513624941816</c:v>
                </c:pt>
                <c:pt idx="10563">
                  <c:v>1.4763688177195118</c:v>
                </c:pt>
                <c:pt idx="10564">
                  <c:v>1.485263929882586</c:v>
                </c:pt>
                <c:pt idx="10565">
                  <c:v>1.494234333706483</c:v>
                </c:pt>
                <c:pt idx="10566">
                  <c:v>1.5032776599101059</c:v>
                </c:pt>
                <c:pt idx="10567">
                  <c:v>1.5123915355886739</c:v>
                </c:pt>
                <c:pt idx="10568">
                  <c:v>1.5215735845767484</c:v>
                </c:pt>
                <c:pt idx="10569">
                  <c:v>1.5308214277950818</c:v>
                </c:pt>
                <c:pt idx="10570">
                  <c:v>1.540132683583034</c:v>
                </c:pt>
                <c:pt idx="10571">
                  <c:v>1.5495049680175779</c:v>
                </c:pt>
                <c:pt idx="10572">
                  <c:v>1.5589358952205519</c:v>
                </c:pt>
                <c:pt idx="10573">
                  <c:v>1.5684230776553179</c:v>
                </c:pt>
                <c:pt idx="10574">
                  <c:v>1.5779641264140218</c:v>
                </c:pt>
                <c:pt idx="10575">
                  <c:v>1.5875566514968633</c:v>
                </c:pt>
                <c:pt idx="10576">
                  <c:v>1.5971982620841887</c:v>
                </c:pt>
                <c:pt idx="10577">
                  <c:v>1.6068865668027354</c:v>
                </c:pt>
                <c:pt idx="10578">
                  <c:v>1.6166191739868068</c:v>
                </c:pt>
                <c:pt idx="10579">
                  <c:v>1.6263936919356738</c:v>
                </c:pt>
                <c:pt idx="10580">
                  <c:v>1.6362077291676878</c:v>
                </c:pt>
                <c:pt idx="10581">
                  <c:v>1.6460588946722114</c:v>
                </c:pt>
                <c:pt idx="10582">
                  <c:v>1.655944798160115</c:v>
                </c:pt>
                <c:pt idx="10583">
                  <c:v>1.6658630503134293</c:v>
                </c:pt>
                <c:pt idx="10584">
                  <c:v>1.6758112630350968</c:v>
                </c:pt>
                <c:pt idx="10585">
                  <c:v>1.6857870496991243</c:v>
                </c:pt>
                <c:pt idx="10586">
                  <c:v>1.6957880254019713</c:v>
                </c:pt>
                <c:pt idx="10587">
                  <c:v>1.7058118072154775</c:v>
                </c:pt>
                <c:pt idx="10588">
                  <c:v>1.7158560144421318</c:v>
                </c:pt>
                <c:pt idx="10589">
                  <c:v>1.7259182688726902</c:v>
                </c:pt>
                <c:pt idx="10590">
                  <c:v>1.7359961950468854</c:v>
                </c:pt>
                <c:pt idx="10591">
                  <c:v>1.7460874205174115</c:v>
                </c:pt>
                <c:pt idx="10592">
                  <c:v>1.756189576117432</c:v>
                </c:pt>
                <c:pt idx="10593">
                  <c:v>1.7663002962321757</c:v>
                </c:pt>
                <c:pt idx="10594">
                  <c:v>1.7764172190744378</c:v>
                </c:pt>
                <c:pt idx="10595">
                  <c:v>1.7865379869645108</c:v>
                </c:pt>
                <c:pt idx="10596">
                  <c:v>1.7966602466144861</c:v>
                </c:pt>
                <c:pt idx="10597">
                  <c:v>1.8067816494173639</c:v>
                </c:pt>
                <c:pt idx="10598">
                  <c:v>1.8168998517406698</c:v>
                </c:pt>
                <c:pt idx="10599">
                  <c:v>1.8270125152249794</c:v>
                </c:pt>
                <c:pt idx="10600">
                  <c:v>1.8371173070872884</c:v>
                </c:pt>
                <c:pt idx="10601">
                  <c:v>1.8472119004291556</c:v>
                </c:pt>
                <c:pt idx="10602">
                  <c:v>1.8572939745499162</c:v>
                </c:pt>
                <c:pt idx="10603">
                  <c:v>1.8673612152645656</c:v>
                </c:pt>
                <c:pt idx="10604">
                  <c:v>1.8774113152265719</c:v>
                </c:pt>
                <c:pt idx="10605">
                  <c:v>1.887441974255432</c:v>
                </c:pt>
                <c:pt idx="10606">
                  <c:v>1.8974508996688551</c:v>
                </c:pt>
                <c:pt idx="10607">
                  <c:v>1.9074358066197239</c:v>
                </c:pt>
                <c:pt idx="10608">
                  <c:v>1.9173944184373739</c:v>
                </c:pt>
                <c:pt idx="10609">
                  <c:v>1.9273244669733727</c:v>
                </c:pt>
                <c:pt idx="10610">
                  <c:v>1.9372236929514255</c:v>
                </c:pt>
                <c:pt idx="10611">
                  <c:v>1.9470898463216049</c:v>
                </c:pt>
                <c:pt idx="10612">
                  <c:v>1.956920686618322</c:v>
                </c:pt>
                <c:pt idx="10613">
                  <c:v>1.9667139833222238</c:v>
                </c:pt>
                <c:pt idx="10614">
                  <c:v>1.9764675162256842</c:v>
                </c:pt>
                <c:pt idx="10615">
                  <c:v>1.9861790758016777</c:v>
                </c:pt>
                <c:pt idx="10616">
                  <c:v>1.995846463576086</c:v>
                </c:pt>
                <c:pt idx="10617">
                  <c:v>2.0054674925028984</c:v>
                </c:pt>
                <c:pt idx="10618">
                  <c:v>2.0150399873423992</c:v>
                </c:pt>
                <c:pt idx="10619">
                  <c:v>2.0245617850419193</c:v>
                </c:pt>
                <c:pt idx="10620">
                  <c:v>2.0340307351192233</c:v>
                </c:pt>
                <c:pt idx="10621">
                  <c:v>2.0434447000480156</c:v>
                </c:pt>
                <c:pt idx="10622">
                  <c:v>2.0528015556455195</c:v>
                </c:pt>
                <c:pt idx="10623">
                  <c:v>2.06209919146194</c:v>
                </c:pt>
                <c:pt idx="10624">
                  <c:v>2.0713355111714296</c:v>
                </c:pt>
                <c:pt idx="10625">
                  <c:v>2.0805084329646197</c:v>
                </c:pt>
                <c:pt idx="10626">
                  <c:v>2.0896158899421664</c:v>
                </c:pt>
                <c:pt idx="10627">
                  <c:v>2.0986558305093381</c:v>
                </c:pt>
                <c:pt idx="10628">
                  <c:v>2.1076262187712596</c:v>
                </c:pt>
                <c:pt idx="10629">
                  <c:v>2.1165250349287779</c:v>
                </c:pt>
                <c:pt idx="10630">
                  <c:v>2.1253502756745601</c:v>
                </c:pt>
                <c:pt idx="10631">
                  <c:v>2.1340999545892037</c:v>
                </c:pt>
                <c:pt idx="10632">
                  <c:v>2.1427721025373292</c:v>
                </c:pt>
                <c:pt idx="10633">
                  <c:v>2.1513647680631292</c:v>
                </c:pt>
                <c:pt idx="10634">
                  <c:v>2.1598760177855598</c:v>
                </c:pt>
                <c:pt idx="10635">
                  <c:v>2.1683039367925323</c:v>
                </c:pt>
                <c:pt idx="10636">
                  <c:v>2.1766466290341939</c:v>
                </c:pt>
                <c:pt idx="10637">
                  <c:v>2.1849022177149307</c:v>
                </c:pt>
                <c:pt idx="10638">
                  <c:v>2.1930688456840008</c:v>
                </c:pt>
                <c:pt idx="10639">
                  <c:v>2.201144675824485</c:v>
                </c:pt>
                <c:pt idx="10640">
                  <c:v>2.2091278914403807</c:v>
                </c:pt>
                <c:pt idx="10641">
                  <c:v>2.2170166966416711</c:v>
                </c:pt>
                <c:pt idx="10642">
                  <c:v>2.2248093167271081</c:v>
                </c:pt>
                <c:pt idx="10643">
                  <c:v>2.2325039985646344</c:v>
                </c:pt>
                <c:pt idx="10644">
                  <c:v>2.2400990109690642</c:v>
                </c:pt>
                <c:pt idx="10645">
                  <c:v>2.2475926450769999</c:v>
                </c:pt>
                <c:pt idx="10646">
                  <c:v>2.2549832147186435</c:v>
                </c:pt>
                <c:pt idx="10647">
                  <c:v>2.2622690567865735</c:v>
                </c:pt>
                <c:pt idx="10648">
                  <c:v>2.2694485316009287</c:v>
                </c:pt>
                <c:pt idx="10649">
                  <c:v>2.2765200232711673</c:v>
                </c:pt>
                <c:pt idx="10650">
                  <c:v>2.283481940054032</c:v>
                </c:pt>
                <c:pt idx="10651">
                  <c:v>2.290332714707553</c:v>
                </c:pt>
                <c:pt idx="10652">
                  <c:v>2.2970708048411002</c:v>
                </c:pt>
                <c:pt idx="10653">
                  <c:v>2.3036946932610531</c:v>
                </c:pt>
                <c:pt idx="10654">
                  <c:v>2.3102028883121188</c:v>
                </c:pt>
                <c:pt idx="10655">
                  <c:v>2.3165939242140192</c:v>
                </c:pt>
                <c:pt idx="10656">
                  <c:v>2.322866361393578</c:v>
                </c:pt>
                <c:pt idx="10657">
                  <c:v>2.3290187868117704</c:v>
                </c:pt>
                <c:pt idx="10658">
                  <c:v>2.3350498142858354</c:v>
                </c:pt>
                <c:pt idx="10659">
                  <c:v>2.340958084806219</c:v>
                </c:pt>
                <c:pt idx="10660">
                  <c:v>2.3467422668480893</c:v>
                </c:pt>
                <c:pt idx="10661">
                  <c:v>2.3524010566775679</c:v>
                </c:pt>
                <c:pt idx="10662">
                  <c:v>2.3579331786522117</c:v>
                </c:pt>
                <c:pt idx="10663">
                  <c:v>2.3633373855158575</c:v>
                </c:pt>
                <c:pt idx="10664">
                  <c:v>2.368612458687549</c:v>
                </c:pt>
                <c:pt idx="10665">
                  <c:v>2.3737572085445793</c:v>
                </c:pt>
                <c:pt idx="10666">
                  <c:v>2.3787704746993197</c:v>
                </c:pt>
                <c:pt idx="10667">
                  <c:v>2.383651126269918</c:v>
                </c:pt>
                <c:pt idx="10668">
                  <c:v>2.3883980621446081</c:v>
                </c:pt>
                <c:pt idx="10669">
                  <c:v>2.3930102112395732</c:v>
                </c:pt>
                <c:pt idx="10670">
                  <c:v>2.3974865327503205</c:v>
                </c:pt>
                <c:pt idx="10671">
                  <c:v>2.4018260163963112</c:v>
                </c:pt>
                <c:pt idx="10672">
                  <c:v>2.4060276826588827</c:v>
                </c:pt>
                <c:pt idx="10673">
                  <c:v>2.4100905830122672</c:v>
                </c:pt>
                <c:pt idx="10674">
                  <c:v>2.4140138001477287</c:v>
                </c:pt>
                <c:pt idx="10675">
                  <c:v>2.4177964481905754</c:v>
                </c:pt>
                <c:pt idx="10676">
                  <c:v>2.4214376729100784</c:v>
                </c:pt>
                <c:pt idx="10677">
                  <c:v>2.4249366519221804</c:v>
                </c:pt>
                <c:pt idx="10678">
                  <c:v>2.4282925948848528</c:v>
                </c:pt>
                <c:pt idx="10679">
                  <c:v>2.4315047436861636</c:v>
                </c:pt>
                <c:pt idx="10680">
                  <c:v>2.4345723726247934</c:v>
                </c:pt>
                <c:pt idx="10681">
                  <c:v>2.4374947885830989</c:v>
                </c:pt>
                <c:pt idx="10682">
                  <c:v>2.4402713311925202</c:v>
                </c:pt>
                <c:pt idx="10683">
                  <c:v>2.442901372991416</c:v>
                </c:pt>
                <c:pt idx="10684">
                  <c:v>2.4453843195750782</c:v>
                </c:pt>
                <c:pt idx="10685">
                  <c:v>2.4477196097380469</c:v>
                </c:pt>
                <c:pt idx="10686">
                  <c:v>2.4499067156085417</c:v>
                </c:pt>
                <c:pt idx="10687">
                  <c:v>2.451945142775017</c:v>
                </c:pt>
                <c:pt idx="10688">
                  <c:v>2.4538344304048034</c:v>
                </c:pt>
                <c:pt idx="10689">
                  <c:v>2.4555741513547478</c:v>
                </c:pt>
                <c:pt idx="10690">
                  <c:v>2.4571639122738129</c:v>
                </c:pt>
                <c:pt idx="10691">
                  <c:v>2.4586033536976397</c:v>
                </c:pt>
                <c:pt idx="10692">
                  <c:v>2.4598921501350097</c:v>
                </c:pt>
                <c:pt idx="10693">
                  <c:v>2.4610300101461542</c:v>
                </c:pt>
                <c:pt idx="10694">
                  <c:v>2.4620166764128943</c:v>
                </c:pt>
                <c:pt idx="10695">
                  <c:v>2.4628519258006367</c:v>
                </c:pt>
                <c:pt idx="10696">
                  <c:v>2.4635355694120982</c:v>
                </c:pt>
                <c:pt idx="10697">
                  <c:v>2.4640674526328215</c:v>
                </c:pt>
                <c:pt idx="10698">
                  <c:v>2.4644474551684588</c:v>
                </c:pt>
                <c:pt idx="10699">
                  <c:v>2.4646754910737472</c:v>
                </c:pt>
                <c:pt idx="10700">
                  <c:v>2.4647515087732472</c:v>
                </c:pt>
                <c:pt idx="10701">
                  <c:v>2.4646754910737516</c:v>
                </c:pt>
                <c:pt idx="10702">
                  <c:v>2.4644474551684641</c:v>
                </c:pt>
                <c:pt idx="10703">
                  <c:v>2.4640674526328312</c:v>
                </c:pt>
                <c:pt idx="10704">
                  <c:v>2.4635355694121097</c:v>
                </c:pt>
                <c:pt idx="10705">
                  <c:v>2.4628519258006523</c:v>
                </c:pt>
                <c:pt idx="10706">
                  <c:v>2.4620166764129152</c:v>
                </c:pt>
                <c:pt idx="10707">
                  <c:v>2.4610300101461746</c:v>
                </c:pt>
                <c:pt idx="10708">
                  <c:v>2.4598921501350337</c:v>
                </c:pt>
                <c:pt idx="10709">
                  <c:v>2.4586033536976668</c:v>
                </c:pt>
                <c:pt idx="10710">
                  <c:v>2.4571639122738427</c:v>
                </c:pt>
                <c:pt idx="10711">
                  <c:v>2.4555741513547833</c:v>
                </c:pt>
                <c:pt idx="10712">
                  <c:v>2.4538344304048425</c:v>
                </c:pt>
                <c:pt idx="10713">
                  <c:v>2.4519451427750547</c:v>
                </c:pt>
                <c:pt idx="10714">
                  <c:v>2.449906715608583</c:v>
                </c:pt>
                <c:pt idx="10715">
                  <c:v>2.4477196097380949</c:v>
                </c:pt>
                <c:pt idx="10716">
                  <c:v>2.4453843195751297</c:v>
                </c:pt>
                <c:pt idx="10717">
                  <c:v>2.4429013729914657</c:v>
                </c:pt>
                <c:pt idx="10718">
                  <c:v>2.4402713311925748</c:v>
                </c:pt>
                <c:pt idx="10719">
                  <c:v>2.4374947885831544</c:v>
                </c:pt>
                <c:pt idx="10720">
                  <c:v>2.4345723726248574</c:v>
                </c:pt>
                <c:pt idx="10721">
                  <c:v>2.4315047436862312</c:v>
                </c:pt>
                <c:pt idx="10722">
                  <c:v>2.4282925948849172</c:v>
                </c:pt>
                <c:pt idx="10723">
                  <c:v>2.4249366519222466</c:v>
                </c:pt>
                <c:pt idx="10724">
                  <c:v>2.4214376729101548</c:v>
                </c:pt>
                <c:pt idx="10725">
                  <c:v>2.4177964481906549</c:v>
                </c:pt>
                <c:pt idx="10726">
                  <c:v>2.4140138001478118</c:v>
                </c:pt>
                <c:pt idx="10727">
                  <c:v>2.4100905830123471</c:v>
                </c:pt>
                <c:pt idx="10728">
                  <c:v>2.4060276826589639</c:v>
                </c:pt>
                <c:pt idx="10729">
                  <c:v>2.4018260163964031</c:v>
                </c:pt>
                <c:pt idx="10730">
                  <c:v>2.3974865327504151</c:v>
                </c:pt>
                <c:pt idx="10731">
                  <c:v>2.3930102112396625</c:v>
                </c:pt>
                <c:pt idx="10732">
                  <c:v>2.3883980621446996</c:v>
                </c:pt>
                <c:pt idx="10733">
                  <c:v>2.3836511262700197</c:v>
                </c:pt>
                <c:pt idx="10734">
                  <c:v>2.3787704746994263</c:v>
                </c:pt>
                <c:pt idx="10735">
                  <c:v>2.3737572085446859</c:v>
                </c:pt>
                <c:pt idx="10736">
                  <c:v>2.3686124586876502</c:v>
                </c:pt>
                <c:pt idx="10737">
                  <c:v>2.3633373855159618</c:v>
                </c:pt>
                <c:pt idx="10738">
                  <c:v>2.357933178652329</c:v>
                </c:pt>
                <c:pt idx="10739">
                  <c:v>2.3524010566776874</c:v>
                </c:pt>
                <c:pt idx="10740">
                  <c:v>2.3467422668482008</c:v>
                </c:pt>
                <c:pt idx="10741">
                  <c:v>2.3409580848063349</c:v>
                </c:pt>
                <c:pt idx="10742">
                  <c:v>2.3350498142859633</c:v>
                </c:pt>
                <c:pt idx="10743">
                  <c:v>2.3290187868119001</c:v>
                </c:pt>
                <c:pt idx="10744">
                  <c:v>2.3228663613937108</c:v>
                </c:pt>
                <c:pt idx="10745">
                  <c:v>2.3165939242141427</c:v>
                </c:pt>
                <c:pt idx="10746">
                  <c:v>2.3102028883122432</c:v>
                </c:pt>
                <c:pt idx="10747">
                  <c:v>2.303694693261193</c:v>
                </c:pt>
                <c:pt idx="10748">
                  <c:v>2.2970708048412432</c:v>
                </c:pt>
                <c:pt idx="10749">
                  <c:v>2.2903327147076844</c:v>
                </c:pt>
                <c:pt idx="10750">
                  <c:v>2.2834819400541666</c:v>
                </c:pt>
                <c:pt idx="10751">
                  <c:v>2.2765200232713187</c:v>
                </c:pt>
                <c:pt idx="10752">
                  <c:v>2.2694485316010797</c:v>
                </c:pt>
                <c:pt idx="10753">
                  <c:v>2.2622690567867272</c:v>
                </c:pt>
                <c:pt idx="10754">
                  <c:v>2.2549832147187865</c:v>
                </c:pt>
                <c:pt idx="10755">
                  <c:v>2.2475926450771428</c:v>
                </c:pt>
                <c:pt idx="10756">
                  <c:v>2.240099010969224</c:v>
                </c:pt>
                <c:pt idx="10757">
                  <c:v>2.2325039985647979</c:v>
                </c:pt>
                <c:pt idx="10758">
                  <c:v>2.2248093167272596</c:v>
                </c:pt>
                <c:pt idx="10759">
                  <c:v>2.2170166966418239</c:v>
                </c:pt>
                <c:pt idx="10760">
                  <c:v>2.2091278914405494</c:v>
                </c:pt>
                <c:pt idx="10761">
                  <c:v>2.2011446758246582</c:v>
                </c:pt>
                <c:pt idx="10762">
                  <c:v>2.1930688456841736</c:v>
                </c:pt>
                <c:pt idx="10763">
                  <c:v>2.1849022177150892</c:v>
                </c:pt>
                <c:pt idx="10764">
                  <c:v>2.1766466290343565</c:v>
                </c:pt>
                <c:pt idx="10765">
                  <c:v>2.1683039367927099</c:v>
                </c:pt>
                <c:pt idx="10766">
                  <c:v>2.1598760177857397</c:v>
                </c:pt>
                <c:pt idx="10767">
                  <c:v>2.1513647680632975</c:v>
                </c:pt>
                <c:pt idx="10768">
                  <c:v>2.1427721025374984</c:v>
                </c:pt>
                <c:pt idx="10769">
                  <c:v>2.1340999545893915</c:v>
                </c:pt>
                <c:pt idx="10770">
                  <c:v>2.1253502756747475</c:v>
                </c:pt>
                <c:pt idx="10771">
                  <c:v>2.1165250349289679</c:v>
                </c:pt>
                <c:pt idx="10772">
                  <c:v>2.107626218771435</c:v>
                </c:pt>
                <c:pt idx="10773">
                  <c:v>2.098655830509514</c:v>
                </c:pt>
                <c:pt idx="10774">
                  <c:v>2.0896158899423605</c:v>
                </c:pt>
                <c:pt idx="10775">
                  <c:v>2.0805084329648147</c:v>
                </c:pt>
                <c:pt idx="10776">
                  <c:v>2.071335511171609</c:v>
                </c:pt>
                <c:pt idx="10777">
                  <c:v>2.0620991914621207</c:v>
                </c:pt>
                <c:pt idx="10778">
                  <c:v>2.0528015556457184</c:v>
                </c:pt>
                <c:pt idx="10779">
                  <c:v>2.0434447000482154</c:v>
                </c:pt>
                <c:pt idx="10780">
                  <c:v>2.0340307351194249</c:v>
                </c:pt>
                <c:pt idx="10781">
                  <c:v>2.0245617850421036</c:v>
                </c:pt>
                <c:pt idx="10782">
                  <c:v>2.0150399873425844</c:v>
                </c:pt>
                <c:pt idx="10783">
                  <c:v>2.0054674925031013</c:v>
                </c:pt>
                <c:pt idx="10784">
                  <c:v>1.9958464635762927</c:v>
                </c:pt>
                <c:pt idx="10785">
                  <c:v>1.9861790758018671</c:v>
                </c:pt>
                <c:pt idx="10786">
                  <c:v>1.9764675162258747</c:v>
                </c:pt>
                <c:pt idx="10787">
                  <c:v>1.9667139833224321</c:v>
                </c:pt>
                <c:pt idx="10788">
                  <c:v>1.956920686618532</c:v>
                </c:pt>
                <c:pt idx="10789">
                  <c:v>1.9470898463218151</c:v>
                </c:pt>
                <c:pt idx="10790">
                  <c:v>1.9372236929516196</c:v>
                </c:pt>
                <c:pt idx="10791">
                  <c:v>1.9273244669735663</c:v>
                </c:pt>
                <c:pt idx="10792">
                  <c:v>1.9173944184375864</c:v>
                </c:pt>
                <c:pt idx="10793">
                  <c:v>1.9074358066199359</c:v>
                </c:pt>
                <c:pt idx="10794">
                  <c:v>1.8974508996690491</c:v>
                </c:pt>
                <c:pt idx="10795">
                  <c:v>1.8874419742556279</c:v>
                </c:pt>
                <c:pt idx="10796">
                  <c:v>1.8774113152267871</c:v>
                </c:pt>
                <c:pt idx="10797">
                  <c:v>1.8673612152647809</c:v>
                </c:pt>
                <c:pt idx="10798">
                  <c:v>1.8572939745501311</c:v>
                </c:pt>
                <c:pt idx="10799">
                  <c:v>1.8472119004293519</c:v>
                </c:pt>
                <c:pt idx="10800">
                  <c:v>1.8371173070874858</c:v>
                </c:pt>
                <c:pt idx="10801">
                  <c:v>1.8270125152251953</c:v>
                </c:pt>
                <c:pt idx="10802">
                  <c:v>1.8168998517408854</c:v>
                </c:pt>
                <c:pt idx="10803">
                  <c:v>1.8067816494175619</c:v>
                </c:pt>
                <c:pt idx="10804">
                  <c:v>1.7966602466146837</c:v>
                </c:pt>
                <c:pt idx="10805">
                  <c:v>1.7865379869647084</c:v>
                </c:pt>
                <c:pt idx="10806">
                  <c:v>1.7764172190746546</c:v>
                </c:pt>
                <c:pt idx="10807">
                  <c:v>1.7663002962323922</c:v>
                </c:pt>
                <c:pt idx="10808">
                  <c:v>1.75618957611763</c:v>
                </c:pt>
                <c:pt idx="10809">
                  <c:v>1.7460874205176087</c:v>
                </c:pt>
                <c:pt idx="10810">
                  <c:v>1.7359961950470997</c:v>
                </c:pt>
                <c:pt idx="10811">
                  <c:v>1.7259182688729058</c:v>
                </c:pt>
                <c:pt idx="10812">
                  <c:v>1.7158560144423278</c:v>
                </c:pt>
                <c:pt idx="10813">
                  <c:v>1.7058118072156734</c:v>
                </c:pt>
                <c:pt idx="10814">
                  <c:v>1.695788025402166</c:v>
                </c:pt>
                <c:pt idx="10815">
                  <c:v>1.6857870496993381</c:v>
                </c:pt>
                <c:pt idx="10816">
                  <c:v>1.6758112630353095</c:v>
                </c:pt>
                <c:pt idx="10817">
                  <c:v>1.6658630503136238</c:v>
                </c:pt>
                <c:pt idx="10818">
                  <c:v>1.6559447981603082</c:v>
                </c:pt>
                <c:pt idx="10819">
                  <c:v>1.6460588946724213</c:v>
                </c:pt>
                <c:pt idx="10820">
                  <c:v>1.6362077291678978</c:v>
                </c:pt>
                <c:pt idx="10821">
                  <c:v>1.6263936919358659</c:v>
                </c:pt>
                <c:pt idx="10822">
                  <c:v>1.6166191739869968</c:v>
                </c:pt>
                <c:pt idx="10823">
                  <c:v>1.6068865668029244</c:v>
                </c:pt>
                <c:pt idx="10824">
                  <c:v>1.597198262084395</c:v>
                </c:pt>
                <c:pt idx="10825">
                  <c:v>1.5875566514970678</c:v>
                </c:pt>
                <c:pt idx="10826">
                  <c:v>1.5779641264142088</c:v>
                </c:pt>
                <c:pt idx="10827">
                  <c:v>1.5684230776555046</c:v>
                </c:pt>
                <c:pt idx="10828">
                  <c:v>1.5589358952207542</c:v>
                </c:pt>
                <c:pt idx="10829">
                  <c:v>1.5495049680177788</c:v>
                </c:pt>
                <c:pt idx="10830">
                  <c:v>1.5401326835832163</c:v>
                </c:pt>
                <c:pt idx="10831">
                  <c:v>1.5308214277952634</c:v>
                </c:pt>
                <c:pt idx="10832">
                  <c:v>1.521573584576928</c:v>
                </c:pt>
                <c:pt idx="10833">
                  <c:v>1.5123915355888693</c:v>
                </c:pt>
                <c:pt idx="10834">
                  <c:v>1.5032776599102995</c:v>
                </c:pt>
                <c:pt idx="10835">
                  <c:v>1.4942343337066588</c:v>
                </c:pt>
                <c:pt idx="10836">
                  <c:v>1.4852639298827615</c:v>
                </c:pt>
                <c:pt idx="10837">
                  <c:v>1.4763688177197014</c:v>
                </c:pt>
                <c:pt idx="10838">
                  <c:v>1.4675513624943692</c:v>
                </c:pt>
                <c:pt idx="10839">
                  <c:v>1.458813925079756</c:v>
                </c:pt>
                <c:pt idx="10840">
                  <c:v>1.4501588615246637</c:v>
                </c:pt>
                <c:pt idx="10841">
                  <c:v>1.4415885226109884</c:v>
                </c:pt>
                <c:pt idx="10842">
                  <c:v>1.4331052533872137</c:v>
                </c:pt>
                <c:pt idx="10843">
                  <c:v>1.4247113926762478</c:v>
                </c:pt>
                <c:pt idx="10844">
                  <c:v>1.4164092725559947</c:v>
                </c:pt>
                <c:pt idx="10845">
                  <c:v>1.4082012178110876</c:v>
                </c:pt>
                <c:pt idx="10846">
                  <c:v>1.400089545353844</c:v>
                </c:pt>
                <c:pt idx="10847">
                  <c:v>1.3920765636131172</c:v>
                </c:pt>
                <c:pt idx="10848">
                  <c:v>1.3841645718891764</c:v>
                </c:pt>
                <c:pt idx="10849">
                  <c:v>1.3763558596730849</c:v>
                </c:pt>
                <c:pt idx="10850">
                  <c:v>1.3686527059290821</c:v>
                </c:pt>
                <c:pt idx="10851">
                  <c:v>1.3610573783382984</c:v>
                </c:pt>
                <c:pt idx="10852">
                  <c:v>1.3535721325026273</c:v>
                </c:pt>
                <c:pt idx="10853">
                  <c:v>1.3461992111072278</c:v>
                </c:pt>
                <c:pt idx="10854">
                  <c:v>1.3389408430405767</c:v>
                </c:pt>
                <c:pt idx="10855">
                  <c:v>1.331799242470749</c:v>
                </c:pt>
                <c:pt idx="10856">
                  <c:v>1.3247766078772441</c:v>
                </c:pt>
                <c:pt idx="10857">
                  <c:v>1.3178751210372961</c:v>
                </c:pt>
                <c:pt idx="10858">
                  <c:v>1.3110969459661153</c:v>
                </c:pt>
                <c:pt idx="10859">
                  <c:v>1.3044442278106578</c:v>
                </c:pt>
                <c:pt idx="10860">
                  <c:v>1.2979190916964498</c:v>
                </c:pt>
                <c:pt idx="10861">
                  <c:v>1.2915236415276932</c:v>
                </c:pt>
                <c:pt idx="10862">
                  <c:v>1.2852599587406592</c:v>
                </c:pt>
                <c:pt idx="10863">
                  <c:v>1.2791301010109319</c:v>
                </c:pt>
                <c:pt idx="10864">
                  <c:v>1.2731361009150799</c:v>
                </c:pt>
                <c:pt idx="10865">
                  <c:v>1.2672799645479547</c:v>
                </c:pt>
                <c:pt idx="10866">
                  <c:v>1.2615636700967598</c:v>
                </c:pt>
                <c:pt idx="10867">
                  <c:v>1.2559891663735741</c:v>
                </c:pt>
                <c:pt idx="10868">
                  <c:v>1.25055837130828</c:v>
                </c:pt>
                <c:pt idx="10869">
                  <c:v>1.2452731704040474</c:v>
                </c:pt>
                <c:pt idx="10870">
                  <c:v>1.2401354151581492</c:v>
                </c:pt>
                <c:pt idx="10871">
                  <c:v>1.2351469214508874</c:v>
                </c:pt>
                <c:pt idx="10872">
                  <c:v>1.230309467906038</c:v>
                </c:pt>
                <c:pt idx="10873">
                  <c:v>1.225624794226293</c:v>
                </c:pt>
                <c:pt idx="10874">
                  <c:v>1.2210945995078255</c:v>
                </c:pt>
                <c:pt idx="10875">
                  <c:v>1.2167205405381438</c:v>
                </c:pt>
                <c:pt idx="10876">
                  <c:v>1.2125042300818858</c:v>
                </c:pt>
                <c:pt idx="10877">
                  <c:v>1.2084472351595155</c:v>
                </c:pt>
                <c:pt idx="10878">
                  <c:v>1.2045510753239792</c:v>
                </c:pt>
                <c:pt idx="10879">
                  <c:v>1.2008172209409802</c:v>
                </c:pt>
                <c:pt idx="10880">
                  <c:v>1.1972470914784277</c:v>
                </c:pt>
                <c:pt idx="10881">
                  <c:v>1.1938420538110801</c:v>
                </c:pt>
                <c:pt idx="10882">
                  <c:v>1.1906034205463916</c:v>
                </c:pt>
                <c:pt idx="10883">
                  <c:v>1.1875324483779146</c:v>
                </c:pt>
                <c:pt idx="10884">
                  <c:v>1.1846303364725581</c:v>
                </c:pt>
                <c:pt idx="10885">
                  <c:v>1.1818982248981247</c:v>
                </c:pt>
                <c:pt idx="10886">
                  <c:v>1.1793371930976355</c:v>
                </c:pt>
                <c:pt idx="10887">
                  <c:v>1.1769482584167879</c:v>
                </c:pt>
                <c:pt idx="10888">
                  <c:v>1.1747323746910079</c:v>
                </c:pt>
                <c:pt idx="10889">
                  <c:v>1.1726904308982906</c:v>
                </c:pt>
                <c:pt idx="10890">
                  <c:v>1.1708232498839595</c:v>
                </c:pt>
                <c:pt idx="10891">
                  <c:v>1.1691315871631618</c:v>
                </c:pt>
                <c:pt idx="10892">
                  <c:v>1.1676161298068142</c:v>
                </c:pt>
                <c:pt idx="10893">
                  <c:v>1.1662774954162227</c:v>
                </c:pt>
                <c:pt idx="10894">
                  <c:v>1.1651162311914267</c:v>
                </c:pt>
                <c:pt idx="10895">
                  <c:v>1.1641328130977746</c:v>
                </c:pt>
                <c:pt idx="10896">
                  <c:v>1.16332764513487</c:v>
                </c:pt>
                <c:pt idx="10897">
                  <c:v>1.1627010587116233</c:v>
                </c:pt>
                <c:pt idx="10898">
                  <c:v>1.1622533121304657</c:v>
                </c:pt>
                <c:pt idx="10899">
                  <c:v>1.161984590183448</c:v>
                </c:pt>
                <c:pt idx="10900">
                  <c:v>1.1618950038622251</c:v>
                </c:pt>
                <c:pt idx="10901">
                  <c:v>1.1619845901834454</c:v>
                </c:pt>
                <c:pt idx="10902">
                  <c:v>1.1622533121304579</c:v>
                </c:pt>
                <c:pt idx="10903">
                  <c:v>1.162701058711612</c:v>
                </c:pt>
                <c:pt idx="10904">
                  <c:v>1.1633276451348558</c:v>
                </c:pt>
                <c:pt idx="10905">
                  <c:v>1.164132813097756</c:v>
                </c:pt>
                <c:pt idx="10906">
                  <c:v>1.1651162311914043</c:v>
                </c:pt>
                <c:pt idx="10907">
                  <c:v>1.1662774954161961</c:v>
                </c:pt>
                <c:pt idx="10908">
                  <c:v>1.1676161298067844</c:v>
                </c:pt>
                <c:pt idx="10909">
                  <c:v>1.1691315871631283</c:v>
                </c:pt>
                <c:pt idx="10910">
                  <c:v>1.1708232498839219</c:v>
                </c:pt>
                <c:pt idx="10911">
                  <c:v>1.1726904308982498</c:v>
                </c:pt>
                <c:pt idx="10912">
                  <c:v>1.1747323746909621</c:v>
                </c:pt>
                <c:pt idx="10913">
                  <c:v>1.1769482584167397</c:v>
                </c:pt>
                <c:pt idx="10914">
                  <c:v>1.179337193097584</c:v>
                </c:pt>
                <c:pt idx="10915">
                  <c:v>1.1818982248980701</c:v>
                </c:pt>
                <c:pt idx="10916">
                  <c:v>1.1846303364724993</c:v>
                </c:pt>
                <c:pt idx="10917">
                  <c:v>1.1875324483778522</c:v>
                </c:pt>
                <c:pt idx="10918">
                  <c:v>1.1906034205463263</c:v>
                </c:pt>
                <c:pt idx="10919">
                  <c:v>1.1938420538110113</c:v>
                </c:pt>
                <c:pt idx="10920">
                  <c:v>1.1972470914783546</c:v>
                </c:pt>
                <c:pt idx="10921">
                  <c:v>1.200817220940904</c:v>
                </c:pt>
                <c:pt idx="10922">
                  <c:v>1.2045510753238995</c:v>
                </c:pt>
                <c:pt idx="10923">
                  <c:v>1.2084472351594318</c:v>
                </c:pt>
                <c:pt idx="10924">
                  <c:v>1.2125042300817999</c:v>
                </c:pt>
                <c:pt idx="10925">
                  <c:v>1.2167205405380539</c:v>
                </c:pt>
                <c:pt idx="10926">
                  <c:v>1.2210945995077334</c:v>
                </c:pt>
                <c:pt idx="10927">
                  <c:v>1.2256247942261957</c:v>
                </c:pt>
                <c:pt idx="10928">
                  <c:v>1.2303094679059379</c:v>
                </c:pt>
                <c:pt idx="10929">
                  <c:v>1.2351469214507849</c:v>
                </c:pt>
                <c:pt idx="10930">
                  <c:v>1.2401354151580433</c:v>
                </c:pt>
                <c:pt idx="10931">
                  <c:v>1.2452731704039384</c:v>
                </c:pt>
                <c:pt idx="10932">
                  <c:v>1.2505583713081669</c:v>
                </c:pt>
                <c:pt idx="10933">
                  <c:v>1.2559891663734588</c:v>
                </c:pt>
                <c:pt idx="10934">
                  <c:v>1.2615636700966417</c:v>
                </c:pt>
                <c:pt idx="10935">
                  <c:v>1.2672799645478341</c:v>
                </c:pt>
                <c:pt idx="10936">
                  <c:v>1.2731361009149558</c:v>
                </c:pt>
                <c:pt idx="10937">
                  <c:v>1.279130101010806</c:v>
                </c:pt>
                <c:pt idx="10938">
                  <c:v>1.28525995874053</c:v>
                </c:pt>
                <c:pt idx="10939">
                  <c:v>1.2915236415275611</c:v>
                </c:pt>
                <c:pt idx="10940">
                  <c:v>1.297919091696315</c:v>
                </c:pt>
                <c:pt idx="10941">
                  <c:v>1.3044442278105208</c:v>
                </c:pt>
                <c:pt idx="10942">
                  <c:v>1.311096945965974</c:v>
                </c:pt>
                <c:pt idx="10943">
                  <c:v>1.3178751210371522</c:v>
                </c:pt>
                <c:pt idx="10944">
                  <c:v>1.3247766078770986</c:v>
                </c:pt>
                <c:pt idx="10945">
                  <c:v>1.3317992424706004</c:v>
                </c:pt>
                <c:pt idx="10946">
                  <c:v>1.3389408430404262</c:v>
                </c:pt>
                <c:pt idx="10947">
                  <c:v>1.3461992111070746</c:v>
                </c:pt>
                <c:pt idx="10948">
                  <c:v>1.3535721325024719</c:v>
                </c:pt>
                <c:pt idx="10949">
                  <c:v>1.3610573783381401</c:v>
                </c:pt>
                <c:pt idx="10950">
                  <c:v>1.3686527059289224</c:v>
                </c:pt>
                <c:pt idx="10951">
                  <c:v>1.3763558596729228</c:v>
                </c:pt>
                <c:pt idx="10952">
                  <c:v>1.3841645718890121</c:v>
                </c:pt>
                <c:pt idx="10953">
                  <c:v>1.3920765636129508</c:v>
                </c:pt>
                <c:pt idx="10954">
                  <c:v>1.4000895453536752</c:v>
                </c:pt>
                <c:pt idx="10955">
                  <c:v>1.4082012178109169</c:v>
                </c:pt>
                <c:pt idx="10956">
                  <c:v>1.4164092725558226</c:v>
                </c:pt>
                <c:pt idx="10957">
                  <c:v>1.4247113926760726</c:v>
                </c:pt>
                <c:pt idx="10958">
                  <c:v>1.433105253387037</c:v>
                </c:pt>
                <c:pt idx="10959">
                  <c:v>1.4415885226108101</c:v>
                </c:pt>
                <c:pt idx="10960">
                  <c:v>1.4501588615244829</c:v>
                </c:pt>
                <c:pt idx="10961">
                  <c:v>1.4588139250795891</c:v>
                </c:pt>
                <c:pt idx="10962">
                  <c:v>1.4675513624941854</c:v>
                </c:pt>
                <c:pt idx="10963">
                  <c:v>1.4763688177195158</c:v>
                </c:pt>
                <c:pt idx="10964">
                  <c:v>1.4852639298825741</c:v>
                </c:pt>
                <c:pt idx="10965">
                  <c:v>1.4942343337064699</c:v>
                </c:pt>
                <c:pt idx="10966">
                  <c:v>1.5032776599101099</c:v>
                </c:pt>
                <c:pt idx="10967">
                  <c:v>1.5123915355886779</c:v>
                </c:pt>
                <c:pt idx="10968">
                  <c:v>1.521573584576736</c:v>
                </c:pt>
                <c:pt idx="10969">
                  <c:v>1.5308214277950696</c:v>
                </c:pt>
                <c:pt idx="10970">
                  <c:v>1.5401326835830209</c:v>
                </c:pt>
                <c:pt idx="10971">
                  <c:v>1.5495049680175819</c:v>
                </c:pt>
                <c:pt idx="10972">
                  <c:v>1.5589358952205559</c:v>
                </c:pt>
                <c:pt idx="10973">
                  <c:v>1.5684230776553059</c:v>
                </c:pt>
                <c:pt idx="10974">
                  <c:v>1.5779641264140079</c:v>
                </c:pt>
                <c:pt idx="10975">
                  <c:v>1.5875566514968673</c:v>
                </c:pt>
                <c:pt idx="10976">
                  <c:v>1.5971982620841927</c:v>
                </c:pt>
                <c:pt idx="10977">
                  <c:v>1.6068865668027223</c:v>
                </c:pt>
                <c:pt idx="10978">
                  <c:v>1.6166191739867934</c:v>
                </c:pt>
                <c:pt idx="10979">
                  <c:v>1.6263936919356614</c:v>
                </c:pt>
                <c:pt idx="10980">
                  <c:v>1.636207729167692</c:v>
                </c:pt>
                <c:pt idx="10981">
                  <c:v>1.6460588946722154</c:v>
                </c:pt>
                <c:pt idx="10982">
                  <c:v>1.655944798160101</c:v>
                </c:pt>
                <c:pt idx="10983">
                  <c:v>1.6658630503134155</c:v>
                </c:pt>
                <c:pt idx="10984">
                  <c:v>1.6758112630351014</c:v>
                </c:pt>
                <c:pt idx="10985">
                  <c:v>1.6857870496991298</c:v>
                </c:pt>
                <c:pt idx="10986">
                  <c:v>1.6957880254019575</c:v>
                </c:pt>
                <c:pt idx="10987">
                  <c:v>1.7058118072154635</c:v>
                </c:pt>
                <c:pt idx="10988">
                  <c:v>1.7158560144421178</c:v>
                </c:pt>
                <c:pt idx="10989">
                  <c:v>1.7259182688726946</c:v>
                </c:pt>
                <c:pt idx="10990">
                  <c:v>1.7359961950468896</c:v>
                </c:pt>
                <c:pt idx="10991">
                  <c:v>1.7460874205173975</c:v>
                </c:pt>
                <c:pt idx="10992">
                  <c:v>1.7561895761174182</c:v>
                </c:pt>
                <c:pt idx="10993">
                  <c:v>1.7663002962321808</c:v>
                </c:pt>
                <c:pt idx="10994">
                  <c:v>1.7764172190744421</c:v>
                </c:pt>
                <c:pt idx="10995">
                  <c:v>1.7865379869644959</c:v>
                </c:pt>
                <c:pt idx="10996">
                  <c:v>1.7966602466144717</c:v>
                </c:pt>
                <c:pt idx="10997">
                  <c:v>1.8067816494173508</c:v>
                </c:pt>
                <c:pt idx="10998">
                  <c:v>1.8168998517406738</c:v>
                </c:pt>
                <c:pt idx="10999">
                  <c:v>1.8270125152249839</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numCache>
            </c:numRef>
          </c:yVal>
          <c:smooth val="1"/>
          <c:extLst xmlns:c16r2="http://schemas.microsoft.com/office/drawing/2015/06/chart">
            <c:ext xmlns:c16="http://schemas.microsoft.com/office/drawing/2014/chart" uri="{C3380CC4-5D6E-409C-BE32-E72D297353CC}">
              <c16:uniqueId val="{00000000-8876-4581-A453-EFD07710BF46}"/>
            </c:ext>
          </c:extLst>
        </c:ser>
        <c:ser>
          <c:idx val="1"/>
          <c:order val="1"/>
          <c:spPr>
            <a:ln w="3175" cap="rnd">
              <a:solidFill>
                <a:srgbClr val="FF0000"/>
              </a:solidFill>
              <a:round/>
            </a:ln>
            <a:effectLst/>
          </c:spPr>
          <c:marker>
            <c:symbol val="none"/>
          </c:marker>
          <c:xVal>
            <c:numRef>
              <c:f>Sheet1!$A$1:$A$11711</c:f>
              <c:numCache>
                <c:formatCode>General</c:formatCode>
                <c:ptCount val="117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numCache>
            </c:numRef>
          </c:xVal>
          <c:yVal>
            <c:numRef>
              <c:f>Sheet1!$E$1:$E$11711</c:f>
              <c:numCache>
                <c:formatCode>General</c:formatCode>
                <c:ptCount val="117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4.6948553403344347E-13</c:v>
                </c:pt>
                <c:pt idx="1001">
                  <c:v>4.686736989916449E-13</c:v>
                </c:pt>
                <c:pt idx="1002">
                  <c:v>4.6787341205389949E-13</c:v>
                </c:pt>
                <c:pt idx="1003">
                  <c:v>4.6708462097690128E-13</c:v>
                </c:pt>
                <c:pt idx="1004">
                  <c:v>4.6630726977759722E-13</c:v>
                </c:pt>
                <c:pt idx="1005">
                  <c:v>4.6554129900626669E-13</c:v>
                </c:pt>
                <c:pt idx="1006">
                  <c:v>4.6478664600797372E-13</c:v>
                </c:pt>
                <c:pt idx="1007">
                  <c:v>4.6404324517273073E-13</c:v>
                </c:pt>
                <c:pt idx="1008">
                  <c:v>4.6331102817466846E-13</c:v>
                </c:pt>
                <c:pt idx="1009">
                  <c:v>4.6258992420055378E-13</c:v>
                </c:pt>
                <c:pt idx="1010">
                  <c:v>4.6187986016798143E-13</c:v>
                </c:pt>
                <c:pt idx="1011">
                  <c:v>4.6118076093354852E-13</c:v>
                </c:pt>
                <c:pt idx="1012">
                  <c:v>4.6049254949136354E-13</c:v>
                </c:pt>
                <c:pt idx="1013">
                  <c:v>4.5981514716218443E-13</c:v>
                </c:pt>
                <c:pt idx="1014">
                  <c:v>4.5914847377353707E-13</c:v>
                </c:pt>
                <c:pt idx="1015">
                  <c:v>4.5849244783110759E-13</c:v>
                </c:pt>
                <c:pt idx="1016">
                  <c:v>4.57846986681735E-13</c:v>
                </c:pt>
                <c:pt idx="1017">
                  <c:v>4.5721200666830951E-13</c:v>
                </c:pt>
                <c:pt idx="1018">
                  <c:v>4.5658742327688464E-13</c:v>
                </c:pt>
                <c:pt idx="1019">
                  <c:v>4.5597315127629498E-13</c:v>
                </c:pt>
                <c:pt idx="1020">
                  <c:v>4.5536910485057196E-13</c:v>
                </c:pt>
                <c:pt idx="1021">
                  <c:v>4.5477519772445487E-13</c:v>
                </c:pt>
                <c:pt idx="1022">
                  <c:v>4.5419134328225837E-13</c:v>
                </c:pt>
                <c:pt idx="1023">
                  <c:v>4.5361745468037928E-13</c:v>
                </c:pt>
                <c:pt idx="1024">
                  <c:v>4.5305344495371277E-13</c:v>
                </c:pt>
                <c:pt idx="1025">
                  <c:v>4.5249922711621523E-13</c:v>
                </c:pt>
                <c:pt idx="1026">
                  <c:v>4.5195471425589124E-13</c:v>
                </c:pt>
                <c:pt idx="1027">
                  <c:v>4.514198196244222E-13</c:v>
                </c:pt>
                <c:pt idx="1028">
                  <c:v>4.5089445672169117E-13</c:v>
                </c:pt>
                <c:pt idx="1029">
                  <c:v>4.5037853937542515E-13</c:v>
                </c:pt>
                <c:pt idx="1030">
                  <c:v>4.4987198181616299E-13</c:v>
                </c:pt>
                <c:pt idx="1031">
                  <c:v>4.4937469874779327E-13</c:v>
                </c:pt>
                <c:pt idx="1032">
                  <c:v>4.4888660541383403E-13</c:v>
                </c:pt>
                <c:pt idx="1033">
                  <c:v>4.4840761765967538E-13</c:v>
                </c:pt>
                <c:pt idx="1034">
                  <c:v>4.4793765199097372E-13</c:v>
                </c:pt>
                <c:pt idx="1035">
                  <c:v>4.4747662562836772E-13</c:v>
                </c:pt>
                <c:pt idx="1036">
                  <c:v>4.4702445655872214E-13</c:v>
                </c:pt>
                <c:pt idx="1037">
                  <c:v>4.4658106358304237E-13</c:v>
                </c:pt>
                <c:pt idx="1038">
                  <c:v>4.4614636636124562E-13</c:v>
                </c:pt>
                <c:pt idx="1039">
                  <c:v>4.457202854539316E-13</c:v>
                </c:pt>
                <c:pt idx="1040">
                  <c:v>4.4530274236132309E-13</c:v>
                </c:pt>
                <c:pt idx="1041">
                  <c:v>4.448936595595025E-13</c:v>
                </c:pt>
                <c:pt idx="1042">
                  <c:v>4.4449296053410657E-13</c:v>
                </c:pt>
                <c:pt idx="1043">
                  <c:v>4.4410056981158986E-13</c:v>
                </c:pt>
                <c:pt idx="1044">
                  <c:v>4.4371641298821226E-13</c:v>
                </c:pt>
                <c:pt idx="1045">
                  <c:v>4.4334041675685277E-13</c:v>
                </c:pt>
                <c:pt idx="1046">
                  <c:v>4.4297250893178307E-13</c:v>
                </c:pt>
                <c:pt idx="1047">
                  <c:v>4.4261261847150258E-13</c:v>
                </c:pt>
                <c:pt idx="1048">
                  <c:v>4.4226067549975852E-13</c:v>
                </c:pt>
                <c:pt idx="1049">
                  <c:v>4.4191661132483763E-13</c:v>
                </c:pt>
                <c:pt idx="1050">
                  <c:v>4.4158035845724329E-13</c:v>
                </c:pt>
                <c:pt idx="1051">
                  <c:v>4.4125185062584813E-13</c:v>
                </c:pt>
                <c:pt idx="1052">
                  <c:v>4.4093102279261386E-13</c:v>
                </c:pt>
                <c:pt idx="1053">
                  <c:v>4.4061781116595487E-13</c:v>
                </c:pt>
                <c:pt idx="1054">
                  <c:v>4.4031215321285184E-13</c:v>
                </c:pt>
                <c:pt idx="1055">
                  <c:v>4.4001398766977366E-13</c:v>
                </c:pt>
                <c:pt idx="1056">
                  <c:v>4.3972325455248849E-13</c:v>
                </c:pt>
                <c:pt idx="1057">
                  <c:v>4.394398951648389E-13</c:v>
                </c:pt>
                <c:pt idx="1058">
                  <c:v>4.3916385210655283E-13</c:v>
                </c:pt>
                <c:pt idx="1059">
                  <c:v>4.3889506928014453E-13</c:v>
                </c:pt>
                <c:pt idx="1060">
                  <c:v>4.3863349189697893E-13</c:v>
                </c:pt>
                <c:pt idx="1061">
                  <c:v>4.3837906648255518E-13</c:v>
                </c:pt>
                <c:pt idx="1062">
                  <c:v>4.3813174088106053E-13</c:v>
                </c:pt>
                <c:pt idx="1063">
                  <c:v>4.3789146425925867E-13</c:v>
                </c:pt>
                <c:pt idx="1064">
                  <c:v>4.3765818710975431E-13</c:v>
                </c:pt>
                <c:pt idx="1065">
                  <c:v>4.3743186125368736E-13</c:v>
                </c:pt>
                <c:pt idx="1066">
                  <c:v>4.3721243984289958E-13</c:v>
                </c:pt>
                <c:pt idx="1067">
                  <c:v>4.3699987736162603E-13</c:v>
                </c:pt>
                <c:pt idx="1068">
                  <c:v>4.3679412962773757E-13</c:v>
                </c:pt>
                <c:pt idx="1069">
                  <c:v>4.3659515379359024E-13</c:v>
                </c:pt>
                <c:pt idx="1070">
                  <c:v>4.3640290834651158E-13</c:v>
                </c:pt>
                <c:pt idx="1071">
                  <c:v>4.362173531089484E-13</c:v>
                </c:pt>
                <c:pt idx="1072">
                  <c:v>4.3603844923834234E-13</c:v>
                </c:pt>
                <c:pt idx="1073">
                  <c:v>4.3586615922672126E-13</c:v>
                </c:pt>
                <c:pt idx="1074">
                  <c:v>4.3570044690007134E-13</c:v>
                </c:pt>
                <c:pt idx="1075">
                  <c:v>4.3554127741750876E-13</c:v>
                </c:pt>
                <c:pt idx="1076">
                  <c:v>4.3538861727026147E-13</c:v>
                </c:pt>
                <c:pt idx="1077">
                  <c:v>4.3524243428051402E-13</c:v>
                </c:pt>
                <c:pt idx="1078">
                  <c:v>4.3510269760012077E-13</c:v>
                </c:pt>
                <c:pt idx="1079">
                  <c:v>4.3496937770921361E-13</c:v>
                </c:pt>
                <c:pt idx="1080">
                  <c:v>4.3484244641472406E-13</c:v>
                </c:pt>
                <c:pt idx="1081">
                  <c:v>4.3472187684885475E-13</c:v>
                </c:pt>
                <c:pt idx="1082">
                  <c:v>4.3460764346749223E-13</c:v>
                </c:pt>
                <c:pt idx="1083">
                  <c:v>4.3449972204859909E-13</c:v>
                </c:pt>
                <c:pt idx="1084">
                  <c:v>4.3439808969060373E-13</c:v>
                </c:pt>
                <c:pt idx="1085">
                  <c:v>4.3430272481077944E-13</c:v>
                </c:pt>
                <c:pt idx="1086">
                  <c:v>4.3421360714365903E-13</c:v>
                </c:pt>
                <c:pt idx="1087">
                  <c:v>4.3413071773947372E-13</c:v>
                </c:pt>
                <c:pt idx="1088">
                  <c:v>4.3405403896263663E-13</c:v>
                </c:pt>
                <c:pt idx="1089">
                  <c:v>4.3398355449029252E-13</c:v>
                </c:pt>
                <c:pt idx="1090">
                  <c:v>4.3391924931092397E-13</c:v>
                </c:pt>
                <c:pt idx="1091">
                  <c:v>4.3386110972303656E-13</c:v>
                </c:pt>
                <c:pt idx="1092">
                  <c:v>4.338091233339394E-13</c:v>
                </c:pt>
                <c:pt idx="1093">
                  <c:v>4.3376327905860594E-13</c:v>
                </c:pt>
                <c:pt idx="1094">
                  <c:v>4.3372356711864134E-13</c:v>
                </c:pt>
                <c:pt idx="1095">
                  <c:v>4.3368997904136338E-13</c:v>
                </c:pt>
                <c:pt idx="1096">
                  <c:v>4.3366250765897532E-13</c:v>
                </c:pt>
                <c:pt idx="1097">
                  <c:v>4.3364114710788786E-13</c:v>
                </c:pt>
                <c:pt idx="1098">
                  <c:v>4.3362589282812921E-13</c:v>
                </c:pt>
                <c:pt idx="1099">
                  <c:v>4.3361674156290246E-13</c:v>
                </c:pt>
                <c:pt idx="1100">
                  <c:v>4.3361369135825787E-13</c:v>
                </c:pt>
                <c:pt idx="1101">
                  <c:v>4.3361674156290246E-13</c:v>
                </c:pt>
                <c:pt idx="1102">
                  <c:v>4.3362589282812931E-13</c:v>
                </c:pt>
                <c:pt idx="1103">
                  <c:v>4.3364114710788761E-13</c:v>
                </c:pt>
                <c:pt idx="1104">
                  <c:v>4.3366250765897532E-13</c:v>
                </c:pt>
                <c:pt idx="1105">
                  <c:v>4.3368997904136338E-13</c:v>
                </c:pt>
                <c:pt idx="1106">
                  <c:v>4.3372356711864134E-13</c:v>
                </c:pt>
                <c:pt idx="1107">
                  <c:v>4.3376327905860594E-13</c:v>
                </c:pt>
                <c:pt idx="1108">
                  <c:v>4.338091233339395E-13</c:v>
                </c:pt>
                <c:pt idx="1109">
                  <c:v>4.3386110972303656E-13</c:v>
                </c:pt>
                <c:pt idx="1110">
                  <c:v>4.3391924931092397E-13</c:v>
                </c:pt>
                <c:pt idx="1111">
                  <c:v>4.3398355449029241E-13</c:v>
                </c:pt>
                <c:pt idx="1112">
                  <c:v>4.3405403896263663E-13</c:v>
                </c:pt>
                <c:pt idx="1113">
                  <c:v>4.3413071773947362E-13</c:v>
                </c:pt>
                <c:pt idx="1114">
                  <c:v>4.3421360714365903E-13</c:v>
                </c:pt>
                <c:pt idx="1115">
                  <c:v>4.3430272481077964E-13</c:v>
                </c:pt>
                <c:pt idx="1116">
                  <c:v>4.3439808969060388E-13</c:v>
                </c:pt>
                <c:pt idx="1117">
                  <c:v>4.3449972204859909E-13</c:v>
                </c:pt>
                <c:pt idx="1118">
                  <c:v>4.3460764346749223E-13</c:v>
                </c:pt>
                <c:pt idx="1119">
                  <c:v>4.3472187684885496E-13</c:v>
                </c:pt>
                <c:pt idx="1120">
                  <c:v>4.3484244641472391E-13</c:v>
                </c:pt>
                <c:pt idx="1121">
                  <c:v>4.3496937770921361E-13</c:v>
                </c:pt>
                <c:pt idx="1122">
                  <c:v>4.3510269760012077E-13</c:v>
                </c:pt>
                <c:pt idx="1123">
                  <c:v>4.3524243428051402E-13</c:v>
                </c:pt>
                <c:pt idx="1124">
                  <c:v>4.3538861727026136E-13</c:v>
                </c:pt>
                <c:pt idx="1125">
                  <c:v>4.3554127741750876E-13</c:v>
                </c:pt>
                <c:pt idx="1126">
                  <c:v>4.3570044690007134E-13</c:v>
                </c:pt>
                <c:pt idx="1127">
                  <c:v>4.3586615922672131E-13</c:v>
                </c:pt>
                <c:pt idx="1128">
                  <c:v>4.3603844923834239E-13</c:v>
                </c:pt>
                <c:pt idx="1129">
                  <c:v>4.362173531089484E-13</c:v>
                </c:pt>
                <c:pt idx="1130">
                  <c:v>4.3640290834651148E-13</c:v>
                </c:pt>
                <c:pt idx="1131">
                  <c:v>4.3659515379359014E-13</c:v>
                </c:pt>
                <c:pt idx="1132">
                  <c:v>4.3679412962773757E-13</c:v>
                </c:pt>
                <c:pt idx="1133">
                  <c:v>4.3699987736162603E-13</c:v>
                </c:pt>
                <c:pt idx="1134">
                  <c:v>4.3721243984289948E-13</c:v>
                </c:pt>
                <c:pt idx="1135">
                  <c:v>4.3743186125368736E-13</c:v>
                </c:pt>
                <c:pt idx="1136">
                  <c:v>4.3765818710975431E-13</c:v>
                </c:pt>
                <c:pt idx="1137">
                  <c:v>4.3789146425925847E-13</c:v>
                </c:pt>
                <c:pt idx="1138">
                  <c:v>4.3813174088106053E-13</c:v>
                </c:pt>
                <c:pt idx="1139">
                  <c:v>4.3837906648255508E-13</c:v>
                </c:pt>
                <c:pt idx="1140">
                  <c:v>4.3863349189697878E-13</c:v>
                </c:pt>
                <c:pt idx="1141">
                  <c:v>4.3889506928014448E-13</c:v>
                </c:pt>
                <c:pt idx="1142">
                  <c:v>4.3916385210655283E-13</c:v>
                </c:pt>
                <c:pt idx="1143">
                  <c:v>4.394398951648389E-13</c:v>
                </c:pt>
                <c:pt idx="1144">
                  <c:v>4.3972325455248844E-13</c:v>
                </c:pt>
                <c:pt idx="1145">
                  <c:v>4.4001398766977346E-13</c:v>
                </c:pt>
                <c:pt idx="1146">
                  <c:v>4.4031215321285164E-13</c:v>
                </c:pt>
                <c:pt idx="1147">
                  <c:v>4.4061781116595487E-13</c:v>
                </c:pt>
                <c:pt idx="1148">
                  <c:v>4.4093102279261376E-13</c:v>
                </c:pt>
                <c:pt idx="1149">
                  <c:v>4.4125185062584813E-13</c:v>
                </c:pt>
                <c:pt idx="1150">
                  <c:v>4.4158035845724314E-13</c:v>
                </c:pt>
                <c:pt idx="1151">
                  <c:v>4.4191661132483753E-13</c:v>
                </c:pt>
                <c:pt idx="1152">
                  <c:v>4.4226067549975842E-13</c:v>
                </c:pt>
                <c:pt idx="1153">
                  <c:v>4.4261261847150268E-13</c:v>
                </c:pt>
                <c:pt idx="1154">
                  <c:v>4.4297250893178267E-13</c:v>
                </c:pt>
                <c:pt idx="1155">
                  <c:v>4.4334041675685277E-13</c:v>
                </c:pt>
                <c:pt idx="1156">
                  <c:v>4.4371641298821226E-13</c:v>
                </c:pt>
                <c:pt idx="1157">
                  <c:v>4.4410056981158986E-13</c:v>
                </c:pt>
                <c:pt idx="1158">
                  <c:v>4.4449296053410657E-13</c:v>
                </c:pt>
                <c:pt idx="1159">
                  <c:v>4.448936595595025E-13</c:v>
                </c:pt>
                <c:pt idx="1160">
                  <c:v>4.4530274236132299E-13</c:v>
                </c:pt>
                <c:pt idx="1161">
                  <c:v>4.457202854539315E-13</c:v>
                </c:pt>
                <c:pt idx="1162">
                  <c:v>4.4614636636124562E-13</c:v>
                </c:pt>
                <c:pt idx="1163">
                  <c:v>4.4658106358304212E-13</c:v>
                </c:pt>
                <c:pt idx="1164">
                  <c:v>4.4702445655872188E-13</c:v>
                </c:pt>
                <c:pt idx="1165">
                  <c:v>4.4747662562836762E-13</c:v>
                </c:pt>
                <c:pt idx="1166">
                  <c:v>4.4793765199097346E-13</c:v>
                </c:pt>
                <c:pt idx="1167">
                  <c:v>4.4840761765967538E-13</c:v>
                </c:pt>
                <c:pt idx="1168">
                  <c:v>4.4888660541383397E-13</c:v>
                </c:pt>
                <c:pt idx="1169">
                  <c:v>4.4937469874779327E-13</c:v>
                </c:pt>
                <c:pt idx="1170">
                  <c:v>4.4987198181616294E-13</c:v>
                </c:pt>
                <c:pt idx="1171">
                  <c:v>4.503785393754251E-13</c:v>
                </c:pt>
                <c:pt idx="1172">
                  <c:v>4.5089445672169112E-13</c:v>
                </c:pt>
                <c:pt idx="1173">
                  <c:v>4.514198196244221E-13</c:v>
                </c:pt>
                <c:pt idx="1174">
                  <c:v>4.5195471425589113E-13</c:v>
                </c:pt>
                <c:pt idx="1175">
                  <c:v>4.5249922711621512E-13</c:v>
                </c:pt>
                <c:pt idx="1176">
                  <c:v>4.5305344495371247E-13</c:v>
                </c:pt>
                <c:pt idx="1177">
                  <c:v>4.5361745468037903E-13</c:v>
                </c:pt>
                <c:pt idx="1178">
                  <c:v>4.5419134328225827E-13</c:v>
                </c:pt>
                <c:pt idx="1179">
                  <c:v>4.5477519772445477E-13</c:v>
                </c:pt>
                <c:pt idx="1180">
                  <c:v>4.5536910485057186E-13</c:v>
                </c:pt>
                <c:pt idx="1181">
                  <c:v>4.5597315127629468E-13</c:v>
                </c:pt>
                <c:pt idx="1182">
                  <c:v>4.5658742327688444E-13</c:v>
                </c:pt>
                <c:pt idx="1183">
                  <c:v>4.5721200666830931E-13</c:v>
                </c:pt>
                <c:pt idx="1184">
                  <c:v>4.5784698668173489E-13</c:v>
                </c:pt>
                <c:pt idx="1185">
                  <c:v>4.5849244783110749E-13</c:v>
                </c:pt>
                <c:pt idx="1186">
                  <c:v>4.5914847377353697E-13</c:v>
                </c:pt>
                <c:pt idx="1187">
                  <c:v>4.5981514716218422E-13</c:v>
                </c:pt>
                <c:pt idx="1188">
                  <c:v>4.6049254949136334E-13</c:v>
                </c:pt>
                <c:pt idx="1189">
                  <c:v>4.6118076093354832E-13</c:v>
                </c:pt>
                <c:pt idx="1190">
                  <c:v>4.6187986016798122E-13</c:v>
                </c:pt>
                <c:pt idx="1191">
                  <c:v>4.6258992420055357E-13</c:v>
                </c:pt>
                <c:pt idx="1192">
                  <c:v>4.6331102817466816E-13</c:v>
                </c:pt>
                <c:pt idx="1193">
                  <c:v>4.6404324517273052E-13</c:v>
                </c:pt>
                <c:pt idx="1194">
                  <c:v>4.6478664600797372E-13</c:v>
                </c:pt>
                <c:pt idx="1195">
                  <c:v>4.6554129900626629E-13</c:v>
                </c:pt>
                <c:pt idx="1196">
                  <c:v>4.6630726977759702E-13</c:v>
                </c:pt>
                <c:pt idx="1197">
                  <c:v>4.6708462097690098E-13</c:v>
                </c:pt>
                <c:pt idx="1198">
                  <c:v>4.6787341205389939E-13</c:v>
                </c:pt>
                <c:pt idx="1199">
                  <c:v>4.686736989916448E-13</c:v>
                </c:pt>
                <c:pt idx="1200">
                  <c:v>4.6948553403344327E-13</c:v>
                </c:pt>
                <c:pt idx="1201">
                  <c:v>4.7030896539785193E-13</c:v>
                </c:pt>
                <c:pt idx="1202">
                  <c:v>4.7114403698144536E-13</c:v>
                </c:pt>
                <c:pt idx="1203">
                  <c:v>4.719907880490648E-13</c:v>
                </c:pt>
                <c:pt idx="1204">
                  <c:v>4.7284925291126825E-13</c:v>
                </c:pt>
                <c:pt idx="1205">
                  <c:v>4.7371946058872257E-13</c:v>
                </c:pt>
                <c:pt idx="1206">
                  <c:v>4.7460143446328491E-13</c:v>
                </c:pt>
                <c:pt idx="1207">
                  <c:v>4.7549519191555685E-13</c:v>
                </c:pt>
                <c:pt idx="1208">
                  <c:v>4.7640074394871136E-13</c:v>
                </c:pt>
                <c:pt idx="1209">
                  <c:v>4.7731809479840411E-13</c:v>
                </c:pt>
                <c:pt idx="1210">
                  <c:v>4.782472415286481E-13</c:v>
                </c:pt>
                <c:pt idx="1211">
                  <c:v>4.791881736135258E-13</c:v>
                </c:pt>
                <c:pt idx="1212">
                  <c:v>4.8014087250467984E-13</c:v>
                </c:pt>
                <c:pt idx="1213">
                  <c:v>4.8110531118454521E-13</c:v>
                </c:pt>
                <c:pt idx="1214">
                  <c:v>4.820814537053573E-13</c:v>
                </c:pt>
                <c:pt idx="1215">
                  <c:v>4.8306925471400048E-13</c:v>
                </c:pt>
                <c:pt idx="1216">
                  <c:v>4.8406865896282728E-13</c:v>
                </c:pt>
                <c:pt idx="1217">
                  <c:v>4.8507960080665524E-13</c:v>
                </c:pt>
                <c:pt idx="1218">
                  <c:v>4.8610200368619556E-13</c:v>
                </c:pt>
                <c:pt idx="1219">
                  <c:v>4.8713577959825478E-13</c:v>
                </c:pt>
                <c:pt idx="1220">
                  <c:v>4.8818082855313192E-13</c:v>
                </c:pt>
                <c:pt idx="1221">
                  <c:v>4.892370380197315E-13</c:v>
                </c:pt>
                <c:pt idx="1222">
                  <c:v>4.9030428235897838E-13</c:v>
                </c:pt>
                <c:pt idx="1223">
                  <c:v>4.9138242224624865E-13</c:v>
                </c:pt>
                <c:pt idx="1224">
                  <c:v>4.9247130408364726E-13</c:v>
                </c:pt>
                <c:pt idx="1225">
                  <c:v>4.9357075940303985E-13</c:v>
                </c:pt>
                <c:pt idx="1226">
                  <c:v>4.9468060426091317E-13</c:v>
                </c:pt>
                <c:pt idx="1227">
                  <c:v>4.9580063862624854E-13</c:v>
                </c:pt>
                <c:pt idx="1228">
                  <c:v>4.9693064576273395E-13</c:v>
                </c:pt>
                <c:pt idx="1229">
                  <c:v>4.9807039160678245E-13</c:v>
                </c:pt>
                <c:pt idx="1230">
                  <c:v>4.9921962414300045E-13</c:v>
                </c:pt>
                <c:pt idx="1231">
                  <c:v>5.0037807277887792E-13</c:v>
                </c:pt>
                <c:pt idx="1232">
                  <c:v>5.0154544772066355E-13</c:v>
                </c:pt>
                <c:pt idx="1233">
                  <c:v>5.0272143935256128E-13</c:v>
                </c:pt>
                <c:pt idx="1234">
                  <c:v>5.0390571762154588E-13</c:v>
                </c:pt>
                <c:pt idx="1235">
                  <c:v>5.0509793143031038E-13</c:v>
                </c:pt>
                <c:pt idx="1236">
                  <c:v>5.062977080410129E-13</c:v>
                </c:pt>
                <c:pt idx="1237">
                  <c:v>5.0750465249272611E-13</c:v>
                </c:pt>
                <c:pt idx="1238">
                  <c:v>5.0871834703564715E-13</c:v>
                </c:pt>
                <c:pt idx="1239">
                  <c:v>5.0993835058535519E-13</c:v>
                </c:pt>
                <c:pt idx="1240">
                  <c:v>5.1116419820058199E-13</c:v>
                </c:pt>
                <c:pt idx="1241">
                  <c:v>5.1239540058818175E-13</c:v>
                </c:pt>
                <c:pt idx="1242">
                  <c:v>5.1363144363914743E-13</c:v>
                </c:pt>
                <c:pt idx="1243">
                  <c:v>5.1487178799973294E-13</c:v>
                </c:pt>
                <c:pt idx="1244">
                  <c:v>5.1611586868192791E-13</c:v>
                </c:pt>
                <c:pt idx="1245">
                  <c:v>5.1736309471767479E-13</c:v>
                </c:pt>
                <c:pt idx="1246">
                  <c:v>5.1861284886141727E-13</c:v>
                </c:pt>
                <c:pt idx="1247">
                  <c:v>5.1986448734567057E-13</c:v>
                </c:pt>
                <c:pt idx="1248">
                  <c:v>5.211173396944944E-13</c:v>
                </c:pt>
                <c:pt idx="1249">
                  <c:v>5.2237070859977175E-13</c:v>
                </c:pt>
                <c:pt idx="1250">
                  <c:v>5.2362386986538667E-13</c:v>
                </c:pt>
                <c:pt idx="1251">
                  <c:v>5.2487607242434904E-13</c:v>
                </c:pt>
                <c:pt idx="1252">
                  <c:v>5.2612653843403324E-13</c:v>
                </c:pt>
                <c:pt idx="1253">
                  <c:v>5.2737446345461535E-13</c:v>
                </c:pt>
                <c:pt idx="1254">
                  <c:v>5.2861901671581784E-13</c:v>
                </c:pt>
                <c:pt idx="1255">
                  <c:v>5.2985934147693701E-13</c:v>
                </c:pt>
                <c:pt idx="1256">
                  <c:v>5.3109455548503264E-13</c:v>
                </c:pt>
                <c:pt idx="1257">
                  <c:v>5.3232375153598437E-13</c:v>
                </c:pt>
                <c:pt idx="1258">
                  <c:v>5.335459981428637E-13</c:v>
                </c:pt>
                <c:pt idx="1259">
                  <c:v>5.3476034031585147E-13</c:v>
                </c:pt>
                <c:pt idx="1260">
                  <c:v>5.3596580045753608E-13</c:v>
                </c:pt>
                <c:pt idx="1261">
                  <c:v>5.3716137937708234E-13</c:v>
                </c:pt>
                <c:pt idx="1262">
                  <c:v>5.3834605742628624E-13</c:v>
                </c:pt>
                <c:pt idx="1263">
                  <c:v>5.3951879576003386E-13</c:v>
                </c:pt>
                <c:pt idx="1264">
                  <c:v>5.4067853772309172E-13</c:v>
                </c:pt>
                <c:pt idx="1265">
                  <c:v>5.4182421036454542E-13</c:v>
                </c:pt>
                <c:pt idx="1266">
                  <c:v>5.4295472608048097E-13</c:v>
                </c:pt>
                <c:pt idx="1267">
                  <c:v>5.4406898438477808E-13</c:v>
                </c:pt>
                <c:pt idx="1268">
                  <c:v>5.4516587380703888E-13</c:v>
                </c:pt>
                <c:pt idx="1269">
                  <c:v>5.4624427391584324E-13</c:v>
                </c:pt>
                <c:pt idx="1270">
                  <c:v>5.4730305746459573E-13</c:v>
                </c:pt>
                <c:pt idx="1271">
                  <c:v>5.4834109265626497E-13</c:v>
                </c:pt>
                <c:pt idx="1272">
                  <c:v>5.4935724552233616E-13</c:v>
                </c:pt>
                <c:pt idx="1273">
                  <c:v>5.5035038241028519E-13</c:v>
                </c:pt>
                <c:pt idx="1274">
                  <c:v>5.5131937257281516E-13</c:v>
                </c:pt>
                <c:pt idx="1275">
                  <c:v>5.5226309085106626E-13</c:v>
                </c:pt>
                <c:pt idx="1276">
                  <c:v>5.5318042044296599E-13</c:v>
                </c:pt>
                <c:pt idx="1277">
                  <c:v>5.5407025574681481E-13</c:v>
                </c:pt>
                <c:pt idx="1278">
                  <c:v>5.5493150526923814E-13</c:v>
                </c:pt>
                <c:pt idx="1279">
                  <c:v>5.5576309458560268E-13</c:v>
                </c:pt>
                <c:pt idx="1280">
                  <c:v>5.5656396934011872E-13</c:v>
                </c:pt>
                <c:pt idx="1281">
                  <c:v>5.5733309827193971E-13</c:v>
                </c:pt>
                <c:pt idx="1282">
                  <c:v>5.5806947625282861E-13</c:v>
                </c:pt>
                <c:pt idx="1283">
                  <c:v>5.5877212732121578E-13</c:v>
                </c:pt>
                <c:pt idx="1284">
                  <c:v>5.5944010769691352E-13</c:v>
                </c:pt>
                <c:pt idx="1285">
                  <c:v>5.6007250876026434E-13</c:v>
                </c:pt>
                <c:pt idx="1286">
                  <c:v>5.6066845997911962E-13</c:v>
                </c:pt>
                <c:pt idx="1287">
                  <c:v>5.6122713176687821E-13</c:v>
                </c:pt>
                <c:pt idx="1288">
                  <c:v>5.6174773825468034E-13</c:v>
                </c:pt>
                <c:pt idx="1289">
                  <c:v>5.6222953996098092E-13</c:v>
                </c:pt>
                <c:pt idx="1290">
                  <c:v>5.6267184634192846E-13</c:v>
                </c:pt>
                <c:pt idx="1291">
                  <c:v>5.6307401820638637E-13</c:v>
                </c:pt>
                <c:pt idx="1292">
                  <c:v>5.6343546997997353E-13</c:v>
                </c:pt>
                <c:pt idx="1293">
                  <c:v>5.6375567180324515E-13</c:v>
                </c:pt>
                <c:pt idx="1294">
                  <c:v>5.6403415144995193E-13</c:v>
                </c:pt>
                <c:pt idx="1295">
                  <c:v>5.6427049605239348E-13</c:v>
                </c:pt>
                <c:pt idx="1296">
                  <c:v>5.6446435362201457E-13</c:v>
                </c:pt>
                <c:pt idx="1297">
                  <c:v>5.6461543435467052E-13</c:v>
                </c:pt>
                <c:pt idx="1298">
                  <c:v>5.6472351171144207E-13</c:v>
                </c:pt>
                <c:pt idx="1299">
                  <c:v>5.6478842326734274E-13</c:v>
                </c:pt>
                <c:pt idx="1300">
                  <c:v>5.648100713219166E-13</c:v>
                </c:pt>
                <c:pt idx="1301">
                  <c:v>5.6478842326734274E-13</c:v>
                </c:pt>
                <c:pt idx="1302">
                  <c:v>5.6472351171144217E-13</c:v>
                </c:pt>
                <c:pt idx="1303">
                  <c:v>5.6461543435467042E-13</c:v>
                </c:pt>
                <c:pt idx="1304">
                  <c:v>5.6446435362201457E-13</c:v>
                </c:pt>
                <c:pt idx="1305">
                  <c:v>5.6427049605239358E-13</c:v>
                </c:pt>
                <c:pt idx="1306">
                  <c:v>5.6403415144995204E-13</c:v>
                </c:pt>
                <c:pt idx="1307">
                  <c:v>5.6375567180324545E-13</c:v>
                </c:pt>
                <c:pt idx="1308">
                  <c:v>5.6343546997997363E-13</c:v>
                </c:pt>
                <c:pt idx="1309">
                  <c:v>5.6307401820638668E-13</c:v>
                </c:pt>
                <c:pt idx="1310">
                  <c:v>5.6267184634192887E-13</c:v>
                </c:pt>
                <c:pt idx="1311">
                  <c:v>5.6222953996098122E-13</c:v>
                </c:pt>
                <c:pt idx="1312">
                  <c:v>5.6174773825468065E-13</c:v>
                </c:pt>
                <c:pt idx="1313">
                  <c:v>5.6122713176687851E-13</c:v>
                </c:pt>
                <c:pt idx="1314">
                  <c:v>5.6066845997912002E-13</c:v>
                </c:pt>
                <c:pt idx="1315">
                  <c:v>5.6007250876026474E-13</c:v>
                </c:pt>
                <c:pt idx="1316">
                  <c:v>5.5944010769691393E-13</c:v>
                </c:pt>
                <c:pt idx="1317">
                  <c:v>5.5877212732121598E-13</c:v>
                </c:pt>
                <c:pt idx="1318">
                  <c:v>5.5806947625282902E-13</c:v>
                </c:pt>
                <c:pt idx="1319">
                  <c:v>5.5733309827194042E-13</c:v>
                </c:pt>
                <c:pt idx="1320">
                  <c:v>5.5656396934011922E-13</c:v>
                </c:pt>
                <c:pt idx="1321">
                  <c:v>5.5576309458560329E-13</c:v>
                </c:pt>
                <c:pt idx="1322">
                  <c:v>5.5493150526923865E-13</c:v>
                </c:pt>
                <c:pt idx="1323">
                  <c:v>5.5407025574681532E-13</c:v>
                </c:pt>
                <c:pt idx="1324">
                  <c:v>5.531804204429664E-13</c:v>
                </c:pt>
                <c:pt idx="1325">
                  <c:v>5.5226309085106697E-13</c:v>
                </c:pt>
                <c:pt idx="1326">
                  <c:v>5.5131937257281566E-13</c:v>
                </c:pt>
                <c:pt idx="1327">
                  <c:v>5.5035038241028569E-13</c:v>
                </c:pt>
                <c:pt idx="1328">
                  <c:v>5.4935724552233677E-13</c:v>
                </c:pt>
                <c:pt idx="1329">
                  <c:v>5.4834109265626547E-13</c:v>
                </c:pt>
                <c:pt idx="1330">
                  <c:v>5.4730305746459644E-13</c:v>
                </c:pt>
                <c:pt idx="1331">
                  <c:v>5.4624427391584364E-13</c:v>
                </c:pt>
                <c:pt idx="1332">
                  <c:v>5.4516587380703959E-13</c:v>
                </c:pt>
                <c:pt idx="1333">
                  <c:v>5.4406898438477889E-13</c:v>
                </c:pt>
                <c:pt idx="1334">
                  <c:v>5.4295472608048178E-13</c:v>
                </c:pt>
                <c:pt idx="1335">
                  <c:v>5.4182421036454602E-13</c:v>
                </c:pt>
                <c:pt idx="1336">
                  <c:v>5.4067853772309233E-13</c:v>
                </c:pt>
                <c:pt idx="1337">
                  <c:v>5.3951879576003447E-13</c:v>
                </c:pt>
                <c:pt idx="1338">
                  <c:v>5.3834605742628745E-13</c:v>
                </c:pt>
                <c:pt idx="1339">
                  <c:v>5.3716137937708345E-13</c:v>
                </c:pt>
                <c:pt idx="1340">
                  <c:v>5.3596580045753669E-13</c:v>
                </c:pt>
                <c:pt idx="1341">
                  <c:v>5.3476034031585218E-13</c:v>
                </c:pt>
                <c:pt idx="1342">
                  <c:v>5.3354599814286441E-13</c:v>
                </c:pt>
                <c:pt idx="1343">
                  <c:v>5.3232375153598488E-13</c:v>
                </c:pt>
                <c:pt idx="1344">
                  <c:v>5.3109455548503344E-13</c:v>
                </c:pt>
                <c:pt idx="1345">
                  <c:v>5.2985934147693772E-13</c:v>
                </c:pt>
                <c:pt idx="1346">
                  <c:v>5.2861901671581854E-13</c:v>
                </c:pt>
                <c:pt idx="1347">
                  <c:v>5.2737446345461616E-13</c:v>
                </c:pt>
                <c:pt idx="1348">
                  <c:v>5.2612653843403395E-13</c:v>
                </c:pt>
                <c:pt idx="1349">
                  <c:v>5.2487607242434954E-13</c:v>
                </c:pt>
                <c:pt idx="1350">
                  <c:v>5.2362386986538738E-13</c:v>
                </c:pt>
                <c:pt idx="1351">
                  <c:v>5.2237070859977307E-13</c:v>
                </c:pt>
                <c:pt idx="1352">
                  <c:v>5.211173396944951E-13</c:v>
                </c:pt>
                <c:pt idx="1353">
                  <c:v>5.1986448734567128E-13</c:v>
                </c:pt>
                <c:pt idx="1354">
                  <c:v>5.1861284886141787E-13</c:v>
                </c:pt>
                <c:pt idx="1355">
                  <c:v>5.173630947176754E-13</c:v>
                </c:pt>
                <c:pt idx="1356">
                  <c:v>5.1611586868192851E-13</c:v>
                </c:pt>
                <c:pt idx="1357">
                  <c:v>5.1487178799973354E-13</c:v>
                </c:pt>
                <c:pt idx="1358">
                  <c:v>5.1363144363914813E-13</c:v>
                </c:pt>
                <c:pt idx="1359">
                  <c:v>5.1239540058818286E-13</c:v>
                </c:pt>
                <c:pt idx="1360">
                  <c:v>5.1116419820058269E-13</c:v>
                </c:pt>
                <c:pt idx="1361">
                  <c:v>5.099383505853558E-13</c:v>
                </c:pt>
                <c:pt idx="1362">
                  <c:v>5.0871834703564796E-13</c:v>
                </c:pt>
                <c:pt idx="1363">
                  <c:v>5.0750465249272702E-13</c:v>
                </c:pt>
                <c:pt idx="1364">
                  <c:v>5.0629770804101361E-13</c:v>
                </c:pt>
                <c:pt idx="1365">
                  <c:v>5.0509793143031139E-13</c:v>
                </c:pt>
                <c:pt idx="1366">
                  <c:v>5.0390571762154699E-13</c:v>
                </c:pt>
                <c:pt idx="1367">
                  <c:v>5.0272143935256188E-13</c:v>
                </c:pt>
                <c:pt idx="1368">
                  <c:v>5.0154544772066446E-13</c:v>
                </c:pt>
                <c:pt idx="1369">
                  <c:v>5.0037807277887852E-13</c:v>
                </c:pt>
                <c:pt idx="1370">
                  <c:v>4.9921962414300156E-13</c:v>
                </c:pt>
                <c:pt idx="1371">
                  <c:v>4.9807039160678346E-13</c:v>
                </c:pt>
                <c:pt idx="1372">
                  <c:v>4.9693064576273445E-13</c:v>
                </c:pt>
                <c:pt idx="1373">
                  <c:v>4.9580063862624935E-13</c:v>
                </c:pt>
                <c:pt idx="1374">
                  <c:v>4.9468060426091408E-13</c:v>
                </c:pt>
                <c:pt idx="1375">
                  <c:v>4.9357075940304055E-13</c:v>
                </c:pt>
                <c:pt idx="1376">
                  <c:v>4.9247130408364787E-13</c:v>
                </c:pt>
                <c:pt idx="1377">
                  <c:v>4.9138242224624936E-13</c:v>
                </c:pt>
                <c:pt idx="1378">
                  <c:v>4.9030428235897898E-13</c:v>
                </c:pt>
                <c:pt idx="1379">
                  <c:v>4.8923703801973221E-13</c:v>
                </c:pt>
                <c:pt idx="1380">
                  <c:v>4.8818082855313253E-13</c:v>
                </c:pt>
                <c:pt idx="1381">
                  <c:v>4.8713577959825539E-13</c:v>
                </c:pt>
                <c:pt idx="1382">
                  <c:v>4.8610200368619637E-13</c:v>
                </c:pt>
                <c:pt idx="1383">
                  <c:v>4.8507960080665595E-13</c:v>
                </c:pt>
                <c:pt idx="1384">
                  <c:v>4.8406865896282789E-13</c:v>
                </c:pt>
                <c:pt idx="1385">
                  <c:v>4.8306925471400129E-13</c:v>
                </c:pt>
                <c:pt idx="1386">
                  <c:v>4.8208145370535801E-13</c:v>
                </c:pt>
                <c:pt idx="1387">
                  <c:v>4.8110531118454592E-13</c:v>
                </c:pt>
                <c:pt idx="1388">
                  <c:v>4.8014087250468055E-13</c:v>
                </c:pt>
                <c:pt idx="1389">
                  <c:v>4.791881736135261E-13</c:v>
                </c:pt>
                <c:pt idx="1390">
                  <c:v>4.782472415286486E-13</c:v>
                </c:pt>
                <c:pt idx="1391">
                  <c:v>4.7731809479840451E-13</c:v>
                </c:pt>
                <c:pt idx="1392">
                  <c:v>4.7640074394871196E-13</c:v>
                </c:pt>
                <c:pt idx="1393">
                  <c:v>4.7549519191555745E-13</c:v>
                </c:pt>
                <c:pt idx="1394">
                  <c:v>4.7460143446328521E-13</c:v>
                </c:pt>
                <c:pt idx="1395">
                  <c:v>4.7371946058872328E-13</c:v>
                </c:pt>
                <c:pt idx="1396">
                  <c:v>4.7284925291126885E-13</c:v>
                </c:pt>
                <c:pt idx="1397">
                  <c:v>4.7199078804906521E-13</c:v>
                </c:pt>
                <c:pt idx="1398">
                  <c:v>4.7114403698144566E-13</c:v>
                </c:pt>
                <c:pt idx="1399">
                  <c:v>4.7030896539785244E-13</c:v>
                </c:pt>
                <c:pt idx="1400">
                  <c:v>4.6948553403344378E-13</c:v>
                </c:pt>
                <c:pt idx="1401">
                  <c:v>4.686736989916452E-13</c:v>
                </c:pt>
                <c:pt idx="1402">
                  <c:v>4.678734120538999E-13</c:v>
                </c:pt>
                <c:pt idx="1403">
                  <c:v>4.6708462097690158E-13</c:v>
                </c:pt>
                <c:pt idx="1404">
                  <c:v>4.6630726977759753E-13</c:v>
                </c:pt>
                <c:pt idx="1405">
                  <c:v>4.6554129900626709E-13</c:v>
                </c:pt>
                <c:pt idx="1406">
                  <c:v>4.6478664600797403E-13</c:v>
                </c:pt>
                <c:pt idx="1407">
                  <c:v>4.6404324517273133E-13</c:v>
                </c:pt>
                <c:pt idx="1408">
                  <c:v>4.6331102817466886E-13</c:v>
                </c:pt>
                <c:pt idx="1409">
                  <c:v>4.6258992420055408E-13</c:v>
                </c:pt>
                <c:pt idx="1410">
                  <c:v>4.6187986016798173E-13</c:v>
                </c:pt>
                <c:pt idx="1411">
                  <c:v>4.6118076093354872E-13</c:v>
                </c:pt>
                <c:pt idx="1412">
                  <c:v>4.6049254949136394E-13</c:v>
                </c:pt>
                <c:pt idx="1413">
                  <c:v>4.5981514716218473E-13</c:v>
                </c:pt>
                <c:pt idx="1414">
                  <c:v>4.5914847377353737E-13</c:v>
                </c:pt>
                <c:pt idx="1415">
                  <c:v>4.584924478311079E-13</c:v>
                </c:pt>
                <c:pt idx="1416">
                  <c:v>4.578469866817352E-13</c:v>
                </c:pt>
                <c:pt idx="1417">
                  <c:v>4.5721200666830971E-13</c:v>
                </c:pt>
                <c:pt idx="1418">
                  <c:v>4.5658742327688484E-13</c:v>
                </c:pt>
                <c:pt idx="1419">
                  <c:v>4.5597315127629518E-13</c:v>
                </c:pt>
                <c:pt idx="1420">
                  <c:v>4.5536910485057216E-13</c:v>
                </c:pt>
                <c:pt idx="1421">
                  <c:v>4.5477519772445508E-13</c:v>
                </c:pt>
                <c:pt idx="1422">
                  <c:v>4.5419134328225867E-13</c:v>
                </c:pt>
                <c:pt idx="1423">
                  <c:v>4.5361745468037949E-13</c:v>
                </c:pt>
                <c:pt idx="1424">
                  <c:v>4.5305344495371283E-13</c:v>
                </c:pt>
                <c:pt idx="1425">
                  <c:v>4.5249922711621538E-13</c:v>
                </c:pt>
                <c:pt idx="1426">
                  <c:v>4.5195471425589149E-13</c:v>
                </c:pt>
                <c:pt idx="1427">
                  <c:v>4.514198196244222E-13</c:v>
                </c:pt>
                <c:pt idx="1428">
                  <c:v>4.5089445672169137E-13</c:v>
                </c:pt>
                <c:pt idx="1429">
                  <c:v>4.5037853937542535E-13</c:v>
                </c:pt>
                <c:pt idx="1430">
                  <c:v>4.4987198181616329E-13</c:v>
                </c:pt>
                <c:pt idx="1431">
                  <c:v>4.4937469874779337E-13</c:v>
                </c:pt>
                <c:pt idx="1432">
                  <c:v>4.4888660541383438E-13</c:v>
                </c:pt>
                <c:pt idx="1433">
                  <c:v>4.4840761765967548E-13</c:v>
                </c:pt>
                <c:pt idx="1434">
                  <c:v>4.4793765199097372E-13</c:v>
                </c:pt>
                <c:pt idx="1435">
                  <c:v>4.4747662562836797E-13</c:v>
                </c:pt>
                <c:pt idx="1436">
                  <c:v>4.4702445655872214E-13</c:v>
                </c:pt>
                <c:pt idx="1437">
                  <c:v>4.4658106358304257E-13</c:v>
                </c:pt>
                <c:pt idx="1438">
                  <c:v>4.4614636636124592E-13</c:v>
                </c:pt>
                <c:pt idx="1439">
                  <c:v>4.4572028545393196E-13</c:v>
                </c:pt>
                <c:pt idx="1440">
                  <c:v>4.4530274236132344E-13</c:v>
                </c:pt>
                <c:pt idx="1441">
                  <c:v>4.4489365955950306E-13</c:v>
                </c:pt>
                <c:pt idx="1442">
                  <c:v>4.4449296053410667E-13</c:v>
                </c:pt>
                <c:pt idx="1443">
                  <c:v>4.4410056981159006E-13</c:v>
                </c:pt>
                <c:pt idx="1444">
                  <c:v>4.4371641298821251E-13</c:v>
                </c:pt>
                <c:pt idx="1445">
                  <c:v>4.4334041675685308E-13</c:v>
                </c:pt>
                <c:pt idx="1446">
                  <c:v>4.4297250893178312E-13</c:v>
                </c:pt>
                <c:pt idx="1447">
                  <c:v>4.4261261847150304E-13</c:v>
                </c:pt>
                <c:pt idx="1448">
                  <c:v>4.4226067549975857E-13</c:v>
                </c:pt>
                <c:pt idx="1449">
                  <c:v>4.4191661132483773E-13</c:v>
                </c:pt>
                <c:pt idx="1450">
                  <c:v>4.4158035845724339E-13</c:v>
                </c:pt>
                <c:pt idx="1451">
                  <c:v>4.4125185062584823E-13</c:v>
                </c:pt>
                <c:pt idx="1452">
                  <c:v>4.4093102279261397E-13</c:v>
                </c:pt>
                <c:pt idx="1453">
                  <c:v>4.4061781116595492E-13</c:v>
                </c:pt>
                <c:pt idx="1454">
                  <c:v>4.4031215321285184E-13</c:v>
                </c:pt>
                <c:pt idx="1455">
                  <c:v>4.4001398766977366E-13</c:v>
                </c:pt>
                <c:pt idx="1456">
                  <c:v>4.3972325455248849E-13</c:v>
                </c:pt>
                <c:pt idx="1457">
                  <c:v>4.3943989516483906E-13</c:v>
                </c:pt>
                <c:pt idx="1458">
                  <c:v>4.3916385210655313E-13</c:v>
                </c:pt>
                <c:pt idx="1459">
                  <c:v>4.3889506928014463E-13</c:v>
                </c:pt>
                <c:pt idx="1460">
                  <c:v>4.3863349189697903E-13</c:v>
                </c:pt>
                <c:pt idx="1461">
                  <c:v>4.3837906648255528E-13</c:v>
                </c:pt>
                <c:pt idx="1462">
                  <c:v>4.3813174088106073E-13</c:v>
                </c:pt>
                <c:pt idx="1463">
                  <c:v>4.3789146425925877E-13</c:v>
                </c:pt>
                <c:pt idx="1464">
                  <c:v>4.3765818710975446E-13</c:v>
                </c:pt>
                <c:pt idx="1465">
                  <c:v>4.3743186125368747E-13</c:v>
                </c:pt>
                <c:pt idx="1466">
                  <c:v>4.3721243984289973E-13</c:v>
                </c:pt>
                <c:pt idx="1467">
                  <c:v>4.3699987736162613E-13</c:v>
                </c:pt>
                <c:pt idx="1468">
                  <c:v>4.3679412962773773E-13</c:v>
                </c:pt>
                <c:pt idx="1469">
                  <c:v>4.3659515379359024E-13</c:v>
                </c:pt>
                <c:pt idx="1470">
                  <c:v>4.3640290834651168E-13</c:v>
                </c:pt>
                <c:pt idx="1471">
                  <c:v>4.3621735310894851E-13</c:v>
                </c:pt>
                <c:pt idx="1472">
                  <c:v>4.360384492383426E-13</c:v>
                </c:pt>
                <c:pt idx="1473">
                  <c:v>4.3586615922672131E-13</c:v>
                </c:pt>
                <c:pt idx="1474">
                  <c:v>4.3570044690007134E-13</c:v>
                </c:pt>
                <c:pt idx="1475">
                  <c:v>4.3554127741750876E-13</c:v>
                </c:pt>
                <c:pt idx="1476">
                  <c:v>4.3538861727026147E-13</c:v>
                </c:pt>
                <c:pt idx="1477">
                  <c:v>4.3524243428051402E-13</c:v>
                </c:pt>
                <c:pt idx="1478">
                  <c:v>4.3510269760012092E-13</c:v>
                </c:pt>
                <c:pt idx="1479">
                  <c:v>4.3496937770921382E-13</c:v>
                </c:pt>
                <c:pt idx="1480">
                  <c:v>4.3484244641472417E-13</c:v>
                </c:pt>
                <c:pt idx="1481">
                  <c:v>4.3472187684885485E-13</c:v>
                </c:pt>
                <c:pt idx="1482">
                  <c:v>4.3460764346749223E-13</c:v>
                </c:pt>
                <c:pt idx="1483">
                  <c:v>4.3449972204859909E-13</c:v>
                </c:pt>
                <c:pt idx="1484">
                  <c:v>4.3439808969060388E-13</c:v>
                </c:pt>
                <c:pt idx="1485">
                  <c:v>4.3430272481077964E-13</c:v>
                </c:pt>
                <c:pt idx="1486">
                  <c:v>4.3421360714365913E-13</c:v>
                </c:pt>
                <c:pt idx="1487">
                  <c:v>4.3413071773947372E-13</c:v>
                </c:pt>
                <c:pt idx="1488">
                  <c:v>4.3405403896263653E-13</c:v>
                </c:pt>
                <c:pt idx="1489">
                  <c:v>4.3398355449029277E-13</c:v>
                </c:pt>
                <c:pt idx="1490">
                  <c:v>4.3391924931092397E-13</c:v>
                </c:pt>
                <c:pt idx="1491">
                  <c:v>4.3386110972303656E-13</c:v>
                </c:pt>
                <c:pt idx="1492">
                  <c:v>4.338091233339394E-13</c:v>
                </c:pt>
                <c:pt idx="1493">
                  <c:v>4.3376327905860614E-13</c:v>
                </c:pt>
                <c:pt idx="1494">
                  <c:v>4.3372356711864134E-13</c:v>
                </c:pt>
                <c:pt idx="1495">
                  <c:v>4.3368997904136327E-13</c:v>
                </c:pt>
                <c:pt idx="1496">
                  <c:v>4.3366250765897532E-13</c:v>
                </c:pt>
                <c:pt idx="1497">
                  <c:v>4.3364114710788786E-13</c:v>
                </c:pt>
                <c:pt idx="1498">
                  <c:v>4.3362589282812921E-13</c:v>
                </c:pt>
                <c:pt idx="1499">
                  <c:v>4.3361674156290246E-13</c:v>
                </c:pt>
                <c:pt idx="1500">
                  <c:v>4.3361369135825787E-13</c:v>
                </c:pt>
                <c:pt idx="1501">
                  <c:v>4.3361674156290246E-13</c:v>
                </c:pt>
                <c:pt idx="1502">
                  <c:v>4.3362589282812931E-13</c:v>
                </c:pt>
                <c:pt idx="1503">
                  <c:v>4.3364114710788761E-13</c:v>
                </c:pt>
                <c:pt idx="1504">
                  <c:v>4.3366250765897532E-13</c:v>
                </c:pt>
                <c:pt idx="1505">
                  <c:v>4.3368997904136338E-13</c:v>
                </c:pt>
                <c:pt idx="1506">
                  <c:v>4.3372356711864134E-13</c:v>
                </c:pt>
                <c:pt idx="1507">
                  <c:v>4.3376327905860594E-13</c:v>
                </c:pt>
                <c:pt idx="1508">
                  <c:v>4.338091233339394E-13</c:v>
                </c:pt>
                <c:pt idx="1509">
                  <c:v>4.3386110972303656E-13</c:v>
                </c:pt>
                <c:pt idx="1510">
                  <c:v>4.3391924931092382E-13</c:v>
                </c:pt>
                <c:pt idx="1511">
                  <c:v>4.3398355449029241E-13</c:v>
                </c:pt>
                <c:pt idx="1512">
                  <c:v>4.3405403896263679E-13</c:v>
                </c:pt>
                <c:pt idx="1513">
                  <c:v>4.3413071773947372E-13</c:v>
                </c:pt>
                <c:pt idx="1514">
                  <c:v>4.3421360714365898E-13</c:v>
                </c:pt>
                <c:pt idx="1515">
                  <c:v>4.3430272481077944E-13</c:v>
                </c:pt>
                <c:pt idx="1516">
                  <c:v>4.3439808969060373E-13</c:v>
                </c:pt>
                <c:pt idx="1517">
                  <c:v>4.3449972204859904E-13</c:v>
                </c:pt>
                <c:pt idx="1518">
                  <c:v>4.3460764346749213E-13</c:v>
                </c:pt>
                <c:pt idx="1519">
                  <c:v>4.3472187684885475E-13</c:v>
                </c:pt>
                <c:pt idx="1520">
                  <c:v>4.3484244641472391E-13</c:v>
                </c:pt>
                <c:pt idx="1521">
                  <c:v>4.3496937770921361E-13</c:v>
                </c:pt>
                <c:pt idx="1522">
                  <c:v>4.3510269760012077E-13</c:v>
                </c:pt>
                <c:pt idx="1523">
                  <c:v>4.3524243428051402E-13</c:v>
                </c:pt>
                <c:pt idx="1524">
                  <c:v>4.3538861727026136E-13</c:v>
                </c:pt>
                <c:pt idx="1525">
                  <c:v>4.3554127741750866E-13</c:v>
                </c:pt>
                <c:pt idx="1526">
                  <c:v>4.3570044690007124E-13</c:v>
                </c:pt>
                <c:pt idx="1527">
                  <c:v>4.3586615922672126E-13</c:v>
                </c:pt>
                <c:pt idx="1528">
                  <c:v>4.3603844923834234E-13</c:v>
                </c:pt>
                <c:pt idx="1529">
                  <c:v>4.362173531089484E-13</c:v>
                </c:pt>
                <c:pt idx="1530">
                  <c:v>4.3640290834651148E-13</c:v>
                </c:pt>
                <c:pt idx="1531">
                  <c:v>4.3659515379359014E-13</c:v>
                </c:pt>
                <c:pt idx="1532">
                  <c:v>4.3679412962773747E-13</c:v>
                </c:pt>
                <c:pt idx="1533">
                  <c:v>4.3699987736162593E-13</c:v>
                </c:pt>
                <c:pt idx="1534">
                  <c:v>4.3721243984289938E-13</c:v>
                </c:pt>
                <c:pt idx="1535">
                  <c:v>4.3743186125368711E-13</c:v>
                </c:pt>
                <c:pt idx="1536">
                  <c:v>4.3765818710975421E-13</c:v>
                </c:pt>
                <c:pt idx="1537">
                  <c:v>4.3789146425925847E-13</c:v>
                </c:pt>
                <c:pt idx="1538">
                  <c:v>4.3813174088106048E-13</c:v>
                </c:pt>
                <c:pt idx="1539">
                  <c:v>4.3837906648255492E-13</c:v>
                </c:pt>
                <c:pt idx="1540">
                  <c:v>4.3863349189697868E-13</c:v>
                </c:pt>
                <c:pt idx="1541">
                  <c:v>4.3889506928014437E-13</c:v>
                </c:pt>
                <c:pt idx="1542">
                  <c:v>4.3916385210655277E-13</c:v>
                </c:pt>
                <c:pt idx="1543">
                  <c:v>4.394398951648388E-13</c:v>
                </c:pt>
                <c:pt idx="1544">
                  <c:v>4.3972325455248834E-13</c:v>
                </c:pt>
                <c:pt idx="1545">
                  <c:v>4.4001398766977341E-13</c:v>
                </c:pt>
                <c:pt idx="1546">
                  <c:v>4.4031215321285149E-13</c:v>
                </c:pt>
                <c:pt idx="1547">
                  <c:v>4.4061781116595457E-13</c:v>
                </c:pt>
                <c:pt idx="1548">
                  <c:v>4.4093102279261351E-13</c:v>
                </c:pt>
                <c:pt idx="1549">
                  <c:v>4.4125185062584798E-13</c:v>
                </c:pt>
                <c:pt idx="1550">
                  <c:v>4.4158035845724314E-13</c:v>
                </c:pt>
                <c:pt idx="1551">
                  <c:v>4.4191661132483743E-13</c:v>
                </c:pt>
                <c:pt idx="1552">
                  <c:v>4.4226067549975831E-13</c:v>
                </c:pt>
                <c:pt idx="1553">
                  <c:v>4.4261261847150253E-13</c:v>
                </c:pt>
                <c:pt idx="1554">
                  <c:v>4.4297250893178267E-13</c:v>
                </c:pt>
                <c:pt idx="1555">
                  <c:v>4.4334041675685252E-13</c:v>
                </c:pt>
                <c:pt idx="1556">
                  <c:v>4.4371641298821211E-13</c:v>
                </c:pt>
                <c:pt idx="1557">
                  <c:v>4.441005698115896E-13</c:v>
                </c:pt>
                <c:pt idx="1558">
                  <c:v>4.4449296053410632E-13</c:v>
                </c:pt>
                <c:pt idx="1559">
                  <c:v>4.448936595595021E-13</c:v>
                </c:pt>
                <c:pt idx="1560">
                  <c:v>4.4530274236132299E-13</c:v>
                </c:pt>
                <c:pt idx="1561">
                  <c:v>4.4572028545393135E-13</c:v>
                </c:pt>
                <c:pt idx="1562">
                  <c:v>4.4614636636124547E-13</c:v>
                </c:pt>
                <c:pt idx="1563">
                  <c:v>4.4658106358304212E-13</c:v>
                </c:pt>
                <c:pt idx="1564">
                  <c:v>4.4702445655872178E-13</c:v>
                </c:pt>
                <c:pt idx="1565">
                  <c:v>4.4747662562836737E-13</c:v>
                </c:pt>
                <c:pt idx="1566">
                  <c:v>4.4793765199097336E-13</c:v>
                </c:pt>
                <c:pt idx="1567">
                  <c:v>4.4840761765967512E-13</c:v>
                </c:pt>
                <c:pt idx="1568">
                  <c:v>4.4888660541383387E-13</c:v>
                </c:pt>
                <c:pt idx="1569">
                  <c:v>4.4937469874779271E-13</c:v>
                </c:pt>
                <c:pt idx="1570">
                  <c:v>4.4987198181616258E-13</c:v>
                </c:pt>
                <c:pt idx="1571">
                  <c:v>4.5037853937542475E-13</c:v>
                </c:pt>
                <c:pt idx="1572">
                  <c:v>4.5089445672169092E-13</c:v>
                </c:pt>
                <c:pt idx="1573">
                  <c:v>4.5141981962442155E-13</c:v>
                </c:pt>
                <c:pt idx="1574">
                  <c:v>4.5195471425589113E-13</c:v>
                </c:pt>
                <c:pt idx="1575">
                  <c:v>4.5249922711621492E-13</c:v>
                </c:pt>
                <c:pt idx="1576">
                  <c:v>4.5305344495371222E-13</c:v>
                </c:pt>
                <c:pt idx="1577">
                  <c:v>4.5361745468037878E-13</c:v>
                </c:pt>
                <c:pt idx="1578">
                  <c:v>4.5419134328225827E-13</c:v>
                </c:pt>
                <c:pt idx="1579">
                  <c:v>4.5477519772445447E-13</c:v>
                </c:pt>
                <c:pt idx="1580">
                  <c:v>4.5536910485057155E-13</c:v>
                </c:pt>
                <c:pt idx="1581">
                  <c:v>4.5597315127629458E-13</c:v>
                </c:pt>
                <c:pt idx="1582">
                  <c:v>4.5658742327688414E-13</c:v>
                </c:pt>
                <c:pt idx="1583">
                  <c:v>4.5721200666830911E-13</c:v>
                </c:pt>
                <c:pt idx="1584">
                  <c:v>4.5784698668173459E-13</c:v>
                </c:pt>
                <c:pt idx="1585">
                  <c:v>4.5849244783110719E-13</c:v>
                </c:pt>
                <c:pt idx="1586">
                  <c:v>4.5914847377353677E-13</c:v>
                </c:pt>
                <c:pt idx="1587">
                  <c:v>4.5981514716218412E-13</c:v>
                </c:pt>
                <c:pt idx="1588">
                  <c:v>4.6049254949136324E-13</c:v>
                </c:pt>
                <c:pt idx="1589">
                  <c:v>4.6118076093354812E-13</c:v>
                </c:pt>
                <c:pt idx="1590">
                  <c:v>4.6187986016798092E-13</c:v>
                </c:pt>
                <c:pt idx="1591">
                  <c:v>4.6258992420055337E-13</c:v>
                </c:pt>
                <c:pt idx="1592">
                  <c:v>4.6331102817466785E-13</c:v>
                </c:pt>
                <c:pt idx="1593">
                  <c:v>4.6404324517273032E-13</c:v>
                </c:pt>
                <c:pt idx="1594">
                  <c:v>4.6478664600797342E-13</c:v>
                </c:pt>
                <c:pt idx="1595">
                  <c:v>4.6554129900626598E-13</c:v>
                </c:pt>
                <c:pt idx="1596">
                  <c:v>4.6630726977759682E-13</c:v>
                </c:pt>
                <c:pt idx="1597">
                  <c:v>4.6708462097690067E-13</c:v>
                </c:pt>
                <c:pt idx="1598">
                  <c:v>4.6787341205389919E-13</c:v>
                </c:pt>
                <c:pt idx="1599">
                  <c:v>4.6867369899164449E-13</c:v>
                </c:pt>
                <c:pt idx="1600">
                  <c:v>4.6948553403344287E-13</c:v>
                </c:pt>
                <c:pt idx="1601">
                  <c:v>4.7030896539785153E-13</c:v>
                </c:pt>
                <c:pt idx="1602">
                  <c:v>4.7114403698144506E-13</c:v>
                </c:pt>
                <c:pt idx="1603">
                  <c:v>4.719907880490644E-13</c:v>
                </c:pt>
                <c:pt idx="1604">
                  <c:v>4.7284925291126794E-13</c:v>
                </c:pt>
                <c:pt idx="1605">
                  <c:v>4.7371946058872197E-13</c:v>
                </c:pt>
                <c:pt idx="1606">
                  <c:v>4.746014344632845E-13</c:v>
                </c:pt>
                <c:pt idx="1607">
                  <c:v>4.7549519191555604E-13</c:v>
                </c:pt>
                <c:pt idx="1608">
                  <c:v>4.7640074394871095E-13</c:v>
                </c:pt>
                <c:pt idx="1609">
                  <c:v>4.773180947984035E-13</c:v>
                </c:pt>
                <c:pt idx="1610">
                  <c:v>4.7824724152864769E-13</c:v>
                </c:pt>
                <c:pt idx="1611">
                  <c:v>4.7918817361352529E-13</c:v>
                </c:pt>
                <c:pt idx="1612">
                  <c:v>4.8014087250467944E-13</c:v>
                </c:pt>
                <c:pt idx="1613">
                  <c:v>4.8110531118454511E-13</c:v>
                </c:pt>
                <c:pt idx="1614">
                  <c:v>4.82081453705357E-13</c:v>
                </c:pt>
                <c:pt idx="1615">
                  <c:v>4.8306925471400008E-13</c:v>
                </c:pt>
                <c:pt idx="1616">
                  <c:v>4.8406865896282657E-13</c:v>
                </c:pt>
                <c:pt idx="1617">
                  <c:v>4.8507960080665504E-13</c:v>
                </c:pt>
                <c:pt idx="1618">
                  <c:v>4.8610200368619516E-13</c:v>
                </c:pt>
                <c:pt idx="1619">
                  <c:v>4.8713577959825438E-13</c:v>
                </c:pt>
                <c:pt idx="1620">
                  <c:v>4.8818082855313122E-13</c:v>
                </c:pt>
                <c:pt idx="1621">
                  <c:v>4.892370380197311E-13</c:v>
                </c:pt>
                <c:pt idx="1622">
                  <c:v>4.9030428235897818E-13</c:v>
                </c:pt>
                <c:pt idx="1623">
                  <c:v>4.9138242224624805E-13</c:v>
                </c:pt>
                <c:pt idx="1624">
                  <c:v>4.9247130408364696E-13</c:v>
                </c:pt>
                <c:pt idx="1625">
                  <c:v>4.9357075940303954E-13</c:v>
                </c:pt>
                <c:pt idx="1626">
                  <c:v>4.9468060426091266E-13</c:v>
                </c:pt>
                <c:pt idx="1627">
                  <c:v>4.9580063862624824E-13</c:v>
                </c:pt>
                <c:pt idx="1628">
                  <c:v>4.9693064576273334E-13</c:v>
                </c:pt>
                <c:pt idx="1629">
                  <c:v>4.9807039160678204E-13</c:v>
                </c:pt>
                <c:pt idx="1630">
                  <c:v>4.9921962414299984E-13</c:v>
                </c:pt>
                <c:pt idx="1631">
                  <c:v>5.0037807277887731E-13</c:v>
                </c:pt>
                <c:pt idx="1632">
                  <c:v>5.0154544772066284E-13</c:v>
                </c:pt>
                <c:pt idx="1633">
                  <c:v>5.0272143935256047E-13</c:v>
                </c:pt>
                <c:pt idx="1634">
                  <c:v>5.0390571762154558E-13</c:v>
                </c:pt>
                <c:pt idx="1635">
                  <c:v>5.0509793143030998E-13</c:v>
                </c:pt>
                <c:pt idx="1636">
                  <c:v>5.0629770804101229E-13</c:v>
                </c:pt>
                <c:pt idx="1637">
                  <c:v>5.0750465249272561E-13</c:v>
                </c:pt>
                <c:pt idx="1638">
                  <c:v>5.0871834703564634E-13</c:v>
                </c:pt>
                <c:pt idx="1639">
                  <c:v>5.0993835058535459E-13</c:v>
                </c:pt>
                <c:pt idx="1640">
                  <c:v>5.1116419820058128E-13</c:v>
                </c:pt>
                <c:pt idx="1641">
                  <c:v>5.1239540058818134E-13</c:v>
                </c:pt>
                <c:pt idx="1642">
                  <c:v>5.1363144363914672E-13</c:v>
                </c:pt>
                <c:pt idx="1643">
                  <c:v>5.1487178799973223E-13</c:v>
                </c:pt>
                <c:pt idx="1644">
                  <c:v>5.161158686819273E-13</c:v>
                </c:pt>
                <c:pt idx="1645">
                  <c:v>5.1736309471767439E-13</c:v>
                </c:pt>
                <c:pt idx="1646">
                  <c:v>5.1861284886141626E-13</c:v>
                </c:pt>
                <c:pt idx="1647">
                  <c:v>5.1986448734567006E-13</c:v>
                </c:pt>
                <c:pt idx="1648">
                  <c:v>5.2111733969449409E-13</c:v>
                </c:pt>
                <c:pt idx="1649">
                  <c:v>5.2237070859977125E-13</c:v>
                </c:pt>
                <c:pt idx="1650">
                  <c:v>5.2362386986538586E-13</c:v>
                </c:pt>
                <c:pt idx="1651">
                  <c:v>5.2487607242434853E-13</c:v>
                </c:pt>
                <c:pt idx="1652">
                  <c:v>5.2612653843403264E-13</c:v>
                </c:pt>
                <c:pt idx="1653">
                  <c:v>5.2737446345461455E-13</c:v>
                </c:pt>
                <c:pt idx="1654">
                  <c:v>5.2861901671581733E-13</c:v>
                </c:pt>
                <c:pt idx="1655">
                  <c:v>5.298593414769362E-13</c:v>
                </c:pt>
                <c:pt idx="1656">
                  <c:v>5.3109455548503203E-13</c:v>
                </c:pt>
                <c:pt idx="1657">
                  <c:v>5.3232375153598397E-13</c:v>
                </c:pt>
                <c:pt idx="1658">
                  <c:v>5.335459981428632E-13</c:v>
                </c:pt>
                <c:pt idx="1659">
                  <c:v>5.3476034031585107E-13</c:v>
                </c:pt>
                <c:pt idx="1660">
                  <c:v>5.3596580045753557E-13</c:v>
                </c:pt>
                <c:pt idx="1661">
                  <c:v>5.3716137937708214E-13</c:v>
                </c:pt>
                <c:pt idx="1662">
                  <c:v>5.3834605742628594E-13</c:v>
                </c:pt>
                <c:pt idx="1663">
                  <c:v>5.3951879576003295E-13</c:v>
                </c:pt>
                <c:pt idx="1664">
                  <c:v>5.4067853772309111E-13</c:v>
                </c:pt>
                <c:pt idx="1665">
                  <c:v>5.4182421036454501E-13</c:v>
                </c:pt>
                <c:pt idx="1666">
                  <c:v>5.4295472608048037E-13</c:v>
                </c:pt>
                <c:pt idx="1667">
                  <c:v>5.4406898438477768E-13</c:v>
                </c:pt>
                <c:pt idx="1668">
                  <c:v>5.4516587380703858E-13</c:v>
                </c:pt>
                <c:pt idx="1669">
                  <c:v>5.4624427391584253E-13</c:v>
                </c:pt>
                <c:pt idx="1670">
                  <c:v>5.4730305746459543E-13</c:v>
                </c:pt>
                <c:pt idx="1671">
                  <c:v>5.4834109265626436E-13</c:v>
                </c:pt>
                <c:pt idx="1672">
                  <c:v>5.4935724552233576E-13</c:v>
                </c:pt>
                <c:pt idx="1673">
                  <c:v>5.5035038241028468E-13</c:v>
                </c:pt>
                <c:pt idx="1674">
                  <c:v>5.5131937257281465E-13</c:v>
                </c:pt>
                <c:pt idx="1675">
                  <c:v>5.5226309085106565E-13</c:v>
                </c:pt>
                <c:pt idx="1676">
                  <c:v>5.5318042044296549E-13</c:v>
                </c:pt>
                <c:pt idx="1677">
                  <c:v>5.5407025574681441E-13</c:v>
                </c:pt>
                <c:pt idx="1678">
                  <c:v>5.5493150526923794E-13</c:v>
                </c:pt>
                <c:pt idx="1679">
                  <c:v>5.5576309458560228E-13</c:v>
                </c:pt>
                <c:pt idx="1680">
                  <c:v>5.5656396934011832E-13</c:v>
                </c:pt>
                <c:pt idx="1681">
                  <c:v>5.5733309827193951E-13</c:v>
                </c:pt>
                <c:pt idx="1682">
                  <c:v>5.5806947625282841E-13</c:v>
                </c:pt>
                <c:pt idx="1683">
                  <c:v>5.5877212732121548E-13</c:v>
                </c:pt>
                <c:pt idx="1684">
                  <c:v>5.5944010769691342E-13</c:v>
                </c:pt>
                <c:pt idx="1685">
                  <c:v>5.6007250876026414E-13</c:v>
                </c:pt>
                <c:pt idx="1686">
                  <c:v>5.6066845997911932E-13</c:v>
                </c:pt>
                <c:pt idx="1687">
                  <c:v>5.612271317668779E-13</c:v>
                </c:pt>
                <c:pt idx="1688">
                  <c:v>5.6174773825468004E-13</c:v>
                </c:pt>
                <c:pt idx="1689">
                  <c:v>5.6222953996098082E-13</c:v>
                </c:pt>
                <c:pt idx="1690">
                  <c:v>5.6267184634192846E-13</c:v>
                </c:pt>
                <c:pt idx="1691">
                  <c:v>5.6307401820638617E-13</c:v>
                </c:pt>
                <c:pt idx="1692">
                  <c:v>5.6343546997997342E-13</c:v>
                </c:pt>
                <c:pt idx="1693">
                  <c:v>5.6375567180324515E-13</c:v>
                </c:pt>
                <c:pt idx="1694">
                  <c:v>5.6403415144995183E-13</c:v>
                </c:pt>
                <c:pt idx="1695">
                  <c:v>5.6427049605239328E-13</c:v>
                </c:pt>
                <c:pt idx="1696">
                  <c:v>5.6446435362201447E-13</c:v>
                </c:pt>
                <c:pt idx="1697">
                  <c:v>5.6461543435467042E-13</c:v>
                </c:pt>
                <c:pt idx="1698">
                  <c:v>5.6472351171144207E-13</c:v>
                </c:pt>
                <c:pt idx="1699">
                  <c:v>5.6478842326734274E-13</c:v>
                </c:pt>
                <c:pt idx="1700">
                  <c:v>5.648100713219166E-13</c:v>
                </c:pt>
                <c:pt idx="1701">
                  <c:v>5.6478842326734274E-13</c:v>
                </c:pt>
                <c:pt idx="1702">
                  <c:v>5.6472351171144207E-13</c:v>
                </c:pt>
                <c:pt idx="1703">
                  <c:v>5.6461543435467072E-13</c:v>
                </c:pt>
                <c:pt idx="1704">
                  <c:v>5.6446435362201457E-13</c:v>
                </c:pt>
                <c:pt idx="1705">
                  <c:v>5.6427049605239358E-13</c:v>
                </c:pt>
                <c:pt idx="1706">
                  <c:v>5.6403415144995224E-13</c:v>
                </c:pt>
                <c:pt idx="1707">
                  <c:v>5.6375567180324576E-13</c:v>
                </c:pt>
                <c:pt idx="1708">
                  <c:v>5.6343546997997393E-13</c:v>
                </c:pt>
                <c:pt idx="1709">
                  <c:v>5.6307401820638678E-13</c:v>
                </c:pt>
                <c:pt idx="1710">
                  <c:v>5.6267184634192907E-13</c:v>
                </c:pt>
                <c:pt idx="1711">
                  <c:v>5.6222953996098153E-13</c:v>
                </c:pt>
                <c:pt idx="1712">
                  <c:v>5.6174773825468085E-13</c:v>
                </c:pt>
                <c:pt idx="1713">
                  <c:v>5.6122713176687861E-13</c:v>
                </c:pt>
                <c:pt idx="1714">
                  <c:v>5.6066845997912023E-13</c:v>
                </c:pt>
                <c:pt idx="1715">
                  <c:v>5.6007250876026495E-13</c:v>
                </c:pt>
                <c:pt idx="1716">
                  <c:v>5.5944010769691423E-13</c:v>
                </c:pt>
                <c:pt idx="1717">
                  <c:v>5.5877212732121619E-13</c:v>
                </c:pt>
                <c:pt idx="1718">
                  <c:v>5.5806947625282932E-13</c:v>
                </c:pt>
                <c:pt idx="1719">
                  <c:v>5.5733309827194062E-13</c:v>
                </c:pt>
                <c:pt idx="1720">
                  <c:v>5.5656396934011943E-13</c:v>
                </c:pt>
                <c:pt idx="1721">
                  <c:v>5.5576309458560369E-13</c:v>
                </c:pt>
                <c:pt idx="1722">
                  <c:v>5.5493150526923885E-13</c:v>
                </c:pt>
                <c:pt idx="1723">
                  <c:v>5.5407025574681552E-13</c:v>
                </c:pt>
                <c:pt idx="1724">
                  <c:v>5.531804204429669E-13</c:v>
                </c:pt>
                <c:pt idx="1725">
                  <c:v>5.5226309085106747E-13</c:v>
                </c:pt>
                <c:pt idx="1726">
                  <c:v>5.5131937257281607E-13</c:v>
                </c:pt>
                <c:pt idx="1727">
                  <c:v>5.5035038241028609E-13</c:v>
                </c:pt>
                <c:pt idx="1728">
                  <c:v>5.4935724552233727E-13</c:v>
                </c:pt>
                <c:pt idx="1729">
                  <c:v>5.4834109265626588E-13</c:v>
                </c:pt>
                <c:pt idx="1730">
                  <c:v>5.4730305746459704E-13</c:v>
                </c:pt>
                <c:pt idx="1731">
                  <c:v>5.4624427391584435E-13</c:v>
                </c:pt>
                <c:pt idx="1732">
                  <c:v>5.4516587380703999E-13</c:v>
                </c:pt>
                <c:pt idx="1733">
                  <c:v>5.4406898438477919E-13</c:v>
                </c:pt>
                <c:pt idx="1734">
                  <c:v>5.4295472608048218E-13</c:v>
                </c:pt>
                <c:pt idx="1735">
                  <c:v>5.4182421036454663E-13</c:v>
                </c:pt>
                <c:pt idx="1736">
                  <c:v>5.4067853772309293E-13</c:v>
                </c:pt>
                <c:pt idx="1737">
                  <c:v>5.3951879576003477E-13</c:v>
                </c:pt>
                <c:pt idx="1738">
                  <c:v>5.3834605742628796E-13</c:v>
                </c:pt>
                <c:pt idx="1739">
                  <c:v>5.3716137937708416E-13</c:v>
                </c:pt>
                <c:pt idx="1740">
                  <c:v>5.3596580045753759E-13</c:v>
                </c:pt>
                <c:pt idx="1741">
                  <c:v>5.3476034031585269E-13</c:v>
                </c:pt>
                <c:pt idx="1742">
                  <c:v>5.3354599814286512E-13</c:v>
                </c:pt>
                <c:pt idx="1743">
                  <c:v>5.3232375153598538E-13</c:v>
                </c:pt>
                <c:pt idx="1744">
                  <c:v>5.3109455548503405E-13</c:v>
                </c:pt>
                <c:pt idx="1745">
                  <c:v>5.2985934147693822E-13</c:v>
                </c:pt>
                <c:pt idx="1746">
                  <c:v>5.2861901671581895E-13</c:v>
                </c:pt>
                <c:pt idx="1747">
                  <c:v>5.2737446345461677E-13</c:v>
                </c:pt>
                <c:pt idx="1748">
                  <c:v>5.2612653843403456E-13</c:v>
                </c:pt>
                <c:pt idx="1749">
                  <c:v>5.2487607242435015E-13</c:v>
                </c:pt>
                <c:pt idx="1750">
                  <c:v>5.2362386986538758E-13</c:v>
                </c:pt>
                <c:pt idx="1751">
                  <c:v>5.2237070859977357E-13</c:v>
                </c:pt>
                <c:pt idx="1752">
                  <c:v>5.2111733969449551E-13</c:v>
                </c:pt>
                <c:pt idx="1753">
                  <c:v>5.1986448734567178E-13</c:v>
                </c:pt>
                <c:pt idx="1754">
                  <c:v>5.1861284886141858E-13</c:v>
                </c:pt>
                <c:pt idx="1755">
                  <c:v>5.1736309471767601E-13</c:v>
                </c:pt>
                <c:pt idx="1756">
                  <c:v>5.1611586868192902E-13</c:v>
                </c:pt>
                <c:pt idx="1757">
                  <c:v>5.1487178799973405E-13</c:v>
                </c:pt>
                <c:pt idx="1758">
                  <c:v>5.1363144363914854E-13</c:v>
                </c:pt>
                <c:pt idx="1759">
                  <c:v>5.1239540058818346E-13</c:v>
                </c:pt>
                <c:pt idx="1760">
                  <c:v>5.111641982005832E-13</c:v>
                </c:pt>
                <c:pt idx="1761">
                  <c:v>5.099383505853561E-13</c:v>
                </c:pt>
                <c:pt idx="1762">
                  <c:v>5.0871834703564846E-13</c:v>
                </c:pt>
                <c:pt idx="1763">
                  <c:v>5.0750465249272762E-13</c:v>
                </c:pt>
                <c:pt idx="1764">
                  <c:v>5.0629770804101431E-13</c:v>
                </c:pt>
                <c:pt idx="1765">
                  <c:v>5.050979314303118E-13</c:v>
                </c:pt>
                <c:pt idx="1766">
                  <c:v>5.039057176215476E-13</c:v>
                </c:pt>
                <c:pt idx="1767">
                  <c:v>5.0272143935256249E-13</c:v>
                </c:pt>
                <c:pt idx="1768">
                  <c:v>5.0154544772066456E-13</c:v>
                </c:pt>
                <c:pt idx="1769">
                  <c:v>5.0037807277887903E-13</c:v>
                </c:pt>
                <c:pt idx="1770">
                  <c:v>4.9921962414300196E-13</c:v>
                </c:pt>
                <c:pt idx="1771">
                  <c:v>4.9807039160678437E-13</c:v>
                </c:pt>
                <c:pt idx="1772">
                  <c:v>4.9693064576273516E-13</c:v>
                </c:pt>
                <c:pt idx="1773">
                  <c:v>4.9580063862624996E-13</c:v>
                </c:pt>
                <c:pt idx="1774">
                  <c:v>4.9468060426091438E-13</c:v>
                </c:pt>
                <c:pt idx="1775">
                  <c:v>4.9357075940304116E-13</c:v>
                </c:pt>
                <c:pt idx="1776">
                  <c:v>4.9247130408364827E-13</c:v>
                </c:pt>
                <c:pt idx="1777">
                  <c:v>4.9138242224624986E-13</c:v>
                </c:pt>
                <c:pt idx="1778">
                  <c:v>4.9030428235897949E-13</c:v>
                </c:pt>
                <c:pt idx="1779">
                  <c:v>4.8923703801973292E-13</c:v>
                </c:pt>
                <c:pt idx="1780">
                  <c:v>4.8818082855313283E-13</c:v>
                </c:pt>
                <c:pt idx="1781">
                  <c:v>4.8713577959825579E-13</c:v>
                </c:pt>
                <c:pt idx="1782">
                  <c:v>4.8610200368619667E-13</c:v>
                </c:pt>
                <c:pt idx="1783">
                  <c:v>4.8507960080665656E-13</c:v>
                </c:pt>
                <c:pt idx="1784">
                  <c:v>4.8406865896282819E-13</c:v>
                </c:pt>
                <c:pt idx="1785">
                  <c:v>4.8306925471400159E-13</c:v>
                </c:pt>
                <c:pt idx="1786">
                  <c:v>4.8208145370535821E-13</c:v>
                </c:pt>
                <c:pt idx="1787">
                  <c:v>4.8110531118454642E-13</c:v>
                </c:pt>
                <c:pt idx="1788">
                  <c:v>4.8014087250468105E-13</c:v>
                </c:pt>
                <c:pt idx="1789">
                  <c:v>4.7918817361352671E-13</c:v>
                </c:pt>
                <c:pt idx="1790">
                  <c:v>4.7824724152864921E-13</c:v>
                </c:pt>
                <c:pt idx="1791">
                  <c:v>4.7731809479840482E-13</c:v>
                </c:pt>
                <c:pt idx="1792">
                  <c:v>4.7640074394871226E-13</c:v>
                </c:pt>
                <c:pt idx="1793">
                  <c:v>4.7549519191555786E-13</c:v>
                </c:pt>
                <c:pt idx="1794">
                  <c:v>4.7460143446328551E-13</c:v>
                </c:pt>
                <c:pt idx="1795">
                  <c:v>4.7371946058872358E-13</c:v>
                </c:pt>
                <c:pt idx="1796">
                  <c:v>4.7284925291126905E-13</c:v>
                </c:pt>
                <c:pt idx="1797">
                  <c:v>4.7199078804906551E-13</c:v>
                </c:pt>
                <c:pt idx="1798">
                  <c:v>4.7114403698144617E-13</c:v>
                </c:pt>
                <c:pt idx="1799">
                  <c:v>4.7030896539785294E-13</c:v>
                </c:pt>
                <c:pt idx="1800">
                  <c:v>4.6948553403344398E-13</c:v>
                </c:pt>
                <c:pt idx="1801">
                  <c:v>4.6867369899164571E-13</c:v>
                </c:pt>
                <c:pt idx="1802">
                  <c:v>4.678734120539001E-13</c:v>
                </c:pt>
                <c:pt idx="1803">
                  <c:v>4.6708462097690188E-13</c:v>
                </c:pt>
                <c:pt idx="1804">
                  <c:v>4.6630726977759783E-13</c:v>
                </c:pt>
                <c:pt idx="1805">
                  <c:v>4.6554129900626729E-13</c:v>
                </c:pt>
                <c:pt idx="1806">
                  <c:v>4.6478664600797443E-13</c:v>
                </c:pt>
                <c:pt idx="1807">
                  <c:v>4.6404324517273143E-13</c:v>
                </c:pt>
                <c:pt idx="1808">
                  <c:v>4.6331102817466896E-13</c:v>
                </c:pt>
                <c:pt idx="1809">
                  <c:v>4.6258992420055428E-13</c:v>
                </c:pt>
                <c:pt idx="1810">
                  <c:v>4.6187986016798193E-13</c:v>
                </c:pt>
                <c:pt idx="1811">
                  <c:v>4.6118076093354903E-13</c:v>
                </c:pt>
                <c:pt idx="1812">
                  <c:v>4.6049254949136404E-13</c:v>
                </c:pt>
                <c:pt idx="1813">
                  <c:v>4.5981514716218483E-13</c:v>
                </c:pt>
                <c:pt idx="1814">
                  <c:v>4.5914847377353778E-13</c:v>
                </c:pt>
                <c:pt idx="1815">
                  <c:v>4.584924478311081E-13</c:v>
                </c:pt>
                <c:pt idx="1816">
                  <c:v>4.578469866817355E-13</c:v>
                </c:pt>
                <c:pt idx="1817">
                  <c:v>4.5721200666830992E-13</c:v>
                </c:pt>
                <c:pt idx="1818">
                  <c:v>4.5658742327688505E-13</c:v>
                </c:pt>
                <c:pt idx="1819">
                  <c:v>4.5597315127629528E-13</c:v>
                </c:pt>
                <c:pt idx="1820">
                  <c:v>4.5536910485057246E-13</c:v>
                </c:pt>
                <c:pt idx="1821">
                  <c:v>4.5477519772445538E-13</c:v>
                </c:pt>
                <c:pt idx="1822">
                  <c:v>4.5419134328225872E-13</c:v>
                </c:pt>
                <c:pt idx="1823">
                  <c:v>4.5361745468037959E-13</c:v>
                </c:pt>
                <c:pt idx="1824">
                  <c:v>4.5305344495371313E-13</c:v>
                </c:pt>
                <c:pt idx="1825">
                  <c:v>4.5249922711621558E-13</c:v>
                </c:pt>
                <c:pt idx="1826">
                  <c:v>4.5195471425589159E-13</c:v>
                </c:pt>
                <c:pt idx="1827">
                  <c:v>4.5141981962442291E-13</c:v>
                </c:pt>
                <c:pt idx="1828">
                  <c:v>4.5089445672169147E-13</c:v>
                </c:pt>
                <c:pt idx="1829">
                  <c:v>4.5037853937542551E-13</c:v>
                </c:pt>
                <c:pt idx="1830">
                  <c:v>4.4987198181616344E-13</c:v>
                </c:pt>
                <c:pt idx="1831">
                  <c:v>4.4937469874779362E-13</c:v>
                </c:pt>
                <c:pt idx="1832">
                  <c:v>4.4888660541383438E-13</c:v>
                </c:pt>
                <c:pt idx="1833">
                  <c:v>4.4840761765967573E-13</c:v>
                </c:pt>
                <c:pt idx="1834">
                  <c:v>4.4793765199097412E-13</c:v>
                </c:pt>
                <c:pt idx="1835">
                  <c:v>4.4747662562836797E-13</c:v>
                </c:pt>
                <c:pt idx="1836">
                  <c:v>4.4702445655872224E-13</c:v>
                </c:pt>
                <c:pt idx="1837">
                  <c:v>4.4658106358304267E-13</c:v>
                </c:pt>
                <c:pt idx="1838">
                  <c:v>4.4614636636124597E-13</c:v>
                </c:pt>
                <c:pt idx="1839">
                  <c:v>4.4572028545393196E-13</c:v>
                </c:pt>
                <c:pt idx="1840">
                  <c:v>4.4530274236132344E-13</c:v>
                </c:pt>
                <c:pt idx="1841">
                  <c:v>4.4489365955950321E-13</c:v>
                </c:pt>
                <c:pt idx="1842">
                  <c:v>4.4449296053410703E-13</c:v>
                </c:pt>
                <c:pt idx="1843">
                  <c:v>4.4410056981159031E-13</c:v>
                </c:pt>
                <c:pt idx="1844">
                  <c:v>4.4371641298821271E-13</c:v>
                </c:pt>
                <c:pt idx="1845">
                  <c:v>4.4334041675685308E-13</c:v>
                </c:pt>
                <c:pt idx="1846">
                  <c:v>4.4297250893178348E-13</c:v>
                </c:pt>
                <c:pt idx="1847">
                  <c:v>4.4261261847150314E-13</c:v>
                </c:pt>
                <c:pt idx="1848">
                  <c:v>4.4226067549975857E-13</c:v>
                </c:pt>
                <c:pt idx="1849">
                  <c:v>4.4191661132483799E-13</c:v>
                </c:pt>
                <c:pt idx="1850">
                  <c:v>4.4158035845724339E-13</c:v>
                </c:pt>
                <c:pt idx="1851">
                  <c:v>4.4125185062584834E-13</c:v>
                </c:pt>
                <c:pt idx="1852">
                  <c:v>4.4093102279261422E-13</c:v>
                </c:pt>
                <c:pt idx="1853">
                  <c:v>4.4061781116595502E-13</c:v>
                </c:pt>
                <c:pt idx="1854">
                  <c:v>4.4031215321285189E-13</c:v>
                </c:pt>
                <c:pt idx="1855">
                  <c:v>4.4001398766977376E-13</c:v>
                </c:pt>
                <c:pt idx="1856">
                  <c:v>4.397232545524888E-13</c:v>
                </c:pt>
                <c:pt idx="1857">
                  <c:v>4.3943989516483916E-13</c:v>
                </c:pt>
                <c:pt idx="1858">
                  <c:v>4.3916385210655313E-13</c:v>
                </c:pt>
                <c:pt idx="1859">
                  <c:v>4.3889506928014463E-13</c:v>
                </c:pt>
                <c:pt idx="1860">
                  <c:v>4.3863349189697913E-13</c:v>
                </c:pt>
                <c:pt idx="1861">
                  <c:v>4.3837906648255538E-13</c:v>
                </c:pt>
                <c:pt idx="1862">
                  <c:v>4.3813174088106094E-13</c:v>
                </c:pt>
                <c:pt idx="1863">
                  <c:v>4.3789146425925877E-13</c:v>
                </c:pt>
                <c:pt idx="1864">
                  <c:v>4.3765818710975446E-13</c:v>
                </c:pt>
                <c:pt idx="1865">
                  <c:v>4.3743186125368757E-13</c:v>
                </c:pt>
                <c:pt idx="1866">
                  <c:v>4.3721243984289983E-13</c:v>
                </c:pt>
                <c:pt idx="1867">
                  <c:v>4.3699987736162628E-13</c:v>
                </c:pt>
                <c:pt idx="1868">
                  <c:v>4.3679412962773783E-13</c:v>
                </c:pt>
                <c:pt idx="1869">
                  <c:v>4.365951537935907E-13</c:v>
                </c:pt>
                <c:pt idx="1870">
                  <c:v>4.3640290834651168E-13</c:v>
                </c:pt>
                <c:pt idx="1871">
                  <c:v>4.3621735310894871E-13</c:v>
                </c:pt>
                <c:pt idx="1872">
                  <c:v>4.360384492383426E-13</c:v>
                </c:pt>
                <c:pt idx="1873">
                  <c:v>4.3586615922672141E-13</c:v>
                </c:pt>
                <c:pt idx="1874">
                  <c:v>4.3570044690007139E-13</c:v>
                </c:pt>
                <c:pt idx="1875">
                  <c:v>4.3554127741750891E-13</c:v>
                </c:pt>
                <c:pt idx="1876">
                  <c:v>4.3538861727026147E-13</c:v>
                </c:pt>
                <c:pt idx="1877">
                  <c:v>4.3524243428051422E-13</c:v>
                </c:pt>
                <c:pt idx="1878">
                  <c:v>4.3510269760012092E-13</c:v>
                </c:pt>
                <c:pt idx="1879">
                  <c:v>4.3496937770921382E-13</c:v>
                </c:pt>
                <c:pt idx="1880">
                  <c:v>4.3484244641472406E-13</c:v>
                </c:pt>
                <c:pt idx="1881">
                  <c:v>4.3472187684885496E-13</c:v>
                </c:pt>
                <c:pt idx="1882">
                  <c:v>4.3460764346749233E-13</c:v>
                </c:pt>
                <c:pt idx="1883">
                  <c:v>4.3449972204859919E-13</c:v>
                </c:pt>
                <c:pt idx="1884">
                  <c:v>4.3439808969060388E-13</c:v>
                </c:pt>
                <c:pt idx="1885">
                  <c:v>4.3430272481077964E-13</c:v>
                </c:pt>
                <c:pt idx="1886">
                  <c:v>4.3421360714365913E-13</c:v>
                </c:pt>
                <c:pt idx="1887">
                  <c:v>4.3413071773947388E-13</c:v>
                </c:pt>
                <c:pt idx="1888">
                  <c:v>4.3405403896263679E-13</c:v>
                </c:pt>
                <c:pt idx="1889">
                  <c:v>4.3398355449029252E-13</c:v>
                </c:pt>
                <c:pt idx="1890">
                  <c:v>4.3391924931092382E-13</c:v>
                </c:pt>
                <c:pt idx="1891">
                  <c:v>4.3386110972303666E-13</c:v>
                </c:pt>
                <c:pt idx="1892">
                  <c:v>4.338091233339395E-13</c:v>
                </c:pt>
                <c:pt idx="1893">
                  <c:v>4.3376327905860594E-13</c:v>
                </c:pt>
                <c:pt idx="1894">
                  <c:v>4.3372356711864144E-13</c:v>
                </c:pt>
                <c:pt idx="1895">
                  <c:v>4.3368997904136327E-13</c:v>
                </c:pt>
                <c:pt idx="1896">
                  <c:v>4.3366250765897532E-13</c:v>
                </c:pt>
                <c:pt idx="1897">
                  <c:v>4.3364114710788796E-13</c:v>
                </c:pt>
                <c:pt idx="1898">
                  <c:v>4.3362589282812931E-13</c:v>
                </c:pt>
                <c:pt idx="1899">
                  <c:v>4.3361674156290246E-13</c:v>
                </c:pt>
                <c:pt idx="1900">
                  <c:v>4.3361369135825787E-13</c:v>
                </c:pt>
                <c:pt idx="1901">
                  <c:v>4.3361674156290246E-13</c:v>
                </c:pt>
                <c:pt idx="1902">
                  <c:v>4.3362589282812931E-13</c:v>
                </c:pt>
                <c:pt idx="1903">
                  <c:v>4.3364114710788761E-13</c:v>
                </c:pt>
                <c:pt idx="1904">
                  <c:v>4.3366250765897532E-13</c:v>
                </c:pt>
                <c:pt idx="1905">
                  <c:v>4.3368997904136327E-13</c:v>
                </c:pt>
                <c:pt idx="1906">
                  <c:v>4.3372356711864144E-13</c:v>
                </c:pt>
                <c:pt idx="1907">
                  <c:v>4.3376327905860584E-13</c:v>
                </c:pt>
                <c:pt idx="1908">
                  <c:v>4.338091233339394E-13</c:v>
                </c:pt>
                <c:pt idx="1909">
                  <c:v>4.3386110972303656E-13</c:v>
                </c:pt>
                <c:pt idx="1910">
                  <c:v>4.3391924931092372E-13</c:v>
                </c:pt>
                <c:pt idx="1911">
                  <c:v>4.3398355449029241E-13</c:v>
                </c:pt>
                <c:pt idx="1912">
                  <c:v>4.3405403896263663E-13</c:v>
                </c:pt>
                <c:pt idx="1913">
                  <c:v>4.3413071773947362E-13</c:v>
                </c:pt>
                <c:pt idx="1914">
                  <c:v>4.3421360714365903E-13</c:v>
                </c:pt>
                <c:pt idx="1915">
                  <c:v>4.3430272481077944E-13</c:v>
                </c:pt>
                <c:pt idx="1916">
                  <c:v>4.3439808969060373E-13</c:v>
                </c:pt>
                <c:pt idx="1917">
                  <c:v>4.3449972204859904E-13</c:v>
                </c:pt>
                <c:pt idx="1918">
                  <c:v>4.3460764346749223E-13</c:v>
                </c:pt>
                <c:pt idx="1919">
                  <c:v>4.347218768488547E-13</c:v>
                </c:pt>
                <c:pt idx="1920">
                  <c:v>4.3484244641472391E-13</c:v>
                </c:pt>
                <c:pt idx="1921">
                  <c:v>4.3496937770921351E-13</c:v>
                </c:pt>
                <c:pt idx="1922">
                  <c:v>4.3510269760012077E-13</c:v>
                </c:pt>
                <c:pt idx="1923">
                  <c:v>4.3524243428051396E-13</c:v>
                </c:pt>
                <c:pt idx="1924">
                  <c:v>4.3538861727026121E-13</c:v>
                </c:pt>
                <c:pt idx="1925">
                  <c:v>4.3554127741750851E-13</c:v>
                </c:pt>
                <c:pt idx="1926">
                  <c:v>4.3570044690007124E-13</c:v>
                </c:pt>
                <c:pt idx="1927">
                  <c:v>4.3586615922672105E-13</c:v>
                </c:pt>
                <c:pt idx="1928">
                  <c:v>4.3603844923834224E-13</c:v>
                </c:pt>
                <c:pt idx="1929">
                  <c:v>4.3621735310894835E-13</c:v>
                </c:pt>
                <c:pt idx="1930">
                  <c:v>4.3640290834651138E-13</c:v>
                </c:pt>
                <c:pt idx="1931">
                  <c:v>4.3659515379359004E-13</c:v>
                </c:pt>
                <c:pt idx="1932">
                  <c:v>4.3679412962773737E-13</c:v>
                </c:pt>
                <c:pt idx="1933">
                  <c:v>4.3699987736162578E-13</c:v>
                </c:pt>
                <c:pt idx="1934">
                  <c:v>4.3721243984289938E-13</c:v>
                </c:pt>
                <c:pt idx="1935">
                  <c:v>4.3743186125368721E-13</c:v>
                </c:pt>
                <c:pt idx="1936">
                  <c:v>4.3765818710975411E-13</c:v>
                </c:pt>
                <c:pt idx="1937">
                  <c:v>4.3789146425925842E-13</c:v>
                </c:pt>
                <c:pt idx="1938">
                  <c:v>4.3813174088106048E-13</c:v>
                </c:pt>
                <c:pt idx="1939">
                  <c:v>4.3837906648255492E-13</c:v>
                </c:pt>
                <c:pt idx="1940">
                  <c:v>4.3863349189697847E-13</c:v>
                </c:pt>
                <c:pt idx="1941">
                  <c:v>4.3889506928014417E-13</c:v>
                </c:pt>
                <c:pt idx="1942">
                  <c:v>4.3916385210655277E-13</c:v>
                </c:pt>
                <c:pt idx="1943">
                  <c:v>4.394398951648388E-13</c:v>
                </c:pt>
                <c:pt idx="1944">
                  <c:v>4.3972325455248834E-13</c:v>
                </c:pt>
                <c:pt idx="1945">
                  <c:v>4.4001398766977321E-13</c:v>
                </c:pt>
                <c:pt idx="1946">
                  <c:v>4.4031215321285149E-13</c:v>
                </c:pt>
                <c:pt idx="1947">
                  <c:v>4.4061781116595457E-13</c:v>
                </c:pt>
                <c:pt idx="1948">
                  <c:v>4.4093102279261351E-13</c:v>
                </c:pt>
                <c:pt idx="1949">
                  <c:v>4.4125185062584763E-13</c:v>
                </c:pt>
                <c:pt idx="1950">
                  <c:v>4.4158035845724268E-13</c:v>
                </c:pt>
                <c:pt idx="1951">
                  <c:v>4.4191661132483718E-13</c:v>
                </c:pt>
                <c:pt idx="1952">
                  <c:v>4.4226067549975821E-13</c:v>
                </c:pt>
                <c:pt idx="1953">
                  <c:v>4.4261261847150253E-13</c:v>
                </c:pt>
                <c:pt idx="1954">
                  <c:v>4.4297250893178252E-13</c:v>
                </c:pt>
                <c:pt idx="1955">
                  <c:v>4.4334041675685217E-13</c:v>
                </c:pt>
                <c:pt idx="1956">
                  <c:v>4.437164129882117E-13</c:v>
                </c:pt>
                <c:pt idx="1957">
                  <c:v>4.4410056981158935E-13</c:v>
                </c:pt>
                <c:pt idx="1958">
                  <c:v>4.4449296053410622E-13</c:v>
                </c:pt>
                <c:pt idx="1959">
                  <c:v>4.448936595595021E-13</c:v>
                </c:pt>
                <c:pt idx="1960">
                  <c:v>4.4530274236132253E-13</c:v>
                </c:pt>
                <c:pt idx="1961">
                  <c:v>4.4572028545393115E-13</c:v>
                </c:pt>
                <c:pt idx="1962">
                  <c:v>4.4614636636124527E-13</c:v>
                </c:pt>
                <c:pt idx="1963">
                  <c:v>4.4658106358304191E-13</c:v>
                </c:pt>
                <c:pt idx="1964">
                  <c:v>4.4702445655872153E-13</c:v>
                </c:pt>
                <c:pt idx="1965">
                  <c:v>4.4747662562836737E-13</c:v>
                </c:pt>
                <c:pt idx="1966">
                  <c:v>4.4793765199097336E-13</c:v>
                </c:pt>
                <c:pt idx="1967">
                  <c:v>4.4840761765967502E-13</c:v>
                </c:pt>
                <c:pt idx="1968">
                  <c:v>4.4888660541383352E-13</c:v>
                </c:pt>
                <c:pt idx="1969">
                  <c:v>4.4937469874779256E-13</c:v>
                </c:pt>
                <c:pt idx="1970">
                  <c:v>4.4987198181616223E-13</c:v>
                </c:pt>
                <c:pt idx="1971">
                  <c:v>4.5037853937542445E-13</c:v>
                </c:pt>
                <c:pt idx="1972">
                  <c:v>4.5089445672169056E-13</c:v>
                </c:pt>
                <c:pt idx="1973">
                  <c:v>4.514198196244215E-13</c:v>
                </c:pt>
                <c:pt idx="1974">
                  <c:v>4.5195471425589088E-13</c:v>
                </c:pt>
                <c:pt idx="1975">
                  <c:v>4.5249922711621467E-13</c:v>
                </c:pt>
                <c:pt idx="1976">
                  <c:v>4.5305344495371197E-13</c:v>
                </c:pt>
                <c:pt idx="1977">
                  <c:v>4.5361745468037868E-13</c:v>
                </c:pt>
                <c:pt idx="1978">
                  <c:v>4.5419134328225786E-13</c:v>
                </c:pt>
                <c:pt idx="1979">
                  <c:v>4.5477519772445427E-13</c:v>
                </c:pt>
                <c:pt idx="1980">
                  <c:v>4.5536910485057105E-13</c:v>
                </c:pt>
                <c:pt idx="1981">
                  <c:v>4.5597315127629427E-13</c:v>
                </c:pt>
                <c:pt idx="1982">
                  <c:v>4.5658742327688393E-13</c:v>
                </c:pt>
                <c:pt idx="1983">
                  <c:v>4.5721200666830901E-13</c:v>
                </c:pt>
                <c:pt idx="1984">
                  <c:v>4.5784698668173439E-13</c:v>
                </c:pt>
                <c:pt idx="1985">
                  <c:v>4.5849244783110689E-13</c:v>
                </c:pt>
                <c:pt idx="1986">
                  <c:v>4.5914847377353636E-13</c:v>
                </c:pt>
                <c:pt idx="1987">
                  <c:v>4.5981514716218362E-13</c:v>
                </c:pt>
                <c:pt idx="1988">
                  <c:v>4.6049254949136283E-13</c:v>
                </c:pt>
                <c:pt idx="1989">
                  <c:v>4.6118076093354792E-13</c:v>
                </c:pt>
                <c:pt idx="1990">
                  <c:v>4.6187986016798062E-13</c:v>
                </c:pt>
                <c:pt idx="1991">
                  <c:v>4.6258992420055317E-13</c:v>
                </c:pt>
                <c:pt idx="1992">
                  <c:v>4.6331102817466745E-13</c:v>
                </c:pt>
                <c:pt idx="1993">
                  <c:v>4.6404324517272982E-13</c:v>
                </c:pt>
                <c:pt idx="1994">
                  <c:v>4.6478664600797322E-13</c:v>
                </c:pt>
                <c:pt idx="1995">
                  <c:v>4.6554129900626558E-13</c:v>
                </c:pt>
                <c:pt idx="1996">
                  <c:v>4.6630726977759631E-13</c:v>
                </c:pt>
                <c:pt idx="1997">
                  <c:v>4.6708462097690007E-13</c:v>
                </c:pt>
                <c:pt idx="1998">
                  <c:v>4.6787341205389879E-13</c:v>
                </c:pt>
                <c:pt idx="1999">
                  <c:v>4.6867369899164419E-13</c:v>
                </c:pt>
                <c:pt idx="2000">
                  <c:v>4.6948553403344256E-13</c:v>
                </c:pt>
                <c:pt idx="2001">
                  <c:v>4.7030896539785143E-13</c:v>
                </c:pt>
                <c:pt idx="2002">
                  <c:v>4.7114403698144465E-13</c:v>
                </c:pt>
                <c:pt idx="2003">
                  <c:v>4.7199078804906399E-13</c:v>
                </c:pt>
                <c:pt idx="2004">
                  <c:v>4.7284925291126754E-13</c:v>
                </c:pt>
                <c:pt idx="2005">
                  <c:v>4.7371946058872187E-13</c:v>
                </c:pt>
                <c:pt idx="2006">
                  <c:v>4.746014344632841E-13</c:v>
                </c:pt>
                <c:pt idx="2007">
                  <c:v>4.7549519191555563E-13</c:v>
                </c:pt>
                <c:pt idx="2008">
                  <c:v>4.7640074394871014E-13</c:v>
                </c:pt>
                <c:pt idx="2009">
                  <c:v>4.773180947984032E-13</c:v>
                </c:pt>
                <c:pt idx="2010">
                  <c:v>4.7824724152864739E-13</c:v>
                </c:pt>
                <c:pt idx="2011">
                  <c:v>4.7918817361352489E-13</c:v>
                </c:pt>
                <c:pt idx="2012">
                  <c:v>4.8014087250467924E-13</c:v>
                </c:pt>
                <c:pt idx="2013">
                  <c:v>4.811053111845446E-13</c:v>
                </c:pt>
                <c:pt idx="2014">
                  <c:v>4.8208145370535629E-13</c:v>
                </c:pt>
                <c:pt idx="2015">
                  <c:v>4.8306925471399987E-13</c:v>
                </c:pt>
                <c:pt idx="2016">
                  <c:v>4.8406865896282627E-13</c:v>
                </c:pt>
                <c:pt idx="2017">
                  <c:v>4.8507960080665444E-13</c:v>
                </c:pt>
                <c:pt idx="2018">
                  <c:v>4.8610200368619485E-13</c:v>
                </c:pt>
                <c:pt idx="2019">
                  <c:v>4.8713577959825418E-13</c:v>
                </c:pt>
                <c:pt idx="2020">
                  <c:v>4.8818082855313071E-13</c:v>
                </c:pt>
                <c:pt idx="2021">
                  <c:v>4.8923703801973059E-13</c:v>
                </c:pt>
                <c:pt idx="2022">
                  <c:v>4.9030428235897747E-13</c:v>
                </c:pt>
                <c:pt idx="2023">
                  <c:v>4.9138242224624754E-13</c:v>
                </c:pt>
                <c:pt idx="2024">
                  <c:v>4.9247130408364636E-13</c:v>
                </c:pt>
                <c:pt idx="2025">
                  <c:v>4.9357075940303914E-13</c:v>
                </c:pt>
                <c:pt idx="2026">
                  <c:v>4.9468060426091236E-13</c:v>
                </c:pt>
                <c:pt idx="2027">
                  <c:v>4.9580063862624763E-13</c:v>
                </c:pt>
                <c:pt idx="2028">
                  <c:v>4.9693064576273263E-13</c:v>
                </c:pt>
                <c:pt idx="2029">
                  <c:v>4.9807039160678164E-13</c:v>
                </c:pt>
                <c:pt idx="2030">
                  <c:v>4.9921962414299944E-13</c:v>
                </c:pt>
                <c:pt idx="2031">
                  <c:v>5.0037807277887691E-13</c:v>
                </c:pt>
                <c:pt idx="2032">
                  <c:v>5.0154544772066224E-13</c:v>
                </c:pt>
                <c:pt idx="2033">
                  <c:v>5.0272143935256007E-13</c:v>
                </c:pt>
                <c:pt idx="2034">
                  <c:v>5.0390571762154518E-13</c:v>
                </c:pt>
                <c:pt idx="2035">
                  <c:v>5.0509793143030938E-13</c:v>
                </c:pt>
                <c:pt idx="2036">
                  <c:v>5.0629770804101169E-13</c:v>
                </c:pt>
                <c:pt idx="2037">
                  <c:v>5.075046524927252E-13</c:v>
                </c:pt>
                <c:pt idx="2038">
                  <c:v>5.0871834703564584E-13</c:v>
                </c:pt>
                <c:pt idx="2039">
                  <c:v>5.0993835058535428E-13</c:v>
                </c:pt>
                <c:pt idx="2040">
                  <c:v>5.1116419820058057E-13</c:v>
                </c:pt>
                <c:pt idx="2041">
                  <c:v>5.1239540058818043E-13</c:v>
                </c:pt>
                <c:pt idx="2042">
                  <c:v>5.1363144363914611E-13</c:v>
                </c:pt>
                <c:pt idx="2043">
                  <c:v>5.1487178799973183E-13</c:v>
                </c:pt>
                <c:pt idx="2044">
                  <c:v>5.1611586868192639E-13</c:v>
                </c:pt>
                <c:pt idx="2045">
                  <c:v>5.1736309471767378E-13</c:v>
                </c:pt>
                <c:pt idx="2046">
                  <c:v>5.1861284886141606E-13</c:v>
                </c:pt>
                <c:pt idx="2047">
                  <c:v>5.1986448734566966E-13</c:v>
                </c:pt>
                <c:pt idx="2048">
                  <c:v>5.2111733969449308E-13</c:v>
                </c:pt>
                <c:pt idx="2049">
                  <c:v>5.2237070859977074E-13</c:v>
                </c:pt>
                <c:pt idx="2050">
                  <c:v>5.2362386986538536E-13</c:v>
                </c:pt>
                <c:pt idx="2051">
                  <c:v>5.2487607242434772E-13</c:v>
                </c:pt>
                <c:pt idx="2052">
                  <c:v>5.2612653843403213E-13</c:v>
                </c:pt>
                <c:pt idx="2053">
                  <c:v>5.2737446345461414E-13</c:v>
                </c:pt>
                <c:pt idx="2054">
                  <c:v>5.2861901671581663E-13</c:v>
                </c:pt>
                <c:pt idx="2055">
                  <c:v>5.29859341476936E-13</c:v>
                </c:pt>
                <c:pt idx="2056">
                  <c:v>5.3109455548503152E-13</c:v>
                </c:pt>
                <c:pt idx="2057">
                  <c:v>5.3232375153598275E-13</c:v>
                </c:pt>
                <c:pt idx="2058">
                  <c:v>5.3354599814286269E-13</c:v>
                </c:pt>
                <c:pt idx="2059">
                  <c:v>5.3476034031585036E-13</c:v>
                </c:pt>
                <c:pt idx="2060">
                  <c:v>5.3596580045753517E-13</c:v>
                </c:pt>
                <c:pt idx="2061">
                  <c:v>5.3716137937708174E-13</c:v>
                </c:pt>
                <c:pt idx="2062">
                  <c:v>5.3834605742628543E-13</c:v>
                </c:pt>
                <c:pt idx="2063">
                  <c:v>5.3951879576003255E-13</c:v>
                </c:pt>
                <c:pt idx="2064">
                  <c:v>5.4067853772309081E-13</c:v>
                </c:pt>
                <c:pt idx="2065">
                  <c:v>5.4182421036454461E-13</c:v>
                </c:pt>
                <c:pt idx="2066">
                  <c:v>5.4295472608047986E-13</c:v>
                </c:pt>
                <c:pt idx="2067">
                  <c:v>5.4406898438477717E-13</c:v>
                </c:pt>
                <c:pt idx="2068">
                  <c:v>5.4516587380703807E-13</c:v>
                </c:pt>
                <c:pt idx="2069">
                  <c:v>5.4624427391584213E-13</c:v>
                </c:pt>
                <c:pt idx="2070">
                  <c:v>5.4730305746459492E-13</c:v>
                </c:pt>
                <c:pt idx="2071">
                  <c:v>5.4834109265626406E-13</c:v>
                </c:pt>
                <c:pt idx="2072">
                  <c:v>5.4935724552233535E-13</c:v>
                </c:pt>
                <c:pt idx="2073">
                  <c:v>5.5035038241028458E-13</c:v>
                </c:pt>
                <c:pt idx="2074">
                  <c:v>5.5131937257281425E-13</c:v>
                </c:pt>
                <c:pt idx="2075">
                  <c:v>5.5226309085106515E-13</c:v>
                </c:pt>
                <c:pt idx="2076">
                  <c:v>5.5318042044296519E-13</c:v>
                </c:pt>
                <c:pt idx="2077">
                  <c:v>5.5407025574681421E-13</c:v>
                </c:pt>
                <c:pt idx="2078">
                  <c:v>5.5493150526923753E-13</c:v>
                </c:pt>
                <c:pt idx="2079">
                  <c:v>5.5576309458560198E-13</c:v>
                </c:pt>
                <c:pt idx="2080">
                  <c:v>5.5656396934011811E-13</c:v>
                </c:pt>
                <c:pt idx="2081">
                  <c:v>5.5733309827193931E-13</c:v>
                </c:pt>
                <c:pt idx="2082">
                  <c:v>5.5806947625282801E-13</c:v>
                </c:pt>
                <c:pt idx="2083">
                  <c:v>5.5877212732121508E-13</c:v>
                </c:pt>
                <c:pt idx="2084">
                  <c:v>5.5944010769691292E-13</c:v>
                </c:pt>
                <c:pt idx="2085">
                  <c:v>5.6007250876026363E-13</c:v>
                </c:pt>
                <c:pt idx="2086">
                  <c:v>5.6066845997911932E-13</c:v>
                </c:pt>
                <c:pt idx="2087">
                  <c:v>5.612271317668779E-13</c:v>
                </c:pt>
                <c:pt idx="2088">
                  <c:v>5.6174773825467974E-13</c:v>
                </c:pt>
                <c:pt idx="2089">
                  <c:v>5.6222953996098042E-13</c:v>
                </c:pt>
                <c:pt idx="2090">
                  <c:v>5.6267184634192826E-13</c:v>
                </c:pt>
                <c:pt idx="2091">
                  <c:v>5.6307401820638617E-13</c:v>
                </c:pt>
                <c:pt idx="2092">
                  <c:v>5.6343546997997322E-13</c:v>
                </c:pt>
                <c:pt idx="2093">
                  <c:v>5.6375567180324515E-13</c:v>
                </c:pt>
                <c:pt idx="2094">
                  <c:v>5.6403415144995163E-13</c:v>
                </c:pt>
                <c:pt idx="2095">
                  <c:v>5.6427049605239338E-13</c:v>
                </c:pt>
                <c:pt idx="2096">
                  <c:v>5.6446435362201447E-13</c:v>
                </c:pt>
                <c:pt idx="2097">
                  <c:v>5.6461543435467042E-13</c:v>
                </c:pt>
                <c:pt idx="2098">
                  <c:v>5.6472351171144207E-13</c:v>
                </c:pt>
                <c:pt idx="2099">
                  <c:v>5.6478842326734274E-13</c:v>
                </c:pt>
                <c:pt idx="2100">
                  <c:v>5.648100713219166E-13</c:v>
                </c:pt>
                <c:pt idx="2101">
                  <c:v>5.6478842326734274E-13</c:v>
                </c:pt>
                <c:pt idx="2102">
                  <c:v>5.6472351171144217E-13</c:v>
                </c:pt>
                <c:pt idx="2103">
                  <c:v>5.6461543435467072E-13</c:v>
                </c:pt>
                <c:pt idx="2104">
                  <c:v>5.6446435362201457E-13</c:v>
                </c:pt>
                <c:pt idx="2105">
                  <c:v>5.6427049605239388E-13</c:v>
                </c:pt>
                <c:pt idx="2106">
                  <c:v>5.6403415144995234E-13</c:v>
                </c:pt>
                <c:pt idx="2107">
                  <c:v>5.6375567180324576E-13</c:v>
                </c:pt>
                <c:pt idx="2108">
                  <c:v>5.6343546997997393E-13</c:v>
                </c:pt>
                <c:pt idx="2109">
                  <c:v>5.6307401820638698E-13</c:v>
                </c:pt>
                <c:pt idx="2110">
                  <c:v>5.6267184634192927E-13</c:v>
                </c:pt>
                <c:pt idx="2111">
                  <c:v>5.6222953996098153E-13</c:v>
                </c:pt>
                <c:pt idx="2112">
                  <c:v>5.6174773825468125E-13</c:v>
                </c:pt>
                <c:pt idx="2113">
                  <c:v>5.6122713176687891E-13</c:v>
                </c:pt>
                <c:pt idx="2114">
                  <c:v>5.6066845997912033E-13</c:v>
                </c:pt>
                <c:pt idx="2115">
                  <c:v>5.6007250876026515E-13</c:v>
                </c:pt>
                <c:pt idx="2116">
                  <c:v>5.5944010769691443E-13</c:v>
                </c:pt>
                <c:pt idx="2117">
                  <c:v>5.5877212732121659E-13</c:v>
                </c:pt>
                <c:pt idx="2118">
                  <c:v>5.5806947625282962E-13</c:v>
                </c:pt>
                <c:pt idx="2119">
                  <c:v>5.5733309827194092E-13</c:v>
                </c:pt>
                <c:pt idx="2120">
                  <c:v>5.5656396934011963E-13</c:v>
                </c:pt>
                <c:pt idx="2121">
                  <c:v>5.55763094585604E-13</c:v>
                </c:pt>
                <c:pt idx="2122">
                  <c:v>5.5493150526923935E-13</c:v>
                </c:pt>
                <c:pt idx="2123">
                  <c:v>5.5407025574681613E-13</c:v>
                </c:pt>
                <c:pt idx="2124">
                  <c:v>5.531804204429671E-13</c:v>
                </c:pt>
                <c:pt idx="2125">
                  <c:v>5.5226309085106777E-13</c:v>
                </c:pt>
                <c:pt idx="2126">
                  <c:v>5.5131937257281637E-13</c:v>
                </c:pt>
                <c:pt idx="2127">
                  <c:v>5.503503824102866E-13</c:v>
                </c:pt>
                <c:pt idx="2128">
                  <c:v>5.4935724552233778E-13</c:v>
                </c:pt>
                <c:pt idx="2129">
                  <c:v>5.4834109265626628E-13</c:v>
                </c:pt>
                <c:pt idx="2130">
                  <c:v>5.4730305746459745E-13</c:v>
                </c:pt>
                <c:pt idx="2131">
                  <c:v>5.4624427391584475E-13</c:v>
                </c:pt>
                <c:pt idx="2132">
                  <c:v>5.4516587380704029E-13</c:v>
                </c:pt>
                <c:pt idx="2133">
                  <c:v>5.440689843847796E-13</c:v>
                </c:pt>
                <c:pt idx="2134">
                  <c:v>5.4295472608048259E-13</c:v>
                </c:pt>
                <c:pt idx="2135">
                  <c:v>5.4182421036454683E-13</c:v>
                </c:pt>
                <c:pt idx="2136">
                  <c:v>5.4067853772309354E-13</c:v>
                </c:pt>
                <c:pt idx="2137">
                  <c:v>5.3951879576003527E-13</c:v>
                </c:pt>
                <c:pt idx="2138">
                  <c:v>5.3834605742628846E-13</c:v>
                </c:pt>
                <c:pt idx="2139">
                  <c:v>5.3716137937708457E-13</c:v>
                </c:pt>
                <c:pt idx="2140">
                  <c:v>5.359658004575378E-13</c:v>
                </c:pt>
                <c:pt idx="2141">
                  <c:v>5.3476034031585319E-13</c:v>
                </c:pt>
                <c:pt idx="2142">
                  <c:v>5.3354599814286552E-13</c:v>
                </c:pt>
                <c:pt idx="2143">
                  <c:v>5.3232375153598568E-13</c:v>
                </c:pt>
                <c:pt idx="2144">
                  <c:v>5.3109455548503466E-13</c:v>
                </c:pt>
                <c:pt idx="2145">
                  <c:v>5.2985934147693893E-13</c:v>
                </c:pt>
                <c:pt idx="2146">
                  <c:v>5.2861901671581965E-13</c:v>
                </c:pt>
                <c:pt idx="2147">
                  <c:v>5.2737446345461717E-13</c:v>
                </c:pt>
                <c:pt idx="2148">
                  <c:v>5.2612653843403476E-13</c:v>
                </c:pt>
                <c:pt idx="2149">
                  <c:v>5.2487607242435075E-13</c:v>
                </c:pt>
                <c:pt idx="2150">
                  <c:v>5.2362386986538839E-13</c:v>
                </c:pt>
                <c:pt idx="2151">
                  <c:v>5.2237070859977377E-13</c:v>
                </c:pt>
                <c:pt idx="2152">
                  <c:v>5.2111733969449581E-13</c:v>
                </c:pt>
                <c:pt idx="2153">
                  <c:v>5.1986448734567218E-13</c:v>
                </c:pt>
                <c:pt idx="2154">
                  <c:v>5.1861284886141908E-13</c:v>
                </c:pt>
                <c:pt idx="2155">
                  <c:v>5.1736309471767661E-13</c:v>
                </c:pt>
                <c:pt idx="2156">
                  <c:v>5.1611586868192932E-13</c:v>
                </c:pt>
                <c:pt idx="2157">
                  <c:v>5.1487178799973506E-13</c:v>
                </c:pt>
                <c:pt idx="2158">
                  <c:v>5.1363144363914914E-13</c:v>
                </c:pt>
                <c:pt idx="2159">
                  <c:v>5.1239540058818407E-13</c:v>
                </c:pt>
                <c:pt idx="2160">
                  <c:v>5.111641982005836E-13</c:v>
                </c:pt>
                <c:pt idx="2161">
                  <c:v>5.099383505853566E-13</c:v>
                </c:pt>
                <c:pt idx="2162">
                  <c:v>5.0871834703564887E-13</c:v>
                </c:pt>
                <c:pt idx="2163">
                  <c:v>5.0750465249272803E-13</c:v>
                </c:pt>
                <c:pt idx="2164">
                  <c:v>5.0629770804101461E-13</c:v>
                </c:pt>
                <c:pt idx="2165">
                  <c:v>5.050979314303122E-13</c:v>
                </c:pt>
                <c:pt idx="2166">
                  <c:v>5.039057176215479E-13</c:v>
                </c:pt>
                <c:pt idx="2167">
                  <c:v>5.0272143935256299E-13</c:v>
                </c:pt>
                <c:pt idx="2168">
                  <c:v>5.0154544772066527E-13</c:v>
                </c:pt>
                <c:pt idx="2169">
                  <c:v>5.0037807277887933E-13</c:v>
                </c:pt>
                <c:pt idx="2170">
                  <c:v>4.9921962414300257E-13</c:v>
                </c:pt>
                <c:pt idx="2171">
                  <c:v>4.9807039160678467E-13</c:v>
                </c:pt>
                <c:pt idx="2172">
                  <c:v>4.9693064576273566E-13</c:v>
                </c:pt>
                <c:pt idx="2173">
                  <c:v>4.9580063862625046E-13</c:v>
                </c:pt>
                <c:pt idx="2174">
                  <c:v>4.9468060426091478E-13</c:v>
                </c:pt>
                <c:pt idx="2175">
                  <c:v>4.9357075940304167E-13</c:v>
                </c:pt>
                <c:pt idx="2176">
                  <c:v>4.9247130408364878E-13</c:v>
                </c:pt>
                <c:pt idx="2177">
                  <c:v>4.9138242224625017E-13</c:v>
                </c:pt>
                <c:pt idx="2178">
                  <c:v>4.9030428235897969E-13</c:v>
                </c:pt>
                <c:pt idx="2179">
                  <c:v>4.8923703801973332E-13</c:v>
                </c:pt>
                <c:pt idx="2180">
                  <c:v>4.8818082855313354E-13</c:v>
                </c:pt>
                <c:pt idx="2181">
                  <c:v>4.871357795982562E-13</c:v>
                </c:pt>
                <c:pt idx="2182">
                  <c:v>4.8610200368619728E-13</c:v>
                </c:pt>
                <c:pt idx="2183">
                  <c:v>4.8507960080665696E-13</c:v>
                </c:pt>
                <c:pt idx="2184">
                  <c:v>4.840686589628288E-13</c:v>
                </c:pt>
                <c:pt idx="2185">
                  <c:v>4.8306925471400199E-13</c:v>
                </c:pt>
                <c:pt idx="2186">
                  <c:v>4.8208145370535841E-13</c:v>
                </c:pt>
                <c:pt idx="2187">
                  <c:v>4.8110531118454683E-13</c:v>
                </c:pt>
                <c:pt idx="2188">
                  <c:v>4.8014087250468196E-13</c:v>
                </c:pt>
                <c:pt idx="2189">
                  <c:v>4.7918817361352731E-13</c:v>
                </c:pt>
                <c:pt idx="2190">
                  <c:v>4.7824724152864931E-13</c:v>
                </c:pt>
                <c:pt idx="2191">
                  <c:v>4.7731809479840522E-13</c:v>
                </c:pt>
                <c:pt idx="2192">
                  <c:v>4.7640074394871287E-13</c:v>
                </c:pt>
                <c:pt idx="2193">
                  <c:v>4.7549519191555826E-13</c:v>
                </c:pt>
                <c:pt idx="2194">
                  <c:v>4.7460143446328592E-13</c:v>
                </c:pt>
                <c:pt idx="2195">
                  <c:v>4.7371946058872368E-13</c:v>
                </c:pt>
                <c:pt idx="2196">
                  <c:v>4.7284925291126956E-13</c:v>
                </c:pt>
                <c:pt idx="2197">
                  <c:v>4.7199078804906601E-13</c:v>
                </c:pt>
                <c:pt idx="2198">
                  <c:v>4.7114403698144657E-13</c:v>
                </c:pt>
                <c:pt idx="2199">
                  <c:v>4.7030896539785355E-13</c:v>
                </c:pt>
                <c:pt idx="2200">
                  <c:v>4.6948553403344418E-13</c:v>
                </c:pt>
                <c:pt idx="2201">
                  <c:v>4.6867369899164591E-13</c:v>
                </c:pt>
                <c:pt idx="2202">
                  <c:v>4.678734120539006E-13</c:v>
                </c:pt>
                <c:pt idx="2203">
                  <c:v>4.6708462097690219E-13</c:v>
                </c:pt>
                <c:pt idx="2204">
                  <c:v>4.6630726977759813E-13</c:v>
                </c:pt>
                <c:pt idx="2205">
                  <c:v>4.655412990062678E-13</c:v>
                </c:pt>
                <c:pt idx="2206">
                  <c:v>4.6478664600797473E-13</c:v>
                </c:pt>
                <c:pt idx="2207">
                  <c:v>4.6404324517273174E-13</c:v>
                </c:pt>
                <c:pt idx="2208">
                  <c:v>4.6331102817466917E-13</c:v>
                </c:pt>
                <c:pt idx="2209">
                  <c:v>4.6258992420055448E-13</c:v>
                </c:pt>
                <c:pt idx="2210">
                  <c:v>4.6187986016798223E-13</c:v>
                </c:pt>
                <c:pt idx="2211">
                  <c:v>4.6118076093354933E-13</c:v>
                </c:pt>
                <c:pt idx="2212">
                  <c:v>4.6049254949136425E-13</c:v>
                </c:pt>
                <c:pt idx="2213">
                  <c:v>4.5981514716218513E-13</c:v>
                </c:pt>
                <c:pt idx="2214">
                  <c:v>4.5914847377353808E-13</c:v>
                </c:pt>
                <c:pt idx="2215">
                  <c:v>4.584924478311084E-13</c:v>
                </c:pt>
                <c:pt idx="2216">
                  <c:v>4.578469866817358E-13</c:v>
                </c:pt>
                <c:pt idx="2217">
                  <c:v>4.5721200666831002E-13</c:v>
                </c:pt>
                <c:pt idx="2218">
                  <c:v>4.5658742327688545E-13</c:v>
                </c:pt>
                <c:pt idx="2219">
                  <c:v>4.5597315127629559E-13</c:v>
                </c:pt>
                <c:pt idx="2220">
                  <c:v>4.5536910485057287E-13</c:v>
                </c:pt>
                <c:pt idx="2221">
                  <c:v>4.5477519772445548E-13</c:v>
                </c:pt>
                <c:pt idx="2222">
                  <c:v>4.5419134328225907E-13</c:v>
                </c:pt>
                <c:pt idx="2223">
                  <c:v>4.5361745468037984E-13</c:v>
                </c:pt>
                <c:pt idx="2224">
                  <c:v>4.5305344495371338E-13</c:v>
                </c:pt>
                <c:pt idx="2225">
                  <c:v>4.5249922711621593E-13</c:v>
                </c:pt>
                <c:pt idx="2226">
                  <c:v>4.5195471425589194E-13</c:v>
                </c:pt>
                <c:pt idx="2227">
                  <c:v>4.5141981962442296E-13</c:v>
                </c:pt>
                <c:pt idx="2228">
                  <c:v>4.5089445672169162E-13</c:v>
                </c:pt>
                <c:pt idx="2229">
                  <c:v>4.5037853937542586E-13</c:v>
                </c:pt>
                <c:pt idx="2230">
                  <c:v>4.4987198181616364E-13</c:v>
                </c:pt>
                <c:pt idx="2231">
                  <c:v>4.4937469874779387E-13</c:v>
                </c:pt>
                <c:pt idx="2232">
                  <c:v>4.4888660541383473E-13</c:v>
                </c:pt>
                <c:pt idx="2233">
                  <c:v>4.4840761765967593E-13</c:v>
                </c:pt>
                <c:pt idx="2234">
                  <c:v>4.4793765199097412E-13</c:v>
                </c:pt>
                <c:pt idx="2235">
                  <c:v>4.4747662562836828E-13</c:v>
                </c:pt>
                <c:pt idx="2236">
                  <c:v>4.4702445655872259E-13</c:v>
                </c:pt>
                <c:pt idx="2237">
                  <c:v>4.4658106358304302E-13</c:v>
                </c:pt>
                <c:pt idx="2238">
                  <c:v>4.4614636636124607E-13</c:v>
                </c:pt>
                <c:pt idx="2239">
                  <c:v>4.4572028545393211E-13</c:v>
                </c:pt>
                <c:pt idx="2240">
                  <c:v>4.4530274236132364E-13</c:v>
                </c:pt>
                <c:pt idx="2241">
                  <c:v>4.4489365955950351E-13</c:v>
                </c:pt>
                <c:pt idx="2242">
                  <c:v>4.4449296053410713E-13</c:v>
                </c:pt>
                <c:pt idx="2243">
                  <c:v>4.4410056981159031E-13</c:v>
                </c:pt>
                <c:pt idx="2244">
                  <c:v>4.4371641298821296E-13</c:v>
                </c:pt>
                <c:pt idx="2245">
                  <c:v>4.4334041675685323E-13</c:v>
                </c:pt>
                <c:pt idx="2246">
                  <c:v>4.4297250893178348E-13</c:v>
                </c:pt>
                <c:pt idx="2247">
                  <c:v>4.4261261847150329E-13</c:v>
                </c:pt>
                <c:pt idx="2248">
                  <c:v>4.4226067549975887E-13</c:v>
                </c:pt>
                <c:pt idx="2249">
                  <c:v>4.4191661132483809E-13</c:v>
                </c:pt>
                <c:pt idx="2250">
                  <c:v>4.4158035845724374E-13</c:v>
                </c:pt>
                <c:pt idx="2251">
                  <c:v>4.4125185062584834E-13</c:v>
                </c:pt>
                <c:pt idx="2252">
                  <c:v>4.4093102279261422E-13</c:v>
                </c:pt>
                <c:pt idx="2253">
                  <c:v>4.4061781116595527E-13</c:v>
                </c:pt>
                <c:pt idx="2254">
                  <c:v>4.4031215321285209E-13</c:v>
                </c:pt>
                <c:pt idx="2255">
                  <c:v>4.4001398766977391E-13</c:v>
                </c:pt>
                <c:pt idx="2256">
                  <c:v>4.397232545524888E-13</c:v>
                </c:pt>
                <c:pt idx="2257">
                  <c:v>4.3943989516483931E-13</c:v>
                </c:pt>
                <c:pt idx="2258">
                  <c:v>4.3916385210655338E-13</c:v>
                </c:pt>
                <c:pt idx="2259">
                  <c:v>4.3889506928014483E-13</c:v>
                </c:pt>
                <c:pt idx="2260">
                  <c:v>4.3863349189697913E-13</c:v>
                </c:pt>
                <c:pt idx="2261">
                  <c:v>4.3837906648255543E-13</c:v>
                </c:pt>
                <c:pt idx="2262">
                  <c:v>4.3813174088106109E-13</c:v>
                </c:pt>
                <c:pt idx="2263">
                  <c:v>4.3789146425925893E-13</c:v>
                </c:pt>
                <c:pt idx="2264">
                  <c:v>4.3765818710975456E-13</c:v>
                </c:pt>
                <c:pt idx="2265">
                  <c:v>4.3743186125368757E-13</c:v>
                </c:pt>
                <c:pt idx="2266">
                  <c:v>4.3721243984289993E-13</c:v>
                </c:pt>
                <c:pt idx="2267">
                  <c:v>4.3699987736162628E-13</c:v>
                </c:pt>
                <c:pt idx="2268">
                  <c:v>4.3679412962773793E-13</c:v>
                </c:pt>
                <c:pt idx="2269">
                  <c:v>4.365951537935908E-13</c:v>
                </c:pt>
                <c:pt idx="2270">
                  <c:v>4.3640290834651183E-13</c:v>
                </c:pt>
                <c:pt idx="2271">
                  <c:v>4.3621735310894871E-13</c:v>
                </c:pt>
                <c:pt idx="2272">
                  <c:v>4.360384492383426E-13</c:v>
                </c:pt>
                <c:pt idx="2273">
                  <c:v>4.3586615922672141E-13</c:v>
                </c:pt>
                <c:pt idx="2274">
                  <c:v>4.3570044690007139E-13</c:v>
                </c:pt>
                <c:pt idx="2275">
                  <c:v>4.3554127741750901E-13</c:v>
                </c:pt>
                <c:pt idx="2276">
                  <c:v>4.3538861727026162E-13</c:v>
                </c:pt>
                <c:pt idx="2277">
                  <c:v>4.3524243428051422E-13</c:v>
                </c:pt>
                <c:pt idx="2278">
                  <c:v>4.3510269760012112E-13</c:v>
                </c:pt>
                <c:pt idx="2279">
                  <c:v>4.3496937770921397E-13</c:v>
                </c:pt>
                <c:pt idx="2280">
                  <c:v>4.3484244641472417E-13</c:v>
                </c:pt>
                <c:pt idx="2281">
                  <c:v>4.3472187684885496E-13</c:v>
                </c:pt>
                <c:pt idx="2282">
                  <c:v>4.3460764346749233E-13</c:v>
                </c:pt>
                <c:pt idx="2283">
                  <c:v>4.3449972204859919E-13</c:v>
                </c:pt>
                <c:pt idx="2284">
                  <c:v>4.3439808969060388E-13</c:v>
                </c:pt>
                <c:pt idx="2285">
                  <c:v>4.3430272481077964E-13</c:v>
                </c:pt>
                <c:pt idx="2286">
                  <c:v>4.3421360714365923E-13</c:v>
                </c:pt>
                <c:pt idx="2287">
                  <c:v>4.3413071773947388E-13</c:v>
                </c:pt>
                <c:pt idx="2288">
                  <c:v>4.3405403896263679E-13</c:v>
                </c:pt>
                <c:pt idx="2289">
                  <c:v>4.3398355449029277E-13</c:v>
                </c:pt>
                <c:pt idx="2290">
                  <c:v>4.3391924931092382E-13</c:v>
                </c:pt>
                <c:pt idx="2291">
                  <c:v>4.3386110972303656E-13</c:v>
                </c:pt>
                <c:pt idx="2292">
                  <c:v>4.338091233339396E-13</c:v>
                </c:pt>
                <c:pt idx="2293">
                  <c:v>4.3376327905860614E-13</c:v>
                </c:pt>
                <c:pt idx="2294">
                  <c:v>4.3372356711864144E-13</c:v>
                </c:pt>
                <c:pt idx="2295">
                  <c:v>4.3368997904136327E-13</c:v>
                </c:pt>
                <c:pt idx="2296">
                  <c:v>4.3366250765897517E-13</c:v>
                </c:pt>
                <c:pt idx="2297">
                  <c:v>4.3364114710788796E-13</c:v>
                </c:pt>
                <c:pt idx="2298">
                  <c:v>4.3362589282812931E-13</c:v>
                </c:pt>
                <c:pt idx="2299">
                  <c:v>4.3361674156290246E-13</c:v>
                </c:pt>
                <c:pt idx="2300">
                  <c:v>4.3361369135825787E-13</c:v>
                </c:pt>
                <c:pt idx="2301">
                  <c:v>4.3361674156290246E-13</c:v>
                </c:pt>
                <c:pt idx="2302">
                  <c:v>4.3362589282812931E-13</c:v>
                </c:pt>
                <c:pt idx="2303">
                  <c:v>4.3364114710788761E-13</c:v>
                </c:pt>
                <c:pt idx="2304">
                  <c:v>4.3366250765897532E-13</c:v>
                </c:pt>
                <c:pt idx="2305">
                  <c:v>4.3368997904136317E-13</c:v>
                </c:pt>
                <c:pt idx="2306">
                  <c:v>4.3372356711864134E-13</c:v>
                </c:pt>
                <c:pt idx="2307">
                  <c:v>4.3376327905860584E-13</c:v>
                </c:pt>
                <c:pt idx="2308">
                  <c:v>4.338091233339394E-13</c:v>
                </c:pt>
                <c:pt idx="2309">
                  <c:v>4.3386110972303656E-13</c:v>
                </c:pt>
                <c:pt idx="2310">
                  <c:v>4.3391924931092362E-13</c:v>
                </c:pt>
                <c:pt idx="2311">
                  <c:v>4.3398355449029241E-13</c:v>
                </c:pt>
                <c:pt idx="2312">
                  <c:v>4.3405403896263653E-13</c:v>
                </c:pt>
                <c:pt idx="2313">
                  <c:v>4.3413071773947362E-13</c:v>
                </c:pt>
                <c:pt idx="2314">
                  <c:v>4.3421360714365898E-13</c:v>
                </c:pt>
                <c:pt idx="2315">
                  <c:v>4.3430272481077944E-13</c:v>
                </c:pt>
                <c:pt idx="2316">
                  <c:v>4.3439808969060353E-13</c:v>
                </c:pt>
                <c:pt idx="2317">
                  <c:v>4.3449972204859904E-13</c:v>
                </c:pt>
                <c:pt idx="2318">
                  <c:v>4.3460764346749213E-13</c:v>
                </c:pt>
                <c:pt idx="2319">
                  <c:v>4.347218768488547E-13</c:v>
                </c:pt>
                <c:pt idx="2320">
                  <c:v>4.3484244641472391E-13</c:v>
                </c:pt>
                <c:pt idx="2321">
                  <c:v>4.3496937770921351E-13</c:v>
                </c:pt>
                <c:pt idx="2322">
                  <c:v>4.3510269760012077E-13</c:v>
                </c:pt>
                <c:pt idx="2323">
                  <c:v>4.3524243428051376E-13</c:v>
                </c:pt>
                <c:pt idx="2324">
                  <c:v>4.3538861727026121E-13</c:v>
                </c:pt>
                <c:pt idx="2325">
                  <c:v>4.3554127741750851E-13</c:v>
                </c:pt>
                <c:pt idx="2326">
                  <c:v>4.3570044690007124E-13</c:v>
                </c:pt>
                <c:pt idx="2327">
                  <c:v>4.3586615922672105E-13</c:v>
                </c:pt>
                <c:pt idx="2328">
                  <c:v>4.3603844923834204E-13</c:v>
                </c:pt>
                <c:pt idx="2329">
                  <c:v>4.3621735310894825E-13</c:v>
                </c:pt>
                <c:pt idx="2330">
                  <c:v>4.3640290834651122E-13</c:v>
                </c:pt>
                <c:pt idx="2331">
                  <c:v>4.3659515379359004E-13</c:v>
                </c:pt>
                <c:pt idx="2332">
                  <c:v>4.3679412962773737E-13</c:v>
                </c:pt>
                <c:pt idx="2333">
                  <c:v>4.3699987736162578E-13</c:v>
                </c:pt>
                <c:pt idx="2334">
                  <c:v>4.3721243984289938E-13</c:v>
                </c:pt>
                <c:pt idx="2335">
                  <c:v>4.3743186125368721E-13</c:v>
                </c:pt>
                <c:pt idx="2336">
                  <c:v>4.3765818710975401E-13</c:v>
                </c:pt>
                <c:pt idx="2337">
                  <c:v>4.3789146425925832E-13</c:v>
                </c:pt>
                <c:pt idx="2338">
                  <c:v>4.3813174088106018E-13</c:v>
                </c:pt>
                <c:pt idx="2339">
                  <c:v>4.3837906648255482E-13</c:v>
                </c:pt>
                <c:pt idx="2340">
                  <c:v>4.3863349189697847E-13</c:v>
                </c:pt>
                <c:pt idx="2341">
                  <c:v>4.3889506928014417E-13</c:v>
                </c:pt>
                <c:pt idx="2342">
                  <c:v>4.3916385210655247E-13</c:v>
                </c:pt>
                <c:pt idx="2343">
                  <c:v>4.394398951648386E-13</c:v>
                </c:pt>
                <c:pt idx="2344">
                  <c:v>4.3972325455248814E-13</c:v>
                </c:pt>
                <c:pt idx="2345">
                  <c:v>4.4001398766977321E-13</c:v>
                </c:pt>
                <c:pt idx="2346">
                  <c:v>4.4031215321285139E-13</c:v>
                </c:pt>
                <c:pt idx="2347">
                  <c:v>4.4061781116595452E-13</c:v>
                </c:pt>
                <c:pt idx="2348">
                  <c:v>4.4093102279261321E-13</c:v>
                </c:pt>
                <c:pt idx="2349">
                  <c:v>4.4125185062584763E-13</c:v>
                </c:pt>
                <c:pt idx="2350">
                  <c:v>4.4158035845724258E-13</c:v>
                </c:pt>
                <c:pt idx="2351">
                  <c:v>4.4191661132483708E-13</c:v>
                </c:pt>
                <c:pt idx="2352">
                  <c:v>4.4226067549975821E-13</c:v>
                </c:pt>
                <c:pt idx="2353">
                  <c:v>4.4261261847150223E-13</c:v>
                </c:pt>
                <c:pt idx="2354">
                  <c:v>4.4297250893178252E-13</c:v>
                </c:pt>
                <c:pt idx="2355">
                  <c:v>4.4334041675685217E-13</c:v>
                </c:pt>
                <c:pt idx="2356">
                  <c:v>4.4371641298821165E-13</c:v>
                </c:pt>
                <c:pt idx="2357">
                  <c:v>4.4410056981158925E-13</c:v>
                </c:pt>
                <c:pt idx="2358">
                  <c:v>4.4449296053410607E-13</c:v>
                </c:pt>
                <c:pt idx="2359">
                  <c:v>4.44893659559502E-13</c:v>
                </c:pt>
                <c:pt idx="2360">
                  <c:v>4.4530274236132248E-13</c:v>
                </c:pt>
                <c:pt idx="2361">
                  <c:v>4.457202854539309E-13</c:v>
                </c:pt>
                <c:pt idx="2362">
                  <c:v>4.4614636636124527E-13</c:v>
                </c:pt>
                <c:pt idx="2363">
                  <c:v>4.4658106358304166E-13</c:v>
                </c:pt>
                <c:pt idx="2364">
                  <c:v>4.4702445655872143E-13</c:v>
                </c:pt>
                <c:pt idx="2365">
                  <c:v>4.4747662562836711E-13</c:v>
                </c:pt>
                <c:pt idx="2366">
                  <c:v>4.4793765199097311E-13</c:v>
                </c:pt>
                <c:pt idx="2367">
                  <c:v>4.4840761765967477E-13</c:v>
                </c:pt>
                <c:pt idx="2368">
                  <c:v>4.4888660541383342E-13</c:v>
                </c:pt>
                <c:pt idx="2369">
                  <c:v>4.4937469874779231E-13</c:v>
                </c:pt>
                <c:pt idx="2370">
                  <c:v>4.4987198181616213E-13</c:v>
                </c:pt>
                <c:pt idx="2371">
                  <c:v>4.5037853937542439E-13</c:v>
                </c:pt>
                <c:pt idx="2372">
                  <c:v>4.5089445672169041E-13</c:v>
                </c:pt>
                <c:pt idx="2373">
                  <c:v>4.514198196244214E-13</c:v>
                </c:pt>
                <c:pt idx="2374">
                  <c:v>4.5195471425589058E-13</c:v>
                </c:pt>
                <c:pt idx="2375">
                  <c:v>4.5249922711621452E-13</c:v>
                </c:pt>
                <c:pt idx="2376">
                  <c:v>4.5305344495371177E-13</c:v>
                </c:pt>
                <c:pt idx="2377">
                  <c:v>4.5361745468037848E-13</c:v>
                </c:pt>
                <c:pt idx="2378">
                  <c:v>4.5419134328225756E-13</c:v>
                </c:pt>
                <c:pt idx="2379">
                  <c:v>4.5477519772445417E-13</c:v>
                </c:pt>
                <c:pt idx="2380">
                  <c:v>4.5536910485057075E-13</c:v>
                </c:pt>
                <c:pt idx="2381">
                  <c:v>4.5597315127629407E-13</c:v>
                </c:pt>
                <c:pt idx="2382">
                  <c:v>4.5658742327688373E-13</c:v>
                </c:pt>
                <c:pt idx="2383">
                  <c:v>4.572120066683088E-13</c:v>
                </c:pt>
                <c:pt idx="2384">
                  <c:v>4.5784698668173419E-13</c:v>
                </c:pt>
                <c:pt idx="2385">
                  <c:v>4.5849244783110638E-13</c:v>
                </c:pt>
                <c:pt idx="2386">
                  <c:v>4.5914847377353596E-13</c:v>
                </c:pt>
                <c:pt idx="2387">
                  <c:v>4.5981514716218352E-13</c:v>
                </c:pt>
                <c:pt idx="2388">
                  <c:v>4.6049254949136243E-13</c:v>
                </c:pt>
                <c:pt idx="2389">
                  <c:v>4.6118076093354751E-13</c:v>
                </c:pt>
                <c:pt idx="2390">
                  <c:v>4.6187986016798032E-13</c:v>
                </c:pt>
                <c:pt idx="2391">
                  <c:v>4.6258992420055277E-13</c:v>
                </c:pt>
                <c:pt idx="2392">
                  <c:v>4.6331102817466705E-13</c:v>
                </c:pt>
                <c:pt idx="2393">
                  <c:v>4.6404324517272951E-13</c:v>
                </c:pt>
                <c:pt idx="2394">
                  <c:v>4.6478664600797261E-13</c:v>
                </c:pt>
                <c:pt idx="2395">
                  <c:v>4.6554129900626538E-13</c:v>
                </c:pt>
                <c:pt idx="2396">
                  <c:v>4.6630726977759601E-13</c:v>
                </c:pt>
                <c:pt idx="2397">
                  <c:v>4.6708462097689987E-13</c:v>
                </c:pt>
                <c:pt idx="2398">
                  <c:v>4.6787341205389848E-13</c:v>
                </c:pt>
                <c:pt idx="2399">
                  <c:v>4.6867369899164389E-13</c:v>
                </c:pt>
                <c:pt idx="2400">
                  <c:v>4.6948553403344206E-13</c:v>
                </c:pt>
                <c:pt idx="2401">
                  <c:v>4.7030896539785092E-13</c:v>
                </c:pt>
                <c:pt idx="2402">
                  <c:v>4.7114403698144415E-13</c:v>
                </c:pt>
                <c:pt idx="2403">
                  <c:v>4.7199078804906379E-13</c:v>
                </c:pt>
                <c:pt idx="2404">
                  <c:v>4.7284925291126724E-13</c:v>
                </c:pt>
                <c:pt idx="2405">
                  <c:v>4.7371946058872146E-13</c:v>
                </c:pt>
                <c:pt idx="2406">
                  <c:v>4.746014344632837E-13</c:v>
                </c:pt>
                <c:pt idx="2407">
                  <c:v>4.7549519191555533E-13</c:v>
                </c:pt>
                <c:pt idx="2408">
                  <c:v>4.7640074394870974E-13</c:v>
                </c:pt>
                <c:pt idx="2409">
                  <c:v>4.773180947984029E-13</c:v>
                </c:pt>
                <c:pt idx="2410">
                  <c:v>4.7824724152864668E-13</c:v>
                </c:pt>
                <c:pt idx="2411">
                  <c:v>4.7918817361352449E-13</c:v>
                </c:pt>
                <c:pt idx="2412">
                  <c:v>4.8014087250467893E-13</c:v>
                </c:pt>
                <c:pt idx="2413">
                  <c:v>4.811053111845443E-13</c:v>
                </c:pt>
                <c:pt idx="2414">
                  <c:v>4.8208145370535589E-13</c:v>
                </c:pt>
                <c:pt idx="2415">
                  <c:v>4.8306925471399927E-13</c:v>
                </c:pt>
                <c:pt idx="2416">
                  <c:v>4.8406865896282587E-13</c:v>
                </c:pt>
                <c:pt idx="2417">
                  <c:v>4.8507960080665413E-13</c:v>
                </c:pt>
                <c:pt idx="2418">
                  <c:v>4.8610200368619435E-13</c:v>
                </c:pt>
                <c:pt idx="2419">
                  <c:v>4.8713577959825357E-13</c:v>
                </c:pt>
                <c:pt idx="2420">
                  <c:v>4.8818082855313031E-13</c:v>
                </c:pt>
                <c:pt idx="2421">
                  <c:v>4.8923703801973019E-13</c:v>
                </c:pt>
                <c:pt idx="2422">
                  <c:v>4.9030428235897717E-13</c:v>
                </c:pt>
                <c:pt idx="2423">
                  <c:v>4.9138242224624714E-13</c:v>
                </c:pt>
                <c:pt idx="2424">
                  <c:v>4.9247130408364525E-13</c:v>
                </c:pt>
                <c:pt idx="2425">
                  <c:v>4.9357075940303864E-13</c:v>
                </c:pt>
                <c:pt idx="2426">
                  <c:v>4.9468060426091145E-13</c:v>
                </c:pt>
                <c:pt idx="2427">
                  <c:v>4.9580063862624733E-13</c:v>
                </c:pt>
                <c:pt idx="2428">
                  <c:v>4.9693064576273223E-13</c:v>
                </c:pt>
                <c:pt idx="2429">
                  <c:v>4.9807039160678124E-13</c:v>
                </c:pt>
                <c:pt idx="2430">
                  <c:v>4.9921962414299903E-13</c:v>
                </c:pt>
                <c:pt idx="2431">
                  <c:v>5.003780727788764E-13</c:v>
                </c:pt>
                <c:pt idx="2432">
                  <c:v>5.0154544772066173E-13</c:v>
                </c:pt>
                <c:pt idx="2433">
                  <c:v>5.0272143935255956E-13</c:v>
                </c:pt>
                <c:pt idx="2434">
                  <c:v>5.0390571762154477E-13</c:v>
                </c:pt>
                <c:pt idx="2435">
                  <c:v>5.0509793143030917E-13</c:v>
                </c:pt>
                <c:pt idx="2436">
                  <c:v>5.0629770804101108E-13</c:v>
                </c:pt>
                <c:pt idx="2437">
                  <c:v>5.075046524927247E-13</c:v>
                </c:pt>
                <c:pt idx="2438">
                  <c:v>5.0871834703564533E-13</c:v>
                </c:pt>
                <c:pt idx="2439">
                  <c:v>5.0993835058535368E-13</c:v>
                </c:pt>
                <c:pt idx="2440">
                  <c:v>5.1116419820058037E-13</c:v>
                </c:pt>
                <c:pt idx="2441">
                  <c:v>5.1239540058817973E-13</c:v>
                </c:pt>
                <c:pt idx="2442">
                  <c:v>5.1363144363914571E-13</c:v>
                </c:pt>
                <c:pt idx="2443">
                  <c:v>5.1487178799973132E-13</c:v>
                </c:pt>
                <c:pt idx="2444">
                  <c:v>5.1611586868192619E-13</c:v>
                </c:pt>
                <c:pt idx="2445">
                  <c:v>5.1736309471767318E-13</c:v>
                </c:pt>
                <c:pt idx="2446">
                  <c:v>5.1861284886141525E-13</c:v>
                </c:pt>
                <c:pt idx="2447">
                  <c:v>5.1986448734566926E-13</c:v>
                </c:pt>
                <c:pt idx="2448">
                  <c:v>5.2111733969449268E-13</c:v>
                </c:pt>
                <c:pt idx="2449">
                  <c:v>5.2237070859977014E-13</c:v>
                </c:pt>
                <c:pt idx="2450">
                  <c:v>5.2362386986538475E-13</c:v>
                </c:pt>
                <c:pt idx="2451">
                  <c:v>5.2487607242434732E-13</c:v>
                </c:pt>
                <c:pt idx="2452">
                  <c:v>5.2612653843403153E-13</c:v>
                </c:pt>
                <c:pt idx="2453">
                  <c:v>5.2737446345461404E-13</c:v>
                </c:pt>
                <c:pt idx="2454">
                  <c:v>5.2861901671581602E-13</c:v>
                </c:pt>
                <c:pt idx="2455">
                  <c:v>5.2985934147693529E-13</c:v>
                </c:pt>
                <c:pt idx="2456">
                  <c:v>5.3109455548503102E-13</c:v>
                </c:pt>
                <c:pt idx="2457">
                  <c:v>5.3232375153598265E-13</c:v>
                </c:pt>
                <c:pt idx="2458">
                  <c:v>5.3354599814286219E-13</c:v>
                </c:pt>
                <c:pt idx="2459">
                  <c:v>5.3476034031584976E-13</c:v>
                </c:pt>
                <c:pt idx="2460">
                  <c:v>5.3596580045753467E-13</c:v>
                </c:pt>
                <c:pt idx="2461">
                  <c:v>5.3716137937708083E-13</c:v>
                </c:pt>
                <c:pt idx="2462">
                  <c:v>5.3834605742628483E-13</c:v>
                </c:pt>
                <c:pt idx="2463">
                  <c:v>5.3951879576003184E-13</c:v>
                </c:pt>
                <c:pt idx="2464">
                  <c:v>5.4067853772309021E-13</c:v>
                </c:pt>
                <c:pt idx="2465">
                  <c:v>5.4182421036454421E-13</c:v>
                </c:pt>
                <c:pt idx="2466">
                  <c:v>5.4295472608047956E-13</c:v>
                </c:pt>
                <c:pt idx="2467">
                  <c:v>5.4406898438477657E-13</c:v>
                </c:pt>
                <c:pt idx="2468">
                  <c:v>5.4516587380703736E-13</c:v>
                </c:pt>
                <c:pt idx="2469">
                  <c:v>5.4624427391584162E-13</c:v>
                </c:pt>
                <c:pt idx="2470">
                  <c:v>5.4730305746459482E-13</c:v>
                </c:pt>
                <c:pt idx="2471">
                  <c:v>5.4834109265626335E-13</c:v>
                </c:pt>
                <c:pt idx="2472">
                  <c:v>5.4935724552233465E-13</c:v>
                </c:pt>
                <c:pt idx="2473">
                  <c:v>5.5035038241028418E-13</c:v>
                </c:pt>
                <c:pt idx="2474">
                  <c:v>5.5131937257281364E-13</c:v>
                </c:pt>
                <c:pt idx="2475">
                  <c:v>5.5226309085106484E-13</c:v>
                </c:pt>
                <c:pt idx="2476">
                  <c:v>5.5318042044296498E-13</c:v>
                </c:pt>
                <c:pt idx="2477">
                  <c:v>5.540702557468138E-13</c:v>
                </c:pt>
                <c:pt idx="2478">
                  <c:v>5.5493150526923713E-13</c:v>
                </c:pt>
                <c:pt idx="2479">
                  <c:v>5.5576309458560198E-13</c:v>
                </c:pt>
                <c:pt idx="2480">
                  <c:v>5.5656396934011761E-13</c:v>
                </c:pt>
                <c:pt idx="2481">
                  <c:v>5.573330982719391E-13</c:v>
                </c:pt>
                <c:pt idx="2482">
                  <c:v>5.5806947625282791E-13</c:v>
                </c:pt>
                <c:pt idx="2483">
                  <c:v>5.5877212732121508E-13</c:v>
                </c:pt>
                <c:pt idx="2484">
                  <c:v>5.5944010769691262E-13</c:v>
                </c:pt>
                <c:pt idx="2485">
                  <c:v>5.6007250876026353E-13</c:v>
                </c:pt>
                <c:pt idx="2486">
                  <c:v>5.6066845997911901E-13</c:v>
                </c:pt>
                <c:pt idx="2487">
                  <c:v>5.612271317668775E-13</c:v>
                </c:pt>
                <c:pt idx="2488">
                  <c:v>5.6174773825467954E-13</c:v>
                </c:pt>
                <c:pt idx="2489">
                  <c:v>5.6222953996098011E-13</c:v>
                </c:pt>
                <c:pt idx="2490">
                  <c:v>5.6267184634192816E-13</c:v>
                </c:pt>
                <c:pt idx="2491">
                  <c:v>5.6307401820638577E-13</c:v>
                </c:pt>
                <c:pt idx="2492">
                  <c:v>5.6343546997997312E-13</c:v>
                </c:pt>
                <c:pt idx="2493">
                  <c:v>5.6375567180324485E-13</c:v>
                </c:pt>
                <c:pt idx="2494">
                  <c:v>5.6403415144995143E-13</c:v>
                </c:pt>
                <c:pt idx="2495">
                  <c:v>5.6427049605239328E-13</c:v>
                </c:pt>
                <c:pt idx="2496">
                  <c:v>5.6446435362201437E-13</c:v>
                </c:pt>
                <c:pt idx="2497">
                  <c:v>5.6461543435467032E-13</c:v>
                </c:pt>
                <c:pt idx="2498">
                  <c:v>5.6472351171144207E-13</c:v>
                </c:pt>
                <c:pt idx="2499">
                  <c:v>5.6478842326734274E-13</c:v>
                </c:pt>
                <c:pt idx="2500">
                  <c:v>5.648100713219166E-13</c:v>
                </c:pt>
                <c:pt idx="2501">
                  <c:v>5.6478842326734274E-13</c:v>
                </c:pt>
                <c:pt idx="2502">
                  <c:v>5.6472351171144217E-13</c:v>
                </c:pt>
                <c:pt idx="2503">
                  <c:v>5.6461543435467052E-13</c:v>
                </c:pt>
                <c:pt idx="2504">
                  <c:v>5.6446435362201487E-13</c:v>
                </c:pt>
                <c:pt idx="2505">
                  <c:v>5.6427049605239388E-13</c:v>
                </c:pt>
                <c:pt idx="2506">
                  <c:v>5.6403415144995244E-13</c:v>
                </c:pt>
                <c:pt idx="2507">
                  <c:v>5.6375567180324596E-13</c:v>
                </c:pt>
                <c:pt idx="2508">
                  <c:v>5.6343546997997423E-13</c:v>
                </c:pt>
                <c:pt idx="2509">
                  <c:v>5.6307401820638698E-13</c:v>
                </c:pt>
                <c:pt idx="2510">
                  <c:v>5.6267184634192927E-13</c:v>
                </c:pt>
                <c:pt idx="2511">
                  <c:v>5.6222953996098193E-13</c:v>
                </c:pt>
                <c:pt idx="2512">
                  <c:v>5.6174773825468125E-13</c:v>
                </c:pt>
                <c:pt idx="2513">
                  <c:v>5.6122713176687902E-13</c:v>
                </c:pt>
                <c:pt idx="2514">
                  <c:v>5.6066845997912053E-13</c:v>
                </c:pt>
                <c:pt idx="2515">
                  <c:v>5.6007250876026545E-13</c:v>
                </c:pt>
                <c:pt idx="2516">
                  <c:v>5.5944010769691453E-13</c:v>
                </c:pt>
                <c:pt idx="2517">
                  <c:v>5.5877212732121679E-13</c:v>
                </c:pt>
                <c:pt idx="2518">
                  <c:v>5.5806947625282962E-13</c:v>
                </c:pt>
                <c:pt idx="2519">
                  <c:v>5.5733309827194133E-13</c:v>
                </c:pt>
                <c:pt idx="2520">
                  <c:v>5.5656396934012003E-13</c:v>
                </c:pt>
                <c:pt idx="2521">
                  <c:v>5.557630945856042E-13</c:v>
                </c:pt>
                <c:pt idx="2522">
                  <c:v>5.5493150526923976E-13</c:v>
                </c:pt>
                <c:pt idx="2523">
                  <c:v>5.5407025574681653E-13</c:v>
                </c:pt>
                <c:pt idx="2524">
                  <c:v>5.5318042044296771E-13</c:v>
                </c:pt>
                <c:pt idx="2525">
                  <c:v>5.5226309085106818E-13</c:v>
                </c:pt>
                <c:pt idx="2526">
                  <c:v>5.5131937257281677E-13</c:v>
                </c:pt>
                <c:pt idx="2527">
                  <c:v>5.503503824102867E-13</c:v>
                </c:pt>
                <c:pt idx="2528">
                  <c:v>5.4935724552233828E-13</c:v>
                </c:pt>
                <c:pt idx="2529">
                  <c:v>5.4834109265626668E-13</c:v>
                </c:pt>
                <c:pt idx="2530">
                  <c:v>5.4730305746459795E-13</c:v>
                </c:pt>
                <c:pt idx="2531">
                  <c:v>5.4624427391584516E-13</c:v>
                </c:pt>
                <c:pt idx="2532">
                  <c:v>5.451658738070408E-13</c:v>
                </c:pt>
                <c:pt idx="2533">
                  <c:v>5.440689843847801E-13</c:v>
                </c:pt>
                <c:pt idx="2534">
                  <c:v>5.4295472608048319E-13</c:v>
                </c:pt>
                <c:pt idx="2535">
                  <c:v>5.4182421036454764E-13</c:v>
                </c:pt>
                <c:pt idx="2536">
                  <c:v>5.4067853772309374E-13</c:v>
                </c:pt>
                <c:pt idx="2537">
                  <c:v>5.3951879576003588E-13</c:v>
                </c:pt>
                <c:pt idx="2538">
                  <c:v>5.3834605742628907E-13</c:v>
                </c:pt>
                <c:pt idx="2539">
                  <c:v>5.3716137937708507E-13</c:v>
                </c:pt>
                <c:pt idx="2540">
                  <c:v>5.359658004575383E-13</c:v>
                </c:pt>
                <c:pt idx="2541">
                  <c:v>5.347603403158538E-13</c:v>
                </c:pt>
                <c:pt idx="2542">
                  <c:v>5.3354599814286593E-13</c:v>
                </c:pt>
                <c:pt idx="2543">
                  <c:v>5.3232375153598629E-13</c:v>
                </c:pt>
                <c:pt idx="2544">
                  <c:v>5.3109455548503516E-13</c:v>
                </c:pt>
                <c:pt idx="2545">
                  <c:v>5.2985934147693943E-13</c:v>
                </c:pt>
                <c:pt idx="2546">
                  <c:v>5.2861901671582026E-13</c:v>
                </c:pt>
                <c:pt idx="2547">
                  <c:v>5.2737446345461788E-13</c:v>
                </c:pt>
                <c:pt idx="2548">
                  <c:v>5.2612653843403547E-13</c:v>
                </c:pt>
                <c:pt idx="2549">
                  <c:v>5.2487607242435126E-13</c:v>
                </c:pt>
                <c:pt idx="2550">
                  <c:v>5.236238698653891E-13</c:v>
                </c:pt>
                <c:pt idx="2551">
                  <c:v>5.2237070859977448E-13</c:v>
                </c:pt>
                <c:pt idx="2552">
                  <c:v>5.2111733969449652E-13</c:v>
                </c:pt>
                <c:pt idx="2553">
                  <c:v>5.1986448734567279E-13</c:v>
                </c:pt>
                <c:pt idx="2554">
                  <c:v>5.1861284886141959E-13</c:v>
                </c:pt>
                <c:pt idx="2555">
                  <c:v>5.1736309471767732E-13</c:v>
                </c:pt>
                <c:pt idx="2556">
                  <c:v>5.1611586868192993E-13</c:v>
                </c:pt>
                <c:pt idx="2557">
                  <c:v>5.1487178799973526E-13</c:v>
                </c:pt>
                <c:pt idx="2558">
                  <c:v>5.1363144363914965E-13</c:v>
                </c:pt>
                <c:pt idx="2559">
                  <c:v>5.1239540058818447E-13</c:v>
                </c:pt>
                <c:pt idx="2560">
                  <c:v>5.1116419820058441E-13</c:v>
                </c:pt>
                <c:pt idx="2561">
                  <c:v>5.0993835058535751E-13</c:v>
                </c:pt>
                <c:pt idx="2562">
                  <c:v>5.0871834703564917E-13</c:v>
                </c:pt>
                <c:pt idx="2563">
                  <c:v>5.0750465249272863E-13</c:v>
                </c:pt>
                <c:pt idx="2564">
                  <c:v>5.0629770804101512E-13</c:v>
                </c:pt>
                <c:pt idx="2565">
                  <c:v>5.0509793143031271E-13</c:v>
                </c:pt>
                <c:pt idx="2566">
                  <c:v>5.0390571762154821E-13</c:v>
                </c:pt>
                <c:pt idx="2567">
                  <c:v>5.027214393525636E-13</c:v>
                </c:pt>
                <c:pt idx="2568">
                  <c:v>5.0154544772066557E-13</c:v>
                </c:pt>
                <c:pt idx="2569">
                  <c:v>5.0037807277887984E-13</c:v>
                </c:pt>
                <c:pt idx="2570">
                  <c:v>4.9921962414300297E-13</c:v>
                </c:pt>
                <c:pt idx="2571">
                  <c:v>4.9807039160678517E-13</c:v>
                </c:pt>
                <c:pt idx="2572">
                  <c:v>4.9693064576273607E-13</c:v>
                </c:pt>
                <c:pt idx="2573">
                  <c:v>4.9580063862625097E-13</c:v>
                </c:pt>
                <c:pt idx="2574">
                  <c:v>4.9468060426091519E-13</c:v>
                </c:pt>
                <c:pt idx="2575">
                  <c:v>4.9357075940304197E-13</c:v>
                </c:pt>
                <c:pt idx="2576">
                  <c:v>4.9247130408364918E-13</c:v>
                </c:pt>
                <c:pt idx="2577">
                  <c:v>4.9138242224625097E-13</c:v>
                </c:pt>
                <c:pt idx="2578">
                  <c:v>4.903042823589803E-13</c:v>
                </c:pt>
                <c:pt idx="2579">
                  <c:v>4.8923703801973362E-13</c:v>
                </c:pt>
                <c:pt idx="2580">
                  <c:v>4.8818082855313374E-13</c:v>
                </c:pt>
                <c:pt idx="2581">
                  <c:v>4.871357795982567E-13</c:v>
                </c:pt>
                <c:pt idx="2582">
                  <c:v>4.8610200368619778E-13</c:v>
                </c:pt>
                <c:pt idx="2583">
                  <c:v>4.8507960080665747E-13</c:v>
                </c:pt>
                <c:pt idx="2584">
                  <c:v>4.840686589628292E-13</c:v>
                </c:pt>
                <c:pt idx="2585">
                  <c:v>4.830692547140026E-13</c:v>
                </c:pt>
                <c:pt idx="2586">
                  <c:v>4.8208145370535912E-13</c:v>
                </c:pt>
                <c:pt idx="2587">
                  <c:v>4.8110531118454723E-13</c:v>
                </c:pt>
                <c:pt idx="2588">
                  <c:v>4.8014087250468206E-13</c:v>
                </c:pt>
                <c:pt idx="2589">
                  <c:v>4.7918817361352751E-13</c:v>
                </c:pt>
                <c:pt idx="2590">
                  <c:v>4.7824724152864961E-13</c:v>
                </c:pt>
                <c:pt idx="2591">
                  <c:v>4.7731809479840573E-13</c:v>
                </c:pt>
                <c:pt idx="2592">
                  <c:v>4.7640074394871317E-13</c:v>
                </c:pt>
                <c:pt idx="2593">
                  <c:v>4.7549519191555876E-13</c:v>
                </c:pt>
                <c:pt idx="2594">
                  <c:v>4.7460143446328622E-13</c:v>
                </c:pt>
                <c:pt idx="2595">
                  <c:v>4.7371946058872429E-13</c:v>
                </c:pt>
                <c:pt idx="2596">
                  <c:v>4.7284925291127006E-13</c:v>
                </c:pt>
                <c:pt idx="2597">
                  <c:v>4.7199078804906601E-13</c:v>
                </c:pt>
                <c:pt idx="2598">
                  <c:v>4.7114403698144708E-13</c:v>
                </c:pt>
                <c:pt idx="2599">
                  <c:v>4.7030896539785365E-13</c:v>
                </c:pt>
                <c:pt idx="2600">
                  <c:v>4.6948553403344458E-13</c:v>
                </c:pt>
                <c:pt idx="2601">
                  <c:v>4.6867369899164611E-13</c:v>
                </c:pt>
                <c:pt idx="2602">
                  <c:v>4.6787341205390101E-13</c:v>
                </c:pt>
                <c:pt idx="2603">
                  <c:v>4.6708462097690249E-13</c:v>
                </c:pt>
                <c:pt idx="2604">
                  <c:v>4.6630726977759854E-13</c:v>
                </c:pt>
                <c:pt idx="2605">
                  <c:v>4.655412990062678E-13</c:v>
                </c:pt>
                <c:pt idx="2606">
                  <c:v>4.6478664600797504E-13</c:v>
                </c:pt>
                <c:pt idx="2607">
                  <c:v>4.6404324517273204E-13</c:v>
                </c:pt>
                <c:pt idx="2608">
                  <c:v>4.6331102817466947E-13</c:v>
                </c:pt>
                <c:pt idx="2609">
                  <c:v>4.6258992420055479E-13</c:v>
                </c:pt>
                <c:pt idx="2610">
                  <c:v>4.6187986016798244E-13</c:v>
                </c:pt>
                <c:pt idx="2611">
                  <c:v>4.6118076093354963E-13</c:v>
                </c:pt>
                <c:pt idx="2612">
                  <c:v>4.6049254949136465E-13</c:v>
                </c:pt>
                <c:pt idx="2613">
                  <c:v>4.5981514716218533E-13</c:v>
                </c:pt>
                <c:pt idx="2614">
                  <c:v>4.5914847377353818E-13</c:v>
                </c:pt>
                <c:pt idx="2615">
                  <c:v>4.584924478311086E-13</c:v>
                </c:pt>
                <c:pt idx="2616">
                  <c:v>4.5784698668173601E-13</c:v>
                </c:pt>
                <c:pt idx="2617">
                  <c:v>4.5721200666831042E-13</c:v>
                </c:pt>
                <c:pt idx="2618">
                  <c:v>4.5658742327688575E-13</c:v>
                </c:pt>
                <c:pt idx="2619">
                  <c:v>4.5597315127629589E-13</c:v>
                </c:pt>
                <c:pt idx="2620">
                  <c:v>4.5536910485057327E-13</c:v>
                </c:pt>
                <c:pt idx="2621">
                  <c:v>4.5477519772445578E-13</c:v>
                </c:pt>
                <c:pt idx="2622">
                  <c:v>4.5419134328225928E-13</c:v>
                </c:pt>
                <c:pt idx="2623">
                  <c:v>4.5361745468037999E-13</c:v>
                </c:pt>
                <c:pt idx="2624">
                  <c:v>4.5305344495371384E-13</c:v>
                </c:pt>
                <c:pt idx="2625">
                  <c:v>4.5249922711621608E-13</c:v>
                </c:pt>
                <c:pt idx="2626">
                  <c:v>4.5195471425589209E-13</c:v>
                </c:pt>
                <c:pt idx="2627">
                  <c:v>4.5141981962442326E-13</c:v>
                </c:pt>
                <c:pt idx="2628">
                  <c:v>4.5089445672169198E-13</c:v>
                </c:pt>
                <c:pt idx="2629">
                  <c:v>4.5037853937542596E-13</c:v>
                </c:pt>
                <c:pt idx="2630">
                  <c:v>4.4987198181616389E-13</c:v>
                </c:pt>
                <c:pt idx="2631">
                  <c:v>4.4937469874779398E-13</c:v>
                </c:pt>
                <c:pt idx="2632">
                  <c:v>4.4888660541383493E-13</c:v>
                </c:pt>
                <c:pt idx="2633">
                  <c:v>4.4840761765967608E-13</c:v>
                </c:pt>
                <c:pt idx="2634">
                  <c:v>4.4793765199097437E-13</c:v>
                </c:pt>
                <c:pt idx="2635">
                  <c:v>4.4747662562836843E-13</c:v>
                </c:pt>
                <c:pt idx="2636">
                  <c:v>4.4702445655872259E-13</c:v>
                </c:pt>
                <c:pt idx="2637">
                  <c:v>4.4658106358304328E-13</c:v>
                </c:pt>
                <c:pt idx="2638">
                  <c:v>4.4614636636124633E-13</c:v>
                </c:pt>
                <c:pt idx="2639">
                  <c:v>4.4572028545393246E-13</c:v>
                </c:pt>
                <c:pt idx="2640">
                  <c:v>4.453027423613239E-13</c:v>
                </c:pt>
                <c:pt idx="2641">
                  <c:v>4.4489365955950351E-13</c:v>
                </c:pt>
                <c:pt idx="2642">
                  <c:v>4.4449296053410738E-13</c:v>
                </c:pt>
                <c:pt idx="2643">
                  <c:v>4.4410056981159041E-13</c:v>
                </c:pt>
                <c:pt idx="2644">
                  <c:v>4.4371641298821306E-13</c:v>
                </c:pt>
                <c:pt idx="2645">
                  <c:v>4.4334041675685348E-13</c:v>
                </c:pt>
                <c:pt idx="2646">
                  <c:v>4.4297250893178348E-13</c:v>
                </c:pt>
                <c:pt idx="2647">
                  <c:v>4.4261261847150349E-13</c:v>
                </c:pt>
                <c:pt idx="2648">
                  <c:v>4.4226067549975912E-13</c:v>
                </c:pt>
                <c:pt idx="2649">
                  <c:v>4.4191661132483824E-13</c:v>
                </c:pt>
                <c:pt idx="2650">
                  <c:v>4.4158035845724395E-13</c:v>
                </c:pt>
                <c:pt idx="2651">
                  <c:v>4.4125185062584849E-13</c:v>
                </c:pt>
                <c:pt idx="2652">
                  <c:v>4.4093102279261432E-13</c:v>
                </c:pt>
                <c:pt idx="2653">
                  <c:v>4.4061781116595527E-13</c:v>
                </c:pt>
                <c:pt idx="2654">
                  <c:v>4.403121532128522E-13</c:v>
                </c:pt>
                <c:pt idx="2655">
                  <c:v>4.4001398766977412E-13</c:v>
                </c:pt>
                <c:pt idx="2656">
                  <c:v>4.3972325455248915E-13</c:v>
                </c:pt>
                <c:pt idx="2657">
                  <c:v>4.3943989516483941E-13</c:v>
                </c:pt>
                <c:pt idx="2658">
                  <c:v>4.3916385210655338E-13</c:v>
                </c:pt>
                <c:pt idx="2659">
                  <c:v>4.3889506928014493E-13</c:v>
                </c:pt>
                <c:pt idx="2660">
                  <c:v>4.3863349189697928E-13</c:v>
                </c:pt>
                <c:pt idx="2661">
                  <c:v>4.3837906648255553E-13</c:v>
                </c:pt>
                <c:pt idx="2662">
                  <c:v>4.3813174088106129E-13</c:v>
                </c:pt>
                <c:pt idx="2663">
                  <c:v>4.3789146425925903E-13</c:v>
                </c:pt>
                <c:pt idx="2664">
                  <c:v>4.3765818710975456E-13</c:v>
                </c:pt>
                <c:pt idx="2665">
                  <c:v>4.3743186125368767E-13</c:v>
                </c:pt>
                <c:pt idx="2666">
                  <c:v>4.3721243984289993E-13</c:v>
                </c:pt>
                <c:pt idx="2667">
                  <c:v>4.3699987736162638E-13</c:v>
                </c:pt>
                <c:pt idx="2668">
                  <c:v>4.3679412962773793E-13</c:v>
                </c:pt>
                <c:pt idx="2669">
                  <c:v>4.3659515379359085E-13</c:v>
                </c:pt>
                <c:pt idx="2670">
                  <c:v>4.3640290834651193E-13</c:v>
                </c:pt>
                <c:pt idx="2671">
                  <c:v>4.3621735310894871E-13</c:v>
                </c:pt>
                <c:pt idx="2672">
                  <c:v>4.3603844923834285E-13</c:v>
                </c:pt>
                <c:pt idx="2673">
                  <c:v>4.3586615922672161E-13</c:v>
                </c:pt>
                <c:pt idx="2674">
                  <c:v>4.357004469000715E-13</c:v>
                </c:pt>
                <c:pt idx="2675">
                  <c:v>4.3554127741750891E-13</c:v>
                </c:pt>
                <c:pt idx="2676">
                  <c:v>4.3538861727026182E-13</c:v>
                </c:pt>
                <c:pt idx="2677">
                  <c:v>4.3524243428051422E-13</c:v>
                </c:pt>
                <c:pt idx="2678">
                  <c:v>4.3510269760012112E-13</c:v>
                </c:pt>
                <c:pt idx="2679">
                  <c:v>4.3496937770921397E-13</c:v>
                </c:pt>
                <c:pt idx="2680">
                  <c:v>4.3484244641472417E-13</c:v>
                </c:pt>
                <c:pt idx="2681">
                  <c:v>4.3472187684885506E-13</c:v>
                </c:pt>
                <c:pt idx="2682">
                  <c:v>4.3460764346749248E-13</c:v>
                </c:pt>
                <c:pt idx="2683">
                  <c:v>4.3449972204859929E-13</c:v>
                </c:pt>
                <c:pt idx="2684">
                  <c:v>4.3439808969060388E-13</c:v>
                </c:pt>
                <c:pt idx="2685">
                  <c:v>4.3430272481077964E-13</c:v>
                </c:pt>
                <c:pt idx="2686">
                  <c:v>4.3421360714365923E-13</c:v>
                </c:pt>
                <c:pt idx="2687">
                  <c:v>4.3413071773947388E-13</c:v>
                </c:pt>
                <c:pt idx="2688">
                  <c:v>4.3405403896263689E-13</c:v>
                </c:pt>
                <c:pt idx="2689">
                  <c:v>4.3398355449029277E-13</c:v>
                </c:pt>
                <c:pt idx="2690">
                  <c:v>4.3391924931092397E-13</c:v>
                </c:pt>
                <c:pt idx="2691">
                  <c:v>4.3386110972303656E-13</c:v>
                </c:pt>
                <c:pt idx="2692">
                  <c:v>4.338091233339395E-13</c:v>
                </c:pt>
                <c:pt idx="2693">
                  <c:v>4.3376327905860614E-13</c:v>
                </c:pt>
                <c:pt idx="2694">
                  <c:v>4.3372356711864144E-13</c:v>
                </c:pt>
                <c:pt idx="2695">
                  <c:v>4.3368997904136338E-13</c:v>
                </c:pt>
                <c:pt idx="2696">
                  <c:v>4.3366250765897532E-13</c:v>
                </c:pt>
                <c:pt idx="2697">
                  <c:v>4.3364114710788796E-13</c:v>
                </c:pt>
                <c:pt idx="2698">
                  <c:v>4.3362589282812931E-13</c:v>
                </c:pt>
                <c:pt idx="2699">
                  <c:v>4.3361674156290246E-13</c:v>
                </c:pt>
                <c:pt idx="2700">
                  <c:v>4.3361369135825787E-13</c:v>
                </c:pt>
                <c:pt idx="2701">
                  <c:v>4.3361674156290246E-13</c:v>
                </c:pt>
                <c:pt idx="2702">
                  <c:v>4.3362589282812931E-13</c:v>
                </c:pt>
                <c:pt idx="2703">
                  <c:v>4.3364114710788776E-13</c:v>
                </c:pt>
                <c:pt idx="2704">
                  <c:v>4.3366250765897517E-13</c:v>
                </c:pt>
                <c:pt idx="2705">
                  <c:v>4.3368997904136327E-13</c:v>
                </c:pt>
                <c:pt idx="2706">
                  <c:v>4.3372356711864134E-13</c:v>
                </c:pt>
                <c:pt idx="2707">
                  <c:v>4.3376327905860584E-13</c:v>
                </c:pt>
                <c:pt idx="2708">
                  <c:v>4.338091233339394E-13</c:v>
                </c:pt>
                <c:pt idx="2709">
                  <c:v>4.3386110972303651E-13</c:v>
                </c:pt>
                <c:pt idx="2710">
                  <c:v>4.3391924931092382E-13</c:v>
                </c:pt>
                <c:pt idx="2711">
                  <c:v>4.3398355449029241E-13</c:v>
                </c:pt>
                <c:pt idx="2712">
                  <c:v>4.3405403896263653E-13</c:v>
                </c:pt>
                <c:pt idx="2713">
                  <c:v>4.3413071773947352E-13</c:v>
                </c:pt>
                <c:pt idx="2714">
                  <c:v>4.3421360714365903E-13</c:v>
                </c:pt>
                <c:pt idx="2715">
                  <c:v>4.3430272481077934E-13</c:v>
                </c:pt>
                <c:pt idx="2716">
                  <c:v>4.3439808969060373E-13</c:v>
                </c:pt>
                <c:pt idx="2717">
                  <c:v>4.3449972204859904E-13</c:v>
                </c:pt>
                <c:pt idx="2718">
                  <c:v>4.3460764346749208E-13</c:v>
                </c:pt>
                <c:pt idx="2719">
                  <c:v>4.347218768488547E-13</c:v>
                </c:pt>
                <c:pt idx="2720">
                  <c:v>4.3484244641472381E-13</c:v>
                </c:pt>
                <c:pt idx="2721">
                  <c:v>4.3496937770921351E-13</c:v>
                </c:pt>
                <c:pt idx="2722">
                  <c:v>4.3510269760012067E-13</c:v>
                </c:pt>
                <c:pt idx="2723">
                  <c:v>4.3524243428051376E-13</c:v>
                </c:pt>
                <c:pt idx="2724">
                  <c:v>4.3538861727026121E-13</c:v>
                </c:pt>
                <c:pt idx="2725">
                  <c:v>4.3554127741750851E-13</c:v>
                </c:pt>
                <c:pt idx="2726">
                  <c:v>4.3570044690007124E-13</c:v>
                </c:pt>
                <c:pt idx="2727">
                  <c:v>4.3586615922672095E-13</c:v>
                </c:pt>
                <c:pt idx="2728">
                  <c:v>4.3603844923834204E-13</c:v>
                </c:pt>
                <c:pt idx="2729">
                  <c:v>4.3621735310894805E-13</c:v>
                </c:pt>
                <c:pt idx="2730">
                  <c:v>4.3640290834651122E-13</c:v>
                </c:pt>
                <c:pt idx="2731">
                  <c:v>4.3659515379359004E-13</c:v>
                </c:pt>
                <c:pt idx="2732">
                  <c:v>4.3679412962773737E-13</c:v>
                </c:pt>
                <c:pt idx="2733">
                  <c:v>4.3699987736162547E-13</c:v>
                </c:pt>
                <c:pt idx="2734">
                  <c:v>4.3721243984289917E-13</c:v>
                </c:pt>
                <c:pt idx="2735">
                  <c:v>4.3743186125368696E-13</c:v>
                </c:pt>
                <c:pt idx="2736">
                  <c:v>4.3765818710975391E-13</c:v>
                </c:pt>
                <c:pt idx="2737">
                  <c:v>4.3789146425925822E-13</c:v>
                </c:pt>
                <c:pt idx="2738">
                  <c:v>4.3813174088106013E-13</c:v>
                </c:pt>
                <c:pt idx="2739">
                  <c:v>4.3837906648255482E-13</c:v>
                </c:pt>
                <c:pt idx="2740">
                  <c:v>4.3863349189697842E-13</c:v>
                </c:pt>
                <c:pt idx="2741">
                  <c:v>4.3889506928014412E-13</c:v>
                </c:pt>
                <c:pt idx="2742">
                  <c:v>4.3916385210655242E-13</c:v>
                </c:pt>
                <c:pt idx="2743">
                  <c:v>4.3943989516483835E-13</c:v>
                </c:pt>
                <c:pt idx="2744">
                  <c:v>4.3972325455248814E-13</c:v>
                </c:pt>
                <c:pt idx="2745">
                  <c:v>4.40013987669773E-13</c:v>
                </c:pt>
                <c:pt idx="2746">
                  <c:v>4.4031215321285119E-13</c:v>
                </c:pt>
                <c:pt idx="2747">
                  <c:v>4.4061781116595441E-13</c:v>
                </c:pt>
                <c:pt idx="2748">
                  <c:v>4.4093102279261321E-13</c:v>
                </c:pt>
                <c:pt idx="2749">
                  <c:v>4.4125185062584743E-13</c:v>
                </c:pt>
                <c:pt idx="2750">
                  <c:v>4.4158035845724258E-13</c:v>
                </c:pt>
                <c:pt idx="2751">
                  <c:v>4.4191661132483703E-13</c:v>
                </c:pt>
                <c:pt idx="2752">
                  <c:v>4.4226067549975796E-13</c:v>
                </c:pt>
                <c:pt idx="2753">
                  <c:v>4.4261261847150223E-13</c:v>
                </c:pt>
                <c:pt idx="2754">
                  <c:v>4.4297250893178226E-13</c:v>
                </c:pt>
                <c:pt idx="2755">
                  <c:v>4.4334041675685192E-13</c:v>
                </c:pt>
                <c:pt idx="2756">
                  <c:v>4.4371641298821145E-13</c:v>
                </c:pt>
                <c:pt idx="2757">
                  <c:v>4.4410056981158915E-13</c:v>
                </c:pt>
                <c:pt idx="2758">
                  <c:v>4.4449296053410587E-13</c:v>
                </c:pt>
                <c:pt idx="2759">
                  <c:v>4.448936595595018E-13</c:v>
                </c:pt>
                <c:pt idx="2760">
                  <c:v>4.4530274236132228E-13</c:v>
                </c:pt>
                <c:pt idx="2761">
                  <c:v>4.457202854539308E-13</c:v>
                </c:pt>
                <c:pt idx="2762">
                  <c:v>4.4614636636124501E-13</c:v>
                </c:pt>
                <c:pt idx="2763">
                  <c:v>4.4658106358304141E-13</c:v>
                </c:pt>
                <c:pt idx="2764">
                  <c:v>4.4702445655872123E-13</c:v>
                </c:pt>
                <c:pt idx="2765">
                  <c:v>4.4747662562836666E-13</c:v>
                </c:pt>
                <c:pt idx="2766">
                  <c:v>4.4793765199097261E-13</c:v>
                </c:pt>
                <c:pt idx="2767">
                  <c:v>4.4840761765967447E-13</c:v>
                </c:pt>
                <c:pt idx="2768">
                  <c:v>4.4888660541383342E-13</c:v>
                </c:pt>
                <c:pt idx="2769">
                  <c:v>4.4937469874779231E-13</c:v>
                </c:pt>
                <c:pt idx="2770">
                  <c:v>4.4987198181616193E-13</c:v>
                </c:pt>
                <c:pt idx="2771">
                  <c:v>4.5037853937542429E-13</c:v>
                </c:pt>
                <c:pt idx="2772">
                  <c:v>4.5089445672169021E-13</c:v>
                </c:pt>
                <c:pt idx="2773">
                  <c:v>4.5141981962442114E-13</c:v>
                </c:pt>
                <c:pt idx="2774">
                  <c:v>4.5195471425589043E-13</c:v>
                </c:pt>
                <c:pt idx="2775">
                  <c:v>4.5249922711621432E-13</c:v>
                </c:pt>
                <c:pt idx="2776">
                  <c:v>4.5305344495371151E-13</c:v>
                </c:pt>
                <c:pt idx="2777">
                  <c:v>4.5361745468037822E-13</c:v>
                </c:pt>
                <c:pt idx="2778">
                  <c:v>4.5419134328225716E-13</c:v>
                </c:pt>
                <c:pt idx="2779">
                  <c:v>4.5477519772445387E-13</c:v>
                </c:pt>
                <c:pt idx="2780">
                  <c:v>4.5536910485057075E-13</c:v>
                </c:pt>
                <c:pt idx="2781">
                  <c:v>4.5597315127629387E-13</c:v>
                </c:pt>
                <c:pt idx="2782">
                  <c:v>4.5658742327688353E-13</c:v>
                </c:pt>
                <c:pt idx="2783">
                  <c:v>4.572120066683085E-13</c:v>
                </c:pt>
                <c:pt idx="2784">
                  <c:v>4.5784698668173409E-13</c:v>
                </c:pt>
                <c:pt idx="2785">
                  <c:v>4.5849244783110618E-13</c:v>
                </c:pt>
                <c:pt idx="2786">
                  <c:v>4.5914847377353576E-13</c:v>
                </c:pt>
                <c:pt idx="2787">
                  <c:v>4.5981514716218321E-13</c:v>
                </c:pt>
                <c:pt idx="2788">
                  <c:v>4.6049254949136223E-13</c:v>
                </c:pt>
                <c:pt idx="2789">
                  <c:v>4.6118076093354721E-13</c:v>
                </c:pt>
                <c:pt idx="2790">
                  <c:v>4.6187986016798001E-13</c:v>
                </c:pt>
                <c:pt idx="2791">
                  <c:v>4.6258992420055246E-13</c:v>
                </c:pt>
                <c:pt idx="2792">
                  <c:v>4.6331102817466674E-13</c:v>
                </c:pt>
                <c:pt idx="2793">
                  <c:v>4.6404324517272941E-13</c:v>
                </c:pt>
                <c:pt idx="2794">
                  <c:v>4.6478664600797231E-13</c:v>
                </c:pt>
                <c:pt idx="2795">
                  <c:v>4.6554129900626517E-13</c:v>
                </c:pt>
                <c:pt idx="2796">
                  <c:v>4.6630726977759571E-13</c:v>
                </c:pt>
                <c:pt idx="2797">
                  <c:v>4.6708462097689976E-13</c:v>
                </c:pt>
                <c:pt idx="2798">
                  <c:v>4.6787341205389818E-13</c:v>
                </c:pt>
                <c:pt idx="2799">
                  <c:v>4.6867369899164359E-13</c:v>
                </c:pt>
                <c:pt idx="2800">
                  <c:v>4.6948553403344186E-13</c:v>
                </c:pt>
                <c:pt idx="2801">
                  <c:v>4.7030896539785062E-13</c:v>
                </c:pt>
                <c:pt idx="2802">
                  <c:v>4.7114403698144364E-13</c:v>
                </c:pt>
                <c:pt idx="2803">
                  <c:v>4.7199078804906319E-13</c:v>
                </c:pt>
                <c:pt idx="2804">
                  <c:v>4.7284925291126693E-13</c:v>
                </c:pt>
                <c:pt idx="2805">
                  <c:v>4.7371946058872116E-13</c:v>
                </c:pt>
                <c:pt idx="2806">
                  <c:v>4.7460143446328339E-13</c:v>
                </c:pt>
                <c:pt idx="2807">
                  <c:v>4.7549519191555503E-13</c:v>
                </c:pt>
                <c:pt idx="2808">
                  <c:v>4.7640074394870944E-13</c:v>
                </c:pt>
                <c:pt idx="2809">
                  <c:v>4.7731809479840249E-13</c:v>
                </c:pt>
                <c:pt idx="2810">
                  <c:v>4.7824724152864658E-13</c:v>
                </c:pt>
                <c:pt idx="2811">
                  <c:v>4.7918817361352418E-13</c:v>
                </c:pt>
                <c:pt idx="2812">
                  <c:v>4.8014087250467833E-13</c:v>
                </c:pt>
                <c:pt idx="2813">
                  <c:v>4.81105311184544E-13</c:v>
                </c:pt>
                <c:pt idx="2814">
                  <c:v>4.8208145370535548E-13</c:v>
                </c:pt>
                <c:pt idx="2815">
                  <c:v>4.8306925471399897E-13</c:v>
                </c:pt>
                <c:pt idx="2816">
                  <c:v>4.8406865896282556E-13</c:v>
                </c:pt>
                <c:pt idx="2817">
                  <c:v>4.8507960080665373E-13</c:v>
                </c:pt>
                <c:pt idx="2818">
                  <c:v>4.8610200368619384E-13</c:v>
                </c:pt>
                <c:pt idx="2819">
                  <c:v>4.8713577959825327E-13</c:v>
                </c:pt>
                <c:pt idx="2820">
                  <c:v>4.881808285531298E-13</c:v>
                </c:pt>
                <c:pt idx="2821">
                  <c:v>4.8923703801972958E-13</c:v>
                </c:pt>
                <c:pt idx="2822">
                  <c:v>4.9030428235897656E-13</c:v>
                </c:pt>
                <c:pt idx="2823">
                  <c:v>4.9138242224624683E-13</c:v>
                </c:pt>
                <c:pt idx="2824">
                  <c:v>4.9247130408364484E-13</c:v>
                </c:pt>
                <c:pt idx="2825">
                  <c:v>4.9357075940303813E-13</c:v>
                </c:pt>
                <c:pt idx="2826">
                  <c:v>4.9468060426091105E-13</c:v>
                </c:pt>
                <c:pt idx="2827">
                  <c:v>4.9580063862624693E-13</c:v>
                </c:pt>
                <c:pt idx="2828">
                  <c:v>4.9693064576273162E-13</c:v>
                </c:pt>
                <c:pt idx="2829">
                  <c:v>4.9807039160678053E-13</c:v>
                </c:pt>
                <c:pt idx="2830">
                  <c:v>4.9921962414299853E-13</c:v>
                </c:pt>
                <c:pt idx="2831">
                  <c:v>5.003780727788758E-13</c:v>
                </c:pt>
                <c:pt idx="2832">
                  <c:v>5.0154544772066133E-13</c:v>
                </c:pt>
                <c:pt idx="2833">
                  <c:v>5.0272143935255895E-13</c:v>
                </c:pt>
                <c:pt idx="2834">
                  <c:v>5.0390571762154427E-13</c:v>
                </c:pt>
                <c:pt idx="2835">
                  <c:v>5.0509793143030867E-13</c:v>
                </c:pt>
                <c:pt idx="2836">
                  <c:v>5.0629770804101098E-13</c:v>
                </c:pt>
                <c:pt idx="2837">
                  <c:v>5.0750465249272409E-13</c:v>
                </c:pt>
                <c:pt idx="2838">
                  <c:v>5.0871834703564473E-13</c:v>
                </c:pt>
                <c:pt idx="2839">
                  <c:v>5.0993835058535317E-13</c:v>
                </c:pt>
                <c:pt idx="2840">
                  <c:v>5.1116419820057987E-13</c:v>
                </c:pt>
                <c:pt idx="2841">
                  <c:v>5.1239540058817973E-13</c:v>
                </c:pt>
                <c:pt idx="2842">
                  <c:v>5.1363144363914521E-13</c:v>
                </c:pt>
                <c:pt idx="2843">
                  <c:v>5.1487178799973071E-13</c:v>
                </c:pt>
                <c:pt idx="2844">
                  <c:v>5.1611586868192558E-13</c:v>
                </c:pt>
                <c:pt idx="2845">
                  <c:v>5.1736309471767287E-13</c:v>
                </c:pt>
                <c:pt idx="2846">
                  <c:v>5.1861284886141464E-13</c:v>
                </c:pt>
                <c:pt idx="2847">
                  <c:v>5.1986448734566835E-13</c:v>
                </c:pt>
                <c:pt idx="2848">
                  <c:v>5.2111733969449217E-13</c:v>
                </c:pt>
                <c:pt idx="2849">
                  <c:v>5.2237070859977004E-13</c:v>
                </c:pt>
                <c:pt idx="2850">
                  <c:v>5.2362386986538405E-13</c:v>
                </c:pt>
                <c:pt idx="2851">
                  <c:v>5.2487607242434661E-13</c:v>
                </c:pt>
                <c:pt idx="2852">
                  <c:v>5.2612653843403102E-13</c:v>
                </c:pt>
                <c:pt idx="2853">
                  <c:v>5.2737446345461323E-13</c:v>
                </c:pt>
                <c:pt idx="2854">
                  <c:v>5.2861901671581582E-13</c:v>
                </c:pt>
                <c:pt idx="2855">
                  <c:v>5.2985934147693479E-13</c:v>
                </c:pt>
                <c:pt idx="2856">
                  <c:v>5.3109455548503041E-13</c:v>
                </c:pt>
                <c:pt idx="2857">
                  <c:v>5.3232375153598185E-13</c:v>
                </c:pt>
                <c:pt idx="2858">
                  <c:v>5.3354599814286168E-13</c:v>
                </c:pt>
                <c:pt idx="2859">
                  <c:v>5.3476034031584905E-13</c:v>
                </c:pt>
                <c:pt idx="2860">
                  <c:v>5.3596580045753416E-13</c:v>
                </c:pt>
                <c:pt idx="2861">
                  <c:v>5.3716137937708063E-13</c:v>
                </c:pt>
                <c:pt idx="2862">
                  <c:v>5.3834605742628452E-13</c:v>
                </c:pt>
                <c:pt idx="2863">
                  <c:v>5.3951879576003134E-13</c:v>
                </c:pt>
                <c:pt idx="2864">
                  <c:v>5.406785377230899E-13</c:v>
                </c:pt>
                <c:pt idx="2865">
                  <c:v>5.418242103645437E-13</c:v>
                </c:pt>
                <c:pt idx="2866">
                  <c:v>5.4295472608047905E-13</c:v>
                </c:pt>
                <c:pt idx="2867">
                  <c:v>5.4406898438477626E-13</c:v>
                </c:pt>
                <c:pt idx="2868">
                  <c:v>5.4516587380703676E-13</c:v>
                </c:pt>
                <c:pt idx="2869">
                  <c:v>5.4624427391584122E-13</c:v>
                </c:pt>
                <c:pt idx="2870">
                  <c:v>5.4730305746459432E-13</c:v>
                </c:pt>
                <c:pt idx="2871">
                  <c:v>5.4834109265626285E-13</c:v>
                </c:pt>
                <c:pt idx="2872">
                  <c:v>5.4935724552233424E-13</c:v>
                </c:pt>
                <c:pt idx="2873">
                  <c:v>5.5035038241028357E-13</c:v>
                </c:pt>
                <c:pt idx="2874">
                  <c:v>5.5131937257281334E-13</c:v>
                </c:pt>
                <c:pt idx="2875">
                  <c:v>5.5226309085106464E-13</c:v>
                </c:pt>
                <c:pt idx="2876">
                  <c:v>5.5318042044296458E-13</c:v>
                </c:pt>
                <c:pt idx="2877">
                  <c:v>5.540702557468134E-13</c:v>
                </c:pt>
                <c:pt idx="2878">
                  <c:v>5.5493150526923673E-13</c:v>
                </c:pt>
                <c:pt idx="2879">
                  <c:v>5.5576309458560127E-13</c:v>
                </c:pt>
                <c:pt idx="2880">
                  <c:v>5.5656396934011761E-13</c:v>
                </c:pt>
                <c:pt idx="2881">
                  <c:v>5.573330982719388E-13</c:v>
                </c:pt>
                <c:pt idx="2882">
                  <c:v>5.580694762528275E-13</c:v>
                </c:pt>
                <c:pt idx="2883">
                  <c:v>5.5877212732121467E-13</c:v>
                </c:pt>
                <c:pt idx="2884">
                  <c:v>5.5944010769691241E-13</c:v>
                </c:pt>
                <c:pt idx="2885">
                  <c:v>5.6007250876026323E-13</c:v>
                </c:pt>
                <c:pt idx="2886">
                  <c:v>5.6066845997911881E-13</c:v>
                </c:pt>
                <c:pt idx="2887">
                  <c:v>5.612271317668775E-13</c:v>
                </c:pt>
                <c:pt idx="2888">
                  <c:v>5.6174773825467943E-13</c:v>
                </c:pt>
                <c:pt idx="2889">
                  <c:v>5.6222953996097991E-13</c:v>
                </c:pt>
                <c:pt idx="2890">
                  <c:v>5.6267184634192776E-13</c:v>
                </c:pt>
                <c:pt idx="2891">
                  <c:v>5.6307401820638567E-13</c:v>
                </c:pt>
                <c:pt idx="2892">
                  <c:v>5.6343546997997312E-13</c:v>
                </c:pt>
                <c:pt idx="2893">
                  <c:v>5.6375567180324485E-13</c:v>
                </c:pt>
                <c:pt idx="2894">
                  <c:v>5.6403415144995143E-13</c:v>
                </c:pt>
                <c:pt idx="2895">
                  <c:v>5.6427049605239308E-13</c:v>
                </c:pt>
                <c:pt idx="2896">
                  <c:v>5.6446435362201437E-13</c:v>
                </c:pt>
                <c:pt idx="2897">
                  <c:v>5.6461543435467032E-13</c:v>
                </c:pt>
                <c:pt idx="2898">
                  <c:v>5.6472351171144197E-13</c:v>
                </c:pt>
                <c:pt idx="2899">
                  <c:v>5.6478842326734243E-13</c:v>
                </c:pt>
                <c:pt idx="2900">
                  <c:v>5.648100713219166E-13</c:v>
                </c:pt>
                <c:pt idx="2901">
                  <c:v>5.6478842326734284E-13</c:v>
                </c:pt>
                <c:pt idx="2902">
                  <c:v>5.6472351171144227E-13</c:v>
                </c:pt>
                <c:pt idx="2903">
                  <c:v>5.6461543435467083E-13</c:v>
                </c:pt>
                <c:pt idx="2904">
                  <c:v>5.6446435362201487E-13</c:v>
                </c:pt>
                <c:pt idx="2905">
                  <c:v>5.6427049605239388E-13</c:v>
                </c:pt>
                <c:pt idx="2906">
                  <c:v>5.6403415144995244E-13</c:v>
                </c:pt>
                <c:pt idx="2907">
                  <c:v>5.6375567180324616E-13</c:v>
                </c:pt>
                <c:pt idx="2908">
                  <c:v>5.6343546997997413E-13</c:v>
                </c:pt>
                <c:pt idx="2909">
                  <c:v>5.6307401820638738E-13</c:v>
                </c:pt>
                <c:pt idx="2910">
                  <c:v>5.6267184634192927E-13</c:v>
                </c:pt>
                <c:pt idx="2911">
                  <c:v>5.6222953996098193E-13</c:v>
                </c:pt>
                <c:pt idx="2912">
                  <c:v>5.6174773825468166E-13</c:v>
                </c:pt>
                <c:pt idx="2913">
                  <c:v>5.6122713176687942E-13</c:v>
                </c:pt>
                <c:pt idx="2914">
                  <c:v>5.6066845997912083E-13</c:v>
                </c:pt>
                <c:pt idx="2915">
                  <c:v>5.6007250876026555E-13</c:v>
                </c:pt>
                <c:pt idx="2916">
                  <c:v>5.5944010769691504E-13</c:v>
                </c:pt>
                <c:pt idx="2917">
                  <c:v>5.587721273212172E-13</c:v>
                </c:pt>
                <c:pt idx="2918">
                  <c:v>5.5806947625283013E-13</c:v>
                </c:pt>
                <c:pt idx="2919">
                  <c:v>5.5733309827194143E-13</c:v>
                </c:pt>
                <c:pt idx="2920">
                  <c:v>5.5656396934012044E-13</c:v>
                </c:pt>
                <c:pt idx="2921">
                  <c:v>5.557630945856045E-13</c:v>
                </c:pt>
                <c:pt idx="2922">
                  <c:v>5.5493150526924016E-13</c:v>
                </c:pt>
                <c:pt idx="2923">
                  <c:v>5.5407025574681663E-13</c:v>
                </c:pt>
                <c:pt idx="2924">
                  <c:v>5.5318042044296832E-13</c:v>
                </c:pt>
                <c:pt idx="2925">
                  <c:v>5.5226309085106848E-13</c:v>
                </c:pt>
                <c:pt idx="2926">
                  <c:v>5.5131937257281738E-13</c:v>
                </c:pt>
                <c:pt idx="2927">
                  <c:v>5.5035038241028741E-13</c:v>
                </c:pt>
                <c:pt idx="2928">
                  <c:v>5.4935724552233858E-13</c:v>
                </c:pt>
                <c:pt idx="2929">
                  <c:v>5.4834109265626719E-13</c:v>
                </c:pt>
                <c:pt idx="2930">
                  <c:v>5.4730305746459856E-13</c:v>
                </c:pt>
                <c:pt idx="2931">
                  <c:v>5.4624427391584566E-13</c:v>
                </c:pt>
                <c:pt idx="2932">
                  <c:v>5.451658738070411E-13</c:v>
                </c:pt>
                <c:pt idx="2933">
                  <c:v>5.440689843847805E-13</c:v>
                </c:pt>
                <c:pt idx="2934">
                  <c:v>5.429547260804837E-13</c:v>
                </c:pt>
                <c:pt idx="2935">
                  <c:v>5.4182421036454804E-13</c:v>
                </c:pt>
                <c:pt idx="2936">
                  <c:v>5.4067853772309424E-13</c:v>
                </c:pt>
                <c:pt idx="2937">
                  <c:v>5.3951879576003639E-13</c:v>
                </c:pt>
                <c:pt idx="2938">
                  <c:v>5.3834605742628947E-13</c:v>
                </c:pt>
                <c:pt idx="2939">
                  <c:v>5.3716137937708558E-13</c:v>
                </c:pt>
                <c:pt idx="2940">
                  <c:v>5.3596580045753891E-13</c:v>
                </c:pt>
                <c:pt idx="2941">
                  <c:v>5.347603403158542E-13</c:v>
                </c:pt>
                <c:pt idx="2942">
                  <c:v>5.3354599814286653E-13</c:v>
                </c:pt>
                <c:pt idx="2943">
                  <c:v>5.32323751535987E-13</c:v>
                </c:pt>
                <c:pt idx="2944">
                  <c:v>5.3109455548503556E-13</c:v>
                </c:pt>
                <c:pt idx="2945">
                  <c:v>5.2985934147693953E-13</c:v>
                </c:pt>
                <c:pt idx="2946">
                  <c:v>5.2861901671582066E-13</c:v>
                </c:pt>
                <c:pt idx="2947">
                  <c:v>5.2737446345461838E-13</c:v>
                </c:pt>
                <c:pt idx="2948">
                  <c:v>5.2612653843403627E-13</c:v>
                </c:pt>
                <c:pt idx="2949">
                  <c:v>5.2487607242435207E-13</c:v>
                </c:pt>
                <c:pt idx="2950">
                  <c:v>5.236238698653894E-13</c:v>
                </c:pt>
                <c:pt idx="2951">
                  <c:v>5.2237070859977498E-13</c:v>
                </c:pt>
                <c:pt idx="2952">
                  <c:v>5.2111733969449712E-13</c:v>
                </c:pt>
                <c:pt idx="2953">
                  <c:v>5.198644873456735E-13</c:v>
                </c:pt>
                <c:pt idx="2954">
                  <c:v>5.1861284886141969E-13</c:v>
                </c:pt>
                <c:pt idx="2955">
                  <c:v>5.1736309471767782E-13</c:v>
                </c:pt>
                <c:pt idx="2956">
                  <c:v>5.1611586868193043E-13</c:v>
                </c:pt>
                <c:pt idx="2957">
                  <c:v>5.1487178799973586E-13</c:v>
                </c:pt>
                <c:pt idx="2958">
                  <c:v>5.1363144363914975E-13</c:v>
                </c:pt>
                <c:pt idx="2959">
                  <c:v>5.1239540058818498E-13</c:v>
                </c:pt>
                <c:pt idx="2960">
                  <c:v>5.1116419820058492E-13</c:v>
                </c:pt>
                <c:pt idx="2961">
                  <c:v>5.0993835058535802E-13</c:v>
                </c:pt>
                <c:pt idx="2962">
                  <c:v>5.0871834703564978E-13</c:v>
                </c:pt>
                <c:pt idx="2963">
                  <c:v>5.0750465249272884E-13</c:v>
                </c:pt>
                <c:pt idx="2964">
                  <c:v>5.0629770804101542E-13</c:v>
                </c:pt>
                <c:pt idx="2965">
                  <c:v>5.0509793143031341E-13</c:v>
                </c:pt>
                <c:pt idx="2966">
                  <c:v>5.0390571762154881E-13</c:v>
                </c:pt>
                <c:pt idx="2967">
                  <c:v>5.02721439352564E-13</c:v>
                </c:pt>
                <c:pt idx="2968">
                  <c:v>5.0154544772066618E-13</c:v>
                </c:pt>
                <c:pt idx="2969">
                  <c:v>5.0037807277888034E-13</c:v>
                </c:pt>
                <c:pt idx="2970">
                  <c:v>4.9921962414300358E-13</c:v>
                </c:pt>
                <c:pt idx="2971">
                  <c:v>4.9807039160678537E-13</c:v>
                </c:pt>
                <c:pt idx="2972">
                  <c:v>4.9693064576273667E-13</c:v>
                </c:pt>
                <c:pt idx="2973">
                  <c:v>4.9580063862625147E-13</c:v>
                </c:pt>
                <c:pt idx="2974">
                  <c:v>4.9468060426091559E-13</c:v>
                </c:pt>
                <c:pt idx="2975">
                  <c:v>4.9357075940304257E-13</c:v>
                </c:pt>
                <c:pt idx="2976">
                  <c:v>4.9247130408364938E-13</c:v>
                </c:pt>
                <c:pt idx="2977">
                  <c:v>4.9138242224625128E-13</c:v>
                </c:pt>
                <c:pt idx="2978">
                  <c:v>4.903042823589807E-13</c:v>
                </c:pt>
                <c:pt idx="2979">
                  <c:v>4.8923703801973413E-13</c:v>
                </c:pt>
                <c:pt idx="2980">
                  <c:v>4.8818082855313425E-13</c:v>
                </c:pt>
                <c:pt idx="2981">
                  <c:v>4.8713577959825721E-13</c:v>
                </c:pt>
                <c:pt idx="2982">
                  <c:v>4.8610200368619809E-13</c:v>
                </c:pt>
                <c:pt idx="2983">
                  <c:v>4.8507960080665797E-13</c:v>
                </c:pt>
                <c:pt idx="2984">
                  <c:v>4.840686589628294E-13</c:v>
                </c:pt>
                <c:pt idx="2985">
                  <c:v>4.8306925471400311E-13</c:v>
                </c:pt>
                <c:pt idx="2986">
                  <c:v>4.8208145370535942E-13</c:v>
                </c:pt>
                <c:pt idx="2987">
                  <c:v>4.8110531118454784E-13</c:v>
                </c:pt>
                <c:pt idx="2988">
                  <c:v>4.8014087250468257E-13</c:v>
                </c:pt>
                <c:pt idx="2989">
                  <c:v>4.7918817361352782E-13</c:v>
                </c:pt>
                <c:pt idx="2990">
                  <c:v>4.7824724152865022E-13</c:v>
                </c:pt>
                <c:pt idx="2991">
                  <c:v>4.7731809479840603E-13</c:v>
                </c:pt>
                <c:pt idx="2992">
                  <c:v>4.7640074394871358E-13</c:v>
                </c:pt>
                <c:pt idx="2993">
                  <c:v>4.7549519191555876E-13</c:v>
                </c:pt>
                <c:pt idx="2994">
                  <c:v>4.7460143446328662E-13</c:v>
                </c:pt>
                <c:pt idx="2995">
                  <c:v>4.7371946058872449E-13</c:v>
                </c:pt>
                <c:pt idx="2996">
                  <c:v>4.7284925291127026E-13</c:v>
                </c:pt>
                <c:pt idx="2997">
                  <c:v>4.7199078804906652E-13</c:v>
                </c:pt>
                <c:pt idx="2998">
                  <c:v>4.7114403698144738E-13</c:v>
                </c:pt>
                <c:pt idx="2999">
                  <c:v>4.7030896539785436E-13</c:v>
                </c:pt>
                <c:pt idx="3000">
                  <c:v>4.6948553403344499E-13</c:v>
                </c:pt>
                <c:pt idx="3001">
                  <c:v>4.6867369899164661E-13</c:v>
                </c:pt>
                <c:pt idx="3002">
                  <c:v>4.6787341205390121E-13</c:v>
                </c:pt>
                <c:pt idx="3003">
                  <c:v>4.67084620976903E-13</c:v>
                </c:pt>
                <c:pt idx="3004">
                  <c:v>4.6630726977759884E-13</c:v>
                </c:pt>
                <c:pt idx="3005">
                  <c:v>4.655412990062681E-13</c:v>
                </c:pt>
                <c:pt idx="3006">
                  <c:v>4.6478664600797514E-13</c:v>
                </c:pt>
                <c:pt idx="3007">
                  <c:v>4.6404324517273264E-13</c:v>
                </c:pt>
                <c:pt idx="3008">
                  <c:v>4.6331102817466987E-13</c:v>
                </c:pt>
                <c:pt idx="3009">
                  <c:v>4.6258992420055519E-13</c:v>
                </c:pt>
                <c:pt idx="3010">
                  <c:v>4.6187986016798284E-13</c:v>
                </c:pt>
                <c:pt idx="3011">
                  <c:v>4.6118076093354993E-13</c:v>
                </c:pt>
                <c:pt idx="3012">
                  <c:v>4.6049254949136505E-13</c:v>
                </c:pt>
                <c:pt idx="3013">
                  <c:v>4.5981514716218554E-13</c:v>
                </c:pt>
                <c:pt idx="3014">
                  <c:v>4.5914847377353848E-13</c:v>
                </c:pt>
                <c:pt idx="3015">
                  <c:v>4.584924478311087E-13</c:v>
                </c:pt>
                <c:pt idx="3016">
                  <c:v>4.5784698668173631E-13</c:v>
                </c:pt>
                <c:pt idx="3017">
                  <c:v>4.5721200666831093E-13</c:v>
                </c:pt>
                <c:pt idx="3018">
                  <c:v>4.5658742327688595E-13</c:v>
                </c:pt>
                <c:pt idx="3019">
                  <c:v>4.5597315127629599E-13</c:v>
                </c:pt>
                <c:pt idx="3020">
                  <c:v>4.5536910485057327E-13</c:v>
                </c:pt>
                <c:pt idx="3021">
                  <c:v>4.5477519772445609E-13</c:v>
                </c:pt>
                <c:pt idx="3022">
                  <c:v>4.5419134328225943E-13</c:v>
                </c:pt>
                <c:pt idx="3023">
                  <c:v>4.5361745468038019E-13</c:v>
                </c:pt>
                <c:pt idx="3024">
                  <c:v>4.5305344495371384E-13</c:v>
                </c:pt>
                <c:pt idx="3025">
                  <c:v>4.5249922711621639E-13</c:v>
                </c:pt>
                <c:pt idx="3026">
                  <c:v>4.5195471425589245E-13</c:v>
                </c:pt>
                <c:pt idx="3027">
                  <c:v>4.5141981962442331E-13</c:v>
                </c:pt>
                <c:pt idx="3028">
                  <c:v>4.5089445672169223E-13</c:v>
                </c:pt>
                <c:pt idx="3029">
                  <c:v>4.5037853937542621E-13</c:v>
                </c:pt>
                <c:pt idx="3030">
                  <c:v>4.49871981816164E-13</c:v>
                </c:pt>
                <c:pt idx="3031">
                  <c:v>4.4937469874779423E-13</c:v>
                </c:pt>
                <c:pt idx="3032">
                  <c:v>4.4888660541383504E-13</c:v>
                </c:pt>
                <c:pt idx="3033">
                  <c:v>4.4840761765967633E-13</c:v>
                </c:pt>
                <c:pt idx="3034">
                  <c:v>4.4793765199097462E-13</c:v>
                </c:pt>
                <c:pt idx="3035">
                  <c:v>4.4747662562836863E-13</c:v>
                </c:pt>
                <c:pt idx="3036">
                  <c:v>4.4702445655872299E-13</c:v>
                </c:pt>
                <c:pt idx="3037">
                  <c:v>4.4658106358304343E-13</c:v>
                </c:pt>
                <c:pt idx="3038">
                  <c:v>4.4614636636124653E-13</c:v>
                </c:pt>
                <c:pt idx="3039">
                  <c:v>4.4572028545393246E-13</c:v>
                </c:pt>
                <c:pt idx="3040">
                  <c:v>4.45302742361324E-13</c:v>
                </c:pt>
                <c:pt idx="3041">
                  <c:v>4.4489365955950356E-13</c:v>
                </c:pt>
                <c:pt idx="3042">
                  <c:v>4.4449296053410738E-13</c:v>
                </c:pt>
                <c:pt idx="3043">
                  <c:v>4.4410056981159056E-13</c:v>
                </c:pt>
                <c:pt idx="3044">
                  <c:v>4.4371641298821342E-13</c:v>
                </c:pt>
                <c:pt idx="3045">
                  <c:v>4.4334041675685358E-13</c:v>
                </c:pt>
                <c:pt idx="3046">
                  <c:v>4.4297250893178393E-13</c:v>
                </c:pt>
                <c:pt idx="3047">
                  <c:v>4.4261261847150369E-13</c:v>
                </c:pt>
                <c:pt idx="3048">
                  <c:v>4.4226067549975922E-13</c:v>
                </c:pt>
                <c:pt idx="3049">
                  <c:v>4.4191661132483834E-13</c:v>
                </c:pt>
                <c:pt idx="3050">
                  <c:v>4.4158035845724405E-13</c:v>
                </c:pt>
                <c:pt idx="3051">
                  <c:v>4.4125185062584849E-13</c:v>
                </c:pt>
                <c:pt idx="3052">
                  <c:v>4.4093102279261432E-13</c:v>
                </c:pt>
                <c:pt idx="3053">
                  <c:v>4.4061781116595537E-13</c:v>
                </c:pt>
                <c:pt idx="3054">
                  <c:v>4.4031215321285245E-13</c:v>
                </c:pt>
                <c:pt idx="3055">
                  <c:v>4.4001398766977417E-13</c:v>
                </c:pt>
                <c:pt idx="3056">
                  <c:v>4.3972325455248915E-13</c:v>
                </c:pt>
                <c:pt idx="3057">
                  <c:v>4.3943989516483951E-13</c:v>
                </c:pt>
                <c:pt idx="3058">
                  <c:v>4.3916385210655348E-13</c:v>
                </c:pt>
                <c:pt idx="3059">
                  <c:v>4.3889506928014493E-13</c:v>
                </c:pt>
                <c:pt idx="3060">
                  <c:v>4.3863349189697938E-13</c:v>
                </c:pt>
                <c:pt idx="3061">
                  <c:v>4.3837906648255553E-13</c:v>
                </c:pt>
                <c:pt idx="3062">
                  <c:v>4.3813174088106129E-13</c:v>
                </c:pt>
                <c:pt idx="3063">
                  <c:v>4.3789146425925913E-13</c:v>
                </c:pt>
                <c:pt idx="3064">
                  <c:v>4.3765818710975482E-13</c:v>
                </c:pt>
                <c:pt idx="3065">
                  <c:v>4.3743186125368782E-13</c:v>
                </c:pt>
                <c:pt idx="3066">
                  <c:v>4.3721243984289998E-13</c:v>
                </c:pt>
                <c:pt idx="3067">
                  <c:v>4.3699987736162658E-13</c:v>
                </c:pt>
                <c:pt idx="3068">
                  <c:v>4.3679412962773803E-13</c:v>
                </c:pt>
                <c:pt idx="3069">
                  <c:v>4.3659515379359085E-13</c:v>
                </c:pt>
                <c:pt idx="3070">
                  <c:v>4.3640290834651193E-13</c:v>
                </c:pt>
                <c:pt idx="3071">
                  <c:v>4.3621735310894881E-13</c:v>
                </c:pt>
                <c:pt idx="3072">
                  <c:v>4.3603844923834295E-13</c:v>
                </c:pt>
                <c:pt idx="3073">
                  <c:v>4.3586615922672161E-13</c:v>
                </c:pt>
                <c:pt idx="3074">
                  <c:v>4.357004469000717E-13</c:v>
                </c:pt>
                <c:pt idx="3075">
                  <c:v>4.3554127741750911E-13</c:v>
                </c:pt>
                <c:pt idx="3076">
                  <c:v>4.3538861727026182E-13</c:v>
                </c:pt>
                <c:pt idx="3077">
                  <c:v>4.3524243428051432E-13</c:v>
                </c:pt>
                <c:pt idx="3078">
                  <c:v>4.3510269760012112E-13</c:v>
                </c:pt>
                <c:pt idx="3079">
                  <c:v>4.3496937770921397E-13</c:v>
                </c:pt>
                <c:pt idx="3080">
                  <c:v>4.3484244641472432E-13</c:v>
                </c:pt>
                <c:pt idx="3081">
                  <c:v>4.3472187684885511E-13</c:v>
                </c:pt>
                <c:pt idx="3082">
                  <c:v>4.3460764346749248E-13</c:v>
                </c:pt>
                <c:pt idx="3083">
                  <c:v>4.3449972204859929E-13</c:v>
                </c:pt>
                <c:pt idx="3084">
                  <c:v>4.3439808969060408E-13</c:v>
                </c:pt>
                <c:pt idx="3085">
                  <c:v>4.3430272481077964E-13</c:v>
                </c:pt>
                <c:pt idx="3086">
                  <c:v>4.3421360714365913E-13</c:v>
                </c:pt>
                <c:pt idx="3087">
                  <c:v>4.3413071773947388E-13</c:v>
                </c:pt>
                <c:pt idx="3088">
                  <c:v>4.3405403896263689E-13</c:v>
                </c:pt>
                <c:pt idx="3089">
                  <c:v>4.3398355449029277E-13</c:v>
                </c:pt>
                <c:pt idx="3090">
                  <c:v>4.3391924931092397E-13</c:v>
                </c:pt>
                <c:pt idx="3091">
                  <c:v>4.3386110972303666E-13</c:v>
                </c:pt>
                <c:pt idx="3092">
                  <c:v>4.338091233339396E-13</c:v>
                </c:pt>
                <c:pt idx="3093">
                  <c:v>4.3376327905860594E-13</c:v>
                </c:pt>
                <c:pt idx="3094">
                  <c:v>4.3372356711864134E-13</c:v>
                </c:pt>
                <c:pt idx="3095">
                  <c:v>4.3368997904136327E-13</c:v>
                </c:pt>
                <c:pt idx="3096">
                  <c:v>4.3366250765897532E-13</c:v>
                </c:pt>
                <c:pt idx="3097">
                  <c:v>4.3364114710788796E-13</c:v>
                </c:pt>
                <c:pt idx="3098">
                  <c:v>4.3362589282812931E-13</c:v>
                </c:pt>
                <c:pt idx="3099">
                  <c:v>4.3361674156290246E-13</c:v>
                </c:pt>
                <c:pt idx="3100">
                  <c:v>4.3361369135825787E-13</c:v>
                </c:pt>
                <c:pt idx="3101">
                  <c:v>4.3361674156290246E-13</c:v>
                </c:pt>
                <c:pt idx="3102">
                  <c:v>4.3362589282812931E-13</c:v>
                </c:pt>
                <c:pt idx="3103">
                  <c:v>4.3364114710788776E-13</c:v>
                </c:pt>
                <c:pt idx="3104">
                  <c:v>4.3366250765897517E-13</c:v>
                </c:pt>
                <c:pt idx="3105">
                  <c:v>4.3368997904136317E-13</c:v>
                </c:pt>
                <c:pt idx="3106">
                  <c:v>4.3372356711864134E-13</c:v>
                </c:pt>
                <c:pt idx="3107">
                  <c:v>4.3376327905860584E-13</c:v>
                </c:pt>
                <c:pt idx="3108">
                  <c:v>4.338091233339394E-13</c:v>
                </c:pt>
                <c:pt idx="3109">
                  <c:v>4.3386110972303651E-13</c:v>
                </c:pt>
                <c:pt idx="3110">
                  <c:v>4.3391924931092362E-13</c:v>
                </c:pt>
                <c:pt idx="3111">
                  <c:v>4.3398355449029241E-13</c:v>
                </c:pt>
                <c:pt idx="3112">
                  <c:v>4.3405403896263643E-13</c:v>
                </c:pt>
                <c:pt idx="3113">
                  <c:v>4.3413071773947347E-13</c:v>
                </c:pt>
                <c:pt idx="3114">
                  <c:v>4.3421360714365878E-13</c:v>
                </c:pt>
                <c:pt idx="3115">
                  <c:v>4.3430272481077934E-13</c:v>
                </c:pt>
                <c:pt idx="3116">
                  <c:v>4.3439808969060353E-13</c:v>
                </c:pt>
                <c:pt idx="3117">
                  <c:v>4.3449972204859893E-13</c:v>
                </c:pt>
                <c:pt idx="3118">
                  <c:v>4.3460764346749213E-13</c:v>
                </c:pt>
                <c:pt idx="3119">
                  <c:v>4.347218768488546E-13</c:v>
                </c:pt>
                <c:pt idx="3120">
                  <c:v>4.3484244641472381E-13</c:v>
                </c:pt>
                <c:pt idx="3121">
                  <c:v>4.3496937770921336E-13</c:v>
                </c:pt>
                <c:pt idx="3122">
                  <c:v>4.3510269760012067E-13</c:v>
                </c:pt>
                <c:pt idx="3123">
                  <c:v>4.3524243428051376E-13</c:v>
                </c:pt>
                <c:pt idx="3124">
                  <c:v>4.3538861727026121E-13</c:v>
                </c:pt>
                <c:pt idx="3125">
                  <c:v>4.355412774175083E-13</c:v>
                </c:pt>
                <c:pt idx="3126">
                  <c:v>4.3570044690007114E-13</c:v>
                </c:pt>
                <c:pt idx="3127">
                  <c:v>4.3586615922672085E-13</c:v>
                </c:pt>
                <c:pt idx="3128">
                  <c:v>4.3603844923834199E-13</c:v>
                </c:pt>
                <c:pt idx="3129">
                  <c:v>4.3621735310894805E-13</c:v>
                </c:pt>
                <c:pt idx="3130">
                  <c:v>4.3640290834651122E-13</c:v>
                </c:pt>
                <c:pt idx="3131">
                  <c:v>4.3659515379359004E-13</c:v>
                </c:pt>
                <c:pt idx="3132">
                  <c:v>4.3679412962773722E-13</c:v>
                </c:pt>
                <c:pt idx="3133">
                  <c:v>4.3699987736162547E-13</c:v>
                </c:pt>
                <c:pt idx="3134">
                  <c:v>4.3721243984289917E-13</c:v>
                </c:pt>
                <c:pt idx="3135">
                  <c:v>4.3743186125368686E-13</c:v>
                </c:pt>
                <c:pt idx="3136">
                  <c:v>4.3765818710975391E-13</c:v>
                </c:pt>
                <c:pt idx="3137">
                  <c:v>4.3789146425925822E-13</c:v>
                </c:pt>
                <c:pt idx="3138">
                  <c:v>4.3813174088106013E-13</c:v>
                </c:pt>
                <c:pt idx="3139">
                  <c:v>4.3837906648255467E-13</c:v>
                </c:pt>
                <c:pt idx="3140">
                  <c:v>4.3863349189697832E-13</c:v>
                </c:pt>
                <c:pt idx="3141">
                  <c:v>4.3889506928014392E-13</c:v>
                </c:pt>
                <c:pt idx="3142">
                  <c:v>4.3916385210655207E-13</c:v>
                </c:pt>
                <c:pt idx="3143">
                  <c:v>4.3943989516483835E-13</c:v>
                </c:pt>
                <c:pt idx="3144">
                  <c:v>4.3972325455248799E-13</c:v>
                </c:pt>
                <c:pt idx="3145">
                  <c:v>4.4001398766977295E-13</c:v>
                </c:pt>
                <c:pt idx="3146">
                  <c:v>4.4031215321285113E-13</c:v>
                </c:pt>
                <c:pt idx="3147">
                  <c:v>4.4061781116595441E-13</c:v>
                </c:pt>
                <c:pt idx="3148">
                  <c:v>4.4093102279261306E-13</c:v>
                </c:pt>
                <c:pt idx="3149">
                  <c:v>4.4125185062584733E-13</c:v>
                </c:pt>
                <c:pt idx="3150">
                  <c:v>4.4158035845724233E-13</c:v>
                </c:pt>
                <c:pt idx="3151">
                  <c:v>4.4191661132483672E-13</c:v>
                </c:pt>
                <c:pt idx="3152">
                  <c:v>4.4226067549975771E-13</c:v>
                </c:pt>
                <c:pt idx="3153">
                  <c:v>4.4261261847150198E-13</c:v>
                </c:pt>
                <c:pt idx="3154">
                  <c:v>4.4297250893178206E-13</c:v>
                </c:pt>
                <c:pt idx="3155">
                  <c:v>4.4334041675685192E-13</c:v>
                </c:pt>
                <c:pt idx="3156">
                  <c:v>4.4371641298821135E-13</c:v>
                </c:pt>
                <c:pt idx="3157">
                  <c:v>4.441005698115889E-13</c:v>
                </c:pt>
                <c:pt idx="3158">
                  <c:v>4.4449296053410571E-13</c:v>
                </c:pt>
                <c:pt idx="3159">
                  <c:v>4.4489365955950154E-13</c:v>
                </c:pt>
                <c:pt idx="3160">
                  <c:v>4.4530274236132203E-13</c:v>
                </c:pt>
                <c:pt idx="3161">
                  <c:v>4.4572028545393044E-13</c:v>
                </c:pt>
                <c:pt idx="3162">
                  <c:v>4.4614636636124486E-13</c:v>
                </c:pt>
                <c:pt idx="3163">
                  <c:v>4.4658106358304131E-13</c:v>
                </c:pt>
                <c:pt idx="3164">
                  <c:v>4.4702445655872123E-13</c:v>
                </c:pt>
                <c:pt idx="3165">
                  <c:v>4.4747662562836666E-13</c:v>
                </c:pt>
                <c:pt idx="3166">
                  <c:v>4.479376519909723E-13</c:v>
                </c:pt>
                <c:pt idx="3167">
                  <c:v>4.4840761765967432E-13</c:v>
                </c:pt>
                <c:pt idx="3168">
                  <c:v>4.4888660541383297E-13</c:v>
                </c:pt>
                <c:pt idx="3169">
                  <c:v>4.4937469874779211E-13</c:v>
                </c:pt>
                <c:pt idx="3170">
                  <c:v>4.4987198181616157E-13</c:v>
                </c:pt>
                <c:pt idx="3171">
                  <c:v>4.5037853937542404E-13</c:v>
                </c:pt>
                <c:pt idx="3172">
                  <c:v>4.5089445672169011E-13</c:v>
                </c:pt>
                <c:pt idx="3173">
                  <c:v>4.5141981962442094E-13</c:v>
                </c:pt>
                <c:pt idx="3174">
                  <c:v>4.5195471425589012E-13</c:v>
                </c:pt>
                <c:pt idx="3175">
                  <c:v>4.5249922711621406E-13</c:v>
                </c:pt>
                <c:pt idx="3176">
                  <c:v>4.5305344495371116E-13</c:v>
                </c:pt>
                <c:pt idx="3177">
                  <c:v>4.5361745468037807E-13</c:v>
                </c:pt>
                <c:pt idx="3178">
                  <c:v>4.5419134328225695E-13</c:v>
                </c:pt>
                <c:pt idx="3179">
                  <c:v>4.5477519772445356E-13</c:v>
                </c:pt>
                <c:pt idx="3180">
                  <c:v>4.5536910485057034E-13</c:v>
                </c:pt>
                <c:pt idx="3181">
                  <c:v>4.5597315127629357E-13</c:v>
                </c:pt>
                <c:pt idx="3182">
                  <c:v>4.5658742327688333E-13</c:v>
                </c:pt>
                <c:pt idx="3183">
                  <c:v>4.572120066683083E-13</c:v>
                </c:pt>
                <c:pt idx="3184">
                  <c:v>4.5784698668173358E-13</c:v>
                </c:pt>
                <c:pt idx="3185">
                  <c:v>4.5849244783110588E-13</c:v>
                </c:pt>
                <c:pt idx="3186">
                  <c:v>4.5914847377353525E-13</c:v>
                </c:pt>
                <c:pt idx="3187">
                  <c:v>4.5981514716218291E-13</c:v>
                </c:pt>
                <c:pt idx="3188">
                  <c:v>4.6049254949136192E-13</c:v>
                </c:pt>
                <c:pt idx="3189">
                  <c:v>4.6118076093354721E-13</c:v>
                </c:pt>
                <c:pt idx="3190">
                  <c:v>4.6187986016797971E-13</c:v>
                </c:pt>
                <c:pt idx="3191">
                  <c:v>4.6258992420055216E-13</c:v>
                </c:pt>
                <c:pt idx="3192">
                  <c:v>4.6331102817466604E-13</c:v>
                </c:pt>
                <c:pt idx="3193">
                  <c:v>4.6404324517272901E-13</c:v>
                </c:pt>
                <c:pt idx="3194">
                  <c:v>4.647866460079719E-13</c:v>
                </c:pt>
                <c:pt idx="3195">
                  <c:v>4.6554129900626487E-13</c:v>
                </c:pt>
                <c:pt idx="3196">
                  <c:v>4.663072697775953E-13</c:v>
                </c:pt>
                <c:pt idx="3197">
                  <c:v>4.6708462097689936E-13</c:v>
                </c:pt>
                <c:pt idx="3198">
                  <c:v>4.6787341205389788E-13</c:v>
                </c:pt>
                <c:pt idx="3199">
                  <c:v>4.6867369899164328E-13</c:v>
                </c:pt>
                <c:pt idx="3200">
                  <c:v>4.6948553403344155E-13</c:v>
                </c:pt>
                <c:pt idx="3201">
                  <c:v>4.7030896539785002E-13</c:v>
                </c:pt>
                <c:pt idx="3202">
                  <c:v>4.7114403698144324E-13</c:v>
                </c:pt>
                <c:pt idx="3203">
                  <c:v>4.7199078804906298E-13</c:v>
                </c:pt>
                <c:pt idx="3204">
                  <c:v>4.7284925291126643E-13</c:v>
                </c:pt>
                <c:pt idx="3205">
                  <c:v>4.7371946058872086E-13</c:v>
                </c:pt>
                <c:pt idx="3206">
                  <c:v>4.7460143446328299E-13</c:v>
                </c:pt>
                <c:pt idx="3207">
                  <c:v>4.7549519191555483E-13</c:v>
                </c:pt>
                <c:pt idx="3208">
                  <c:v>4.7640074394870934E-13</c:v>
                </c:pt>
                <c:pt idx="3209">
                  <c:v>4.7731809479840209E-13</c:v>
                </c:pt>
                <c:pt idx="3210">
                  <c:v>4.7824724152864588E-13</c:v>
                </c:pt>
                <c:pt idx="3211">
                  <c:v>4.7918817361352378E-13</c:v>
                </c:pt>
                <c:pt idx="3212">
                  <c:v>4.8014087250467802E-13</c:v>
                </c:pt>
                <c:pt idx="3213">
                  <c:v>4.8110531118454339E-13</c:v>
                </c:pt>
                <c:pt idx="3214">
                  <c:v>4.8208145370535518E-13</c:v>
                </c:pt>
                <c:pt idx="3215">
                  <c:v>4.8306925471399866E-13</c:v>
                </c:pt>
                <c:pt idx="3216">
                  <c:v>4.8406865896282516E-13</c:v>
                </c:pt>
                <c:pt idx="3217">
                  <c:v>4.8507960080665353E-13</c:v>
                </c:pt>
                <c:pt idx="3218">
                  <c:v>4.8610200368619314E-13</c:v>
                </c:pt>
                <c:pt idx="3219">
                  <c:v>4.8713577959825226E-13</c:v>
                </c:pt>
                <c:pt idx="3220">
                  <c:v>4.881808285531295E-13</c:v>
                </c:pt>
                <c:pt idx="3221">
                  <c:v>4.8923703801972928E-13</c:v>
                </c:pt>
                <c:pt idx="3222">
                  <c:v>4.9030428235897575E-13</c:v>
                </c:pt>
                <c:pt idx="3223">
                  <c:v>4.9138242224624633E-13</c:v>
                </c:pt>
                <c:pt idx="3224">
                  <c:v>4.9247130408364464E-13</c:v>
                </c:pt>
                <c:pt idx="3225">
                  <c:v>4.9357075940303803E-13</c:v>
                </c:pt>
                <c:pt idx="3226">
                  <c:v>4.9468060426091064E-13</c:v>
                </c:pt>
                <c:pt idx="3227">
                  <c:v>4.9580063862624612E-13</c:v>
                </c:pt>
                <c:pt idx="3228">
                  <c:v>4.9693064576273122E-13</c:v>
                </c:pt>
                <c:pt idx="3229">
                  <c:v>4.9807039160677992E-13</c:v>
                </c:pt>
                <c:pt idx="3230">
                  <c:v>4.9921962414299802E-13</c:v>
                </c:pt>
                <c:pt idx="3231">
                  <c:v>5.0037807277887539E-13</c:v>
                </c:pt>
                <c:pt idx="3232">
                  <c:v>5.0154544772066093E-13</c:v>
                </c:pt>
                <c:pt idx="3233">
                  <c:v>5.0272143935255865E-13</c:v>
                </c:pt>
                <c:pt idx="3234">
                  <c:v>5.0390571762154407E-13</c:v>
                </c:pt>
                <c:pt idx="3235">
                  <c:v>5.0509793143030837E-13</c:v>
                </c:pt>
                <c:pt idx="3236">
                  <c:v>5.0629770804100987E-13</c:v>
                </c:pt>
                <c:pt idx="3237">
                  <c:v>5.0750465249272369E-13</c:v>
                </c:pt>
                <c:pt idx="3238">
                  <c:v>5.0871834703564422E-13</c:v>
                </c:pt>
                <c:pt idx="3239">
                  <c:v>5.0993835058535236E-13</c:v>
                </c:pt>
                <c:pt idx="3240">
                  <c:v>5.1116419820057936E-13</c:v>
                </c:pt>
                <c:pt idx="3241">
                  <c:v>5.1239540058817902E-13</c:v>
                </c:pt>
                <c:pt idx="3242">
                  <c:v>5.13631443639145E-13</c:v>
                </c:pt>
                <c:pt idx="3243">
                  <c:v>5.1487178799973041E-13</c:v>
                </c:pt>
                <c:pt idx="3244">
                  <c:v>5.1611586868192538E-13</c:v>
                </c:pt>
                <c:pt idx="3245">
                  <c:v>5.1736309471767207E-13</c:v>
                </c:pt>
                <c:pt idx="3246">
                  <c:v>5.1861284886141424E-13</c:v>
                </c:pt>
                <c:pt idx="3247">
                  <c:v>5.1986448734566794E-13</c:v>
                </c:pt>
                <c:pt idx="3248">
                  <c:v>5.2111733969449157E-13</c:v>
                </c:pt>
                <c:pt idx="3249">
                  <c:v>5.2237070859976943E-13</c:v>
                </c:pt>
                <c:pt idx="3250">
                  <c:v>5.2362386986538374E-13</c:v>
                </c:pt>
                <c:pt idx="3251">
                  <c:v>5.2487607242434651E-13</c:v>
                </c:pt>
                <c:pt idx="3252">
                  <c:v>5.2612653843403062E-13</c:v>
                </c:pt>
                <c:pt idx="3253">
                  <c:v>5.2737446345461232E-13</c:v>
                </c:pt>
                <c:pt idx="3254">
                  <c:v>5.2861901671581501E-13</c:v>
                </c:pt>
                <c:pt idx="3255">
                  <c:v>5.2985934147693439E-13</c:v>
                </c:pt>
                <c:pt idx="3256">
                  <c:v>5.3109455548502981E-13</c:v>
                </c:pt>
                <c:pt idx="3257">
                  <c:v>5.3232375153598124E-13</c:v>
                </c:pt>
                <c:pt idx="3258">
                  <c:v>5.3354599814286108E-13</c:v>
                </c:pt>
                <c:pt idx="3259">
                  <c:v>5.3476034031584865E-13</c:v>
                </c:pt>
                <c:pt idx="3260">
                  <c:v>5.3596580045753366E-13</c:v>
                </c:pt>
                <c:pt idx="3261">
                  <c:v>5.3716137937708012E-13</c:v>
                </c:pt>
                <c:pt idx="3262">
                  <c:v>5.3834605742628392E-13</c:v>
                </c:pt>
                <c:pt idx="3263">
                  <c:v>5.3951879576003073E-13</c:v>
                </c:pt>
                <c:pt idx="3264">
                  <c:v>5.406785377230894E-13</c:v>
                </c:pt>
                <c:pt idx="3265">
                  <c:v>5.4182421036454289E-13</c:v>
                </c:pt>
                <c:pt idx="3266">
                  <c:v>5.4295472608047835E-13</c:v>
                </c:pt>
                <c:pt idx="3267">
                  <c:v>5.4406898438477576E-13</c:v>
                </c:pt>
                <c:pt idx="3268">
                  <c:v>5.4516587380703646E-13</c:v>
                </c:pt>
                <c:pt idx="3269">
                  <c:v>5.4624427391584102E-13</c:v>
                </c:pt>
                <c:pt idx="3270">
                  <c:v>5.4730305746459411E-13</c:v>
                </c:pt>
                <c:pt idx="3271">
                  <c:v>5.4834109265626214E-13</c:v>
                </c:pt>
                <c:pt idx="3272">
                  <c:v>5.4935724552233384E-13</c:v>
                </c:pt>
                <c:pt idx="3273">
                  <c:v>5.5035038241028317E-13</c:v>
                </c:pt>
                <c:pt idx="3274">
                  <c:v>5.5131937257281283E-13</c:v>
                </c:pt>
                <c:pt idx="3275">
                  <c:v>5.5226309085106414E-13</c:v>
                </c:pt>
                <c:pt idx="3276">
                  <c:v>5.5318042044296418E-13</c:v>
                </c:pt>
                <c:pt idx="3277">
                  <c:v>5.540702557468131E-13</c:v>
                </c:pt>
                <c:pt idx="3278">
                  <c:v>5.5493150526923653E-13</c:v>
                </c:pt>
                <c:pt idx="3279">
                  <c:v>5.5576309458560087E-13</c:v>
                </c:pt>
                <c:pt idx="3280">
                  <c:v>5.565639693401168E-13</c:v>
                </c:pt>
                <c:pt idx="3281">
                  <c:v>5.573330982719383E-13</c:v>
                </c:pt>
                <c:pt idx="3282">
                  <c:v>5.58069476252827E-13</c:v>
                </c:pt>
                <c:pt idx="3283">
                  <c:v>5.5877212732121447E-13</c:v>
                </c:pt>
                <c:pt idx="3284">
                  <c:v>5.5944010769691201E-13</c:v>
                </c:pt>
                <c:pt idx="3285">
                  <c:v>5.6007250876026313E-13</c:v>
                </c:pt>
                <c:pt idx="3286">
                  <c:v>5.6066845997911861E-13</c:v>
                </c:pt>
                <c:pt idx="3287">
                  <c:v>5.612271317668773E-13</c:v>
                </c:pt>
                <c:pt idx="3288">
                  <c:v>5.6174773825467923E-13</c:v>
                </c:pt>
                <c:pt idx="3289">
                  <c:v>5.6222953996097981E-13</c:v>
                </c:pt>
                <c:pt idx="3290">
                  <c:v>5.6267184634192745E-13</c:v>
                </c:pt>
                <c:pt idx="3291">
                  <c:v>5.6307401820638557E-13</c:v>
                </c:pt>
                <c:pt idx="3292">
                  <c:v>5.6343546997997292E-13</c:v>
                </c:pt>
                <c:pt idx="3293">
                  <c:v>5.6375567180324454E-13</c:v>
                </c:pt>
                <c:pt idx="3294">
                  <c:v>5.6403415144995143E-13</c:v>
                </c:pt>
                <c:pt idx="3295">
                  <c:v>5.6427049605239318E-13</c:v>
                </c:pt>
                <c:pt idx="3296">
                  <c:v>5.6446435362201437E-13</c:v>
                </c:pt>
                <c:pt idx="3297">
                  <c:v>5.6461543435467022E-13</c:v>
                </c:pt>
                <c:pt idx="3298">
                  <c:v>5.6472351171144197E-13</c:v>
                </c:pt>
                <c:pt idx="3299">
                  <c:v>5.6478842326734243E-13</c:v>
                </c:pt>
                <c:pt idx="3300">
                  <c:v>5.648100713219166E-13</c:v>
                </c:pt>
                <c:pt idx="3301">
                  <c:v>5.6478842326734294E-13</c:v>
                </c:pt>
                <c:pt idx="3302">
                  <c:v>5.6472351171144227E-13</c:v>
                </c:pt>
                <c:pt idx="3303">
                  <c:v>5.6461543435467072E-13</c:v>
                </c:pt>
                <c:pt idx="3304">
                  <c:v>5.6446435362201487E-13</c:v>
                </c:pt>
                <c:pt idx="3305">
                  <c:v>5.6427049605239398E-13</c:v>
                </c:pt>
                <c:pt idx="3306">
                  <c:v>5.6403415144995274E-13</c:v>
                </c:pt>
                <c:pt idx="3307">
                  <c:v>5.6375567180324646E-13</c:v>
                </c:pt>
                <c:pt idx="3308">
                  <c:v>5.6343546997997443E-13</c:v>
                </c:pt>
                <c:pt idx="3309">
                  <c:v>5.6307401820638738E-13</c:v>
                </c:pt>
                <c:pt idx="3310">
                  <c:v>5.6267184634192957E-13</c:v>
                </c:pt>
                <c:pt idx="3311">
                  <c:v>5.6222953996098213E-13</c:v>
                </c:pt>
                <c:pt idx="3312">
                  <c:v>5.6174773825468206E-13</c:v>
                </c:pt>
                <c:pt idx="3313">
                  <c:v>5.6122713176687942E-13</c:v>
                </c:pt>
                <c:pt idx="3314">
                  <c:v>5.6066845997912123E-13</c:v>
                </c:pt>
                <c:pt idx="3315">
                  <c:v>5.6007250876026606E-13</c:v>
                </c:pt>
                <c:pt idx="3316">
                  <c:v>5.5944010769691524E-13</c:v>
                </c:pt>
                <c:pt idx="3317">
                  <c:v>5.587721273212175E-13</c:v>
                </c:pt>
                <c:pt idx="3318">
                  <c:v>5.5806947625283043E-13</c:v>
                </c:pt>
                <c:pt idx="3319">
                  <c:v>5.5733309827194183E-13</c:v>
                </c:pt>
                <c:pt idx="3320">
                  <c:v>5.5656396934012054E-13</c:v>
                </c:pt>
                <c:pt idx="3321">
                  <c:v>5.5576309458560491E-13</c:v>
                </c:pt>
                <c:pt idx="3322">
                  <c:v>5.5493150526924016E-13</c:v>
                </c:pt>
                <c:pt idx="3323">
                  <c:v>5.5407025574681734E-13</c:v>
                </c:pt>
                <c:pt idx="3324">
                  <c:v>5.5318042044296862E-13</c:v>
                </c:pt>
                <c:pt idx="3325">
                  <c:v>5.5226309085106898E-13</c:v>
                </c:pt>
                <c:pt idx="3326">
                  <c:v>5.5131937257281778E-13</c:v>
                </c:pt>
                <c:pt idx="3327">
                  <c:v>5.5035038241028791E-13</c:v>
                </c:pt>
                <c:pt idx="3328">
                  <c:v>5.4935724552233889E-13</c:v>
                </c:pt>
                <c:pt idx="3329">
                  <c:v>5.4834109265626749E-13</c:v>
                </c:pt>
                <c:pt idx="3330">
                  <c:v>5.4730305746459896E-13</c:v>
                </c:pt>
                <c:pt idx="3331">
                  <c:v>5.4624427391584586E-13</c:v>
                </c:pt>
                <c:pt idx="3332">
                  <c:v>5.4516587380704161E-13</c:v>
                </c:pt>
                <c:pt idx="3333">
                  <c:v>5.4406898438478111E-13</c:v>
                </c:pt>
                <c:pt idx="3334">
                  <c:v>5.429547260804842E-13</c:v>
                </c:pt>
                <c:pt idx="3335">
                  <c:v>5.4182421036454855E-13</c:v>
                </c:pt>
                <c:pt idx="3336">
                  <c:v>5.4067853772309485E-13</c:v>
                </c:pt>
                <c:pt idx="3337">
                  <c:v>5.3951879576003669E-13</c:v>
                </c:pt>
                <c:pt idx="3338">
                  <c:v>5.3834605742628957E-13</c:v>
                </c:pt>
                <c:pt idx="3339">
                  <c:v>5.3716137937708588E-13</c:v>
                </c:pt>
                <c:pt idx="3340">
                  <c:v>5.3596580045753941E-13</c:v>
                </c:pt>
                <c:pt idx="3341">
                  <c:v>5.3476034031585511E-13</c:v>
                </c:pt>
                <c:pt idx="3342">
                  <c:v>5.3354599814286714E-13</c:v>
                </c:pt>
                <c:pt idx="3343">
                  <c:v>5.323237515359875E-13</c:v>
                </c:pt>
                <c:pt idx="3344">
                  <c:v>5.3109455548503617E-13</c:v>
                </c:pt>
                <c:pt idx="3345">
                  <c:v>5.2985934147694014E-13</c:v>
                </c:pt>
                <c:pt idx="3346">
                  <c:v>5.2861901671582107E-13</c:v>
                </c:pt>
                <c:pt idx="3347">
                  <c:v>5.2737446345461869E-13</c:v>
                </c:pt>
                <c:pt idx="3348">
                  <c:v>5.2612653843403627E-13</c:v>
                </c:pt>
                <c:pt idx="3349">
                  <c:v>5.2487607242435287E-13</c:v>
                </c:pt>
                <c:pt idx="3350">
                  <c:v>5.236238698653901E-13</c:v>
                </c:pt>
                <c:pt idx="3351">
                  <c:v>5.2237070859977549E-13</c:v>
                </c:pt>
                <c:pt idx="3352">
                  <c:v>5.2111733969449793E-13</c:v>
                </c:pt>
                <c:pt idx="3353">
                  <c:v>5.19864487345674E-13</c:v>
                </c:pt>
                <c:pt idx="3354">
                  <c:v>5.186128488614204E-13</c:v>
                </c:pt>
                <c:pt idx="3355">
                  <c:v>5.1736309471767813E-13</c:v>
                </c:pt>
                <c:pt idx="3356">
                  <c:v>5.1611586868193094E-13</c:v>
                </c:pt>
                <c:pt idx="3357">
                  <c:v>5.1487178799973607E-13</c:v>
                </c:pt>
                <c:pt idx="3358">
                  <c:v>5.1363144363915116E-13</c:v>
                </c:pt>
                <c:pt idx="3359">
                  <c:v>5.1239540058818548E-13</c:v>
                </c:pt>
                <c:pt idx="3360">
                  <c:v>5.1116419820058542E-13</c:v>
                </c:pt>
                <c:pt idx="3361">
                  <c:v>5.0993835058535842E-13</c:v>
                </c:pt>
                <c:pt idx="3362">
                  <c:v>5.0871834703565038E-13</c:v>
                </c:pt>
                <c:pt idx="3363">
                  <c:v>5.0750465249272924E-13</c:v>
                </c:pt>
                <c:pt idx="3364">
                  <c:v>5.0629770804101583E-13</c:v>
                </c:pt>
                <c:pt idx="3365">
                  <c:v>5.0509793143031362E-13</c:v>
                </c:pt>
                <c:pt idx="3366">
                  <c:v>5.0390571762154911E-13</c:v>
                </c:pt>
                <c:pt idx="3367">
                  <c:v>5.0272143935256451E-13</c:v>
                </c:pt>
                <c:pt idx="3368">
                  <c:v>5.0154544772066698E-13</c:v>
                </c:pt>
                <c:pt idx="3369">
                  <c:v>5.0037807277888115E-13</c:v>
                </c:pt>
                <c:pt idx="3370">
                  <c:v>4.9921962414300398E-13</c:v>
                </c:pt>
                <c:pt idx="3371">
                  <c:v>4.9807039160678588E-13</c:v>
                </c:pt>
                <c:pt idx="3372">
                  <c:v>4.9693064576273698E-13</c:v>
                </c:pt>
                <c:pt idx="3373">
                  <c:v>4.9580063862625177E-13</c:v>
                </c:pt>
                <c:pt idx="3374">
                  <c:v>4.94680604260916E-13</c:v>
                </c:pt>
                <c:pt idx="3375">
                  <c:v>4.9357075940304318E-13</c:v>
                </c:pt>
                <c:pt idx="3376">
                  <c:v>4.9247130408364999E-13</c:v>
                </c:pt>
                <c:pt idx="3377">
                  <c:v>4.9138242224625198E-13</c:v>
                </c:pt>
                <c:pt idx="3378">
                  <c:v>4.9030428235898131E-13</c:v>
                </c:pt>
                <c:pt idx="3379">
                  <c:v>4.8923703801973443E-13</c:v>
                </c:pt>
                <c:pt idx="3380">
                  <c:v>4.8818082855313475E-13</c:v>
                </c:pt>
                <c:pt idx="3381">
                  <c:v>4.8713577959825741E-13</c:v>
                </c:pt>
                <c:pt idx="3382">
                  <c:v>4.8610200368619839E-13</c:v>
                </c:pt>
                <c:pt idx="3383">
                  <c:v>4.8507960080665827E-13</c:v>
                </c:pt>
                <c:pt idx="3384">
                  <c:v>4.8406865896283011E-13</c:v>
                </c:pt>
                <c:pt idx="3385">
                  <c:v>4.8306925471400381E-13</c:v>
                </c:pt>
                <c:pt idx="3386">
                  <c:v>4.8208145370535983E-13</c:v>
                </c:pt>
                <c:pt idx="3387">
                  <c:v>4.8110531118454814E-13</c:v>
                </c:pt>
                <c:pt idx="3388">
                  <c:v>4.8014087250468307E-13</c:v>
                </c:pt>
                <c:pt idx="3389">
                  <c:v>4.7918817361352822E-13</c:v>
                </c:pt>
                <c:pt idx="3390">
                  <c:v>4.7824724152865022E-13</c:v>
                </c:pt>
                <c:pt idx="3391">
                  <c:v>4.7731809479840633E-13</c:v>
                </c:pt>
                <c:pt idx="3392">
                  <c:v>4.7640074394871368E-13</c:v>
                </c:pt>
                <c:pt idx="3393">
                  <c:v>4.7549519191555937E-13</c:v>
                </c:pt>
                <c:pt idx="3394">
                  <c:v>4.7460143446328733E-13</c:v>
                </c:pt>
                <c:pt idx="3395">
                  <c:v>4.737194605887249E-13</c:v>
                </c:pt>
                <c:pt idx="3396">
                  <c:v>4.7284925291127067E-13</c:v>
                </c:pt>
                <c:pt idx="3397">
                  <c:v>4.7199078804906692E-13</c:v>
                </c:pt>
                <c:pt idx="3398">
                  <c:v>4.7114403698144758E-13</c:v>
                </c:pt>
                <c:pt idx="3399">
                  <c:v>4.7030896539785446E-13</c:v>
                </c:pt>
                <c:pt idx="3400">
                  <c:v>4.6948553403344519E-13</c:v>
                </c:pt>
                <c:pt idx="3401">
                  <c:v>4.6867369899164732E-13</c:v>
                </c:pt>
                <c:pt idx="3402">
                  <c:v>4.6787341205390171E-13</c:v>
                </c:pt>
                <c:pt idx="3403">
                  <c:v>4.670846209769034E-13</c:v>
                </c:pt>
                <c:pt idx="3404">
                  <c:v>4.6630726977759904E-13</c:v>
                </c:pt>
                <c:pt idx="3405">
                  <c:v>4.6554129900626851E-13</c:v>
                </c:pt>
                <c:pt idx="3406">
                  <c:v>4.6478664600797544E-13</c:v>
                </c:pt>
                <c:pt idx="3407">
                  <c:v>4.6404324517273275E-13</c:v>
                </c:pt>
                <c:pt idx="3408">
                  <c:v>4.6331102817466987E-13</c:v>
                </c:pt>
                <c:pt idx="3409">
                  <c:v>4.6258992420055519E-13</c:v>
                </c:pt>
                <c:pt idx="3410">
                  <c:v>4.6187986016798324E-13</c:v>
                </c:pt>
                <c:pt idx="3411">
                  <c:v>4.6118076093355024E-13</c:v>
                </c:pt>
                <c:pt idx="3412">
                  <c:v>4.6049254949136536E-13</c:v>
                </c:pt>
                <c:pt idx="3413">
                  <c:v>4.5981514716218604E-13</c:v>
                </c:pt>
                <c:pt idx="3414">
                  <c:v>4.5914847377353858E-13</c:v>
                </c:pt>
                <c:pt idx="3415">
                  <c:v>4.5849244783110901E-13</c:v>
                </c:pt>
                <c:pt idx="3416">
                  <c:v>4.5784698668173651E-13</c:v>
                </c:pt>
                <c:pt idx="3417">
                  <c:v>4.5721200666831123E-13</c:v>
                </c:pt>
                <c:pt idx="3418">
                  <c:v>4.5658742327688616E-13</c:v>
                </c:pt>
                <c:pt idx="3419">
                  <c:v>4.5597315127629649E-13</c:v>
                </c:pt>
                <c:pt idx="3420">
                  <c:v>4.5536910485057368E-13</c:v>
                </c:pt>
                <c:pt idx="3421">
                  <c:v>4.5477519772445609E-13</c:v>
                </c:pt>
                <c:pt idx="3422">
                  <c:v>4.5419134328225973E-13</c:v>
                </c:pt>
                <c:pt idx="3423">
                  <c:v>4.5361745468038055E-13</c:v>
                </c:pt>
                <c:pt idx="3424">
                  <c:v>4.5305344495371409E-13</c:v>
                </c:pt>
                <c:pt idx="3425">
                  <c:v>4.5249922711621654E-13</c:v>
                </c:pt>
                <c:pt idx="3426">
                  <c:v>4.5195471425589245E-13</c:v>
                </c:pt>
                <c:pt idx="3427">
                  <c:v>4.5141981962442362E-13</c:v>
                </c:pt>
                <c:pt idx="3428">
                  <c:v>4.5089445672169243E-13</c:v>
                </c:pt>
                <c:pt idx="3429">
                  <c:v>4.5037853937542652E-13</c:v>
                </c:pt>
                <c:pt idx="3430">
                  <c:v>4.4987198181616425E-13</c:v>
                </c:pt>
                <c:pt idx="3431">
                  <c:v>4.4937469874779443E-13</c:v>
                </c:pt>
                <c:pt idx="3432">
                  <c:v>4.4888660541383509E-13</c:v>
                </c:pt>
                <c:pt idx="3433">
                  <c:v>4.4840761765967644E-13</c:v>
                </c:pt>
                <c:pt idx="3434">
                  <c:v>4.4793765199097473E-13</c:v>
                </c:pt>
                <c:pt idx="3435">
                  <c:v>4.4747662562836878E-13</c:v>
                </c:pt>
                <c:pt idx="3436">
                  <c:v>4.4702445655872335E-13</c:v>
                </c:pt>
                <c:pt idx="3437">
                  <c:v>4.4658106358304363E-13</c:v>
                </c:pt>
                <c:pt idx="3438">
                  <c:v>4.4614636636124668E-13</c:v>
                </c:pt>
                <c:pt idx="3439">
                  <c:v>4.4572028545393266E-13</c:v>
                </c:pt>
                <c:pt idx="3440">
                  <c:v>4.4530274236132415E-13</c:v>
                </c:pt>
                <c:pt idx="3441">
                  <c:v>4.4489365955950387E-13</c:v>
                </c:pt>
                <c:pt idx="3442">
                  <c:v>4.4449296053410768E-13</c:v>
                </c:pt>
                <c:pt idx="3443">
                  <c:v>4.4410056981159077E-13</c:v>
                </c:pt>
                <c:pt idx="3444">
                  <c:v>4.4371641298821342E-13</c:v>
                </c:pt>
                <c:pt idx="3445">
                  <c:v>4.4334041675685383E-13</c:v>
                </c:pt>
                <c:pt idx="3446">
                  <c:v>4.4297250893178413E-13</c:v>
                </c:pt>
                <c:pt idx="3447">
                  <c:v>4.4261261847150374E-13</c:v>
                </c:pt>
                <c:pt idx="3448">
                  <c:v>4.4226067549975932E-13</c:v>
                </c:pt>
                <c:pt idx="3449">
                  <c:v>4.4191661132483844E-13</c:v>
                </c:pt>
                <c:pt idx="3450">
                  <c:v>4.415803584572441E-13</c:v>
                </c:pt>
                <c:pt idx="3451">
                  <c:v>4.4125185062584894E-13</c:v>
                </c:pt>
                <c:pt idx="3452">
                  <c:v>4.4093102279261447E-13</c:v>
                </c:pt>
                <c:pt idx="3453">
                  <c:v>4.4061781116595537E-13</c:v>
                </c:pt>
                <c:pt idx="3454">
                  <c:v>4.4031215321285245E-13</c:v>
                </c:pt>
                <c:pt idx="3455">
                  <c:v>4.4001398766977417E-13</c:v>
                </c:pt>
                <c:pt idx="3456">
                  <c:v>4.397232545524892E-13</c:v>
                </c:pt>
                <c:pt idx="3457">
                  <c:v>4.3943989516483966E-13</c:v>
                </c:pt>
                <c:pt idx="3458">
                  <c:v>4.3916385210655363E-13</c:v>
                </c:pt>
                <c:pt idx="3459">
                  <c:v>4.3889506928014508E-13</c:v>
                </c:pt>
                <c:pt idx="3460">
                  <c:v>4.3863349189697938E-13</c:v>
                </c:pt>
                <c:pt idx="3461">
                  <c:v>4.3837906648255563E-13</c:v>
                </c:pt>
                <c:pt idx="3462">
                  <c:v>4.3813174088106144E-13</c:v>
                </c:pt>
                <c:pt idx="3463">
                  <c:v>4.3789146425925923E-13</c:v>
                </c:pt>
                <c:pt idx="3464">
                  <c:v>4.3765818710975471E-13</c:v>
                </c:pt>
                <c:pt idx="3465">
                  <c:v>4.3743186125368792E-13</c:v>
                </c:pt>
                <c:pt idx="3466">
                  <c:v>4.3721243984289998E-13</c:v>
                </c:pt>
                <c:pt idx="3467">
                  <c:v>4.3699987736162663E-13</c:v>
                </c:pt>
                <c:pt idx="3468">
                  <c:v>4.3679412962773808E-13</c:v>
                </c:pt>
                <c:pt idx="3469">
                  <c:v>4.3659515379359105E-13</c:v>
                </c:pt>
                <c:pt idx="3470">
                  <c:v>4.3640290834651193E-13</c:v>
                </c:pt>
                <c:pt idx="3471">
                  <c:v>4.3621735310894886E-13</c:v>
                </c:pt>
                <c:pt idx="3472">
                  <c:v>4.3603844923834305E-13</c:v>
                </c:pt>
                <c:pt idx="3473">
                  <c:v>4.3586615922672161E-13</c:v>
                </c:pt>
                <c:pt idx="3474">
                  <c:v>4.3570044690007185E-13</c:v>
                </c:pt>
                <c:pt idx="3475">
                  <c:v>4.3554127741750911E-13</c:v>
                </c:pt>
                <c:pt idx="3476">
                  <c:v>4.3538861727026182E-13</c:v>
                </c:pt>
                <c:pt idx="3477">
                  <c:v>4.3524243428051432E-13</c:v>
                </c:pt>
                <c:pt idx="3478">
                  <c:v>4.3510269760012117E-13</c:v>
                </c:pt>
                <c:pt idx="3479">
                  <c:v>4.3496937770921397E-13</c:v>
                </c:pt>
                <c:pt idx="3480">
                  <c:v>4.3484244641472432E-13</c:v>
                </c:pt>
                <c:pt idx="3481">
                  <c:v>4.3472187684885511E-13</c:v>
                </c:pt>
                <c:pt idx="3482">
                  <c:v>4.3460764346749258E-13</c:v>
                </c:pt>
                <c:pt idx="3483">
                  <c:v>4.3449972204859939E-13</c:v>
                </c:pt>
                <c:pt idx="3484">
                  <c:v>4.3439808969060408E-13</c:v>
                </c:pt>
                <c:pt idx="3485">
                  <c:v>4.3430272481077979E-13</c:v>
                </c:pt>
                <c:pt idx="3486">
                  <c:v>4.3421360714365923E-13</c:v>
                </c:pt>
                <c:pt idx="3487">
                  <c:v>4.3413071773947388E-13</c:v>
                </c:pt>
                <c:pt idx="3488">
                  <c:v>4.3405403896263689E-13</c:v>
                </c:pt>
                <c:pt idx="3489">
                  <c:v>4.3398355449029277E-13</c:v>
                </c:pt>
                <c:pt idx="3490">
                  <c:v>4.3391924931092397E-13</c:v>
                </c:pt>
                <c:pt idx="3491">
                  <c:v>4.3386110972303666E-13</c:v>
                </c:pt>
                <c:pt idx="3492">
                  <c:v>4.338091233339395E-13</c:v>
                </c:pt>
                <c:pt idx="3493">
                  <c:v>4.3376327905860614E-13</c:v>
                </c:pt>
                <c:pt idx="3494">
                  <c:v>4.3372356711864144E-13</c:v>
                </c:pt>
                <c:pt idx="3495">
                  <c:v>4.3368997904136338E-13</c:v>
                </c:pt>
                <c:pt idx="3496">
                  <c:v>4.3366250765897532E-13</c:v>
                </c:pt>
                <c:pt idx="3497">
                  <c:v>4.3364114710788796E-13</c:v>
                </c:pt>
                <c:pt idx="3498">
                  <c:v>4.3362589282812931E-13</c:v>
                </c:pt>
                <c:pt idx="3499">
                  <c:v>4.3361674156290246E-13</c:v>
                </c:pt>
                <c:pt idx="3500">
                  <c:v>4.3361369135825787E-13</c:v>
                </c:pt>
                <c:pt idx="3501">
                  <c:v>4.3361674156290246E-13</c:v>
                </c:pt>
                <c:pt idx="3502">
                  <c:v>4.3362589282812931E-13</c:v>
                </c:pt>
                <c:pt idx="3503">
                  <c:v>4.3364114710788786E-13</c:v>
                </c:pt>
                <c:pt idx="3504">
                  <c:v>4.3366250765897507E-13</c:v>
                </c:pt>
                <c:pt idx="3505">
                  <c:v>4.3368997904136317E-13</c:v>
                </c:pt>
                <c:pt idx="3506">
                  <c:v>4.3372356711864134E-13</c:v>
                </c:pt>
                <c:pt idx="3507">
                  <c:v>4.3376327905860578E-13</c:v>
                </c:pt>
                <c:pt idx="3508">
                  <c:v>4.338091233339394E-13</c:v>
                </c:pt>
                <c:pt idx="3509">
                  <c:v>4.3386110972303651E-13</c:v>
                </c:pt>
                <c:pt idx="3510">
                  <c:v>4.3391924931092362E-13</c:v>
                </c:pt>
                <c:pt idx="3511">
                  <c:v>4.3398355449029221E-13</c:v>
                </c:pt>
                <c:pt idx="3512">
                  <c:v>4.3405403896263643E-13</c:v>
                </c:pt>
                <c:pt idx="3513">
                  <c:v>4.3413071773947362E-13</c:v>
                </c:pt>
                <c:pt idx="3514">
                  <c:v>4.3421360714365878E-13</c:v>
                </c:pt>
                <c:pt idx="3515">
                  <c:v>4.3430272481077934E-13</c:v>
                </c:pt>
                <c:pt idx="3516">
                  <c:v>4.3439808969060353E-13</c:v>
                </c:pt>
                <c:pt idx="3517">
                  <c:v>4.3449972204859893E-13</c:v>
                </c:pt>
                <c:pt idx="3518">
                  <c:v>4.3460764346749198E-13</c:v>
                </c:pt>
                <c:pt idx="3519">
                  <c:v>4.347218768488545E-13</c:v>
                </c:pt>
                <c:pt idx="3520">
                  <c:v>4.3484244641472381E-13</c:v>
                </c:pt>
                <c:pt idx="3521">
                  <c:v>4.3496937770921326E-13</c:v>
                </c:pt>
                <c:pt idx="3522">
                  <c:v>4.3510269760012047E-13</c:v>
                </c:pt>
                <c:pt idx="3523">
                  <c:v>4.3524243428051366E-13</c:v>
                </c:pt>
                <c:pt idx="3524">
                  <c:v>4.3538861727026086E-13</c:v>
                </c:pt>
                <c:pt idx="3525">
                  <c:v>4.355412774175083E-13</c:v>
                </c:pt>
                <c:pt idx="3526">
                  <c:v>4.3570044690007099E-13</c:v>
                </c:pt>
                <c:pt idx="3527">
                  <c:v>4.3586615922672095E-13</c:v>
                </c:pt>
                <c:pt idx="3528">
                  <c:v>4.3603844923834199E-13</c:v>
                </c:pt>
                <c:pt idx="3529">
                  <c:v>4.362173531089479E-13</c:v>
                </c:pt>
                <c:pt idx="3530">
                  <c:v>4.3640290834651087E-13</c:v>
                </c:pt>
                <c:pt idx="3531">
                  <c:v>4.3659515379358999E-13</c:v>
                </c:pt>
                <c:pt idx="3532">
                  <c:v>4.3679412962773712E-13</c:v>
                </c:pt>
                <c:pt idx="3533">
                  <c:v>4.3699987736162547E-13</c:v>
                </c:pt>
                <c:pt idx="3534">
                  <c:v>4.3721243984289902E-13</c:v>
                </c:pt>
                <c:pt idx="3535">
                  <c:v>4.3743186125368676E-13</c:v>
                </c:pt>
                <c:pt idx="3536">
                  <c:v>4.3765818710975376E-13</c:v>
                </c:pt>
                <c:pt idx="3537">
                  <c:v>4.3789146425925807E-13</c:v>
                </c:pt>
                <c:pt idx="3538">
                  <c:v>4.3813174088106013E-13</c:v>
                </c:pt>
                <c:pt idx="3539">
                  <c:v>4.3837906648255457E-13</c:v>
                </c:pt>
                <c:pt idx="3540">
                  <c:v>4.3863349189697832E-13</c:v>
                </c:pt>
                <c:pt idx="3541">
                  <c:v>4.3889506928014382E-13</c:v>
                </c:pt>
                <c:pt idx="3542">
                  <c:v>4.3916385210655207E-13</c:v>
                </c:pt>
                <c:pt idx="3543">
                  <c:v>4.394398951648382E-13</c:v>
                </c:pt>
                <c:pt idx="3544">
                  <c:v>4.3972325455248789E-13</c:v>
                </c:pt>
                <c:pt idx="3545">
                  <c:v>4.4001398766977275E-13</c:v>
                </c:pt>
                <c:pt idx="3546">
                  <c:v>4.4031215321285113E-13</c:v>
                </c:pt>
                <c:pt idx="3547">
                  <c:v>4.4061781116595406E-13</c:v>
                </c:pt>
                <c:pt idx="3548">
                  <c:v>4.4093102279261306E-13</c:v>
                </c:pt>
                <c:pt idx="3549">
                  <c:v>4.4125185062584733E-13</c:v>
                </c:pt>
                <c:pt idx="3550">
                  <c:v>4.4158035845724223E-13</c:v>
                </c:pt>
                <c:pt idx="3551">
                  <c:v>4.4191661132483657E-13</c:v>
                </c:pt>
                <c:pt idx="3552">
                  <c:v>4.4226067549975771E-13</c:v>
                </c:pt>
                <c:pt idx="3553">
                  <c:v>4.4261261847150188E-13</c:v>
                </c:pt>
                <c:pt idx="3554">
                  <c:v>4.4297250893178196E-13</c:v>
                </c:pt>
                <c:pt idx="3555">
                  <c:v>4.4334041675685182E-13</c:v>
                </c:pt>
                <c:pt idx="3556">
                  <c:v>4.437164129882113E-13</c:v>
                </c:pt>
                <c:pt idx="3557">
                  <c:v>4.441005698115889E-13</c:v>
                </c:pt>
                <c:pt idx="3558">
                  <c:v>4.4449296053410546E-13</c:v>
                </c:pt>
                <c:pt idx="3559">
                  <c:v>4.4489365955950134E-13</c:v>
                </c:pt>
                <c:pt idx="3560">
                  <c:v>4.4530274236132193E-13</c:v>
                </c:pt>
                <c:pt idx="3561">
                  <c:v>4.4572028545393019E-13</c:v>
                </c:pt>
                <c:pt idx="3562">
                  <c:v>4.4614636636124456E-13</c:v>
                </c:pt>
                <c:pt idx="3563">
                  <c:v>4.4658106358304116E-13</c:v>
                </c:pt>
                <c:pt idx="3564">
                  <c:v>4.4702445655872098E-13</c:v>
                </c:pt>
                <c:pt idx="3565">
                  <c:v>4.4747662562836651E-13</c:v>
                </c:pt>
                <c:pt idx="3566">
                  <c:v>4.479376519909723E-13</c:v>
                </c:pt>
                <c:pt idx="3567">
                  <c:v>4.4840761765967421E-13</c:v>
                </c:pt>
                <c:pt idx="3568">
                  <c:v>4.4888660541383271E-13</c:v>
                </c:pt>
                <c:pt idx="3569">
                  <c:v>4.493746987477916E-13</c:v>
                </c:pt>
                <c:pt idx="3570">
                  <c:v>4.4987198181616142E-13</c:v>
                </c:pt>
                <c:pt idx="3571">
                  <c:v>4.5037853937542374E-13</c:v>
                </c:pt>
                <c:pt idx="3572">
                  <c:v>4.5089445672169001E-13</c:v>
                </c:pt>
                <c:pt idx="3573">
                  <c:v>4.5141981962442084E-13</c:v>
                </c:pt>
                <c:pt idx="3574">
                  <c:v>4.5195471425588997E-13</c:v>
                </c:pt>
                <c:pt idx="3575">
                  <c:v>4.5249922711621406E-13</c:v>
                </c:pt>
                <c:pt idx="3576">
                  <c:v>4.5305344495371091E-13</c:v>
                </c:pt>
                <c:pt idx="3577">
                  <c:v>4.5361745468037772E-13</c:v>
                </c:pt>
                <c:pt idx="3578">
                  <c:v>4.541913432822566E-13</c:v>
                </c:pt>
                <c:pt idx="3579">
                  <c:v>4.5477519772445346E-13</c:v>
                </c:pt>
                <c:pt idx="3580">
                  <c:v>4.5536910485057014E-13</c:v>
                </c:pt>
                <c:pt idx="3581">
                  <c:v>4.5597315127629346E-13</c:v>
                </c:pt>
                <c:pt idx="3582">
                  <c:v>4.5658742327688313E-13</c:v>
                </c:pt>
                <c:pt idx="3583">
                  <c:v>4.572120066683081E-13</c:v>
                </c:pt>
                <c:pt idx="3584">
                  <c:v>4.5784698668173338E-13</c:v>
                </c:pt>
                <c:pt idx="3585">
                  <c:v>4.5849244783110557E-13</c:v>
                </c:pt>
                <c:pt idx="3586">
                  <c:v>4.5914847377353495E-13</c:v>
                </c:pt>
                <c:pt idx="3587">
                  <c:v>4.5981514716218251E-13</c:v>
                </c:pt>
                <c:pt idx="3588">
                  <c:v>4.6049254949136162E-13</c:v>
                </c:pt>
                <c:pt idx="3589">
                  <c:v>4.611807609335468E-13</c:v>
                </c:pt>
                <c:pt idx="3590">
                  <c:v>4.6187986016797951E-13</c:v>
                </c:pt>
                <c:pt idx="3591">
                  <c:v>4.6258992420055176E-13</c:v>
                </c:pt>
                <c:pt idx="3592">
                  <c:v>4.6331102817466634E-13</c:v>
                </c:pt>
                <c:pt idx="3593">
                  <c:v>4.6404324517272871E-13</c:v>
                </c:pt>
                <c:pt idx="3594">
                  <c:v>4.647866460079715E-13</c:v>
                </c:pt>
                <c:pt idx="3595">
                  <c:v>4.6554129900626447E-13</c:v>
                </c:pt>
                <c:pt idx="3596">
                  <c:v>4.663072697775951E-13</c:v>
                </c:pt>
                <c:pt idx="3597">
                  <c:v>4.6708462097689906E-13</c:v>
                </c:pt>
                <c:pt idx="3598">
                  <c:v>4.6787341205389757E-13</c:v>
                </c:pt>
                <c:pt idx="3599">
                  <c:v>4.6867369899164298E-13</c:v>
                </c:pt>
                <c:pt idx="3600">
                  <c:v>4.6948553403344105E-13</c:v>
                </c:pt>
                <c:pt idx="3601">
                  <c:v>4.7030896539785002E-13</c:v>
                </c:pt>
                <c:pt idx="3602">
                  <c:v>4.7114403698144294E-13</c:v>
                </c:pt>
                <c:pt idx="3603">
                  <c:v>4.7199078804906238E-13</c:v>
                </c:pt>
                <c:pt idx="3604">
                  <c:v>4.7284925291126592E-13</c:v>
                </c:pt>
                <c:pt idx="3605">
                  <c:v>4.7371946058872015E-13</c:v>
                </c:pt>
                <c:pt idx="3606">
                  <c:v>4.7460143446328269E-13</c:v>
                </c:pt>
                <c:pt idx="3607">
                  <c:v>4.7549519191555442E-13</c:v>
                </c:pt>
                <c:pt idx="3608">
                  <c:v>4.7640074394870893E-13</c:v>
                </c:pt>
                <c:pt idx="3609">
                  <c:v>4.7731809479840179E-13</c:v>
                </c:pt>
                <c:pt idx="3610">
                  <c:v>4.7824724152864588E-13</c:v>
                </c:pt>
                <c:pt idx="3611">
                  <c:v>4.7918817361352348E-13</c:v>
                </c:pt>
                <c:pt idx="3612">
                  <c:v>4.8014087250467762E-13</c:v>
                </c:pt>
                <c:pt idx="3613">
                  <c:v>4.8110531118454299E-13</c:v>
                </c:pt>
                <c:pt idx="3614">
                  <c:v>4.8208145370535468E-13</c:v>
                </c:pt>
                <c:pt idx="3615">
                  <c:v>4.8306925471399826E-13</c:v>
                </c:pt>
                <c:pt idx="3616">
                  <c:v>4.8406865896282486E-13</c:v>
                </c:pt>
                <c:pt idx="3617">
                  <c:v>4.8507960080665292E-13</c:v>
                </c:pt>
                <c:pt idx="3618">
                  <c:v>4.8610200368619334E-13</c:v>
                </c:pt>
                <c:pt idx="3619">
                  <c:v>4.8713577959825155E-13</c:v>
                </c:pt>
                <c:pt idx="3620">
                  <c:v>4.8818082855312899E-13</c:v>
                </c:pt>
                <c:pt idx="3621">
                  <c:v>4.8923703801972888E-13</c:v>
                </c:pt>
                <c:pt idx="3622">
                  <c:v>4.9030428235897525E-13</c:v>
                </c:pt>
                <c:pt idx="3623">
                  <c:v>4.9138242224624572E-13</c:v>
                </c:pt>
                <c:pt idx="3624">
                  <c:v>4.9247130408364424E-13</c:v>
                </c:pt>
                <c:pt idx="3625">
                  <c:v>4.9357075940303753E-13</c:v>
                </c:pt>
                <c:pt idx="3626">
                  <c:v>4.9468060426090994E-13</c:v>
                </c:pt>
                <c:pt idx="3627">
                  <c:v>4.9580063862624612E-13</c:v>
                </c:pt>
                <c:pt idx="3628">
                  <c:v>4.9693064576273051E-13</c:v>
                </c:pt>
                <c:pt idx="3629">
                  <c:v>4.9807039160677932E-13</c:v>
                </c:pt>
                <c:pt idx="3630">
                  <c:v>4.9921962414299772E-13</c:v>
                </c:pt>
                <c:pt idx="3631">
                  <c:v>5.0037807277887489E-13</c:v>
                </c:pt>
                <c:pt idx="3632">
                  <c:v>5.0154544772066022E-13</c:v>
                </c:pt>
                <c:pt idx="3633">
                  <c:v>5.0272143935255805E-13</c:v>
                </c:pt>
                <c:pt idx="3634">
                  <c:v>5.0390571762154356E-13</c:v>
                </c:pt>
                <c:pt idx="3635">
                  <c:v>5.0509793143030756E-13</c:v>
                </c:pt>
                <c:pt idx="3636">
                  <c:v>5.0629770804100987E-13</c:v>
                </c:pt>
                <c:pt idx="3637">
                  <c:v>5.0750465249272298E-13</c:v>
                </c:pt>
                <c:pt idx="3638">
                  <c:v>5.0871834703564372E-13</c:v>
                </c:pt>
                <c:pt idx="3639">
                  <c:v>5.0993835058535166E-13</c:v>
                </c:pt>
                <c:pt idx="3640">
                  <c:v>5.1116419820057876E-13</c:v>
                </c:pt>
                <c:pt idx="3641">
                  <c:v>5.1239540058817872E-13</c:v>
                </c:pt>
                <c:pt idx="3642">
                  <c:v>5.136314436391444E-13</c:v>
                </c:pt>
                <c:pt idx="3643">
                  <c:v>5.148717879997296E-13</c:v>
                </c:pt>
                <c:pt idx="3644">
                  <c:v>5.1611586868192488E-13</c:v>
                </c:pt>
                <c:pt idx="3645">
                  <c:v>5.1736309471767146E-13</c:v>
                </c:pt>
                <c:pt idx="3646">
                  <c:v>5.1861284886141353E-13</c:v>
                </c:pt>
                <c:pt idx="3647">
                  <c:v>5.1986448734566724E-13</c:v>
                </c:pt>
                <c:pt idx="3648">
                  <c:v>5.2111733969449116E-13</c:v>
                </c:pt>
                <c:pt idx="3649">
                  <c:v>5.2237070859976903E-13</c:v>
                </c:pt>
                <c:pt idx="3650">
                  <c:v>5.2362386986538324E-13</c:v>
                </c:pt>
                <c:pt idx="3651">
                  <c:v>5.2487607242434601E-13</c:v>
                </c:pt>
                <c:pt idx="3652">
                  <c:v>5.2612653843402991E-13</c:v>
                </c:pt>
                <c:pt idx="3653">
                  <c:v>5.2737446345461232E-13</c:v>
                </c:pt>
                <c:pt idx="3654">
                  <c:v>5.286190167158145E-13</c:v>
                </c:pt>
                <c:pt idx="3655">
                  <c:v>5.2985934147693378E-13</c:v>
                </c:pt>
                <c:pt idx="3656">
                  <c:v>5.310945554850293E-13</c:v>
                </c:pt>
                <c:pt idx="3657">
                  <c:v>5.3232375153598043E-13</c:v>
                </c:pt>
                <c:pt idx="3658">
                  <c:v>5.3354599814286057E-13</c:v>
                </c:pt>
                <c:pt idx="3659">
                  <c:v>5.3476034031584824E-13</c:v>
                </c:pt>
                <c:pt idx="3660">
                  <c:v>5.3596580045753295E-13</c:v>
                </c:pt>
                <c:pt idx="3661">
                  <c:v>5.3716137937707972E-13</c:v>
                </c:pt>
                <c:pt idx="3662">
                  <c:v>5.3834605742628392E-13</c:v>
                </c:pt>
                <c:pt idx="3663">
                  <c:v>5.3951879576003002E-13</c:v>
                </c:pt>
                <c:pt idx="3664">
                  <c:v>5.4067853772308889E-13</c:v>
                </c:pt>
                <c:pt idx="3665">
                  <c:v>5.4182421036454259E-13</c:v>
                </c:pt>
                <c:pt idx="3666">
                  <c:v>5.4295472608047794E-13</c:v>
                </c:pt>
                <c:pt idx="3667">
                  <c:v>5.4406898438477515E-13</c:v>
                </c:pt>
                <c:pt idx="3668">
                  <c:v>5.4516587380703595E-13</c:v>
                </c:pt>
                <c:pt idx="3669">
                  <c:v>5.4624427391584061E-13</c:v>
                </c:pt>
                <c:pt idx="3670">
                  <c:v>5.4730305746459361E-13</c:v>
                </c:pt>
                <c:pt idx="3671">
                  <c:v>5.4834109265626214E-13</c:v>
                </c:pt>
                <c:pt idx="3672">
                  <c:v>5.4935724552233354E-13</c:v>
                </c:pt>
                <c:pt idx="3673">
                  <c:v>5.5035038241028256E-13</c:v>
                </c:pt>
                <c:pt idx="3674">
                  <c:v>5.5131937257281233E-13</c:v>
                </c:pt>
                <c:pt idx="3675">
                  <c:v>5.5226309085106363E-13</c:v>
                </c:pt>
                <c:pt idx="3676">
                  <c:v>5.5318042044296387E-13</c:v>
                </c:pt>
                <c:pt idx="3677">
                  <c:v>5.5407025574681259E-13</c:v>
                </c:pt>
                <c:pt idx="3678">
                  <c:v>5.5493150526923622E-13</c:v>
                </c:pt>
                <c:pt idx="3679">
                  <c:v>5.5576309458560056E-13</c:v>
                </c:pt>
                <c:pt idx="3680">
                  <c:v>5.565639693401163E-13</c:v>
                </c:pt>
                <c:pt idx="3681">
                  <c:v>5.5733309827193809E-13</c:v>
                </c:pt>
                <c:pt idx="3682">
                  <c:v>5.58069476252827E-13</c:v>
                </c:pt>
                <c:pt idx="3683">
                  <c:v>5.5877212732121417E-13</c:v>
                </c:pt>
                <c:pt idx="3684">
                  <c:v>5.5944010769691181E-13</c:v>
                </c:pt>
                <c:pt idx="3685">
                  <c:v>5.6007250876026252E-13</c:v>
                </c:pt>
                <c:pt idx="3686">
                  <c:v>5.6066845997911841E-13</c:v>
                </c:pt>
                <c:pt idx="3687">
                  <c:v>5.61227131766877E-13</c:v>
                </c:pt>
                <c:pt idx="3688">
                  <c:v>5.6174773825467923E-13</c:v>
                </c:pt>
                <c:pt idx="3689">
                  <c:v>5.6222953996097961E-13</c:v>
                </c:pt>
                <c:pt idx="3690">
                  <c:v>5.6267184634192705E-13</c:v>
                </c:pt>
                <c:pt idx="3691">
                  <c:v>5.6307401820638546E-13</c:v>
                </c:pt>
                <c:pt idx="3692">
                  <c:v>5.6343546997997282E-13</c:v>
                </c:pt>
                <c:pt idx="3693">
                  <c:v>5.6375567180324454E-13</c:v>
                </c:pt>
                <c:pt idx="3694">
                  <c:v>5.6403415144995133E-13</c:v>
                </c:pt>
                <c:pt idx="3695">
                  <c:v>5.6427049605239287E-13</c:v>
                </c:pt>
                <c:pt idx="3696">
                  <c:v>5.6446435362201406E-13</c:v>
                </c:pt>
                <c:pt idx="3697">
                  <c:v>5.6461543435467022E-13</c:v>
                </c:pt>
                <c:pt idx="3698">
                  <c:v>5.6472351171144197E-13</c:v>
                </c:pt>
                <c:pt idx="3699">
                  <c:v>5.6478842326734243E-13</c:v>
                </c:pt>
                <c:pt idx="3700">
                  <c:v>5.648100713219166E-13</c:v>
                </c:pt>
                <c:pt idx="3701">
                  <c:v>5.6478842326734294E-13</c:v>
                </c:pt>
                <c:pt idx="3702">
                  <c:v>5.6472351171144227E-13</c:v>
                </c:pt>
                <c:pt idx="3703">
                  <c:v>5.6461543435467072E-13</c:v>
                </c:pt>
                <c:pt idx="3704">
                  <c:v>5.6446435362201487E-13</c:v>
                </c:pt>
                <c:pt idx="3705">
                  <c:v>5.6427049605239419E-13</c:v>
                </c:pt>
                <c:pt idx="3706">
                  <c:v>5.6403415144995274E-13</c:v>
                </c:pt>
                <c:pt idx="3707">
                  <c:v>5.6375567180324687E-13</c:v>
                </c:pt>
                <c:pt idx="3708">
                  <c:v>5.6343546997997454E-13</c:v>
                </c:pt>
                <c:pt idx="3709">
                  <c:v>5.6307401820638758E-13</c:v>
                </c:pt>
                <c:pt idx="3710">
                  <c:v>5.6267184634192967E-13</c:v>
                </c:pt>
                <c:pt idx="3711">
                  <c:v>5.6222953996098223E-13</c:v>
                </c:pt>
                <c:pt idx="3712">
                  <c:v>5.6174773825468226E-13</c:v>
                </c:pt>
                <c:pt idx="3713">
                  <c:v>5.6122713176687972E-13</c:v>
                </c:pt>
                <c:pt idx="3714">
                  <c:v>5.6066845997912123E-13</c:v>
                </c:pt>
                <c:pt idx="3715">
                  <c:v>5.6007250876026636E-13</c:v>
                </c:pt>
                <c:pt idx="3716">
                  <c:v>5.5944010769691554E-13</c:v>
                </c:pt>
                <c:pt idx="3717">
                  <c:v>5.5877212732121811E-13</c:v>
                </c:pt>
                <c:pt idx="3718">
                  <c:v>5.5806947625283084E-13</c:v>
                </c:pt>
                <c:pt idx="3719">
                  <c:v>5.5733309827194193E-13</c:v>
                </c:pt>
                <c:pt idx="3720">
                  <c:v>5.5656396934012074E-13</c:v>
                </c:pt>
                <c:pt idx="3721">
                  <c:v>5.5576309458560521E-13</c:v>
                </c:pt>
                <c:pt idx="3722">
                  <c:v>5.5493150526924077E-13</c:v>
                </c:pt>
                <c:pt idx="3723">
                  <c:v>5.5407025574681734E-13</c:v>
                </c:pt>
                <c:pt idx="3724">
                  <c:v>5.5318042044296892E-13</c:v>
                </c:pt>
                <c:pt idx="3725">
                  <c:v>5.5226309085106929E-13</c:v>
                </c:pt>
                <c:pt idx="3726">
                  <c:v>5.5131937257281829E-13</c:v>
                </c:pt>
                <c:pt idx="3727">
                  <c:v>5.5035038241028832E-13</c:v>
                </c:pt>
                <c:pt idx="3728">
                  <c:v>5.4935724552233929E-13</c:v>
                </c:pt>
                <c:pt idx="3729">
                  <c:v>5.48341092656268E-13</c:v>
                </c:pt>
                <c:pt idx="3730">
                  <c:v>5.4730305746459926E-13</c:v>
                </c:pt>
                <c:pt idx="3731">
                  <c:v>5.4624427391584627E-13</c:v>
                </c:pt>
                <c:pt idx="3732">
                  <c:v>5.4516587380704161E-13</c:v>
                </c:pt>
                <c:pt idx="3733">
                  <c:v>5.4406898438478182E-13</c:v>
                </c:pt>
                <c:pt idx="3734">
                  <c:v>5.4295472608048461E-13</c:v>
                </c:pt>
                <c:pt idx="3735">
                  <c:v>5.4182421036454905E-13</c:v>
                </c:pt>
                <c:pt idx="3736">
                  <c:v>5.4067853772309536E-13</c:v>
                </c:pt>
                <c:pt idx="3737">
                  <c:v>5.395187957600374E-13</c:v>
                </c:pt>
                <c:pt idx="3738">
                  <c:v>5.3834605742629018E-13</c:v>
                </c:pt>
                <c:pt idx="3739">
                  <c:v>5.3716137937708628E-13</c:v>
                </c:pt>
                <c:pt idx="3740">
                  <c:v>5.3596580045753941E-13</c:v>
                </c:pt>
                <c:pt idx="3741">
                  <c:v>5.3476034031585561E-13</c:v>
                </c:pt>
                <c:pt idx="3742">
                  <c:v>5.3354599814286764E-13</c:v>
                </c:pt>
                <c:pt idx="3743">
                  <c:v>5.3232375153598821E-13</c:v>
                </c:pt>
                <c:pt idx="3744">
                  <c:v>5.3109455548503657E-13</c:v>
                </c:pt>
                <c:pt idx="3745">
                  <c:v>5.2985934147694054E-13</c:v>
                </c:pt>
                <c:pt idx="3746">
                  <c:v>5.2861901671582157E-13</c:v>
                </c:pt>
                <c:pt idx="3747">
                  <c:v>5.2737446345461919E-13</c:v>
                </c:pt>
                <c:pt idx="3748">
                  <c:v>5.2612653843403688E-13</c:v>
                </c:pt>
                <c:pt idx="3749">
                  <c:v>5.2487607242435287E-13</c:v>
                </c:pt>
                <c:pt idx="3750">
                  <c:v>5.2362386986539051E-13</c:v>
                </c:pt>
                <c:pt idx="3751">
                  <c:v>5.2237070859977599E-13</c:v>
                </c:pt>
                <c:pt idx="3752">
                  <c:v>5.2111733969449833E-13</c:v>
                </c:pt>
                <c:pt idx="3753">
                  <c:v>5.1986448734567441E-13</c:v>
                </c:pt>
                <c:pt idx="3754">
                  <c:v>5.186128488614209E-13</c:v>
                </c:pt>
                <c:pt idx="3755">
                  <c:v>5.1736309471767843E-13</c:v>
                </c:pt>
                <c:pt idx="3756">
                  <c:v>5.1611586868193144E-13</c:v>
                </c:pt>
                <c:pt idx="3757">
                  <c:v>5.1487178799973667E-13</c:v>
                </c:pt>
                <c:pt idx="3758">
                  <c:v>5.1363144363915116E-13</c:v>
                </c:pt>
                <c:pt idx="3759">
                  <c:v>5.1239540058818609E-13</c:v>
                </c:pt>
                <c:pt idx="3760">
                  <c:v>5.1116419820058582E-13</c:v>
                </c:pt>
                <c:pt idx="3761">
                  <c:v>5.0993835058535893E-13</c:v>
                </c:pt>
                <c:pt idx="3762">
                  <c:v>5.0871834703565089E-13</c:v>
                </c:pt>
                <c:pt idx="3763">
                  <c:v>5.0750465249272985E-13</c:v>
                </c:pt>
                <c:pt idx="3764">
                  <c:v>5.0629770804101623E-13</c:v>
                </c:pt>
                <c:pt idx="3765">
                  <c:v>5.0509793143031432E-13</c:v>
                </c:pt>
                <c:pt idx="3766">
                  <c:v>5.0390571762154942E-13</c:v>
                </c:pt>
                <c:pt idx="3767">
                  <c:v>5.0272143935256501E-13</c:v>
                </c:pt>
                <c:pt idx="3768">
                  <c:v>5.0154544772066739E-13</c:v>
                </c:pt>
                <c:pt idx="3769">
                  <c:v>5.0037807277888165E-13</c:v>
                </c:pt>
                <c:pt idx="3770">
                  <c:v>4.9921962414300459E-13</c:v>
                </c:pt>
                <c:pt idx="3771">
                  <c:v>4.9807039160678649E-13</c:v>
                </c:pt>
                <c:pt idx="3772">
                  <c:v>4.9693064576273748E-13</c:v>
                </c:pt>
                <c:pt idx="3773">
                  <c:v>4.9580063862625238E-13</c:v>
                </c:pt>
                <c:pt idx="3774">
                  <c:v>4.946806042609165E-13</c:v>
                </c:pt>
                <c:pt idx="3775">
                  <c:v>4.9357075940304328E-13</c:v>
                </c:pt>
                <c:pt idx="3776">
                  <c:v>4.924713040836506E-13</c:v>
                </c:pt>
                <c:pt idx="3777">
                  <c:v>4.9138242224625249E-13</c:v>
                </c:pt>
                <c:pt idx="3778">
                  <c:v>4.9030428235898191E-13</c:v>
                </c:pt>
                <c:pt idx="3779">
                  <c:v>4.8923703801973514E-13</c:v>
                </c:pt>
                <c:pt idx="3780">
                  <c:v>4.8818082855313525E-13</c:v>
                </c:pt>
                <c:pt idx="3781">
                  <c:v>4.8713577959825802E-13</c:v>
                </c:pt>
                <c:pt idx="3782">
                  <c:v>4.8610200368619879E-13</c:v>
                </c:pt>
                <c:pt idx="3783">
                  <c:v>4.8507960080665878E-13</c:v>
                </c:pt>
                <c:pt idx="3784">
                  <c:v>4.8406865896283001E-13</c:v>
                </c:pt>
                <c:pt idx="3785">
                  <c:v>4.8306925471400412E-13</c:v>
                </c:pt>
                <c:pt idx="3786">
                  <c:v>4.8208145370536043E-13</c:v>
                </c:pt>
                <c:pt idx="3787">
                  <c:v>4.8110531118454844E-13</c:v>
                </c:pt>
                <c:pt idx="3788">
                  <c:v>4.8014087250468348E-13</c:v>
                </c:pt>
                <c:pt idx="3789">
                  <c:v>4.7918817361352873E-13</c:v>
                </c:pt>
                <c:pt idx="3790">
                  <c:v>4.7824724152865093E-13</c:v>
                </c:pt>
                <c:pt idx="3791">
                  <c:v>4.7731809479840663E-13</c:v>
                </c:pt>
                <c:pt idx="3792">
                  <c:v>4.7640074394871418E-13</c:v>
                </c:pt>
                <c:pt idx="3793">
                  <c:v>4.7549519191555937E-13</c:v>
                </c:pt>
                <c:pt idx="3794">
                  <c:v>4.7460143446328784E-13</c:v>
                </c:pt>
                <c:pt idx="3795">
                  <c:v>4.737194605887253E-13</c:v>
                </c:pt>
                <c:pt idx="3796">
                  <c:v>4.7284925291127117E-13</c:v>
                </c:pt>
                <c:pt idx="3797">
                  <c:v>4.7199078804906733E-13</c:v>
                </c:pt>
                <c:pt idx="3798">
                  <c:v>4.7114403698144809E-13</c:v>
                </c:pt>
                <c:pt idx="3799">
                  <c:v>4.7030896539785496E-13</c:v>
                </c:pt>
                <c:pt idx="3800">
                  <c:v>4.6948553403344539E-13</c:v>
                </c:pt>
                <c:pt idx="3801">
                  <c:v>4.6867369899164732E-13</c:v>
                </c:pt>
                <c:pt idx="3802">
                  <c:v>4.6787341205390212E-13</c:v>
                </c:pt>
                <c:pt idx="3803">
                  <c:v>4.670846209769038E-13</c:v>
                </c:pt>
                <c:pt idx="3804">
                  <c:v>4.6630726977759934E-13</c:v>
                </c:pt>
                <c:pt idx="3805">
                  <c:v>4.6554129900626881E-13</c:v>
                </c:pt>
                <c:pt idx="3806">
                  <c:v>4.6478664600797584E-13</c:v>
                </c:pt>
                <c:pt idx="3807">
                  <c:v>4.6404324517273335E-13</c:v>
                </c:pt>
                <c:pt idx="3808">
                  <c:v>4.6331102817467018E-13</c:v>
                </c:pt>
                <c:pt idx="3809">
                  <c:v>4.6258992420055549E-13</c:v>
                </c:pt>
                <c:pt idx="3810">
                  <c:v>4.6187986016798324E-13</c:v>
                </c:pt>
                <c:pt idx="3811">
                  <c:v>4.6118076093355074E-13</c:v>
                </c:pt>
                <c:pt idx="3812">
                  <c:v>4.6049254949136566E-13</c:v>
                </c:pt>
                <c:pt idx="3813">
                  <c:v>4.5981514716218634E-13</c:v>
                </c:pt>
                <c:pt idx="3814">
                  <c:v>4.5914847377353899E-13</c:v>
                </c:pt>
                <c:pt idx="3815">
                  <c:v>4.5849244783110931E-13</c:v>
                </c:pt>
                <c:pt idx="3816">
                  <c:v>4.5784698668173702E-13</c:v>
                </c:pt>
                <c:pt idx="3817">
                  <c:v>4.5721200666831143E-13</c:v>
                </c:pt>
                <c:pt idx="3818">
                  <c:v>4.5658742327688646E-13</c:v>
                </c:pt>
                <c:pt idx="3819">
                  <c:v>4.5597315127629649E-13</c:v>
                </c:pt>
                <c:pt idx="3820">
                  <c:v>4.5536910485057398E-13</c:v>
                </c:pt>
                <c:pt idx="3821">
                  <c:v>4.5477519772445669E-13</c:v>
                </c:pt>
                <c:pt idx="3822">
                  <c:v>4.5419134328225988E-13</c:v>
                </c:pt>
                <c:pt idx="3823">
                  <c:v>4.536174546803809E-13</c:v>
                </c:pt>
                <c:pt idx="3824">
                  <c:v>4.5305344495371434E-13</c:v>
                </c:pt>
                <c:pt idx="3825">
                  <c:v>4.5249922711621689E-13</c:v>
                </c:pt>
                <c:pt idx="3826">
                  <c:v>4.5195471425589265E-13</c:v>
                </c:pt>
                <c:pt idx="3827">
                  <c:v>4.5141981962442377E-13</c:v>
                </c:pt>
                <c:pt idx="3828">
                  <c:v>4.5089445672169299E-13</c:v>
                </c:pt>
                <c:pt idx="3829">
                  <c:v>4.5037853937542662E-13</c:v>
                </c:pt>
                <c:pt idx="3830">
                  <c:v>4.4987198181616435E-13</c:v>
                </c:pt>
                <c:pt idx="3831">
                  <c:v>4.4937469874779453E-13</c:v>
                </c:pt>
                <c:pt idx="3832">
                  <c:v>4.4888660541383544E-13</c:v>
                </c:pt>
                <c:pt idx="3833">
                  <c:v>4.4840761765967679E-13</c:v>
                </c:pt>
                <c:pt idx="3834">
                  <c:v>4.4793765199097498E-13</c:v>
                </c:pt>
                <c:pt idx="3835">
                  <c:v>4.4747662562836898E-13</c:v>
                </c:pt>
                <c:pt idx="3836">
                  <c:v>4.4702445655872335E-13</c:v>
                </c:pt>
                <c:pt idx="3837">
                  <c:v>4.4658106358304378E-13</c:v>
                </c:pt>
                <c:pt idx="3838">
                  <c:v>4.4614636636124708E-13</c:v>
                </c:pt>
                <c:pt idx="3839">
                  <c:v>4.4572028545393302E-13</c:v>
                </c:pt>
                <c:pt idx="3840">
                  <c:v>4.453027423613244E-13</c:v>
                </c:pt>
                <c:pt idx="3841">
                  <c:v>4.4489365955950392E-13</c:v>
                </c:pt>
                <c:pt idx="3842">
                  <c:v>4.4449296053410794E-13</c:v>
                </c:pt>
                <c:pt idx="3843">
                  <c:v>4.4410056981159092E-13</c:v>
                </c:pt>
                <c:pt idx="3844">
                  <c:v>4.4371641298821357E-13</c:v>
                </c:pt>
                <c:pt idx="3845">
                  <c:v>4.4334041675685383E-13</c:v>
                </c:pt>
                <c:pt idx="3846">
                  <c:v>4.4297250893178428E-13</c:v>
                </c:pt>
                <c:pt idx="3847">
                  <c:v>4.4261261847150395E-13</c:v>
                </c:pt>
                <c:pt idx="3848">
                  <c:v>4.4226067549975937E-13</c:v>
                </c:pt>
                <c:pt idx="3849">
                  <c:v>4.4191661132483849E-13</c:v>
                </c:pt>
                <c:pt idx="3850">
                  <c:v>4.415803584572441E-13</c:v>
                </c:pt>
                <c:pt idx="3851">
                  <c:v>4.4125185062584904E-13</c:v>
                </c:pt>
                <c:pt idx="3852">
                  <c:v>4.4093102279261457E-13</c:v>
                </c:pt>
                <c:pt idx="3853">
                  <c:v>4.4061781116595563E-13</c:v>
                </c:pt>
                <c:pt idx="3854">
                  <c:v>4.4031215321285245E-13</c:v>
                </c:pt>
                <c:pt idx="3855">
                  <c:v>4.4001398766977437E-13</c:v>
                </c:pt>
                <c:pt idx="3856">
                  <c:v>4.397232545524893E-13</c:v>
                </c:pt>
                <c:pt idx="3857">
                  <c:v>4.3943989516483976E-13</c:v>
                </c:pt>
                <c:pt idx="3858">
                  <c:v>4.3916385210655384E-13</c:v>
                </c:pt>
                <c:pt idx="3859">
                  <c:v>4.3889506928014518E-13</c:v>
                </c:pt>
                <c:pt idx="3860">
                  <c:v>4.3863349189697948E-13</c:v>
                </c:pt>
                <c:pt idx="3861">
                  <c:v>4.3837906648255588E-13</c:v>
                </c:pt>
                <c:pt idx="3862">
                  <c:v>4.3813174088106144E-13</c:v>
                </c:pt>
                <c:pt idx="3863">
                  <c:v>4.3789146425925928E-13</c:v>
                </c:pt>
                <c:pt idx="3864">
                  <c:v>4.3765818710975492E-13</c:v>
                </c:pt>
                <c:pt idx="3865">
                  <c:v>4.3743186125368802E-13</c:v>
                </c:pt>
                <c:pt idx="3866">
                  <c:v>4.3721243984290008E-13</c:v>
                </c:pt>
                <c:pt idx="3867">
                  <c:v>4.3699987736162694E-13</c:v>
                </c:pt>
                <c:pt idx="3868">
                  <c:v>4.3679412962773828E-13</c:v>
                </c:pt>
                <c:pt idx="3869">
                  <c:v>4.3659515379359105E-13</c:v>
                </c:pt>
                <c:pt idx="3870">
                  <c:v>4.3640290834651203E-13</c:v>
                </c:pt>
                <c:pt idx="3871">
                  <c:v>4.3621735310894886E-13</c:v>
                </c:pt>
                <c:pt idx="3872">
                  <c:v>4.3603844923834305E-13</c:v>
                </c:pt>
                <c:pt idx="3873">
                  <c:v>4.3586615922672176E-13</c:v>
                </c:pt>
                <c:pt idx="3874">
                  <c:v>4.3570044690007185E-13</c:v>
                </c:pt>
                <c:pt idx="3875">
                  <c:v>4.3554127741750911E-13</c:v>
                </c:pt>
                <c:pt idx="3876">
                  <c:v>4.3538861727026182E-13</c:v>
                </c:pt>
                <c:pt idx="3877">
                  <c:v>4.3524243428051437E-13</c:v>
                </c:pt>
                <c:pt idx="3878">
                  <c:v>4.3510269760012117E-13</c:v>
                </c:pt>
                <c:pt idx="3879">
                  <c:v>4.3496937770921407E-13</c:v>
                </c:pt>
                <c:pt idx="3880">
                  <c:v>4.3484244641472432E-13</c:v>
                </c:pt>
                <c:pt idx="3881">
                  <c:v>4.3472187684885521E-13</c:v>
                </c:pt>
                <c:pt idx="3882">
                  <c:v>4.3460764346749248E-13</c:v>
                </c:pt>
                <c:pt idx="3883">
                  <c:v>4.3449972204859939E-13</c:v>
                </c:pt>
                <c:pt idx="3884">
                  <c:v>4.3439808969060408E-13</c:v>
                </c:pt>
                <c:pt idx="3885">
                  <c:v>4.3430272481077979E-13</c:v>
                </c:pt>
                <c:pt idx="3886">
                  <c:v>4.3421360714365923E-13</c:v>
                </c:pt>
                <c:pt idx="3887">
                  <c:v>4.3413071773947398E-13</c:v>
                </c:pt>
                <c:pt idx="3888">
                  <c:v>4.3405403896263699E-13</c:v>
                </c:pt>
                <c:pt idx="3889">
                  <c:v>4.3398355449029287E-13</c:v>
                </c:pt>
                <c:pt idx="3890">
                  <c:v>4.3391924931092407E-13</c:v>
                </c:pt>
                <c:pt idx="3891">
                  <c:v>4.3386110972303691E-13</c:v>
                </c:pt>
                <c:pt idx="3892">
                  <c:v>4.338091233339396E-13</c:v>
                </c:pt>
                <c:pt idx="3893">
                  <c:v>4.3376327905860614E-13</c:v>
                </c:pt>
                <c:pt idx="3894">
                  <c:v>4.3372356711864144E-13</c:v>
                </c:pt>
                <c:pt idx="3895">
                  <c:v>4.3368997904136338E-13</c:v>
                </c:pt>
                <c:pt idx="3896">
                  <c:v>4.3366250765897532E-13</c:v>
                </c:pt>
                <c:pt idx="3897">
                  <c:v>4.3364114710788796E-13</c:v>
                </c:pt>
                <c:pt idx="3898">
                  <c:v>4.3362589282812931E-13</c:v>
                </c:pt>
                <c:pt idx="3899">
                  <c:v>4.3361674156290246E-13</c:v>
                </c:pt>
                <c:pt idx="3900">
                  <c:v>4.3361369135825787E-13</c:v>
                </c:pt>
                <c:pt idx="3901">
                  <c:v>4.3361674156290246E-13</c:v>
                </c:pt>
                <c:pt idx="3902">
                  <c:v>4.3362589282812921E-13</c:v>
                </c:pt>
                <c:pt idx="3903">
                  <c:v>4.3364114710788776E-13</c:v>
                </c:pt>
                <c:pt idx="3904">
                  <c:v>4.3366250765897517E-13</c:v>
                </c:pt>
                <c:pt idx="3905">
                  <c:v>4.3368997904136317E-13</c:v>
                </c:pt>
                <c:pt idx="3906">
                  <c:v>4.3372356711864134E-13</c:v>
                </c:pt>
                <c:pt idx="3907">
                  <c:v>4.3376327905860584E-13</c:v>
                </c:pt>
                <c:pt idx="3908">
                  <c:v>4.338091233339394E-13</c:v>
                </c:pt>
                <c:pt idx="3909">
                  <c:v>4.3386110972303651E-13</c:v>
                </c:pt>
                <c:pt idx="3910">
                  <c:v>4.3391924931092362E-13</c:v>
                </c:pt>
                <c:pt idx="3911">
                  <c:v>4.3398355449029241E-13</c:v>
                </c:pt>
                <c:pt idx="3912">
                  <c:v>4.3405403896263643E-13</c:v>
                </c:pt>
                <c:pt idx="3913">
                  <c:v>4.3413071773947337E-13</c:v>
                </c:pt>
                <c:pt idx="3914">
                  <c:v>4.3421360714365858E-13</c:v>
                </c:pt>
                <c:pt idx="3915">
                  <c:v>4.3430272481077934E-13</c:v>
                </c:pt>
                <c:pt idx="3916">
                  <c:v>4.3439808969060348E-13</c:v>
                </c:pt>
                <c:pt idx="3917">
                  <c:v>4.3449972204859893E-13</c:v>
                </c:pt>
                <c:pt idx="3918">
                  <c:v>4.3460764346749198E-13</c:v>
                </c:pt>
                <c:pt idx="3919">
                  <c:v>4.347218768488545E-13</c:v>
                </c:pt>
                <c:pt idx="3920">
                  <c:v>4.3484244641472381E-13</c:v>
                </c:pt>
                <c:pt idx="3921">
                  <c:v>4.3496937770921326E-13</c:v>
                </c:pt>
                <c:pt idx="3922">
                  <c:v>4.3510269760012047E-13</c:v>
                </c:pt>
                <c:pt idx="3923">
                  <c:v>4.3524243428051366E-13</c:v>
                </c:pt>
                <c:pt idx="3924">
                  <c:v>4.3538861727026111E-13</c:v>
                </c:pt>
                <c:pt idx="3925">
                  <c:v>4.355412774175083E-13</c:v>
                </c:pt>
                <c:pt idx="3926">
                  <c:v>4.3570044690007104E-13</c:v>
                </c:pt>
                <c:pt idx="3927">
                  <c:v>4.358661592267207E-13</c:v>
                </c:pt>
                <c:pt idx="3928">
                  <c:v>4.3603844923834179E-13</c:v>
                </c:pt>
                <c:pt idx="3929">
                  <c:v>4.362173531089479E-13</c:v>
                </c:pt>
                <c:pt idx="3930">
                  <c:v>4.3640290834651087E-13</c:v>
                </c:pt>
                <c:pt idx="3931">
                  <c:v>4.3659515379358999E-13</c:v>
                </c:pt>
                <c:pt idx="3932">
                  <c:v>4.3679412962773702E-13</c:v>
                </c:pt>
                <c:pt idx="3933">
                  <c:v>4.3699987736162542E-13</c:v>
                </c:pt>
                <c:pt idx="3934">
                  <c:v>4.3721243984289892E-13</c:v>
                </c:pt>
                <c:pt idx="3935">
                  <c:v>4.3743186125368641E-13</c:v>
                </c:pt>
                <c:pt idx="3936">
                  <c:v>4.3765818710975365E-13</c:v>
                </c:pt>
                <c:pt idx="3937">
                  <c:v>4.3789146425925797E-13</c:v>
                </c:pt>
                <c:pt idx="3938">
                  <c:v>4.3813174088105993E-13</c:v>
                </c:pt>
                <c:pt idx="3939">
                  <c:v>4.3837906648255447E-13</c:v>
                </c:pt>
                <c:pt idx="3940">
                  <c:v>4.3863349189697822E-13</c:v>
                </c:pt>
                <c:pt idx="3941">
                  <c:v>4.3889506928014382E-13</c:v>
                </c:pt>
                <c:pt idx="3942">
                  <c:v>4.3916385210655197E-13</c:v>
                </c:pt>
                <c:pt idx="3943">
                  <c:v>4.39439895164838E-13</c:v>
                </c:pt>
                <c:pt idx="3944">
                  <c:v>4.3972325455248774E-13</c:v>
                </c:pt>
                <c:pt idx="3945">
                  <c:v>4.400139876697723E-13</c:v>
                </c:pt>
                <c:pt idx="3946">
                  <c:v>4.4031215321285078E-13</c:v>
                </c:pt>
                <c:pt idx="3947">
                  <c:v>4.4061781116595396E-13</c:v>
                </c:pt>
                <c:pt idx="3948">
                  <c:v>4.409310227926127E-13</c:v>
                </c:pt>
                <c:pt idx="3949">
                  <c:v>4.4125185062584722E-13</c:v>
                </c:pt>
                <c:pt idx="3950">
                  <c:v>4.4158035845724208E-13</c:v>
                </c:pt>
                <c:pt idx="3951">
                  <c:v>4.4191661132483647E-13</c:v>
                </c:pt>
                <c:pt idx="3952">
                  <c:v>4.4226067549975735E-13</c:v>
                </c:pt>
                <c:pt idx="3953">
                  <c:v>4.4261261847150162E-13</c:v>
                </c:pt>
                <c:pt idx="3954">
                  <c:v>4.4297250893178191E-13</c:v>
                </c:pt>
                <c:pt idx="3955">
                  <c:v>4.4334041675685146E-13</c:v>
                </c:pt>
                <c:pt idx="3956">
                  <c:v>4.4371641298821099E-13</c:v>
                </c:pt>
                <c:pt idx="3957">
                  <c:v>4.4410056981158859E-13</c:v>
                </c:pt>
                <c:pt idx="3958">
                  <c:v>4.4449296053410546E-13</c:v>
                </c:pt>
                <c:pt idx="3959">
                  <c:v>4.4489365955950119E-13</c:v>
                </c:pt>
                <c:pt idx="3960">
                  <c:v>4.4530274236132183E-13</c:v>
                </c:pt>
                <c:pt idx="3961">
                  <c:v>4.4572028545393009E-13</c:v>
                </c:pt>
                <c:pt idx="3962">
                  <c:v>4.4614636636124431E-13</c:v>
                </c:pt>
                <c:pt idx="3963">
                  <c:v>4.4658106358304105E-13</c:v>
                </c:pt>
                <c:pt idx="3964">
                  <c:v>4.4702445655872072E-13</c:v>
                </c:pt>
                <c:pt idx="3965">
                  <c:v>4.4747662562836621E-13</c:v>
                </c:pt>
                <c:pt idx="3966">
                  <c:v>4.4793765199097215E-13</c:v>
                </c:pt>
                <c:pt idx="3967">
                  <c:v>4.4840761765967421E-13</c:v>
                </c:pt>
                <c:pt idx="3968">
                  <c:v>4.4888660541383246E-13</c:v>
                </c:pt>
                <c:pt idx="3969">
                  <c:v>4.493746987477915E-13</c:v>
                </c:pt>
                <c:pt idx="3970">
                  <c:v>4.4987198181616122E-13</c:v>
                </c:pt>
                <c:pt idx="3971">
                  <c:v>4.5037853937542364E-13</c:v>
                </c:pt>
                <c:pt idx="3972">
                  <c:v>4.508944567216896E-13</c:v>
                </c:pt>
                <c:pt idx="3973">
                  <c:v>4.5141981962442039E-13</c:v>
                </c:pt>
                <c:pt idx="3974">
                  <c:v>4.5195471425588987E-13</c:v>
                </c:pt>
                <c:pt idx="3975">
                  <c:v>4.5249922711621381E-13</c:v>
                </c:pt>
                <c:pt idx="3976">
                  <c:v>4.5305344495371106E-13</c:v>
                </c:pt>
                <c:pt idx="3977">
                  <c:v>4.5361745468037752E-13</c:v>
                </c:pt>
                <c:pt idx="3978">
                  <c:v>4.5419134328225615E-13</c:v>
                </c:pt>
                <c:pt idx="3979">
                  <c:v>4.5477519772445286E-13</c:v>
                </c:pt>
                <c:pt idx="3980">
                  <c:v>4.5536910485056984E-13</c:v>
                </c:pt>
                <c:pt idx="3981">
                  <c:v>4.5597315127629306E-13</c:v>
                </c:pt>
                <c:pt idx="3982">
                  <c:v>4.5658742327688272E-13</c:v>
                </c:pt>
                <c:pt idx="3983">
                  <c:v>4.572120066683078E-13</c:v>
                </c:pt>
                <c:pt idx="3984">
                  <c:v>4.5784698668173328E-13</c:v>
                </c:pt>
                <c:pt idx="3985">
                  <c:v>4.5849244783110537E-13</c:v>
                </c:pt>
                <c:pt idx="3986">
                  <c:v>4.5914847377353465E-13</c:v>
                </c:pt>
                <c:pt idx="3987">
                  <c:v>4.598151471621821E-13</c:v>
                </c:pt>
                <c:pt idx="3988">
                  <c:v>4.6049254949136132E-13</c:v>
                </c:pt>
                <c:pt idx="3989">
                  <c:v>4.611807609335463E-13</c:v>
                </c:pt>
                <c:pt idx="3990">
                  <c:v>4.618798601679792E-13</c:v>
                </c:pt>
                <c:pt idx="3991">
                  <c:v>4.6258992420055145E-13</c:v>
                </c:pt>
                <c:pt idx="3992">
                  <c:v>4.6331102817466583E-13</c:v>
                </c:pt>
                <c:pt idx="3993">
                  <c:v>4.6404324517272871E-13</c:v>
                </c:pt>
                <c:pt idx="3994">
                  <c:v>4.647866460079713E-13</c:v>
                </c:pt>
                <c:pt idx="3995">
                  <c:v>4.6554129900626416E-13</c:v>
                </c:pt>
                <c:pt idx="3996">
                  <c:v>4.663072697775948E-13</c:v>
                </c:pt>
                <c:pt idx="3997">
                  <c:v>4.6708462097689875E-13</c:v>
                </c:pt>
                <c:pt idx="3998">
                  <c:v>4.6787341205389727E-13</c:v>
                </c:pt>
                <c:pt idx="3999">
                  <c:v>4.6867369899164247E-13</c:v>
                </c:pt>
                <c:pt idx="4000">
                  <c:v>4.6948553403344044E-13</c:v>
                </c:pt>
                <c:pt idx="4001">
                  <c:v>4.7030896539784951E-13</c:v>
                </c:pt>
                <c:pt idx="4002">
                  <c:v>4.7114403698144294E-13</c:v>
                </c:pt>
                <c:pt idx="4003">
                  <c:v>4.7199078804906218E-13</c:v>
                </c:pt>
                <c:pt idx="4004">
                  <c:v>4.7284925291126552E-13</c:v>
                </c:pt>
                <c:pt idx="4005">
                  <c:v>4.7371946058871975E-13</c:v>
                </c:pt>
                <c:pt idx="4006">
                  <c:v>4.7460143446328198E-13</c:v>
                </c:pt>
                <c:pt idx="4007">
                  <c:v>4.7549519191555412E-13</c:v>
                </c:pt>
                <c:pt idx="4008">
                  <c:v>4.7640074394870843E-13</c:v>
                </c:pt>
                <c:pt idx="4009">
                  <c:v>4.7731809479840128E-13</c:v>
                </c:pt>
                <c:pt idx="4010">
                  <c:v>4.7824724152864547E-13</c:v>
                </c:pt>
                <c:pt idx="4011">
                  <c:v>4.7918817361352287E-13</c:v>
                </c:pt>
                <c:pt idx="4012">
                  <c:v>4.8014087250467732E-13</c:v>
                </c:pt>
                <c:pt idx="4013">
                  <c:v>4.8110531118454228E-13</c:v>
                </c:pt>
                <c:pt idx="4014">
                  <c:v>4.8208145370535437E-13</c:v>
                </c:pt>
                <c:pt idx="4015">
                  <c:v>4.8306925471399785E-13</c:v>
                </c:pt>
                <c:pt idx="4016">
                  <c:v>4.8406865896282415E-13</c:v>
                </c:pt>
                <c:pt idx="4017">
                  <c:v>4.8507960080665262E-13</c:v>
                </c:pt>
                <c:pt idx="4018">
                  <c:v>4.8610200368619253E-13</c:v>
                </c:pt>
                <c:pt idx="4019">
                  <c:v>4.8713577959825165E-13</c:v>
                </c:pt>
                <c:pt idx="4020">
                  <c:v>4.8818082855312849E-13</c:v>
                </c:pt>
                <c:pt idx="4021">
                  <c:v>4.8923703801972837E-13</c:v>
                </c:pt>
                <c:pt idx="4022">
                  <c:v>4.9030428235897494E-13</c:v>
                </c:pt>
                <c:pt idx="4023">
                  <c:v>4.9138242224624532E-13</c:v>
                </c:pt>
                <c:pt idx="4024">
                  <c:v>4.9247130408364383E-13</c:v>
                </c:pt>
                <c:pt idx="4025">
                  <c:v>4.9357075940303682E-13</c:v>
                </c:pt>
                <c:pt idx="4026">
                  <c:v>4.9468060426090953E-13</c:v>
                </c:pt>
                <c:pt idx="4027">
                  <c:v>4.9580063862624551E-13</c:v>
                </c:pt>
                <c:pt idx="4028">
                  <c:v>4.9693064576273051E-13</c:v>
                </c:pt>
                <c:pt idx="4029">
                  <c:v>4.9807039160677901E-13</c:v>
                </c:pt>
                <c:pt idx="4030">
                  <c:v>4.9921962414299722E-13</c:v>
                </c:pt>
                <c:pt idx="4031">
                  <c:v>5.0037807277887438E-13</c:v>
                </c:pt>
                <c:pt idx="4032">
                  <c:v>5.0154544772065961E-13</c:v>
                </c:pt>
                <c:pt idx="4033">
                  <c:v>5.0272143935255754E-13</c:v>
                </c:pt>
                <c:pt idx="4034">
                  <c:v>5.0390571762154285E-13</c:v>
                </c:pt>
                <c:pt idx="4035">
                  <c:v>5.0509793143030695E-13</c:v>
                </c:pt>
                <c:pt idx="4036">
                  <c:v>5.0629770804100936E-13</c:v>
                </c:pt>
                <c:pt idx="4037">
                  <c:v>5.0750465249272298E-13</c:v>
                </c:pt>
                <c:pt idx="4038">
                  <c:v>5.0871834703564331E-13</c:v>
                </c:pt>
                <c:pt idx="4039">
                  <c:v>5.0993835058535095E-13</c:v>
                </c:pt>
                <c:pt idx="4040">
                  <c:v>5.1116419820057795E-13</c:v>
                </c:pt>
                <c:pt idx="4041">
                  <c:v>5.1239540058817811E-13</c:v>
                </c:pt>
                <c:pt idx="4042">
                  <c:v>5.1363144363914389E-13</c:v>
                </c:pt>
                <c:pt idx="4043">
                  <c:v>5.148717879997291E-13</c:v>
                </c:pt>
                <c:pt idx="4044">
                  <c:v>5.1611586868192437E-13</c:v>
                </c:pt>
                <c:pt idx="4045">
                  <c:v>5.1736309471767146E-13</c:v>
                </c:pt>
                <c:pt idx="4046">
                  <c:v>5.1861284886141303E-13</c:v>
                </c:pt>
                <c:pt idx="4047">
                  <c:v>5.1986448734566683E-13</c:v>
                </c:pt>
                <c:pt idx="4048">
                  <c:v>5.2111733969449066E-13</c:v>
                </c:pt>
                <c:pt idx="4049">
                  <c:v>5.2237070859976852E-13</c:v>
                </c:pt>
                <c:pt idx="4050">
                  <c:v>5.2362386986538263E-13</c:v>
                </c:pt>
                <c:pt idx="4051">
                  <c:v>5.248760724243453E-13</c:v>
                </c:pt>
                <c:pt idx="4052">
                  <c:v>5.2612653843402941E-13</c:v>
                </c:pt>
                <c:pt idx="4053">
                  <c:v>5.2737446345461162E-13</c:v>
                </c:pt>
                <c:pt idx="4054">
                  <c:v>5.286190167158145E-13</c:v>
                </c:pt>
                <c:pt idx="4055">
                  <c:v>5.2985934147693317E-13</c:v>
                </c:pt>
                <c:pt idx="4056">
                  <c:v>5.310945554850288E-13</c:v>
                </c:pt>
                <c:pt idx="4057">
                  <c:v>5.3232375153598003E-13</c:v>
                </c:pt>
                <c:pt idx="4058">
                  <c:v>5.3354599814286007E-13</c:v>
                </c:pt>
                <c:pt idx="4059">
                  <c:v>5.3476034031584774E-13</c:v>
                </c:pt>
                <c:pt idx="4060">
                  <c:v>5.3596580045753234E-13</c:v>
                </c:pt>
                <c:pt idx="4061">
                  <c:v>5.3716137937707911E-13</c:v>
                </c:pt>
                <c:pt idx="4062">
                  <c:v>5.3834605742628321E-13</c:v>
                </c:pt>
                <c:pt idx="4063">
                  <c:v>5.3951879576003002E-13</c:v>
                </c:pt>
                <c:pt idx="4064">
                  <c:v>5.4067853772308849E-13</c:v>
                </c:pt>
                <c:pt idx="4065">
                  <c:v>5.4182421036454208E-13</c:v>
                </c:pt>
                <c:pt idx="4066">
                  <c:v>5.4295472608047734E-13</c:v>
                </c:pt>
                <c:pt idx="4067">
                  <c:v>5.4406898438477455E-13</c:v>
                </c:pt>
                <c:pt idx="4068">
                  <c:v>5.4516587380703555E-13</c:v>
                </c:pt>
                <c:pt idx="4069">
                  <c:v>5.4624427391584031E-13</c:v>
                </c:pt>
                <c:pt idx="4070">
                  <c:v>5.47303057464593E-13</c:v>
                </c:pt>
                <c:pt idx="4071">
                  <c:v>5.4834109265626164E-13</c:v>
                </c:pt>
                <c:pt idx="4072">
                  <c:v>5.4935724552233323E-13</c:v>
                </c:pt>
                <c:pt idx="4073">
                  <c:v>5.5035038241028206E-13</c:v>
                </c:pt>
                <c:pt idx="4074">
                  <c:v>5.5131937257281203E-13</c:v>
                </c:pt>
                <c:pt idx="4075">
                  <c:v>5.5226309085106333E-13</c:v>
                </c:pt>
                <c:pt idx="4076">
                  <c:v>5.5318042044296327E-13</c:v>
                </c:pt>
                <c:pt idx="4077">
                  <c:v>5.5407025574681219E-13</c:v>
                </c:pt>
                <c:pt idx="4078">
                  <c:v>5.5493150526923572E-13</c:v>
                </c:pt>
                <c:pt idx="4079">
                  <c:v>5.5576309458560046E-13</c:v>
                </c:pt>
                <c:pt idx="4080">
                  <c:v>5.565639693401163E-13</c:v>
                </c:pt>
                <c:pt idx="4081">
                  <c:v>5.5733309827193759E-13</c:v>
                </c:pt>
                <c:pt idx="4082">
                  <c:v>5.5806947625282649E-13</c:v>
                </c:pt>
                <c:pt idx="4083">
                  <c:v>5.5877212732121366E-13</c:v>
                </c:pt>
                <c:pt idx="4084">
                  <c:v>5.594401076969115E-13</c:v>
                </c:pt>
                <c:pt idx="4085">
                  <c:v>5.6007250876026232E-13</c:v>
                </c:pt>
                <c:pt idx="4086">
                  <c:v>5.6066845997911831E-13</c:v>
                </c:pt>
                <c:pt idx="4087">
                  <c:v>5.6122713176687659E-13</c:v>
                </c:pt>
                <c:pt idx="4088">
                  <c:v>5.6174773825467883E-13</c:v>
                </c:pt>
                <c:pt idx="4089">
                  <c:v>5.6222953996097951E-13</c:v>
                </c:pt>
                <c:pt idx="4090">
                  <c:v>5.6267184634192695E-13</c:v>
                </c:pt>
                <c:pt idx="4091">
                  <c:v>5.6307401820638506E-13</c:v>
                </c:pt>
                <c:pt idx="4092">
                  <c:v>5.6343546997997242E-13</c:v>
                </c:pt>
                <c:pt idx="4093">
                  <c:v>5.6375567180324454E-13</c:v>
                </c:pt>
                <c:pt idx="4094">
                  <c:v>5.6403415144995123E-13</c:v>
                </c:pt>
                <c:pt idx="4095">
                  <c:v>5.6427049605239287E-13</c:v>
                </c:pt>
                <c:pt idx="4096">
                  <c:v>5.6446435362201406E-13</c:v>
                </c:pt>
                <c:pt idx="4097">
                  <c:v>5.6461543435467012E-13</c:v>
                </c:pt>
                <c:pt idx="4098">
                  <c:v>5.6472351171144197E-13</c:v>
                </c:pt>
                <c:pt idx="4099">
                  <c:v>5.6478842326734243E-13</c:v>
                </c:pt>
                <c:pt idx="4100">
                  <c:v>5.648100713219166E-13</c:v>
                </c:pt>
                <c:pt idx="4101">
                  <c:v>5.6478842326734284E-13</c:v>
                </c:pt>
                <c:pt idx="4102">
                  <c:v>5.6472351171144227E-13</c:v>
                </c:pt>
                <c:pt idx="4103">
                  <c:v>5.6461543435467083E-13</c:v>
                </c:pt>
                <c:pt idx="4104">
                  <c:v>5.6446435362201497E-13</c:v>
                </c:pt>
                <c:pt idx="4105">
                  <c:v>5.6427049605239419E-13</c:v>
                </c:pt>
                <c:pt idx="4106">
                  <c:v>5.6403415144995274E-13</c:v>
                </c:pt>
                <c:pt idx="4107">
                  <c:v>5.6375567180324646E-13</c:v>
                </c:pt>
                <c:pt idx="4108">
                  <c:v>5.6343546997997474E-13</c:v>
                </c:pt>
                <c:pt idx="4109">
                  <c:v>5.6307401820638779E-13</c:v>
                </c:pt>
                <c:pt idx="4110">
                  <c:v>5.6267184634192998E-13</c:v>
                </c:pt>
                <c:pt idx="4111">
                  <c:v>5.6222953996098264E-13</c:v>
                </c:pt>
                <c:pt idx="4112">
                  <c:v>5.6174773825468236E-13</c:v>
                </c:pt>
                <c:pt idx="4113">
                  <c:v>5.6122713176687982E-13</c:v>
                </c:pt>
                <c:pt idx="4114">
                  <c:v>5.6066845997912154E-13</c:v>
                </c:pt>
                <c:pt idx="4115">
                  <c:v>5.6007250876026636E-13</c:v>
                </c:pt>
                <c:pt idx="4116">
                  <c:v>5.5944010769691575E-13</c:v>
                </c:pt>
                <c:pt idx="4117">
                  <c:v>5.5877212732121811E-13</c:v>
                </c:pt>
                <c:pt idx="4118">
                  <c:v>5.5806947625283134E-13</c:v>
                </c:pt>
                <c:pt idx="4119">
                  <c:v>5.5733309827194234E-13</c:v>
                </c:pt>
                <c:pt idx="4120">
                  <c:v>5.5656396934012134E-13</c:v>
                </c:pt>
                <c:pt idx="4121">
                  <c:v>5.5576309458560551E-13</c:v>
                </c:pt>
                <c:pt idx="4122">
                  <c:v>5.5493150526924117E-13</c:v>
                </c:pt>
                <c:pt idx="4123">
                  <c:v>5.5407025574681764E-13</c:v>
                </c:pt>
                <c:pt idx="4124">
                  <c:v>5.5318042044296892E-13</c:v>
                </c:pt>
                <c:pt idx="4125">
                  <c:v>5.5226309085106959E-13</c:v>
                </c:pt>
                <c:pt idx="4126">
                  <c:v>5.5131937257281859E-13</c:v>
                </c:pt>
                <c:pt idx="4127">
                  <c:v>5.5035038241028872E-13</c:v>
                </c:pt>
                <c:pt idx="4128">
                  <c:v>5.493572455223398E-13</c:v>
                </c:pt>
                <c:pt idx="4129">
                  <c:v>5.483410926562684E-13</c:v>
                </c:pt>
                <c:pt idx="4130">
                  <c:v>5.4730305746459967E-13</c:v>
                </c:pt>
                <c:pt idx="4131">
                  <c:v>5.4624427391584707E-13</c:v>
                </c:pt>
                <c:pt idx="4132">
                  <c:v>5.4516587380704231E-13</c:v>
                </c:pt>
                <c:pt idx="4133">
                  <c:v>5.4406898438478182E-13</c:v>
                </c:pt>
                <c:pt idx="4134">
                  <c:v>5.4295472608048531E-13</c:v>
                </c:pt>
                <c:pt idx="4135">
                  <c:v>5.4182421036454956E-13</c:v>
                </c:pt>
                <c:pt idx="4136">
                  <c:v>5.4067853772309596E-13</c:v>
                </c:pt>
                <c:pt idx="4137">
                  <c:v>5.395187957600378E-13</c:v>
                </c:pt>
                <c:pt idx="4138">
                  <c:v>5.3834605742629068E-13</c:v>
                </c:pt>
                <c:pt idx="4139">
                  <c:v>5.3716137937708699E-13</c:v>
                </c:pt>
                <c:pt idx="4140">
                  <c:v>5.3596580045753992E-13</c:v>
                </c:pt>
                <c:pt idx="4141">
                  <c:v>5.3476034031585561E-13</c:v>
                </c:pt>
                <c:pt idx="4142">
                  <c:v>5.3354599814286835E-13</c:v>
                </c:pt>
                <c:pt idx="4143">
                  <c:v>5.3232375153598861E-13</c:v>
                </c:pt>
                <c:pt idx="4144">
                  <c:v>5.3109455548503728E-13</c:v>
                </c:pt>
                <c:pt idx="4145">
                  <c:v>5.2985934147694125E-13</c:v>
                </c:pt>
                <c:pt idx="4146">
                  <c:v>5.2861901671582218E-13</c:v>
                </c:pt>
                <c:pt idx="4147">
                  <c:v>5.273744634546198E-13</c:v>
                </c:pt>
                <c:pt idx="4148">
                  <c:v>5.2612653843403759E-13</c:v>
                </c:pt>
                <c:pt idx="4149">
                  <c:v>5.2487607242435358E-13</c:v>
                </c:pt>
                <c:pt idx="4150">
                  <c:v>5.2362386986539051E-13</c:v>
                </c:pt>
                <c:pt idx="4151">
                  <c:v>5.223707085997766E-13</c:v>
                </c:pt>
                <c:pt idx="4152">
                  <c:v>5.2111733969449884E-13</c:v>
                </c:pt>
                <c:pt idx="4153">
                  <c:v>5.1986448734567501E-13</c:v>
                </c:pt>
                <c:pt idx="4154">
                  <c:v>5.1861284886142131E-13</c:v>
                </c:pt>
                <c:pt idx="4155">
                  <c:v>5.1736309471767893E-13</c:v>
                </c:pt>
                <c:pt idx="4156">
                  <c:v>5.1611586868193205E-13</c:v>
                </c:pt>
                <c:pt idx="4157">
                  <c:v>5.1487178799973738E-13</c:v>
                </c:pt>
                <c:pt idx="4158">
                  <c:v>5.1363144363915187E-13</c:v>
                </c:pt>
                <c:pt idx="4159">
                  <c:v>5.1239540058818609E-13</c:v>
                </c:pt>
                <c:pt idx="4160">
                  <c:v>5.1116419820058633E-13</c:v>
                </c:pt>
                <c:pt idx="4161">
                  <c:v>5.0993835058535943E-13</c:v>
                </c:pt>
                <c:pt idx="4162">
                  <c:v>5.0871834703565159E-13</c:v>
                </c:pt>
                <c:pt idx="4163">
                  <c:v>5.0750465249273055E-13</c:v>
                </c:pt>
                <c:pt idx="4164">
                  <c:v>5.0629770804101694E-13</c:v>
                </c:pt>
                <c:pt idx="4165">
                  <c:v>5.0509793143031473E-13</c:v>
                </c:pt>
                <c:pt idx="4166">
                  <c:v>5.0390571762155002E-13</c:v>
                </c:pt>
                <c:pt idx="4167">
                  <c:v>5.0272143935256501E-13</c:v>
                </c:pt>
                <c:pt idx="4168">
                  <c:v>5.0154544772066789E-13</c:v>
                </c:pt>
                <c:pt idx="4169">
                  <c:v>5.0037807277888256E-13</c:v>
                </c:pt>
                <c:pt idx="4170">
                  <c:v>4.9921962414300499E-13</c:v>
                </c:pt>
                <c:pt idx="4171">
                  <c:v>4.9807039160678699E-13</c:v>
                </c:pt>
                <c:pt idx="4172">
                  <c:v>4.9693064576273798E-13</c:v>
                </c:pt>
                <c:pt idx="4173">
                  <c:v>4.9580063862625299E-13</c:v>
                </c:pt>
                <c:pt idx="4174">
                  <c:v>4.9468060426091711E-13</c:v>
                </c:pt>
                <c:pt idx="4175">
                  <c:v>4.9357075940304368E-13</c:v>
                </c:pt>
                <c:pt idx="4176">
                  <c:v>4.924713040836506E-13</c:v>
                </c:pt>
                <c:pt idx="4177">
                  <c:v>4.9138242224625299E-13</c:v>
                </c:pt>
                <c:pt idx="4178">
                  <c:v>4.9030428235898252E-13</c:v>
                </c:pt>
                <c:pt idx="4179">
                  <c:v>4.8923703801973544E-13</c:v>
                </c:pt>
                <c:pt idx="4180">
                  <c:v>4.8818082855313576E-13</c:v>
                </c:pt>
                <c:pt idx="4181">
                  <c:v>4.8713577959825852E-13</c:v>
                </c:pt>
                <c:pt idx="4182">
                  <c:v>4.861020036861992E-13</c:v>
                </c:pt>
                <c:pt idx="4183">
                  <c:v>4.8507960080665908E-13</c:v>
                </c:pt>
                <c:pt idx="4184">
                  <c:v>4.8406865896283061E-13</c:v>
                </c:pt>
                <c:pt idx="4185">
                  <c:v>4.8306925471400412E-13</c:v>
                </c:pt>
                <c:pt idx="4186">
                  <c:v>4.8208145370536104E-13</c:v>
                </c:pt>
                <c:pt idx="4187">
                  <c:v>4.8110531118454885E-13</c:v>
                </c:pt>
                <c:pt idx="4188">
                  <c:v>4.8014087250468398E-13</c:v>
                </c:pt>
                <c:pt idx="4189">
                  <c:v>4.7918817361352893E-13</c:v>
                </c:pt>
                <c:pt idx="4190">
                  <c:v>4.7824724152865143E-13</c:v>
                </c:pt>
                <c:pt idx="4191">
                  <c:v>4.7731809479840714E-13</c:v>
                </c:pt>
                <c:pt idx="4192">
                  <c:v>4.7640074394871459E-13</c:v>
                </c:pt>
                <c:pt idx="4193">
                  <c:v>4.7549519191555988E-13</c:v>
                </c:pt>
                <c:pt idx="4194">
                  <c:v>4.7460143446328784E-13</c:v>
                </c:pt>
                <c:pt idx="4195">
                  <c:v>4.737194605887257E-13</c:v>
                </c:pt>
                <c:pt idx="4196">
                  <c:v>4.7284925291127148E-13</c:v>
                </c:pt>
                <c:pt idx="4197">
                  <c:v>4.7199078804906783E-13</c:v>
                </c:pt>
                <c:pt idx="4198">
                  <c:v>4.7114403698144839E-13</c:v>
                </c:pt>
                <c:pt idx="4199">
                  <c:v>4.7030896539785527E-13</c:v>
                </c:pt>
                <c:pt idx="4200">
                  <c:v>4.6948553403344569E-13</c:v>
                </c:pt>
                <c:pt idx="4201">
                  <c:v>4.6867369899164773E-13</c:v>
                </c:pt>
                <c:pt idx="4202">
                  <c:v>4.6787341205390212E-13</c:v>
                </c:pt>
                <c:pt idx="4203">
                  <c:v>4.6708462097690411E-13</c:v>
                </c:pt>
                <c:pt idx="4204">
                  <c:v>4.6630726977759965E-13</c:v>
                </c:pt>
                <c:pt idx="4205">
                  <c:v>4.6554129900626911E-13</c:v>
                </c:pt>
                <c:pt idx="4206">
                  <c:v>4.6478664600797604E-13</c:v>
                </c:pt>
                <c:pt idx="4207">
                  <c:v>4.6404324517273355E-13</c:v>
                </c:pt>
                <c:pt idx="4208">
                  <c:v>4.6331102817467058E-13</c:v>
                </c:pt>
                <c:pt idx="4209">
                  <c:v>4.625899242005559E-13</c:v>
                </c:pt>
                <c:pt idx="4210">
                  <c:v>4.6187986016798365E-13</c:v>
                </c:pt>
                <c:pt idx="4211">
                  <c:v>4.6118076093355074E-13</c:v>
                </c:pt>
                <c:pt idx="4212">
                  <c:v>4.6049254949136606E-13</c:v>
                </c:pt>
                <c:pt idx="4213">
                  <c:v>4.5981514716218665E-13</c:v>
                </c:pt>
                <c:pt idx="4214">
                  <c:v>4.5914847377353919E-13</c:v>
                </c:pt>
                <c:pt idx="4215">
                  <c:v>4.5849244783110941E-13</c:v>
                </c:pt>
                <c:pt idx="4216">
                  <c:v>4.5784698668173712E-13</c:v>
                </c:pt>
                <c:pt idx="4217">
                  <c:v>4.5721200666831173E-13</c:v>
                </c:pt>
                <c:pt idx="4218">
                  <c:v>4.5658742327688676E-13</c:v>
                </c:pt>
                <c:pt idx="4219">
                  <c:v>4.559731512762966E-13</c:v>
                </c:pt>
                <c:pt idx="4220">
                  <c:v>4.5536910485057398E-13</c:v>
                </c:pt>
                <c:pt idx="4221">
                  <c:v>4.5477519772445679E-13</c:v>
                </c:pt>
                <c:pt idx="4222">
                  <c:v>4.5419134328226014E-13</c:v>
                </c:pt>
                <c:pt idx="4223">
                  <c:v>4.5361745468038135E-13</c:v>
                </c:pt>
                <c:pt idx="4224">
                  <c:v>4.5305344495371454E-13</c:v>
                </c:pt>
                <c:pt idx="4225">
                  <c:v>4.5249922711621724E-13</c:v>
                </c:pt>
                <c:pt idx="4226">
                  <c:v>4.5195471425589325E-13</c:v>
                </c:pt>
                <c:pt idx="4227">
                  <c:v>4.5141981962442412E-13</c:v>
                </c:pt>
                <c:pt idx="4228">
                  <c:v>4.5089445672169299E-13</c:v>
                </c:pt>
                <c:pt idx="4229">
                  <c:v>4.5037853937542702E-13</c:v>
                </c:pt>
                <c:pt idx="4230">
                  <c:v>4.4987198181616485E-13</c:v>
                </c:pt>
                <c:pt idx="4231">
                  <c:v>4.4937469874779488E-13</c:v>
                </c:pt>
                <c:pt idx="4232">
                  <c:v>4.4888660541383544E-13</c:v>
                </c:pt>
                <c:pt idx="4233">
                  <c:v>4.4840761765967699E-13</c:v>
                </c:pt>
                <c:pt idx="4234">
                  <c:v>4.4793765199097508E-13</c:v>
                </c:pt>
                <c:pt idx="4235">
                  <c:v>4.4747662562836913E-13</c:v>
                </c:pt>
                <c:pt idx="4236">
                  <c:v>4.4702445655872365E-13</c:v>
                </c:pt>
                <c:pt idx="4237">
                  <c:v>4.4658106358304378E-13</c:v>
                </c:pt>
                <c:pt idx="4238">
                  <c:v>4.4614636636124744E-13</c:v>
                </c:pt>
                <c:pt idx="4239">
                  <c:v>4.4572028545393327E-13</c:v>
                </c:pt>
                <c:pt idx="4240">
                  <c:v>4.453027423613246E-13</c:v>
                </c:pt>
                <c:pt idx="4241">
                  <c:v>4.4489365955950422E-13</c:v>
                </c:pt>
                <c:pt idx="4242">
                  <c:v>4.4449296053410809E-13</c:v>
                </c:pt>
                <c:pt idx="4243">
                  <c:v>4.4410056981159112E-13</c:v>
                </c:pt>
                <c:pt idx="4244">
                  <c:v>4.4371641298821387E-13</c:v>
                </c:pt>
                <c:pt idx="4245">
                  <c:v>4.4334041675685394E-13</c:v>
                </c:pt>
                <c:pt idx="4246">
                  <c:v>4.4297250893178428E-13</c:v>
                </c:pt>
                <c:pt idx="4247">
                  <c:v>4.426126184715041E-13</c:v>
                </c:pt>
                <c:pt idx="4248">
                  <c:v>4.4226067549975958E-13</c:v>
                </c:pt>
                <c:pt idx="4249">
                  <c:v>4.4191661132483869E-13</c:v>
                </c:pt>
                <c:pt idx="4250">
                  <c:v>4.4158035845724445E-13</c:v>
                </c:pt>
                <c:pt idx="4251">
                  <c:v>4.4125185062584904E-13</c:v>
                </c:pt>
                <c:pt idx="4252">
                  <c:v>4.4093102279261482E-13</c:v>
                </c:pt>
                <c:pt idx="4253">
                  <c:v>4.4061781116595563E-13</c:v>
                </c:pt>
                <c:pt idx="4254">
                  <c:v>4.403121532128529E-13</c:v>
                </c:pt>
                <c:pt idx="4255">
                  <c:v>4.4001398766977437E-13</c:v>
                </c:pt>
                <c:pt idx="4256">
                  <c:v>4.397232545524895E-13</c:v>
                </c:pt>
                <c:pt idx="4257">
                  <c:v>4.3943989516483996E-13</c:v>
                </c:pt>
                <c:pt idx="4258">
                  <c:v>4.3916385210655394E-13</c:v>
                </c:pt>
                <c:pt idx="4259">
                  <c:v>4.3889506928014533E-13</c:v>
                </c:pt>
                <c:pt idx="4260">
                  <c:v>4.3863349189697958E-13</c:v>
                </c:pt>
                <c:pt idx="4261">
                  <c:v>4.3837906648255578E-13</c:v>
                </c:pt>
                <c:pt idx="4262">
                  <c:v>4.3813174088106164E-13</c:v>
                </c:pt>
                <c:pt idx="4263">
                  <c:v>4.3789146425925938E-13</c:v>
                </c:pt>
                <c:pt idx="4264">
                  <c:v>4.3765818710975502E-13</c:v>
                </c:pt>
                <c:pt idx="4265">
                  <c:v>4.3743186125368812E-13</c:v>
                </c:pt>
                <c:pt idx="4266">
                  <c:v>4.3721243984290033E-13</c:v>
                </c:pt>
                <c:pt idx="4267">
                  <c:v>4.3699987736162694E-13</c:v>
                </c:pt>
                <c:pt idx="4268">
                  <c:v>4.3679412962773828E-13</c:v>
                </c:pt>
                <c:pt idx="4269">
                  <c:v>4.365951537935912E-13</c:v>
                </c:pt>
                <c:pt idx="4270">
                  <c:v>4.3640290834651208E-13</c:v>
                </c:pt>
                <c:pt idx="4271">
                  <c:v>4.3621735310894896E-13</c:v>
                </c:pt>
                <c:pt idx="4272">
                  <c:v>4.3603844923834305E-13</c:v>
                </c:pt>
                <c:pt idx="4273">
                  <c:v>4.3586615922672196E-13</c:v>
                </c:pt>
                <c:pt idx="4274">
                  <c:v>4.3570044690007205E-13</c:v>
                </c:pt>
                <c:pt idx="4275">
                  <c:v>4.3554127741750921E-13</c:v>
                </c:pt>
                <c:pt idx="4276">
                  <c:v>4.3538861727026192E-13</c:v>
                </c:pt>
                <c:pt idx="4277">
                  <c:v>4.3524243428051437E-13</c:v>
                </c:pt>
                <c:pt idx="4278">
                  <c:v>4.3510269760012117E-13</c:v>
                </c:pt>
                <c:pt idx="4279">
                  <c:v>4.3496937770921417E-13</c:v>
                </c:pt>
                <c:pt idx="4280">
                  <c:v>4.3484244641472442E-13</c:v>
                </c:pt>
                <c:pt idx="4281">
                  <c:v>4.3472187684885521E-13</c:v>
                </c:pt>
                <c:pt idx="4282">
                  <c:v>4.3460764346749268E-13</c:v>
                </c:pt>
                <c:pt idx="4283">
                  <c:v>4.3449972204859939E-13</c:v>
                </c:pt>
                <c:pt idx="4284">
                  <c:v>4.3439808969060418E-13</c:v>
                </c:pt>
                <c:pt idx="4285">
                  <c:v>4.3430272481077979E-13</c:v>
                </c:pt>
                <c:pt idx="4286">
                  <c:v>4.3421360714365923E-13</c:v>
                </c:pt>
                <c:pt idx="4287">
                  <c:v>4.3413071773947398E-13</c:v>
                </c:pt>
                <c:pt idx="4288">
                  <c:v>4.3405403896263699E-13</c:v>
                </c:pt>
                <c:pt idx="4289">
                  <c:v>4.3398355449029287E-13</c:v>
                </c:pt>
                <c:pt idx="4290">
                  <c:v>4.3391924931092407E-13</c:v>
                </c:pt>
                <c:pt idx="4291">
                  <c:v>4.3386110972303666E-13</c:v>
                </c:pt>
                <c:pt idx="4292">
                  <c:v>4.3380912333393975E-13</c:v>
                </c:pt>
                <c:pt idx="4293">
                  <c:v>4.3376327905860614E-13</c:v>
                </c:pt>
                <c:pt idx="4294">
                  <c:v>4.3372356711864144E-13</c:v>
                </c:pt>
                <c:pt idx="4295">
                  <c:v>4.3368997904136338E-13</c:v>
                </c:pt>
                <c:pt idx="4296">
                  <c:v>4.3366250765897532E-13</c:v>
                </c:pt>
                <c:pt idx="4297">
                  <c:v>4.3364114710788796E-13</c:v>
                </c:pt>
                <c:pt idx="4298">
                  <c:v>4.3362589282812931E-13</c:v>
                </c:pt>
                <c:pt idx="4299">
                  <c:v>4.3361674156290246E-13</c:v>
                </c:pt>
                <c:pt idx="4300">
                  <c:v>4.3361369135825787E-13</c:v>
                </c:pt>
                <c:pt idx="4301">
                  <c:v>4.3361674156290246E-13</c:v>
                </c:pt>
                <c:pt idx="4302">
                  <c:v>4.3362589282812921E-13</c:v>
                </c:pt>
                <c:pt idx="4303">
                  <c:v>4.3364114710788776E-13</c:v>
                </c:pt>
                <c:pt idx="4304">
                  <c:v>4.3366250765897517E-13</c:v>
                </c:pt>
                <c:pt idx="4305">
                  <c:v>4.3368997904136317E-13</c:v>
                </c:pt>
                <c:pt idx="4306">
                  <c:v>4.3372356711864134E-13</c:v>
                </c:pt>
                <c:pt idx="4307">
                  <c:v>4.3376327905860584E-13</c:v>
                </c:pt>
                <c:pt idx="4308">
                  <c:v>4.338091233339394E-13</c:v>
                </c:pt>
                <c:pt idx="4309">
                  <c:v>4.3386110972303631E-13</c:v>
                </c:pt>
                <c:pt idx="4310">
                  <c:v>4.3391924931092352E-13</c:v>
                </c:pt>
                <c:pt idx="4311">
                  <c:v>4.3398355449029221E-13</c:v>
                </c:pt>
                <c:pt idx="4312">
                  <c:v>4.3405403896263643E-13</c:v>
                </c:pt>
                <c:pt idx="4313">
                  <c:v>4.3413071773947347E-13</c:v>
                </c:pt>
                <c:pt idx="4314">
                  <c:v>4.3421360714365878E-13</c:v>
                </c:pt>
                <c:pt idx="4315">
                  <c:v>4.3430272481077934E-13</c:v>
                </c:pt>
                <c:pt idx="4316">
                  <c:v>4.3439808969060348E-13</c:v>
                </c:pt>
                <c:pt idx="4317">
                  <c:v>4.3449972204859883E-13</c:v>
                </c:pt>
                <c:pt idx="4318">
                  <c:v>4.3460764346749178E-13</c:v>
                </c:pt>
                <c:pt idx="4319">
                  <c:v>4.3472187684885435E-13</c:v>
                </c:pt>
                <c:pt idx="4320">
                  <c:v>4.3484244641472356E-13</c:v>
                </c:pt>
                <c:pt idx="4321">
                  <c:v>4.3496937770921316E-13</c:v>
                </c:pt>
                <c:pt idx="4322">
                  <c:v>4.3510269760012047E-13</c:v>
                </c:pt>
                <c:pt idx="4323">
                  <c:v>4.3524243428051366E-13</c:v>
                </c:pt>
                <c:pt idx="4324">
                  <c:v>4.3538861727026111E-13</c:v>
                </c:pt>
                <c:pt idx="4325">
                  <c:v>4.3554127741750805E-13</c:v>
                </c:pt>
                <c:pt idx="4326">
                  <c:v>4.3570044690007079E-13</c:v>
                </c:pt>
                <c:pt idx="4327">
                  <c:v>4.358661592267206E-13</c:v>
                </c:pt>
                <c:pt idx="4328">
                  <c:v>4.3603844923834169E-13</c:v>
                </c:pt>
                <c:pt idx="4329">
                  <c:v>4.362173531089479E-13</c:v>
                </c:pt>
                <c:pt idx="4330">
                  <c:v>4.3640290834651087E-13</c:v>
                </c:pt>
                <c:pt idx="4331">
                  <c:v>4.3659515379358999E-13</c:v>
                </c:pt>
                <c:pt idx="4332">
                  <c:v>4.3679412962773712E-13</c:v>
                </c:pt>
                <c:pt idx="4333">
                  <c:v>4.3699987736162542E-13</c:v>
                </c:pt>
                <c:pt idx="4334">
                  <c:v>4.3721243984289892E-13</c:v>
                </c:pt>
                <c:pt idx="4335">
                  <c:v>4.3743186125368651E-13</c:v>
                </c:pt>
                <c:pt idx="4336">
                  <c:v>4.3765818710975365E-13</c:v>
                </c:pt>
                <c:pt idx="4337">
                  <c:v>4.3789146425925787E-13</c:v>
                </c:pt>
                <c:pt idx="4338">
                  <c:v>4.3813174088105982E-13</c:v>
                </c:pt>
                <c:pt idx="4339">
                  <c:v>4.3837906648255437E-13</c:v>
                </c:pt>
                <c:pt idx="4340">
                  <c:v>4.3863349189697807E-13</c:v>
                </c:pt>
                <c:pt idx="4341">
                  <c:v>4.3889506928014377E-13</c:v>
                </c:pt>
                <c:pt idx="4342">
                  <c:v>4.3916385210655197E-13</c:v>
                </c:pt>
                <c:pt idx="4343">
                  <c:v>4.3943989516483789E-13</c:v>
                </c:pt>
                <c:pt idx="4344">
                  <c:v>4.3972325455248763E-13</c:v>
                </c:pt>
                <c:pt idx="4345">
                  <c:v>4.400139876697723E-13</c:v>
                </c:pt>
                <c:pt idx="4346">
                  <c:v>4.4031215321285078E-13</c:v>
                </c:pt>
                <c:pt idx="4347">
                  <c:v>4.4061781116595386E-13</c:v>
                </c:pt>
                <c:pt idx="4348">
                  <c:v>4.409310227926125E-13</c:v>
                </c:pt>
                <c:pt idx="4349">
                  <c:v>4.4125185062584707E-13</c:v>
                </c:pt>
                <c:pt idx="4350">
                  <c:v>4.4158035845724198E-13</c:v>
                </c:pt>
                <c:pt idx="4351">
                  <c:v>4.4191661132483627E-13</c:v>
                </c:pt>
                <c:pt idx="4352">
                  <c:v>4.422606754997571E-13</c:v>
                </c:pt>
                <c:pt idx="4353">
                  <c:v>4.4261261847150147E-13</c:v>
                </c:pt>
                <c:pt idx="4354">
                  <c:v>4.4297250893178161E-13</c:v>
                </c:pt>
                <c:pt idx="4355">
                  <c:v>4.4334041675685146E-13</c:v>
                </c:pt>
                <c:pt idx="4356">
                  <c:v>4.4371641298821094E-13</c:v>
                </c:pt>
                <c:pt idx="4357">
                  <c:v>4.4410056981158854E-13</c:v>
                </c:pt>
                <c:pt idx="4358">
                  <c:v>4.4449296053410536E-13</c:v>
                </c:pt>
                <c:pt idx="4359">
                  <c:v>4.4489365955950119E-13</c:v>
                </c:pt>
                <c:pt idx="4360">
                  <c:v>4.4530274236132147E-13</c:v>
                </c:pt>
                <c:pt idx="4361">
                  <c:v>4.4572028545392984E-13</c:v>
                </c:pt>
                <c:pt idx="4362">
                  <c:v>4.4614636636124431E-13</c:v>
                </c:pt>
                <c:pt idx="4363">
                  <c:v>4.4658106358304085E-13</c:v>
                </c:pt>
                <c:pt idx="4364">
                  <c:v>4.4702445655872062E-13</c:v>
                </c:pt>
                <c:pt idx="4365">
                  <c:v>4.4747662562836605E-13</c:v>
                </c:pt>
                <c:pt idx="4366">
                  <c:v>4.479376519909718E-13</c:v>
                </c:pt>
                <c:pt idx="4367">
                  <c:v>4.4840761765967386E-13</c:v>
                </c:pt>
                <c:pt idx="4368">
                  <c:v>4.4888660541383246E-13</c:v>
                </c:pt>
                <c:pt idx="4369">
                  <c:v>4.4937469874779115E-13</c:v>
                </c:pt>
                <c:pt idx="4370">
                  <c:v>4.4987198181616112E-13</c:v>
                </c:pt>
                <c:pt idx="4371">
                  <c:v>4.5037853937542339E-13</c:v>
                </c:pt>
                <c:pt idx="4372">
                  <c:v>4.508944567216894E-13</c:v>
                </c:pt>
                <c:pt idx="4373">
                  <c:v>4.5141981962442039E-13</c:v>
                </c:pt>
                <c:pt idx="4374">
                  <c:v>4.5195471425588962E-13</c:v>
                </c:pt>
                <c:pt idx="4375">
                  <c:v>4.5249922711621351E-13</c:v>
                </c:pt>
                <c:pt idx="4376">
                  <c:v>4.530534449537106E-13</c:v>
                </c:pt>
                <c:pt idx="4377">
                  <c:v>4.5361745468037742E-13</c:v>
                </c:pt>
                <c:pt idx="4378">
                  <c:v>4.54191343282256E-13</c:v>
                </c:pt>
                <c:pt idx="4379">
                  <c:v>4.5477519772445245E-13</c:v>
                </c:pt>
                <c:pt idx="4380">
                  <c:v>4.5536910485056984E-13</c:v>
                </c:pt>
                <c:pt idx="4381">
                  <c:v>4.5597315127629256E-13</c:v>
                </c:pt>
                <c:pt idx="4382">
                  <c:v>4.5658742327688232E-13</c:v>
                </c:pt>
                <c:pt idx="4383">
                  <c:v>4.5721200666830759E-13</c:v>
                </c:pt>
                <c:pt idx="4384">
                  <c:v>4.5784698668173298E-13</c:v>
                </c:pt>
                <c:pt idx="4385">
                  <c:v>4.5849244783110537E-13</c:v>
                </c:pt>
                <c:pt idx="4386">
                  <c:v>4.5914847377353434E-13</c:v>
                </c:pt>
                <c:pt idx="4387">
                  <c:v>4.598151471621818E-13</c:v>
                </c:pt>
                <c:pt idx="4388">
                  <c:v>4.6049254949136091E-13</c:v>
                </c:pt>
                <c:pt idx="4389">
                  <c:v>4.611807609335459E-13</c:v>
                </c:pt>
                <c:pt idx="4390">
                  <c:v>4.618798601679789E-13</c:v>
                </c:pt>
                <c:pt idx="4391">
                  <c:v>4.6258992420055095E-13</c:v>
                </c:pt>
                <c:pt idx="4392">
                  <c:v>4.6331102817466543E-13</c:v>
                </c:pt>
                <c:pt idx="4393">
                  <c:v>4.640432451727283E-13</c:v>
                </c:pt>
                <c:pt idx="4394">
                  <c:v>4.647866460079713E-13</c:v>
                </c:pt>
                <c:pt idx="4395">
                  <c:v>4.6554129900626386E-13</c:v>
                </c:pt>
                <c:pt idx="4396">
                  <c:v>4.663072697775945E-13</c:v>
                </c:pt>
                <c:pt idx="4397">
                  <c:v>4.6708462097689815E-13</c:v>
                </c:pt>
                <c:pt idx="4398">
                  <c:v>4.6787341205389687E-13</c:v>
                </c:pt>
                <c:pt idx="4399">
                  <c:v>4.6867369899164217E-13</c:v>
                </c:pt>
                <c:pt idx="4400">
                  <c:v>4.6948553403344024E-13</c:v>
                </c:pt>
                <c:pt idx="4401">
                  <c:v>4.7030896539784921E-13</c:v>
                </c:pt>
                <c:pt idx="4402">
                  <c:v>4.7114403698144243E-13</c:v>
                </c:pt>
                <c:pt idx="4403">
                  <c:v>4.7199078804906218E-13</c:v>
                </c:pt>
                <c:pt idx="4404">
                  <c:v>4.7284925291126532E-13</c:v>
                </c:pt>
                <c:pt idx="4405">
                  <c:v>4.7371946058871924E-13</c:v>
                </c:pt>
                <c:pt idx="4406">
                  <c:v>4.7460143446328168E-13</c:v>
                </c:pt>
                <c:pt idx="4407">
                  <c:v>4.7549519191555372E-13</c:v>
                </c:pt>
                <c:pt idx="4408">
                  <c:v>4.7640074394870802E-13</c:v>
                </c:pt>
                <c:pt idx="4409">
                  <c:v>4.7731809479840098E-13</c:v>
                </c:pt>
                <c:pt idx="4410">
                  <c:v>4.7824724152864517E-13</c:v>
                </c:pt>
                <c:pt idx="4411">
                  <c:v>4.7918817361352287E-13</c:v>
                </c:pt>
                <c:pt idx="4412">
                  <c:v>4.8014087250467651E-13</c:v>
                </c:pt>
                <c:pt idx="4413">
                  <c:v>4.8110531118454198E-13</c:v>
                </c:pt>
                <c:pt idx="4414">
                  <c:v>4.8208145370535397E-13</c:v>
                </c:pt>
                <c:pt idx="4415">
                  <c:v>4.8306925471399695E-13</c:v>
                </c:pt>
                <c:pt idx="4416">
                  <c:v>4.8406865896282375E-13</c:v>
                </c:pt>
                <c:pt idx="4417">
                  <c:v>4.8507960080665181E-13</c:v>
                </c:pt>
                <c:pt idx="4418">
                  <c:v>4.8610200368619213E-13</c:v>
                </c:pt>
                <c:pt idx="4419">
                  <c:v>4.8713577959825105E-13</c:v>
                </c:pt>
                <c:pt idx="4420">
                  <c:v>4.8818082855312849E-13</c:v>
                </c:pt>
                <c:pt idx="4421">
                  <c:v>4.8923703801972807E-13</c:v>
                </c:pt>
                <c:pt idx="4422">
                  <c:v>4.9030428235897434E-13</c:v>
                </c:pt>
                <c:pt idx="4423">
                  <c:v>4.9138242224624482E-13</c:v>
                </c:pt>
                <c:pt idx="4424">
                  <c:v>4.9247130408364333E-13</c:v>
                </c:pt>
                <c:pt idx="4425">
                  <c:v>4.9357075940303631E-13</c:v>
                </c:pt>
                <c:pt idx="4426">
                  <c:v>4.9468060426090923E-13</c:v>
                </c:pt>
                <c:pt idx="4427">
                  <c:v>4.9580063862624511E-13</c:v>
                </c:pt>
                <c:pt idx="4428">
                  <c:v>4.9693064576273001E-13</c:v>
                </c:pt>
                <c:pt idx="4429">
                  <c:v>4.9807039160677901E-13</c:v>
                </c:pt>
                <c:pt idx="4430">
                  <c:v>4.9921962414299631E-13</c:v>
                </c:pt>
                <c:pt idx="4431">
                  <c:v>5.0037807277887408E-13</c:v>
                </c:pt>
                <c:pt idx="4432">
                  <c:v>5.0154544772065921E-13</c:v>
                </c:pt>
                <c:pt idx="4433">
                  <c:v>5.0272143935255704E-13</c:v>
                </c:pt>
                <c:pt idx="4434">
                  <c:v>5.0390571762154184E-13</c:v>
                </c:pt>
                <c:pt idx="4435">
                  <c:v>5.0509793143030624E-13</c:v>
                </c:pt>
                <c:pt idx="4436">
                  <c:v>5.0629770804100896E-13</c:v>
                </c:pt>
                <c:pt idx="4437">
                  <c:v>5.0750465249272247E-13</c:v>
                </c:pt>
                <c:pt idx="4438">
                  <c:v>5.0871834703564331E-13</c:v>
                </c:pt>
                <c:pt idx="4439">
                  <c:v>5.0993835058535024E-13</c:v>
                </c:pt>
                <c:pt idx="4440">
                  <c:v>5.1116419820057744E-13</c:v>
                </c:pt>
                <c:pt idx="4441">
                  <c:v>5.1239540058817751E-13</c:v>
                </c:pt>
                <c:pt idx="4442">
                  <c:v>5.1363144363914329E-13</c:v>
                </c:pt>
                <c:pt idx="4443">
                  <c:v>5.1487178799972869E-13</c:v>
                </c:pt>
                <c:pt idx="4444">
                  <c:v>5.1611586868192367E-13</c:v>
                </c:pt>
                <c:pt idx="4445">
                  <c:v>5.1736309471767086E-13</c:v>
                </c:pt>
                <c:pt idx="4446">
                  <c:v>5.1861284886141303E-13</c:v>
                </c:pt>
                <c:pt idx="4447">
                  <c:v>5.1986448734566602E-13</c:v>
                </c:pt>
                <c:pt idx="4448">
                  <c:v>5.2111733969448995E-13</c:v>
                </c:pt>
                <c:pt idx="4449">
                  <c:v>5.2237070859976781E-13</c:v>
                </c:pt>
                <c:pt idx="4450">
                  <c:v>5.2362386986538203E-13</c:v>
                </c:pt>
                <c:pt idx="4451">
                  <c:v>5.248760724243448E-13</c:v>
                </c:pt>
                <c:pt idx="4452">
                  <c:v>5.261265384340289E-13</c:v>
                </c:pt>
                <c:pt idx="4453">
                  <c:v>5.2737446345461101E-13</c:v>
                </c:pt>
                <c:pt idx="4454">
                  <c:v>5.28619016715814E-13</c:v>
                </c:pt>
                <c:pt idx="4455">
                  <c:v>5.2985934147693317E-13</c:v>
                </c:pt>
                <c:pt idx="4456">
                  <c:v>5.3109455548502829E-13</c:v>
                </c:pt>
                <c:pt idx="4457">
                  <c:v>5.3232375153597942E-13</c:v>
                </c:pt>
                <c:pt idx="4458">
                  <c:v>5.3354599814285946E-13</c:v>
                </c:pt>
                <c:pt idx="4459">
                  <c:v>5.3476034031584703E-13</c:v>
                </c:pt>
                <c:pt idx="4460">
                  <c:v>5.3596580045753184E-13</c:v>
                </c:pt>
                <c:pt idx="4461">
                  <c:v>5.3716137937707881E-13</c:v>
                </c:pt>
                <c:pt idx="4462">
                  <c:v>5.3834605742628261E-13</c:v>
                </c:pt>
                <c:pt idx="4463">
                  <c:v>5.3951879576002942E-13</c:v>
                </c:pt>
                <c:pt idx="4464">
                  <c:v>5.4067853772308839E-13</c:v>
                </c:pt>
                <c:pt idx="4465">
                  <c:v>5.4182421036454158E-13</c:v>
                </c:pt>
                <c:pt idx="4466">
                  <c:v>5.4295472608047683E-13</c:v>
                </c:pt>
                <c:pt idx="4467">
                  <c:v>5.4406898438477424E-13</c:v>
                </c:pt>
                <c:pt idx="4468">
                  <c:v>5.4516587380703504E-13</c:v>
                </c:pt>
                <c:pt idx="4469">
                  <c:v>5.462442739158396E-13</c:v>
                </c:pt>
                <c:pt idx="4470">
                  <c:v>5.473030574645923E-13</c:v>
                </c:pt>
                <c:pt idx="4471">
                  <c:v>5.4834109265626123E-13</c:v>
                </c:pt>
                <c:pt idx="4472">
                  <c:v>5.4935724552233303E-13</c:v>
                </c:pt>
                <c:pt idx="4473">
                  <c:v>5.5035038241028135E-13</c:v>
                </c:pt>
                <c:pt idx="4474">
                  <c:v>5.5131937257281142E-13</c:v>
                </c:pt>
                <c:pt idx="4475">
                  <c:v>5.5226309085106293E-13</c:v>
                </c:pt>
                <c:pt idx="4476">
                  <c:v>5.5318042044296317E-13</c:v>
                </c:pt>
                <c:pt idx="4477">
                  <c:v>5.5407025574681188E-13</c:v>
                </c:pt>
                <c:pt idx="4478">
                  <c:v>5.5493150526923531E-13</c:v>
                </c:pt>
                <c:pt idx="4479">
                  <c:v>5.5576309458559996E-13</c:v>
                </c:pt>
                <c:pt idx="4480">
                  <c:v>5.5656396934011609E-13</c:v>
                </c:pt>
                <c:pt idx="4481">
                  <c:v>5.5733309827193759E-13</c:v>
                </c:pt>
                <c:pt idx="4482">
                  <c:v>5.5806947625282609E-13</c:v>
                </c:pt>
                <c:pt idx="4483">
                  <c:v>5.5877212732121336E-13</c:v>
                </c:pt>
                <c:pt idx="4484">
                  <c:v>5.594401076969111E-13</c:v>
                </c:pt>
                <c:pt idx="4485">
                  <c:v>5.6007250876026212E-13</c:v>
                </c:pt>
                <c:pt idx="4486">
                  <c:v>5.60668459979118E-13</c:v>
                </c:pt>
                <c:pt idx="4487">
                  <c:v>5.6122713176687629E-13</c:v>
                </c:pt>
                <c:pt idx="4488">
                  <c:v>5.6174773825467873E-13</c:v>
                </c:pt>
                <c:pt idx="4489">
                  <c:v>5.6222953996097951E-13</c:v>
                </c:pt>
                <c:pt idx="4490">
                  <c:v>5.6267184634192695E-13</c:v>
                </c:pt>
                <c:pt idx="4491">
                  <c:v>5.6307401820638496E-13</c:v>
                </c:pt>
                <c:pt idx="4492">
                  <c:v>5.6343546997997242E-13</c:v>
                </c:pt>
                <c:pt idx="4493">
                  <c:v>5.6375567180324434E-13</c:v>
                </c:pt>
                <c:pt idx="4494">
                  <c:v>5.6403415144995103E-13</c:v>
                </c:pt>
                <c:pt idx="4495">
                  <c:v>5.6427049605239267E-13</c:v>
                </c:pt>
                <c:pt idx="4496">
                  <c:v>5.6446435362201406E-13</c:v>
                </c:pt>
                <c:pt idx="4497">
                  <c:v>5.6461543435467012E-13</c:v>
                </c:pt>
                <c:pt idx="4498">
                  <c:v>5.6472351171144166E-13</c:v>
                </c:pt>
                <c:pt idx="4499">
                  <c:v>5.6478842326734243E-13</c:v>
                </c:pt>
                <c:pt idx="4500">
                  <c:v>5.648100713219166E-13</c:v>
                </c:pt>
                <c:pt idx="4501">
                  <c:v>5.6478842326734284E-13</c:v>
                </c:pt>
                <c:pt idx="4502">
                  <c:v>5.6472351171144227E-13</c:v>
                </c:pt>
                <c:pt idx="4503">
                  <c:v>5.6461543435467083E-13</c:v>
                </c:pt>
                <c:pt idx="4504">
                  <c:v>5.6446435362201528E-13</c:v>
                </c:pt>
                <c:pt idx="4505">
                  <c:v>5.6427049605239419E-13</c:v>
                </c:pt>
                <c:pt idx="4506">
                  <c:v>5.6403415144995294E-13</c:v>
                </c:pt>
                <c:pt idx="4507">
                  <c:v>5.6375567180324646E-13</c:v>
                </c:pt>
                <c:pt idx="4508">
                  <c:v>5.6343546997997484E-13</c:v>
                </c:pt>
                <c:pt idx="4509">
                  <c:v>5.6307401820638799E-13</c:v>
                </c:pt>
                <c:pt idx="4510">
                  <c:v>5.6267184634193018E-13</c:v>
                </c:pt>
                <c:pt idx="4511">
                  <c:v>5.6222953996098304E-13</c:v>
                </c:pt>
                <c:pt idx="4512">
                  <c:v>5.6174773825468277E-13</c:v>
                </c:pt>
                <c:pt idx="4513">
                  <c:v>5.6122713176688013E-13</c:v>
                </c:pt>
                <c:pt idx="4514">
                  <c:v>5.6066845997912174E-13</c:v>
                </c:pt>
                <c:pt idx="4515">
                  <c:v>5.6007250876026666E-13</c:v>
                </c:pt>
                <c:pt idx="4516">
                  <c:v>5.5944010769691575E-13</c:v>
                </c:pt>
                <c:pt idx="4517">
                  <c:v>5.5877212732121871E-13</c:v>
                </c:pt>
                <c:pt idx="4518">
                  <c:v>5.5806947625283164E-13</c:v>
                </c:pt>
                <c:pt idx="4519">
                  <c:v>5.5733309827194264E-13</c:v>
                </c:pt>
                <c:pt idx="4520">
                  <c:v>5.5656396934012145E-13</c:v>
                </c:pt>
                <c:pt idx="4521">
                  <c:v>5.5576309458560592E-13</c:v>
                </c:pt>
                <c:pt idx="4522">
                  <c:v>5.5493150526924147E-13</c:v>
                </c:pt>
                <c:pt idx="4523">
                  <c:v>5.5407025574681814E-13</c:v>
                </c:pt>
                <c:pt idx="4524">
                  <c:v>5.5318042044296943E-13</c:v>
                </c:pt>
                <c:pt idx="4525">
                  <c:v>5.5226309085106959E-13</c:v>
                </c:pt>
                <c:pt idx="4526">
                  <c:v>5.513193725728192E-13</c:v>
                </c:pt>
                <c:pt idx="4527">
                  <c:v>5.5035038241028902E-13</c:v>
                </c:pt>
                <c:pt idx="4528">
                  <c:v>5.493572455223402E-13</c:v>
                </c:pt>
                <c:pt idx="4529">
                  <c:v>5.4834109265626891E-13</c:v>
                </c:pt>
                <c:pt idx="4530">
                  <c:v>5.4730305746460017E-13</c:v>
                </c:pt>
                <c:pt idx="4531">
                  <c:v>5.4624427391584748E-13</c:v>
                </c:pt>
                <c:pt idx="4532">
                  <c:v>5.4516587380704272E-13</c:v>
                </c:pt>
                <c:pt idx="4533">
                  <c:v>5.4406898438478222E-13</c:v>
                </c:pt>
                <c:pt idx="4534">
                  <c:v>5.4295472608048562E-13</c:v>
                </c:pt>
                <c:pt idx="4535">
                  <c:v>5.4182421036455006E-13</c:v>
                </c:pt>
                <c:pt idx="4536">
                  <c:v>5.4067853772309657E-13</c:v>
                </c:pt>
                <c:pt idx="4537">
                  <c:v>5.395187957600383E-13</c:v>
                </c:pt>
                <c:pt idx="4538">
                  <c:v>5.3834605742629129E-13</c:v>
                </c:pt>
                <c:pt idx="4539">
                  <c:v>5.3716137937708749E-13</c:v>
                </c:pt>
                <c:pt idx="4540">
                  <c:v>5.3596580045754052E-13</c:v>
                </c:pt>
                <c:pt idx="4541">
                  <c:v>5.3476034031585592E-13</c:v>
                </c:pt>
                <c:pt idx="4542">
                  <c:v>5.3354599814286835E-13</c:v>
                </c:pt>
                <c:pt idx="4543">
                  <c:v>5.3232375153598922E-13</c:v>
                </c:pt>
                <c:pt idx="4544">
                  <c:v>5.3109455548503799E-13</c:v>
                </c:pt>
                <c:pt idx="4545">
                  <c:v>5.2985934147694196E-13</c:v>
                </c:pt>
                <c:pt idx="4546">
                  <c:v>5.2861901671582268E-13</c:v>
                </c:pt>
                <c:pt idx="4547">
                  <c:v>5.273744634546201E-13</c:v>
                </c:pt>
                <c:pt idx="4548">
                  <c:v>5.2612653843403819E-13</c:v>
                </c:pt>
                <c:pt idx="4549">
                  <c:v>5.2487607242435409E-13</c:v>
                </c:pt>
                <c:pt idx="4550">
                  <c:v>5.2362386986539111E-13</c:v>
                </c:pt>
                <c:pt idx="4551">
                  <c:v>5.223707085997766E-13</c:v>
                </c:pt>
                <c:pt idx="4552">
                  <c:v>5.2111733969449944E-13</c:v>
                </c:pt>
                <c:pt idx="4553">
                  <c:v>5.1986448734567572E-13</c:v>
                </c:pt>
                <c:pt idx="4554">
                  <c:v>5.1861284886142191E-13</c:v>
                </c:pt>
                <c:pt idx="4555">
                  <c:v>5.1736309471767954E-13</c:v>
                </c:pt>
                <c:pt idx="4556">
                  <c:v>5.1611586868193296E-13</c:v>
                </c:pt>
                <c:pt idx="4557">
                  <c:v>5.1487178799973788E-13</c:v>
                </c:pt>
                <c:pt idx="4558">
                  <c:v>5.1363144363915227E-13</c:v>
                </c:pt>
                <c:pt idx="4559">
                  <c:v>5.1239540058818659E-13</c:v>
                </c:pt>
                <c:pt idx="4560">
                  <c:v>5.1116419820058653E-13</c:v>
                </c:pt>
                <c:pt idx="4561">
                  <c:v>5.0993835058535994E-13</c:v>
                </c:pt>
                <c:pt idx="4562">
                  <c:v>5.087183470356521E-13</c:v>
                </c:pt>
                <c:pt idx="4563">
                  <c:v>5.0750465249273146E-13</c:v>
                </c:pt>
                <c:pt idx="4564">
                  <c:v>5.0629770804101754E-13</c:v>
                </c:pt>
                <c:pt idx="4565">
                  <c:v>5.0509793143031533E-13</c:v>
                </c:pt>
                <c:pt idx="4566">
                  <c:v>5.0390571762155063E-13</c:v>
                </c:pt>
                <c:pt idx="4567">
                  <c:v>5.0272143935256572E-13</c:v>
                </c:pt>
                <c:pt idx="4568">
                  <c:v>5.0154544772066789E-13</c:v>
                </c:pt>
                <c:pt idx="4569">
                  <c:v>5.0037807277888297E-13</c:v>
                </c:pt>
                <c:pt idx="4570">
                  <c:v>4.992196241430055E-13</c:v>
                </c:pt>
                <c:pt idx="4571">
                  <c:v>4.980703916067876E-13</c:v>
                </c:pt>
                <c:pt idx="4572">
                  <c:v>4.9693064576273859E-13</c:v>
                </c:pt>
                <c:pt idx="4573">
                  <c:v>4.9580063862625339E-13</c:v>
                </c:pt>
                <c:pt idx="4574">
                  <c:v>4.9468060426091751E-13</c:v>
                </c:pt>
                <c:pt idx="4575">
                  <c:v>4.9357075940304439E-13</c:v>
                </c:pt>
                <c:pt idx="4576">
                  <c:v>4.924713040836512E-13</c:v>
                </c:pt>
                <c:pt idx="4577">
                  <c:v>4.9138242224625299E-13</c:v>
                </c:pt>
                <c:pt idx="4578">
                  <c:v>4.9030428235898302E-13</c:v>
                </c:pt>
                <c:pt idx="4579">
                  <c:v>4.8923703801973584E-13</c:v>
                </c:pt>
                <c:pt idx="4580">
                  <c:v>4.8818082855313626E-13</c:v>
                </c:pt>
                <c:pt idx="4581">
                  <c:v>4.8713577959825882E-13</c:v>
                </c:pt>
                <c:pt idx="4582">
                  <c:v>4.861020036861997E-13</c:v>
                </c:pt>
                <c:pt idx="4583">
                  <c:v>4.8507960080665949E-13</c:v>
                </c:pt>
                <c:pt idx="4584">
                  <c:v>4.8406865896283112E-13</c:v>
                </c:pt>
                <c:pt idx="4585">
                  <c:v>4.8306925471400442E-13</c:v>
                </c:pt>
                <c:pt idx="4586">
                  <c:v>4.8208145370536114E-13</c:v>
                </c:pt>
                <c:pt idx="4587">
                  <c:v>4.8110531118454955E-13</c:v>
                </c:pt>
                <c:pt idx="4588">
                  <c:v>4.8014087250468439E-13</c:v>
                </c:pt>
                <c:pt idx="4589">
                  <c:v>4.7918817361352943E-13</c:v>
                </c:pt>
                <c:pt idx="4590">
                  <c:v>4.7824724152865183E-13</c:v>
                </c:pt>
                <c:pt idx="4591">
                  <c:v>4.7731809479840754E-13</c:v>
                </c:pt>
                <c:pt idx="4592">
                  <c:v>4.7640074394871499E-13</c:v>
                </c:pt>
                <c:pt idx="4593">
                  <c:v>4.7549519191556018E-13</c:v>
                </c:pt>
                <c:pt idx="4594">
                  <c:v>4.7460143446328814E-13</c:v>
                </c:pt>
                <c:pt idx="4595">
                  <c:v>4.7371946058872611E-13</c:v>
                </c:pt>
                <c:pt idx="4596">
                  <c:v>4.7284925291127178E-13</c:v>
                </c:pt>
                <c:pt idx="4597">
                  <c:v>4.7199078804906823E-13</c:v>
                </c:pt>
                <c:pt idx="4598">
                  <c:v>4.7114403698144869E-13</c:v>
                </c:pt>
                <c:pt idx="4599">
                  <c:v>4.7030896539785557E-13</c:v>
                </c:pt>
                <c:pt idx="4600">
                  <c:v>4.694855340334462E-13</c:v>
                </c:pt>
                <c:pt idx="4601">
                  <c:v>4.6867369899164803E-13</c:v>
                </c:pt>
                <c:pt idx="4602">
                  <c:v>4.6787341205390262E-13</c:v>
                </c:pt>
                <c:pt idx="4603">
                  <c:v>4.6708462097690411E-13</c:v>
                </c:pt>
                <c:pt idx="4604">
                  <c:v>4.6630726977760045E-13</c:v>
                </c:pt>
                <c:pt idx="4605">
                  <c:v>4.6554129900626952E-13</c:v>
                </c:pt>
                <c:pt idx="4606">
                  <c:v>4.6478664600797645E-13</c:v>
                </c:pt>
                <c:pt idx="4607">
                  <c:v>4.6404324517273406E-13</c:v>
                </c:pt>
                <c:pt idx="4608">
                  <c:v>4.6331102817467088E-13</c:v>
                </c:pt>
                <c:pt idx="4609">
                  <c:v>4.625899242005561E-13</c:v>
                </c:pt>
                <c:pt idx="4610">
                  <c:v>4.6187986016798435E-13</c:v>
                </c:pt>
                <c:pt idx="4611">
                  <c:v>4.6118076093355094E-13</c:v>
                </c:pt>
                <c:pt idx="4612">
                  <c:v>4.6049254949136606E-13</c:v>
                </c:pt>
                <c:pt idx="4613">
                  <c:v>4.5981514716218705E-13</c:v>
                </c:pt>
                <c:pt idx="4614">
                  <c:v>4.5914847377353949E-13</c:v>
                </c:pt>
                <c:pt idx="4615">
                  <c:v>4.5849244783110981E-13</c:v>
                </c:pt>
                <c:pt idx="4616">
                  <c:v>4.5784698668173752E-13</c:v>
                </c:pt>
                <c:pt idx="4617">
                  <c:v>4.5721200666831204E-13</c:v>
                </c:pt>
                <c:pt idx="4618">
                  <c:v>4.5658742327688727E-13</c:v>
                </c:pt>
                <c:pt idx="4619">
                  <c:v>4.559731512762972E-13</c:v>
                </c:pt>
                <c:pt idx="4620">
                  <c:v>4.5536910485057428E-13</c:v>
                </c:pt>
                <c:pt idx="4621">
                  <c:v>4.5477519772445679E-13</c:v>
                </c:pt>
                <c:pt idx="4622">
                  <c:v>4.5419134328226049E-13</c:v>
                </c:pt>
                <c:pt idx="4623">
                  <c:v>4.5361745468038181E-13</c:v>
                </c:pt>
                <c:pt idx="4624">
                  <c:v>4.5305344495371469E-13</c:v>
                </c:pt>
                <c:pt idx="4625">
                  <c:v>4.5249922711621735E-13</c:v>
                </c:pt>
                <c:pt idx="4626">
                  <c:v>4.5195471425589336E-13</c:v>
                </c:pt>
                <c:pt idx="4627">
                  <c:v>4.5141981962442432E-13</c:v>
                </c:pt>
                <c:pt idx="4628">
                  <c:v>4.5089445672169324E-13</c:v>
                </c:pt>
                <c:pt idx="4629">
                  <c:v>4.5037853937542702E-13</c:v>
                </c:pt>
                <c:pt idx="4630">
                  <c:v>4.4987198181616506E-13</c:v>
                </c:pt>
                <c:pt idx="4631">
                  <c:v>4.4937469874779514E-13</c:v>
                </c:pt>
                <c:pt idx="4632">
                  <c:v>4.4888660541383579E-13</c:v>
                </c:pt>
                <c:pt idx="4633">
                  <c:v>4.4840761765967724E-13</c:v>
                </c:pt>
                <c:pt idx="4634">
                  <c:v>4.4793765199097543E-13</c:v>
                </c:pt>
                <c:pt idx="4635">
                  <c:v>4.4747662562836934E-13</c:v>
                </c:pt>
                <c:pt idx="4636">
                  <c:v>4.470244565587237E-13</c:v>
                </c:pt>
                <c:pt idx="4637">
                  <c:v>4.4658106358304408E-13</c:v>
                </c:pt>
                <c:pt idx="4638">
                  <c:v>4.4614636636124744E-13</c:v>
                </c:pt>
                <c:pt idx="4639">
                  <c:v>4.4572028545393357E-13</c:v>
                </c:pt>
                <c:pt idx="4640">
                  <c:v>4.4530274236132475E-13</c:v>
                </c:pt>
                <c:pt idx="4641">
                  <c:v>4.4489365955950437E-13</c:v>
                </c:pt>
                <c:pt idx="4642">
                  <c:v>4.4449296053410809E-13</c:v>
                </c:pt>
                <c:pt idx="4643">
                  <c:v>4.4410056981159117E-13</c:v>
                </c:pt>
                <c:pt idx="4644">
                  <c:v>4.4371641298821392E-13</c:v>
                </c:pt>
                <c:pt idx="4645">
                  <c:v>4.4334041675685414E-13</c:v>
                </c:pt>
                <c:pt idx="4646">
                  <c:v>4.4297250893178428E-13</c:v>
                </c:pt>
                <c:pt idx="4647">
                  <c:v>4.426126184715041E-13</c:v>
                </c:pt>
                <c:pt idx="4648">
                  <c:v>4.4226067549975983E-13</c:v>
                </c:pt>
                <c:pt idx="4649">
                  <c:v>4.4191661132483895E-13</c:v>
                </c:pt>
                <c:pt idx="4650">
                  <c:v>4.4158035845724445E-13</c:v>
                </c:pt>
                <c:pt idx="4651">
                  <c:v>4.4125185062584909E-13</c:v>
                </c:pt>
                <c:pt idx="4652">
                  <c:v>4.4093102279261492E-13</c:v>
                </c:pt>
                <c:pt idx="4653">
                  <c:v>4.4061781116595593E-13</c:v>
                </c:pt>
                <c:pt idx="4654">
                  <c:v>4.4031215321285305E-13</c:v>
                </c:pt>
                <c:pt idx="4655">
                  <c:v>4.4001398766977447E-13</c:v>
                </c:pt>
                <c:pt idx="4656">
                  <c:v>4.397232545524896E-13</c:v>
                </c:pt>
                <c:pt idx="4657">
                  <c:v>4.3943989516484001E-13</c:v>
                </c:pt>
                <c:pt idx="4658">
                  <c:v>4.3916385210655394E-13</c:v>
                </c:pt>
                <c:pt idx="4659">
                  <c:v>4.3889506928014544E-13</c:v>
                </c:pt>
                <c:pt idx="4660">
                  <c:v>4.3863349189697974E-13</c:v>
                </c:pt>
                <c:pt idx="4661">
                  <c:v>4.3837906648255599E-13</c:v>
                </c:pt>
                <c:pt idx="4662">
                  <c:v>4.3813174088106164E-13</c:v>
                </c:pt>
                <c:pt idx="4663">
                  <c:v>4.3789146425925938E-13</c:v>
                </c:pt>
                <c:pt idx="4664">
                  <c:v>4.3765818710975502E-13</c:v>
                </c:pt>
                <c:pt idx="4665">
                  <c:v>4.3743186125368812E-13</c:v>
                </c:pt>
                <c:pt idx="4666">
                  <c:v>4.3721243984290044E-13</c:v>
                </c:pt>
                <c:pt idx="4667">
                  <c:v>4.3699987736162694E-13</c:v>
                </c:pt>
                <c:pt idx="4668">
                  <c:v>4.3679412962773838E-13</c:v>
                </c:pt>
                <c:pt idx="4669">
                  <c:v>4.365951537935912E-13</c:v>
                </c:pt>
                <c:pt idx="4670">
                  <c:v>4.3640290834651208E-13</c:v>
                </c:pt>
                <c:pt idx="4671">
                  <c:v>4.3621735310894896E-13</c:v>
                </c:pt>
                <c:pt idx="4672">
                  <c:v>4.360384492383432E-13</c:v>
                </c:pt>
                <c:pt idx="4673">
                  <c:v>4.3586615922672196E-13</c:v>
                </c:pt>
                <c:pt idx="4674">
                  <c:v>4.357004469000724E-13</c:v>
                </c:pt>
                <c:pt idx="4675">
                  <c:v>4.3554127741750926E-13</c:v>
                </c:pt>
                <c:pt idx="4676">
                  <c:v>4.3538861727026192E-13</c:v>
                </c:pt>
                <c:pt idx="4677">
                  <c:v>4.3524243428051457E-13</c:v>
                </c:pt>
                <c:pt idx="4678">
                  <c:v>4.3510269760012127E-13</c:v>
                </c:pt>
                <c:pt idx="4679">
                  <c:v>4.3496937770921417E-13</c:v>
                </c:pt>
                <c:pt idx="4680">
                  <c:v>4.3484244641472442E-13</c:v>
                </c:pt>
                <c:pt idx="4681">
                  <c:v>4.3472187684885531E-13</c:v>
                </c:pt>
                <c:pt idx="4682">
                  <c:v>4.3460764346749268E-13</c:v>
                </c:pt>
                <c:pt idx="4683">
                  <c:v>4.3449972204859939E-13</c:v>
                </c:pt>
                <c:pt idx="4684">
                  <c:v>4.3439808969060418E-13</c:v>
                </c:pt>
                <c:pt idx="4685">
                  <c:v>4.3430272481078E-13</c:v>
                </c:pt>
                <c:pt idx="4686">
                  <c:v>4.3421360714365933E-13</c:v>
                </c:pt>
                <c:pt idx="4687">
                  <c:v>4.3413071773947398E-13</c:v>
                </c:pt>
                <c:pt idx="4688">
                  <c:v>4.3405403896263699E-13</c:v>
                </c:pt>
                <c:pt idx="4689">
                  <c:v>4.3398355449029277E-13</c:v>
                </c:pt>
                <c:pt idx="4690">
                  <c:v>4.3391924931092407E-13</c:v>
                </c:pt>
                <c:pt idx="4691">
                  <c:v>4.3386110972303691E-13</c:v>
                </c:pt>
                <c:pt idx="4692">
                  <c:v>4.3380912333393975E-13</c:v>
                </c:pt>
                <c:pt idx="4693">
                  <c:v>4.3376327905860614E-13</c:v>
                </c:pt>
                <c:pt idx="4694">
                  <c:v>4.3372356711864144E-13</c:v>
                </c:pt>
                <c:pt idx="4695">
                  <c:v>4.3368997904136338E-13</c:v>
                </c:pt>
                <c:pt idx="4696">
                  <c:v>4.3366250765897532E-13</c:v>
                </c:pt>
                <c:pt idx="4697">
                  <c:v>4.3364114710788796E-13</c:v>
                </c:pt>
                <c:pt idx="4698">
                  <c:v>4.3362589282812931E-13</c:v>
                </c:pt>
                <c:pt idx="4699">
                  <c:v>4.3361674156290246E-13</c:v>
                </c:pt>
                <c:pt idx="4700">
                  <c:v>4.3361369135825787E-13</c:v>
                </c:pt>
                <c:pt idx="4701">
                  <c:v>4.3361674156290246E-13</c:v>
                </c:pt>
                <c:pt idx="4702">
                  <c:v>4.3362589282812921E-13</c:v>
                </c:pt>
                <c:pt idx="4703">
                  <c:v>4.3364114710788776E-13</c:v>
                </c:pt>
                <c:pt idx="4704">
                  <c:v>4.3366250765897517E-13</c:v>
                </c:pt>
                <c:pt idx="4705">
                  <c:v>4.3368997904136327E-13</c:v>
                </c:pt>
                <c:pt idx="4706">
                  <c:v>4.3372356711864134E-13</c:v>
                </c:pt>
                <c:pt idx="4707">
                  <c:v>4.3376327905860578E-13</c:v>
                </c:pt>
                <c:pt idx="4708">
                  <c:v>4.338091233339394E-13</c:v>
                </c:pt>
                <c:pt idx="4709">
                  <c:v>4.3386110972303651E-13</c:v>
                </c:pt>
                <c:pt idx="4710">
                  <c:v>4.3391924931092362E-13</c:v>
                </c:pt>
                <c:pt idx="4711">
                  <c:v>4.3398355449029211E-13</c:v>
                </c:pt>
                <c:pt idx="4712">
                  <c:v>4.3405403896263643E-13</c:v>
                </c:pt>
                <c:pt idx="4713">
                  <c:v>4.3413071773947337E-13</c:v>
                </c:pt>
                <c:pt idx="4714">
                  <c:v>4.3421360714365858E-13</c:v>
                </c:pt>
                <c:pt idx="4715">
                  <c:v>4.3430272481077929E-13</c:v>
                </c:pt>
                <c:pt idx="4716">
                  <c:v>4.3439808969060348E-13</c:v>
                </c:pt>
                <c:pt idx="4717">
                  <c:v>4.3449972204859883E-13</c:v>
                </c:pt>
                <c:pt idx="4718">
                  <c:v>4.3460764346749188E-13</c:v>
                </c:pt>
                <c:pt idx="4719">
                  <c:v>4.3472187684885435E-13</c:v>
                </c:pt>
                <c:pt idx="4720">
                  <c:v>4.3484244641472356E-13</c:v>
                </c:pt>
                <c:pt idx="4721">
                  <c:v>4.3496937770921311E-13</c:v>
                </c:pt>
                <c:pt idx="4722">
                  <c:v>4.3510269760012047E-13</c:v>
                </c:pt>
                <c:pt idx="4723">
                  <c:v>4.3524243428051366E-13</c:v>
                </c:pt>
                <c:pt idx="4724">
                  <c:v>4.3538861727026086E-13</c:v>
                </c:pt>
                <c:pt idx="4725">
                  <c:v>4.3554127741750805E-13</c:v>
                </c:pt>
                <c:pt idx="4726">
                  <c:v>4.3570044690007079E-13</c:v>
                </c:pt>
                <c:pt idx="4727">
                  <c:v>4.3586615922672045E-13</c:v>
                </c:pt>
                <c:pt idx="4728">
                  <c:v>4.3603844923834169E-13</c:v>
                </c:pt>
                <c:pt idx="4729">
                  <c:v>4.362173531089477E-13</c:v>
                </c:pt>
                <c:pt idx="4730">
                  <c:v>4.3640290834651077E-13</c:v>
                </c:pt>
                <c:pt idx="4731">
                  <c:v>4.3659515379358934E-13</c:v>
                </c:pt>
                <c:pt idx="4732">
                  <c:v>4.3679412962773692E-13</c:v>
                </c:pt>
                <c:pt idx="4733">
                  <c:v>4.3699987736162532E-13</c:v>
                </c:pt>
                <c:pt idx="4734">
                  <c:v>4.3721243984289892E-13</c:v>
                </c:pt>
                <c:pt idx="4735">
                  <c:v>4.3743186125368641E-13</c:v>
                </c:pt>
                <c:pt idx="4736">
                  <c:v>4.376581871097534E-13</c:v>
                </c:pt>
                <c:pt idx="4737">
                  <c:v>4.3789146425925771E-13</c:v>
                </c:pt>
                <c:pt idx="4738">
                  <c:v>4.3813174088105957E-13</c:v>
                </c:pt>
                <c:pt idx="4739">
                  <c:v>4.3837906648255432E-13</c:v>
                </c:pt>
                <c:pt idx="4740">
                  <c:v>4.3863349189697807E-13</c:v>
                </c:pt>
                <c:pt idx="4741">
                  <c:v>4.3889506928014347E-13</c:v>
                </c:pt>
                <c:pt idx="4742">
                  <c:v>4.3916385210655177E-13</c:v>
                </c:pt>
                <c:pt idx="4743">
                  <c:v>4.3943989516483789E-13</c:v>
                </c:pt>
                <c:pt idx="4744">
                  <c:v>4.3972325455248738E-13</c:v>
                </c:pt>
                <c:pt idx="4745">
                  <c:v>4.4001398766977205E-13</c:v>
                </c:pt>
                <c:pt idx="4746">
                  <c:v>4.4031215321285043E-13</c:v>
                </c:pt>
                <c:pt idx="4747">
                  <c:v>4.4061781116595361E-13</c:v>
                </c:pt>
                <c:pt idx="4748">
                  <c:v>4.4093102279261235E-13</c:v>
                </c:pt>
                <c:pt idx="4749">
                  <c:v>4.4125185062584687E-13</c:v>
                </c:pt>
                <c:pt idx="4750">
                  <c:v>4.4158035845724188E-13</c:v>
                </c:pt>
                <c:pt idx="4751">
                  <c:v>4.4191661132483627E-13</c:v>
                </c:pt>
                <c:pt idx="4752">
                  <c:v>4.42260675499757E-13</c:v>
                </c:pt>
                <c:pt idx="4753">
                  <c:v>4.4261261847150147E-13</c:v>
                </c:pt>
                <c:pt idx="4754">
                  <c:v>4.4297250893178135E-13</c:v>
                </c:pt>
                <c:pt idx="4755">
                  <c:v>4.4334041675685121E-13</c:v>
                </c:pt>
                <c:pt idx="4756">
                  <c:v>4.4371641298821059E-13</c:v>
                </c:pt>
                <c:pt idx="4757">
                  <c:v>4.4410056981158834E-13</c:v>
                </c:pt>
                <c:pt idx="4758">
                  <c:v>4.4449296053410511E-13</c:v>
                </c:pt>
                <c:pt idx="4759">
                  <c:v>4.4489365955950109E-13</c:v>
                </c:pt>
                <c:pt idx="4760">
                  <c:v>4.4530274236132147E-13</c:v>
                </c:pt>
                <c:pt idx="4761">
                  <c:v>4.4572028545392963E-13</c:v>
                </c:pt>
                <c:pt idx="4762">
                  <c:v>4.4614636636124405E-13</c:v>
                </c:pt>
                <c:pt idx="4763">
                  <c:v>4.465810635830406E-13</c:v>
                </c:pt>
                <c:pt idx="4764">
                  <c:v>4.4702445655872042E-13</c:v>
                </c:pt>
                <c:pt idx="4765">
                  <c:v>4.474766256283657E-13</c:v>
                </c:pt>
                <c:pt idx="4766">
                  <c:v>4.4793765199097155E-13</c:v>
                </c:pt>
                <c:pt idx="4767">
                  <c:v>4.4840761765967376E-13</c:v>
                </c:pt>
                <c:pt idx="4768">
                  <c:v>4.4888660541383216E-13</c:v>
                </c:pt>
                <c:pt idx="4769">
                  <c:v>4.4937469874779115E-13</c:v>
                </c:pt>
                <c:pt idx="4770">
                  <c:v>4.4987198181616076E-13</c:v>
                </c:pt>
                <c:pt idx="4771">
                  <c:v>4.5037853937542303E-13</c:v>
                </c:pt>
                <c:pt idx="4772">
                  <c:v>4.508944567216893E-13</c:v>
                </c:pt>
                <c:pt idx="4773">
                  <c:v>4.5141981962442013E-13</c:v>
                </c:pt>
                <c:pt idx="4774">
                  <c:v>4.5195471425588937E-13</c:v>
                </c:pt>
                <c:pt idx="4775">
                  <c:v>4.5249922711621336E-13</c:v>
                </c:pt>
                <c:pt idx="4776">
                  <c:v>4.5305344495371025E-13</c:v>
                </c:pt>
                <c:pt idx="4777">
                  <c:v>4.5361745468037737E-13</c:v>
                </c:pt>
                <c:pt idx="4778">
                  <c:v>4.5419134328225564E-13</c:v>
                </c:pt>
                <c:pt idx="4779">
                  <c:v>4.5477519772445195E-13</c:v>
                </c:pt>
                <c:pt idx="4780">
                  <c:v>4.5536910485056943E-13</c:v>
                </c:pt>
                <c:pt idx="4781">
                  <c:v>4.5597315127629215E-13</c:v>
                </c:pt>
                <c:pt idx="4782">
                  <c:v>4.5658742327688202E-13</c:v>
                </c:pt>
                <c:pt idx="4783">
                  <c:v>4.5721200666830729E-13</c:v>
                </c:pt>
                <c:pt idx="4784">
                  <c:v>4.5784698668173257E-13</c:v>
                </c:pt>
                <c:pt idx="4785">
                  <c:v>4.5849244783110507E-13</c:v>
                </c:pt>
                <c:pt idx="4786">
                  <c:v>4.5914847377353434E-13</c:v>
                </c:pt>
                <c:pt idx="4787">
                  <c:v>4.598151471621816E-13</c:v>
                </c:pt>
                <c:pt idx="4788">
                  <c:v>4.6049254949136051E-13</c:v>
                </c:pt>
                <c:pt idx="4789">
                  <c:v>4.6118076093354569E-13</c:v>
                </c:pt>
                <c:pt idx="4790">
                  <c:v>4.618798601679786E-13</c:v>
                </c:pt>
                <c:pt idx="4791">
                  <c:v>4.6258992420055044E-13</c:v>
                </c:pt>
                <c:pt idx="4792">
                  <c:v>4.6331102817466523E-13</c:v>
                </c:pt>
                <c:pt idx="4793">
                  <c:v>4.640432451727282E-13</c:v>
                </c:pt>
                <c:pt idx="4794">
                  <c:v>4.647866460079709E-13</c:v>
                </c:pt>
                <c:pt idx="4795">
                  <c:v>4.6554129900626386E-13</c:v>
                </c:pt>
                <c:pt idx="4796">
                  <c:v>4.6630726977759409E-13</c:v>
                </c:pt>
                <c:pt idx="4797">
                  <c:v>4.6708462097689785E-13</c:v>
                </c:pt>
                <c:pt idx="4798">
                  <c:v>4.6787341205389636E-13</c:v>
                </c:pt>
                <c:pt idx="4799">
                  <c:v>4.6867369899164177E-13</c:v>
                </c:pt>
                <c:pt idx="4800">
                  <c:v>4.6948553403344004E-13</c:v>
                </c:pt>
                <c:pt idx="4801">
                  <c:v>4.703089653978489E-13</c:v>
                </c:pt>
                <c:pt idx="4802">
                  <c:v>4.7114403698144203E-13</c:v>
                </c:pt>
                <c:pt idx="4803">
                  <c:v>4.7199078804906147E-13</c:v>
                </c:pt>
                <c:pt idx="4804">
                  <c:v>4.7284925291126532E-13</c:v>
                </c:pt>
                <c:pt idx="4805">
                  <c:v>4.7371946058871914E-13</c:v>
                </c:pt>
                <c:pt idx="4806">
                  <c:v>4.7460143446328127E-13</c:v>
                </c:pt>
                <c:pt idx="4807">
                  <c:v>4.7549519191555341E-13</c:v>
                </c:pt>
                <c:pt idx="4808">
                  <c:v>4.7640074394870772E-13</c:v>
                </c:pt>
                <c:pt idx="4809">
                  <c:v>4.7731809479840047E-13</c:v>
                </c:pt>
                <c:pt idx="4810">
                  <c:v>4.7824724152864477E-13</c:v>
                </c:pt>
                <c:pt idx="4811">
                  <c:v>4.7918817361352236E-13</c:v>
                </c:pt>
                <c:pt idx="4812">
                  <c:v>4.8014087250467651E-13</c:v>
                </c:pt>
                <c:pt idx="4813">
                  <c:v>4.8110531118454147E-13</c:v>
                </c:pt>
                <c:pt idx="4814">
                  <c:v>4.8208145370535367E-13</c:v>
                </c:pt>
                <c:pt idx="4815">
                  <c:v>4.8306925471399664E-13</c:v>
                </c:pt>
                <c:pt idx="4816">
                  <c:v>4.8406865896282334E-13</c:v>
                </c:pt>
                <c:pt idx="4817">
                  <c:v>4.8507960080665141E-13</c:v>
                </c:pt>
                <c:pt idx="4818">
                  <c:v>4.8610200368619152E-13</c:v>
                </c:pt>
                <c:pt idx="4819">
                  <c:v>4.8713577959825054E-13</c:v>
                </c:pt>
                <c:pt idx="4820">
                  <c:v>4.8818082855312809E-13</c:v>
                </c:pt>
                <c:pt idx="4821">
                  <c:v>4.8923703801972797E-13</c:v>
                </c:pt>
                <c:pt idx="4822">
                  <c:v>4.9030428235897393E-13</c:v>
                </c:pt>
                <c:pt idx="4823">
                  <c:v>4.9138242224624441E-13</c:v>
                </c:pt>
                <c:pt idx="4824">
                  <c:v>4.9247130408364302E-13</c:v>
                </c:pt>
                <c:pt idx="4825">
                  <c:v>4.9357075940303591E-13</c:v>
                </c:pt>
                <c:pt idx="4826">
                  <c:v>4.9468060426090883E-13</c:v>
                </c:pt>
                <c:pt idx="4827">
                  <c:v>4.958006386262444E-13</c:v>
                </c:pt>
                <c:pt idx="4828">
                  <c:v>4.969306457627295E-13</c:v>
                </c:pt>
                <c:pt idx="4829">
                  <c:v>4.9807039160677851E-13</c:v>
                </c:pt>
                <c:pt idx="4830">
                  <c:v>4.9921962414299631E-13</c:v>
                </c:pt>
                <c:pt idx="4831">
                  <c:v>5.0037807277887327E-13</c:v>
                </c:pt>
                <c:pt idx="4832">
                  <c:v>5.015454477206586E-13</c:v>
                </c:pt>
                <c:pt idx="4833">
                  <c:v>5.0272143935255633E-13</c:v>
                </c:pt>
                <c:pt idx="4834">
                  <c:v>5.0390571762154144E-13</c:v>
                </c:pt>
                <c:pt idx="4835">
                  <c:v>5.0509793143030564E-13</c:v>
                </c:pt>
                <c:pt idx="4836">
                  <c:v>5.0629770804100825E-13</c:v>
                </c:pt>
                <c:pt idx="4837">
                  <c:v>5.0750465249272197E-13</c:v>
                </c:pt>
                <c:pt idx="4838">
                  <c:v>5.0871834703564251E-13</c:v>
                </c:pt>
                <c:pt idx="4839">
                  <c:v>5.0993835058534984E-13</c:v>
                </c:pt>
                <c:pt idx="4840">
                  <c:v>5.1116419820057664E-13</c:v>
                </c:pt>
                <c:pt idx="4841">
                  <c:v>5.123954005881771E-13</c:v>
                </c:pt>
                <c:pt idx="4842">
                  <c:v>5.1363144363914248E-13</c:v>
                </c:pt>
                <c:pt idx="4843">
                  <c:v>5.1487178799972799E-13</c:v>
                </c:pt>
                <c:pt idx="4844">
                  <c:v>5.1611586868192336E-13</c:v>
                </c:pt>
                <c:pt idx="4845">
                  <c:v>5.1736309471767015E-13</c:v>
                </c:pt>
                <c:pt idx="4846">
                  <c:v>5.1861284886141232E-13</c:v>
                </c:pt>
                <c:pt idx="4847">
                  <c:v>5.1986448734566602E-13</c:v>
                </c:pt>
                <c:pt idx="4848">
                  <c:v>5.2111733969448935E-13</c:v>
                </c:pt>
                <c:pt idx="4849">
                  <c:v>5.2237070859976721E-13</c:v>
                </c:pt>
                <c:pt idx="4850">
                  <c:v>5.2362386986538152E-13</c:v>
                </c:pt>
                <c:pt idx="4851">
                  <c:v>5.2487607242434419E-13</c:v>
                </c:pt>
                <c:pt idx="4852">
                  <c:v>5.261265384340283E-13</c:v>
                </c:pt>
                <c:pt idx="4853">
                  <c:v>5.2737446345461051E-13</c:v>
                </c:pt>
                <c:pt idx="4854">
                  <c:v>5.2861901671581329E-13</c:v>
                </c:pt>
                <c:pt idx="4855">
                  <c:v>5.2985934147693267E-13</c:v>
                </c:pt>
                <c:pt idx="4856">
                  <c:v>5.3109455548502829E-13</c:v>
                </c:pt>
                <c:pt idx="4857">
                  <c:v>5.3232375153597912E-13</c:v>
                </c:pt>
                <c:pt idx="4858">
                  <c:v>5.3354599814285876E-13</c:v>
                </c:pt>
                <c:pt idx="4859">
                  <c:v>5.3476034031584643E-13</c:v>
                </c:pt>
                <c:pt idx="4860">
                  <c:v>5.3596580045753133E-13</c:v>
                </c:pt>
                <c:pt idx="4861">
                  <c:v>5.371613793770781E-13</c:v>
                </c:pt>
                <c:pt idx="4862">
                  <c:v>5.383460574262822E-13</c:v>
                </c:pt>
                <c:pt idx="4863">
                  <c:v>5.3951879576002901E-13</c:v>
                </c:pt>
                <c:pt idx="4864">
                  <c:v>5.4067853772308798E-13</c:v>
                </c:pt>
                <c:pt idx="4865">
                  <c:v>5.4182421036454158E-13</c:v>
                </c:pt>
                <c:pt idx="4866">
                  <c:v>5.4295472608047623E-13</c:v>
                </c:pt>
                <c:pt idx="4867">
                  <c:v>5.4406898438477364E-13</c:v>
                </c:pt>
                <c:pt idx="4868">
                  <c:v>5.4516587380703454E-13</c:v>
                </c:pt>
                <c:pt idx="4869">
                  <c:v>5.462442739158393E-13</c:v>
                </c:pt>
                <c:pt idx="4870">
                  <c:v>5.4730305746459199E-13</c:v>
                </c:pt>
                <c:pt idx="4871">
                  <c:v>5.4834109265626063E-13</c:v>
                </c:pt>
                <c:pt idx="4872">
                  <c:v>5.4935724552233222E-13</c:v>
                </c:pt>
                <c:pt idx="4873">
                  <c:v>5.5035038241028135E-13</c:v>
                </c:pt>
                <c:pt idx="4874">
                  <c:v>5.5131937257281102E-13</c:v>
                </c:pt>
                <c:pt idx="4875">
                  <c:v>5.5226309085106222E-13</c:v>
                </c:pt>
                <c:pt idx="4876">
                  <c:v>5.5318042044296236E-13</c:v>
                </c:pt>
                <c:pt idx="4877">
                  <c:v>5.5407025574681148E-13</c:v>
                </c:pt>
                <c:pt idx="4878">
                  <c:v>5.5493150526923501E-13</c:v>
                </c:pt>
                <c:pt idx="4879">
                  <c:v>5.5576309458559915E-13</c:v>
                </c:pt>
                <c:pt idx="4880">
                  <c:v>5.5656396934011569E-13</c:v>
                </c:pt>
                <c:pt idx="4881">
                  <c:v>5.5733309827193729E-13</c:v>
                </c:pt>
                <c:pt idx="4882">
                  <c:v>5.5806947625282609E-13</c:v>
                </c:pt>
                <c:pt idx="4883">
                  <c:v>5.5877212732121275E-13</c:v>
                </c:pt>
                <c:pt idx="4884">
                  <c:v>5.59440107696911E-13</c:v>
                </c:pt>
                <c:pt idx="4885">
                  <c:v>5.6007250876026192E-13</c:v>
                </c:pt>
                <c:pt idx="4886">
                  <c:v>5.606684599791179E-13</c:v>
                </c:pt>
                <c:pt idx="4887">
                  <c:v>5.6122713176687619E-13</c:v>
                </c:pt>
                <c:pt idx="4888">
                  <c:v>5.6174773825467842E-13</c:v>
                </c:pt>
                <c:pt idx="4889">
                  <c:v>5.622295399609792E-13</c:v>
                </c:pt>
                <c:pt idx="4890">
                  <c:v>5.6267184634192644E-13</c:v>
                </c:pt>
                <c:pt idx="4891">
                  <c:v>5.6307401820638496E-13</c:v>
                </c:pt>
                <c:pt idx="4892">
                  <c:v>5.6343546997997201E-13</c:v>
                </c:pt>
                <c:pt idx="4893">
                  <c:v>5.6375567180324414E-13</c:v>
                </c:pt>
                <c:pt idx="4894">
                  <c:v>5.6403415144995082E-13</c:v>
                </c:pt>
                <c:pt idx="4895">
                  <c:v>5.6427049605239247E-13</c:v>
                </c:pt>
                <c:pt idx="4896">
                  <c:v>5.6446435362201406E-13</c:v>
                </c:pt>
                <c:pt idx="4897">
                  <c:v>5.6461543435467022E-13</c:v>
                </c:pt>
                <c:pt idx="4898">
                  <c:v>5.6472351171144166E-13</c:v>
                </c:pt>
                <c:pt idx="4899">
                  <c:v>5.6478842326734243E-13</c:v>
                </c:pt>
                <c:pt idx="4900">
                  <c:v>5.648100713219166E-13</c:v>
                </c:pt>
                <c:pt idx="4901">
                  <c:v>5.6478842326734284E-13</c:v>
                </c:pt>
                <c:pt idx="4902">
                  <c:v>5.6472351171144247E-13</c:v>
                </c:pt>
                <c:pt idx="4903">
                  <c:v>5.6461543435467103E-13</c:v>
                </c:pt>
                <c:pt idx="4904">
                  <c:v>5.6446435362201528E-13</c:v>
                </c:pt>
                <c:pt idx="4905">
                  <c:v>5.6427049605239419E-13</c:v>
                </c:pt>
                <c:pt idx="4906">
                  <c:v>5.6403415144995315E-13</c:v>
                </c:pt>
                <c:pt idx="4907">
                  <c:v>5.6375567180324687E-13</c:v>
                </c:pt>
                <c:pt idx="4908">
                  <c:v>5.6343546997997484E-13</c:v>
                </c:pt>
                <c:pt idx="4909">
                  <c:v>5.6307401820638809E-13</c:v>
                </c:pt>
                <c:pt idx="4910">
                  <c:v>5.6267184634193028E-13</c:v>
                </c:pt>
                <c:pt idx="4911">
                  <c:v>5.6222953996098304E-13</c:v>
                </c:pt>
                <c:pt idx="4912">
                  <c:v>5.6174773825468297E-13</c:v>
                </c:pt>
                <c:pt idx="4913">
                  <c:v>5.6122713176688043E-13</c:v>
                </c:pt>
                <c:pt idx="4914">
                  <c:v>5.6066845997912184E-13</c:v>
                </c:pt>
                <c:pt idx="4915">
                  <c:v>5.6007250876026717E-13</c:v>
                </c:pt>
                <c:pt idx="4916">
                  <c:v>5.5944010769691615E-13</c:v>
                </c:pt>
                <c:pt idx="4917">
                  <c:v>5.5877212732121871E-13</c:v>
                </c:pt>
                <c:pt idx="4918">
                  <c:v>5.5806947625283195E-13</c:v>
                </c:pt>
                <c:pt idx="4919">
                  <c:v>5.5733309827194304E-13</c:v>
                </c:pt>
                <c:pt idx="4920">
                  <c:v>5.5656396934012165E-13</c:v>
                </c:pt>
                <c:pt idx="4921">
                  <c:v>5.5576309458560622E-13</c:v>
                </c:pt>
                <c:pt idx="4922">
                  <c:v>5.5493150526924167E-13</c:v>
                </c:pt>
                <c:pt idx="4923">
                  <c:v>5.5407025574681845E-13</c:v>
                </c:pt>
                <c:pt idx="4924">
                  <c:v>5.5318042044296953E-13</c:v>
                </c:pt>
                <c:pt idx="4925">
                  <c:v>5.5226309085106999E-13</c:v>
                </c:pt>
                <c:pt idx="4926">
                  <c:v>5.513193725728191E-13</c:v>
                </c:pt>
                <c:pt idx="4927">
                  <c:v>5.5035038241028953E-13</c:v>
                </c:pt>
                <c:pt idx="4928">
                  <c:v>5.493572455223405E-13</c:v>
                </c:pt>
                <c:pt idx="4929">
                  <c:v>5.4834109265626941E-13</c:v>
                </c:pt>
                <c:pt idx="4930">
                  <c:v>5.4730305746460068E-13</c:v>
                </c:pt>
                <c:pt idx="4931">
                  <c:v>5.4624427391584808E-13</c:v>
                </c:pt>
                <c:pt idx="4932">
                  <c:v>5.4516587380704342E-13</c:v>
                </c:pt>
                <c:pt idx="4933">
                  <c:v>5.4406898438478273E-13</c:v>
                </c:pt>
                <c:pt idx="4934">
                  <c:v>5.4295472608048562E-13</c:v>
                </c:pt>
                <c:pt idx="4935">
                  <c:v>5.4182421036455077E-13</c:v>
                </c:pt>
                <c:pt idx="4936">
                  <c:v>5.4067853772309727E-13</c:v>
                </c:pt>
                <c:pt idx="4937">
                  <c:v>5.3951879576003881E-13</c:v>
                </c:pt>
                <c:pt idx="4938">
                  <c:v>5.3834605742629169E-13</c:v>
                </c:pt>
                <c:pt idx="4939">
                  <c:v>5.371613793770882E-13</c:v>
                </c:pt>
                <c:pt idx="4940">
                  <c:v>5.3596580045754103E-13</c:v>
                </c:pt>
                <c:pt idx="4941">
                  <c:v>5.3476034031585662E-13</c:v>
                </c:pt>
                <c:pt idx="4942">
                  <c:v>5.3354599814286885E-13</c:v>
                </c:pt>
                <c:pt idx="4943">
                  <c:v>5.3232375153598922E-13</c:v>
                </c:pt>
                <c:pt idx="4944">
                  <c:v>5.3109455548503849E-13</c:v>
                </c:pt>
                <c:pt idx="4945">
                  <c:v>5.2985934147694256E-13</c:v>
                </c:pt>
                <c:pt idx="4946">
                  <c:v>5.2861901671582329E-13</c:v>
                </c:pt>
                <c:pt idx="4947">
                  <c:v>5.273744634546206E-13</c:v>
                </c:pt>
                <c:pt idx="4948">
                  <c:v>5.261265384340387E-13</c:v>
                </c:pt>
                <c:pt idx="4949">
                  <c:v>5.2487607242435479E-13</c:v>
                </c:pt>
                <c:pt idx="4950">
                  <c:v>5.2362386986539142E-13</c:v>
                </c:pt>
                <c:pt idx="4951">
                  <c:v>5.2237070859977741E-13</c:v>
                </c:pt>
                <c:pt idx="4952">
                  <c:v>5.2111733969449944E-13</c:v>
                </c:pt>
                <c:pt idx="4953">
                  <c:v>5.1986448734567592E-13</c:v>
                </c:pt>
                <c:pt idx="4954">
                  <c:v>5.1861284886142252E-13</c:v>
                </c:pt>
                <c:pt idx="4955">
                  <c:v>5.1736309471768004E-13</c:v>
                </c:pt>
                <c:pt idx="4956">
                  <c:v>5.1611586868193366E-13</c:v>
                </c:pt>
                <c:pt idx="4957">
                  <c:v>5.1487178799973849E-13</c:v>
                </c:pt>
                <c:pt idx="4958">
                  <c:v>5.1363144363915298E-13</c:v>
                </c:pt>
                <c:pt idx="4959">
                  <c:v>5.123954005881873E-13</c:v>
                </c:pt>
                <c:pt idx="4960">
                  <c:v>5.1116419820058704E-13</c:v>
                </c:pt>
                <c:pt idx="4961">
                  <c:v>5.0993835058536034E-13</c:v>
                </c:pt>
                <c:pt idx="4962">
                  <c:v>5.0871834703565281E-13</c:v>
                </c:pt>
                <c:pt idx="4963">
                  <c:v>5.0750465249273197E-13</c:v>
                </c:pt>
                <c:pt idx="4964">
                  <c:v>5.0629770804101835E-13</c:v>
                </c:pt>
                <c:pt idx="4965">
                  <c:v>5.0509793143031564E-13</c:v>
                </c:pt>
                <c:pt idx="4966">
                  <c:v>5.0390571762155134E-13</c:v>
                </c:pt>
                <c:pt idx="4967">
                  <c:v>5.0272143935256612E-13</c:v>
                </c:pt>
                <c:pt idx="4968">
                  <c:v>5.015454477206685E-13</c:v>
                </c:pt>
                <c:pt idx="4969">
                  <c:v>5.0037807277888297E-13</c:v>
                </c:pt>
                <c:pt idx="4970">
                  <c:v>4.992196241430061E-13</c:v>
                </c:pt>
                <c:pt idx="4971">
                  <c:v>4.980703916067882E-13</c:v>
                </c:pt>
                <c:pt idx="4972">
                  <c:v>4.969306457627391E-13</c:v>
                </c:pt>
                <c:pt idx="4973">
                  <c:v>4.958006386262542E-13</c:v>
                </c:pt>
                <c:pt idx="4974">
                  <c:v>4.9468060426091812E-13</c:v>
                </c:pt>
                <c:pt idx="4975">
                  <c:v>4.935707594030448E-13</c:v>
                </c:pt>
                <c:pt idx="4976">
                  <c:v>4.9247130408365181E-13</c:v>
                </c:pt>
                <c:pt idx="4977">
                  <c:v>4.913824222462535E-13</c:v>
                </c:pt>
                <c:pt idx="4978">
                  <c:v>4.9030428235898302E-13</c:v>
                </c:pt>
                <c:pt idx="4979">
                  <c:v>4.8923703801973645E-13</c:v>
                </c:pt>
                <c:pt idx="4980">
                  <c:v>4.8818082855313677E-13</c:v>
                </c:pt>
                <c:pt idx="4981">
                  <c:v>4.8713577959825923E-13</c:v>
                </c:pt>
                <c:pt idx="4982">
                  <c:v>4.861020036862E-13</c:v>
                </c:pt>
                <c:pt idx="4983">
                  <c:v>4.8507960080665989E-13</c:v>
                </c:pt>
                <c:pt idx="4984">
                  <c:v>4.8406865896283172E-13</c:v>
                </c:pt>
                <c:pt idx="4985">
                  <c:v>4.8306925471400492E-13</c:v>
                </c:pt>
                <c:pt idx="4986">
                  <c:v>4.8208145370536134E-13</c:v>
                </c:pt>
                <c:pt idx="4987">
                  <c:v>4.8110531118454955E-13</c:v>
                </c:pt>
                <c:pt idx="4988">
                  <c:v>4.8014087250468479E-13</c:v>
                </c:pt>
                <c:pt idx="4989">
                  <c:v>4.7918817361352984E-13</c:v>
                </c:pt>
                <c:pt idx="4990">
                  <c:v>4.7824724152865214E-13</c:v>
                </c:pt>
                <c:pt idx="4991">
                  <c:v>4.7731809479840805E-13</c:v>
                </c:pt>
                <c:pt idx="4992">
                  <c:v>4.7640074394871529E-13</c:v>
                </c:pt>
                <c:pt idx="4993">
                  <c:v>4.7549519191556078E-13</c:v>
                </c:pt>
                <c:pt idx="4994">
                  <c:v>4.7460143446328844E-13</c:v>
                </c:pt>
                <c:pt idx="4995">
                  <c:v>4.7371946058872601E-13</c:v>
                </c:pt>
                <c:pt idx="4996">
                  <c:v>4.7284925291127218E-13</c:v>
                </c:pt>
                <c:pt idx="4997">
                  <c:v>4.7199078804906834E-13</c:v>
                </c:pt>
                <c:pt idx="4998">
                  <c:v>4.711440369814491E-13</c:v>
                </c:pt>
                <c:pt idx="4999">
                  <c:v>4.7030896539785567E-13</c:v>
                </c:pt>
                <c:pt idx="5000">
                  <c:v>4.6948553403344691E-13</c:v>
                </c:pt>
                <c:pt idx="5001">
                  <c:v>4.6867369899164823E-13</c:v>
                </c:pt>
                <c:pt idx="5002">
                  <c:v>4.6787341205390292E-13</c:v>
                </c:pt>
                <c:pt idx="5003">
                  <c:v>4.6708462097690441E-13</c:v>
                </c:pt>
                <c:pt idx="5004">
                  <c:v>4.6630726977760015E-13</c:v>
                </c:pt>
                <c:pt idx="5005">
                  <c:v>4.6554129900626972E-13</c:v>
                </c:pt>
                <c:pt idx="5006">
                  <c:v>4.6478664600797716E-13</c:v>
                </c:pt>
                <c:pt idx="5007">
                  <c:v>4.6404324517273456E-13</c:v>
                </c:pt>
                <c:pt idx="5008">
                  <c:v>4.6331102817467119E-13</c:v>
                </c:pt>
                <c:pt idx="5009">
                  <c:v>4.625899242005565E-13</c:v>
                </c:pt>
                <c:pt idx="5010">
                  <c:v>4.6187986016798446E-13</c:v>
                </c:pt>
                <c:pt idx="5011">
                  <c:v>4.6118076093355155E-13</c:v>
                </c:pt>
                <c:pt idx="5012">
                  <c:v>4.6049254949136637E-13</c:v>
                </c:pt>
                <c:pt idx="5013">
                  <c:v>4.5981514716218705E-13</c:v>
                </c:pt>
                <c:pt idx="5014">
                  <c:v>4.591484737735397E-13</c:v>
                </c:pt>
                <c:pt idx="5015">
                  <c:v>4.5849244783111032E-13</c:v>
                </c:pt>
                <c:pt idx="5016">
                  <c:v>4.5784698668173782E-13</c:v>
                </c:pt>
                <c:pt idx="5017">
                  <c:v>4.5721200666831234E-13</c:v>
                </c:pt>
                <c:pt idx="5018">
                  <c:v>4.5658742327688747E-13</c:v>
                </c:pt>
                <c:pt idx="5019">
                  <c:v>4.559731512762973E-13</c:v>
                </c:pt>
                <c:pt idx="5020">
                  <c:v>4.5536910485057428E-13</c:v>
                </c:pt>
                <c:pt idx="5021">
                  <c:v>4.547751977244573E-13</c:v>
                </c:pt>
                <c:pt idx="5022">
                  <c:v>4.5419134328226059E-13</c:v>
                </c:pt>
                <c:pt idx="5023">
                  <c:v>4.5361745468038186E-13</c:v>
                </c:pt>
                <c:pt idx="5024">
                  <c:v>4.53053444953715E-13</c:v>
                </c:pt>
                <c:pt idx="5025">
                  <c:v>4.524992271162176E-13</c:v>
                </c:pt>
                <c:pt idx="5026">
                  <c:v>4.5195471425589386E-13</c:v>
                </c:pt>
                <c:pt idx="5027">
                  <c:v>4.5141981962442448E-13</c:v>
                </c:pt>
                <c:pt idx="5028">
                  <c:v>4.5089445672169334E-13</c:v>
                </c:pt>
                <c:pt idx="5029">
                  <c:v>4.5037853937542737E-13</c:v>
                </c:pt>
                <c:pt idx="5030">
                  <c:v>4.4987198181616495E-13</c:v>
                </c:pt>
                <c:pt idx="5031">
                  <c:v>4.4937469874779524E-13</c:v>
                </c:pt>
                <c:pt idx="5032">
                  <c:v>4.4888660541383599E-13</c:v>
                </c:pt>
                <c:pt idx="5033">
                  <c:v>4.484076176596775E-13</c:v>
                </c:pt>
                <c:pt idx="5034">
                  <c:v>4.4793765199097543E-13</c:v>
                </c:pt>
                <c:pt idx="5035">
                  <c:v>4.4747662562836944E-13</c:v>
                </c:pt>
                <c:pt idx="5036">
                  <c:v>4.47024456558724E-13</c:v>
                </c:pt>
                <c:pt idx="5037">
                  <c:v>4.4658106358304413E-13</c:v>
                </c:pt>
                <c:pt idx="5038">
                  <c:v>4.4614636636124749E-13</c:v>
                </c:pt>
                <c:pt idx="5039">
                  <c:v>4.4572028545393357E-13</c:v>
                </c:pt>
                <c:pt idx="5040">
                  <c:v>4.4530274236132496E-13</c:v>
                </c:pt>
                <c:pt idx="5041">
                  <c:v>4.4489365955950447E-13</c:v>
                </c:pt>
                <c:pt idx="5042">
                  <c:v>4.4449296053410839E-13</c:v>
                </c:pt>
                <c:pt idx="5043">
                  <c:v>4.4410056981159137E-13</c:v>
                </c:pt>
                <c:pt idx="5044">
                  <c:v>4.4371641298821413E-13</c:v>
                </c:pt>
                <c:pt idx="5045">
                  <c:v>4.4334041675685439E-13</c:v>
                </c:pt>
                <c:pt idx="5046">
                  <c:v>4.4297250893178448E-13</c:v>
                </c:pt>
                <c:pt idx="5047">
                  <c:v>4.426126184715044E-13</c:v>
                </c:pt>
                <c:pt idx="5048">
                  <c:v>4.4226067549975983E-13</c:v>
                </c:pt>
                <c:pt idx="5049">
                  <c:v>4.4191661132483895E-13</c:v>
                </c:pt>
                <c:pt idx="5050">
                  <c:v>4.415803584572448E-13</c:v>
                </c:pt>
                <c:pt idx="5051">
                  <c:v>4.4125185062584929E-13</c:v>
                </c:pt>
                <c:pt idx="5052">
                  <c:v>4.4093102279261503E-13</c:v>
                </c:pt>
                <c:pt idx="5053">
                  <c:v>4.4061781116595593E-13</c:v>
                </c:pt>
                <c:pt idx="5054">
                  <c:v>4.4031215321285326E-13</c:v>
                </c:pt>
                <c:pt idx="5055">
                  <c:v>4.4001398766977452E-13</c:v>
                </c:pt>
                <c:pt idx="5056">
                  <c:v>4.397232545524896E-13</c:v>
                </c:pt>
                <c:pt idx="5057">
                  <c:v>4.3943989516484022E-13</c:v>
                </c:pt>
                <c:pt idx="5058">
                  <c:v>4.3916385210655409E-13</c:v>
                </c:pt>
                <c:pt idx="5059">
                  <c:v>4.3889506928014554E-13</c:v>
                </c:pt>
                <c:pt idx="5060">
                  <c:v>4.3863349189697994E-13</c:v>
                </c:pt>
                <c:pt idx="5061">
                  <c:v>4.3837906648255609E-13</c:v>
                </c:pt>
                <c:pt idx="5062">
                  <c:v>4.3813174088106189E-13</c:v>
                </c:pt>
                <c:pt idx="5063">
                  <c:v>4.3789146425925948E-13</c:v>
                </c:pt>
                <c:pt idx="5064">
                  <c:v>4.3765818710975517E-13</c:v>
                </c:pt>
                <c:pt idx="5065">
                  <c:v>4.3743186125368817E-13</c:v>
                </c:pt>
                <c:pt idx="5066">
                  <c:v>4.3721243984290069E-13</c:v>
                </c:pt>
                <c:pt idx="5067">
                  <c:v>4.3699987736162709E-13</c:v>
                </c:pt>
                <c:pt idx="5068">
                  <c:v>4.3679412962773843E-13</c:v>
                </c:pt>
                <c:pt idx="5069">
                  <c:v>4.365951537935912E-13</c:v>
                </c:pt>
                <c:pt idx="5070">
                  <c:v>4.3640290834651239E-13</c:v>
                </c:pt>
                <c:pt idx="5071">
                  <c:v>4.3621735310894916E-13</c:v>
                </c:pt>
                <c:pt idx="5072">
                  <c:v>4.3603844923834345E-13</c:v>
                </c:pt>
                <c:pt idx="5073">
                  <c:v>4.3586615922672196E-13</c:v>
                </c:pt>
                <c:pt idx="5074">
                  <c:v>4.357004469000724E-13</c:v>
                </c:pt>
                <c:pt idx="5075">
                  <c:v>4.3554127741750926E-13</c:v>
                </c:pt>
                <c:pt idx="5076">
                  <c:v>4.3538861727026192E-13</c:v>
                </c:pt>
                <c:pt idx="5077">
                  <c:v>4.3524243428051457E-13</c:v>
                </c:pt>
                <c:pt idx="5078">
                  <c:v>4.3510269760012137E-13</c:v>
                </c:pt>
                <c:pt idx="5079">
                  <c:v>4.3496937770921427E-13</c:v>
                </c:pt>
                <c:pt idx="5080">
                  <c:v>4.3484244641472452E-13</c:v>
                </c:pt>
                <c:pt idx="5081">
                  <c:v>4.3472187684885531E-13</c:v>
                </c:pt>
                <c:pt idx="5082">
                  <c:v>4.3460764346749268E-13</c:v>
                </c:pt>
                <c:pt idx="5083">
                  <c:v>4.3449972204859944E-13</c:v>
                </c:pt>
                <c:pt idx="5084">
                  <c:v>4.3439808969060418E-13</c:v>
                </c:pt>
                <c:pt idx="5085">
                  <c:v>4.3430272481077979E-13</c:v>
                </c:pt>
                <c:pt idx="5086">
                  <c:v>4.3421360714365933E-13</c:v>
                </c:pt>
                <c:pt idx="5087">
                  <c:v>4.3413071773947408E-13</c:v>
                </c:pt>
                <c:pt idx="5088">
                  <c:v>4.3405403896263714E-13</c:v>
                </c:pt>
                <c:pt idx="5089">
                  <c:v>4.3398355449029287E-13</c:v>
                </c:pt>
                <c:pt idx="5090">
                  <c:v>4.3391924931092407E-13</c:v>
                </c:pt>
                <c:pt idx="5091">
                  <c:v>4.3386110972303691E-13</c:v>
                </c:pt>
                <c:pt idx="5092">
                  <c:v>4.338091233339396E-13</c:v>
                </c:pt>
                <c:pt idx="5093">
                  <c:v>4.3376327905860614E-13</c:v>
                </c:pt>
                <c:pt idx="5094">
                  <c:v>4.3372356711864144E-13</c:v>
                </c:pt>
                <c:pt idx="5095">
                  <c:v>4.3368997904136338E-13</c:v>
                </c:pt>
                <c:pt idx="5096">
                  <c:v>4.3366250765897532E-13</c:v>
                </c:pt>
                <c:pt idx="5097">
                  <c:v>4.3364114710788796E-13</c:v>
                </c:pt>
                <c:pt idx="5098">
                  <c:v>4.3362589282812931E-13</c:v>
                </c:pt>
                <c:pt idx="5099">
                  <c:v>4.3361674156290246E-13</c:v>
                </c:pt>
                <c:pt idx="5100">
                  <c:v>4.3361369135825787E-13</c:v>
                </c:pt>
                <c:pt idx="5101">
                  <c:v>4.3361674156290246E-13</c:v>
                </c:pt>
                <c:pt idx="5102">
                  <c:v>4.3362589282812921E-13</c:v>
                </c:pt>
                <c:pt idx="5103">
                  <c:v>4.3364114710788761E-13</c:v>
                </c:pt>
                <c:pt idx="5104">
                  <c:v>4.3366250765897517E-13</c:v>
                </c:pt>
                <c:pt idx="5105">
                  <c:v>4.3368997904136317E-13</c:v>
                </c:pt>
                <c:pt idx="5106">
                  <c:v>4.3372356711864134E-13</c:v>
                </c:pt>
                <c:pt idx="5107">
                  <c:v>4.3376327905860578E-13</c:v>
                </c:pt>
                <c:pt idx="5108">
                  <c:v>4.3380912333393914E-13</c:v>
                </c:pt>
                <c:pt idx="5109">
                  <c:v>4.3386110972303651E-13</c:v>
                </c:pt>
                <c:pt idx="5110">
                  <c:v>4.3391924931092352E-13</c:v>
                </c:pt>
                <c:pt idx="5111">
                  <c:v>4.3398355449029211E-13</c:v>
                </c:pt>
                <c:pt idx="5112">
                  <c:v>4.3405403896263618E-13</c:v>
                </c:pt>
                <c:pt idx="5113">
                  <c:v>4.3413071773947337E-13</c:v>
                </c:pt>
                <c:pt idx="5114">
                  <c:v>4.3421360714365858E-13</c:v>
                </c:pt>
                <c:pt idx="5115">
                  <c:v>4.3430272481077919E-13</c:v>
                </c:pt>
                <c:pt idx="5116">
                  <c:v>4.3439808969060328E-13</c:v>
                </c:pt>
                <c:pt idx="5117">
                  <c:v>4.3449972204859883E-13</c:v>
                </c:pt>
                <c:pt idx="5118">
                  <c:v>4.3460764346749188E-13</c:v>
                </c:pt>
                <c:pt idx="5119">
                  <c:v>4.3472187684885435E-13</c:v>
                </c:pt>
                <c:pt idx="5120">
                  <c:v>4.3484244641472356E-13</c:v>
                </c:pt>
                <c:pt idx="5121">
                  <c:v>4.3496937770921311E-13</c:v>
                </c:pt>
                <c:pt idx="5122">
                  <c:v>4.3510269760012047E-13</c:v>
                </c:pt>
                <c:pt idx="5123">
                  <c:v>4.3524243428051351E-13</c:v>
                </c:pt>
                <c:pt idx="5124">
                  <c:v>4.3538861727026051E-13</c:v>
                </c:pt>
                <c:pt idx="5125">
                  <c:v>4.3554127741750805E-13</c:v>
                </c:pt>
                <c:pt idx="5126">
                  <c:v>4.3570044690007079E-13</c:v>
                </c:pt>
                <c:pt idx="5127">
                  <c:v>4.3586615922672045E-13</c:v>
                </c:pt>
                <c:pt idx="5128">
                  <c:v>4.3603844923834153E-13</c:v>
                </c:pt>
                <c:pt idx="5129">
                  <c:v>4.362173531089477E-13</c:v>
                </c:pt>
                <c:pt idx="5130">
                  <c:v>4.3640290834651077E-13</c:v>
                </c:pt>
                <c:pt idx="5131">
                  <c:v>4.3659515379358934E-13</c:v>
                </c:pt>
                <c:pt idx="5132">
                  <c:v>4.3679412962773692E-13</c:v>
                </c:pt>
                <c:pt idx="5133">
                  <c:v>4.3699987736162507E-13</c:v>
                </c:pt>
                <c:pt idx="5134">
                  <c:v>4.3721243984289877E-13</c:v>
                </c:pt>
                <c:pt idx="5135">
                  <c:v>4.3743186125368605E-13</c:v>
                </c:pt>
                <c:pt idx="5136">
                  <c:v>4.376581871097534E-13</c:v>
                </c:pt>
                <c:pt idx="5137">
                  <c:v>4.3789146425925771E-13</c:v>
                </c:pt>
                <c:pt idx="5138">
                  <c:v>4.3813174088105977E-13</c:v>
                </c:pt>
                <c:pt idx="5139">
                  <c:v>4.3837906648255422E-13</c:v>
                </c:pt>
                <c:pt idx="5140">
                  <c:v>4.3863349189697777E-13</c:v>
                </c:pt>
                <c:pt idx="5141">
                  <c:v>4.3889506928014347E-13</c:v>
                </c:pt>
                <c:pt idx="5142">
                  <c:v>4.3916385210655161E-13</c:v>
                </c:pt>
                <c:pt idx="5143">
                  <c:v>4.3943989516483784E-13</c:v>
                </c:pt>
                <c:pt idx="5144">
                  <c:v>4.3972325455248728E-13</c:v>
                </c:pt>
                <c:pt idx="5145">
                  <c:v>4.4001398766977205E-13</c:v>
                </c:pt>
                <c:pt idx="5146">
                  <c:v>4.4031215321285023E-13</c:v>
                </c:pt>
                <c:pt idx="5147">
                  <c:v>4.4061781116595361E-13</c:v>
                </c:pt>
                <c:pt idx="5148">
                  <c:v>4.4093102279261215E-13</c:v>
                </c:pt>
                <c:pt idx="5149">
                  <c:v>4.4125185062584652E-13</c:v>
                </c:pt>
                <c:pt idx="5150">
                  <c:v>4.4158035845724188E-13</c:v>
                </c:pt>
                <c:pt idx="5151">
                  <c:v>4.4191661132483602E-13</c:v>
                </c:pt>
                <c:pt idx="5152">
                  <c:v>4.42260675499757E-13</c:v>
                </c:pt>
                <c:pt idx="5153">
                  <c:v>4.4261261847150127E-13</c:v>
                </c:pt>
                <c:pt idx="5154">
                  <c:v>4.4297250893178135E-13</c:v>
                </c:pt>
                <c:pt idx="5155">
                  <c:v>4.4334041675685121E-13</c:v>
                </c:pt>
                <c:pt idx="5156">
                  <c:v>4.4371641298821059E-13</c:v>
                </c:pt>
                <c:pt idx="5157">
                  <c:v>4.4410056981158824E-13</c:v>
                </c:pt>
                <c:pt idx="5158">
                  <c:v>4.444929605341047E-13</c:v>
                </c:pt>
                <c:pt idx="5159">
                  <c:v>4.4489365955950094E-13</c:v>
                </c:pt>
                <c:pt idx="5160">
                  <c:v>4.4530274236132112E-13</c:v>
                </c:pt>
                <c:pt idx="5161">
                  <c:v>4.4572028545392963E-13</c:v>
                </c:pt>
                <c:pt idx="5162">
                  <c:v>4.4614636636124385E-13</c:v>
                </c:pt>
                <c:pt idx="5163">
                  <c:v>4.465810635830406E-13</c:v>
                </c:pt>
                <c:pt idx="5164">
                  <c:v>4.4702445655872007E-13</c:v>
                </c:pt>
                <c:pt idx="5165">
                  <c:v>4.474766256283657E-13</c:v>
                </c:pt>
                <c:pt idx="5166">
                  <c:v>4.4793765199097144E-13</c:v>
                </c:pt>
                <c:pt idx="5167">
                  <c:v>4.4840761765967341E-13</c:v>
                </c:pt>
                <c:pt idx="5168">
                  <c:v>4.488866054138318E-13</c:v>
                </c:pt>
                <c:pt idx="5169">
                  <c:v>4.4937469874779059E-13</c:v>
                </c:pt>
                <c:pt idx="5170">
                  <c:v>4.4987198181616076E-13</c:v>
                </c:pt>
                <c:pt idx="5171">
                  <c:v>4.5037853937542258E-13</c:v>
                </c:pt>
                <c:pt idx="5172">
                  <c:v>4.5089445672168925E-13</c:v>
                </c:pt>
                <c:pt idx="5173">
                  <c:v>4.5141981962441998E-13</c:v>
                </c:pt>
                <c:pt idx="5174">
                  <c:v>4.5195471425588937E-13</c:v>
                </c:pt>
                <c:pt idx="5175">
                  <c:v>4.52499227116213E-13</c:v>
                </c:pt>
                <c:pt idx="5176">
                  <c:v>4.5305344495370954E-13</c:v>
                </c:pt>
                <c:pt idx="5177">
                  <c:v>4.5361745468037701E-13</c:v>
                </c:pt>
                <c:pt idx="5178">
                  <c:v>4.5419134328225534E-13</c:v>
                </c:pt>
                <c:pt idx="5179">
                  <c:v>4.5477519772445195E-13</c:v>
                </c:pt>
                <c:pt idx="5180">
                  <c:v>4.5536910485056913E-13</c:v>
                </c:pt>
                <c:pt idx="5181">
                  <c:v>4.5597315127629215E-13</c:v>
                </c:pt>
                <c:pt idx="5182">
                  <c:v>4.5658742327688171E-13</c:v>
                </c:pt>
                <c:pt idx="5183">
                  <c:v>4.5721200666830729E-13</c:v>
                </c:pt>
                <c:pt idx="5184">
                  <c:v>4.5784698668173217E-13</c:v>
                </c:pt>
                <c:pt idx="5185">
                  <c:v>4.5849244783110456E-13</c:v>
                </c:pt>
                <c:pt idx="5186">
                  <c:v>4.5914847377353394E-13</c:v>
                </c:pt>
                <c:pt idx="5187">
                  <c:v>4.598151471621813E-13</c:v>
                </c:pt>
                <c:pt idx="5188">
                  <c:v>4.6049254949136051E-13</c:v>
                </c:pt>
                <c:pt idx="5189">
                  <c:v>4.6118076093354539E-13</c:v>
                </c:pt>
                <c:pt idx="5190">
                  <c:v>4.618798601679786E-13</c:v>
                </c:pt>
                <c:pt idx="5191">
                  <c:v>4.6258992420055004E-13</c:v>
                </c:pt>
                <c:pt idx="5192">
                  <c:v>4.6331102817466472E-13</c:v>
                </c:pt>
                <c:pt idx="5193">
                  <c:v>4.640432451727278E-13</c:v>
                </c:pt>
                <c:pt idx="5194">
                  <c:v>4.6478664600797039E-13</c:v>
                </c:pt>
                <c:pt idx="5195">
                  <c:v>4.6554129900626336E-13</c:v>
                </c:pt>
                <c:pt idx="5196">
                  <c:v>4.6630726977759379E-13</c:v>
                </c:pt>
                <c:pt idx="5197">
                  <c:v>4.6708462097689774E-13</c:v>
                </c:pt>
                <c:pt idx="5198">
                  <c:v>4.6787341205389606E-13</c:v>
                </c:pt>
                <c:pt idx="5199">
                  <c:v>4.6867369899164177E-13</c:v>
                </c:pt>
                <c:pt idx="5200">
                  <c:v>4.6948553403343964E-13</c:v>
                </c:pt>
                <c:pt idx="5201">
                  <c:v>4.703089653978483E-13</c:v>
                </c:pt>
                <c:pt idx="5202">
                  <c:v>4.7114403698144172E-13</c:v>
                </c:pt>
                <c:pt idx="5203">
                  <c:v>4.7199078804906066E-13</c:v>
                </c:pt>
                <c:pt idx="5204">
                  <c:v>4.7284925291126491E-13</c:v>
                </c:pt>
                <c:pt idx="5205">
                  <c:v>4.7371946058871853E-13</c:v>
                </c:pt>
                <c:pt idx="5206">
                  <c:v>4.7460143446328127E-13</c:v>
                </c:pt>
                <c:pt idx="5207">
                  <c:v>4.7549519191555291E-13</c:v>
                </c:pt>
                <c:pt idx="5208">
                  <c:v>4.7640074394870772E-13</c:v>
                </c:pt>
                <c:pt idx="5209">
                  <c:v>4.7731809479839987E-13</c:v>
                </c:pt>
                <c:pt idx="5210">
                  <c:v>4.7824724152864376E-13</c:v>
                </c:pt>
                <c:pt idx="5211">
                  <c:v>4.7918817361352186E-13</c:v>
                </c:pt>
                <c:pt idx="5212">
                  <c:v>4.801408725046758E-13</c:v>
                </c:pt>
                <c:pt idx="5213">
                  <c:v>4.8110531118454147E-13</c:v>
                </c:pt>
                <c:pt idx="5214">
                  <c:v>4.8208145370535326E-13</c:v>
                </c:pt>
                <c:pt idx="5215">
                  <c:v>4.8306925471399664E-13</c:v>
                </c:pt>
                <c:pt idx="5216">
                  <c:v>4.8406865896282264E-13</c:v>
                </c:pt>
                <c:pt idx="5217">
                  <c:v>4.8507960080665141E-13</c:v>
                </c:pt>
                <c:pt idx="5218">
                  <c:v>4.8610200368619122E-13</c:v>
                </c:pt>
                <c:pt idx="5219">
                  <c:v>4.8713577959824953E-13</c:v>
                </c:pt>
                <c:pt idx="5220">
                  <c:v>4.8818082855312758E-13</c:v>
                </c:pt>
                <c:pt idx="5221">
                  <c:v>4.8923703801972666E-13</c:v>
                </c:pt>
                <c:pt idx="5222">
                  <c:v>4.9030428235897383E-13</c:v>
                </c:pt>
                <c:pt idx="5223">
                  <c:v>4.9138242224624391E-13</c:v>
                </c:pt>
                <c:pt idx="5224">
                  <c:v>4.9247130408364302E-13</c:v>
                </c:pt>
                <c:pt idx="5225">
                  <c:v>4.9357075940303541E-13</c:v>
                </c:pt>
                <c:pt idx="5226">
                  <c:v>4.9468060426090883E-13</c:v>
                </c:pt>
                <c:pt idx="5227">
                  <c:v>4.95800638626244E-13</c:v>
                </c:pt>
                <c:pt idx="5228">
                  <c:v>4.9693064576272849E-13</c:v>
                </c:pt>
                <c:pt idx="5229">
                  <c:v>4.98070391606778E-13</c:v>
                </c:pt>
                <c:pt idx="5230">
                  <c:v>4.992196241429952E-13</c:v>
                </c:pt>
                <c:pt idx="5231">
                  <c:v>5.0037807277887327E-13</c:v>
                </c:pt>
                <c:pt idx="5232">
                  <c:v>5.01545447720658E-13</c:v>
                </c:pt>
                <c:pt idx="5233">
                  <c:v>5.0272143935255633E-13</c:v>
                </c:pt>
                <c:pt idx="5234">
                  <c:v>5.0390571762154104E-13</c:v>
                </c:pt>
                <c:pt idx="5235">
                  <c:v>5.0509793143030564E-13</c:v>
                </c:pt>
                <c:pt idx="5236">
                  <c:v>5.0629770804100755E-13</c:v>
                </c:pt>
                <c:pt idx="5237">
                  <c:v>5.0750465249272086E-13</c:v>
                </c:pt>
                <c:pt idx="5238">
                  <c:v>5.087183470356419E-13</c:v>
                </c:pt>
                <c:pt idx="5239">
                  <c:v>5.0993835058534923E-13</c:v>
                </c:pt>
                <c:pt idx="5240">
                  <c:v>5.1116419820057664E-13</c:v>
                </c:pt>
                <c:pt idx="5241">
                  <c:v>5.1239540058817609E-13</c:v>
                </c:pt>
                <c:pt idx="5242">
                  <c:v>5.1363144363914268E-13</c:v>
                </c:pt>
                <c:pt idx="5243">
                  <c:v>5.1487178799972748E-13</c:v>
                </c:pt>
                <c:pt idx="5244">
                  <c:v>5.1611586868192336E-13</c:v>
                </c:pt>
                <c:pt idx="5245">
                  <c:v>5.1736309471766944E-13</c:v>
                </c:pt>
                <c:pt idx="5246">
                  <c:v>5.1861284886141111E-13</c:v>
                </c:pt>
                <c:pt idx="5247">
                  <c:v>5.1986448734566552E-13</c:v>
                </c:pt>
                <c:pt idx="5248">
                  <c:v>5.2111733969448894E-13</c:v>
                </c:pt>
                <c:pt idx="5249">
                  <c:v>5.2237070859976721E-13</c:v>
                </c:pt>
                <c:pt idx="5250">
                  <c:v>5.2362386986538071E-13</c:v>
                </c:pt>
                <c:pt idx="5251">
                  <c:v>5.2487607242434419E-13</c:v>
                </c:pt>
                <c:pt idx="5252">
                  <c:v>5.2612653843402779E-13</c:v>
                </c:pt>
                <c:pt idx="5253">
                  <c:v>5.273744634546094E-13</c:v>
                </c:pt>
                <c:pt idx="5254">
                  <c:v>5.2861901671581269E-13</c:v>
                </c:pt>
                <c:pt idx="5255">
                  <c:v>5.2985934147693126E-13</c:v>
                </c:pt>
                <c:pt idx="5256">
                  <c:v>5.3109455548502779E-13</c:v>
                </c:pt>
                <c:pt idx="5257">
                  <c:v>5.3232375153597841E-13</c:v>
                </c:pt>
                <c:pt idx="5258">
                  <c:v>5.3354599814285876E-13</c:v>
                </c:pt>
                <c:pt idx="5259">
                  <c:v>5.3476034031584582E-13</c:v>
                </c:pt>
                <c:pt idx="5260">
                  <c:v>5.3596580045753103E-13</c:v>
                </c:pt>
                <c:pt idx="5261">
                  <c:v>5.371613793770775E-13</c:v>
                </c:pt>
                <c:pt idx="5262">
                  <c:v>5.3834605742628099E-13</c:v>
                </c:pt>
                <c:pt idx="5263">
                  <c:v>5.3951879576002861E-13</c:v>
                </c:pt>
                <c:pt idx="5264">
                  <c:v>5.4067853772308667E-13</c:v>
                </c:pt>
                <c:pt idx="5265">
                  <c:v>5.4182421036454108E-13</c:v>
                </c:pt>
                <c:pt idx="5266">
                  <c:v>5.4295472608047562E-13</c:v>
                </c:pt>
                <c:pt idx="5267">
                  <c:v>5.4406898438477364E-13</c:v>
                </c:pt>
                <c:pt idx="5268">
                  <c:v>5.4516587380703403E-13</c:v>
                </c:pt>
                <c:pt idx="5269">
                  <c:v>5.462442739158393E-13</c:v>
                </c:pt>
                <c:pt idx="5270">
                  <c:v>5.4730305746459149E-13</c:v>
                </c:pt>
                <c:pt idx="5271">
                  <c:v>5.4834109265625952E-13</c:v>
                </c:pt>
                <c:pt idx="5272">
                  <c:v>5.4935724552233172E-13</c:v>
                </c:pt>
                <c:pt idx="5273">
                  <c:v>5.5035038241028024E-13</c:v>
                </c:pt>
                <c:pt idx="5274">
                  <c:v>5.5131937257281102E-13</c:v>
                </c:pt>
                <c:pt idx="5275">
                  <c:v>5.5226309085106192E-13</c:v>
                </c:pt>
                <c:pt idx="5276">
                  <c:v>5.5318042044296236E-13</c:v>
                </c:pt>
                <c:pt idx="5277">
                  <c:v>5.5407025574681108E-13</c:v>
                </c:pt>
                <c:pt idx="5278">
                  <c:v>5.5493150526923501E-13</c:v>
                </c:pt>
                <c:pt idx="5279">
                  <c:v>5.5576309458559885E-13</c:v>
                </c:pt>
                <c:pt idx="5280">
                  <c:v>5.5656396934011519E-13</c:v>
                </c:pt>
                <c:pt idx="5281">
                  <c:v>5.5733309827193688E-13</c:v>
                </c:pt>
                <c:pt idx="5282">
                  <c:v>5.5806947625282538E-13</c:v>
                </c:pt>
                <c:pt idx="5283">
                  <c:v>5.5877212732121275E-13</c:v>
                </c:pt>
                <c:pt idx="5284">
                  <c:v>5.5944010769691039E-13</c:v>
                </c:pt>
                <c:pt idx="5285">
                  <c:v>5.6007250876026192E-13</c:v>
                </c:pt>
                <c:pt idx="5286">
                  <c:v>5.606684599791174E-13</c:v>
                </c:pt>
                <c:pt idx="5287">
                  <c:v>5.6122713176687609E-13</c:v>
                </c:pt>
                <c:pt idx="5288">
                  <c:v>5.6174773825467822E-13</c:v>
                </c:pt>
                <c:pt idx="5289">
                  <c:v>5.62229539960979E-13</c:v>
                </c:pt>
                <c:pt idx="5290">
                  <c:v>5.6267184634192644E-13</c:v>
                </c:pt>
                <c:pt idx="5291">
                  <c:v>5.6307401820638466E-13</c:v>
                </c:pt>
                <c:pt idx="5292">
                  <c:v>5.6343546997997201E-13</c:v>
                </c:pt>
                <c:pt idx="5293">
                  <c:v>5.6375567180324414E-13</c:v>
                </c:pt>
                <c:pt idx="5294">
                  <c:v>5.6403415144995082E-13</c:v>
                </c:pt>
                <c:pt idx="5295">
                  <c:v>5.6427049605239237E-13</c:v>
                </c:pt>
                <c:pt idx="5296">
                  <c:v>5.6446435362201406E-13</c:v>
                </c:pt>
                <c:pt idx="5297">
                  <c:v>5.6461543435466992E-13</c:v>
                </c:pt>
                <c:pt idx="5298">
                  <c:v>5.6472351171144166E-13</c:v>
                </c:pt>
                <c:pt idx="5299">
                  <c:v>5.6478842326734243E-13</c:v>
                </c:pt>
                <c:pt idx="5300">
                  <c:v>5.648100713219166E-13</c:v>
                </c:pt>
                <c:pt idx="5301">
                  <c:v>5.6478842326734284E-13</c:v>
                </c:pt>
                <c:pt idx="5302">
                  <c:v>5.6472351171144257E-13</c:v>
                </c:pt>
                <c:pt idx="5303">
                  <c:v>5.6461543435467103E-13</c:v>
                </c:pt>
                <c:pt idx="5304">
                  <c:v>5.6446435362201528E-13</c:v>
                </c:pt>
                <c:pt idx="5305">
                  <c:v>5.6427049605239419E-13</c:v>
                </c:pt>
                <c:pt idx="5306">
                  <c:v>5.6403415144995335E-13</c:v>
                </c:pt>
                <c:pt idx="5307">
                  <c:v>5.6375567180324727E-13</c:v>
                </c:pt>
                <c:pt idx="5308">
                  <c:v>5.6343546997997514E-13</c:v>
                </c:pt>
                <c:pt idx="5309">
                  <c:v>5.6307401820638839E-13</c:v>
                </c:pt>
                <c:pt idx="5310">
                  <c:v>5.6267184634193058E-13</c:v>
                </c:pt>
                <c:pt idx="5311">
                  <c:v>5.6222953996098334E-13</c:v>
                </c:pt>
                <c:pt idx="5312">
                  <c:v>5.6174773825468317E-13</c:v>
                </c:pt>
                <c:pt idx="5313">
                  <c:v>5.6122713176688093E-13</c:v>
                </c:pt>
                <c:pt idx="5314">
                  <c:v>5.6066845997912245E-13</c:v>
                </c:pt>
                <c:pt idx="5315">
                  <c:v>5.6007250876026737E-13</c:v>
                </c:pt>
                <c:pt idx="5316">
                  <c:v>5.5944010769691726E-13</c:v>
                </c:pt>
                <c:pt idx="5317">
                  <c:v>5.5877212732121891E-13</c:v>
                </c:pt>
                <c:pt idx="5318">
                  <c:v>5.5806947625283235E-13</c:v>
                </c:pt>
                <c:pt idx="5319">
                  <c:v>5.5733309827194304E-13</c:v>
                </c:pt>
                <c:pt idx="5320">
                  <c:v>5.5656396934012215E-13</c:v>
                </c:pt>
                <c:pt idx="5321">
                  <c:v>5.5576309458560622E-13</c:v>
                </c:pt>
                <c:pt idx="5322">
                  <c:v>5.5493150526924228E-13</c:v>
                </c:pt>
                <c:pt idx="5323">
                  <c:v>5.5407025574681956E-13</c:v>
                </c:pt>
                <c:pt idx="5324">
                  <c:v>5.5318042044297023E-13</c:v>
                </c:pt>
                <c:pt idx="5325">
                  <c:v>5.522630908510709E-13</c:v>
                </c:pt>
                <c:pt idx="5326">
                  <c:v>5.513193725728196E-13</c:v>
                </c:pt>
                <c:pt idx="5327">
                  <c:v>5.5035038241028993E-13</c:v>
                </c:pt>
                <c:pt idx="5328">
                  <c:v>5.493572455223405E-13</c:v>
                </c:pt>
                <c:pt idx="5329">
                  <c:v>5.4834109265626961E-13</c:v>
                </c:pt>
                <c:pt idx="5330">
                  <c:v>5.4730305746460068E-13</c:v>
                </c:pt>
                <c:pt idx="5331">
                  <c:v>5.4624427391584849E-13</c:v>
                </c:pt>
                <c:pt idx="5332">
                  <c:v>5.4516587380704433E-13</c:v>
                </c:pt>
                <c:pt idx="5333">
                  <c:v>5.4406898438478343E-13</c:v>
                </c:pt>
                <c:pt idx="5334">
                  <c:v>5.4295472608048673E-13</c:v>
                </c:pt>
                <c:pt idx="5335">
                  <c:v>5.4182421036455077E-13</c:v>
                </c:pt>
                <c:pt idx="5336">
                  <c:v>5.4067853772309758E-13</c:v>
                </c:pt>
                <c:pt idx="5337">
                  <c:v>5.3951879576003881E-13</c:v>
                </c:pt>
                <c:pt idx="5338">
                  <c:v>5.383460574262921E-13</c:v>
                </c:pt>
                <c:pt idx="5339">
                  <c:v>5.371613793770882E-13</c:v>
                </c:pt>
                <c:pt idx="5340">
                  <c:v>5.3596580045754153E-13</c:v>
                </c:pt>
                <c:pt idx="5341">
                  <c:v>5.3476034031585794E-13</c:v>
                </c:pt>
                <c:pt idx="5342">
                  <c:v>5.3354599814286966E-13</c:v>
                </c:pt>
                <c:pt idx="5343">
                  <c:v>5.3232375153599023E-13</c:v>
                </c:pt>
                <c:pt idx="5344">
                  <c:v>5.3109455548503849E-13</c:v>
                </c:pt>
                <c:pt idx="5345">
                  <c:v>5.2985934147694317E-13</c:v>
                </c:pt>
                <c:pt idx="5346">
                  <c:v>5.2861901671582339E-13</c:v>
                </c:pt>
                <c:pt idx="5347">
                  <c:v>5.2737446345462131E-13</c:v>
                </c:pt>
                <c:pt idx="5348">
                  <c:v>5.261265384340388E-13</c:v>
                </c:pt>
                <c:pt idx="5349">
                  <c:v>5.248760724243553E-13</c:v>
                </c:pt>
                <c:pt idx="5350">
                  <c:v>5.2362386986539273E-13</c:v>
                </c:pt>
                <c:pt idx="5351">
                  <c:v>5.2237070859977801E-13</c:v>
                </c:pt>
                <c:pt idx="5352">
                  <c:v>5.2111733969450056E-13</c:v>
                </c:pt>
                <c:pt idx="5353">
                  <c:v>5.1986448734567592E-13</c:v>
                </c:pt>
                <c:pt idx="5354">
                  <c:v>5.1861284886142312E-13</c:v>
                </c:pt>
                <c:pt idx="5355">
                  <c:v>5.1736309471768004E-13</c:v>
                </c:pt>
                <c:pt idx="5356">
                  <c:v>5.1611586868193427E-13</c:v>
                </c:pt>
                <c:pt idx="5357">
                  <c:v>5.1487178799973849E-13</c:v>
                </c:pt>
                <c:pt idx="5358">
                  <c:v>5.1363144363915359E-13</c:v>
                </c:pt>
                <c:pt idx="5359">
                  <c:v>5.1239540058818841E-13</c:v>
                </c:pt>
                <c:pt idx="5360">
                  <c:v>5.1116419820058795E-13</c:v>
                </c:pt>
                <c:pt idx="5361">
                  <c:v>5.0993835058536115E-13</c:v>
                </c:pt>
                <c:pt idx="5362">
                  <c:v>5.0871834703565281E-13</c:v>
                </c:pt>
                <c:pt idx="5363">
                  <c:v>5.0750465249273257E-13</c:v>
                </c:pt>
                <c:pt idx="5364">
                  <c:v>5.0629770804101835E-13</c:v>
                </c:pt>
                <c:pt idx="5365">
                  <c:v>5.0509793143031634E-13</c:v>
                </c:pt>
                <c:pt idx="5366">
                  <c:v>5.0390571762155134E-13</c:v>
                </c:pt>
                <c:pt idx="5367">
                  <c:v>5.0272143935256693E-13</c:v>
                </c:pt>
                <c:pt idx="5368">
                  <c:v>5.0154544772066951E-13</c:v>
                </c:pt>
                <c:pt idx="5369">
                  <c:v>5.0037807277888367E-13</c:v>
                </c:pt>
                <c:pt idx="5370">
                  <c:v>4.9921962414300661E-13</c:v>
                </c:pt>
                <c:pt idx="5371">
                  <c:v>4.980703916067882E-13</c:v>
                </c:pt>
                <c:pt idx="5372">
                  <c:v>4.969306457627395E-13</c:v>
                </c:pt>
                <c:pt idx="5373">
                  <c:v>4.95800638626254E-13</c:v>
                </c:pt>
                <c:pt idx="5374">
                  <c:v>4.9468060426091852E-13</c:v>
                </c:pt>
                <c:pt idx="5375">
                  <c:v>4.935707594030456E-13</c:v>
                </c:pt>
                <c:pt idx="5376">
                  <c:v>4.9247130408365231E-13</c:v>
                </c:pt>
                <c:pt idx="5377">
                  <c:v>4.9138242224625451E-13</c:v>
                </c:pt>
                <c:pt idx="5378">
                  <c:v>4.9030428235898353E-13</c:v>
                </c:pt>
                <c:pt idx="5379">
                  <c:v>4.8923703801973716E-13</c:v>
                </c:pt>
                <c:pt idx="5380">
                  <c:v>4.8818082855313677E-13</c:v>
                </c:pt>
                <c:pt idx="5381">
                  <c:v>4.8713577959825973E-13</c:v>
                </c:pt>
                <c:pt idx="5382">
                  <c:v>4.861020036862E-13</c:v>
                </c:pt>
                <c:pt idx="5383">
                  <c:v>4.8507960080666039E-13</c:v>
                </c:pt>
                <c:pt idx="5384">
                  <c:v>4.8406865896283243E-13</c:v>
                </c:pt>
                <c:pt idx="5385">
                  <c:v>4.8306925471400543E-13</c:v>
                </c:pt>
                <c:pt idx="5386">
                  <c:v>4.8208145370536255E-13</c:v>
                </c:pt>
                <c:pt idx="5387">
                  <c:v>4.8110531118454996E-13</c:v>
                </c:pt>
                <c:pt idx="5388">
                  <c:v>4.8014087250468519E-13</c:v>
                </c:pt>
                <c:pt idx="5389">
                  <c:v>4.7918817361352984E-13</c:v>
                </c:pt>
                <c:pt idx="5390">
                  <c:v>4.7824724152865264E-13</c:v>
                </c:pt>
                <c:pt idx="5391">
                  <c:v>4.7731809479840805E-13</c:v>
                </c:pt>
                <c:pt idx="5392">
                  <c:v>4.764007439487156E-13</c:v>
                </c:pt>
                <c:pt idx="5393">
                  <c:v>4.7549519191556159E-13</c:v>
                </c:pt>
                <c:pt idx="5394">
                  <c:v>4.7460143446328885E-13</c:v>
                </c:pt>
                <c:pt idx="5395">
                  <c:v>4.7371946058872702E-13</c:v>
                </c:pt>
                <c:pt idx="5396">
                  <c:v>4.7284925291127218E-13</c:v>
                </c:pt>
                <c:pt idx="5397">
                  <c:v>4.7199078804906904E-13</c:v>
                </c:pt>
                <c:pt idx="5398">
                  <c:v>4.711440369814491E-13</c:v>
                </c:pt>
                <c:pt idx="5399">
                  <c:v>4.7030896539785617E-13</c:v>
                </c:pt>
                <c:pt idx="5400">
                  <c:v>4.694855340334467E-13</c:v>
                </c:pt>
                <c:pt idx="5401">
                  <c:v>4.6867369899164853E-13</c:v>
                </c:pt>
                <c:pt idx="5402">
                  <c:v>4.6787341205390383E-13</c:v>
                </c:pt>
                <c:pt idx="5403">
                  <c:v>4.6708462097690481E-13</c:v>
                </c:pt>
                <c:pt idx="5404">
                  <c:v>4.6630726977760136E-13</c:v>
                </c:pt>
                <c:pt idx="5405">
                  <c:v>4.6554129900626972E-13</c:v>
                </c:pt>
                <c:pt idx="5406">
                  <c:v>4.6478664600797766E-13</c:v>
                </c:pt>
                <c:pt idx="5407">
                  <c:v>4.6404324517273456E-13</c:v>
                </c:pt>
                <c:pt idx="5408">
                  <c:v>4.6331102817467139E-13</c:v>
                </c:pt>
                <c:pt idx="5409">
                  <c:v>4.6258992420055681E-13</c:v>
                </c:pt>
                <c:pt idx="5410">
                  <c:v>4.6187986016798486E-13</c:v>
                </c:pt>
                <c:pt idx="5411">
                  <c:v>4.6118076093355236E-13</c:v>
                </c:pt>
                <c:pt idx="5412">
                  <c:v>4.6049254949136677E-13</c:v>
                </c:pt>
                <c:pt idx="5413">
                  <c:v>4.5981514716218786E-13</c:v>
                </c:pt>
                <c:pt idx="5414">
                  <c:v>4.591484737735397E-13</c:v>
                </c:pt>
                <c:pt idx="5415">
                  <c:v>4.5849244783111052E-13</c:v>
                </c:pt>
                <c:pt idx="5416">
                  <c:v>4.5784698668173782E-13</c:v>
                </c:pt>
                <c:pt idx="5417">
                  <c:v>4.5721200666831264E-13</c:v>
                </c:pt>
                <c:pt idx="5418">
                  <c:v>4.5658742327688747E-13</c:v>
                </c:pt>
                <c:pt idx="5419">
                  <c:v>4.559731512762976E-13</c:v>
                </c:pt>
                <c:pt idx="5420">
                  <c:v>4.5536910485057489E-13</c:v>
                </c:pt>
                <c:pt idx="5421">
                  <c:v>4.547751977244575E-13</c:v>
                </c:pt>
                <c:pt idx="5422">
                  <c:v>4.5419134328226114E-13</c:v>
                </c:pt>
                <c:pt idx="5423">
                  <c:v>4.5361745468038186E-13</c:v>
                </c:pt>
                <c:pt idx="5424">
                  <c:v>4.5305344495371525E-13</c:v>
                </c:pt>
                <c:pt idx="5425">
                  <c:v>4.524992271162176E-13</c:v>
                </c:pt>
                <c:pt idx="5426">
                  <c:v>4.5195471425589406E-13</c:v>
                </c:pt>
                <c:pt idx="5427">
                  <c:v>4.5141981962442448E-13</c:v>
                </c:pt>
                <c:pt idx="5428">
                  <c:v>4.5089445672169349E-13</c:v>
                </c:pt>
                <c:pt idx="5429">
                  <c:v>4.5037853937542773E-13</c:v>
                </c:pt>
                <c:pt idx="5430">
                  <c:v>4.4987198181616521E-13</c:v>
                </c:pt>
                <c:pt idx="5431">
                  <c:v>4.4937469874779549E-13</c:v>
                </c:pt>
                <c:pt idx="5432">
                  <c:v>4.4888660541383599E-13</c:v>
                </c:pt>
                <c:pt idx="5433">
                  <c:v>4.484076176596777E-13</c:v>
                </c:pt>
                <c:pt idx="5434">
                  <c:v>4.4793765199097553E-13</c:v>
                </c:pt>
                <c:pt idx="5435">
                  <c:v>4.4747662562836979E-13</c:v>
                </c:pt>
                <c:pt idx="5436">
                  <c:v>4.4702445655872446E-13</c:v>
                </c:pt>
                <c:pt idx="5437">
                  <c:v>4.4658106358304434E-13</c:v>
                </c:pt>
                <c:pt idx="5438">
                  <c:v>4.4614636636124794E-13</c:v>
                </c:pt>
                <c:pt idx="5439">
                  <c:v>4.4572028545393372E-13</c:v>
                </c:pt>
                <c:pt idx="5440">
                  <c:v>4.4530274236132531E-13</c:v>
                </c:pt>
                <c:pt idx="5441">
                  <c:v>4.4489365955950447E-13</c:v>
                </c:pt>
                <c:pt idx="5442">
                  <c:v>4.4449296053410844E-13</c:v>
                </c:pt>
                <c:pt idx="5443">
                  <c:v>4.4410056981159137E-13</c:v>
                </c:pt>
                <c:pt idx="5444">
                  <c:v>4.4371641298821433E-13</c:v>
                </c:pt>
                <c:pt idx="5445">
                  <c:v>4.4334041675685449E-13</c:v>
                </c:pt>
                <c:pt idx="5446">
                  <c:v>4.4297250893178464E-13</c:v>
                </c:pt>
                <c:pt idx="5447">
                  <c:v>4.4261261847150445E-13</c:v>
                </c:pt>
                <c:pt idx="5448">
                  <c:v>4.4226067549975993E-13</c:v>
                </c:pt>
                <c:pt idx="5449">
                  <c:v>4.419166113248392E-13</c:v>
                </c:pt>
                <c:pt idx="5450">
                  <c:v>4.415803584572448E-13</c:v>
                </c:pt>
                <c:pt idx="5451">
                  <c:v>4.4125185062584955E-13</c:v>
                </c:pt>
                <c:pt idx="5452">
                  <c:v>4.4093102279261492E-13</c:v>
                </c:pt>
                <c:pt idx="5453">
                  <c:v>4.4061781116595608E-13</c:v>
                </c:pt>
                <c:pt idx="5454">
                  <c:v>4.4031215321285341E-13</c:v>
                </c:pt>
                <c:pt idx="5455">
                  <c:v>4.4001398766977472E-13</c:v>
                </c:pt>
                <c:pt idx="5456">
                  <c:v>4.3972325455248996E-13</c:v>
                </c:pt>
                <c:pt idx="5457">
                  <c:v>4.3943989516484001E-13</c:v>
                </c:pt>
                <c:pt idx="5458">
                  <c:v>4.3916385210655419E-13</c:v>
                </c:pt>
                <c:pt idx="5459">
                  <c:v>4.3889506928014554E-13</c:v>
                </c:pt>
                <c:pt idx="5460">
                  <c:v>4.3863349189697999E-13</c:v>
                </c:pt>
                <c:pt idx="5461">
                  <c:v>4.3837906648255609E-13</c:v>
                </c:pt>
                <c:pt idx="5462">
                  <c:v>4.38131740881062E-13</c:v>
                </c:pt>
                <c:pt idx="5463">
                  <c:v>4.3789146425925958E-13</c:v>
                </c:pt>
                <c:pt idx="5464">
                  <c:v>4.3765818710975527E-13</c:v>
                </c:pt>
                <c:pt idx="5465">
                  <c:v>4.3743186125368837E-13</c:v>
                </c:pt>
                <c:pt idx="5466">
                  <c:v>4.3721243984290069E-13</c:v>
                </c:pt>
                <c:pt idx="5467">
                  <c:v>4.3699987736162719E-13</c:v>
                </c:pt>
                <c:pt idx="5468">
                  <c:v>4.3679412962773853E-13</c:v>
                </c:pt>
                <c:pt idx="5469">
                  <c:v>4.365951537935912E-13</c:v>
                </c:pt>
                <c:pt idx="5470">
                  <c:v>4.3640290834651239E-13</c:v>
                </c:pt>
                <c:pt idx="5471">
                  <c:v>4.3621735310894931E-13</c:v>
                </c:pt>
                <c:pt idx="5472">
                  <c:v>4.3603844923834345E-13</c:v>
                </c:pt>
                <c:pt idx="5473">
                  <c:v>4.3586615922672211E-13</c:v>
                </c:pt>
                <c:pt idx="5474">
                  <c:v>4.3570044690007251E-13</c:v>
                </c:pt>
                <c:pt idx="5475">
                  <c:v>4.3554127741750946E-13</c:v>
                </c:pt>
                <c:pt idx="5476">
                  <c:v>4.3538861727026207E-13</c:v>
                </c:pt>
                <c:pt idx="5477">
                  <c:v>4.3524243428051457E-13</c:v>
                </c:pt>
                <c:pt idx="5478">
                  <c:v>4.3510269760012137E-13</c:v>
                </c:pt>
                <c:pt idx="5479">
                  <c:v>4.3496937770921417E-13</c:v>
                </c:pt>
                <c:pt idx="5480">
                  <c:v>4.3484244641472452E-13</c:v>
                </c:pt>
                <c:pt idx="5481">
                  <c:v>4.3472187684885531E-13</c:v>
                </c:pt>
                <c:pt idx="5482">
                  <c:v>4.3460764346749294E-13</c:v>
                </c:pt>
                <c:pt idx="5483">
                  <c:v>4.3449972204859954E-13</c:v>
                </c:pt>
                <c:pt idx="5484">
                  <c:v>4.3439808969060423E-13</c:v>
                </c:pt>
                <c:pt idx="5485">
                  <c:v>4.3430272481078E-13</c:v>
                </c:pt>
                <c:pt idx="5486">
                  <c:v>4.3421360714365933E-13</c:v>
                </c:pt>
                <c:pt idx="5487">
                  <c:v>4.3413071773947408E-13</c:v>
                </c:pt>
                <c:pt idx="5488">
                  <c:v>4.3405403896263714E-13</c:v>
                </c:pt>
                <c:pt idx="5489">
                  <c:v>4.3398355449029287E-13</c:v>
                </c:pt>
                <c:pt idx="5490">
                  <c:v>4.3391924931092417E-13</c:v>
                </c:pt>
                <c:pt idx="5491">
                  <c:v>4.3386110972303691E-13</c:v>
                </c:pt>
                <c:pt idx="5492">
                  <c:v>4.3380912333393975E-13</c:v>
                </c:pt>
                <c:pt idx="5493">
                  <c:v>4.3376327905860614E-13</c:v>
                </c:pt>
                <c:pt idx="5494">
                  <c:v>4.3372356711864144E-13</c:v>
                </c:pt>
                <c:pt idx="5495">
                  <c:v>4.3368997904136338E-13</c:v>
                </c:pt>
                <c:pt idx="5496">
                  <c:v>4.3366250765897543E-13</c:v>
                </c:pt>
                <c:pt idx="5497">
                  <c:v>4.3364114710788796E-13</c:v>
                </c:pt>
                <c:pt idx="5498">
                  <c:v>4.3362589282812931E-13</c:v>
                </c:pt>
                <c:pt idx="5499">
                  <c:v>4.3361674156290246E-13</c:v>
                </c:pt>
                <c:pt idx="5500">
                  <c:v>4.3361369135825787E-13</c:v>
                </c:pt>
                <c:pt idx="5501">
                  <c:v>4.3361674156290246E-13</c:v>
                </c:pt>
                <c:pt idx="5502">
                  <c:v>4.3362589282812921E-13</c:v>
                </c:pt>
                <c:pt idx="5503">
                  <c:v>4.3364114710788761E-13</c:v>
                </c:pt>
                <c:pt idx="5504">
                  <c:v>4.3366250765897517E-13</c:v>
                </c:pt>
                <c:pt idx="5505">
                  <c:v>4.3368997904136317E-13</c:v>
                </c:pt>
                <c:pt idx="5506">
                  <c:v>4.3372356711864124E-13</c:v>
                </c:pt>
                <c:pt idx="5507">
                  <c:v>4.3376327905860578E-13</c:v>
                </c:pt>
                <c:pt idx="5508">
                  <c:v>4.3380912333393924E-13</c:v>
                </c:pt>
                <c:pt idx="5509">
                  <c:v>4.3386110972303631E-13</c:v>
                </c:pt>
                <c:pt idx="5510">
                  <c:v>4.3391924931092352E-13</c:v>
                </c:pt>
                <c:pt idx="5511">
                  <c:v>4.3398355449029211E-13</c:v>
                </c:pt>
                <c:pt idx="5512">
                  <c:v>4.3405403896263618E-13</c:v>
                </c:pt>
                <c:pt idx="5513">
                  <c:v>4.3413071773947337E-13</c:v>
                </c:pt>
                <c:pt idx="5514">
                  <c:v>4.3421360714365858E-13</c:v>
                </c:pt>
                <c:pt idx="5515">
                  <c:v>4.3430272481077909E-13</c:v>
                </c:pt>
                <c:pt idx="5516">
                  <c:v>4.3439808969060338E-13</c:v>
                </c:pt>
                <c:pt idx="5517">
                  <c:v>4.3449972204859868E-13</c:v>
                </c:pt>
                <c:pt idx="5518">
                  <c:v>4.3460764346749172E-13</c:v>
                </c:pt>
                <c:pt idx="5519">
                  <c:v>4.3472187684885405E-13</c:v>
                </c:pt>
                <c:pt idx="5520">
                  <c:v>4.3484244641472356E-13</c:v>
                </c:pt>
                <c:pt idx="5521">
                  <c:v>4.3496937770921311E-13</c:v>
                </c:pt>
                <c:pt idx="5522">
                  <c:v>4.3510269760012031E-13</c:v>
                </c:pt>
                <c:pt idx="5523">
                  <c:v>4.3524243428051351E-13</c:v>
                </c:pt>
                <c:pt idx="5524">
                  <c:v>4.3538861727026051E-13</c:v>
                </c:pt>
                <c:pt idx="5525">
                  <c:v>4.3554127741750805E-13</c:v>
                </c:pt>
                <c:pt idx="5526">
                  <c:v>4.3570044690007064E-13</c:v>
                </c:pt>
                <c:pt idx="5527">
                  <c:v>4.3586615922672045E-13</c:v>
                </c:pt>
                <c:pt idx="5528">
                  <c:v>4.3603844923834153E-13</c:v>
                </c:pt>
                <c:pt idx="5529">
                  <c:v>4.362173531089477E-13</c:v>
                </c:pt>
                <c:pt idx="5530">
                  <c:v>4.3640290834651052E-13</c:v>
                </c:pt>
                <c:pt idx="5531">
                  <c:v>4.3659515379358934E-13</c:v>
                </c:pt>
                <c:pt idx="5532">
                  <c:v>4.3679412962773667E-13</c:v>
                </c:pt>
                <c:pt idx="5533">
                  <c:v>4.3699987736162497E-13</c:v>
                </c:pt>
                <c:pt idx="5534">
                  <c:v>4.3721243984289877E-13</c:v>
                </c:pt>
                <c:pt idx="5535">
                  <c:v>4.374318612536859E-13</c:v>
                </c:pt>
                <c:pt idx="5536">
                  <c:v>4.376581871097534E-13</c:v>
                </c:pt>
                <c:pt idx="5537">
                  <c:v>4.3789146425925761E-13</c:v>
                </c:pt>
                <c:pt idx="5538">
                  <c:v>4.3813174088105947E-13</c:v>
                </c:pt>
                <c:pt idx="5539">
                  <c:v>4.3837906648255412E-13</c:v>
                </c:pt>
                <c:pt idx="5540">
                  <c:v>4.3863349189697797E-13</c:v>
                </c:pt>
                <c:pt idx="5541">
                  <c:v>4.3889506928014342E-13</c:v>
                </c:pt>
                <c:pt idx="5542">
                  <c:v>4.3916385210655141E-13</c:v>
                </c:pt>
                <c:pt idx="5543">
                  <c:v>4.3943989516483764E-13</c:v>
                </c:pt>
                <c:pt idx="5544">
                  <c:v>4.3972325455248703E-13</c:v>
                </c:pt>
                <c:pt idx="5545">
                  <c:v>4.4001398766977179E-13</c:v>
                </c:pt>
                <c:pt idx="5546">
                  <c:v>4.4031215321285007E-13</c:v>
                </c:pt>
                <c:pt idx="5547">
                  <c:v>4.4061781116595361E-13</c:v>
                </c:pt>
                <c:pt idx="5548">
                  <c:v>4.40931022792612E-13</c:v>
                </c:pt>
                <c:pt idx="5549">
                  <c:v>4.4125185062584687E-13</c:v>
                </c:pt>
                <c:pt idx="5550">
                  <c:v>4.4158035845724162E-13</c:v>
                </c:pt>
                <c:pt idx="5551">
                  <c:v>4.4191661132483587E-13</c:v>
                </c:pt>
                <c:pt idx="5552">
                  <c:v>4.4226067549975655E-13</c:v>
                </c:pt>
                <c:pt idx="5553">
                  <c:v>4.4261261847150112E-13</c:v>
                </c:pt>
                <c:pt idx="5554">
                  <c:v>4.4297250893178125E-13</c:v>
                </c:pt>
                <c:pt idx="5555">
                  <c:v>4.4334041675685086E-13</c:v>
                </c:pt>
                <c:pt idx="5556">
                  <c:v>4.4371641298821049E-13</c:v>
                </c:pt>
                <c:pt idx="5557">
                  <c:v>4.4410056981158809E-13</c:v>
                </c:pt>
                <c:pt idx="5558">
                  <c:v>4.4449296053410455E-13</c:v>
                </c:pt>
                <c:pt idx="5559">
                  <c:v>4.4489365955950084E-13</c:v>
                </c:pt>
                <c:pt idx="5560">
                  <c:v>4.4530274236132097E-13</c:v>
                </c:pt>
                <c:pt idx="5561">
                  <c:v>4.4572028545392948E-13</c:v>
                </c:pt>
                <c:pt idx="5562">
                  <c:v>4.461463663612436E-13</c:v>
                </c:pt>
                <c:pt idx="5563">
                  <c:v>4.4658106358304035E-13</c:v>
                </c:pt>
                <c:pt idx="5564">
                  <c:v>4.4702445655872007E-13</c:v>
                </c:pt>
                <c:pt idx="5565">
                  <c:v>4.474766256283655E-13</c:v>
                </c:pt>
                <c:pt idx="5566">
                  <c:v>4.4793765199097124E-13</c:v>
                </c:pt>
                <c:pt idx="5567">
                  <c:v>4.4840761765967315E-13</c:v>
                </c:pt>
                <c:pt idx="5568">
                  <c:v>4.488866054138318E-13</c:v>
                </c:pt>
                <c:pt idx="5569">
                  <c:v>4.4937469874779044E-13</c:v>
                </c:pt>
                <c:pt idx="5570">
                  <c:v>4.4987198181616041E-13</c:v>
                </c:pt>
                <c:pt idx="5571">
                  <c:v>4.5037853937542258E-13</c:v>
                </c:pt>
                <c:pt idx="5572">
                  <c:v>4.508944567216888E-13</c:v>
                </c:pt>
                <c:pt idx="5573">
                  <c:v>4.5141981962441963E-13</c:v>
                </c:pt>
                <c:pt idx="5574">
                  <c:v>4.5195471425588927E-13</c:v>
                </c:pt>
                <c:pt idx="5575">
                  <c:v>4.5249922711621245E-13</c:v>
                </c:pt>
                <c:pt idx="5576">
                  <c:v>4.5305344495370929E-13</c:v>
                </c:pt>
                <c:pt idx="5577">
                  <c:v>4.5361745468037666E-13</c:v>
                </c:pt>
                <c:pt idx="5578">
                  <c:v>4.5419134328225529E-13</c:v>
                </c:pt>
                <c:pt idx="5579">
                  <c:v>4.5477519772445174E-13</c:v>
                </c:pt>
                <c:pt idx="5580">
                  <c:v>4.5536910485056893E-13</c:v>
                </c:pt>
                <c:pt idx="5581">
                  <c:v>4.5597315127629195E-13</c:v>
                </c:pt>
                <c:pt idx="5582">
                  <c:v>4.5658742327688151E-13</c:v>
                </c:pt>
                <c:pt idx="5583">
                  <c:v>4.5721200666830699E-13</c:v>
                </c:pt>
                <c:pt idx="5584">
                  <c:v>4.5784698668173187E-13</c:v>
                </c:pt>
                <c:pt idx="5585">
                  <c:v>4.5849244783110426E-13</c:v>
                </c:pt>
                <c:pt idx="5586">
                  <c:v>4.5914847377353374E-13</c:v>
                </c:pt>
                <c:pt idx="5587">
                  <c:v>4.5981514716218089E-13</c:v>
                </c:pt>
                <c:pt idx="5588">
                  <c:v>4.6049254949136011E-13</c:v>
                </c:pt>
                <c:pt idx="5589">
                  <c:v>4.6118076093354519E-13</c:v>
                </c:pt>
                <c:pt idx="5590">
                  <c:v>4.618798601679783E-13</c:v>
                </c:pt>
                <c:pt idx="5591">
                  <c:v>4.6258992420054974E-13</c:v>
                </c:pt>
                <c:pt idx="5592">
                  <c:v>4.6331102817466482E-13</c:v>
                </c:pt>
                <c:pt idx="5593">
                  <c:v>4.6404324517272749E-13</c:v>
                </c:pt>
                <c:pt idx="5594">
                  <c:v>4.6478664600796999E-13</c:v>
                </c:pt>
                <c:pt idx="5595">
                  <c:v>4.6554129900626275E-13</c:v>
                </c:pt>
                <c:pt idx="5596">
                  <c:v>4.6630726977759339E-13</c:v>
                </c:pt>
                <c:pt idx="5597">
                  <c:v>4.6708462097689734E-13</c:v>
                </c:pt>
                <c:pt idx="5598">
                  <c:v>4.6787341205389555E-13</c:v>
                </c:pt>
                <c:pt idx="5599">
                  <c:v>4.6867369899164147E-13</c:v>
                </c:pt>
                <c:pt idx="5600">
                  <c:v>4.6948553403343923E-13</c:v>
                </c:pt>
                <c:pt idx="5601">
                  <c:v>4.703089653978486E-13</c:v>
                </c:pt>
                <c:pt idx="5602">
                  <c:v>4.7114403698144132E-13</c:v>
                </c:pt>
                <c:pt idx="5603">
                  <c:v>4.7199078804906026E-13</c:v>
                </c:pt>
                <c:pt idx="5604">
                  <c:v>4.7284925291126451E-13</c:v>
                </c:pt>
                <c:pt idx="5605">
                  <c:v>4.7371946058871823E-13</c:v>
                </c:pt>
                <c:pt idx="5606">
                  <c:v>4.7460143446328067E-13</c:v>
                </c:pt>
                <c:pt idx="5607">
                  <c:v>4.754951919155525E-13</c:v>
                </c:pt>
                <c:pt idx="5608">
                  <c:v>4.7640074394870742E-13</c:v>
                </c:pt>
                <c:pt idx="5609">
                  <c:v>4.7731809479839957E-13</c:v>
                </c:pt>
                <c:pt idx="5610">
                  <c:v>4.7824724152864436E-13</c:v>
                </c:pt>
                <c:pt idx="5611">
                  <c:v>4.7918817361352136E-13</c:v>
                </c:pt>
                <c:pt idx="5612">
                  <c:v>4.801408725046754E-13</c:v>
                </c:pt>
                <c:pt idx="5613">
                  <c:v>4.8110531118454117E-13</c:v>
                </c:pt>
                <c:pt idx="5614">
                  <c:v>4.8208145370535276E-13</c:v>
                </c:pt>
                <c:pt idx="5615">
                  <c:v>4.8306925471399604E-13</c:v>
                </c:pt>
                <c:pt idx="5616">
                  <c:v>4.8406865896282193E-13</c:v>
                </c:pt>
                <c:pt idx="5617">
                  <c:v>4.85079600806651E-13</c:v>
                </c:pt>
                <c:pt idx="5618">
                  <c:v>4.8610200368619082E-13</c:v>
                </c:pt>
                <c:pt idx="5619">
                  <c:v>4.8713577959824913E-13</c:v>
                </c:pt>
                <c:pt idx="5620">
                  <c:v>4.8818082855312708E-13</c:v>
                </c:pt>
                <c:pt idx="5621">
                  <c:v>4.8923703801972605E-13</c:v>
                </c:pt>
                <c:pt idx="5622">
                  <c:v>4.9030428235897343E-13</c:v>
                </c:pt>
                <c:pt idx="5623">
                  <c:v>4.913824222462435E-13</c:v>
                </c:pt>
                <c:pt idx="5624">
                  <c:v>4.9247130408364201E-13</c:v>
                </c:pt>
                <c:pt idx="5625">
                  <c:v>4.935707594030347E-13</c:v>
                </c:pt>
                <c:pt idx="5626">
                  <c:v>4.9468060426090832E-13</c:v>
                </c:pt>
                <c:pt idx="5627">
                  <c:v>4.958006386262436E-13</c:v>
                </c:pt>
                <c:pt idx="5628">
                  <c:v>4.9693064576272819E-13</c:v>
                </c:pt>
                <c:pt idx="5629">
                  <c:v>4.980703916067774E-13</c:v>
                </c:pt>
                <c:pt idx="5630">
                  <c:v>4.9921962414299479E-13</c:v>
                </c:pt>
                <c:pt idx="5631">
                  <c:v>5.0037807277887257E-13</c:v>
                </c:pt>
                <c:pt idx="5632">
                  <c:v>5.0154544772065759E-13</c:v>
                </c:pt>
                <c:pt idx="5633">
                  <c:v>5.0272143935255582E-13</c:v>
                </c:pt>
                <c:pt idx="5634">
                  <c:v>5.0390571762154043E-13</c:v>
                </c:pt>
                <c:pt idx="5635">
                  <c:v>5.0509793143030534E-13</c:v>
                </c:pt>
                <c:pt idx="5636">
                  <c:v>5.0629770804100694E-13</c:v>
                </c:pt>
                <c:pt idx="5637">
                  <c:v>5.0750465249272005E-13</c:v>
                </c:pt>
                <c:pt idx="5638">
                  <c:v>5.0871834703564129E-13</c:v>
                </c:pt>
                <c:pt idx="5639">
                  <c:v>5.0993835058534863E-13</c:v>
                </c:pt>
                <c:pt idx="5640">
                  <c:v>5.1116419820057623E-13</c:v>
                </c:pt>
                <c:pt idx="5641">
                  <c:v>5.1239540058817579E-13</c:v>
                </c:pt>
                <c:pt idx="5642">
                  <c:v>5.1363144363914218E-13</c:v>
                </c:pt>
                <c:pt idx="5643">
                  <c:v>5.1487178799972708E-13</c:v>
                </c:pt>
                <c:pt idx="5644">
                  <c:v>5.1611586868192215E-13</c:v>
                </c:pt>
                <c:pt idx="5645">
                  <c:v>5.1736309471766904E-13</c:v>
                </c:pt>
                <c:pt idx="5646">
                  <c:v>5.186128488614106E-13</c:v>
                </c:pt>
                <c:pt idx="5647">
                  <c:v>5.1986448734566491E-13</c:v>
                </c:pt>
                <c:pt idx="5648">
                  <c:v>5.2111733969448844E-13</c:v>
                </c:pt>
                <c:pt idx="5649">
                  <c:v>5.223707085997666E-13</c:v>
                </c:pt>
                <c:pt idx="5650">
                  <c:v>5.2362386986538021E-13</c:v>
                </c:pt>
                <c:pt idx="5651">
                  <c:v>5.2487607242434369E-13</c:v>
                </c:pt>
                <c:pt idx="5652">
                  <c:v>5.2612653843402709E-13</c:v>
                </c:pt>
                <c:pt idx="5653">
                  <c:v>5.273744634546098E-13</c:v>
                </c:pt>
                <c:pt idx="5654">
                  <c:v>5.2861901671581218E-13</c:v>
                </c:pt>
                <c:pt idx="5655">
                  <c:v>5.2985934147693045E-13</c:v>
                </c:pt>
                <c:pt idx="5656">
                  <c:v>5.3109455548502728E-13</c:v>
                </c:pt>
                <c:pt idx="5657">
                  <c:v>5.3232375153597801E-13</c:v>
                </c:pt>
                <c:pt idx="5658">
                  <c:v>5.3354599814285795E-13</c:v>
                </c:pt>
                <c:pt idx="5659">
                  <c:v>5.3476034031584532E-13</c:v>
                </c:pt>
                <c:pt idx="5660">
                  <c:v>5.3596580045753063E-13</c:v>
                </c:pt>
                <c:pt idx="5661">
                  <c:v>5.3716137937707689E-13</c:v>
                </c:pt>
                <c:pt idx="5662">
                  <c:v>5.383460574262815E-13</c:v>
                </c:pt>
                <c:pt idx="5663">
                  <c:v>5.3951879576002811E-13</c:v>
                </c:pt>
                <c:pt idx="5664">
                  <c:v>5.4067853772308627E-13</c:v>
                </c:pt>
                <c:pt idx="5665">
                  <c:v>5.4182421036454057E-13</c:v>
                </c:pt>
                <c:pt idx="5666">
                  <c:v>5.4295472608047532E-13</c:v>
                </c:pt>
                <c:pt idx="5667">
                  <c:v>5.4406898438477293E-13</c:v>
                </c:pt>
                <c:pt idx="5668">
                  <c:v>5.4516587380703353E-13</c:v>
                </c:pt>
                <c:pt idx="5669">
                  <c:v>5.4624427391583879E-13</c:v>
                </c:pt>
                <c:pt idx="5670">
                  <c:v>5.4730305746459119E-13</c:v>
                </c:pt>
                <c:pt idx="5671">
                  <c:v>5.4834109265626012E-13</c:v>
                </c:pt>
                <c:pt idx="5672">
                  <c:v>5.4935724552233131E-13</c:v>
                </c:pt>
                <c:pt idx="5673">
                  <c:v>5.5035038241027963E-13</c:v>
                </c:pt>
                <c:pt idx="5674">
                  <c:v>5.5131937257281061E-13</c:v>
                </c:pt>
                <c:pt idx="5675">
                  <c:v>5.5226309085106151E-13</c:v>
                </c:pt>
                <c:pt idx="5676">
                  <c:v>5.5318042044296195E-13</c:v>
                </c:pt>
                <c:pt idx="5677">
                  <c:v>5.5407025574681057E-13</c:v>
                </c:pt>
                <c:pt idx="5678">
                  <c:v>5.5493150526923461E-13</c:v>
                </c:pt>
                <c:pt idx="5679">
                  <c:v>5.5576309458559854E-13</c:v>
                </c:pt>
                <c:pt idx="5680">
                  <c:v>5.5656396934011488E-13</c:v>
                </c:pt>
                <c:pt idx="5681">
                  <c:v>5.5733309827193658E-13</c:v>
                </c:pt>
                <c:pt idx="5682">
                  <c:v>5.5806947625282528E-13</c:v>
                </c:pt>
                <c:pt idx="5683">
                  <c:v>5.5877212732121235E-13</c:v>
                </c:pt>
                <c:pt idx="5684">
                  <c:v>5.5944010769691009E-13</c:v>
                </c:pt>
                <c:pt idx="5685">
                  <c:v>5.6007250876026161E-13</c:v>
                </c:pt>
                <c:pt idx="5686">
                  <c:v>5.6066845997911709E-13</c:v>
                </c:pt>
                <c:pt idx="5687">
                  <c:v>5.6122713176687588E-13</c:v>
                </c:pt>
                <c:pt idx="5688">
                  <c:v>5.6174773825467822E-13</c:v>
                </c:pt>
                <c:pt idx="5689">
                  <c:v>5.622295399609786E-13</c:v>
                </c:pt>
                <c:pt idx="5690">
                  <c:v>5.6267184634192614E-13</c:v>
                </c:pt>
                <c:pt idx="5691">
                  <c:v>5.6307401820638445E-13</c:v>
                </c:pt>
                <c:pt idx="5692">
                  <c:v>5.6343546997997191E-13</c:v>
                </c:pt>
                <c:pt idx="5693">
                  <c:v>5.6375567180324384E-13</c:v>
                </c:pt>
                <c:pt idx="5694">
                  <c:v>5.6403415144995082E-13</c:v>
                </c:pt>
                <c:pt idx="5695">
                  <c:v>5.6427049605239237E-13</c:v>
                </c:pt>
                <c:pt idx="5696">
                  <c:v>5.6446435362201356E-13</c:v>
                </c:pt>
                <c:pt idx="5697">
                  <c:v>5.6461543435466982E-13</c:v>
                </c:pt>
                <c:pt idx="5698">
                  <c:v>5.6472351171144166E-13</c:v>
                </c:pt>
                <c:pt idx="5699">
                  <c:v>5.6478842326734243E-13</c:v>
                </c:pt>
                <c:pt idx="5700">
                  <c:v>5.648100713219166E-13</c:v>
                </c:pt>
                <c:pt idx="5701">
                  <c:v>5.6478842326734284E-13</c:v>
                </c:pt>
                <c:pt idx="5702">
                  <c:v>5.6472351171144257E-13</c:v>
                </c:pt>
                <c:pt idx="5703">
                  <c:v>5.6461543435467103E-13</c:v>
                </c:pt>
                <c:pt idx="5704">
                  <c:v>5.6446435362201528E-13</c:v>
                </c:pt>
                <c:pt idx="5705">
                  <c:v>5.6427049605239449E-13</c:v>
                </c:pt>
                <c:pt idx="5706">
                  <c:v>5.6403415144995335E-13</c:v>
                </c:pt>
                <c:pt idx="5707">
                  <c:v>5.6375567180324727E-13</c:v>
                </c:pt>
                <c:pt idx="5708">
                  <c:v>5.6343546997997524E-13</c:v>
                </c:pt>
                <c:pt idx="5709">
                  <c:v>5.6307401820638859E-13</c:v>
                </c:pt>
                <c:pt idx="5710">
                  <c:v>5.6267184634193028E-13</c:v>
                </c:pt>
                <c:pt idx="5711">
                  <c:v>5.6222953996098365E-13</c:v>
                </c:pt>
                <c:pt idx="5712">
                  <c:v>5.6174773825468337E-13</c:v>
                </c:pt>
                <c:pt idx="5713">
                  <c:v>5.6122713176688114E-13</c:v>
                </c:pt>
                <c:pt idx="5714">
                  <c:v>5.6066845997912214E-13</c:v>
                </c:pt>
                <c:pt idx="5715">
                  <c:v>5.6007250876026777E-13</c:v>
                </c:pt>
                <c:pt idx="5716">
                  <c:v>5.5944010769691746E-13</c:v>
                </c:pt>
                <c:pt idx="5717">
                  <c:v>5.5877212732121922E-13</c:v>
                </c:pt>
                <c:pt idx="5718">
                  <c:v>5.5806947625283286E-13</c:v>
                </c:pt>
                <c:pt idx="5719">
                  <c:v>5.5733309827194345E-13</c:v>
                </c:pt>
                <c:pt idx="5720">
                  <c:v>5.5656396934012266E-13</c:v>
                </c:pt>
                <c:pt idx="5721">
                  <c:v>5.5576309458560652E-13</c:v>
                </c:pt>
                <c:pt idx="5722">
                  <c:v>5.5493150526924268E-13</c:v>
                </c:pt>
                <c:pt idx="5723">
                  <c:v>5.5407025574681885E-13</c:v>
                </c:pt>
                <c:pt idx="5724">
                  <c:v>5.5318042044297044E-13</c:v>
                </c:pt>
                <c:pt idx="5725">
                  <c:v>5.5226309085107121E-13</c:v>
                </c:pt>
                <c:pt idx="5726">
                  <c:v>5.5131937257282E-13</c:v>
                </c:pt>
                <c:pt idx="5727">
                  <c:v>5.5035038241029034E-13</c:v>
                </c:pt>
                <c:pt idx="5728">
                  <c:v>5.4935724552234101E-13</c:v>
                </c:pt>
                <c:pt idx="5729">
                  <c:v>5.4834109265627022E-13</c:v>
                </c:pt>
                <c:pt idx="5730">
                  <c:v>5.4730305746460128E-13</c:v>
                </c:pt>
                <c:pt idx="5731">
                  <c:v>5.4624427391584889E-13</c:v>
                </c:pt>
                <c:pt idx="5732">
                  <c:v>5.4516587380704403E-13</c:v>
                </c:pt>
                <c:pt idx="5733">
                  <c:v>5.4406898438478394E-13</c:v>
                </c:pt>
                <c:pt idx="5734">
                  <c:v>5.4295472608048733E-13</c:v>
                </c:pt>
                <c:pt idx="5735">
                  <c:v>5.4182421036455127E-13</c:v>
                </c:pt>
                <c:pt idx="5736">
                  <c:v>5.4067853772309828E-13</c:v>
                </c:pt>
                <c:pt idx="5737">
                  <c:v>5.3951879576003921E-13</c:v>
                </c:pt>
                <c:pt idx="5738">
                  <c:v>5.3834605742629291E-13</c:v>
                </c:pt>
                <c:pt idx="5739">
                  <c:v>5.3716137937708871E-13</c:v>
                </c:pt>
                <c:pt idx="5740">
                  <c:v>5.3596580045754204E-13</c:v>
                </c:pt>
                <c:pt idx="5741">
                  <c:v>5.3476034031585834E-13</c:v>
                </c:pt>
                <c:pt idx="5742">
                  <c:v>5.3354599814287017E-13</c:v>
                </c:pt>
                <c:pt idx="5743">
                  <c:v>5.3232375153599073E-13</c:v>
                </c:pt>
                <c:pt idx="5744">
                  <c:v>5.31094555485039E-13</c:v>
                </c:pt>
                <c:pt idx="5745">
                  <c:v>5.2985934147694367E-13</c:v>
                </c:pt>
                <c:pt idx="5746">
                  <c:v>5.28619016715824E-13</c:v>
                </c:pt>
                <c:pt idx="5747">
                  <c:v>5.2737446345462192E-13</c:v>
                </c:pt>
                <c:pt idx="5748">
                  <c:v>5.261265384340394E-13</c:v>
                </c:pt>
                <c:pt idx="5749">
                  <c:v>5.248760724243557E-13</c:v>
                </c:pt>
                <c:pt idx="5750">
                  <c:v>5.2362386986539323E-13</c:v>
                </c:pt>
                <c:pt idx="5751">
                  <c:v>5.2237070859977842E-13</c:v>
                </c:pt>
                <c:pt idx="5752">
                  <c:v>5.2111733969450136E-13</c:v>
                </c:pt>
                <c:pt idx="5753">
                  <c:v>5.1986448734567683E-13</c:v>
                </c:pt>
                <c:pt idx="5754">
                  <c:v>5.1861284886142353E-13</c:v>
                </c:pt>
                <c:pt idx="5755">
                  <c:v>5.1736309471768105E-13</c:v>
                </c:pt>
                <c:pt idx="5756">
                  <c:v>5.1611586868193467E-13</c:v>
                </c:pt>
                <c:pt idx="5757">
                  <c:v>5.1487178799973899E-13</c:v>
                </c:pt>
                <c:pt idx="5758">
                  <c:v>5.1363144363915419E-13</c:v>
                </c:pt>
                <c:pt idx="5759">
                  <c:v>5.1239540058818892E-13</c:v>
                </c:pt>
                <c:pt idx="5760">
                  <c:v>5.1116419820058845E-13</c:v>
                </c:pt>
                <c:pt idx="5761">
                  <c:v>5.0993835058536175E-13</c:v>
                </c:pt>
                <c:pt idx="5762">
                  <c:v>5.0871834703565351E-13</c:v>
                </c:pt>
                <c:pt idx="5763">
                  <c:v>5.0750465249273318E-13</c:v>
                </c:pt>
                <c:pt idx="5764">
                  <c:v>5.0629770804101886E-13</c:v>
                </c:pt>
                <c:pt idx="5765">
                  <c:v>5.0509793143031695E-13</c:v>
                </c:pt>
                <c:pt idx="5766">
                  <c:v>5.0390571762155174E-13</c:v>
                </c:pt>
                <c:pt idx="5767">
                  <c:v>5.0272143935256744E-13</c:v>
                </c:pt>
                <c:pt idx="5768">
                  <c:v>5.0154544772066991E-13</c:v>
                </c:pt>
                <c:pt idx="5769">
                  <c:v>5.0037807277888408E-13</c:v>
                </c:pt>
                <c:pt idx="5770">
                  <c:v>4.9921962414300721E-13</c:v>
                </c:pt>
                <c:pt idx="5771">
                  <c:v>4.9807039160678851E-13</c:v>
                </c:pt>
                <c:pt idx="5772">
                  <c:v>4.9693064576274E-13</c:v>
                </c:pt>
                <c:pt idx="5773">
                  <c:v>4.958006386262545E-13</c:v>
                </c:pt>
                <c:pt idx="5774">
                  <c:v>4.9468060426091913E-13</c:v>
                </c:pt>
                <c:pt idx="5775">
                  <c:v>4.935707594030454E-13</c:v>
                </c:pt>
                <c:pt idx="5776">
                  <c:v>4.9247130408365292E-13</c:v>
                </c:pt>
                <c:pt idx="5777">
                  <c:v>4.9138242224625501E-13</c:v>
                </c:pt>
                <c:pt idx="5778">
                  <c:v>4.9030428235898403E-13</c:v>
                </c:pt>
                <c:pt idx="5779">
                  <c:v>4.8923703801973786E-13</c:v>
                </c:pt>
                <c:pt idx="5780">
                  <c:v>4.8818082855313727E-13</c:v>
                </c:pt>
                <c:pt idx="5781">
                  <c:v>4.8713577959826024E-13</c:v>
                </c:pt>
                <c:pt idx="5782">
                  <c:v>4.8610200368620071E-13</c:v>
                </c:pt>
                <c:pt idx="5783">
                  <c:v>4.850796008066609E-13</c:v>
                </c:pt>
                <c:pt idx="5784">
                  <c:v>4.8406865896283203E-13</c:v>
                </c:pt>
                <c:pt idx="5785">
                  <c:v>4.8306925471400583E-13</c:v>
                </c:pt>
                <c:pt idx="5786">
                  <c:v>4.8208145370536326E-13</c:v>
                </c:pt>
                <c:pt idx="5787">
                  <c:v>4.8110531118455056E-13</c:v>
                </c:pt>
                <c:pt idx="5788">
                  <c:v>4.801408725046855E-13</c:v>
                </c:pt>
                <c:pt idx="5789">
                  <c:v>4.7918817361353024E-13</c:v>
                </c:pt>
                <c:pt idx="5790">
                  <c:v>4.7824724152865325E-13</c:v>
                </c:pt>
                <c:pt idx="5791">
                  <c:v>4.7731809479840835E-13</c:v>
                </c:pt>
                <c:pt idx="5792">
                  <c:v>4.764007439487159E-13</c:v>
                </c:pt>
                <c:pt idx="5793">
                  <c:v>4.7549519191556119E-13</c:v>
                </c:pt>
                <c:pt idx="5794">
                  <c:v>4.7460143446328925E-13</c:v>
                </c:pt>
                <c:pt idx="5795">
                  <c:v>4.7371946058872742E-13</c:v>
                </c:pt>
                <c:pt idx="5796">
                  <c:v>4.7284925291127249E-13</c:v>
                </c:pt>
                <c:pt idx="5797">
                  <c:v>4.7199078804906914E-13</c:v>
                </c:pt>
                <c:pt idx="5798">
                  <c:v>4.711440369814494E-13</c:v>
                </c:pt>
                <c:pt idx="5799">
                  <c:v>4.7030896539785668E-13</c:v>
                </c:pt>
                <c:pt idx="5800">
                  <c:v>4.6948553403344721E-13</c:v>
                </c:pt>
                <c:pt idx="5801">
                  <c:v>4.6867369899164894E-13</c:v>
                </c:pt>
                <c:pt idx="5802">
                  <c:v>4.6787341205390404E-13</c:v>
                </c:pt>
                <c:pt idx="5803">
                  <c:v>4.6708462097690512E-13</c:v>
                </c:pt>
                <c:pt idx="5804">
                  <c:v>4.6630726977760157E-13</c:v>
                </c:pt>
                <c:pt idx="5805">
                  <c:v>4.6554129900627002E-13</c:v>
                </c:pt>
                <c:pt idx="5806">
                  <c:v>4.6478664600797796E-13</c:v>
                </c:pt>
                <c:pt idx="5807">
                  <c:v>4.6404324517273466E-13</c:v>
                </c:pt>
                <c:pt idx="5808">
                  <c:v>4.6331102817467179E-13</c:v>
                </c:pt>
                <c:pt idx="5809">
                  <c:v>4.6258992420055701E-13</c:v>
                </c:pt>
                <c:pt idx="5810">
                  <c:v>4.6187986016798526E-13</c:v>
                </c:pt>
                <c:pt idx="5811">
                  <c:v>4.6118076093355286E-13</c:v>
                </c:pt>
                <c:pt idx="5812">
                  <c:v>4.6049254949136697E-13</c:v>
                </c:pt>
                <c:pt idx="5813">
                  <c:v>4.5981514716218826E-13</c:v>
                </c:pt>
                <c:pt idx="5814">
                  <c:v>4.591484737735401E-13</c:v>
                </c:pt>
                <c:pt idx="5815">
                  <c:v>4.5849244783111093E-13</c:v>
                </c:pt>
                <c:pt idx="5816">
                  <c:v>4.5784698668173792E-13</c:v>
                </c:pt>
                <c:pt idx="5817">
                  <c:v>4.5721200666831294E-13</c:v>
                </c:pt>
                <c:pt idx="5818">
                  <c:v>4.5658742327688777E-13</c:v>
                </c:pt>
                <c:pt idx="5819">
                  <c:v>4.5597315127629791E-13</c:v>
                </c:pt>
                <c:pt idx="5820">
                  <c:v>4.5536910485057509E-13</c:v>
                </c:pt>
                <c:pt idx="5821">
                  <c:v>4.547751977244578E-13</c:v>
                </c:pt>
                <c:pt idx="5822">
                  <c:v>4.541913432822613E-13</c:v>
                </c:pt>
                <c:pt idx="5823">
                  <c:v>4.5361745468038216E-13</c:v>
                </c:pt>
                <c:pt idx="5824">
                  <c:v>4.530534449537155E-13</c:v>
                </c:pt>
                <c:pt idx="5825">
                  <c:v>4.5249922711621805E-13</c:v>
                </c:pt>
                <c:pt idx="5826">
                  <c:v>4.5195471425589421E-13</c:v>
                </c:pt>
                <c:pt idx="5827">
                  <c:v>4.5141981962442458E-13</c:v>
                </c:pt>
                <c:pt idx="5828">
                  <c:v>4.5089445672169369E-13</c:v>
                </c:pt>
                <c:pt idx="5829">
                  <c:v>4.5037853937542808E-13</c:v>
                </c:pt>
                <c:pt idx="5830">
                  <c:v>4.4987198181616551E-13</c:v>
                </c:pt>
                <c:pt idx="5831">
                  <c:v>4.4937469874779584E-13</c:v>
                </c:pt>
                <c:pt idx="5832">
                  <c:v>4.4888660541383625E-13</c:v>
                </c:pt>
                <c:pt idx="5833">
                  <c:v>4.4840761765967795E-13</c:v>
                </c:pt>
                <c:pt idx="5834">
                  <c:v>4.4793765199097553E-13</c:v>
                </c:pt>
                <c:pt idx="5835">
                  <c:v>4.4747662562836984E-13</c:v>
                </c:pt>
                <c:pt idx="5836">
                  <c:v>4.4702445655872426E-13</c:v>
                </c:pt>
                <c:pt idx="5837">
                  <c:v>4.4658106358304454E-13</c:v>
                </c:pt>
                <c:pt idx="5838">
                  <c:v>4.4614636636124819E-13</c:v>
                </c:pt>
                <c:pt idx="5839">
                  <c:v>4.4572028545393398E-13</c:v>
                </c:pt>
                <c:pt idx="5840">
                  <c:v>4.4530274236132541E-13</c:v>
                </c:pt>
                <c:pt idx="5841">
                  <c:v>4.4489365955950457E-13</c:v>
                </c:pt>
                <c:pt idx="5842">
                  <c:v>4.4449296053410879E-13</c:v>
                </c:pt>
                <c:pt idx="5843">
                  <c:v>4.4410056981159157E-13</c:v>
                </c:pt>
                <c:pt idx="5844">
                  <c:v>4.4371641298821433E-13</c:v>
                </c:pt>
                <c:pt idx="5845">
                  <c:v>4.4334041675685439E-13</c:v>
                </c:pt>
                <c:pt idx="5846">
                  <c:v>4.4297250893178489E-13</c:v>
                </c:pt>
                <c:pt idx="5847">
                  <c:v>4.426126184715049E-13</c:v>
                </c:pt>
                <c:pt idx="5848">
                  <c:v>4.4226067549976003E-13</c:v>
                </c:pt>
                <c:pt idx="5849">
                  <c:v>4.419166113248394E-13</c:v>
                </c:pt>
                <c:pt idx="5850">
                  <c:v>4.4158035845724491E-13</c:v>
                </c:pt>
                <c:pt idx="5851">
                  <c:v>4.4125185062584955E-13</c:v>
                </c:pt>
                <c:pt idx="5852">
                  <c:v>4.4093102279261518E-13</c:v>
                </c:pt>
                <c:pt idx="5853">
                  <c:v>4.4061781116595628E-13</c:v>
                </c:pt>
                <c:pt idx="5854">
                  <c:v>4.4031215321285336E-13</c:v>
                </c:pt>
                <c:pt idx="5855">
                  <c:v>4.4001398766977487E-13</c:v>
                </c:pt>
                <c:pt idx="5856">
                  <c:v>4.3972325455248996E-13</c:v>
                </c:pt>
                <c:pt idx="5857">
                  <c:v>4.3943989516484022E-13</c:v>
                </c:pt>
                <c:pt idx="5858">
                  <c:v>4.3916385210655434E-13</c:v>
                </c:pt>
                <c:pt idx="5859">
                  <c:v>4.3889506928014569E-13</c:v>
                </c:pt>
                <c:pt idx="5860">
                  <c:v>4.3863349189698009E-13</c:v>
                </c:pt>
                <c:pt idx="5861">
                  <c:v>4.3837906648255619E-13</c:v>
                </c:pt>
                <c:pt idx="5862">
                  <c:v>4.38131740881062E-13</c:v>
                </c:pt>
                <c:pt idx="5863">
                  <c:v>4.3789146425925983E-13</c:v>
                </c:pt>
                <c:pt idx="5864">
                  <c:v>4.3765818710975542E-13</c:v>
                </c:pt>
                <c:pt idx="5865">
                  <c:v>4.3743186125368848E-13</c:v>
                </c:pt>
                <c:pt idx="5866">
                  <c:v>4.3721243984290079E-13</c:v>
                </c:pt>
                <c:pt idx="5867">
                  <c:v>4.3699987736162734E-13</c:v>
                </c:pt>
                <c:pt idx="5868">
                  <c:v>4.3679412962773853E-13</c:v>
                </c:pt>
                <c:pt idx="5869">
                  <c:v>4.365951537935912E-13</c:v>
                </c:pt>
                <c:pt idx="5870">
                  <c:v>4.3640290834651244E-13</c:v>
                </c:pt>
                <c:pt idx="5871">
                  <c:v>4.3621735310894931E-13</c:v>
                </c:pt>
                <c:pt idx="5872">
                  <c:v>4.3603844923834355E-13</c:v>
                </c:pt>
                <c:pt idx="5873">
                  <c:v>4.3586615922672211E-13</c:v>
                </c:pt>
                <c:pt idx="5874">
                  <c:v>4.3570044690007266E-13</c:v>
                </c:pt>
                <c:pt idx="5875">
                  <c:v>4.3554127741750936E-13</c:v>
                </c:pt>
                <c:pt idx="5876">
                  <c:v>4.3538861727026207E-13</c:v>
                </c:pt>
                <c:pt idx="5877">
                  <c:v>4.3524243428051457E-13</c:v>
                </c:pt>
                <c:pt idx="5878">
                  <c:v>4.3510269760012147E-13</c:v>
                </c:pt>
                <c:pt idx="5879">
                  <c:v>4.3496937770921427E-13</c:v>
                </c:pt>
                <c:pt idx="5880">
                  <c:v>4.3484244641472452E-13</c:v>
                </c:pt>
                <c:pt idx="5881">
                  <c:v>4.3472187684885541E-13</c:v>
                </c:pt>
                <c:pt idx="5882">
                  <c:v>4.3460764346749294E-13</c:v>
                </c:pt>
                <c:pt idx="5883">
                  <c:v>4.3449972204859954E-13</c:v>
                </c:pt>
                <c:pt idx="5884">
                  <c:v>4.3439808969060423E-13</c:v>
                </c:pt>
                <c:pt idx="5885">
                  <c:v>4.343027248107801E-13</c:v>
                </c:pt>
                <c:pt idx="5886">
                  <c:v>4.3421360714365933E-13</c:v>
                </c:pt>
                <c:pt idx="5887">
                  <c:v>4.3413071773947398E-13</c:v>
                </c:pt>
                <c:pt idx="5888">
                  <c:v>4.3405403896263714E-13</c:v>
                </c:pt>
                <c:pt idx="5889">
                  <c:v>4.3398355449029312E-13</c:v>
                </c:pt>
                <c:pt idx="5890">
                  <c:v>4.3391924931092407E-13</c:v>
                </c:pt>
                <c:pt idx="5891">
                  <c:v>4.3386110972303691E-13</c:v>
                </c:pt>
                <c:pt idx="5892">
                  <c:v>4.3380912333393985E-13</c:v>
                </c:pt>
                <c:pt idx="5893">
                  <c:v>4.3376327905860614E-13</c:v>
                </c:pt>
                <c:pt idx="5894">
                  <c:v>4.3372356711864144E-13</c:v>
                </c:pt>
                <c:pt idx="5895">
                  <c:v>4.3368997904136338E-13</c:v>
                </c:pt>
                <c:pt idx="5896">
                  <c:v>4.3366250765897532E-13</c:v>
                </c:pt>
                <c:pt idx="5897">
                  <c:v>4.3364114710788796E-13</c:v>
                </c:pt>
                <c:pt idx="5898">
                  <c:v>4.3362589282812931E-13</c:v>
                </c:pt>
                <c:pt idx="5899">
                  <c:v>4.3361674156290246E-13</c:v>
                </c:pt>
                <c:pt idx="5900">
                  <c:v>4.3361369135825787E-13</c:v>
                </c:pt>
                <c:pt idx="5901">
                  <c:v>4.3361674156290246E-13</c:v>
                </c:pt>
                <c:pt idx="5902">
                  <c:v>4.3362589282812911E-13</c:v>
                </c:pt>
                <c:pt idx="5903">
                  <c:v>4.3364114710788761E-13</c:v>
                </c:pt>
                <c:pt idx="5904">
                  <c:v>4.3366250765897517E-13</c:v>
                </c:pt>
                <c:pt idx="5905">
                  <c:v>4.3368997904136317E-13</c:v>
                </c:pt>
                <c:pt idx="5906">
                  <c:v>4.3372356711864134E-13</c:v>
                </c:pt>
                <c:pt idx="5907">
                  <c:v>4.3376327905860578E-13</c:v>
                </c:pt>
                <c:pt idx="5908">
                  <c:v>4.3380912333393914E-13</c:v>
                </c:pt>
                <c:pt idx="5909">
                  <c:v>4.3386110972303621E-13</c:v>
                </c:pt>
                <c:pt idx="5910">
                  <c:v>4.3391924931092352E-13</c:v>
                </c:pt>
                <c:pt idx="5911">
                  <c:v>4.3398355449029211E-13</c:v>
                </c:pt>
                <c:pt idx="5912">
                  <c:v>4.3405403896263618E-13</c:v>
                </c:pt>
                <c:pt idx="5913">
                  <c:v>4.3413071773947337E-13</c:v>
                </c:pt>
                <c:pt idx="5914">
                  <c:v>4.3421360714365858E-13</c:v>
                </c:pt>
                <c:pt idx="5915">
                  <c:v>4.3430272481077919E-13</c:v>
                </c:pt>
                <c:pt idx="5916">
                  <c:v>4.3439808969060328E-13</c:v>
                </c:pt>
                <c:pt idx="5917">
                  <c:v>4.3449972204859848E-13</c:v>
                </c:pt>
                <c:pt idx="5918">
                  <c:v>4.3460764346749172E-13</c:v>
                </c:pt>
                <c:pt idx="5919">
                  <c:v>4.3472187684885405E-13</c:v>
                </c:pt>
                <c:pt idx="5920">
                  <c:v>4.3484244641472346E-13</c:v>
                </c:pt>
                <c:pt idx="5921">
                  <c:v>4.3496937770921291E-13</c:v>
                </c:pt>
                <c:pt idx="5922">
                  <c:v>4.3510269760012021E-13</c:v>
                </c:pt>
                <c:pt idx="5923">
                  <c:v>4.3524243428051331E-13</c:v>
                </c:pt>
                <c:pt idx="5924">
                  <c:v>4.353886172702604E-13</c:v>
                </c:pt>
                <c:pt idx="5925">
                  <c:v>4.3554127741750775E-13</c:v>
                </c:pt>
                <c:pt idx="5926">
                  <c:v>4.3570044690007064E-13</c:v>
                </c:pt>
                <c:pt idx="5927">
                  <c:v>4.3586615922672045E-13</c:v>
                </c:pt>
                <c:pt idx="5928">
                  <c:v>4.3603844923834143E-13</c:v>
                </c:pt>
                <c:pt idx="5929">
                  <c:v>4.3621735310894745E-13</c:v>
                </c:pt>
                <c:pt idx="5930">
                  <c:v>4.3640290834651042E-13</c:v>
                </c:pt>
                <c:pt idx="5931">
                  <c:v>4.3659515379358934E-13</c:v>
                </c:pt>
                <c:pt idx="5932">
                  <c:v>4.3679412962773651E-13</c:v>
                </c:pt>
                <c:pt idx="5933">
                  <c:v>4.3699987736162507E-13</c:v>
                </c:pt>
                <c:pt idx="5934">
                  <c:v>4.3721243984289847E-13</c:v>
                </c:pt>
                <c:pt idx="5935">
                  <c:v>4.374318612536859E-13</c:v>
                </c:pt>
                <c:pt idx="5936">
                  <c:v>4.376581871097532E-13</c:v>
                </c:pt>
                <c:pt idx="5937">
                  <c:v>4.3789146425925751E-13</c:v>
                </c:pt>
                <c:pt idx="5938">
                  <c:v>4.3813174088105942E-13</c:v>
                </c:pt>
                <c:pt idx="5939">
                  <c:v>4.3837906648255412E-13</c:v>
                </c:pt>
                <c:pt idx="5940">
                  <c:v>4.3863349189697777E-13</c:v>
                </c:pt>
                <c:pt idx="5941">
                  <c:v>4.3889506928014321E-13</c:v>
                </c:pt>
                <c:pt idx="5942">
                  <c:v>4.3916385210655141E-13</c:v>
                </c:pt>
                <c:pt idx="5943">
                  <c:v>4.3943989516483764E-13</c:v>
                </c:pt>
                <c:pt idx="5944">
                  <c:v>4.3972325455248703E-13</c:v>
                </c:pt>
                <c:pt idx="5945">
                  <c:v>4.4001398766977159E-13</c:v>
                </c:pt>
                <c:pt idx="5946">
                  <c:v>4.4031215321284997E-13</c:v>
                </c:pt>
                <c:pt idx="5947">
                  <c:v>4.4061781116595315E-13</c:v>
                </c:pt>
                <c:pt idx="5948">
                  <c:v>4.409310227926119E-13</c:v>
                </c:pt>
                <c:pt idx="5949">
                  <c:v>4.4125185062584652E-13</c:v>
                </c:pt>
                <c:pt idx="5950">
                  <c:v>4.4158035845724147E-13</c:v>
                </c:pt>
                <c:pt idx="5951">
                  <c:v>4.4191661132483556E-13</c:v>
                </c:pt>
                <c:pt idx="5952">
                  <c:v>4.4226067549975655E-13</c:v>
                </c:pt>
                <c:pt idx="5953">
                  <c:v>4.4261261847150112E-13</c:v>
                </c:pt>
                <c:pt idx="5954">
                  <c:v>4.42972508931781E-13</c:v>
                </c:pt>
                <c:pt idx="5955">
                  <c:v>4.4334041675685076E-13</c:v>
                </c:pt>
                <c:pt idx="5956">
                  <c:v>4.4371641298821014E-13</c:v>
                </c:pt>
                <c:pt idx="5957">
                  <c:v>4.4410056981158789E-13</c:v>
                </c:pt>
                <c:pt idx="5958">
                  <c:v>4.444929605341047E-13</c:v>
                </c:pt>
                <c:pt idx="5959">
                  <c:v>4.4489365955950048E-13</c:v>
                </c:pt>
                <c:pt idx="5960">
                  <c:v>4.4530274236132097E-13</c:v>
                </c:pt>
                <c:pt idx="5961">
                  <c:v>4.4572028545392938E-13</c:v>
                </c:pt>
                <c:pt idx="5962">
                  <c:v>4.461463663612434E-13</c:v>
                </c:pt>
                <c:pt idx="5963">
                  <c:v>4.465810635830401E-13</c:v>
                </c:pt>
                <c:pt idx="5964">
                  <c:v>4.4702445655871971E-13</c:v>
                </c:pt>
                <c:pt idx="5965">
                  <c:v>4.4747662562836535E-13</c:v>
                </c:pt>
                <c:pt idx="5966">
                  <c:v>4.4793765199097109E-13</c:v>
                </c:pt>
                <c:pt idx="5967">
                  <c:v>4.4840761765967336E-13</c:v>
                </c:pt>
                <c:pt idx="5968">
                  <c:v>4.488866054138314E-13</c:v>
                </c:pt>
                <c:pt idx="5969">
                  <c:v>4.4937469874779044E-13</c:v>
                </c:pt>
                <c:pt idx="5970">
                  <c:v>4.4987198181616016E-13</c:v>
                </c:pt>
                <c:pt idx="5971">
                  <c:v>4.5037853937542217E-13</c:v>
                </c:pt>
                <c:pt idx="5972">
                  <c:v>4.5089445672168859E-13</c:v>
                </c:pt>
                <c:pt idx="5973">
                  <c:v>4.5141981962441943E-13</c:v>
                </c:pt>
                <c:pt idx="5974">
                  <c:v>4.5195471425588891E-13</c:v>
                </c:pt>
                <c:pt idx="5975">
                  <c:v>4.524992271162121E-13</c:v>
                </c:pt>
                <c:pt idx="5976">
                  <c:v>4.5305344495370954E-13</c:v>
                </c:pt>
                <c:pt idx="5977">
                  <c:v>4.5361745468037631E-13</c:v>
                </c:pt>
                <c:pt idx="5978">
                  <c:v>4.5419134328225499E-13</c:v>
                </c:pt>
                <c:pt idx="5979">
                  <c:v>4.5477519772445144E-13</c:v>
                </c:pt>
                <c:pt idx="5980">
                  <c:v>4.5536910485056863E-13</c:v>
                </c:pt>
                <c:pt idx="5981">
                  <c:v>4.5597315127629155E-13</c:v>
                </c:pt>
                <c:pt idx="5982">
                  <c:v>4.5658742327688131E-13</c:v>
                </c:pt>
                <c:pt idx="5983">
                  <c:v>4.5721200666830648E-13</c:v>
                </c:pt>
                <c:pt idx="5984">
                  <c:v>4.5784698668173156E-13</c:v>
                </c:pt>
                <c:pt idx="5985">
                  <c:v>4.5849244783110406E-13</c:v>
                </c:pt>
                <c:pt idx="5986">
                  <c:v>4.5914847377353343E-13</c:v>
                </c:pt>
                <c:pt idx="5987">
                  <c:v>4.5981514716218039E-13</c:v>
                </c:pt>
                <c:pt idx="5988">
                  <c:v>4.604925494913598E-13</c:v>
                </c:pt>
                <c:pt idx="5989">
                  <c:v>4.6118076093354479E-13</c:v>
                </c:pt>
                <c:pt idx="5990">
                  <c:v>4.6187986016797799E-13</c:v>
                </c:pt>
                <c:pt idx="5991">
                  <c:v>4.6258992420054923E-13</c:v>
                </c:pt>
                <c:pt idx="5992">
                  <c:v>4.6331102817466472E-13</c:v>
                </c:pt>
                <c:pt idx="5993">
                  <c:v>4.6404324517272699E-13</c:v>
                </c:pt>
                <c:pt idx="5994">
                  <c:v>4.6478664600796978E-13</c:v>
                </c:pt>
                <c:pt idx="5995">
                  <c:v>4.6554129900626235E-13</c:v>
                </c:pt>
                <c:pt idx="5996">
                  <c:v>4.6630726977759308E-13</c:v>
                </c:pt>
                <c:pt idx="5997">
                  <c:v>4.6708462097689704E-13</c:v>
                </c:pt>
                <c:pt idx="5998">
                  <c:v>4.6787341205389505E-13</c:v>
                </c:pt>
                <c:pt idx="5999">
                  <c:v>4.6867369899164106E-13</c:v>
                </c:pt>
                <c:pt idx="6000">
                  <c:v>4.6948553403343883E-13</c:v>
                </c:pt>
                <c:pt idx="6001">
                  <c:v>4.703089653978483E-13</c:v>
                </c:pt>
                <c:pt idx="6002">
                  <c:v>4.7114403698144112E-13</c:v>
                </c:pt>
                <c:pt idx="6003">
                  <c:v>4.7199078804905955E-13</c:v>
                </c:pt>
                <c:pt idx="6004">
                  <c:v>4.72849252911264E-13</c:v>
                </c:pt>
                <c:pt idx="6005">
                  <c:v>4.7371946058871793E-13</c:v>
                </c:pt>
                <c:pt idx="6006">
                  <c:v>4.7460143446328026E-13</c:v>
                </c:pt>
                <c:pt idx="6007">
                  <c:v>4.754951919155519E-13</c:v>
                </c:pt>
                <c:pt idx="6008">
                  <c:v>4.7640074394870691E-13</c:v>
                </c:pt>
                <c:pt idx="6009">
                  <c:v>4.7731809479839916E-13</c:v>
                </c:pt>
                <c:pt idx="6010">
                  <c:v>4.7824724152864376E-13</c:v>
                </c:pt>
                <c:pt idx="6011">
                  <c:v>4.7918817361352075E-13</c:v>
                </c:pt>
                <c:pt idx="6012">
                  <c:v>4.8014087250467499E-13</c:v>
                </c:pt>
                <c:pt idx="6013">
                  <c:v>4.8110531118454087E-13</c:v>
                </c:pt>
                <c:pt idx="6014">
                  <c:v>4.8208145370535195E-13</c:v>
                </c:pt>
                <c:pt idx="6015">
                  <c:v>4.8306925471399553E-13</c:v>
                </c:pt>
                <c:pt idx="6016">
                  <c:v>4.8406865896282173E-13</c:v>
                </c:pt>
                <c:pt idx="6017">
                  <c:v>4.850796008066502E-13</c:v>
                </c:pt>
                <c:pt idx="6018">
                  <c:v>4.8610200368619031E-13</c:v>
                </c:pt>
                <c:pt idx="6019">
                  <c:v>4.8713577959824953E-13</c:v>
                </c:pt>
                <c:pt idx="6020">
                  <c:v>4.8818082855312657E-13</c:v>
                </c:pt>
                <c:pt idx="6021">
                  <c:v>4.8923703801972544E-13</c:v>
                </c:pt>
                <c:pt idx="6022">
                  <c:v>4.9030428235897292E-13</c:v>
                </c:pt>
                <c:pt idx="6023">
                  <c:v>4.913824222462429E-13</c:v>
                </c:pt>
                <c:pt idx="6024">
                  <c:v>4.9247130408364151E-13</c:v>
                </c:pt>
                <c:pt idx="6025">
                  <c:v>4.935707594030344E-13</c:v>
                </c:pt>
                <c:pt idx="6026">
                  <c:v>4.9468060426090782E-13</c:v>
                </c:pt>
                <c:pt idx="6027">
                  <c:v>4.9580063862624299E-13</c:v>
                </c:pt>
                <c:pt idx="6028">
                  <c:v>4.9693064576272839E-13</c:v>
                </c:pt>
                <c:pt idx="6029">
                  <c:v>4.9807039160677689E-13</c:v>
                </c:pt>
                <c:pt idx="6030">
                  <c:v>4.9921962414299439E-13</c:v>
                </c:pt>
                <c:pt idx="6031">
                  <c:v>5.0037807277887216E-13</c:v>
                </c:pt>
                <c:pt idx="6032">
                  <c:v>5.0154544772065709E-13</c:v>
                </c:pt>
                <c:pt idx="6033">
                  <c:v>5.0272143935255522E-13</c:v>
                </c:pt>
                <c:pt idx="6034">
                  <c:v>5.0390571762153993E-13</c:v>
                </c:pt>
                <c:pt idx="6035">
                  <c:v>5.0509793143030463E-13</c:v>
                </c:pt>
                <c:pt idx="6036">
                  <c:v>5.0629770804100644E-13</c:v>
                </c:pt>
                <c:pt idx="6037">
                  <c:v>5.0750465249272076E-13</c:v>
                </c:pt>
                <c:pt idx="6038">
                  <c:v>5.0871834703564089E-13</c:v>
                </c:pt>
                <c:pt idx="6039">
                  <c:v>5.0993835058534833E-13</c:v>
                </c:pt>
                <c:pt idx="6040">
                  <c:v>5.1116419820057563E-13</c:v>
                </c:pt>
                <c:pt idx="6041">
                  <c:v>5.1239540058817518E-13</c:v>
                </c:pt>
                <c:pt idx="6042">
                  <c:v>5.1363144363914147E-13</c:v>
                </c:pt>
                <c:pt idx="6043">
                  <c:v>5.1487178799972637E-13</c:v>
                </c:pt>
                <c:pt idx="6044">
                  <c:v>5.1611586868192175E-13</c:v>
                </c:pt>
                <c:pt idx="6045">
                  <c:v>5.1736309471766843E-13</c:v>
                </c:pt>
                <c:pt idx="6046">
                  <c:v>5.1861284886141E-13</c:v>
                </c:pt>
                <c:pt idx="6047">
                  <c:v>5.1986448734566441E-13</c:v>
                </c:pt>
                <c:pt idx="6048">
                  <c:v>5.2111733969448763E-13</c:v>
                </c:pt>
                <c:pt idx="6049">
                  <c:v>5.22370708599766E-13</c:v>
                </c:pt>
                <c:pt idx="6050">
                  <c:v>5.236238698653797E-13</c:v>
                </c:pt>
                <c:pt idx="6051">
                  <c:v>5.2487607242434308E-13</c:v>
                </c:pt>
                <c:pt idx="6052">
                  <c:v>5.2612653843402668E-13</c:v>
                </c:pt>
                <c:pt idx="6053">
                  <c:v>5.273744634546094E-13</c:v>
                </c:pt>
                <c:pt idx="6054">
                  <c:v>5.2861901671581148E-13</c:v>
                </c:pt>
                <c:pt idx="6055">
                  <c:v>5.2985934147692984E-13</c:v>
                </c:pt>
                <c:pt idx="6056">
                  <c:v>5.3109455548502648E-13</c:v>
                </c:pt>
                <c:pt idx="6057">
                  <c:v>5.323237515359774E-13</c:v>
                </c:pt>
                <c:pt idx="6058">
                  <c:v>5.3354599814285744E-13</c:v>
                </c:pt>
                <c:pt idx="6059">
                  <c:v>5.3476034031584481E-13</c:v>
                </c:pt>
                <c:pt idx="6060">
                  <c:v>5.3596580045753002E-13</c:v>
                </c:pt>
                <c:pt idx="6061">
                  <c:v>5.3716137937707629E-13</c:v>
                </c:pt>
                <c:pt idx="6062">
                  <c:v>5.3834605742628099E-13</c:v>
                </c:pt>
                <c:pt idx="6063">
                  <c:v>5.395187957600275E-13</c:v>
                </c:pt>
                <c:pt idx="6064">
                  <c:v>5.4067853772308556E-13</c:v>
                </c:pt>
                <c:pt idx="6065">
                  <c:v>5.4182421036453986E-13</c:v>
                </c:pt>
                <c:pt idx="6066">
                  <c:v>5.4295472608047491E-13</c:v>
                </c:pt>
                <c:pt idx="6067">
                  <c:v>5.4406898438477253E-13</c:v>
                </c:pt>
                <c:pt idx="6068">
                  <c:v>5.4516587380703302E-13</c:v>
                </c:pt>
                <c:pt idx="6069">
                  <c:v>5.4624427391583839E-13</c:v>
                </c:pt>
                <c:pt idx="6070">
                  <c:v>5.4730305746459068E-13</c:v>
                </c:pt>
                <c:pt idx="6071">
                  <c:v>5.4834109265625962E-13</c:v>
                </c:pt>
                <c:pt idx="6072">
                  <c:v>5.4935724552233081E-13</c:v>
                </c:pt>
                <c:pt idx="6073">
                  <c:v>5.5035038241027933E-13</c:v>
                </c:pt>
                <c:pt idx="6074">
                  <c:v>5.5131937257281001E-13</c:v>
                </c:pt>
                <c:pt idx="6075">
                  <c:v>5.5226309085106111E-13</c:v>
                </c:pt>
                <c:pt idx="6076">
                  <c:v>5.5318042044296145E-13</c:v>
                </c:pt>
                <c:pt idx="6077">
                  <c:v>5.5407025574681017E-13</c:v>
                </c:pt>
                <c:pt idx="6078">
                  <c:v>5.549315052692344E-13</c:v>
                </c:pt>
                <c:pt idx="6079">
                  <c:v>5.5576309458559834E-13</c:v>
                </c:pt>
                <c:pt idx="6080">
                  <c:v>5.5656396934011519E-13</c:v>
                </c:pt>
                <c:pt idx="6081">
                  <c:v>5.5733309827193607E-13</c:v>
                </c:pt>
                <c:pt idx="6082">
                  <c:v>5.5806947625282478E-13</c:v>
                </c:pt>
                <c:pt idx="6083">
                  <c:v>5.5877212732121205E-13</c:v>
                </c:pt>
                <c:pt idx="6084">
                  <c:v>5.5944010769690989E-13</c:v>
                </c:pt>
                <c:pt idx="6085">
                  <c:v>5.6007250876026121E-13</c:v>
                </c:pt>
                <c:pt idx="6086">
                  <c:v>5.6066845997911669E-13</c:v>
                </c:pt>
                <c:pt idx="6087">
                  <c:v>5.6122713176687558E-13</c:v>
                </c:pt>
                <c:pt idx="6088">
                  <c:v>5.6174773825467792E-13</c:v>
                </c:pt>
                <c:pt idx="6089">
                  <c:v>5.62229539960979E-13</c:v>
                </c:pt>
                <c:pt idx="6090">
                  <c:v>5.6267184634192604E-13</c:v>
                </c:pt>
                <c:pt idx="6091">
                  <c:v>5.6307401820638405E-13</c:v>
                </c:pt>
                <c:pt idx="6092">
                  <c:v>5.6343546997997181E-13</c:v>
                </c:pt>
                <c:pt idx="6093">
                  <c:v>5.6375567180324384E-13</c:v>
                </c:pt>
                <c:pt idx="6094">
                  <c:v>5.6403415144995082E-13</c:v>
                </c:pt>
                <c:pt idx="6095">
                  <c:v>5.6427049605239217E-13</c:v>
                </c:pt>
                <c:pt idx="6096">
                  <c:v>5.6446435362201356E-13</c:v>
                </c:pt>
                <c:pt idx="6097">
                  <c:v>5.6461543435466982E-13</c:v>
                </c:pt>
                <c:pt idx="6098">
                  <c:v>5.6472351171144166E-13</c:v>
                </c:pt>
                <c:pt idx="6099">
                  <c:v>5.6478842326734233E-13</c:v>
                </c:pt>
                <c:pt idx="6100">
                  <c:v>5.648100713219166E-13</c:v>
                </c:pt>
                <c:pt idx="6101">
                  <c:v>5.6478842326734274E-13</c:v>
                </c:pt>
                <c:pt idx="6102">
                  <c:v>5.6472351171144267E-13</c:v>
                </c:pt>
                <c:pt idx="6103">
                  <c:v>5.6461543435467113E-13</c:v>
                </c:pt>
                <c:pt idx="6104">
                  <c:v>5.6446435362201548E-13</c:v>
                </c:pt>
                <c:pt idx="6105">
                  <c:v>5.6427049605239459E-13</c:v>
                </c:pt>
                <c:pt idx="6106">
                  <c:v>5.6403415144995365E-13</c:v>
                </c:pt>
                <c:pt idx="6107">
                  <c:v>5.6375567180324757E-13</c:v>
                </c:pt>
                <c:pt idx="6108">
                  <c:v>5.6343546997997534E-13</c:v>
                </c:pt>
                <c:pt idx="6109">
                  <c:v>5.630740182063887E-13</c:v>
                </c:pt>
                <c:pt idx="6110">
                  <c:v>5.6267184634193068E-13</c:v>
                </c:pt>
                <c:pt idx="6111">
                  <c:v>5.6222953996098385E-13</c:v>
                </c:pt>
                <c:pt idx="6112">
                  <c:v>5.6174773825468357E-13</c:v>
                </c:pt>
                <c:pt idx="6113">
                  <c:v>5.6122713176688144E-13</c:v>
                </c:pt>
                <c:pt idx="6114">
                  <c:v>5.6066845997912245E-13</c:v>
                </c:pt>
                <c:pt idx="6115">
                  <c:v>5.6007250876026808E-13</c:v>
                </c:pt>
                <c:pt idx="6116">
                  <c:v>5.5944010769691787E-13</c:v>
                </c:pt>
                <c:pt idx="6117">
                  <c:v>5.5877212732121952E-13</c:v>
                </c:pt>
                <c:pt idx="6118">
                  <c:v>5.5806947625283286E-13</c:v>
                </c:pt>
                <c:pt idx="6119">
                  <c:v>5.5733309827194395E-13</c:v>
                </c:pt>
                <c:pt idx="6120">
                  <c:v>5.5656396934012316E-13</c:v>
                </c:pt>
                <c:pt idx="6121">
                  <c:v>5.5576309458560692E-13</c:v>
                </c:pt>
                <c:pt idx="6122">
                  <c:v>5.5493150526924299E-13</c:v>
                </c:pt>
                <c:pt idx="6123">
                  <c:v>5.5407025574681956E-13</c:v>
                </c:pt>
                <c:pt idx="6124">
                  <c:v>5.5318042044297084E-13</c:v>
                </c:pt>
                <c:pt idx="6125">
                  <c:v>5.5226309085107151E-13</c:v>
                </c:pt>
                <c:pt idx="6126">
                  <c:v>5.5131937257282051E-13</c:v>
                </c:pt>
                <c:pt idx="6127">
                  <c:v>5.5035038241029084E-13</c:v>
                </c:pt>
                <c:pt idx="6128">
                  <c:v>5.4935724552234141E-13</c:v>
                </c:pt>
                <c:pt idx="6129">
                  <c:v>5.4834109265627052E-13</c:v>
                </c:pt>
                <c:pt idx="6130">
                  <c:v>5.4730305746460189E-13</c:v>
                </c:pt>
                <c:pt idx="6131">
                  <c:v>5.4624427391584929E-13</c:v>
                </c:pt>
                <c:pt idx="6132">
                  <c:v>5.4516587380704443E-13</c:v>
                </c:pt>
                <c:pt idx="6133">
                  <c:v>5.4406898438478444E-13</c:v>
                </c:pt>
                <c:pt idx="6134">
                  <c:v>5.4295472608048784E-13</c:v>
                </c:pt>
                <c:pt idx="6135">
                  <c:v>5.4182421036455178E-13</c:v>
                </c:pt>
                <c:pt idx="6136">
                  <c:v>5.4067853772309879E-13</c:v>
                </c:pt>
                <c:pt idx="6137">
                  <c:v>5.3951879576003972E-13</c:v>
                </c:pt>
                <c:pt idx="6138">
                  <c:v>5.3834605742629331E-13</c:v>
                </c:pt>
                <c:pt idx="6139">
                  <c:v>5.3716137937708911E-13</c:v>
                </c:pt>
                <c:pt idx="6140">
                  <c:v>5.3596580045754264E-13</c:v>
                </c:pt>
                <c:pt idx="6141">
                  <c:v>5.3476034031585794E-13</c:v>
                </c:pt>
                <c:pt idx="6142">
                  <c:v>5.3354599814287057E-13</c:v>
                </c:pt>
                <c:pt idx="6143">
                  <c:v>5.3232375153599124E-13</c:v>
                </c:pt>
                <c:pt idx="6144">
                  <c:v>5.310945554850395E-13</c:v>
                </c:pt>
                <c:pt idx="6145">
                  <c:v>5.2985934147694428E-13</c:v>
                </c:pt>
                <c:pt idx="6146">
                  <c:v>5.286190167158244E-13</c:v>
                </c:pt>
                <c:pt idx="6147">
                  <c:v>5.2737446345462222E-13</c:v>
                </c:pt>
                <c:pt idx="6148">
                  <c:v>5.2612653843403981E-13</c:v>
                </c:pt>
                <c:pt idx="6149">
                  <c:v>5.2487607242435631E-13</c:v>
                </c:pt>
                <c:pt idx="6150">
                  <c:v>5.2362386986539263E-13</c:v>
                </c:pt>
                <c:pt idx="6151">
                  <c:v>5.2237070859977902E-13</c:v>
                </c:pt>
                <c:pt idx="6152">
                  <c:v>5.2111733969450167E-13</c:v>
                </c:pt>
                <c:pt idx="6153">
                  <c:v>5.1986448734567733E-13</c:v>
                </c:pt>
                <c:pt idx="6154">
                  <c:v>5.1861284886142434E-13</c:v>
                </c:pt>
                <c:pt idx="6155">
                  <c:v>5.1736309471768186E-13</c:v>
                </c:pt>
                <c:pt idx="6156">
                  <c:v>5.1611586868193518E-13</c:v>
                </c:pt>
                <c:pt idx="6157">
                  <c:v>5.148717879997395E-13</c:v>
                </c:pt>
                <c:pt idx="6158">
                  <c:v>5.136314436391547E-13</c:v>
                </c:pt>
                <c:pt idx="6159">
                  <c:v>5.1239540058818851E-13</c:v>
                </c:pt>
                <c:pt idx="6160">
                  <c:v>5.1116419820058865E-13</c:v>
                </c:pt>
                <c:pt idx="6161">
                  <c:v>5.0993835058536266E-13</c:v>
                </c:pt>
                <c:pt idx="6162">
                  <c:v>5.0871834703565392E-13</c:v>
                </c:pt>
                <c:pt idx="6163">
                  <c:v>5.0750465249273368E-13</c:v>
                </c:pt>
                <c:pt idx="6164">
                  <c:v>5.0629770804101946E-13</c:v>
                </c:pt>
                <c:pt idx="6165">
                  <c:v>5.0509793143031755E-13</c:v>
                </c:pt>
                <c:pt idx="6166">
                  <c:v>5.0390571762155235E-13</c:v>
                </c:pt>
                <c:pt idx="6167">
                  <c:v>5.0272143935256784E-13</c:v>
                </c:pt>
                <c:pt idx="6168">
                  <c:v>5.0154544772067032E-13</c:v>
                </c:pt>
                <c:pt idx="6169">
                  <c:v>5.0037807277888468E-13</c:v>
                </c:pt>
                <c:pt idx="6170">
                  <c:v>4.9921962414300782E-13</c:v>
                </c:pt>
                <c:pt idx="6171">
                  <c:v>4.9807039160678911E-13</c:v>
                </c:pt>
                <c:pt idx="6172">
                  <c:v>4.9693064576274041E-13</c:v>
                </c:pt>
                <c:pt idx="6173">
                  <c:v>4.9580063862625511E-13</c:v>
                </c:pt>
                <c:pt idx="6174">
                  <c:v>4.9468060426091943E-13</c:v>
                </c:pt>
                <c:pt idx="6175">
                  <c:v>4.9357075940304581E-13</c:v>
                </c:pt>
                <c:pt idx="6176">
                  <c:v>4.9247130408365342E-13</c:v>
                </c:pt>
                <c:pt idx="6177">
                  <c:v>4.9138242224625532E-13</c:v>
                </c:pt>
                <c:pt idx="6178">
                  <c:v>4.9030428235898444E-13</c:v>
                </c:pt>
                <c:pt idx="6179">
                  <c:v>4.8923703801973827E-13</c:v>
                </c:pt>
                <c:pt idx="6180">
                  <c:v>4.8818082855313778E-13</c:v>
                </c:pt>
                <c:pt idx="6181">
                  <c:v>4.8713577959826074E-13</c:v>
                </c:pt>
                <c:pt idx="6182">
                  <c:v>4.8610200368620132E-13</c:v>
                </c:pt>
                <c:pt idx="6183">
                  <c:v>4.8507960080666151E-13</c:v>
                </c:pt>
                <c:pt idx="6184">
                  <c:v>4.8406865896283243E-13</c:v>
                </c:pt>
                <c:pt idx="6185">
                  <c:v>4.8306925471400624E-13</c:v>
                </c:pt>
                <c:pt idx="6186">
                  <c:v>4.8208145370536356E-13</c:v>
                </c:pt>
                <c:pt idx="6187">
                  <c:v>4.8110531118455107E-13</c:v>
                </c:pt>
                <c:pt idx="6188">
                  <c:v>4.80140872504686E-13</c:v>
                </c:pt>
                <c:pt idx="6189">
                  <c:v>4.7918817361353085E-13</c:v>
                </c:pt>
                <c:pt idx="6190">
                  <c:v>4.7824724152865365E-13</c:v>
                </c:pt>
                <c:pt idx="6191">
                  <c:v>4.7731809479840906E-13</c:v>
                </c:pt>
                <c:pt idx="6192">
                  <c:v>4.7640074394871651E-13</c:v>
                </c:pt>
                <c:pt idx="6193">
                  <c:v>4.7549519191556159E-13</c:v>
                </c:pt>
                <c:pt idx="6194">
                  <c:v>4.7460143446328965E-13</c:v>
                </c:pt>
                <c:pt idx="6195">
                  <c:v>4.7371946058872782E-13</c:v>
                </c:pt>
                <c:pt idx="6196">
                  <c:v>4.7284925291127309E-13</c:v>
                </c:pt>
                <c:pt idx="6197">
                  <c:v>4.7199078804906945E-13</c:v>
                </c:pt>
                <c:pt idx="6198">
                  <c:v>4.711440369814498E-13</c:v>
                </c:pt>
                <c:pt idx="6199">
                  <c:v>4.7030896539785708E-13</c:v>
                </c:pt>
                <c:pt idx="6200">
                  <c:v>4.6948553403344751E-13</c:v>
                </c:pt>
                <c:pt idx="6201">
                  <c:v>4.6867369899164924E-13</c:v>
                </c:pt>
                <c:pt idx="6202">
                  <c:v>4.6787341205390383E-13</c:v>
                </c:pt>
                <c:pt idx="6203">
                  <c:v>4.6708462097690542E-13</c:v>
                </c:pt>
                <c:pt idx="6204">
                  <c:v>4.6630726977760207E-13</c:v>
                </c:pt>
                <c:pt idx="6205">
                  <c:v>4.6554129900627032E-13</c:v>
                </c:pt>
                <c:pt idx="6206">
                  <c:v>4.6478664600797827E-13</c:v>
                </c:pt>
                <c:pt idx="6207">
                  <c:v>4.6404324517273497E-13</c:v>
                </c:pt>
                <c:pt idx="6208">
                  <c:v>4.6331102817467199E-13</c:v>
                </c:pt>
                <c:pt idx="6209">
                  <c:v>4.6258992420055751E-13</c:v>
                </c:pt>
                <c:pt idx="6210">
                  <c:v>4.6187986016798536E-13</c:v>
                </c:pt>
                <c:pt idx="6211">
                  <c:v>4.6118076093355236E-13</c:v>
                </c:pt>
                <c:pt idx="6212">
                  <c:v>4.6049254949136748E-13</c:v>
                </c:pt>
                <c:pt idx="6213">
                  <c:v>4.5981514716218836E-13</c:v>
                </c:pt>
                <c:pt idx="6214">
                  <c:v>4.591484737735404E-13</c:v>
                </c:pt>
                <c:pt idx="6215">
                  <c:v>4.5849244783111133E-13</c:v>
                </c:pt>
                <c:pt idx="6216">
                  <c:v>4.5784698668173823E-13</c:v>
                </c:pt>
                <c:pt idx="6217">
                  <c:v>4.5721200666831325E-13</c:v>
                </c:pt>
                <c:pt idx="6218">
                  <c:v>4.5658742327688807E-13</c:v>
                </c:pt>
                <c:pt idx="6219">
                  <c:v>4.5597315127629821E-13</c:v>
                </c:pt>
                <c:pt idx="6220">
                  <c:v>4.5536910485057489E-13</c:v>
                </c:pt>
                <c:pt idx="6221">
                  <c:v>4.5477519772445821E-13</c:v>
                </c:pt>
                <c:pt idx="6222">
                  <c:v>4.5419134328226165E-13</c:v>
                </c:pt>
                <c:pt idx="6223">
                  <c:v>4.5361745468038241E-13</c:v>
                </c:pt>
                <c:pt idx="6224">
                  <c:v>4.5305344495371575E-13</c:v>
                </c:pt>
                <c:pt idx="6225">
                  <c:v>4.5249922711621831E-13</c:v>
                </c:pt>
                <c:pt idx="6226">
                  <c:v>4.5195471425589452E-13</c:v>
                </c:pt>
                <c:pt idx="6227">
                  <c:v>4.5141981962442483E-13</c:v>
                </c:pt>
                <c:pt idx="6228">
                  <c:v>4.508944567216942E-13</c:v>
                </c:pt>
                <c:pt idx="6229">
                  <c:v>4.5037853937542828E-13</c:v>
                </c:pt>
                <c:pt idx="6230">
                  <c:v>4.4987198181616576E-13</c:v>
                </c:pt>
                <c:pt idx="6231">
                  <c:v>4.4937469874779584E-13</c:v>
                </c:pt>
                <c:pt idx="6232">
                  <c:v>4.4888660541383655E-13</c:v>
                </c:pt>
                <c:pt idx="6233">
                  <c:v>4.484076176596782E-13</c:v>
                </c:pt>
                <c:pt idx="6234">
                  <c:v>4.4793765199097589E-13</c:v>
                </c:pt>
                <c:pt idx="6235">
                  <c:v>4.4747662562837014E-13</c:v>
                </c:pt>
                <c:pt idx="6236">
                  <c:v>4.4702445655872461E-13</c:v>
                </c:pt>
                <c:pt idx="6237">
                  <c:v>4.4658106358304469E-13</c:v>
                </c:pt>
                <c:pt idx="6238">
                  <c:v>4.4614636636124829E-13</c:v>
                </c:pt>
                <c:pt idx="6239">
                  <c:v>4.4572028545393398E-13</c:v>
                </c:pt>
                <c:pt idx="6240">
                  <c:v>4.4530274236132551E-13</c:v>
                </c:pt>
                <c:pt idx="6241">
                  <c:v>4.4489365955950482E-13</c:v>
                </c:pt>
                <c:pt idx="6242">
                  <c:v>4.4449296053410879E-13</c:v>
                </c:pt>
                <c:pt idx="6243">
                  <c:v>4.4410056981159162E-13</c:v>
                </c:pt>
                <c:pt idx="6244">
                  <c:v>4.4371641298821448E-13</c:v>
                </c:pt>
                <c:pt idx="6245">
                  <c:v>4.4334041675685464E-13</c:v>
                </c:pt>
                <c:pt idx="6246">
                  <c:v>4.4297250893178499E-13</c:v>
                </c:pt>
                <c:pt idx="6247">
                  <c:v>4.4261261847150501E-13</c:v>
                </c:pt>
                <c:pt idx="6248">
                  <c:v>4.4226067549976008E-13</c:v>
                </c:pt>
                <c:pt idx="6249">
                  <c:v>4.419166113248395E-13</c:v>
                </c:pt>
                <c:pt idx="6250">
                  <c:v>4.4158035845724516E-13</c:v>
                </c:pt>
                <c:pt idx="6251">
                  <c:v>4.412518506258499E-13</c:v>
                </c:pt>
                <c:pt idx="6252">
                  <c:v>4.4093102279261528E-13</c:v>
                </c:pt>
                <c:pt idx="6253">
                  <c:v>4.4061781116595638E-13</c:v>
                </c:pt>
                <c:pt idx="6254">
                  <c:v>4.4031215321285361E-13</c:v>
                </c:pt>
                <c:pt idx="6255">
                  <c:v>4.4001398766977487E-13</c:v>
                </c:pt>
                <c:pt idx="6256">
                  <c:v>4.3972325455249021E-13</c:v>
                </c:pt>
                <c:pt idx="6257">
                  <c:v>4.3943989516484022E-13</c:v>
                </c:pt>
                <c:pt idx="6258">
                  <c:v>4.3916385210655444E-13</c:v>
                </c:pt>
                <c:pt idx="6259">
                  <c:v>4.3889506928014579E-13</c:v>
                </c:pt>
                <c:pt idx="6260">
                  <c:v>4.3863349189698019E-13</c:v>
                </c:pt>
                <c:pt idx="6261">
                  <c:v>4.3837906648255644E-13</c:v>
                </c:pt>
                <c:pt idx="6262">
                  <c:v>4.3813174088106225E-13</c:v>
                </c:pt>
                <c:pt idx="6263">
                  <c:v>4.3789146425925958E-13</c:v>
                </c:pt>
                <c:pt idx="6264">
                  <c:v>4.3765818710975537E-13</c:v>
                </c:pt>
                <c:pt idx="6265">
                  <c:v>4.3743186125368853E-13</c:v>
                </c:pt>
                <c:pt idx="6266">
                  <c:v>4.3721243984290079E-13</c:v>
                </c:pt>
                <c:pt idx="6267">
                  <c:v>4.3699987736162754E-13</c:v>
                </c:pt>
                <c:pt idx="6268">
                  <c:v>4.3679412962773863E-13</c:v>
                </c:pt>
                <c:pt idx="6269">
                  <c:v>4.365951537935913E-13</c:v>
                </c:pt>
                <c:pt idx="6270">
                  <c:v>4.3640290834651254E-13</c:v>
                </c:pt>
                <c:pt idx="6271">
                  <c:v>4.3621735310894931E-13</c:v>
                </c:pt>
                <c:pt idx="6272">
                  <c:v>4.3603844923834345E-13</c:v>
                </c:pt>
                <c:pt idx="6273">
                  <c:v>4.3586615922672211E-13</c:v>
                </c:pt>
                <c:pt idx="6274">
                  <c:v>4.3570044690007266E-13</c:v>
                </c:pt>
                <c:pt idx="6275">
                  <c:v>4.3554127741750946E-13</c:v>
                </c:pt>
                <c:pt idx="6276">
                  <c:v>4.3538861727026217E-13</c:v>
                </c:pt>
                <c:pt idx="6277">
                  <c:v>4.3524243428051457E-13</c:v>
                </c:pt>
                <c:pt idx="6278">
                  <c:v>4.3510269760012147E-13</c:v>
                </c:pt>
                <c:pt idx="6279">
                  <c:v>4.3496937770921442E-13</c:v>
                </c:pt>
                <c:pt idx="6280">
                  <c:v>4.3484244641472472E-13</c:v>
                </c:pt>
                <c:pt idx="6281">
                  <c:v>4.3472187684885531E-13</c:v>
                </c:pt>
                <c:pt idx="6282">
                  <c:v>4.3460764346749294E-13</c:v>
                </c:pt>
                <c:pt idx="6283">
                  <c:v>4.3449972204859964E-13</c:v>
                </c:pt>
                <c:pt idx="6284">
                  <c:v>4.3439808969060434E-13</c:v>
                </c:pt>
                <c:pt idx="6285">
                  <c:v>4.3430272481078E-13</c:v>
                </c:pt>
                <c:pt idx="6286">
                  <c:v>4.3421360714365933E-13</c:v>
                </c:pt>
                <c:pt idx="6287">
                  <c:v>4.3413071773947408E-13</c:v>
                </c:pt>
                <c:pt idx="6288">
                  <c:v>4.3405403896263714E-13</c:v>
                </c:pt>
                <c:pt idx="6289">
                  <c:v>4.3398355449029312E-13</c:v>
                </c:pt>
                <c:pt idx="6290">
                  <c:v>4.3391924931092417E-13</c:v>
                </c:pt>
                <c:pt idx="6291">
                  <c:v>4.3386110972303702E-13</c:v>
                </c:pt>
                <c:pt idx="6292">
                  <c:v>4.3380912333393975E-13</c:v>
                </c:pt>
                <c:pt idx="6293">
                  <c:v>4.3376327905860614E-13</c:v>
                </c:pt>
                <c:pt idx="6294">
                  <c:v>4.3372356711864144E-13</c:v>
                </c:pt>
                <c:pt idx="6295">
                  <c:v>4.3368997904136343E-13</c:v>
                </c:pt>
                <c:pt idx="6296">
                  <c:v>4.3366250765897532E-13</c:v>
                </c:pt>
                <c:pt idx="6297">
                  <c:v>4.3364114710788796E-13</c:v>
                </c:pt>
                <c:pt idx="6298">
                  <c:v>4.3362589282812921E-13</c:v>
                </c:pt>
                <c:pt idx="6299">
                  <c:v>4.3361674156290246E-13</c:v>
                </c:pt>
                <c:pt idx="6300">
                  <c:v>4.3361369135825787E-13</c:v>
                </c:pt>
                <c:pt idx="6301">
                  <c:v>4.3361674156290246E-13</c:v>
                </c:pt>
                <c:pt idx="6302">
                  <c:v>4.3362589282812921E-13</c:v>
                </c:pt>
                <c:pt idx="6303">
                  <c:v>4.3364114710788761E-13</c:v>
                </c:pt>
                <c:pt idx="6304">
                  <c:v>4.3366250765897517E-13</c:v>
                </c:pt>
                <c:pt idx="6305">
                  <c:v>4.3368997904136317E-13</c:v>
                </c:pt>
                <c:pt idx="6306">
                  <c:v>4.3372356711864124E-13</c:v>
                </c:pt>
                <c:pt idx="6307">
                  <c:v>4.3376327905860578E-13</c:v>
                </c:pt>
                <c:pt idx="6308">
                  <c:v>4.3380912333393924E-13</c:v>
                </c:pt>
                <c:pt idx="6309">
                  <c:v>4.3386110972303621E-13</c:v>
                </c:pt>
                <c:pt idx="6310">
                  <c:v>4.3391924931092352E-13</c:v>
                </c:pt>
                <c:pt idx="6311">
                  <c:v>4.3398355449029206E-13</c:v>
                </c:pt>
                <c:pt idx="6312">
                  <c:v>4.3405403896263618E-13</c:v>
                </c:pt>
                <c:pt idx="6313">
                  <c:v>4.3413071773947327E-13</c:v>
                </c:pt>
                <c:pt idx="6314">
                  <c:v>4.3421360714365842E-13</c:v>
                </c:pt>
                <c:pt idx="6315">
                  <c:v>4.3430272481077909E-13</c:v>
                </c:pt>
                <c:pt idx="6316">
                  <c:v>4.3439808969060328E-13</c:v>
                </c:pt>
                <c:pt idx="6317">
                  <c:v>4.3449972204859838E-13</c:v>
                </c:pt>
                <c:pt idx="6318">
                  <c:v>4.3460764346749172E-13</c:v>
                </c:pt>
                <c:pt idx="6319">
                  <c:v>4.3472187684885405E-13</c:v>
                </c:pt>
                <c:pt idx="6320">
                  <c:v>4.3484244641472346E-13</c:v>
                </c:pt>
                <c:pt idx="6321">
                  <c:v>4.3496937770921265E-13</c:v>
                </c:pt>
                <c:pt idx="6322">
                  <c:v>4.3510269760012021E-13</c:v>
                </c:pt>
                <c:pt idx="6323">
                  <c:v>4.3524243428051331E-13</c:v>
                </c:pt>
                <c:pt idx="6324">
                  <c:v>4.3538861727026051E-13</c:v>
                </c:pt>
                <c:pt idx="6325">
                  <c:v>4.3554127741750775E-13</c:v>
                </c:pt>
                <c:pt idx="6326">
                  <c:v>4.3570044690007044E-13</c:v>
                </c:pt>
                <c:pt idx="6327">
                  <c:v>4.3586615922672035E-13</c:v>
                </c:pt>
                <c:pt idx="6328">
                  <c:v>4.3603844923834133E-13</c:v>
                </c:pt>
                <c:pt idx="6329">
                  <c:v>4.3621735310894745E-13</c:v>
                </c:pt>
                <c:pt idx="6330">
                  <c:v>4.3640290834651042E-13</c:v>
                </c:pt>
                <c:pt idx="6331">
                  <c:v>4.3659515379358934E-13</c:v>
                </c:pt>
                <c:pt idx="6332">
                  <c:v>4.3679412962773641E-13</c:v>
                </c:pt>
                <c:pt idx="6333">
                  <c:v>4.3699987736162512E-13</c:v>
                </c:pt>
                <c:pt idx="6334">
                  <c:v>4.3721243984289847E-13</c:v>
                </c:pt>
                <c:pt idx="6335">
                  <c:v>4.374318612536856E-13</c:v>
                </c:pt>
                <c:pt idx="6336">
                  <c:v>4.3765818710975305E-13</c:v>
                </c:pt>
                <c:pt idx="6337">
                  <c:v>4.3789146425925736E-13</c:v>
                </c:pt>
                <c:pt idx="6338">
                  <c:v>4.3813174088105932E-13</c:v>
                </c:pt>
                <c:pt idx="6339">
                  <c:v>4.3837906648255386E-13</c:v>
                </c:pt>
                <c:pt idx="6340">
                  <c:v>4.3863349189697772E-13</c:v>
                </c:pt>
                <c:pt idx="6341">
                  <c:v>4.3889506928014311E-13</c:v>
                </c:pt>
                <c:pt idx="6342">
                  <c:v>4.3916385210655141E-13</c:v>
                </c:pt>
                <c:pt idx="6343">
                  <c:v>4.3943989516483744E-13</c:v>
                </c:pt>
                <c:pt idx="6344">
                  <c:v>4.3972325455248703E-13</c:v>
                </c:pt>
                <c:pt idx="6345">
                  <c:v>4.4001398766977144E-13</c:v>
                </c:pt>
                <c:pt idx="6346">
                  <c:v>4.4031215321284977E-13</c:v>
                </c:pt>
                <c:pt idx="6347">
                  <c:v>4.4061781116595315E-13</c:v>
                </c:pt>
                <c:pt idx="6348">
                  <c:v>4.4093102279261164E-13</c:v>
                </c:pt>
                <c:pt idx="6349">
                  <c:v>4.4125185062584637E-13</c:v>
                </c:pt>
                <c:pt idx="6350">
                  <c:v>4.4158035845724137E-13</c:v>
                </c:pt>
                <c:pt idx="6351">
                  <c:v>4.4191661132483556E-13</c:v>
                </c:pt>
                <c:pt idx="6352">
                  <c:v>4.4226067549975619E-13</c:v>
                </c:pt>
                <c:pt idx="6353">
                  <c:v>4.4261261847150071E-13</c:v>
                </c:pt>
                <c:pt idx="6354">
                  <c:v>4.4297250893178085E-13</c:v>
                </c:pt>
                <c:pt idx="6355">
                  <c:v>4.433404167568504E-13</c:v>
                </c:pt>
                <c:pt idx="6356">
                  <c:v>4.4371641298821014E-13</c:v>
                </c:pt>
                <c:pt idx="6357">
                  <c:v>4.4410056981158774E-13</c:v>
                </c:pt>
                <c:pt idx="6358">
                  <c:v>4.4449296053410455E-13</c:v>
                </c:pt>
                <c:pt idx="6359">
                  <c:v>4.4489365955950038E-13</c:v>
                </c:pt>
                <c:pt idx="6360">
                  <c:v>4.4530274236132061E-13</c:v>
                </c:pt>
                <c:pt idx="6361">
                  <c:v>4.4572028545392913E-13</c:v>
                </c:pt>
                <c:pt idx="6362">
                  <c:v>4.4614636636124315E-13</c:v>
                </c:pt>
                <c:pt idx="6363">
                  <c:v>4.4658106358303999E-13</c:v>
                </c:pt>
                <c:pt idx="6364">
                  <c:v>4.4702445655871966E-13</c:v>
                </c:pt>
                <c:pt idx="6365">
                  <c:v>4.4747662562836515E-13</c:v>
                </c:pt>
                <c:pt idx="6366">
                  <c:v>4.4793765199097089E-13</c:v>
                </c:pt>
                <c:pt idx="6367">
                  <c:v>4.4840761765967305E-13</c:v>
                </c:pt>
                <c:pt idx="6368">
                  <c:v>4.488866054138311E-13</c:v>
                </c:pt>
                <c:pt idx="6369">
                  <c:v>4.4937469874779024E-13</c:v>
                </c:pt>
                <c:pt idx="6370">
                  <c:v>4.4987198181615991E-13</c:v>
                </c:pt>
                <c:pt idx="6371">
                  <c:v>4.5037853937542207E-13</c:v>
                </c:pt>
                <c:pt idx="6372">
                  <c:v>4.5089445672168844E-13</c:v>
                </c:pt>
                <c:pt idx="6373">
                  <c:v>4.5141981962441928E-13</c:v>
                </c:pt>
                <c:pt idx="6374">
                  <c:v>4.5195471425588866E-13</c:v>
                </c:pt>
                <c:pt idx="6375">
                  <c:v>4.5249922711621194E-13</c:v>
                </c:pt>
                <c:pt idx="6376">
                  <c:v>4.5305344495370939E-13</c:v>
                </c:pt>
                <c:pt idx="6377">
                  <c:v>4.5361745468037575E-13</c:v>
                </c:pt>
                <c:pt idx="6378">
                  <c:v>4.5419134328225463E-13</c:v>
                </c:pt>
                <c:pt idx="6379">
                  <c:v>4.5477519772445124E-13</c:v>
                </c:pt>
                <c:pt idx="6380">
                  <c:v>4.5536910485056832E-13</c:v>
                </c:pt>
                <c:pt idx="6381">
                  <c:v>4.5597315127629134E-13</c:v>
                </c:pt>
                <c:pt idx="6382">
                  <c:v>4.5658742327688091E-13</c:v>
                </c:pt>
                <c:pt idx="6383">
                  <c:v>4.5721200666830608E-13</c:v>
                </c:pt>
                <c:pt idx="6384">
                  <c:v>4.5784698668173146E-13</c:v>
                </c:pt>
                <c:pt idx="6385">
                  <c:v>4.5849244783110426E-13</c:v>
                </c:pt>
                <c:pt idx="6386">
                  <c:v>4.5914847377353323E-13</c:v>
                </c:pt>
                <c:pt idx="6387">
                  <c:v>4.5981514716218008E-13</c:v>
                </c:pt>
                <c:pt idx="6388">
                  <c:v>4.604925494913595E-13</c:v>
                </c:pt>
                <c:pt idx="6389">
                  <c:v>4.6118076093354448E-13</c:v>
                </c:pt>
                <c:pt idx="6390">
                  <c:v>4.6187986016797759E-13</c:v>
                </c:pt>
                <c:pt idx="6391">
                  <c:v>4.6258992420054903E-13</c:v>
                </c:pt>
                <c:pt idx="6392">
                  <c:v>4.6331102817466442E-13</c:v>
                </c:pt>
                <c:pt idx="6393">
                  <c:v>4.6404324517272669E-13</c:v>
                </c:pt>
                <c:pt idx="6394">
                  <c:v>4.6478664600796999E-13</c:v>
                </c:pt>
                <c:pt idx="6395">
                  <c:v>4.6554129900626204E-13</c:v>
                </c:pt>
                <c:pt idx="6396">
                  <c:v>4.6630726977759258E-13</c:v>
                </c:pt>
                <c:pt idx="6397">
                  <c:v>4.6708462097689653E-13</c:v>
                </c:pt>
                <c:pt idx="6398">
                  <c:v>4.6787341205389475E-13</c:v>
                </c:pt>
                <c:pt idx="6399">
                  <c:v>4.6867369899164076E-13</c:v>
                </c:pt>
                <c:pt idx="6400">
                  <c:v>4.6948553403343852E-13</c:v>
                </c:pt>
                <c:pt idx="6401">
                  <c:v>4.70308965397848E-13</c:v>
                </c:pt>
                <c:pt idx="6402">
                  <c:v>4.7114403698144051E-13</c:v>
                </c:pt>
                <c:pt idx="6403">
                  <c:v>4.7199078804906026E-13</c:v>
                </c:pt>
                <c:pt idx="6404">
                  <c:v>4.728492529112638E-13</c:v>
                </c:pt>
                <c:pt idx="6405">
                  <c:v>4.7371946058871752E-13</c:v>
                </c:pt>
                <c:pt idx="6406">
                  <c:v>4.7460143446327996E-13</c:v>
                </c:pt>
                <c:pt idx="6407">
                  <c:v>4.7549519191555149E-13</c:v>
                </c:pt>
                <c:pt idx="6408">
                  <c:v>4.7640074394870631E-13</c:v>
                </c:pt>
                <c:pt idx="6409">
                  <c:v>4.7731809479839876E-13</c:v>
                </c:pt>
                <c:pt idx="6410">
                  <c:v>4.7824724152864325E-13</c:v>
                </c:pt>
                <c:pt idx="6411">
                  <c:v>4.7918817361352035E-13</c:v>
                </c:pt>
                <c:pt idx="6412">
                  <c:v>4.8014087250467449E-13</c:v>
                </c:pt>
                <c:pt idx="6413">
                  <c:v>4.8110531118454046E-13</c:v>
                </c:pt>
                <c:pt idx="6414">
                  <c:v>4.8208145370535134E-13</c:v>
                </c:pt>
                <c:pt idx="6415">
                  <c:v>4.8306925471399513E-13</c:v>
                </c:pt>
                <c:pt idx="6416">
                  <c:v>4.8406865896282132E-13</c:v>
                </c:pt>
                <c:pt idx="6417">
                  <c:v>4.8507960080664979E-13</c:v>
                </c:pt>
                <c:pt idx="6418">
                  <c:v>4.8610200368619001E-13</c:v>
                </c:pt>
                <c:pt idx="6419">
                  <c:v>4.8713577959824913E-13</c:v>
                </c:pt>
                <c:pt idx="6420">
                  <c:v>4.8818082855312607E-13</c:v>
                </c:pt>
                <c:pt idx="6421">
                  <c:v>4.8923703801972514E-13</c:v>
                </c:pt>
                <c:pt idx="6422">
                  <c:v>4.9030428235897242E-13</c:v>
                </c:pt>
                <c:pt idx="6423">
                  <c:v>4.9138242224624229E-13</c:v>
                </c:pt>
                <c:pt idx="6424">
                  <c:v>4.9247130408364121E-13</c:v>
                </c:pt>
                <c:pt idx="6425">
                  <c:v>4.9357075940303379E-13</c:v>
                </c:pt>
                <c:pt idx="6426">
                  <c:v>4.9468060426090711E-13</c:v>
                </c:pt>
                <c:pt idx="6427">
                  <c:v>4.9580063862624248E-13</c:v>
                </c:pt>
                <c:pt idx="6428">
                  <c:v>4.9693064576272809E-13</c:v>
                </c:pt>
                <c:pt idx="6429">
                  <c:v>4.9807039160677629E-13</c:v>
                </c:pt>
                <c:pt idx="6430">
                  <c:v>4.9921962414299388E-13</c:v>
                </c:pt>
                <c:pt idx="6431">
                  <c:v>5.0037807277887146E-13</c:v>
                </c:pt>
                <c:pt idx="6432">
                  <c:v>5.0154544772065648E-13</c:v>
                </c:pt>
                <c:pt idx="6433">
                  <c:v>5.0272143935255471E-13</c:v>
                </c:pt>
                <c:pt idx="6434">
                  <c:v>5.0390571762153952E-13</c:v>
                </c:pt>
                <c:pt idx="6435">
                  <c:v>5.0509793143030423E-13</c:v>
                </c:pt>
                <c:pt idx="6436">
                  <c:v>5.0629770804100583E-13</c:v>
                </c:pt>
                <c:pt idx="6437">
                  <c:v>5.0750465249272005E-13</c:v>
                </c:pt>
                <c:pt idx="6438">
                  <c:v>5.0871834703564039E-13</c:v>
                </c:pt>
                <c:pt idx="6439">
                  <c:v>5.0993835058534792E-13</c:v>
                </c:pt>
                <c:pt idx="6440">
                  <c:v>5.1116419820057522E-13</c:v>
                </c:pt>
                <c:pt idx="6441">
                  <c:v>5.1239540058817478E-13</c:v>
                </c:pt>
                <c:pt idx="6442">
                  <c:v>5.1363144363914096E-13</c:v>
                </c:pt>
                <c:pt idx="6443">
                  <c:v>5.1487178799972587E-13</c:v>
                </c:pt>
                <c:pt idx="6444">
                  <c:v>5.1611586868192114E-13</c:v>
                </c:pt>
                <c:pt idx="6445">
                  <c:v>5.1736309471766793E-13</c:v>
                </c:pt>
                <c:pt idx="6446">
                  <c:v>5.186128488614105E-13</c:v>
                </c:pt>
                <c:pt idx="6447">
                  <c:v>5.1986448734566411E-13</c:v>
                </c:pt>
                <c:pt idx="6448">
                  <c:v>5.2111733969448713E-13</c:v>
                </c:pt>
                <c:pt idx="6449">
                  <c:v>5.2237070859976559E-13</c:v>
                </c:pt>
                <c:pt idx="6450">
                  <c:v>5.236238698653791E-13</c:v>
                </c:pt>
                <c:pt idx="6451">
                  <c:v>5.2487607242434237E-13</c:v>
                </c:pt>
                <c:pt idx="6452">
                  <c:v>5.2612653843402608E-13</c:v>
                </c:pt>
                <c:pt idx="6453">
                  <c:v>5.2737446345460879E-13</c:v>
                </c:pt>
                <c:pt idx="6454">
                  <c:v>5.2861901671581107E-13</c:v>
                </c:pt>
                <c:pt idx="6455">
                  <c:v>5.2985934147693035E-13</c:v>
                </c:pt>
                <c:pt idx="6456">
                  <c:v>5.3109455548502577E-13</c:v>
                </c:pt>
                <c:pt idx="6457">
                  <c:v>5.323237515359767E-13</c:v>
                </c:pt>
                <c:pt idx="6458">
                  <c:v>5.3354599814285694E-13</c:v>
                </c:pt>
                <c:pt idx="6459">
                  <c:v>5.3476034031584441E-13</c:v>
                </c:pt>
                <c:pt idx="6460">
                  <c:v>5.3596580045752952E-13</c:v>
                </c:pt>
                <c:pt idx="6461">
                  <c:v>5.3716137937707608E-13</c:v>
                </c:pt>
                <c:pt idx="6462">
                  <c:v>5.3834605742628028E-13</c:v>
                </c:pt>
                <c:pt idx="6463">
                  <c:v>5.3951879576002689E-13</c:v>
                </c:pt>
                <c:pt idx="6464">
                  <c:v>5.4067853772308627E-13</c:v>
                </c:pt>
                <c:pt idx="6465">
                  <c:v>5.4182421036453946E-13</c:v>
                </c:pt>
                <c:pt idx="6466">
                  <c:v>5.4295472608047441E-13</c:v>
                </c:pt>
                <c:pt idx="6467">
                  <c:v>5.4406898438477192E-13</c:v>
                </c:pt>
                <c:pt idx="6468">
                  <c:v>5.4516587380703262E-13</c:v>
                </c:pt>
                <c:pt idx="6469">
                  <c:v>5.4624427391583799E-13</c:v>
                </c:pt>
                <c:pt idx="6470">
                  <c:v>5.4730305746459038E-13</c:v>
                </c:pt>
                <c:pt idx="6471">
                  <c:v>5.4834109265625911E-13</c:v>
                </c:pt>
                <c:pt idx="6472">
                  <c:v>5.4935724552233051E-13</c:v>
                </c:pt>
                <c:pt idx="6473">
                  <c:v>5.5035038241027903E-13</c:v>
                </c:pt>
                <c:pt idx="6474">
                  <c:v>5.513193725728097E-13</c:v>
                </c:pt>
                <c:pt idx="6475">
                  <c:v>5.5226309085106081E-13</c:v>
                </c:pt>
                <c:pt idx="6476">
                  <c:v>5.5318042044296095E-13</c:v>
                </c:pt>
                <c:pt idx="6477">
                  <c:v>5.5407025574680956E-13</c:v>
                </c:pt>
                <c:pt idx="6478">
                  <c:v>5.54931505269234E-13</c:v>
                </c:pt>
                <c:pt idx="6479">
                  <c:v>5.5576309458559794E-13</c:v>
                </c:pt>
                <c:pt idx="6480">
                  <c:v>5.5656396934011488E-13</c:v>
                </c:pt>
                <c:pt idx="6481">
                  <c:v>5.5733309827193607E-13</c:v>
                </c:pt>
                <c:pt idx="6482">
                  <c:v>5.5806947625282458E-13</c:v>
                </c:pt>
                <c:pt idx="6483">
                  <c:v>5.5877212732121184E-13</c:v>
                </c:pt>
                <c:pt idx="6484">
                  <c:v>5.5944010769690959E-13</c:v>
                </c:pt>
                <c:pt idx="6485">
                  <c:v>5.6007250876026101E-13</c:v>
                </c:pt>
                <c:pt idx="6486">
                  <c:v>5.6066845997911649E-13</c:v>
                </c:pt>
                <c:pt idx="6487">
                  <c:v>5.6122713176687528E-13</c:v>
                </c:pt>
                <c:pt idx="6488">
                  <c:v>5.6174773825467762E-13</c:v>
                </c:pt>
                <c:pt idx="6489">
                  <c:v>5.622295399609786E-13</c:v>
                </c:pt>
                <c:pt idx="6490">
                  <c:v>5.6267184634192584E-13</c:v>
                </c:pt>
                <c:pt idx="6491">
                  <c:v>5.6307401820638385E-13</c:v>
                </c:pt>
                <c:pt idx="6492">
                  <c:v>5.6343546997997171E-13</c:v>
                </c:pt>
                <c:pt idx="6493">
                  <c:v>5.6375567180324374E-13</c:v>
                </c:pt>
                <c:pt idx="6494">
                  <c:v>5.6403415144995042E-13</c:v>
                </c:pt>
                <c:pt idx="6495">
                  <c:v>5.6427049605239217E-13</c:v>
                </c:pt>
                <c:pt idx="6496">
                  <c:v>5.6446435362201356E-13</c:v>
                </c:pt>
                <c:pt idx="6497">
                  <c:v>5.6461543435466982E-13</c:v>
                </c:pt>
                <c:pt idx="6498">
                  <c:v>5.6472351171144166E-13</c:v>
                </c:pt>
                <c:pt idx="6499">
                  <c:v>5.6478842326734233E-13</c:v>
                </c:pt>
                <c:pt idx="6500">
                  <c:v>5.648100713219166E-13</c:v>
                </c:pt>
                <c:pt idx="6501">
                  <c:v>5.6478842326734284E-13</c:v>
                </c:pt>
                <c:pt idx="6502">
                  <c:v>5.6472351171144257E-13</c:v>
                </c:pt>
                <c:pt idx="6503">
                  <c:v>5.6461543435467123E-13</c:v>
                </c:pt>
                <c:pt idx="6504">
                  <c:v>5.6446435362201558E-13</c:v>
                </c:pt>
                <c:pt idx="6505">
                  <c:v>5.6427049605239449E-13</c:v>
                </c:pt>
                <c:pt idx="6506">
                  <c:v>5.6403415144995375E-13</c:v>
                </c:pt>
                <c:pt idx="6507">
                  <c:v>5.6375567180324727E-13</c:v>
                </c:pt>
                <c:pt idx="6508">
                  <c:v>5.6343546997997534E-13</c:v>
                </c:pt>
                <c:pt idx="6509">
                  <c:v>5.630740182063891E-13</c:v>
                </c:pt>
                <c:pt idx="6510">
                  <c:v>5.6267184634193109E-13</c:v>
                </c:pt>
                <c:pt idx="6511">
                  <c:v>5.6222953996098405E-13</c:v>
                </c:pt>
                <c:pt idx="6512">
                  <c:v>5.6174773825468357E-13</c:v>
                </c:pt>
                <c:pt idx="6513">
                  <c:v>5.6122713176688154E-13</c:v>
                </c:pt>
                <c:pt idx="6514">
                  <c:v>5.6066845997912275E-13</c:v>
                </c:pt>
                <c:pt idx="6515">
                  <c:v>5.6007250876026828E-13</c:v>
                </c:pt>
                <c:pt idx="6516">
                  <c:v>5.5944010769691756E-13</c:v>
                </c:pt>
                <c:pt idx="6517">
                  <c:v>5.5877212732121982E-13</c:v>
                </c:pt>
                <c:pt idx="6518">
                  <c:v>5.5806947625283376E-13</c:v>
                </c:pt>
                <c:pt idx="6519">
                  <c:v>5.5733309827194435E-13</c:v>
                </c:pt>
                <c:pt idx="6520">
                  <c:v>5.5656396934012367E-13</c:v>
                </c:pt>
                <c:pt idx="6521">
                  <c:v>5.5576309458560753E-13</c:v>
                </c:pt>
                <c:pt idx="6522">
                  <c:v>5.5493150526924349E-13</c:v>
                </c:pt>
                <c:pt idx="6523">
                  <c:v>5.5407025574681996E-13</c:v>
                </c:pt>
                <c:pt idx="6524">
                  <c:v>5.5318042044297124E-13</c:v>
                </c:pt>
                <c:pt idx="6525">
                  <c:v>5.5226309085107141E-13</c:v>
                </c:pt>
                <c:pt idx="6526">
                  <c:v>5.5131937257282061E-13</c:v>
                </c:pt>
                <c:pt idx="6527">
                  <c:v>5.5035038241029114E-13</c:v>
                </c:pt>
                <c:pt idx="6528">
                  <c:v>5.4935724552234192E-13</c:v>
                </c:pt>
                <c:pt idx="6529">
                  <c:v>5.4834109265627113E-13</c:v>
                </c:pt>
                <c:pt idx="6530">
                  <c:v>5.4730305746460229E-13</c:v>
                </c:pt>
                <c:pt idx="6531">
                  <c:v>5.462442739158498E-13</c:v>
                </c:pt>
                <c:pt idx="6532">
                  <c:v>5.4516587380704484E-13</c:v>
                </c:pt>
                <c:pt idx="6533">
                  <c:v>5.4406898438478485E-13</c:v>
                </c:pt>
                <c:pt idx="6534">
                  <c:v>5.4295472608048834E-13</c:v>
                </c:pt>
                <c:pt idx="6535">
                  <c:v>5.4182421036455238E-13</c:v>
                </c:pt>
                <c:pt idx="6536">
                  <c:v>5.4067853772309909E-13</c:v>
                </c:pt>
                <c:pt idx="6537">
                  <c:v>5.3951879576004032E-13</c:v>
                </c:pt>
                <c:pt idx="6538">
                  <c:v>5.3834605742629392E-13</c:v>
                </c:pt>
                <c:pt idx="6539">
                  <c:v>5.3716137937708972E-13</c:v>
                </c:pt>
                <c:pt idx="6540">
                  <c:v>5.3596580045754335E-13</c:v>
                </c:pt>
                <c:pt idx="6541">
                  <c:v>5.3476034031585834E-13</c:v>
                </c:pt>
                <c:pt idx="6542">
                  <c:v>5.3354599814287108E-13</c:v>
                </c:pt>
                <c:pt idx="6543">
                  <c:v>5.3232375153599174E-13</c:v>
                </c:pt>
                <c:pt idx="6544">
                  <c:v>5.3109455548504011E-13</c:v>
                </c:pt>
                <c:pt idx="6545">
                  <c:v>5.2985934147694479E-13</c:v>
                </c:pt>
                <c:pt idx="6546">
                  <c:v>5.2861901671582511E-13</c:v>
                </c:pt>
                <c:pt idx="6547">
                  <c:v>5.2737446345462303E-13</c:v>
                </c:pt>
                <c:pt idx="6548">
                  <c:v>5.2612653843404021E-13</c:v>
                </c:pt>
                <c:pt idx="6549">
                  <c:v>5.2487607242435681E-13</c:v>
                </c:pt>
                <c:pt idx="6550">
                  <c:v>5.2362386986539334E-13</c:v>
                </c:pt>
                <c:pt idx="6551">
                  <c:v>5.2237070859977943E-13</c:v>
                </c:pt>
                <c:pt idx="6552">
                  <c:v>5.2111733969450237E-13</c:v>
                </c:pt>
                <c:pt idx="6553">
                  <c:v>5.1986448734567794E-13</c:v>
                </c:pt>
                <c:pt idx="6554">
                  <c:v>5.1861284886142484E-13</c:v>
                </c:pt>
                <c:pt idx="6555">
                  <c:v>5.1736309471768216E-13</c:v>
                </c:pt>
                <c:pt idx="6556">
                  <c:v>5.1611586868193588E-13</c:v>
                </c:pt>
                <c:pt idx="6557">
                  <c:v>5.1487178799974011E-13</c:v>
                </c:pt>
                <c:pt idx="6558">
                  <c:v>5.136314436391551E-13</c:v>
                </c:pt>
                <c:pt idx="6559">
                  <c:v>5.1239540058818892E-13</c:v>
                </c:pt>
                <c:pt idx="6560">
                  <c:v>5.1116419820058946E-13</c:v>
                </c:pt>
                <c:pt idx="6561">
                  <c:v>5.0993835058536327E-13</c:v>
                </c:pt>
                <c:pt idx="6562">
                  <c:v>5.0871834703565442E-13</c:v>
                </c:pt>
                <c:pt idx="6563">
                  <c:v>5.0750465249273419E-13</c:v>
                </c:pt>
                <c:pt idx="6564">
                  <c:v>5.0629770804101987E-13</c:v>
                </c:pt>
                <c:pt idx="6565">
                  <c:v>5.0509793143031816E-13</c:v>
                </c:pt>
                <c:pt idx="6566">
                  <c:v>5.0390571762155336E-13</c:v>
                </c:pt>
                <c:pt idx="6567">
                  <c:v>5.0272143935256835E-13</c:v>
                </c:pt>
                <c:pt idx="6568">
                  <c:v>5.0154544772066991E-13</c:v>
                </c:pt>
                <c:pt idx="6569">
                  <c:v>5.0037807277888509E-13</c:v>
                </c:pt>
                <c:pt idx="6570">
                  <c:v>4.9921962414300822E-13</c:v>
                </c:pt>
                <c:pt idx="6571">
                  <c:v>4.9807039160678962E-13</c:v>
                </c:pt>
                <c:pt idx="6572">
                  <c:v>4.9693064576274091E-13</c:v>
                </c:pt>
                <c:pt idx="6573">
                  <c:v>4.9580063862625541E-13</c:v>
                </c:pt>
                <c:pt idx="6574">
                  <c:v>4.9468060426091993E-13</c:v>
                </c:pt>
                <c:pt idx="6575">
                  <c:v>4.9357075940304621E-13</c:v>
                </c:pt>
                <c:pt idx="6576">
                  <c:v>4.9247130408365403E-13</c:v>
                </c:pt>
                <c:pt idx="6577">
                  <c:v>4.9138242224625501E-13</c:v>
                </c:pt>
                <c:pt idx="6578">
                  <c:v>4.9030428235898484E-13</c:v>
                </c:pt>
                <c:pt idx="6579">
                  <c:v>4.8923703801973867E-13</c:v>
                </c:pt>
                <c:pt idx="6580">
                  <c:v>4.8818082855313828E-13</c:v>
                </c:pt>
                <c:pt idx="6581">
                  <c:v>4.8713577959826125E-13</c:v>
                </c:pt>
                <c:pt idx="6582">
                  <c:v>4.8610200368620172E-13</c:v>
                </c:pt>
                <c:pt idx="6583">
                  <c:v>4.8507960080666181E-13</c:v>
                </c:pt>
                <c:pt idx="6584">
                  <c:v>4.8406865896283304E-13</c:v>
                </c:pt>
                <c:pt idx="6585">
                  <c:v>4.8306925471400684E-13</c:v>
                </c:pt>
                <c:pt idx="6586">
                  <c:v>4.8208145370536326E-13</c:v>
                </c:pt>
                <c:pt idx="6587">
                  <c:v>4.8110531118455147E-13</c:v>
                </c:pt>
                <c:pt idx="6588">
                  <c:v>4.8014087250468651E-13</c:v>
                </c:pt>
                <c:pt idx="6589">
                  <c:v>4.7918817361353165E-13</c:v>
                </c:pt>
                <c:pt idx="6590">
                  <c:v>4.7824724152865416E-13</c:v>
                </c:pt>
                <c:pt idx="6591">
                  <c:v>4.7731809479840946E-13</c:v>
                </c:pt>
                <c:pt idx="6592">
                  <c:v>4.7640074394871721E-13</c:v>
                </c:pt>
                <c:pt idx="6593">
                  <c:v>4.7549519191556189E-13</c:v>
                </c:pt>
                <c:pt idx="6594">
                  <c:v>4.7460143446329006E-13</c:v>
                </c:pt>
                <c:pt idx="6595">
                  <c:v>4.7371946058872813E-13</c:v>
                </c:pt>
                <c:pt idx="6596">
                  <c:v>4.728492529112736E-13</c:v>
                </c:pt>
                <c:pt idx="6597">
                  <c:v>4.7199078804907015E-13</c:v>
                </c:pt>
                <c:pt idx="6598">
                  <c:v>4.711440369814501E-13</c:v>
                </c:pt>
                <c:pt idx="6599">
                  <c:v>4.7030896539785749E-13</c:v>
                </c:pt>
                <c:pt idx="6600">
                  <c:v>4.6948553403344792E-13</c:v>
                </c:pt>
                <c:pt idx="6601">
                  <c:v>4.6867369899164954E-13</c:v>
                </c:pt>
                <c:pt idx="6602">
                  <c:v>4.6787341205390414E-13</c:v>
                </c:pt>
                <c:pt idx="6603">
                  <c:v>4.6708462097690572E-13</c:v>
                </c:pt>
                <c:pt idx="6604">
                  <c:v>4.6630726977760237E-13</c:v>
                </c:pt>
                <c:pt idx="6605">
                  <c:v>4.6554129900627073E-13</c:v>
                </c:pt>
                <c:pt idx="6606">
                  <c:v>4.6478664600797857E-13</c:v>
                </c:pt>
                <c:pt idx="6607">
                  <c:v>4.6404324517273527E-13</c:v>
                </c:pt>
                <c:pt idx="6608">
                  <c:v>4.633110281746724E-13</c:v>
                </c:pt>
                <c:pt idx="6609">
                  <c:v>4.6258992420055771E-13</c:v>
                </c:pt>
                <c:pt idx="6610">
                  <c:v>4.6187986016798597E-13</c:v>
                </c:pt>
                <c:pt idx="6611">
                  <c:v>4.6118076093355286E-13</c:v>
                </c:pt>
                <c:pt idx="6612">
                  <c:v>4.6049254949136778E-13</c:v>
                </c:pt>
                <c:pt idx="6613">
                  <c:v>4.5981514716218867E-13</c:v>
                </c:pt>
                <c:pt idx="6614">
                  <c:v>4.591484737735406E-13</c:v>
                </c:pt>
                <c:pt idx="6615">
                  <c:v>4.5849244783111143E-13</c:v>
                </c:pt>
                <c:pt idx="6616">
                  <c:v>4.5784698668173853E-13</c:v>
                </c:pt>
                <c:pt idx="6617">
                  <c:v>4.5721200666831365E-13</c:v>
                </c:pt>
                <c:pt idx="6618">
                  <c:v>4.5658742327688828E-13</c:v>
                </c:pt>
                <c:pt idx="6619">
                  <c:v>4.5597315127629841E-13</c:v>
                </c:pt>
                <c:pt idx="6620">
                  <c:v>4.5536910485057509E-13</c:v>
                </c:pt>
                <c:pt idx="6621">
                  <c:v>4.5477519772445831E-13</c:v>
                </c:pt>
                <c:pt idx="6622">
                  <c:v>4.5419134328226195E-13</c:v>
                </c:pt>
                <c:pt idx="6623">
                  <c:v>4.5361745468038287E-13</c:v>
                </c:pt>
                <c:pt idx="6624">
                  <c:v>4.5305344495371596E-13</c:v>
                </c:pt>
                <c:pt idx="6625">
                  <c:v>4.5249922711621851E-13</c:v>
                </c:pt>
                <c:pt idx="6626">
                  <c:v>4.5195471425589457E-13</c:v>
                </c:pt>
                <c:pt idx="6627">
                  <c:v>4.5141981962442513E-13</c:v>
                </c:pt>
                <c:pt idx="6628">
                  <c:v>4.508944567216943E-13</c:v>
                </c:pt>
                <c:pt idx="6629">
                  <c:v>4.5037853937542808E-13</c:v>
                </c:pt>
                <c:pt idx="6630">
                  <c:v>4.4987198181616591E-13</c:v>
                </c:pt>
                <c:pt idx="6631">
                  <c:v>4.493746987477961E-13</c:v>
                </c:pt>
                <c:pt idx="6632">
                  <c:v>4.488866054138366E-13</c:v>
                </c:pt>
                <c:pt idx="6633">
                  <c:v>4.4840761765967851E-13</c:v>
                </c:pt>
                <c:pt idx="6634">
                  <c:v>4.4793765199097614E-13</c:v>
                </c:pt>
                <c:pt idx="6635">
                  <c:v>4.4747662562837014E-13</c:v>
                </c:pt>
                <c:pt idx="6636">
                  <c:v>4.4702445655872471E-13</c:v>
                </c:pt>
                <c:pt idx="6637">
                  <c:v>4.4658106358304494E-13</c:v>
                </c:pt>
                <c:pt idx="6638">
                  <c:v>4.4614636636124814E-13</c:v>
                </c:pt>
                <c:pt idx="6639">
                  <c:v>4.4572028545393433E-13</c:v>
                </c:pt>
                <c:pt idx="6640">
                  <c:v>4.4530274236132587E-13</c:v>
                </c:pt>
                <c:pt idx="6641">
                  <c:v>4.4489365955950503E-13</c:v>
                </c:pt>
                <c:pt idx="6642">
                  <c:v>4.444929605341091E-13</c:v>
                </c:pt>
                <c:pt idx="6643">
                  <c:v>4.4410056981159193E-13</c:v>
                </c:pt>
                <c:pt idx="6644">
                  <c:v>4.4371641298821468E-13</c:v>
                </c:pt>
                <c:pt idx="6645">
                  <c:v>4.4334041675685484E-13</c:v>
                </c:pt>
                <c:pt idx="6646">
                  <c:v>4.4297250893178524E-13</c:v>
                </c:pt>
                <c:pt idx="6647">
                  <c:v>4.426126184715049E-13</c:v>
                </c:pt>
                <c:pt idx="6648">
                  <c:v>4.4226067549976043E-13</c:v>
                </c:pt>
                <c:pt idx="6649">
                  <c:v>4.419166113248396E-13</c:v>
                </c:pt>
                <c:pt idx="6650">
                  <c:v>4.4158035845724526E-13</c:v>
                </c:pt>
                <c:pt idx="6651">
                  <c:v>4.412518506258502E-13</c:v>
                </c:pt>
                <c:pt idx="6652">
                  <c:v>4.4093102279261538E-13</c:v>
                </c:pt>
                <c:pt idx="6653">
                  <c:v>4.4061781116595653E-13</c:v>
                </c:pt>
                <c:pt idx="6654">
                  <c:v>4.4031215321285376E-13</c:v>
                </c:pt>
                <c:pt idx="6655">
                  <c:v>4.4001398766977518E-13</c:v>
                </c:pt>
                <c:pt idx="6656">
                  <c:v>4.3972325455249031E-13</c:v>
                </c:pt>
                <c:pt idx="6657">
                  <c:v>4.3943989516484042E-13</c:v>
                </c:pt>
                <c:pt idx="6658">
                  <c:v>4.3916385210655454E-13</c:v>
                </c:pt>
                <c:pt idx="6659">
                  <c:v>4.3889506928014579E-13</c:v>
                </c:pt>
                <c:pt idx="6660">
                  <c:v>4.3863349189698034E-13</c:v>
                </c:pt>
                <c:pt idx="6661">
                  <c:v>4.3837906648255654E-13</c:v>
                </c:pt>
                <c:pt idx="6662">
                  <c:v>4.3813174088106225E-13</c:v>
                </c:pt>
                <c:pt idx="6663">
                  <c:v>4.3789146425925983E-13</c:v>
                </c:pt>
                <c:pt idx="6664">
                  <c:v>4.3765818710975552E-13</c:v>
                </c:pt>
                <c:pt idx="6665">
                  <c:v>4.3743186125368863E-13</c:v>
                </c:pt>
                <c:pt idx="6666">
                  <c:v>4.3721243984290099E-13</c:v>
                </c:pt>
                <c:pt idx="6667">
                  <c:v>4.3699987736162744E-13</c:v>
                </c:pt>
                <c:pt idx="6668">
                  <c:v>4.3679412962773863E-13</c:v>
                </c:pt>
                <c:pt idx="6669">
                  <c:v>4.3659515379359166E-13</c:v>
                </c:pt>
                <c:pt idx="6670">
                  <c:v>4.3640290834651254E-13</c:v>
                </c:pt>
                <c:pt idx="6671">
                  <c:v>4.3621735310894941E-13</c:v>
                </c:pt>
                <c:pt idx="6672">
                  <c:v>4.3603844923834355E-13</c:v>
                </c:pt>
                <c:pt idx="6673">
                  <c:v>4.3586615922672232E-13</c:v>
                </c:pt>
                <c:pt idx="6674">
                  <c:v>4.3570044690007276E-13</c:v>
                </c:pt>
                <c:pt idx="6675">
                  <c:v>4.3554127741750946E-13</c:v>
                </c:pt>
                <c:pt idx="6676">
                  <c:v>4.3538861727026242E-13</c:v>
                </c:pt>
                <c:pt idx="6677">
                  <c:v>4.3524243428051457E-13</c:v>
                </c:pt>
                <c:pt idx="6678">
                  <c:v>4.3510269760012147E-13</c:v>
                </c:pt>
                <c:pt idx="6679">
                  <c:v>4.3496937770921442E-13</c:v>
                </c:pt>
                <c:pt idx="6680">
                  <c:v>4.3484244641472472E-13</c:v>
                </c:pt>
                <c:pt idx="6681">
                  <c:v>4.3472187684885541E-13</c:v>
                </c:pt>
                <c:pt idx="6682">
                  <c:v>4.3460764346749304E-13</c:v>
                </c:pt>
                <c:pt idx="6683">
                  <c:v>4.3449972204859974E-13</c:v>
                </c:pt>
                <c:pt idx="6684">
                  <c:v>4.3439808969060434E-13</c:v>
                </c:pt>
                <c:pt idx="6685">
                  <c:v>4.3430272481078025E-13</c:v>
                </c:pt>
                <c:pt idx="6686">
                  <c:v>4.3421360714365933E-13</c:v>
                </c:pt>
                <c:pt idx="6687">
                  <c:v>4.3413071773947423E-13</c:v>
                </c:pt>
                <c:pt idx="6688">
                  <c:v>4.3405403896263714E-13</c:v>
                </c:pt>
                <c:pt idx="6689">
                  <c:v>4.3398355449029312E-13</c:v>
                </c:pt>
                <c:pt idx="6690">
                  <c:v>4.3391924931092407E-13</c:v>
                </c:pt>
                <c:pt idx="6691">
                  <c:v>4.3386110972303702E-13</c:v>
                </c:pt>
                <c:pt idx="6692">
                  <c:v>4.3380912333393975E-13</c:v>
                </c:pt>
                <c:pt idx="6693">
                  <c:v>4.3376327905860614E-13</c:v>
                </c:pt>
                <c:pt idx="6694">
                  <c:v>4.3372356711864144E-13</c:v>
                </c:pt>
                <c:pt idx="6695">
                  <c:v>4.3368997904136338E-13</c:v>
                </c:pt>
                <c:pt idx="6696">
                  <c:v>4.3366250765897532E-13</c:v>
                </c:pt>
                <c:pt idx="6697">
                  <c:v>4.3364114710788796E-13</c:v>
                </c:pt>
                <c:pt idx="6698">
                  <c:v>4.3362589282812921E-13</c:v>
                </c:pt>
                <c:pt idx="6699">
                  <c:v>4.3361674156290246E-13</c:v>
                </c:pt>
                <c:pt idx="6700">
                  <c:v>4.3361369135825787E-13</c:v>
                </c:pt>
                <c:pt idx="6701">
                  <c:v>4.3361674156290246E-13</c:v>
                </c:pt>
                <c:pt idx="6702">
                  <c:v>4.3362589282812921E-13</c:v>
                </c:pt>
                <c:pt idx="6703">
                  <c:v>4.3364114710788761E-13</c:v>
                </c:pt>
                <c:pt idx="6704">
                  <c:v>4.3366250765897507E-13</c:v>
                </c:pt>
                <c:pt idx="6705">
                  <c:v>4.3368997904136292E-13</c:v>
                </c:pt>
                <c:pt idx="6706">
                  <c:v>4.3372356711864134E-13</c:v>
                </c:pt>
                <c:pt idx="6707">
                  <c:v>4.3376327905860558E-13</c:v>
                </c:pt>
                <c:pt idx="6708">
                  <c:v>4.3380912333393924E-13</c:v>
                </c:pt>
                <c:pt idx="6709">
                  <c:v>4.3386110972303621E-13</c:v>
                </c:pt>
                <c:pt idx="6710">
                  <c:v>4.3391924931092336E-13</c:v>
                </c:pt>
                <c:pt idx="6711">
                  <c:v>4.3398355449029206E-13</c:v>
                </c:pt>
                <c:pt idx="6712">
                  <c:v>4.3405403896263618E-13</c:v>
                </c:pt>
                <c:pt idx="6713">
                  <c:v>4.3413071773947327E-13</c:v>
                </c:pt>
                <c:pt idx="6714">
                  <c:v>4.3421360714365842E-13</c:v>
                </c:pt>
                <c:pt idx="6715">
                  <c:v>4.3430272481077919E-13</c:v>
                </c:pt>
                <c:pt idx="6716">
                  <c:v>4.3439808969060328E-13</c:v>
                </c:pt>
                <c:pt idx="6717">
                  <c:v>4.3449972204859838E-13</c:v>
                </c:pt>
                <c:pt idx="6718">
                  <c:v>4.3460764346749172E-13</c:v>
                </c:pt>
                <c:pt idx="6719">
                  <c:v>4.34721876848854E-13</c:v>
                </c:pt>
                <c:pt idx="6720">
                  <c:v>4.3484244641472336E-13</c:v>
                </c:pt>
                <c:pt idx="6721">
                  <c:v>4.3496937770921265E-13</c:v>
                </c:pt>
                <c:pt idx="6722">
                  <c:v>4.3510269760012006E-13</c:v>
                </c:pt>
                <c:pt idx="6723">
                  <c:v>4.3524243428051316E-13</c:v>
                </c:pt>
                <c:pt idx="6724">
                  <c:v>4.353886172702604E-13</c:v>
                </c:pt>
                <c:pt idx="6725">
                  <c:v>4.355412774175076E-13</c:v>
                </c:pt>
                <c:pt idx="6726">
                  <c:v>4.3570044690007044E-13</c:v>
                </c:pt>
                <c:pt idx="6727">
                  <c:v>4.3586615922672025E-13</c:v>
                </c:pt>
                <c:pt idx="6728">
                  <c:v>4.3603844923834133E-13</c:v>
                </c:pt>
                <c:pt idx="6729">
                  <c:v>4.3621735310894745E-13</c:v>
                </c:pt>
                <c:pt idx="6730">
                  <c:v>4.3640290834651016E-13</c:v>
                </c:pt>
                <c:pt idx="6731">
                  <c:v>4.3659515379358934E-13</c:v>
                </c:pt>
                <c:pt idx="6732">
                  <c:v>4.3679412962773641E-13</c:v>
                </c:pt>
                <c:pt idx="6733">
                  <c:v>4.3699987736162507E-13</c:v>
                </c:pt>
                <c:pt idx="6734">
                  <c:v>4.3721243984289842E-13</c:v>
                </c:pt>
                <c:pt idx="6735">
                  <c:v>4.374318612536856E-13</c:v>
                </c:pt>
                <c:pt idx="6736">
                  <c:v>4.3765818710975295E-13</c:v>
                </c:pt>
                <c:pt idx="6737">
                  <c:v>4.3789146425925736E-13</c:v>
                </c:pt>
                <c:pt idx="6738">
                  <c:v>4.3813174088105932E-13</c:v>
                </c:pt>
                <c:pt idx="6739">
                  <c:v>4.3837906648255386E-13</c:v>
                </c:pt>
                <c:pt idx="6740">
                  <c:v>4.3863349189697762E-13</c:v>
                </c:pt>
                <c:pt idx="6741">
                  <c:v>4.3889506928014296E-13</c:v>
                </c:pt>
                <c:pt idx="6742">
                  <c:v>4.3916385210655136E-13</c:v>
                </c:pt>
                <c:pt idx="6743">
                  <c:v>4.3943989516483729E-13</c:v>
                </c:pt>
                <c:pt idx="6744">
                  <c:v>4.3972325455248657E-13</c:v>
                </c:pt>
                <c:pt idx="6745">
                  <c:v>4.4001398766977144E-13</c:v>
                </c:pt>
                <c:pt idx="6746">
                  <c:v>4.4031215321284967E-13</c:v>
                </c:pt>
                <c:pt idx="6747">
                  <c:v>4.406178111659527E-13</c:v>
                </c:pt>
                <c:pt idx="6748">
                  <c:v>4.4093102279261144E-13</c:v>
                </c:pt>
                <c:pt idx="6749">
                  <c:v>4.4125185062584616E-13</c:v>
                </c:pt>
                <c:pt idx="6750">
                  <c:v>4.4158035845724107E-13</c:v>
                </c:pt>
                <c:pt idx="6751">
                  <c:v>4.4191661132483556E-13</c:v>
                </c:pt>
                <c:pt idx="6752">
                  <c:v>4.4226067549975619E-13</c:v>
                </c:pt>
                <c:pt idx="6753">
                  <c:v>4.4261261847150046E-13</c:v>
                </c:pt>
                <c:pt idx="6754">
                  <c:v>4.4297250893178045E-13</c:v>
                </c:pt>
                <c:pt idx="6755">
                  <c:v>4.4334041675684995E-13</c:v>
                </c:pt>
                <c:pt idx="6756">
                  <c:v>4.4371641298820988E-13</c:v>
                </c:pt>
                <c:pt idx="6757">
                  <c:v>4.4410056981158764E-13</c:v>
                </c:pt>
                <c:pt idx="6758">
                  <c:v>4.4449296053410435E-13</c:v>
                </c:pt>
                <c:pt idx="6759">
                  <c:v>4.4489365955950023E-13</c:v>
                </c:pt>
                <c:pt idx="6760">
                  <c:v>4.4530274236132087E-13</c:v>
                </c:pt>
                <c:pt idx="6761">
                  <c:v>4.4572028545392893E-13</c:v>
                </c:pt>
                <c:pt idx="6762">
                  <c:v>4.4614636636124269E-13</c:v>
                </c:pt>
                <c:pt idx="6763">
                  <c:v>4.4658106358303974E-13</c:v>
                </c:pt>
                <c:pt idx="6764">
                  <c:v>4.4702445655871946E-13</c:v>
                </c:pt>
                <c:pt idx="6765">
                  <c:v>4.4747662562836499E-13</c:v>
                </c:pt>
                <c:pt idx="6766">
                  <c:v>4.4793765199097064E-13</c:v>
                </c:pt>
                <c:pt idx="6767">
                  <c:v>4.484076176596726E-13</c:v>
                </c:pt>
                <c:pt idx="6768">
                  <c:v>4.4888660541383095E-13</c:v>
                </c:pt>
                <c:pt idx="6769">
                  <c:v>4.4937469874779044E-13</c:v>
                </c:pt>
                <c:pt idx="6770">
                  <c:v>4.4987198181615981E-13</c:v>
                </c:pt>
                <c:pt idx="6771">
                  <c:v>4.5037853937542182E-13</c:v>
                </c:pt>
                <c:pt idx="6772">
                  <c:v>4.5089445672168824E-13</c:v>
                </c:pt>
                <c:pt idx="6773">
                  <c:v>4.5141981962441892E-13</c:v>
                </c:pt>
                <c:pt idx="6774">
                  <c:v>4.5195471425588836E-13</c:v>
                </c:pt>
                <c:pt idx="6775">
                  <c:v>4.5249922711621174E-13</c:v>
                </c:pt>
                <c:pt idx="6776">
                  <c:v>4.5305344495370909E-13</c:v>
                </c:pt>
                <c:pt idx="6777">
                  <c:v>4.5361745468037565E-13</c:v>
                </c:pt>
                <c:pt idx="6778">
                  <c:v>4.5419134328225463E-13</c:v>
                </c:pt>
                <c:pt idx="6779">
                  <c:v>4.5477519772445104E-13</c:v>
                </c:pt>
                <c:pt idx="6780">
                  <c:v>4.5536910485056822E-13</c:v>
                </c:pt>
                <c:pt idx="6781">
                  <c:v>4.5597315127629084E-13</c:v>
                </c:pt>
                <c:pt idx="6782">
                  <c:v>4.565874232768807E-13</c:v>
                </c:pt>
                <c:pt idx="6783">
                  <c:v>4.5721200666830588E-13</c:v>
                </c:pt>
                <c:pt idx="6784">
                  <c:v>4.5784698668173086E-13</c:v>
                </c:pt>
                <c:pt idx="6785">
                  <c:v>4.5849244783110406E-13</c:v>
                </c:pt>
                <c:pt idx="6786">
                  <c:v>4.5914847377353283E-13</c:v>
                </c:pt>
                <c:pt idx="6787">
                  <c:v>4.5981514716217978E-13</c:v>
                </c:pt>
                <c:pt idx="6788">
                  <c:v>4.604925494913593E-13</c:v>
                </c:pt>
                <c:pt idx="6789">
                  <c:v>4.6118076093354428E-13</c:v>
                </c:pt>
                <c:pt idx="6790">
                  <c:v>4.6187986016797729E-13</c:v>
                </c:pt>
                <c:pt idx="6791">
                  <c:v>4.6258992420054893E-13</c:v>
                </c:pt>
                <c:pt idx="6792">
                  <c:v>4.6331102817466392E-13</c:v>
                </c:pt>
                <c:pt idx="6793">
                  <c:v>4.6404324517272608E-13</c:v>
                </c:pt>
                <c:pt idx="6794">
                  <c:v>4.6478664600796978E-13</c:v>
                </c:pt>
                <c:pt idx="6795">
                  <c:v>4.6554129900626154E-13</c:v>
                </c:pt>
                <c:pt idx="6796">
                  <c:v>4.6630726977759217E-13</c:v>
                </c:pt>
                <c:pt idx="6797">
                  <c:v>4.6708462097689613E-13</c:v>
                </c:pt>
                <c:pt idx="6798">
                  <c:v>4.6787341205389424E-13</c:v>
                </c:pt>
                <c:pt idx="6799">
                  <c:v>4.6867369899164025E-13</c:v>
                </c:pt>
                <c:pt idx="6800">
                  <c:v>4.6948553403343822E-13</c:v>
                </c:pt>
                <c:pt idx="6801">
                  <c:v>4.7030896539784759E-13</c:v>
                </c:pt>
                <c:pt idx="6802">
                  <c:v>4.7114403698144021E-13</c:v>
                </c:pt>
                <c:pt idx="6803">
                  <c:v>4.7199078804905985E-13</c:v>
                </c:pt>
                <c:pt idx="6804">
                  <c:v>4.728492529112633E-13</c:v>
                </c:pt>
                <c:pt idx="6805">
                  <c:v>4.7371946058871722E-13</c:v>
                </c:pt>
                <c:pt idx="6806">
                  <c:v>4.7460143446327945E-13</c:v>
                </c:pt>
                <c:pt idx="6807">
                  <c:v>4.7549519191555119E-13</c:v>
                </c:pt>
                <c:pt idx="6808">
                  <c:v>4.764007439487058E-13</c:v>
                </c:pt>
                <c:pt idx="6809">
                  <c:v>4.7731809479839825E-13</c:v>
                </c:pt>
                <c:pt idx="6810">
                  <c:v>4.7824724152864254E-13</c:v>
                </c:pt>
                <c:pt idx="6811">
                  <c:v>4.7918817361351994E-13</c:v>
                </c:pt>
                <c:pt idx="6812">
                  <c:v>4.8014087250467489E-13</c:v>
                </c:pt>
                <c:pt idx="6813">
                  <c:v>4.8110531118454016E-13</c:v>
                </c:pt>
                <c:pt idx="6814">
                  <c:v>4.8208145370535094E-13</c:v>
                </c:pt>
                <c:pt idx="6815">
                  <c:v>4.8306925471399472E-13</c:v>
                </c:pt>
                <c:pt idx="6816">
                  <c:v>4.8406865896282082E-13</c:v>
                </c:pt>
                <c:pt idx="6817">
                  <c:v>4.8507960080664949E-13</c:v>
                </c:pt>
                <c:pt idx="6818">
                  <c:v>4.861020036861895E-13</c:v>
                </c:pt>
                <c:pt idx="6819">
                  <c:v>4.8713577959824863E-13</c:v>
                </c:pt>
                <c:pt idx="6820">
                  <c:v>4.8818082855312536E-13</c:v>
                </c:pt>
                <c:pt idx="6821">
                  <c:v>4.8923703801972534E-13</c:v>
                </c:pt>
                <c:pt idx="6822">
                  <c:v>4.9030428235897191E-13</c:v>
                </c:pt>
                <c:pt idx="6823">
                  <c:v>4.9138242224624189E-13</c:v>
                </c:pt>
                <c:pt idx="6824">
                  <c:v>4.924713040836408E-13</c:v>
                </c:pt>
                <c:pt idx="6825">
                  <c:v>4.9357075940303359E-13</c:v>
                </c:pt>
                <c:pt idx="6826">
                  <c:v>4.946806042609064E-13</c:v>
                </c:pt>
                <c:pt idx="6827">
                  <c:v>4.9580063862624198E-13</c:v>
                </c:pt>
                <c:pt idx="6828">
                  <c:v>4.9693064576272758E-13</c:v>
                </c:pt>
                <c:pt idx="6829">
                  <c:v>4.9807039160677568E-13</c:v>
                </c:pt>
                <c:pt idx="6830">
                  <c:v>4.9921962414299439E-13</c:v>
                </c:pt>
                <c:pt idx="6831">
                  <c:v>5.0037807277887095E-13</c:v>
                </c:pt>
                <c:pt idx="6832">
                  <c:v>5.0154544772065588E-13</c:v>
                </c:pt>
                <c:pt idx="6833">
                  <c:v>5.0272143935255431E-13</c:v>
                </c:pt>
                <c:pt idx="6834">
                  <c:v>5.0390571762153892E-13</c:v>
                </c:pt>
                <c:pt idx="6835">
                  <c:v>5.0509793143030372E-13</c:v>
                </c:pt>
                <c:pt idx="6836">
                  <c:v>5.0629770804100533E-13</c:v>
                </c:pt>
                <c:pt idx="6837">
                  <c:v>5.0750465249271955E-13</c:v>
                </c:pt>
                <c:pt idx="6838">
                  <c:v>5.0871834703563988E-13</c:v>
                </c:pt>
                <c:pt idx="6839">
                  <c:v>5.0993835058534721E-13</c:v>
                </c:pt>
                <c:pt idx="6840">
                  <c:v>5.1116419820057452E-13</c:v>
                </c:pt>
                <c:pt idx="6841">
                  <c:v>5.1239540058817417E-13</c:v>
                </c:pt>
                <c:pt idx="6842">
                  <c:v>5.1363144363914046E-13</c:v>
                </c:pt>
                <c:pt idx="6843">
                  <c:v>5.1487178799972526E-13</c:v>
                </c:pt>
                <c:pt idx="6844">
                  <c:v>5.1611586868192054E-13</c:v>
                </c:pt>
                <c:pt idx="6845">
                  <c:v>5.1736309471766742E-13</c:v>
                </c:pt>
                <c:pt idx="6846">
                  <c:v>5.1861284886141E-13</c:v>
                </c:pt>
                <c:pt idx="6847">
                  <c:v>5.198644873456633E-13</c:v>
                </c:pt>
                <c:pt idx="6848">
                  <c:v>5.2111733969448652E-13</c:v>
                </c:pt>
                <c:pt idx="6849">
                  <c:v>5.2237070859976489E-13</c:v>
                </c:pt>
                <c:pt idx="6850">
                  <c:v>5.2362386986537839E-13</c:v>
                </c:pt>
                <c:pt idx="6851">
                  <c:v>5.2487607242434187E-13</c:v>
                </c:pt>
                <c:pt idx="6852">
                  <c:v>5.2612653843402557E-13</c:v>
                </c:pt>
                <c:pt idx="6853">
                  <c:v>5.2737446345460839E-13</c:v>
                </c:pt>
                <c:pt idx="6854">
                  <c:v>5.2861901671581026E-13</c:v>
                </c:pt>
                <c:pt idx="6855">
                  <c:v>5.2985934147692964E-13</c:v>
                </c:pt>
                <c:pt idx="6856">
                  <c:v>5.3109455548502537E-13</c:v>
                </c:pt>
                <c:pt idx="6857">
                  <c:v>5.3232375153597619E-13</c:v>
                </c:pt>
                <c:pt idx="6858">
                  <c:v>5.3354599814285633E-13</c:v>
                </c:pt>
                <c:pt idx="6859">
                  <c:v>5.34760340315844E-13</c:v>
                </c:pt>
                <c:pt idx="6860">
                  <c:v>5.3596580045752881E-13</c:v>
                </c:pt>
                <c:pt idx="6861">
                  <c:v>5.3716137937707538E-13</c:v>
                </c:pt>
                <c:pt idx="6862">
                  <c:v>5.3834605742627988E-13</c:v>
                </c:pt>
                <c:pt idx="6863">
                  <c:v>5.3951879576002629E-13</c:v>
                </c:pt>
                <c:pt idx="6864">
                  <c:v>5.4067853772308556E-13</c:v>
                </c:pt>
                <c:pt idx="6865">
                  <c:v>5.4182421036453875E-13</c:v>
                </c:pt>
                <c:pt idx="6866">
                  <c:v>5.429547260804739E-13</c:v>
                </c:pt>
                <c:pt idx="6867">
                  <c:v>5.4406898438477142E-13</c:v>
                </c:pt>
                <c:pt idx="6868">
                  <c:v>5.4516587380703191E-13</c:v>
                </c:pt>
                <c:pt idx="6869">
                  <c:v>5.4624427391583728E-13</c:v>
                </c:pt>
                <c:pt idx="6870">
                  <c:v>5.4730305746458987E-13</c:v>
                </c:pt>
                <c:pt idx="6871">
                  <c:v>5.4834109265625881E-13</c:v>
                </c:pt>
                <c:pt idx="6872">
                  <c:v>5.4935724552233E-13</c:v>
                </c:pt>
                <c:pt idx="6873">
                  <c:v>5.5035038241027933E-13</c:v>
                </c:pt>
                <c:pt idx="6874">
                  <c:v>5.513193725728092E-13</c:v>
                </c:pt>
                <c:pt idx="6875">
                  <c:v>5.522630908510601E-13</c:v>
                </c:pt>
                <c:pt idx="6876">
                  <c:v>5.5318042044296024E-13</c:v>
                </c:pt>
                <c:pt idx="6877">
                  <c:v>5.5407025574680926E-13</c:v>
                </c:pt>
                <c:pt idx="6878">
                  <c:v>5.5493150526923329E-13</c:v>
                </c:pt>
                <c:pt idx="6879">
                  <c:v>5.5576309458559753E-13</c:v>
                </c:pt>
                <c:pt idx="6880">
                  <c:v>5.5656396934011438E-13</c:v>
                </c:pt>
                <c:pt idx="6881">
                  <c:v>5.5733309827193557E-13</c:v>
                </c:pt>
                <c:pt idx="6882">
                  <c:v>5.5806947625282478E-13</c:v>
                </c:pt>
                <c:pt idx="6883">
                  <c:v>5.5877212732121134E-13</c:v>
                </c:pt>
                <c:pt idx="6884">
                  <c:v>5.5944010769690938E-13</c:v>
                </c:pt>
                <c:pt idx="6885">
                  <c:v>5.600725087602607E-13</c:v>
                </c:pt>
                <c:pt idx="6886">
                  <c:v>5.6066845997911629E-13</c:v>
                </c:pt>
                <c:pt idx="6887">
                  <c:v>5.6122713176687518E-13</c:v>
                </c:pt>
                <c:pt idx="6888">
                  <c:v>5.6174773825467721E-13</c:v>
                </c:pt>
                <c:pt idx="6889">
                  <c:v>5.622295399609783E-13</c:v>
                </c:pt>
                <c:pt idx="6890">
                  <c:v>5.6267184634192574E-13</c:v>
                </c:pt>
                <c:pt idx="6891">
                  <c:v>5.6307401820638405E-13</c:v>
                </c:pt>
                <c:pt idx="6892">
                  <c:v>5.6343546997997151E-13</c:v>
                </c:pt>
                <c:pt idx="6893">
                  <c:v>5.6375567180324353E-13</c:v>
                </c:pt>
                <c:pt idx="6894">
                  <c:v>5.6403415144995042E-13</c:v>
                </c:pt>
                <c:pt idx="6895">
                  <c:v>5.6427049605239197E-13</c:v>
                </c:pt>
                <c:pt idx="6896">
                  <c:v>5.6446435362201346E-13</c:v>
                </c:pt>
                <c:pt idx="6897">
                  <c:v>5.6461543435466982E-13</c:v>
                </c:pt>
                <c:pt idx="6898">
                  <c:v>5.6472351171144156E-13</c:v>
                </c:pt>
                <c:pt idx="6899">
                  <c:v>5.6478842326734233E-13</c:v>
                </c:pt>
                <c:pt idx="6900">
                  <c:v>5.648100713219166E-13</c:v>
                </c:pt>
                <c:pt idx="6901">
                  <c:v>5.6478842326734284E-13</c:v>
                </c:pt>
                <c:pt idx="6902">
                  <c:v>5.6472351171144267E-13</c:v>
                </c:pt>
                <c:pt idx="6903">
                  <c:v>5.6461543435467123E-13</c:v>
                </c:pt>
                <c:pt idx="6904">
                  <c:v>5.6446435362201558E-13</c:v>
                </c:pt>
                <c:pt idx="6905">
                  <c:v>5.6427049605239479E-13</c:v>
                </c:pt>
                <c:pt idx="6906">
                  <c:v>5.6403415144995395E-13</c:v>
                </c:pt>
                <c:pt idx="6907">
                  <c:v>5.6375567180324757E-13</c:v>
                </c:pt>
                <c:pt idx="6908">
                  <c:v>5.6343546997997555E-13</c:v>
                </c:pt>
                <c:pt idx="6909">
                  <c:v>5.630740182063889E-13</c:v>
                </c:pt>
                <c:pt idx="6910">
                  <c:v>5.6267184634193109E-13</c:v>
                </c:pt>
                <c:pt idx="6911">
                  <c:v>5.6222953996098425E-13</c:v>
                </c:pt>
                <c:pt idx="6912">
                  <c:v>5.6174773825468398E-13</c:v>
                </c:pt>
                <c:pt idx="6913">
                  <c:v>5.6122713176688184E-13</c:v>
                </c:pt>
                <c:pt idx="6914">
                  <c:v>5.6066845997912336E-13</c:v>
                </c:pt>
                <c:pt idx="6915">
                  <c:v>5.6007250876026858E-13</c:v>
                </c:pt>
                <c:pt idx="6916">
                  <c:v>5.5944010769691787E-13</c:v>
                </c:pt>
                <c:pt idx="6917">
                  <c:v>5.5877212732122002E-13</c:v>
                </c:pt>
                <c:pt idx="6918">
                  <c:v>5.5806947625283407E-13</c:v>
                </c:pt>
                <c:pt idx="6919">
                  <c:v>5.5733309827194466E-13</c:v>
                </c:pt>
                <c:pt idx="6920">
                  <c:v>5.5656396934012417E-13</c:v>
                </c:pt>
                <c:pt idx="6921">
                  <c:v>5.5576309458560793E-13</c:v>
                </c:pt>
                <c:pt idx="6922">
                  <c:v>5.549315052692439E-13</c:v>
                </c:pt>
                <c:pt idx="6923">
                  <c:v>5.5407025574682037E-13</c:v>
                </c:pt>
                <c:pt idx="6924">
                  <c:v>5.5318042044297155E-13</c:v>
                </c:pt>
                <c:pt idx="6925">
                  <c:v>5.5226309085107171E-13</c:v>
                </c:pt>
                <c:pt idx="6926">
                  <c:v>5.5131937257282101E-13</c:v>
                </c:pt>
                <c:pt idx="6927">
                  <c:v>5.5035038241029145E-13</c:v>
                </c:pt>
                <c:pt idx="6928">
                  <c:v>5.4935724552234232E-13</c:v>
                </c:pt>
                <c:pt idx="6929">
                  <c:v>5.4834109265627123E-13</c:v>
                </c:pt>
                <c:pt idx="6930">
                  <c:v>5.473030574646029E-13</c:v>
                </c:pt>
                <c:pt idx="6931">
                  <c:v>5.462442739158502E-13</c:v>
                </c:pt>
                <c:pt idx="6932">
                  <c:v>5.4516587380704534E-13</c:v>
                </c:pt>
                <c:pt idx="6933">
                  <c:v>5.4406898438478545E-13</c:v>
                </c:pt>
                <c:pt idx="6934">
                  <c:v>5.4295472608048774E-13</c:v>
                </c:pt>
                <c:pt idx="6935">
                  <c:v>5.4182421036455309E-13</c:v>
                </c:pt>
                <c:pt idx="6936">
                  <c:v>5.406785377230996E-13</c:v>
                </c:pt>
                <c:pt idx="6937">
                  <c:v>5.3951879576004063E-13</c:v>
                </c:pt>
                <c:pt idx="6938">
                  <c:v>5.3834605742629432E-13</c:v>
                </c:pt>
                <c:pt idx="6939">
                  <c:v>5.3716137937709022E-13</c:v>
                </c:pt>
                <c:pt idx="6940">
                  <c:v>5.3596580045754406E-13</c:v>
                </c:pt>
                <c:pt idx="6941">
                  <c:v>5.3476034031585885E-13</c:v>
                </c:pt>
                <c:pt idx="6942">
                  <c:v>5.3354599814287158E-13</c:v>
                </c:pt>
                <c:pt idx="6943">
                  <c:v>5.3232375153599124E-13</c:v>
                </c:pt>
                <c:pt idx="6944">
                  <c:v>5.3109455548504051E-13</c:v>
                </c:pt>
                <c:pt idx="6945">
                  <c:v>5.2985934147694549E-13</c:v>
                </c:pt>
                <c:pt idx="6946">
                  <c:v>5.2861901671582551E-13</c:v>
                </c:pt>
                <c:pt idx="6947">
                  <c:v>5.2737446345462373E-13</c:v>
                </c:pt>
                <c:pt idx="6948">
                  <c:v>5.2612653843404102E-13</c:v>
                </c:pt>
                <c:pt idx="6949">
                  <c:v>5.2487607242435752E-13</c:v>
                </c:pt>
                <c:pt idx="6950">
                  <c:v>5.2362386986539374E-13</c:v>
                </c:pt>
                <c:pt idx="6951">
                  <c:v>5.2237070859978003E-13</c:v>
                </c:pt>
                <c:pt idx="6952">
                  <c:v>5.2111733969450187E-13</c:v>
                </c:pt>
                <c:pt idx="6953">
                  <c:v>5.1986448734567844E-13</c:v>
                </c:pt>
                <c:pt idx="6954">
                  <c:v>5.1861284886142524E-13</c:v>
                </c:pt>
                <c:pt idx="6955">
                  <c:v>5.1736309471768307E-13</c:v>
                </c:pt>
                <c:pt idx="6956">
                  <c:v>5.1611586868193619E-13</c:v>
                </c:pt>
                <c:pt idx="6957">
                  <c:v>5.1487178799974041E-13</c:v>
                </c:pt>
                <c:pt idx="6958">
                  <c:v>5.1363144363915581E-13</c:v>
                </c:pt>
                <c:pt idx="6959">
                  <c:v>5.1239540058818942E-13</c:v>
                </c:pt>
                <c:pt idx="6960">
                  <c:v>5.1116419820059007E-13</c:v>
                </c:pt>
                <c:pt idx="6961">
                  <c:v>5.0993835058536388E-13</c:v>
                </c:pt>
                <c:pt idx="6962">
                  <c:v>5.0871834703565503E-13</c:v>
                </c:pt>
                <c:pt idx="6963">
                  <c:v>5.0750465249273469E-13</c:v>
                </c:pt>
                <c:pt idx="6964">
                  <c:v>5.0629770804102057E-13</c:v>
                </c:pt>
                <c:pt idx="6965">
                  <c:v>5.0509793143031897E-13</c:v>
                </c:pt>
                <c:pt idx="6966">
                  <c:v>5.0390571762155396E-13</c:v>
                </c:pt>
                <c:pt idx="6967">
                  <c:v>5.0272143935256915E-13</c:v>
                </c:pt>
                <c:pt idx="6968">
                  <c:v>5.0154544772067032E-13</c:v>
                </c:pt>
                <c:pt idx="6969">
                  <c:v>5.0037807277888559E-13</c:v>
                </c:pt>
                <c:pt idx="6970">
                  <c:v>4.9921962414300873E-13</c:v>
                </c:pt>
                <c:pt idx="6971">
                  <c:v>4.9807039160679012E-13</c:v>
                </c:pt>
                <c:pt idx="6972">
                  <c:v>4.9693064576274142E-13</c:v>
                </c:pt>
                <c:pt idx="6973">
                  <c:v>4.9580063862625591E-13</c:v>
                </c:pt>
                <c:pt idx="6974">
                  <c:v>4.9468060426092034E-13</c:v>
                </c:pt>
                <c:pt idx="6975">
                  <c:v>4.9357075940304671E-13</c:v>
                </c:pt>
                <c:pt idx="6976">
                  <c:v>4.9247130408365443E-13</c:v>
                </c:pt>
                <c:pt idx="6977">
                  <c:v>4.9138242224625542E-13</c:v>
                </c:pt>
                <c:pt idx="6978">
                  <c:v>4.9030428235898534E-13</c:v>
                </c:pt>
                <c:pt idx="6979">
                  <c:v>4.8923703801973928E-13</c:v>
                </c:pt>
                <c:pt idx="6980">
                  <c:v>4.8818082855313869E-13</c:v>
                </c:pt>
                <c:pt idx="6981">
                  <c:v>4.8713577959826185E-13</c:v>
                </c:pt>
                <c:pt idx="6982">
                  <c:v>4.8610200368620212E-13</c:v>
                </c:pt>
                <c:pt idx="6983">
                  <c:v>4.8507960080666241E-13</c:v>
                </c:pt>
                <c:pt idx="6984">
                  <c:v>4.8406865896283354E-13</c:v>
                </c:pt>
                <c:pt idx="6985">
                  <c:v>4.8306925471400725E-13</c:v>
                </c:pt>
                <c:pt idx="6986">
                  <c:v>4.8208145370536376E-13</c:v>
                </c:pt>
                <c:pt idx="6987">
                  <c:v>4.8110531118455198E-13</c:v>
                </c:pt>
                <c:pt idx="6988">
                  <c:v>4.8014087250468701E-13</c:v>
                </c:pt>
                <c:pt idx="6989">
                  <c:v>4.7918817361353196E-13</c:v>
                </c:pt>
                <c:pt idx="6990">
                  <c:v>4.7824724152865466E-13</c:v>
                </c:pt>
                <c:pt idx="6991">
                  <c:v>4.7731809479840987E-13</c:v>
                </c:pt>
                <c:pt idx="6992">
                  <c:v>4.7640074394871752E-13</c:v>
                </c:pt>
                <c:pt idx="6993">
                  <c:v>4.754951919155625E-13</c:v>
                </c:pt>
                <c:pt idx="6994">
                  <c:v>4.7460143446329066E-13</c:v>
                </c:pt>
                <c:pt idx="6995">
                  <c:v>4.7371946058872792E-13</c:v>
                </c:pt>
                <c:pt idx="6996">
                  <c:v>4.728492529112739E-13</c:v>
                </c:pt>
                <c:pt idx="6997">
                  <c:v>4.7199078804907056E-13</c:v>
                </c:pt>
                <c:pt idx="6998">
                  <c:v>4.7114403698145061E-13</c:v>
                </c:pt>
                <c:pt idx="6999">
                  <c:v>4.7030896539785799E-13</c:v>
                </c:pt>
                <c:pt idx="7000">
                  <c:v>4.6948553403344822E-13</c:v>
                </c:pt>
                <c:pt idx="7001">
                  <c:v>4.6867369899164995E-13</c:v>
                </c:pt>
                <c:pt idx="7002">
                  <c:v>4.6787341205390434E-13</c:v>
                </c:pt>
                <c:pt idx="7003">
                  <c:v>4.6708462097690602E-13</c:v>
                </c:pt>
                <c:pt idx="7004">
                  <c:v>4.6630726977760207E-13</c:v>
                </c:pt>
                <c:pt idx="7005">
                  <c:v>4.6554129900627113E-13</c:v>
                </c:pt>
                <c:pt idx="7006">
                  <c:v>4.6478664600797887E-13</c:v>
                </c:pt>
                <c:pt idx="7007">
                  <c:v>4.6404324517273577E-13</c:v>
                </c:pt>
                <c:pt idx="7008">
                  <c:v>4.633110281746727E-13</c:v>
                </c:pt>
                <c:pt idx="7009">
                  <c:v>4.6258992420055812E-13</c:v>
                </c:pt>
                <c:pt idx="7010">
                  <c:v>4.6187986016798607E-13</c:v>
                </c:pt>
                <c:pt idx="7011">
                  <c:v>4.6118076093355317E-13</c:v>
                </c:pt>
                <c:pt idx="7012">
                  <c:v>4.6049254949136818E-13</c:v>
                </c:pt>
                <c:pt idx="7013">
                  <c:v>4.5981514716218857E-13</c:v>
                </c:pt>
                <c:pt idx="7014">
                  <c:v>4.5914847377354101E-13</c:v>
                </c:pt>
                <c:pt idx="7015">
                  <c:v>4.5849244783111183E-13</c:v>
                </c:pt>
                <c:pt idx="7016">
                  <c:v>4.5784698668173883E-13</c:v>
                </c:pt>
                <c:pt idx="7017">
                  <c:v>4.5721200666831395E-13</c:v>
                </c:pt>
                <c:pt idx="7018">
                  <c:v>4.5658742327688848E-13</c:v>
                </c:pt>
                <c:pt idx="7019">
                  <c:v>4.5597315127629872E-13</c:v>
                </c:pt>
                <c:pt idx="7020">
                  <c:v>4.5536910485057539E-13</c:v>
                </c:pt>
                <c:pt idx="7021">
                  <c:v>4.5477519772445851E-13</c:v>
                </c:pt>
                <c:pt idx="7022">
                  <c:v>4.5419134328226231E-13</c:v>
                </c:pt>
                <c:pt idx="7023">
                  <c:v>4.5361745468038322E-13</c:v>
                </c:pt>
                <c:pt idx="7024">
                  <c:v>4.5305344495371641E-13</c:v>
                </c:pt>
                <c:pt idx="7025">
                  <c:v>4.5249922711621876E-13</c:v>
                </c:pt>
                <c:pt idx="7026">
                  <c:v>4.5195471425589492E-13</c:v>
                </c:pt>
                <c:pt idx="7027">
                  <c:v>4.5141981962442538E-13</c:v>
                </c:pt>
                <c:pt idx="7028">
                  <c:v>4.508944567216944E-13</c:v>
                </c:pt>
                <c:pt idx="7029">
                  <c:v>4.5037853937542838E-13</c:v>
                </c:pt>
                <c:pt idx="7030">
                  <c:v>4.4987198181616622E-13</c:v>
                </c:pt>
                <c:pt idx="7031">
                  <c:v>4.4937469874779645E-13</c:v>
                </c:pt>
                <c:pt idx="7032">
                  <c:v>4.4888660541383705E-13</c:v>
                </c:pt>
                <c:pt idx="7033">
                  <c:v>4.4840761765967866E-13</c:v>
                </c:pt>
                <c:pt idx="7034">
                  <c:v>4.4793765199097624E-13</c:v>
                </c:pt>
                <c:pt idx="7035">
                  <c:v>4.474766256283704E-13</c:v>
                </c:pt>
                <c:pt idx="7036">
                  <c:v>4.4702445655872486E-13</c:v>
                </c:pt>
                <c:pt idx="7037">
                  <c:v>4.4658106358304504E-13</c:v>
                </c:pt>
                <c:pt idx="7038">
                  <c:v>4.4614636636124829E-13</c:v>
                </c:pt>
                <c:pt idx="7039">
                  <c:v>4.4572028545393443E-13</c:v>
                </c:pt>
                <c:pt idx="7040">
                  <c:v>4.4530274236132592E-13</c:v>
                </c:pt>
                <c:pt idx="7041">
                  <c:v>4.4489365955950508E-13</c:v>
                </c:pt>
                <c:pt idx="7042">
                  <c:v>4.4449296053410925E-13</c:v>
                </c:pt>
                <c:pt idx="7043">
                  <c:v>4.4410056981159193E-13</c:v>
                </c:pt>
                <c:pt idx="7044">
                  <c:v>4.4371641298821473E-13</c:v>
                </c:pt>
                <c:pt idx="7045">
                  <c:v>4.4334041675685495E-13</c:v>
                </c:pt>
                <c:pt idx="7046">
                  <c:v>4.4297250893178524E-13</c:v>
                </c:pt>
                <c:pt idx="7047">
                  <c:v>4.4261261847150501E-13</c:v>
                </c:pt>
                <c:pt idx="7048">
                  <c:v>4.4226067549976054E-13</c:v>
                </c:pt>
                <c:pt idx="7049">
                  <c:v>4.419166113248396E-13</c:v>
                </c:pt>
                <c:pt idx="7050">
                  <c:v>4.4158035845724536E-13</c:v>
                </c:pt>
                <c:pt idx="7051">
                  <c:v>4.412518506258502E-13</c:v>
                </c:pt>
                <c:pt idx="7052">
                  <c:v>4.4093102279261543E-13</c:v>
                </c:pt>
                <c:pt idx="7053">
                  <c:v>4.4061781116595679E-13</c:v>
                </c:pt>
                <c:pt idx="7054">
                  <c:v>4.4031215321285396E-13</c:v>
                </c:pt>
                <c:pt idx="7055">
                  <c:v>4.4001398766977523E-13</c:v>
                </c:pt>
                <c:pt idx="7056">
                  <c:v>4.3972325455249021E-13</c:v>
                </c:pt>
                <c:pt idx="7057">
                  <c:v>4.3943989516484047E-13</c:v>
                </c:pt>
                <c:pt idx="7058">
                  <c:v>4.3916385210655469E-13</c:v>
                </c:pt>
                <c:pt idx="7059">
                  <c:v>4.3889506928014599E-13</c:v>
                </c:pt>
                <c:pt idx="7060">
                  <c:v>4.3863349189698054E-13</c:v>
                </c:pt>
                <c:pt idx="7061">
                  <c:v>4.3837906648255679E-13</c:v>
                </c:pt>
                <c:pt idx="7062">
                  <c:v>4.381317408810624E-13</c:v>
                </c:pt>
                <c:pt idx="7063">
                  <c:v>4.3789146425925994E-13</c:v>
                </c:pt>
                <c:pt idx="7064">
                  <c:v>4.3765818710975562E-13</c:v>
                </c:pt>
                <c:pt idx="7065">
                  <c:v>4.3743186125368853E-13</c:v>
                </c:pt>
                <c:pt idx="7066">
                  <c:v>4.3721243984290104E-13</c:v>
                </c:pt>
                <c:pt idx="7067">
                  <c:v>4.3699987736162754E-13</c:v>
                </c:pt>
                <c:pt idx="7068">
                  <c:v>4.3679412962773874E-13</c:v>
                </c:pt>
                <c:pt idx="7069">
                  <c:v>4.3659515379359176E-13</c:v>
                </c:pt>
                <c:pt idx="7070">
                  <c:v>4.3640290834651274E-13</c:v>
                </c:pt>
                <c:pt idx="7071">
                  <c:v>4.3621735310894957E-13</c:v>
                </c:pt>
                <c:pt idx="7072">
                  <c:v>4.3603844923834381E-13</c:v>
                </c:pt>
                <c:pt idx="7073">
                  <c:v>4.3586615922672232E-13</c:v>
                </c:pt>
                <c:pt idx="7074">
                  <c:v>4.3570044690007266E-13</c:v>
                </c:pt>
                <c:pt idx="7075">
                  <c:v>4.3554127741750972E-13</c:v>
                </c:pt>
                <c:pt idx="7076">
                  <c:v>4.3538861727026242E-13</c:v>
                </c:pt>
                <c:pt idx="7077">
                  <c:v>4.3524243428051477E-13</c:v>
                </c:pt>
                <c:pt idx="7078">
                  <c:v>4.3510269760012173E-13</c:v>
                </c:pt>
                <c:pt idx="7079">
                  <c:v>4.3496937770921442E-13</c:v>
                </c:pt>
                <c:pt idx="7080">
                  <c:v>4.3484244641472477E-13</c:v>
                </c:pt>
                <c:pt idx="7081">
                  <c:v>4.3472187684885546E-13</c:v>
                </c:pt>
                <c:pt idx="7082">
                  <c:v>4.3460764346749304E-13</c:v>
                </c:pt>
                <c:pt idx="7083">
                  <c:v>4.3449972204859964E-13</c:v>
                </c:pt>
                <c:pt idx="7084">
                  <c:v>4.3439808969060434E-13</c:v>
                </c:pt>
                <c:pt idx="7085">
                  <c:v>4.3430272481078035E-13</c:v>
                </c:pt>
                <c:pt idx="7086">
                  <c:v>4.3421360714365933E-13</c:v>
                </c:pt>
                <c:pt idx="7087">
                  <c:v>4.3413071773947423E-13</c:v>
                </c:pt>
                <c:pt idx="7088">
                  <c:v>4.3405403896263724E-13</c:v>
                </c:pt>
                <c:pt idx="7089">
                  <c:v>4.3398355449029312E-13</c:v>
                </c:pt>
                <c:pt idx="7090">
                  <c:v>4.3391924931092417E-13</c:v>
                </c:pt>
                <c:pt idx="7091">
                  <c:v>4.3386110972303702E-13</c:v>
                </c:pt>
                <c:pt idx="7092">
                  <c:v>4.3380912333393985E-13</c:v>
                </c:pt>
                <c:pt idx="7093">
                  <c:v>4.3376327905860614E-13</c:v>
                </c:pt>
                <c:pt idx="7094">
                  <c:v>4.3372356711864159E-13</c:v>
                </c:pt>
                <c:pt idx="7095">
                  <c:v>4.3368997904136338E-13</c:v>
                </c:pt>
                <c:pt idx="7096">
                  <c:v>4.3366250765897543E-13</c:v>
                </c:pt>
                <c:pt idx="7097">
                  <c:v>4.3364114710788796E-13</c:v>
                </c:pt>
                <c:pt idx="7098">
                  <c:v>4.3362589282812931E-13</c:v>
                </c:pt>
                <c:pt idx="7099">
                  <c:v>4.3361674156290246E-13</c:v>
                </c:pt>
                <c:pt idx="7100">
                  <c:v>4.3361369135825787E-13</c:v>
                </c:pt>
                <c:pt idx="7101">
                  <c:v>4.3361674156290246E-13</c:v>
                </c:pt>
                <c:pt idx="7102">
                  <c:v>4.3362589282812921E-13</c:v>
                </c:pt>
                <c:pt idx="7103">
                  <c:v>4.3364114710788761E-13</c:v>
                </c:pt>
                <c:pt idx="7104">
                  <c:v>4.3366250765897507E-13</c:v>
                </c:pt>
                <c:pt idx="7105">
                  <c:v>4.3368997904136292E-13</c:v>
                </c:pt>
                <c:pt idx="7106">
                  <c:v>4.3372356711864124E-13</c:v>
                </c:pt>
                <c:pt idx="7107">
                  <c:v>4.3376327905860558E-13</c:v>
                </c:pt>
                <c:pt idx="7108">
                  <c:v>4.3380912333393914E-13</c:v>
                </c:pt>
                <c:pt idx="7109">
                  <c:v>4.3386110972303621E-13</c:v>
                </c:pt>
                <c:pt idx="7110">
                  <c:v>4.3391924931092336E-13</c:v>
                </c:pt>
                <c:pt idx="7111">
                  <c:v>4.3398355449029206E-13</c:v>
                </c:pt>
                <c:pt idx="7112">
                  <c:v>4.3405403896263618E-13</c:v>
                </c:pt>
                <c:pt idx="7113">
                  <c:v>4.3413071773947317E-13</c:v>
                </c:pt>
                <c:pt idx="7114">
                  <c:v>4.3421360714365842E-13</c:v>
                </c:pt>
                <c:pt idx="7115">
                  <c:v>4.3430272481077909E-13</c:v>
                </c:pt>
                <c:pt idx="7116">
                  <c:v>4.3439808969060307E-13</c:v>
                </c:pt>
                <c:pt idx="7117">
                  <c:v>4.3449972204859838E-13</c:v>
                </c:pt>
                <c:pt idx="7118">
                  <c:v>4.3460764346749172E-13</c:v>
                </c:pt>
                <c:pt idx="7119">
                  <c:v>4.34721876848854E-13</c:v>
                </c:pt>
                <c:pt idx="7120">
                  <c:v>4.3484244641472336E-13</c:v>
                </c:pt>
                <c:pt idx="7121">
                  <c:v>4.3496937770921255E-13</c:v>
                </c:pt>
                <c:pt idx="7122">
                  <c:v>4.3510269760012006E-13</c:v>
                </c:pt>
                <c:pt idx="7123">
                  <c:v>4.3524243428051316E-13</c:v>
                </c:pt>
                <c:pt idx="7124">
                  <c:v>4.353886172702604E-13</c:v>
                </c:pt>
                <c:pt idx="7125">
                  <c:v>4.355412774175076E-13</c:v>
                </c:pt>
                <c:pt idx="7126">
                  <c:v>4.3570044690007044E-13</c:v>
                </c:pt>
                <c:pt idx="7127">
                  <c:v>4.3586615922672014E-13</c:v>
                </c:pt>
                <c:pt idx="7128">
                  <c:v>4.3603844923834133E-13</c:v>
                </c:pt>
                <c:pt idx="7129">
                  <c:v>4.3621735310894729E-13</c:v>
                </c:pt>
                <c:pt idx="7130">
                  <c:v>4.3640290834651006E-13</c:v>
                </c:pt>
                <c:pt idx="7131">
                  <c:v>4.3659515379358929E-13</c:v>
                </c:pt>
                <c:pt idx="7132">
                  <c:v>4.3679412962773631E-13</c:v>
                </c:pt>
                <c:pt idx="7133">
                  <c:v>4.3699987736162487E-13</c:v>
                </c:pt>
                <c:pt idx="7134">
                  <c:v>4.3721243984289831E-13</c:v>
                </c:pt>
                <c:pt idx="7135">
                  <c:v>4.374318612536856E-13</c:v>
                </c:pt>
                <c:pt idx="7136">
                  <c:v>4.376581871097528E-13</c:v>
                </c:pt>
                <c:pt idx="7137">
                  <c:v>4.3789146425925706E-13</c:v>
                </c:pt>
                <c:pt idx="7138">
                  <c:v>4.3813174088105912E-13</c:v>
                </c:pt>
                <c:pt idx="7139">
                  <c:v>4.3837906648255356E-13</c:v>
                </c:pt>
                <c:pt idx="7140">
                  <c:v>4.3863349189697741E-13</c:v>
                </c:pt>
                <c:pt idx="7141">
                  <c:v>4.3889506928014296E-13</c:v>
                </c:pt>
                <c:pt idx="7142">
                  <c:v>4.3916385210655116E-13</c:v>
                </c:pt>
                <c:pt idx="7143">
                  <c:v>4.3943989516483719E-13</c:v>
                </c:pt>
                <c:pt idx="7144">
                  <c:v>4.3972325455248703E-13</c:v>
                </c:pt>
                <c:pt idx="7145">
                  <c:v>4.4001398766977144E-13</c:v>
                </c:pt>
                <c:pt idx="7146">
                  <c:v>4.4031215321284952E-13</c:v>
                </c:pt>
                <c:pt idx="7147">
                  <c:v>4.406178111659527E-13</c:v>
                </c:pt>
                <c:pt idx="7148">
                  <c:v>4.4093102279261139E-13</c:v>
                </c:pt>
                <c:pt idx="7149">
                  <c:v>4.4125185062584601E-13</c:v>
                </c:pt>
                <c:pt idx="7150">
                  <c:v>4.4158035845724107E-13</c:v>
                </c:pt>
                <c:pt idx="7151">
                  <c:v>4.4191661132483551E-13</c:v>
                </c:pt>
                <c:pt idx="7152">
                  <c:v>4.4226067549975594E-13</c:v>
                </c:pt>
                <c:pt idx="7153">
                  <c:v>4.4261261847150046E-13</c:v>
                </c:pt>
                <c:pt idx="7154">
                  <c:v>4.4297250893178019E-13</c:v>
                </c:pt>
                <c:pt idx="7155">
                  <c:v>4.433404167568498E-13</c:v>
                </c:pt>
                <c:pt idx="7156">
                  <c:v>4.4371641298820978E-13</c:v>
                </c:pt>
                <c:pt idx="7157">
                  <c:v>4.4410056981158728E-13</c:v>
                </c:pt>
                <c:pt idx="7158">
                  <c:v>4.444929605341042E-13</c:v>
                </c:pt>
                <c:pt idx="7159">
                  <c:v>4.4489365955950013E-13</c:v>
                </c:pt>
                <c:pt idx="7160">
                  <c:v>4.4530274236132061E-13</c:v>
                </c:pt>
                <c:pt idx="7161">
                  <c:v>4.4572028545392883E-13</c:v>
                </c:pt>
                <c:pt idx="7162">
                  <c:v>4.4614636636124254E-13</c:v>
                </c:pt>
                <c:pt idx="7163">
                  <c:v>4.4658106358303954E-13</c:v>
                </c:pt>
                <c:pt idx="7164">
                  <c:v>4.4702445655871931E-13</c:v>
                </c:pt>
                <c:pt idx="7165">
                  <c:v>4.4747662562836479E-13</c:v>
                </c:pt>
                <c:pt idx="7166">
                  <c:v>4.4793765199097038E-13</c:v>
                </c:pt>
                <c:pt idx="7167">
                  <c:v>4.4840761765967245E-13</c:v>
                </c:pt>
                <c:pt idx="7168">
                  <c:v>4.4888660541383059E-13</c:v>
                </c:pt>
                <c:pt idx="7169">
                  <c:v>4.4937469874779024E-13</c:v>
                </c:pt>
                <c:pt idx="7170">
                  <c:v>4.4987198181615945E-13</c:v>
                </c:pt>
                <c:pt idx="7171">
                  <c:v>4.5037853937542162E-13</c:v>
                </c:pt>
                <c:pt idx="7172">
                  <c:v>4.5089445672168799E-13</c:v>
                </c:pt>
                <c:pt idx="7173">
                  <c:v>4.5141981962441872E-13</c:v>
                </c:pt>
                <c:pt idx="7174">
                  <c:v>4.5195471425588811E-13</c:v>
                </c:pt>
                <c:pt idx="7175">
                  <c:v>4.5249922711621149E-13</c:v>
                </c:pt>
                <c:pt idx="7176">
                  <c:v>4.5305344495370894E-13</c:v>
                </c:pt>
                <c:pt idx="7177">
                  <c:v>4.536174546803754E-13</c:v>
                </c:pt>
                <c:pt idx="7178">
                  <c:v>4.5419134328225463E-13</c:v>
                </c:pt>
                <c:pt idx="7179">
                  <c:v>4.5477519772445073E-13</c:v>
                </c:pt>
                <c:pt idx="7180">
                  <c:v>4.5536910485056802E-13</c:v>
                </c:pt>
                <c:pt idx="7181">
                  <c:v>4.5597315127629074E-13</c:v>
                </c:pt>
                <c:pt idx="7182">
                  <c:v>4.565874232768802E-13</c:v>
                </c:pt>
                <c:pt idx="7183">
                  <c:v>4.5721200666830557E-13</c:v>
                </c:pt>
                <c:pt idx="7184">
                  <c:v>4.5784698668173025E-13</c:v>
                </c:pt>
                <c:pt idx="7185">
                  <c:v>4.5849244783110355E-13</c:v>
                </c:pt>
                <c:pt idx="7186">
                  <c:v>4.5914847377353253E-13</c:v>
                </c:pt>
                <c:pt idx="7187">
                  <c:v>4.5981514716218008E-13</c:v>
                </c:pt>
                <c:pt idx="7188">
                  <c:v>4.60492549491359E-13</c:v>
                </c:pt>
                <c:pt idx="7189">
                  <c:v>4.6118076093354388E-13</c:v>
                </c:pt>
                <c:pt idx="7190">
                  <c:v>4.6187986016797688E-13</c:v>
                </c:pt>
                <c:pt idx="7191">
                  <c:v>4.6258992420054842E-13</c:v>
                </c:pt>
                <c:pt idx="7192">
                  <c:v>4.6331102817466381E-13</c:v>
                </c:pt>
                <c:pt idx="7193">
                  <c:v>4.6404324517272608E-13</c:v>
                </c:pt>
                <c:pt idx="7194">
                  <c:v>4.6478664600796928E-13</c:v>
                </c:pt>
                <c:pt idx="7195">
                  <c:v>4.6554129900626134E-13</c:v>
                </c:pt>
                <c:pt idx="7196">
                  <c:v>4.6630726977759258E-13</c:v>
                </c:pt>
                <c:pt idx="7197">
                  <c:v>4.6708462097689573E-13</c:v>
                </c:pt>
                <c:pt idx="7198">
                  <c:v>4.6787341205389404E-13</c:v>
                </c:pt>
                <c:pt idx="7199">
                  <c:v>4.6867369899163995E-13</c:v>
                </c:pt>
                <c:pt idx="7200">
                  <c:v>4.6948553403343782E-13</c:v>
                </c:pt>
                <c:pt idx="7201">
                  <c:v>4.7030896539784729E-13</c:v>
                </c:pt>
                <c:pt idx="7202">
                  <c:v>4.7114403698143991E-13</c:v>
                </c:pt>
                <c:pt idx="7203">
                  <c:v>4.7199078804905925E-13</c:v>
                </c:pt>
                <c:pt idx="7204">
                  <c:v>4.7284925291126289E-13</c:v>
                </c:pt>
                <c:pt idx="7205">
                  <c:v>4.7371946058871752E-13</c:v>
                </c:pt>
                <c:pt idx="7206">
                  <c:v>4.7460143446327895E-13</c:v>
                </c:pt>
                <c:pt idx="7207">
                  <c:v>4.7549519191555069E-13</c:v>
                </c:pt>
                <c:pt idx="7208">
                  <c:v>4.764007439487055E-13</c:v>
                </c:pt>
                <c:pt idx="7209">
                  <c:v>4.7731809479839785E-13</c:v>
                </c:pt>
                <c:pt idx="7210">
                  <c:v>4.7824724152864214E-13</c:v>
                </c:pt>
                <c:pt idx="7211">
                  <c:v>4.7918817361351954E-13</c:v>
                </c:pt>
                <c:pt idx="7212">
                  <c:v>4.8014087250467439E-13</c:v>
                </c:pt>
                <c:pt idx="7213">
                  <c:v>4.8110531118453935E-13</c:v>
                </c:pt>
                <c:pt idx="7214">
                  <c:v>4.8208145370535044E-13</c:v>
                </c:pt>
                <c:pt idx="7215">
                  <c:v>4.8306925471399442E-13</c:v>
                </c:pt>
                <c:pt idx="7216">
                  <c:v>4.8406865896282041E-13</c:v>
                </c:pt>
                <c:pt idx="7217">
                  <c:v>4.8507960080664909E-13</c:v>
                </c:pt>
                <c:pt idx="7218">
                  <c:v>4.86102003686189E-13</c:v>
                </c:pt>
                <c:pt idx="7219">
                  <c:v>4.8713577959824822E-13</c:v>
                </c:pt>
                <c:pt idx="7220">
                  <c:v>4.8818082855312496E-13</c:v>
                </c:pt>
                <c:pt idx="7221">
                  <c:v>4.8923703801972514E-13</c:v>
                </c:pt>
                <c:pt idx="7222">
                  <c:v>4.9030428235897141E-13</c:v>
                </c:pt>
                <c:pt idx="7223">
                  <c:v>4.9138242224624128E-13</c:v>
                </c:pt>
                <c:pt idx="7224">
                  <c:v>4.924713040836402E-13</c:v>
                </c:pt>
                <c:pt idx="7225">
                  <c:v>4.9357075940303278E-13</c:v>
                </c:pt>
                <c:pt idx="7226">
                  <c:v>4.94680604260906E-13</c:v>
                </c:pt>
                <c:pt idx="7227">
                  <c:v>4.9580063862624137E-13</c:v>
                </c:pt>
                <c:pt idx="7228">
                  <c:v>4.9693064576272708E-13</c:v>
                </c:pt>
                <c:pt idx="7229">
                  <c:v>4.9807039160677538E-13</c:v>
                </c:pt>
                <c:pt idx="7230">
                  <c:v>4.9921962414299388E-13</c:v>
                </c:pt>
                <c:pt idx="7231">
                  <c:v>5.0037807277887034E-13</c:v>
                </c:pt>
                <c:pt idx="7232">
                  <c:v>5.0154544772065547E-13</c:v>
                </c:pt>
                <c:pt idx="7233">
                  <c:v>5.0272143935255381E-13</c:v>
                </c:pt>
                <c:pt idx="7234">
                  <c:v>5.0390571762153851E-13</c:v>
                </c:pt>
                <c:pt idx="7235">
                  <c:v>5.0509793143030311E-13</c:v>
                </c:pt>
                <c:pt idx="7236">
                  <c:v>5.0629770804100472E-13</c:v>
                </c:pt>
                <c:pt idx="7237">
                  <c:v>5.0750465249271904E-13</c:v>
                </c:pt>
                <c:pt idx="7238">
                  <c:v>5.0871834703563948E-13</c:v>
                </c:pt>
                <c:pt idx="7239">
                  <c:v>5.0993835058534762E-13</c:v>
                </c:pt>
                <c:pt idx="7240">
                  <c:v>5.1116419820057401E-13</c:v>
                </c:pt>
                <c:pt idx="7241">
                  <c:v>5.1239540058817357E-13</c:v>
                </c:pt>
                <c:pt idx="7242">
                  <c:v>5.1363144363913985E-13</c:v>
                </c:pt>
                <c:pt idx="7243">
                  <c:v>5.1487178799972476E-13</c:v>
                </c:pt>
                <c:pt idx="7244">
                  <c:v>5.1611586868192013E-13</c:v>
                </c:pt>
                <c:pt idx="7245">
                  <c:v>5.1736309471766682E-13</c:v>
                </c:pt>
                <c:pt idx="7246">
                  <c:v>5.1861284886140939E-13</c:v>
                </c:pt>
                <c:pt idx="7247">
                  <c:v>5.1986448734566259E-13</c:v>
                </c:pt>
                <c:pt idx="7248">
                  <c:v>5.2111733969448713E-13</c:v>
                </c:pt>
                <c:pt idx="7249">
                  <c:v>5.2237070859976428E-13</c:v>
                </c:pt>
                <c:pt idx="7250">
                  <c:v>5.2362386986537789E-13</c:v>
                </c:pt>
                <c:pt idx="7251">
                  <c:v>5.2487607242434126E-13</c:v>
                </c:pt>
                <c:pt idx="7252">
                  <c:v>5.2612653843402486E-13</c:v>
                </c:pt>
                <c:pt idx="7253">
                  <c:v>5.2737446345460768E-13</c:v>
                </c:pt>
                <c:pt idx="7254">
                  <c:v>5.2861901671580956E-13</c:v>
                </c:pt>
                <c:pt idx="7255">
                  <c:v>5.2985934147692934E-13</c:v>
                </c:pt>
                <c:pt idx="7256">
                  <c:v>5.3109455548502496E-13</c:v>
                </c:pt>
                <c:pt idx="7257">
                  <c:v>5.323237515359766E-13</c:v>
                </c:pt>
                <c:pt idx="7258">
                  <c:v>5.3354599814285563E-13</c:v>
                </c:pt>
                <c:pt idx="7259">
                  <c:v>5.347603403158433E-13</c:v>
                </c:pt>
                <c:pt idx="7260">
                  <c:v>5.3596580045752841E-13</c:v>
                </c:pt>
                <c:pt idx="7261">
                  <c:v>5.3716137937707507E-13</c:v>
                </c:pt>
                <c:pt idx="7262">
                  <c:v>5.3834605742627938E-13</c:v>
                </c:pt>
                <c:pt idx="7263">
                  <c:v>5.3951879576002568E-13</c:v>
                </c:pt>
                <c:pt idx="7264">
                  <c:v>5.4067853772308516E-13</c:v>
                </c:pt>
                <c:pt idx="7265">
                  <c:v>5.4182421036453825E-13</c:v>
                </c:pt>
                <c:pt idx="7266">
                  <c:v>5.4295472608047431E-13</c:v>
                </c:pt>
                <c:pt idx="7267">
                  <c:v>5.4406898438477111E-13</c:v>
                </c:pt>
                <c:pt idx="7268">
                  <c:v>5.4516587380703141E-13</c:v>
                </c:pt>
                <c:pt idx="7269">
                  <c:v>5.4624427391583677E-13</c:v>
                </c:pt>
                <c:pt idx="7270">
                  <c:v>5.4730305746458937E-13</c:v>
                </c:pt>
                <c:pt idx="7271">
                  <c:v>5.483410926562584E-13</c:v>
                </c:pt>
                <c:pt idx="7272">
                  <c:v>5.493572455223295E-13</c:v>
                </c:pt>
                <c:pt idx="7273">
                  <c:v>5.5035038241027903E-13</c:v>
                </c:pt>
                <c:pt idx="7274">
                  <c:v>5.51319372572809E-13</c:v>
                </c:pt>
                <c:pt idx="7275">
                  <c:v>5.5226309085105959E-13</c:v>
                </c:pt>
                <c:pt idx="7276">
                  <c:v>5.5318042044295983E-13</c:v>
                </c:pt>
                <c:pt idx="7277">
                  <c:v>5.5407025574680886E-13</c:v>
                </c:pt>
                <c:pt idx="7278">
                  <c:v>5.5493150526923309E-13</c:v>
                </c:pt>
                <c:pt idx="7279">
                  <c:v>5.5576309458559713E-13</c:v>
                </c:pt>
                <c:pt idx="7280">
                  <c:v>5.5656396934011418E-13</c:v>
                </c:pt>
                <c:pt idx="7281">
                  <c:v>5.5733309827193527E-13</c:v>
                </c:pt>
                <c:pt idx="7282">
                  <c:v>5.5806947625282458E-13</c:v>
                </c:pt>
                <c:pt idx="7283">
                  <c:v>5.5877212732121094E-13</c:v>
                </c:pt>
                <c:pt idx="7284">
                  <c:v>5.5944010769690918E-13</c:v>
                </c:pt>
                <c:pt idx="7285">
                  <c:v>5.600725087602603E-13</c:v>
                </c:pt>
                <c:pt idx="7286">
                  <c:v>5.6066845997911598E-13</c:v>
                </c:pt>
                <c:pt idx="7287">
                  <c:v>5.6122713176687498E-13</c:v>
                </c:pt>
                <c:pt idx="7288">
                  <c:v>5.6174773825467721E-13</c:v>
                </c:pt>
                <c:pt idx="7289">
                  <c:v>5.622295399609783E-13</c:v>
                </c:pt>
                <c:pt idx="7290">
                  <c:v>5.6267184634192543E-13</c:v>
                </c:pt>
                <c:pt idx="7291">
                  <c:v>5.6307401820638385E-13</c:v>
                </c:pt>
                <c:pt idx="7292">
                  <c:v>5.6343546997997151E-13</c:v>
                </c:pt>
                <c:pt idx="7293">
                  <c:v>5.6375567180324343E-13</c:v>
                </c:pt>
                <c:pt idx="7294">
                  <c:v>5.6403415144995012E-13</c:v>
                </c:pt>
                <c:pt idx="7295">
                  <c:v>5.6427049605239186E-13</c:v>
                </c:pt>
                <c:pt idx="7296">
                  <c:v>5.6446435362201316E-13</c:v>
                </c:pt>
                <c:pt idx="7297">
                  <c:v>5.6461543435466972E-13</c:v>
                </c:pt>
                <c:pt idx="7298">
                  <c:v>5.6472351171144166E-13</c:v>
                </c:pt>
                <c:pt idx="7299">
                  <c:v>5.6478842326734233E-13</c:v>
                </c:pt>
                <c:pt idx="7300">
                  <c:v>5.648100713219166E-13</c:v>
                </c:pt>
                <c:pt idx="7301">
                  <c:v>5.6478842326734284E-13</c:v>
                </c:pt>
                <c:pt idx="7302">
                  <c:v>5.6472351171144267E-13</c:v>
                </c:pt>
                <c:pt idx="7303">
                  <c:v>5.6461543435467123E-13</c:v>
                </c:pt>
                <c:pt idx="7304">
                  <c:v>5.6446435362201558E-13</c:v>
                </c:pt>
                <c:pt idx="7305">
                  <c:v>5.6427049605239489E-13</c:v>
                </c:pt>
                <c:pt idx="7306">
                  <c:v>5.6403415144995416E-13</c:v>
                </c:pt>
                <c:pt idx="7307">
                  <c:v>5.6375567180324757E-13</c:v>
                </c:pt>
                <c:pt idx="7308">
                  <c:v>5.6343546997997555E-13</c:v>
                </c:pt>
                <c:pt idx="7309">
                  <c:v>5.630740182063891E-13</c:v>
                </c:pt>
                <c:pt idx="7310">
                  <c:v>5.6267184634193149E-13</c:v>
                </c:pt>
                <c:pt idx="7311">
                  <c:v>5.6222953996098466E-13</c:v>
                </c:pt>
                <c:pt idx="7312">
                  <c:v>5.6174773825468428E-13</c:v>
                </c:pt>
                <c:pt idx="7313">
                  <c:v>5.6122713176688204E-13</c:v>
                </c:pt>
                <c:pt idx="7314">
                  <c:v>5.6066845997912356E-13</c:v>
                </c:pt>
                <c:pt idx="7315">
                  <c:v>5.6007250876026909E-13</c:v>
                </c:pt>
                <c:pt idx="7316">
                  <c:v>5.5944010769691817E-13</c:v>
                </c:pt>
                <c:pt idx="7317">
                  <c:v>5.5877212732122033E-13</c:v>
                </c:pt>
                <c:pt idx="7318">
                  <c:v>5.5806947625283376E-13</c:v>
                </c:pt>
                <c:pt idx="7319">
                  <c:v>5.5733309827194506E-13</c:v>
                </c:pt>
                <c:pt idx="7320">
                  <c:v>5.5656396934012427E-13</c:v>
                </c:pt>
                <c:pt idx="7321">
                  <c:v>5.5576309458560824E-13</c:v>
                </c:pt>
                <c:pt idx="7322">
                  <c:v>5.549315052692443E-13</c:v>
                </c:pt>
                <c:pt idx="7323">
                  <c:v>5.5407025574682067E-13</c:v>
                </c:pt>
                <c:pt idx="7324">
                  <c:v>5.5318042044297195E-13</c:v>
                </c:pt>
                <c:pt idx="7325">
                  <c:v>5.5226309085107212E-13</c:v>
                </c:pt>
                <c:pt idx="7326">
                  <c:v>5.5131937257282142E-13</c:v>
                </c:pt>
                <c:pt idx="7327">
                  <c:v>5.5035038241029114E-13</c:v>
                </c:pt>
                <c:pt idx="7328">
                  <c:v>5.4935724552234272E-13</c:v>
                </c:pt>
                <c:pt idx="7329">
                  <c:v>5.4834109265627183E-13</c:v>
                </c:pt>
                <c:pt idx="7330">
                  <c:v>5.473030574646034E-13</c:v>
                </c:pt>
                <c:pt idx="7331">
                  <c:v>5.4624427391585091E-13</c:v>
                </c:pt>
                <c:pt idx="7332">
                  <c:v>5.4516587380704554E-13</c:v>
                </c:pt>
                <c:pt idx="7333">
                  <c:v>5.4406898438478596E-13</c:v>
                </c:pt>
                <c:pt idx="7334">
                  <c:v>5.4295472608048834E-13</c:v>
                </c:pt>
                <c:pt idx="7335">
                  <c:v>5.418242103645536E-13</c:v>
                </c:pt>
                <c:pt idx="7336">
                  <c:v>5.406785377231001E-13</c:v>
                </c:pt>
                <c:pt idx="7337">
                  <c:v>5.3951879576004123E-13</c:v>
                </c:pt>
                <c:pt idx="7338">
                  <c:v>5.3834605742629503E-13</c:v>
                </c:pt>
                <c:pt idx="7339">
                  <c:v>5.3716137937709073E-13</c:v>
                </c:pt>
                <c:pt idx="7340">
                  <c:v>5.3596580045754466E-13</c:v>
                </c:pt>
                <c:pt idx="7341">
                  <c:v>5.3476034031585945E-13</c:v>
                </c:pt>
                <c:pt idx="7342">
                  <c:v>5.3354599814287219E-13</c:v>
                </c:pt>
                <c:pt idx="7343">
                  <c:v>5.3232375153599174E-13</c:v>
                </c:pt>
                <c:pt idx="7344">
                  <c:v>5.3109455548504102E-13</c:v>
                </c:pt>
                <c:pt idx="7345">
                  <c:v>5.298593414769458E-13</c:v>
                </c:pt>
                <c:pt idx="7346">
                  <c:v>5.2861901671582612E-13</c:v>
                </c:pt>
                <c:pt idx="7347">
                  <c:v>5.2737446345462424E-13</c:v>
                </c:pt>
                <c:pt idx="7348">
                  <c:v>5.2612653843404142E-13</c:v>
                </c:pt>
                <c:pt idx="7349">
                  <c:v>5.2487607242435823E-13</c:v>
                </c:pt>
                <c:pt idx="7350">
                  <c:v>5.2362386986539455E-13</c:v>
                </c:pt>
                <c:pt idx="7351">
                  <c:v>5.2237070859978074E-13</c:v>
                </c:pt>
                <c:pt idx="7352">
                  <c:v>5.2111733969450237E-13</c:v>
                </c:pt>
                <c:pt idx="7353">
                  <c:v>5.1986448734567915E-13</c:v>
                </c:pt>
                <c:pt idx="7354">
                  <c:v>5.1861284886142575E-13</c:v>
                </c:pt>
                <c:pt idx="7355">
                  <c:v>5.1736309471768368E-13</c:v>
                </c:pt>
                <c:pt idx="7356">
                  <c:v>5.1611586868193699E-13</c:v>
                </c:pt>
                <c:pt idx="7357">
                  <c:v>5.1487178799974111E-13</c:v>
                </c:pt>
                <c:pt idx="7358">
                  <c:v>5.1363144363915631E-13</c:v>
                </c:pt>
                <c:pt idx="7359">
                  <c:v>5.1239540058819003E-13</c:v>
                </c:pt>
                <c:pt idx="7360">
                  <c:v>5.1116419820059057E-13</c:v>
                </c:pt>
                <c:pt idx="7361">
                  <c:v>5.0993835058536327E-13</c:v>
                </c:pt>
                <c:pt idx="7362">
                  <c:v>5.0871834703565543E-13</c:v>
                </c:pt>
                <c:pt idx="7363">
                  <c:v>5.075046524927353E-13</c:v>
                </c:pt>
                <c:pt idx="7364">
                  <c:v>5.0629770804102098E-13</c:v>
                </c:pt>
                <c:pt idx="7365">
                  <c:v>5.0509793143031937E-13</c:v>
                </c:pt>
                <c:pt idx="7366">
                  <c:v>5.0390571762155457E-13</c:v>
                </c:pt>
                <c:pt idx="7367">
                  <c:v>5.0272143935256986E-13</c:v>
                </c:pt>
                <c:pt idx="7368">
                  <c:v>5.0154544772067082E-13</c:v>
                </c:pt>
                <c:pt idx="7369">
                  <c:v>5.00378072778886E-13</c:v>
                </c:pt>
                <c:pt idx="7370">
                  <c:v>4.9921962414300812E-13</c:v>
                </c:pt>
                <c:pt idx="7371">
                  <c:v>4.9807039160679042E-13</c:v>
                </c:pt>
                <c:pt idx="7372">
                  <c:v>4.9693064576274202E-13</c:v>
                </c:pt>
                <c:pt idx="7373">
                  <c:v>4.9580063862625642E-13</c:v>
                </c:pt>
                <c:pt idx="7374">
                  <c:v>4.9468060426092064E-13</c:v>
                </c:pt>
                <c:pt idx="7375">
                  <c:v>4.9357075940304742E-13</c:v>
                </c:pt>
                <c:pt idx="7376">
                  <c:v>4.9247130408365494E-13</c:v>
                </c:pt>
                <c:pt idx="7377">
                  <c:v>4.9138242224625582E-13</c:v>
                </c:pt>
                <c:pt idx="7378">
                  <c:v>4.9030428235898565E-13</c:v>
                </c:pt>
                <c:pt idx="7379">
                  <c:v>4.8923703801973857E-13</c:v>
                </c:pt>
                <c:pt idx="7380">
                  <c:v>4.8818082855313919E-13</c:v>
                </c:pt>
                <c:pt idx="7381">
                  <c:v>4.8713577959826236E-13</c:v>
                </c:pt>
                <c:pt idx="7382">
                  <c:v>4.8610200368620263E-13</c:v>
                </c:pt>
                <c:pt idx="7383">
                  <c:v>4.8507960080666292E-13</c:v>
                </c:pt>
                <c:pt idx="7384">
                  <c:v>4.8406865896283394E-13</c:v>
                </c:pt>
                <c:pt idx="7385">
                  <c:v>4.8306925471400785E-13</c:v>
                </c:pt>
                <c:pt idx="7386">
                  <c:v>4.8208145370536397E-13</c:v>
                </c:pt>
                <c:pt idx="7387">
                  <c:v>4.8110531118455228E-13</c:v>
                </c:pt>
                <c:pt idx="7388">
                  <c:v>4.8014087250468651E-13</c:v>
                </c:pt>
                <c:pt idx="7389">
                  <c:v>4.7918817361353246E-13</c:v>
                </c:pt>
                <c:pt idx="7390">
                  <c:v>4.7824724152865506E-13</c:v>
                </c:pt>
                <c:pt idx="7391">
                  <c:v>4.7731809479841027E-13</c:v>
                </c:pt>
                <c:pt idx="7392">
                  <c:v>4.7640074394871782E-13</c:v>
                </c:pt>
                <c:pt idx="7393">
                  <c:v>4.7549519191556311E-13</c:v>
                </c:pt>
                <c:pt idx="7394">
                  <c:v>4.7460143446329107E-13</c:v>
                </c:pt>
                <c:pt idx="7395">
                  <c:v>4.7371946058872823E-13</c:v>
                </c:pt>
                <c:pt idx="7396">
                  <c:v>4.728492529112742E-13</c:v>
                </c:pt>
                <c:pt idx="7397">
                  <c:v>4.7199078804907096E-13</c:v>
                </c:pt>
                <c:pt idx="7398">
                  <c:v>4.7114403698145122E-13</c:v>
                </c:pt>
                <c:pt idx="7399">
                  <c:v>4.7030896539785829E-13</c:v>
                </c:pt>
                <c:pt idx="7400">
                  <c:v>4.6948553403344842E-13</c:v>
                </c:pt>
                <c:pt idx="7401">
                  <c:v>4.6867369899165055E-13</c:v>
                </c:pt>
                <c:pt idx="7402">
                  <c:v>4.6787341205390474E-13</c:v>
                </c:pt>
                <c:pt idx="7403">
                  <c:v>4.6708462097690663E-13</c:v>
                </c:pt>
                <c:pt idx="7404">
                  <c:v>4.6630726977760237E-13</c:v>
                </c:pt>
                <c:pt idx="7405">
                  <c:v>4.6554129900627123E-13</c:v>
                </c:pt>
                <c:pt idx="7406">
                  <c:v>4.6478664600797917E-13</c:v>
                </c:pt>
                <c:pt idx="7407">
                  <c:v>4.6404324517273598E-13</c:v>
                </c:pt>
                <c:pt idx="7408">
                  <c:v>4.6331102817467331E-13</c:v>
                </c:pt>
                <c:pt idx="7409">
                  <c:v>4.6258992420055832E-13</c:v>
                </c:pt>
                <c:pt idx="7410">
                  <c:v>4.6187986016798648E-13</c:v>
                </c:pt>
                <c:pt idx="7411">
                  <c:v>4.6118076093355347E-13</c:v>
                </c:pt>
                <c:pt idx="7412">
                  <c:v>4.6049254949136839E-13</c:v>
                </c:pt>
                <c:pt idx="7413">
                  <c:v>4.5981514716218867E-13</c:v>
                </c:pt>
                <c:pt idx="7414">
                  <c:v>4.5914847377354121E-13</c:v>
                </c:pt>
                <c:pt idx="7415">
                  <c:v>4.5849244783111204E-13</c:v>
                </c:pt>
                <c:pt idx="7416">
                  <c:v>4.5784698668173914E-13</c:v>
                </c:pt>
                <c:pt idx="7417">
                  <c:v>4.5721200666831426E-13</c:v>
                </c:pt>
                <c:pt idx="7418">
                  <c:v>4.5658742327688878E-13</c:v>
                </c:pt>
                <c:pt idx="7419">
                  <c:v>4.5597315127629902E-13</c:v>
                </c:pt>
                <c:pt idx="7420">
                  <c:v>4.5536910485057559E-13</c:v>
                </c:pt>
                <c:pt idx="7421">
                  <c:v>4.5477519772445871E-13</c:v>
                </c:pt>
                <c:pt idx="7422">
                  <c:v>4.541913432822621E-13</c:v>
                </c:pt>
                <c:pt idx="7423">
                  <c:v>4.5361745468038337E-13</c:v>
                </c:pt>
                <c:pt idx="7424">
                  <c:v>4.5305344495371676E-13</c:v>
                </c:pt>
                <c:pt idx="7425">
                  <c:v>4.5249922711621896E-13</c:v>
                </c:pt>
                <c:pt idx="7426">
                  <c:v>4.5195471425589522E-13</c:v>
                </c:pt>
                <c:pt idx="7427">
                  <c:v>4.5141981962442564E-13</c:v>
                </c:pt>
                <c:pt idx="7428">
                  <c:v>4.5089445672169491E-13</c:v>
                </c:pt>
                <c:pt idx="7429">
                  <c:v>4.5037853937542843E-13</c:v>
                </c:pt>
                <c:pt idx="7430">
                  <c:v>4.4987198181616647E-13</c:v>
                </c:pt>
                <c:pt idx="7431">
                  <c:v>4.4937469874779605E-13</c:v>
                </c:pt>
                <c:pt idx="7432">
                  <c:v>4.4888660541383751E-13</c:v>
                </c:pt>
                <c:pt idx="7433">
                  <c:v>4.4840761765967891E-13</c:v>
                </c:pt>
                <c:pt idx="7434">
                  <c:v>4.4793765199097659E-13</c:v>
                </c:pt>
                <c:pt idx="7435">
                  <c:v>4.474766256283706E-13</c:v>
                </c:pt>
                <c:pt idx="7436">
                  <c:v>4.4702445655872522E-13</c:v>
                </c:pt>
                <c:pt idx="7437">
                  <c:v>4.465810635830453E-13</c:v>
                </c:pt>
                <c:pt idx="7438">
                  <c:v>4.461463663612484E-13</c:v>
                </c:pt>
                <c:pt idx="7439">
                  <c:v>4.4572028545393463E-13</c:v>
                </c:pt>
                <c:pt idx="7440">
                  <c:v>4.4530274236132566E-13</c:v>
                </c:pt>
                <c:pt idx="7441">
                  <c:v>4.4489365955950528E-13</c:v>
                </c:pt>
                <c:pt idx="7442">
                  <c:v>4.4449296053410935E-13</c:v>
                </c:pt>
                <c:pt idx="7443">
                  <c:v>4.4410056981159218E-13</c:v>
                </c:pt>
                <c:pt idx="7444">
                  <c:v>4.4371641298821508E-13</c:v>
                </c:pt>
                <c:pt idx="7445">
                  <c:v>4.433404167568551E-13</c:v>
                </c:pt>
                <c:pt idx="7446">
                  <c:v>4.4297250893178534E-13</c:v>
                </c:pt>
                <c:pt idx="7447">
                  <c:v>4.4261261847150526E-13</c:v>
                </c:pt>
                <c:pt idx="7448">
                  <c:v>4.4226067549976074E-13</c:v>
                </c:pt>
                <c:pt idx="7449">
                  <c:v>4.419166113248396E-13</c:v>
                </c:pt>
                <c:pt idx="7450">
                  <c:v>4.4158035845724551E-13</c:v>
                </c:pt>
                <c:pt idx="7451">
                  <c:v>4.4125185062585036E-13</c:v>
                </c:pt>
                <c:pt idx="7452">
                  <c:v>4.4093102279261573E-13</c:v>
                </c:pt>
                <c:pt idx="7453">
                  <c:v>4.4061781116595679E-13</c:v>
                </c:pt>
                <c:pt idx="7454">
                  <c:v>4.4031215321285406E-13</c:v>
                </c:pt>
                <c:pt idx="7455">
                  <c:v>4.4001398766977533E-13</c:v>
                </c:pt>
                <c:pt idx="7456">
                  <c:v>4.3972325455249031E-13</c:v>
                </c:pt>
                <c:pt idx="7457">
                  <c:v>4.3943989516484067E-13</c:v>
                </c:pt>
                <c:pt idx="7458">
                  <c:v>4.3916385210655479E-13</c:v>
                </c:pt>
                <c:pt idx="7459">
                  <c:v>4.3889506928014604E-13</c:v>
                </c:pt>
                <c:pt idx="7460">
                  <c:v>4.386334918969807E-13</c:v>
                </c:pt>
                <c:pt idx="7461">
                  <c:v>4.3837906648255679E-13</c:v>
                </c:pt>
                <c:pt idx="7462">
                  <c:v>4.381317408810624E-13</c:v>
                </c:pt>
                <c:pt idx="7463">
                  <c:v>4.3789146425925999E-13</c:v>
                </c:pt>
                <c:pt idx="7464">
                  <c:v>4.3765818710975572E-13</c:v>
                </c:pt>
                <c:pt idx="7465">
                  <c:v>4.3743186125368863E-13</c:v>
                </c:pt>
                <c:pt idx="7466">
                  <c:v>4.3721243984290124E-13</c:v>
                </c:pt>
                <c:pt idx="7467">
                  <c:v>4.3699987736162769E-13</c:v>
                </c:pt>
                <c:pt idx="7468">
                  <c:v>4.3679412962773879E-13</c:v>
                </c:pt>
                <c:pt idx="7469">
                  <c:v>4.3659515379359186E-13</c:v>
                </c:pt>
                <c:pt idx="7470">
                  <c:v>4.3640290834651289E-13</c:v>
                </c:pt>
                <c:pt idx="7471">
                  <c:v>4.3621735310894957E-13</c:v>
                </c:pt>
                <c:pt idx="7472">
                  <c:v>4.3603844923834391E-13</c:v>
                </c:pt>
                <c:pt idx="7473">
                  <c:v>4.3586615922672232E-13</c:v>
                </c:pt>
                <c:pt idx="7474">
                  <c:v>4.3570044690007276E-13</c:v>
                </c:pt>
                <c:pt idx="7475">
                  <c:v>4.3554127741750957E-13</c:v>
                </c:pt>
                <c:pt idx="7476">
                  <c:v>4.3538861727026253E-13</c:v>
                </c:pt>
                <c:pt idx="7477">
                  <c:v>4.3524243428051482E-13</c:v>
                </c:pt>
                <c:pt idx="7478">
                  <c:v>4.3510269760012173E-13</c:v>
                </c:pt>
                <c:pt idx="7479">
                  <c:v>4.3496937770921452E-13</c:v>
                </c:pt>
                <c:pt idx="7480">
                  <c:v>4.3484244641472477E-13</c:v>
                </c:pt>
                <c:pt idx="7481">
                  <c:v>4.3472187684885546E-13</c:v>
                </c:pt>
                <c:pt idx="7482">
                  <c:v>4.3460764346749314E-13</c:v>
                </c:pt>
                <c:pt idx="7483">
                  <c:v>4.3449972204859974E-13</c:v>
                </c:pt>
                <c:pt idx="7484">
                  <c:v>4.3439808969060434E-13</c:v>
                </c:pt>
                <c:pt idx="7485">
                  <c:v>4.3430272481078035E-13</c:v>
                </c:pt>
                <c:pt idx="7486">
                  <c:v>4.3421360714365938E-13</c:v>
                </c:pt>
                <c:pt idx="7487">
                  <c:v>4.3413071773947423E-13</c:v>
                </c:pt>
                <c:pt idx="7488">
                  <c:v>4.3405403896263734E-13</c:v>
                </c:pt>
                <c:pt idx="7489">
                  <c:v>4.3398355449029312E-13</c:v>
                </c:pt>
                <c:pt idx="7490">
                  <c:v>4.3391924931092417E-13</c:v>
                </c:pt>
                <c:pt idx="7491">
                  <c:v>4.3386110972303702E-13</c:v>
                </c:pt>
                <c:pt idx="7492">
                  <c:v>4.3380912333393975E-13</c:v>
                </c:pt>
                <c:pt idx="7493">
                  <c:v>4.3376327905860614E-13</c:v>
                </c:pt>
                <c:pt idx="7494">
                  <c:v>4.3372356711864159E-13</c:v>
                </c:pt>
                <c:pt idx="7495">
                  <c:v>4.3368997904136343E-13</c:v>
                </c:pt>
                <c:pt idx="7496">
                  <c:v>4.3366250765897532E-13</c:v>
                </c:pt>
                <c:pt idx="7497">
                  <c:v>4.3364114710788796E-13</c:v>
                </c:pt>
                <c:pt idx="7498">
                  <c:v>4.3362589282812931E-13</c:v>
                </c:pt>
                <c:pt idx="7499">
                  <c:v>4.3361674156290246E-13</c:v>
                </c:pt>
                <c:pt idx="7500">
                  <c:v>4.3361369135825787E-13</c:v>
                </c:pt>
                <c:pt idx="7501">
                  <c:v>4.3361674156290246E-13</c:v>
                </c:pt>
                <c:pt idx="7502">
                  <c:v>4.3362589282812911E-13</c:v>
                </c:pt>
                <c:pt idx="7503">
                  <c:v>4.3364114710788761E-13</c:v>
                </c:pt>
                <c:pt idx="7504">
                  <c:v>4.3366250765897507E-13</c:v>
                </c:pt>
                <c:pt idx="7505">
                  <c:v>4.3368997904136317E-13</c:v>
                </c:pt>
                <c:pt idx="7506">
                  <c:v>4.3372356711864124E-13</c:v>
                </c:pt>
                <c:pt idx="7507">
                  <c:v>4.3376327905860558E-13</c:v>
                </c:pt>
                <c:pt idx="7508">
                  <c:v>4.3380912333393914E-13</c:v>
                </c:pt>
                <c:pt idx="7509">
                  <c:v>4.3386110972303616E-13</c:v>
                </c:pt>
                <c:pt idx="7510">
                  <c:v>4.3391924931092352E-13</c:v>
                </c:pt>
                <c:pt idx="7511">
                  <c:v>4.3398355449029196E-13</c:v>
                </c:pt>
                <c:pt idx="7512">
                  <c:v>4.3405403896263608E-13</c:v>
                </c:pt>
                <c:pt idx="7513">
                  <c:v>4.3413071773947312E-13</c:v>
                </c:pt>
                <c:pt idx="7514">
                  <c:v>4.3421360714365842E-13</c:v>
                </c:pt>
                <c:pt idx="7515">
                  <c:v>4.3430272481077909E-13</c:v>
                </c:pt>
                <c:pt idx="7516">
                  <c:v>4.3439808969060307E-13</c:v>
                </c:pt>
                <c:pt idx="7517">
                  <c:v>4.3449972204859838E-13</c:v>
                </c:pt>
                <c:pt idx="7518">
                  <c:v>4.3460764346749162E-13</c:v>
                </c:pt>
                <c:pt idx="7519">
                  <c:v>4.34721876848854E-13</c:v>
                </c:pt>
                <c:pt idx="7520">
                  <c:v>4.3484244641472321E-13</c:v>
                </c:pt>
                <c:pt idx="7521">
                  <c:v>4.3496937770921255E-13</c:v>
                </c:pt>
                <c:pt idx="7522">
                  <c:v>4.3510269760012006E-13</c:v>
                </c:pt>
                <c:pt idx="7523">
                  <c:v>4.3524243428051316E-13</c:v>
                </c:pt>
                <c:pt idx="7524">
                  <c:v>4.353886172702602E-13</c:v>
                </c:pt>
                <c:pt idx="7525">
                  <c:v>4.355412774175076E-13</c:v>
                </c:pt>
                <c:pt idx="7526">
                  <c:v>4.3570044690007044E-13</c:v>
                </c:pt>
                <c:pt idx="7527">
                  <c:v>4.3586615922672009E-13</c:v>
                </c:pt>
                <c:pt idx="7528">
                  <c:v>4.3603844923834133E-13</c:v>
                </c:pt>
                <c:pt idx="7529">
                  <c:v>4.3621735310894729E-13</c:v>
                </c:pt>
                <c:pt idx="7530">
                  <c:v>4.3640290834651006E-13</c:v>
                </c:pt>
                <c:pt idx="7531">
                  <c:v>4.3659515379358918E-13</c:v>
                </c:pt>
                <c:pt idx="7532">
                  <c:v>4.3679412962773606E-13</c:v>
                </c:pt>
                <c:pt idx="7533">
                  <c:v>4.3699987736162477E-13</c:v>
                </c:pt>
                <c:pt idx="7534">
                  <c:v>4.3721243984289821E-13</c:v>
                </c:pt>
                <c:pt idx="7535">
                  <c:v>4.374318612536856E-13</c:v>
                </c:pt>
                <c:pt idx="7536">
                  <c:v>4.3765818710975249E-13</c:v>
                </c:pt>
                <c:pt idx="7537">
                  <c:v>4.3789146425925701E-13</c:v>
                </c:pt>
                <c:pt idx="7538">
                  <c:v>4.3813174088105912E-13</c:v>
                </c:pt>
                <c:pt idx="7539">
                  <c:v>4.3837906648255351E-13</c:v>
                </c:pt>
                <c:pt idx="7540">
                  <c:v>4.3863349189697741E-13</c:v>
                </c:pt>
                <c:pt idx="7541">
                  <c:v>4.3889506928014276E-13</c:v>
                </c:pt>
                <c:pt idx="7542">
                  <c:v>4.3916385210655091E-13</c:v>
                </c:pt>
                <c:pt idx="7543">
                  <c:v>4.3943989516483694E-13</c:v>
                </c:pt>
                <c:pt idx="7544">
                  <c:v>4.3972325455248673E-13</c:v>
                </c:pt>
                <c:pt idx="7545">
                  <c:v>4.4001398766977134E-13</c:v>
                </c:pt>
                <c:pt idx="7546">
                  <c:v>4.4031215321284942E-13</c:v>
                </c:pt>
                <c:pt idx="7547">
                  <c:v>4.4061781116595255E-13</c:v>
                </c:pt>
                <c:pt idx="7548">
                  <c:v>4.4093102279261119E-13</c:v>
                </c:pt>
                <c:pt idx="7549">
                  <c:v>4.4125185062584591E-13</c:v>
                </c:pt>
                <c:pt idx="7550">
                  <c:v>4.4158035845724092E-13</c:v>
                </c:pt>
                <c:pt idx="7551">
                  <c:v>4.4191661132483541E-13</c:v>
                </c:pt>
                <c:pt idx="7552">
                  <c:v>4.4226067549975584E-13</c:v>
                </c:pt>
                <c:pt idx="7553">
                  <c:v>4.4261261847150066E-13</c:v>
                </c:pt>
                <c:pt idx="7554">
                  <c:v>4.4297250893178004E-13</c:v>
                </c:pt>
                <c:pt idx="7555">
                  <c:v>4.433404167568497E-13</c:v>
                </c:pt>
                <c:pt idx="7556">
                  <c:v>4.4371641298820943E-13</c:v>
                </c:pt>
                <c:pt idx="7557">
                  <c:v>4.4410056981158718E-13</c:v>
                </c:pt>
                <c:pt idx="7558">
                  <c:v>4.44492960534104E-13</c:v>
                </c:pt>
                <c:pt idx="7559">
                  <c:v>4.4489365955949988E-13</c:v>
                </c:pt>
                <c:pt idx="7560">
                  <c:v>4.4530274236132051E-13</c:v>
                </c:pt>
                <c:pt idx="7561">
                  <c:v>4.4572028545392847E-13</c:v>
                </c:pt>
                <c:pt idx="7562">
                  <c:v>4.4614636636124269E-13</c:v>
                </c:pt>
                <c:pt idx="7563">
                  <c:v>4.4658106358303944E-13</c:v>
                </c:pt>
                <c:pt idx="7564">
                  <c:v>4.4702445655871901E-13</c:v>
                </c:pt>
                <c:pt idx="7565">
                  <c:v>4.4747662562836444E-13</c:v>
                </c:pt>
                <c:pt idx="7566">
                  <c:v>4.4793765199097028E-13</c:v>
                </c:pt>
                <c:pt idx="7567">
                  <c:v>4.4840761765967209E-13</c:v>
                </c:pt>
                <c:pt idx="7568">
                  <c:v>4.4888660541383024E-13</c:v>
                </c:pt>
                <c:pt idx="7569">
                  <c:v>4.4937469874778989E-13</c:v>
                </c:pt>
                <c:pt idx="7570">
                  <c:v>4.498719818161592E-13</c:v>
                </c:pt>
                <c:pt idx="7571">
                  <c:v>4.5037853937542182E-13</c:v>
                </c:pt>
                <c:pt idx="7572">
                  <c:v>4.5089445672168774E-13</c:v>
                </c:pt>
                <c:pt idx="7573">
                  <c:v>4.5141981962441852E-13</c:v>
                </c:pt>
                <c:pt idx="7574">
                  <c:v>4.5195471425588785E-13</c:v>
                </c:pt>
                <c:pt idx="7575">
                  <c:v>4.5249922711621124E-13</c:v>
                </c:pt>
                <c:pt idx="7576">
                  <c:v>4.5305344495370858E-13</c:v>
                </c:pt>
                <c:pt idx="7577">
                  <c:v>4.5361745468037514E-13</c:v>
                </c:pt>
                <c:pt idx="7578">
                  <c:v>4.5419134328225448E-13</c:v>
                </c:pt>
                <c:pt idx="7579">
                  <c:v>4.5477519772445043E-13</c:v>
                </c:pt>
                <c:pt idx="7580">
                  <c:v>4.5536910485056762E-13</c:v>
                </c:pt>
                <c:pt idx="7581">
                  <c:v>4.5597315127629044E-13</c:v>
                </c:pt>
                <c:pt idx="7582">
                  <c:v>4.5658742327687969E-13</c:v>
                </c:pt>
                <c:pt idx="7583">
                  <c:v>4.5721200666830527E-13</c:v>
                </c:pt>
                <c:pt idx="7584">
                  <c:v>4.5784698668172995E-13</c:v>
                </c:pt>
                <c:pt idx="7585">
                  <c:v>4.5849244783110335E-13</c:v>
                </c:pt>
                <c:pt idx="7586">
                  <c:v>4.5914847377353212E-13</c:v>
                </c:pt>
                <c:pt idx="7587">
                  <c:v>4.5981514716217978E-13</c:v>
                </c:pt>
                <c:pt idx="7588">
                  <c:v>4.6049254949135859E-13</c:v>
                </c:pt>
                <c:pt idx="7589">
                  <c:v>4.6118076093354378E-13</c:v>
                </c:pt>
                <c:pt idx="7590">
                  <c:v>4.6187986016797658E-13</c:v>
                </c:pt>
                <c:pt idx="7591">
                  <c:v>4.6258992420054822E-13</c:v>
                </c:pt>
                <c:pt idx="7592">
                  <c:v>4.6331102817466331E-13</c:v>
                </c:pt>
                <c:pt idx="7593">
                  <c:v>4.6404324517272558E-13</c:v>
                </c:pt>
                <c:pt idx="7594">
                  <c:v>4.6478664600796898E-13</c:v>
                </c:pt>
                <c:pt idx="7595">
                  <c:v>4.6554129900626093E-13</c:v>
                </c:pt>
                <c:pt idx="7596">
                  <c:v>4.6630726977759207E-13</c:v>
                </c:pt>
                <c:pt idx="7597">
                  <c:v>4.6708462097689552E-13</c:v>
                </c:pt>
                <c:pt idx="7598">
                  <c:v>4.6787341205389384E-13</c:v>
                </c:pt>
                <c:pt idx="7599">
                  <c:v>4.6867369899163934E-13</c:v>
                </c:pt>
                <c:pt idx="7600">
                  <c:v>4.6948553403343751E-13</c:v>
                </c:pt>
                <c:pt idx="7601">
                  <c:v>4.7030896539784648E-13</c:v>
                </c:pt>
                <c:pt idx="7602">
                  <c:v>4.711440369814395E-13</c:v>
                </c:pt>
                <c:pt idx="7603">
                  <c:v>4.7199078804905884E-13</c:v>
                </c:pt>
                <c:pt idx="7604">
                  <c:v>4.7284925291126229E-13</c:v>
                </c:pt>
                <c:pt idx="7605">
                  <c:v>4.7371946058871702E-13</c:v>
                </c:pt>
                <c:pt idx="7606">
                  <c:v>4.7460143446327855E-13</c:v>
                </c:pt>
                <c:pt idx="7607">
                  <c:v>4.7549519191555028E-13</c:v>
                </c:pt>
                <c:pt idx="7608">
                  <c:v>4.764007439487051E-13</c:v>
                </c:pt>
                <c:pt idx="7609">
                  <c:v>4.7731809479839734E-13</c:v>
                </c:pt>
                <c:pt idx="7610">
                  <c:v>4.7824724152864184E-13</c:v>
                </c:pt>
                <c:pt idx="7611">
                  <c:v>4.7918817361351923E-13</c:v>
                </c:pt>
                <c:pt idx="7612">
                  <c:v>4.8014087250467399E-13</c:v>
                </c:pt>
                <c:pt idx="7613">
                  <c:v>4.8110531118453895E-13</c:v>
                </c:pt>
                <c:pt idx="7614">
                  <c:v>4.8208145370535084E-13</c:v>
                </c:pt>
                <c:pt idx="7615">
                  <c:v>4.8306925471399392E-13</c:v>
                </c:pt>
                <c:pt idx="7616">
                  <c:v>4.8406865896281991E-13</c:v>
                </c:pt>
                <c:pt idx="7617">
                  <c:v>4.8507960080664858E-13</c:v>
                </c:pt>
                <c:pt idx="7618">
                  <c:v>4.8610200368618859E-13</c:v>
                </c:pt>
                <c:pt idx="7619">
                  <c:v>4.8713577959824782E-13</c:v>
                </c:pt>
                <c:pt idx="7620">
                  <c:v>4.8818082855312445E-13</c:v>
                </c:pt>
                <c:pt idx="7621">
                  <c:v>4.8923703801972454E-13</c:v>
                </c:pt>
                <c:pt idx="7622">
                  <c:v>4.903042823589709E-13</c:v>
                </c:pt>
                <c:pt idx="7623">
                  <c:v>4.9138242224624189E-13</c:v>
                </c:pt>
                <c:pt idx="7624">
                  <c:v>4.9247130408363979E-13</c:v>
                </c:pt>
                <c:pt idx="7625">
                  <c:v>4.9357075940303227E-13</c:v>
                </c:pt>
                <c:pt idx="7626">
                  <c:v>4.9468060426090549E-13</c:v>
                </c:pt>
                <c:pt idx="7627">
                  <c:v>4.9580063862624097E-13</c:v>
                </c:pt>
                <c:pt idx="7628">
                  <c:v>4.9693064576272627E-13</c:v>
                </c:pt>
                <c:pt idx="7629">
                  <c:v>4.9807039160677467E-13</c:v>
                </c:pt>
                <c:pt idx="7630">
                  <c:v>4.9921962414299348E-13</c:v>
                </c:pt>
                <c:pt idx="7631">
                  <c:v>5.0037807277886994E-13</c:v>
                </c:pt>
                <c:pt idx="7632">
                  <c:v>5.0154544772065578E-13</c:v>
                </c:pt>
                <c:pt idx="7633">
                  <c:v>5.027214393525532E-13</c:v>
                </c:pt>
                <c:pt idx="7634">
                  <c:v>5.0390571762153801E-13</c:v>
                </c:pt>
                <c:pt idx="7635">
                  <c:v>5.0509793143030241E-13</c:v>
                </c:pt>
                <c:pt idx="7636">
                  <c:v>5.0629770804100432E-13</c:v>
                </c:pt>
                <c:pt idx="7637">
                  <c:v>5.0750465249271854E-13</c:v>
                </c:pt>
                <c:pt idx="7638">
                  <c:v>5.0871834703563897E-13</c:v>
                </c:pt>
                <c:pt idx="7639">
                  <c:v>5.0993835058534701E-13</c:v>
                </c:pt>
                <c:pt idx="7640">
                  <c:v>5.1116419820057351E-13</c:v>
                </c:pt>
                <c:pt idx="7641">
                  <c:v>5.1239540058817306E-13</c:v>
                </c:pt>
                <c:pt idx="7642">
                  <c:v>5.1363144363913915E-13</c:v>
                </c:pt>
                <c:pt idx="7643">
                  <c:v>5.1487178799972395E-13</c:v>
                </c:pt>
                <c:pt idx="7644">
                  <c:v>5.1611586868191973E-13</c:v>
                </c:pt>
                <c:pt idx="7645">
                  <c:v>5.1736309471766611E-13</c:v>
                </c:pt>
                <c:pt idx="7646">
                  <c:v>5.1861284886140868E-13</c:v>
                </c:pt>
                <c:pt idx="7647">
                  <c:v>5.1986448734566199E-13</c:v>
                </c:pt>
                <c:pt idx="7648">
                  <c:v>5.2111733969448632E-13</c:v>
                </c:pt>
                <c:pt idx="7649">
                  <c:v>5.2237070859976378E-13</c:v>
                </c:pt>
                <c:pt idx="7650">
                  <c:v>5.2362386986537728E-13</c:v>
                </c:pt>
                <c:pt idx="7651">
                  <c:v>5.2487607242434076E-13</c:v>
                </c:pt>
                <c:pt idx="7652">
                  <c:v>5.2612653843402436E-13</c:v>
                </c:pt>
                <c:pt idx="7653">
                  <c:v>5.2737446345460707E-13</c:v>
                </c:pt>
                <c:pt idx="7654">
                  <c:v>5.2861901671580895E-13</c:v>
                </c:pt>
                <c:pt idx="7655">
                  <c:v>5.2985934147692873E-13</c:v>
                </c:pt>
                <c:pt idx="7656">
                  <c:v>5.3109455548502415E-13</c:v>
                </c:pt>
                <c:pt idx="7657">
                  <c:v>5.3232375153597599E-13</c:v>
                </c:pt>
                <c:pt idx="7658">
                  <c:v>5.3354599814285532E-13</c:v>
                </c:pt>
                <c:pt idx="7659">
                  <c:v>5.3476034031584259E-13</c:v>
                </c:pt>
                <c:pt idx="7660">
                  <c:v>5.35965800457528E-13</c:v>
                </c:pt>
                <c:pt idx="7661">
                  <c:v>5.3716137937707447E-13</c:v>
                </c:pt>
                <c:pt idx="7662">
                  <c:v>5.3834605742627887E-13</c:v>
                </c:pt>
                <c:pt idx="7663">
                  <c:v>5.3951879576002538E-13</c:v>
                </c:pt>
                <c:pt idx="7664">
                  <c:v>5.4067853772308445E-13</c:v>
                </c:pt>
                <c:pt idx="7665">
                  <c:v>5.4182421036453774E-13</c:v>
                </c:pt>
                <c:pt idx="7666">
                  <c:v>5.429547260804739E-13</c:v>
                </c:pt>
                <c:pt idx="7667">
                  <c:v>5.4406898438477051E-13</c:v>
                </c:pt>
                <c:pt idx="7668">
                  <c:v>5.451658738070307E-13</c:v>
                </c:pt>
                <c:pt idx="7669">
                  <c:v>5.4624427391583637E-13</c:v>
                </c:pt>
                <c:pt idx="7670">
                  <c:v>5.4730305746458896E-13</c:v>
                </c:pt>
                <c:pt idx="7671">
                  <c:v>5.483410926562579E-13</c:v>
                </c:pt>
                <c:pt idx="7672">
                  <c:v>5.4935724552232909E-13</c:v>
                </c:pt>
                <c:pt idx="7673">
                  <c:v>5.5035038241027852E-13</c:v>
                </c:pt>
                <c:pt idx="7674">
                  <c:v>5.5131937257280849E-13</c:v>
                </c:pt>
                <c:pt idx="7675">
                  <c:v>5.522630908510601E-13</c:v>
                </c:pt>
                <c:pt idx="7676">
                  <c:v>5.5318042044295963E-13</c:v>
                </c:pt>
                <c:pt idx="7677">
                  <c:v>5.5407025574680835E-13</c:v>
                </c:pt>
                <c:pt idx="7678">
                  <c:v>5.5493150526923259E-13</c:v>
                </c:pt>
                <c:pt idx="7679">
                  <c:v>5.5576309458559683E-13</c:v>
                </c:pt>
                <c:pt idx="7680">
                  <c:v>5.5656396934011377E-13</c:v>
                </c:pt>
                <c:pt idx="7681">
                  <c:v>5.5733309827193476E-13</c:v>
                </c:pt>
                <c:pt idx="7682">
                  <c:v>5.5806947625282417E-13</c:v>
                </c:pt>
                <c:pt idx="7683">
                  <c:v>5.5877212732121084E-13</c:v>
                </c:pt>
                <c:pt idx="7684">
                  <c:v>5.5944010769690938E-13</c:v>
                </c:pt>
                <c:pt idx="7685">
                  <c:v>5.6007250876026E-13</c:v>
                </c:pt>
                <c:pt idx="7686">
                  <c:v>5.6066845997911568E-13</c:v>
                </c:pt>
                <c:pt idx="7687">
                  <c:v>5.6122713176687457E-13</c:v>
                </c:pt>
                <c:pt idx="7688">
                  <c:v>5.6174773825467691E-13</c:v>
                </c:pt>
                <c:pt idx="7689">
                  <c:v>5.622295399609783E-13</c:v>
                </c:pt>
                <c:pt idx="7690">
                  <c:v>5.6267184634192543E-13</c:v>
                </c:pt>
                <c:pt idx="7691">
                  <c:v>5.6307401820638385E-13</c:v>
                </c:pt>
                <c:pt idx="7692">
                  <c:v>5.634354699799712E-13</c:v>
                </c:pt>
                <c:pt idx="7693">
                  <c:v>5.6375567180324353E-13</c:v>
                </c:pt>
                <c:pt idx="7694">
                  <c:v>5.6403415144995012E-13</c:v>
                </c:pt>
                <c:pt idx="7695">
                  <c:v>5.6427049605239186E-13</c:v>
                </c:pt>
                <c:pt idx="7696">
                  <c:v>5.6446435362201316E-13</c:v>
                </c:pt>
                <c:pt idx="7697">
                  <c:v>5.6461543435466951E-13</c:v>
                </c:pt>
                <c:pt idx="7698">
                  <c:v>5.6472351171144166E-13</c:v>
                </c:pt>
                <c:pt idx="7699">
                  <c:v>5.6478842326734223E-13</c:v>
                </c:pt>
                <c:pt idx="7700">
                  <c:v>5.648100713219166E-13</c:v>
                </c:pt>
                <c:pt idx="7701">
                  <c:v>5.6478842326734294E-13</c:v>
                </c:pt>
                <c:pt idx="7702">
                  <c:v>5.6472351171144267E-13</c:v>
                </c:pt>
                <c:pt idx="7703">
                  <c:v>5.6461543435467123E-13</c:v>
                </c:pt>
                <c:pt idx="7704">
                  <c:v>5.6446435362201568E-13</c:v>
                </c:pt>
                <c:pt idx="7705">
                  <c:v>5.6427049605239479E-13</c:v>
                </c:pt>
                <c:pt idx="7706">
                  <c:v>5.6403415144995395E-13</c:v>
                </c:pt>
                <c:pt idx="7707">
                  <c:v>5.6375567180324798E-13</c:v>
                </c:pt>
                <c:pt idx="7708">
                  <c:v>5.6343546997997595E-13</c:v>
                </c:pt>
                <c:pt idx="7709">
                  <c:v>5.630740182063891E-13</c:v>
                </c:pt>
                <c:pt idx="7710">
                  <c:v>5.6267184634193169E-13</c:v>
                </c:pt>
                <c:pt idx="7711">
                  <c:v>5.6222953996098466E-13</c:v>
                </c:pt>
                <c:pt idx="7712">
                  <c:v>5.6174773825468438E-13</c:v>
                </c:pt>
                <c:pt idx="7713">
                  <c:v>5.6122713176688225E-13</c:v>
                </c:pt>
                <c:pt idx="7714">
                  <c:v>5.6066845997912416E-13</c:v>
                </c:pt>
                <c:pt idx="7715">
                  <c:v>5.6007250876026909E-13</c:v>
                </c:pt>
                <c:pt idx="7716">
                  <c:v>5.5944010769691837E-13</c:v>
                </c:pt>
                <c:pt idx="7717">
                  <c:v>5.5877212732122063E-13</c:v>
                </c:pt>
                <c:pt idx="7718">
                  <c:v>5.5806947625283407E-13</c:v>
                </c:pt>
                <c:pt idx="7719">
                  <c:v>5.5733309827194547E-13</c:v>
                </c:pt>
                <c:pt idx="7720">
                  <c:v>5.5656396934012458E-13</c:v>
                </c:pt>
                <c:pt idx="7721">
                  <c:v>5.5576309458560854E-13</c:v>
                </c:pt>
                <c:pt idx="7722">
                  <c:v>5.549315052692446E-13</c:v>
                </c:pt>
                <c:pt idx="7723">
                  <c:v>5.5407025574682107E-13</c:v>
                </c:pt>
                <c:pt idx="7724">
                  <c:v>5.5318042044297266E-13</c:v>
                </c:pt>
                <c:pt idx="7725">
                  <c:v>5.5226309085107242E-13</c:v>
                </c:pt>
                <c:pt idx="7726">
                  <c:v>5.5131937257282182E-13</c:v>
                </c:pt>
                <c:pt idx="7727">
                  <c:v>5.5035038241029155E-13</c:v>
                </c:pt>
                <c:pt idx="7728">
                  <c:v>5.4935724552234343E-13</c:v>
                </c:pt>
                <c:pt idx="7729">
                  <c:v>5.4834109265627224E-13</c:v>
                </c:pt>
                <c:pt idx="7730">
                  <c:v>5.4730305746460391E-13</c:v>
                </c:pt>
                <c:pt idx="7731">
                  <c:v>5.4624427391585152E-13</c:v>
                </c:pt>
                <c:pt idx="7732">
                  <c:v>5.4516587380704635E-13</c:v>
                </c:pt>
                <c:pt idx="7733">
                  <c:v>5.4406898438478666E-13</c:v>
                </c:pt>
                <c:pt idx="7734">
                  <c:v>5.4295472608048885E-13</c:v>
                </c:pt>
                <c:pt idx="7735">
                  <c:v>5.418242103645541E-13</c:v>
                </c:pt>
                <c:pt idx="7736">
                  <c:v>5.406785377230996E-13</c:v>
                </c:pt>
                <c:pt idx="7737">
                  <c:v>5.3951879576004143E-13</c:v>
                </c:pt>
                <c:pt idx="7738">
                  <c:v>5.3834605742629533E-13</c:v>
                </c:pt>
                <c:pt idx="7739">
                  <c:v>5.3716137937709113E-13</c:v>
                </c:pt>
                <c:pt idx="7740">
                  <c:v>5.3596580045754517E-13</c:v>
                </c:pt>
                <c:pt idx="7741">
                  <c:v>5.3476034031586006E-13</c:v>
                </c:pt>
                <c:pt idx="7742">
                  <c:v>5.3354599814287259E-13</c:v>
                </c:pt>
                <c:pt idx="7743">
                  <c:v>5.3232375153599235E-13</c:v>
                </c:pt>
                <c:pt idx="7744">
                  <c:v>5.3109455548504152E-13</c:v>
                </c:pt>
                <c:pt idx="7745">
                  <c:v>5.2985934147694539E-13</c:v>
                </c:pt>
                <c:pt idx="7746">
                  <c:v>5.2861901671582692E-13</c:v>
                </c:pt>
                <c:pt idx="7747">
                  <c:v>5.2737446345462485E-13</c:v>
                </c:pt>
                <c:pt idx="7748">
                  <c:v>5.2612653843404193E-13</c:v>
                </c:pt>
                <c:pt idx="7749">
                  <c:v>5.2487607242435863E-13</c:v>
                </c:pt>
                <c:pt idx="7750">
                  <c:v>5.2362386986539515E-13</c:v>
                </c:pt>
                <c:pt idx="7751">
                  <c:v>5.2237070859978114E-13</c:v>
                </c:pt>
                <c:pt idx="7752">
                  <c:v>5.2111733969450298E-13</c:v>
                </c:pt>
                <c:pt idx="7753">
                  <c:v>5.1986448734567986E-13</c:v>
                </c:pt>
                <c:pt idx="7754">
                  <c:v>5.1861284886142524E-13</c:v>
                </c:pt>
                <c:pt idx="7755">
                  <c:v>5.1736309471768418E-13</c:v>
                </c:pt>
                <c:pt idx="7756">
                  <c:v>5.161158686819376E-13</c:v>
                </c:pt>
                <c:pt idx="7757">
                  <c:v>5.1487178799974142E-13</c:v>
                </c:pt>
                <c:pt idx="7758">
                  <c:v>5.1363144363915692E-13</c:v>
                </c:pt>
                <c:pt idx="7759">
                  <c:v>5.1239540058819053E-13</c:v>
                </c:pt>
                <c:pt idx="7760">
                  <c:v>5.1116419820059097E-13</c:v>
                </c:pt>
                <c:pt idx="7761">
                  <c:v>5.0993835058536388E-13</c:v>
                </c:pt>
                <c:pt idx="7762">
                  <c:v>5.0871834703565573E-13</c:v>
                </c:pt>
                <c:pt idx="7763">
                  <c:v>5.075046524927359E-13</c:v>
                </c:pt>
                <c:pt idx="7764">
                  <c:v>5.0629770804102148E-13</c:v>
                </c:pt>
                <c:pt idx="7765">
                  <c:v>5.0509793143031978E-13</c:v>
                </c:pt>
                <c:pt idx="7766">
                  <c:v>5.0390571762155507E-13</c:v>
                </c:pt>
                <c:pt idx="7767">
                  <c:v>5.0272143935257026E-13</c:v>
                </c:pt>
                <c:pt idx="7768">
                  <c:v>5.0154544772067133E-13</c:v>
                </c:pt>
                <c:pt idx="7769">
                  <c:v>5.003780727788866E-13</c:v>
                </c:pt>
                <c:pt idx="7770">
                  <c:v>4.9921962414300873E-13</c:v>
                </c:pt>
                <c:pt idx="7771">
                  <c:v>4.9807039160679093E-13</c:v>
                </c:pt>
                <c:pt idx="7772">
                  <c:v>4.9693064576274243E-13</c:v>
                </c:pt>
                <c:pt idx="7773">
                  <c:v>4.9580063862625692E-13</c:v>
                </c:pt>
                <c:pt idx="7774">
                  <c:v>4.9468060426092135E-13</c:v>
                </c:pt>
                <c:pt idx="7775">
                  <c:v>4.9357075940304793E-13</c:v>
                </c:pt>
                <c:pt idx="7776">
                  <c:v>4.9247130408365534E-13</c:v>
                </c:pt>
                <c:pt idx="7777">
                  <c:v>4.9138242224625643E-13</c:v>
                </c:pt>
                <c:pt idx="7778">
                  <c:v>4.9030428235898656E-13</c:v>
                </c:pt>
                <c:pt idx="7779">
                  <c:v>4.8923703801973928E-13</c:v>
                </c:pt>
                <c:pt idx="7780">
                  <c:v>4.881808285531396E-13</c:v>
                </c:pt>
                <c:pt idx="7781">
                  <c:v>4.8713577959826296E-13</c:v>
                </c:pt>
                <c:pt idx="7782">
                  <c:v>4.8610200368620324E-13</c:v>
                </c:pt>
                <c:pt idx="7783">
                  <c:v>4.8507960080666342E-13</c:v>
                </c:pt>
                <c:pt idx="7784">
                  <c:v>4.8406865896283455E-13</c:v>
                </c:pt>
                <c:pt idx="7785">
                  <c:v>4.8306925471400826E-13</c:v>
                </c:pt>
                <c:pt idx="7786">
                  <c:v>4.8208145370536447E-13</c:v>
                </c:pt>
                <c:pt idx="7787">
                  <c:v>4.8110531118455299E-13</c:v>
                </c:pt>
                <c:pt idx="7788">
                  <c:v>4.8014087250468701E-13</c:v>
                </c:pt>
                <c:pt idx="7789">
                  <c:v>4.7918817361353297E-13</c:v>
                </c:pt>
                <c:pt idx="7790">
                  <c:v>4.7824724152865547E-13</c:v>
                </c:pt>
                <c:pt idx="7791">
                  <c:v>4.7731809479841098E-13</c:v>
                </c:pt>
                <c:pt idx="7792">
                  <c:v>4.7640074394871832E-13</c:v>
                </c:pt>
                <c:pt idx="7793">
                  <c:v>4.7549519191556351E-13</c:v>
                </c:pt>
                <c:pt idx="7794">
                  <c:v>4.7460143446329137E-13</c:v>
                </c:pt>
                <c:pt idx="7795">
                  <c:v>4.7371946058872843E-13</c:v>
                </c:pt>
                <c:pt idx="7796">
                  <c:v>4.7284925291127471E-13</c:v>
                </c:pt>
                <c:pt idx="7797">
                  <c:v>4.7199078804907035E-13</c:v>
                </c:pt>
                <c:pt idx="7798">
                  <c:v>4.7114403698145152E-13</c:v>
                </c:pt>
                <c:pt idx="7799">
                  <c:v>4.703089653978586E-13</c:v>
                </c:pt>
                <c:pt idx="7800">
                  <c:v>4.6948553403344903E-13</c:v>
                </c:pt>
                <c:pt idx="7801">
                  <c:v>4.6867369899165126E-13</c:v>
                </c:pt>
                <c:pt idx="7802">
                  <c:v>4.6787341205390505E-13</c:v>
                </c:pt>
                <c:pt idx="7803">
                  <c:v>4.6708462097690693E-13</c:v>
                </c:pt>
                <c:pt idx="7804">
                  <c:v>4.6630726977760288E-13</c:v>
                </c:pt>
                <c:pt idx="7805">
                  <c:v>4.6554129900627154E-13</c:v>
                </c:pt>
                <c:pt idx="7806">
                  <c:v>4.6478664600797887E-13</c:v>
                </c:pt>
                <c:pt idx="7807">
                  <c:v>4.6404324517273628E-13</c:v>
                </c:pt>
                <c:pt idx="7808">
                  <c:v>4.6331102817467371E-13</c:v>
                </c:pt>
                <c:pt idx="7809">
                  <c:v>4.6258992420055862E-13</c:v>
                </c:pt>
                <c:pt idx="7810">
                  <c:v>4.6187986016798688E-13</c:v>
                </c:pt>
                <c:pt idx="7811">
                  <c:v>4.6118076093355377E-13</c:v>
                </c:pt>
                <c:pt idx="7812">
                  <c:v>4.6049254949136859E-13</c:v>
                </c:pt>
                <c:pt idx="7813">
                  <c:v>4.5981514716218907E-13</c:v>
                </c:pt>
                <c:pt idx="7814">
                  <c:v>4.5914847377354131E-13</c:v>
                </c:pt>
                <c:pt idx="7815">
                  <c:v>4.5849244783111183E-13</c:v>
                </c:pt>
                <c:pt idx="7816">
                  <c:v>4.5784698668173934E-13</c:v>
                </c:pt>
                <c:pt idx="7817">
                  <c:v>4.5721200666831436E-13</c:v>
                </c:pt>
                <c:pt idx="7818">
                  <c:v>4.5658742327688898E-13</c:v>
                </c:pt>
                <c:pt idx="7819">
                  <c:v>4.5597315127629922E-13</c:v>
                </c:pt>
                <c:pt idx="7820">
                  <c:v>4.553691048505758E-13</c:v>
                </c:pt>
                <c:pt idx="7821">
                  <c:v>4.5477519772445901E-13</c:v>
                </c:pt>
                <c:pt idx="7822">
                  <c:v>4.5419134328226231E-13</c:v>
                </c:pt>
                <c:pt idx="7823">
                  <c:v>4.5361745468038383E-13</c:v>
                </c:pt>
                <c:pt idx="7824">
                  <c:v>4.5305344495371712E-13</c:v>
                </c:pt>
                <c:pt idx="7825">
                  <c:v>4.5249922711621921E-13</c:v>
                </c:pt>
                <c:pt idx="7826">
                  <c:v>4.5195471425589538E-13</c:v>
                </c:pt>
                <c:pt idx="7827">
                  <c:v>4.5141981962442584E-13</c:v>
                </c:pt>
                <c:pt idx="7828">
                  <c:v>4.5089445672169501E-13</c:v>
                </c:pt>
                <c:pt idx="7829">
                  <c:v>4.5037853937542864E-13</c:v>
                </c:pt>
                <c:pt idx="7830">
                  <c:v>4.4987198181616657E-13</c:v>
                </c:pt>
                <c:pt idx="7831">
                  <c:v>4.4937469874779645E-13</c:v>
                </c:pt>
                <c:pt idx="7832">
                  <c:v>4.4888660541383761E-13</c:v>
                </c:pt>
                <c:pt idx="7833">
                  <c:v>4.4840761765967911E-13</c:v>
                </c:pt>
                <c:pt idx="7834">
                  <c:v>4.4793765199097659E-13</c:v>
                </c:pt>
                <c:pt idx="7835">
                  <c:v>4.4747662562837085E-13</c:v>
                </c:pt>
                <c:pt idx="7836">
                  <c:v>4.4702445655872522E-13</c:v>
                </c:pt>
                <c:pt idx="7837">
                  <c:v>4.465810635830455E-13</c:v>
                </c:pt>
                <c:pt idx="7838">
                  <c:v>4.4614636636124865E-13</c:v>
                </c:pt>
                <c:pt idx="7839">
                  <c:v>4.4572028545393478E-13</c:v>
                </c:pt>
                <c:pt idx="7840">
                  <c:v>4.4530274236132592E-13</c:v>
                </c:pt>
                <c:pt idx="7841">
                  <c:v>4.4489365955950553E-13</c:v>
                </c:pt>
                <c:pt idx="7842">
                  <c:v>4.444929605341095E-13</c:v>
                </c:pt>
                <c:pt idx="7843">
                  <c:v>4.4410056981159253E-13</c:v>
                </c:pt>
                <c:pt idx="7844">
                  <c:v>4.4371641298821508E-13</c:v>
                </c:pt>
                <c:pt idx="7845">
                  <c:v>4.433404167568553E-13</c:v>
                </c:pt>
                <c:pt idx="7846">
                  <c:v>4.4297250893178555E-13</c:v>
                </c:pt>
                <c:pt idx="7847">
                  <c:v>4.4261261847150526E-13</c:v>
                </c:pt>
                <c:pt idx="7848">
                  <c:v>4.4226067549976089E-13</c:v>
                </c:pt>
                <c:pt idx="7849">
                  <c:v>4.4191661132483985E-13</c:v>
                </c:pt>
                <c:pt idx="7850">
                  <c:v>4.4158035845724561E-13</c:v>
                </c:pt>
                <c:pt idx="7851">
                  <c:v>4.4125185062585056E-13</c:v>
                </c:pt>
                <c:pt idx="7852">
                  <c:v>4.4093102279261583E-13</c:v>
                </c:pt>
                <c:pt idx="7853">
                  <c:v>4.4061781116595709E-13</c:v>
                </c:pt>
                <c:pt idx="7854">
                  <c:v>4.4031215321285411E-13</c:v>
                </c:pt>
                <c:pt idx="7855">
                  <c:v>4.4001398766977543E-13</c:v>
                </c:pt>
                <c:pt idx="7856">
                  <c:v>4.3972325455249046E-13</c:v>
                </c:pt>
                <c:pt idx="7857">
                  <c:v>4.3943989516484067E-13</c:v>
                </c:pt>
                <c:pt idx="7858">
                  <c:v>4.3916385210655469E-13</c:v>
                </c:pt>
                <c:pt idx="7859">
                  <c:v>4.3889506928014624E-13</c:v>
                </c:pt>
                <c:pt idx="7860">
                  <c:v>4.386334918969808E-13</c:v>
                </c:pt>
                <c:pt idx="7861">
                  <c:v>4.3837906648255689E-13</c:v>
                </c:pt>
                <c:pt idx="7862">
                  <c:v>4.381317408810627E-13</c:v>
                </c:pt>
                <c:pt idx="7863">
                  <c:v>4.3789146425926009E-13</c:v>
                </c:pt>
                <c:pt idx="7864">
                  <c:v>4.3765818710975577E-13</c:v>
                </c:pt>
                <c:pt idx="7865">
                  <c:v>4.3743186125368883E-13</c:v>
                </c:pt>
                <c:pt idx="7866">
                  <c:v>4.3721243984290124E-13</c:v>
                </c:pt>
                <c:pt idx="7867">
                  <c:v>4.3699987736162754E-13</c:v>
                </c:pt>
                <c:pt idx="7868">
                  <c:v>4.3679412962773889E-13</c:v>
                </c:pt>
                <c:pt idx="7869">
                  <c:v>4.3659515379359191E-13</c:v>
                </c:pt>
                <c:pt idx="7870">
                  <c:v>4.3640290834651309E-13</c:v>
                </c:pt>
                <c:pt idx="7871">
                  <c:v>4.3621735310894977E-13</c:v>
                </c:pt>
                <c:pt idx="7872">
                  <c:v>4.3603844923834391E-13</c:v>
                </c:pt>
                <c:pt idx="7873">
                  <c:v>4.3586615922672257E-13</c:v>
                </c:pt>
                <c:pt idx="7874">
                  <c:v>4.3570044690007291E-13</c:v>
                </c:pt>
                <c:pt idx="7875">
                  <c:v>4.3554127741750972E-13</c:v>
                </c:pt>
                <c:pt idx="7876">
                  <c:v>4.3538861727026217E-13</c:v>
                </c:pt>
                <c:pt idx="7877">
                  <c:v>4.3524243428051502E-13</c:v>
                </c:pt>
                <c:pt idx="7878">
                  <c:v>4.3510269760012173E-13</c:v>
                </c:pt>
                <c:pt idx="7879">
                  <c:v>4.3496937770921452E-13</c:v>
                </c:pt>
                <c:pt idx="7880">
                  <c:v>4.3484244641472477E-13</c:v>
                </c:pt>
                <c:pt idx="7881">
                  <c:v>4.3472187684885546E-13</c:v>
                </c:pt>
                <c:pt idx="7882">
                  <c:v>4.3460764346749314E-13</c:v>
                </c:pt>
                <c:pt idx="7883">
                  <c:v>4.3449972204859974E-13</c:v>
                </c:pt>
                <c:pt idx="7884">
                  <c:v>4.3439808969060434E-13</c:v>
                </c:pt>
                <c:pt idx="7885">
                  <c:v>4.3430272481078035E-13</c:v>
                </c:pt>
                <c:pt idx="7886">
                  <c:v>4.3421360714365938E-13</c:v>
                </c:pt>
                <c:pt idx="7887">
                  <c:v>4.3413071773947423E-13</c:v>
                </c:pt>
                <c:pt idx="7888">
                  <c:v>4.3405403896263734E-13</c:v>
                </c:pt>
                <c:pt idx="7889">
                  <c:v>4.3398355449029312E-13</c:v>
                </c:pt>
                <c:pt idx="7890">
                  <c:v>4.3391924931092442E-13</c:v>
                </c:pt>
                <c:pt idx="7891">
                  <c:v>4.3386110972303702E-13</c:v>
                </c:pt>
                <c:pt idx="7892">
                  <c:v>4.3380912333393985E-13</c:v>
                </c:pt>
                <c:pt idx="7893">
                  <c:v>4.3376327905860614E-13</c:v>
                </c:pt>
                <c:pt idx="7894">
                  <c:v>4.3372356711864159E-13</c:v>
                </c:pt>
                <c:pt idx="7895">
                  <c:v>4.3368997904136343E-13</c:v>
                </c:pt>
                <c:pt idx="7896">
                  <c:v>4.3366250765897553E-13</c:v>
                </c:pt>
                <c:pt idx="7897">
                  <c:v>4.3364114710788796E-13</c:v>
                </c:pt>
                <c:pt idx="7898">
                  <c:v>4.3362589282812942E-13</c:v>
                </c:pt>
                <c:pt idx="7899">
                  <c:v>4.3361674156290246E-13</c:v>
                </c:pt>
                <c:pt idx="7900">
                  <c:v>4.3361369135825787E-13</c:v>
                </c:pt>
                <c:pt idx="7901">
                  <c:v>4.3361674156290246E-13</c:v>
                </c:pt>
                <c:pt idx="7902">
                  <c:v>4.3362589282812911E-13</c:v>
                </c:pt>
                <c:pt idx="7903">
                  <c:v>4.3364114710788761E-13</c:v>
                </c:pt>
                <c:pt idx="7904">
                  <c:v>4.3366250765897507E-13</c:v>
                </c:pt>
                <c:pt idx="7905">
                  <c:v>4.3368997904136317E-13</c:v>
                </c:pt>
                <c:pt idx="7906">
                  <c:v>4.3372356711864124E-13</c:v>
                </c:pt>
                <c:pt idx="7907">
                  <c:v>4.3376327905860548E-13</c:v>
                </c:pt>
                <c:pt idx="7908">
                  <c:v>4.3380912333393914E-13</c:v>
                </c:pt>
                <c:pt idx="7909">
                  <c:v>4.3386110972303616E-13</c:v>
                </c:pt>
                <c:pt idx="7910">
                  <c:v>4.3391924931092336E-13</c:v>
                </c:pt>
                <c:pt idx="7911">
                  <c:v>4.3398355449029196E-13</c:v>
                </c:pt>
                <c:pt idx="7912">
                  <c:v>4.3405403896263608E-13</c:v>
                </c:pt>
                <c:pt idx="7913">
                  <c:v>4.3413071773947317E-13</c:v>
                </c:pt>
                <c:pt idx="7914">
                  <c:v>4.3421360714365842E-13</c:v>
                </c:pt>
                <c:pt idx="7915">
                  <c:v>4.3430272481077899E-13</c:v>
                </c:pt>
                <c:pt idx="7916">
                  <c:v>4.3439808969060307E-13</c:v>
                </c:pt>
                <c:pt idx="7917">
                  <c:v>4.3449972204859833E-13</c:v>
                </c:pt>
                <c:pt idx="7918">
                  <c:v>4.3460764346749162E-13</c:v>
                </c:pt>
                <c:pt idx="7919">
                  <c:v>4.3472187684885379E-13</c:v>
                </c:pt>
                <c:pt idx="7920">
                  <c:v>4.348424464147231E-13</c:v>
                </c:pt>
                <c:pt idx="7921">
                  <c:v>4.3496937770921255E-13</c:v>
                </c:pt>
                <c:pt idx="7922">
                  <c:v>4.3510269760012006E-13</c:v>
                </c:pt>
                <c:pt idx="7923">
                  <c:v>4.352424342805129E-13</c:v>
                </c:pt>
                <c:pt idx="7924">
                  <c:v>4.3538861727025995E-13</c:v>
                </c:pt>
                <c:pt idx="7925">
                  <c:v>4.355412774175075E-13</c:v>
                </c:pt>
                <c:pt idx="7926">
                  <c:v>4.3570044690007044E-13</c:v>
                </c:pt>
                <c:pt idx="7927">
                  <c:v>4.3586615922672009E-13</c:v>
                </c:pt>
                <c:pt idx="7928">
                  <c:v>4.3603844923834133E-13</c:v>
                </c:pt>
                <c:pt idx="7929">
                  <c:v>4.3621735310894719E-13</c:v>
                </c:pt>
                <c:pt idx="7930">
                  <c:v>4.3640290834651006E-13</c:v>
                </c:pt>
                <c:pt idx="7931">
                  <c:v>4.3659515379358908E-13</c:v>
                </c:pt>
                <c:pt idx="7932">
                  <c:v>4.3679412962773586E-13</c:v>
                </c:pt>
                <c:pt idx="7933">
                  <c:v>4.3699987736162472E-13</c:v>
                </c:pt>
                <c:pt idx="7934">
                  <c:v>4.3721243984289811E-13</c:v>
                </c:pt>
                <c:pt idx="7935">
                  <c:v>4.374318612536856E-13</c:v>
                </c:pt>
                <c:pt idx="7936">
                  <c:v>4.3765818710975249E-13</c:v>
                </c:pt>
                <c:pt idx="7937">
                  <c:v>4.3789146425925716E-13</c:v>
                </c:pt>
                <c:pt idx="7938">
                  <c:v>4.3813174088105897E-13</c:v>
                </c:pt>
                <c:pt idx="7939">
                  <c:v>4.3837906648255351E-13</c:v>
                </c:pt>
                <c:pt idx="7940">
                  <c:v>4.3863349189697716E-13</c:v>
                </c:pt>
                <c:pt idx="7941">
                  <c:v>4.3889506928014251E-13</c:v>
                </c:pt>
                <c:pt idx="7942">
                  <c:v>4.3916385210655091E-13</c:v>
                </c:pt>
                <c:pt idx="7943">
                  <c:v>4.3943989516483683E-13</c:v>
                </c:pt>
                <c:pt idx="7944">
                  <c:v>4.3972325455248647E-13</c:v>
                </c:pt>
                <c:pt idx="7945">
                  <c:v>4.4001398766977109E-13</c:v>
                </c:pt>
                <c:pt idx="7946">
                  <c:v>4.4031215321284917E-13</c:v>
                </c:pt>
                <c:pt idx="7947">
                  <c:v>4.4061781116595234E-13</c:v>
                </c:pt>
                <c:pt idx="7948">
                  <c:v>4.4093102279261109E-13</c:v>
                </c:pt>
                <c:pt idx="7949">
                  <c:v>4.4125185062584576E-13</c:v>
                </c:pt>
                <c:pt idx="7950">
                  <c:v>4.4158035845724072E-13</c:v>
                </c:pt>
                <c:pt idx="7951">
                  <c:v>4.4191661132483506E-13</c:v>
                </c:pt>
                <c:pt idx="7952">
                  <c:v>4.4226067549975564E-13</c:v>
                </c:pt>
                <c:pt idx="7953">
                  <c:v>4.4261261847150036E-13</c:v>
                </c:pt>
                <c:pt idx="7954">
                  <c:v>4.4297250893177994E-13</c:v>
                </c:pt>
                <c:pt idx="7955">
                  <c:v>4.4334041675684949E-13</c:v>
                </c:pt>
                <c:pt idx="7956">
                  <c:v>4.4371641298820933E-13</c:v>
                </c:pt>
                <c:pt idx="7957">
                  <c:v>4.4410056981158713E-13</c:v>
                </c:pt>
                <c:pt idx="7958">
                  <c:v>4.4449296053410375E-13</c:v>
                </c:pt>
                <c:pt idx="7959">
                  <c:v>4.4489365955949978E-13</c:v>
                </c:pt>
                <c:pt idx="7960">
                  <c:v>4.4530274236132041E-13</c:v>
                </c:pt>
                <c:pt idx="7961">
                  <c:v>4.4572028545392832E-13</c:v>
                </c:pt>
                <c:pt idx="7962">
                  <c:v>4.4614636636124269E-13</c:v>
                </c:pt>
                <c:pt idx="7963">
                  <c:v>4.4658106358303919E-13</c:v>
                </c:pt>
                <c:pt idx="7964">
                  <c:v>4.4702445655871891E-13</c:v>
                </c:pt>
                <c:pt idx="7965">
                  <c:v>4.4747662562836434E-13</c:v>
                </c:pt>
                <c:pt idx="7966">
                  <c:v>4.4793765199097008E-13</c:v>
                </c:pt>
                <c:pt idx="7967">
                  <c:v>4.4840761765967189E-13</c:v>
                </c:pt>
                <c:pt idx="7968">
                  <c:v>4.4888660541383024E-13</c:v>
                </c:pt>
                <c:pt idx="7969">
                  <c:v>4.4937469874778973E-13</c:v>
                </c:pt>
                <c:pt idx="7970">
                  <c:v>4.498719818161589E-13</c:v>
                </c:pt>
                <c:pt idx="7971">
                  <c:v>4.5037853937542142E-13</c:v>
                </c:pt>
                <c:pt idx="7972">
                  <c:v>4.5089445672168753E-13</c:v>
                </c:pt>
                <c:pt idx="7973">
                  <c:v>4.5141981962441827E-13</c:v>
                </c:pt>
                <c:pt idx="7974">
                  <c:v>4.5195471425588765E-13</c:v>
                </c:pt>
                <c:pt idx="7975">
                  <c:v>4.5249922711621093E-13</c:v>
                </c:pt>
                <c:pt idx="7976">
                  <c:v>4.5305344495370838E-13</c:v>
                </c:pt>
                <c:pt idx="7977">
                  <c:v>4.5361745468037494E-13</c:v>
                </c:pt>
                <c:pt idx="7978">
                  <c:v>4.5419134328225428E-13</c:v>
                </c:pt>
                <c:pt idx="7979">
                  <c:v>4.5477519772445003E-13</c:v>
                </c:pt>
                <c:pt idx="7980">
                  <c:v>4.5536910485056792E-13</c:v>
                </c:pt>
                <c:pt idx="7981">
                  <c:v>4.5597315127629013E-13</c:v>
                </c:pt>
                <c:pt idx="7982">
                  <c:v>4.5658742327687949E-13</c:v>
                </c:pt>
                <c:pt idx="7983">
                  <c:v>4.5721200666830507E-13</c:v>
                </c:pt>
                <c:pt idx="7984">
                  <c:v>4.5784698668172954E-13</c:v>
                </c:pt>
                <c:pt idx="7985">
                  <c:v>4.5849244783110305E-13</c:v>
                </c:pt>
                <c:pt idx="7986">
                  <c:v>4.5914847377353192E-13</c:v>
                </c:pt>
                <c:pt idx="7987">
                  <c:v>4.5981514716217948E-13</c:v>
                </c:pt>
                <c:pt idx="7988">
                  <c:v>4.6049254949135839E-13</c:v>
                </c:pt>
                <c:pt idx="7989">
                  <c:v>4.6118076093354388E-13</c:v>
                </c:pt>
                <c:pt idx="7990">
                  <c:v>4.6187986016797607E-13</c:v>
                </c:pt>
                <c:pt idx="7991">
                  <c:v>4.6258992420054802E-13</c:v>
                </c:pt>
                <c:pt idx="7992">
                  <c:v>4.6331102817466301E-13</c:v>
                </c:pt>
                <c:pt idx="7993">
                  <c:v>4.6404324517272537E-13</c:v>
                </c:pt>
                <c:pt idx="7994">
                  <c:v>4.6478664600796867E-13</c:v>
                </c:pt>
                <c:pt idx="7995">
                  <c:v>4.6554129900626063E-13</c:v>
                </c:pt>
                <c:pt idx="7996">
                  <c:v>4.6630726977759187E-13</c:v>
                </c:pt>
                <c:pt idx="7997">
                  <c:v>4.6708462097689512E-13</c:v>
                </c:pt>
                <c:pt idx="7998">
                  <c:v>4.6787341205389404E-13</c:v>
                </c:pt>
                <c:pt idx="7999">
                  <c:v>4.6867369899163914E-13</c:v>
                </c:pt>
                <c:pt idx="8000">
                  <c:v>4.6948553403343721E-13</c:v>
                </c:pt>
                <c:pt idx="8001">
                  <c:v>4.7030896539784608E-13</c:v>
                </c:pt>
                <c:pt idx="8002">
                  <c:v>4.711440369814392E-13</c:v>
                </c:pt>
                <c:pt idx="8003">
                  <c:v>4.7199078804905844E-13</c:v>
                </c:pt>
                <c:pt idx="8004">
                  <c:v>4.7284925291126209E-13</c:v>
                </c:pt>
                <c:pt idx="8005">
                  <c:v>4.7371946058871662E-13</c:v>
                </c:pt>
                <c:pt idx="8006">
                  <c:v>4.7460143446327814E-13</c:v>
                </c:pt>
                <c:pt idx="8007">
                  <c:v>4.7549519191554947E-13</c:v>
                </c:pt>
                <c:pt idx="8008">
                  <c:v>4.7640074394870479E-13</c:v>
                </c:pt>
                <c:pt idx="8009">
                  <c:v>4.7731809479839684E-13</c:v>
                </c:pt>
                <c:pt idx="8010">
                  <c:v>4.7824724152864133E-13</c:v>
                </c:pt>
                <c:pt idx="8011">
                  <c:v>4.7918817361351873E-13</c:v>
                </c:pt>
                <c:pt idx="8012">
                  <c:v>4.8014087250467358E-13</c:v>
                </c:pt>
                <c:pt idx="8013">
                  <c:v>4.8110531118453834E-13</c:v>
                </c:pt>
                <c:pt idx="8014">
                  <c:v>4.8208145370534993E-13</c:v>
                </c:pt>
                <c:pt idx="8015">
                  <c:v>4.8306925471399351E-13</c:v>
                </c:pt>
                <c:pt idx="8016">
                  <c:v>4.8406865896281961E-13</c:v>
                </c:pt>
                <c:pt idx="8017">
                  <c:v>4.8507960080664818E-13</c:v>
                </c:pt>
                <c:pt idx="8018">
                  <c:v>4.8610200368618819E-13</c:v>
                </c:pt>
                <c:pt idx="8019">
                  <c:v>4.8713577959824721E-13</c:v>
                </c:pt>
                <c:pt idx="8020">
                  <c:v>4.8818082855312395E-13</c:v>
                </c:pt>
                <c:pt idx="8021">
                  <c:v>4.8923703801972413E-13</c:v>
                </c:pt>
                <c:pt idx="8022">
                  <c:v>4.903042823589706E-13</c:v>
                </c:pt>
                <c:pt idx="8023">
                  <c:v>4.9138242224624128E-13</c:v>
                </c:pt>
                <c:pt idx="8024">
                  <c:v>4.9247130408363939E-13</c:v>
                </c:pt>
                <c:pt idx="8025">
                  <c:v>4.9357075940303177E-13</c:v>
                </c:pt>
                <c:pt idx="8026">
                  <c:v>4.9468060426090519E-13</c:v>
                </c:pt>
                <c:pt idx="8027">
                  <c:v>4.9580063862624046E-13</c:v>
                </c:pt>
                <c:pt idx="8028">
                  <c:v>4.9693064576272597E-13</c:v>
                </c:pt>
                <c:pt idx="8029">
                  <c:v>4.9807039160677437E-13</c:v>
                </c:pt>
                <c:pt idx="8030">
                  <c:v>4.9921962414299288E-13</c:v>
                </c:pt>
                <c:pt idx="8031">
                  <c:v>5.0037807277886954E-13</c:v>
                </c:pt>
                <c:pt idx="8032">
                  <c:v>5.0154544772065537E-13</c:v>
                </c:pt>
                <c:pt idx="8033">
                  <c:v>5.0272143935255249E-13</c:v>
                </c:pt>
                <c:pt idx="8034">
                  <c:v>5.039057176215374E-13</c:v>
                </c:pt>
                <c:pt idx="8035">
                  <c:v>5.050979314303019E-13</c:v>
                </c:pt>
                <c:pt idx="8036">
                  <c:v>5.0629770804100391E-13</c:v>
                </c:pt>
                <c:pt idx="8037">
                  <c:v>5.0750465249271793E-13</c:v>
                </c:pt>
                <c:pt idx="8038">
                  <c:v>5.0871834703563837E-13</c:v>
                </c:pt>
                <c:pt idx="8039">
                  <c:v>5.0993835058534651E-13</c:v>
                </c:pt>
                <c:pt idx="8040">
                  <c:v>5.111641982005729E-13</c:v>
                </c:pt>
                <c:pt idx="8041">
                  <c:v>5.1239540058817367E-13</c:v>
                </c:pt>
                <c:pt idx="8042">
                  <c:v>5.1363144363913874E-13</c:v>
                </c:pt>
                <c:pt idx="8043">
                  <c:v>5.1487178799972334E-13</c:v>
                </c:pt>
                <c:pt idx="8044">
                  <c:v>5.1611586868191912E-13</c:v>
                </c:pt>
                <c:pt idx="8045">
                  <c:v>5.173630947176655E-13</c:v>
                </c:pt>
                <c:pt idx="8046">
                  <c:v>5.1861284886140818E-13</c:v>
                </c:pt>
                <c:pt idx="8047">
                  <c:v>5.1986448734566158E-13</c:v>
                </c:pt>
                <c:pt idx="8048">
                  <c:v>5.2111733969448591E-13</c:v>
                </c:pt>
                <c:pt idx="8049">
                  <c:v>5.2237070859976327E-13</c:v>
                </c:pt>
                <c:pt idx="8050">
                  <c:v>5.2362386986537789E-13</c:v>
                </c:pt>
                <c:pt idx="8051">
                  <c:v>5.2487607242434015E-13</c:v>
                </c:pt>
                <c:pt idx="8052">
                  <c:v>5.2612653843402365E-13</c:v>
                </c:pt>
                <c:pt idx="8053">
                  <c:v>5.2737446345460657E-13</c:v>
                </c:pt>
                <c:pt idx="8054">
                  <c:v>5.2861901671580835E-13</c:v>
                </c:pt>
                <c:pt idx="8055">
                  <c:v>5.2985934147692812E-13</c:v>
                </c:pt>
                <c:pt idx="8056">
                  <c:v>5.3109455548502335E-13</c:v>
                </c:pt>
                <c:pt idx="8057">
                  <c:v>5.3232375153597548E-13</c:v>
                </c:pt>
                <c:pt idx="8058">
                  <c:v>5.3354599814285472E-13</c:v>
                </c:pt>
                <c:pt idx="8059">
                  <c:v>5.3476034031584309E-13</c:v>
                </c:pt>
                <c:pt idx="8060">
                  <c:v>5.359658004575273E-13</c:v>
                </c:pt>
                <c:pt idx="8061">
                  <c:v>5.3716137937707376E-13</c:v>
                </c:pt>
                <c:pt idx="8062">
                  <c:v>5.3834605742627837E-13</c:v>
                </c:pt>
                <c:pt idx="8063">
                  <c:v>5.3951879576002477E-13</c:v>
                </c:pt>
                <c:pt idx="8064">
                  <c:v>5.4067853772308395E-13</c:v>
                </c:pt>
                <c:pt idx="8065">
                  <c:v>5.4182421036453724E-13</c:v>
                </c:pt>
                <c:pt idx="8066">
                  <c:v>5.429547260804732E-13</c:v>
                </c:pt>
                <c:pt idx="8067">
                  <c:v>5.4406898438477E-13</c:v>
                </c:pt>
                <c:pt idx="8068">
                  <c:v>5.451658738070304E-13</c:v>
                </c:pt>
                <c:pt idx="8069">
                  <c:v>5.4624427391583576E-13</c:v>
                </c:pt>
                <c:pt idx="8070">
                  <c:v>5.4730305746458836E-13</c:v>
                </c:pt>
                <c:pt idx="8071">
                  <c:v>5.483410926562574E-13</c:v>
                </c:pt>
                <c:pt idx="8072">
                  <c:v>5.4935724552232869E-13</c:v>
                </c:pt>
                <c:pt idx="8073">
                  <c:v>5.5035038241027832E-13</c:v>
                </c:pt>
                <c:pt idx="8074">
                  <c:v>5.5131937257280779E-13</c:v>
                </c:pt>
                <c:pt idx="8075">
                  <c:v>5.5226309085105959E-13</c:v>
                </c:pt>
                <c:pt idx="8076">
                  <c:v>5.5318042044295913E-13</c:v>
                </c:pt>
                <c:pt idx="8077">
                  <c:v>5.5407025574680795E-13</c:v>
                </c:pt>
                <c:pt idx="8078">
                  <c:v>5.5493150526923208E-13</c:v>
                </c:pt>
                <c:pt idx="8079">
                  <c:v>5.5576309458559632E-13</c:v>
                </c:pt>
                <c:pt idx="8080">
                  <c:v>5.5656396934011337E-13</c:v>
                </c:pt>
                <c:pt idx="8081">
                  <c:v>5.5733309827193436E-13</c:v>
                </c:pt>
                <c:pt idx="8082">
                  <c:v>5.5806947625282397E-13</c:v>
                </c:pt>
                <c:pt idx="8083">
                  <c:v>5.5877212732121043E-13</c:v>
                </c:pt>
                <c:pt idx="8084">
                  <c:v>5.5944010769690918E-13</c:v>
                </c:pt>
                <c:pt idx="8085">
                  <c:v>5.600725087602597E-13</c:v>
                </c:pt>
                <c:pt idx="8086">
                  <c:v>5.6066845997911538E-13</c:v>
                </c:pt>
                <c:pt idx="8087">
                  <c:v>5.6122713176687437E-13</c:v>
                </c:pt>
                <c:pt idx="8088">
                  <c:v>5.6174773825467691E-13</c:v>
                </c:pt>
                <c:pt idx="8089">
                  <c:v>5.6222953996097789E-13</c:v>
                </c:pt>
                <c:pt idx="8090">
                  <c:v>5.6267184634192513E-13</c:v>
                </c:pt>
                <c:pt idx="8091">
                  <c:v>5.6307401820638344E-13</c:v>
                </c:pt>
                <c:pt idx="8092">
                  <c:v>5.634354699799712E-13</c:v>
                </c:pt>
                <c:pt idx="8093">
                  <c:v>5.6375567180324343E-13</c:v>
                </c:pt>
                <c:pt idx="8094">
                  <c:v>5.6403415144995002E-13</c:v>
                </c:pt>
                <c:pt idx="8095">
                  <c:v>5.6427049605239186E-13</c:v>
                </c:pt>
                <c:pt idx="8096">
                  <c:v>5.6446435362201316E-13</c:v>
                </c:pt>
                <c:pt idx="8097">
                  <c:v>5.6461543435466951E-13</c:v>
                </c:pt>
                <c:pt idx="8098">
                  <c:v>5.6472351171144136E-13</c:v>
                </c:pt>
                <c:pt idx="8099">
                  <c:v>5.6478842326734223E-13</c:v>
                </c:pt>
                <c:pt idx="8100">
                  <c:v>5.648100713219166E-13</c:v>
                </c:pt>
                <c:pt idx="8101">
                  <c:v>5.6478842326734304E-13</c:v>
                </c:pt>
                <c:pt idx="8102">
                  <c:v>5.6472351171144267E-13</c:v>
                </c:pt>
                <c:pt idx="8103">
                  <c:v>5.6461543435467133E-13</c:v>
                </c:pt>
                <c:pt idx="8104">
                  <c:v>5.6446435362201568E-13</c:v>
                </c:pt>
                <c:pt idx="8105">
                  <c:v>5.6427049605239489E-13</c:v>
                </c:pt>
                <c:pt idx="8106">
                  <c:v>5.6403415144995426E-13</c:v>
                </c:pt>
                <c:pt idx="8107">
                  <c:v>5.6375567180324798E-13</c:v>
                </c:pt>
                <c:pt idx="8108">
                  <c:v>5.6343546997997605E-13</c:v>
                </c:pt>
                <c:pt idx="8109">
                  <c:v>5.630740182063892E-13</c:v>
                </c:pt>
                <c:pt idx="8110">
                  <c:v>5.626718463419319E-13</c:v>
                </c:pt>
                <c:pt idx="8111">
                  <c:v>5.6222953996098466E-13</c:v>
                </c:pt>
                <c:pt idx="8112">
                  <c:v>5.6174773825468458E-13</c:v>
                </c:pt>
                <c:pt idx="8113">
                  <c:v>5.6122713176688255E-13</c:v>
                </c:pt>
                <c:pt idx="8114">
                  <c:v>5.6066845997912437E-13</c:v>
                </c:pt>
                <c:pt idx="8115">
                  <c:v>5.6007250876026919E-13</c:v>
                </c:pt>
                <c:pt idx="8116">
                  <c:v>5.5944010769691847E-13</c:v>
                </c:pt>
                <c:pt idx="8117">
                  <c:v>5.5877212732122063E-13</c:v>
                </c:pt>
                <c:pt idx="8118">
                  <c:v>5.5806947625283447E-13</c:v>
                </c:pt>
                <c:pt idx="8119">
                  <c:v>5.5733309827194557E-13</c:v>
                </c:pt>
                <c:pt idx="8120">
                  <c:v>5.5656396934012427E-13</c:v>
                </c:pt>
                <c:pt idx="8121">
                  <c:v>5.5576309458560894E-13</c:v>
                </c:pt>
                <c:pt idx="8122">
                  <c:v>5.5493150526924491E-13</c:v>
                </c:pt>
                <c:pt idx="8123">
                  <c:v>5.5407025574682138E-13</c:v>
                </c:pt>
                <c:pt idx="8124">
                  <c:v>5.5318042044297316E-13</c:v>
                </c:pt>
                <c:pt idx="8125">
                  <c:v>5.5226309085107292E-13</c:v>
                </c:pt>
                <c:pt idx="8126">
                  <c:v>5.5131937257282223E-13</c:v>
                </c:pt>
                <c:pt idx="8127">
                  <c:v>5.5035038241029195E-13</c:v>
                </c:pt>
                <c:pt idx="8128">
                  <c:v>5.4935724552234394E-13</c:v>
                </c:pt>
                <c:pt idx="8129">
                  <c:v>5.4834109265627284E-13</c:v>
                </c:pt>
                <c:pt idx="8130">
                  <c:v>5.4730305746460441E-13</c:v>
                </c:pt>
                <c:pt idx="8131">
                  <c:v>5.4624427391585192E-13</c:v>
                </c:pt>
                <c:pt idx="8132">
                  <c:v>5.4516587380704686E-13</c:v>
                </c:pt>
                <c:pt idx="8133">
                  <c:v>5.4406898438478717E-13</c:v>
                </c:pt>
                <c:pt idx="8134">
                  <c:v>5.4295472608048935E-13</c:v>
                </c:pt>
                <c:pt idx="8135">
                  <c:v>5.4182421036455471E-13</c:v>
                </c:pt>
                <c:pt idx="8136">
                  <c:v>5.406785377231001E-13</c:v>
                </c:pt>
                <c:pt idx="8137">
                  <c:v>5.3951879576004224E-13</c:v>
                </c:pt>
                <c:pt idx="8138">
                  <c:v>5.3834605742629593E-13</c:v>
                </c:pt>
                <c:pt idx="8139">
                  <c:v>5.3716137937709173E-13</c:v>
                </c:pt>
                <c:pt idx="8140">
                  <c:v>5.3596580045754547E-13</c:v>
                </c:pt>
                <c:pt idx="8141">
                  <c:v>5.3476034031586076E-13</c:v>
                </c:pt>
                <c:pt idx="8142">
                  <c:v>5.335459981428735E-13</c:v>
                </c:pt>
                <c:pt idx="8143">
                  <c:v>5.3232375153599316E-13</c:v>
                </c:pt>
                <c:pt idx="8144">
                  <c:v>5.3109455548504213E-13</c:v>
                </c:pt>
                <c:pt idx="8145">
                  <c:v>5.298593414769459E-13</c:v>
                </c:pt>
                <c:pt idx="8146">
                  <c:v>5.2861901671582723E-13</c:v>
                </c:pt>
                <c:pt idx="8147">
                  <c:v>5.2737446345462525E-13</c:v>
                </c:pt>
                <c:pt idx="8148">
                  <c:v>5.2612653843404253E-13</c:v>
                </c:pt>
                <c:pt idx="8149">
                  <c:v>5.2487607242435914E-13</c:v>
                </c:pt>
                <c:pt idx="8150">
                  <c:v>5.2362386986539566E-13</c:v>
                </c:pt>
                <c:pt idx="8151">
                  <c:v>5.2237070859978205E-13</c:v>
                </c:pt>
                <c:pt idx="8152">
                  <c:v>5.2111733969450358E-13</c:v>
                </c:pt>
                <c:pt idx="8153">
                  <c:v>5.1986448734568046E-13</c:v>
                </c:pt>
                <c:pt idx="8154">
                  <c:v>5.1861284886142595E-13</c:v>
                </c:pt>
                <c:pt idx="8155">
                  <c:v>5.1736309471768469E-13</c:v>
                </c:pt>
                <c:pt idx="8156">
                  <c:v>5.1611586868193821E-13</c:v>
                </c:pt>
                <c:pt idx="8157">
                  <c:v>5.1487178799974202E-13</c:v>
                </c:pt>
                <c:pt idx="8158">
                  <c:v>5.1363144363915752E-13</c:v>
                </c:pt>
                <c:pt idx="8159">
                  <c:v>5.1239540058819083E-13</c:v>
                </c:pt>
                <c:pt idx="8160">
                  <c:v>5.1116419820059148E-13</c:v>
                </c:pt>
                <c:pt idx="8161">
                  <c:v>5.0993835058536438E-13</c:v>
                </c:pt>
                <c:pt idx="8162">
                  <c:v>5.0871834703565654E-13</c:v>
                </c:pt>
                <c:pt idx="8163">
                  <c:v>5.075046524927354E-13</c:v>
                </c:pt>
                <c:pt idx="8164">
                  <c:v>5.0629770804102188E-13</c:v>
                </c:pt>
                <c:pt idx="8165">
                  <c:v>5.0509793143032038E-13</c:v>
                </c:pt>
                <c:pt idx="8166">
                  <c:v>5.0390571762155537E-13</c:v>
                </c:pt>
                <c:pt idx="8167">
                  <c:v>5.0272143935257077E-13</c:v>
                </c:pt>
                <c:pt idx="8168">
                  <c:v>5.0154544772067193E-13</c:v>
                </c:pt>
                <c:pt idx="8169">
                  <c:v>5.0037807277888731E-13</c:v>
                </c:pt>
                <c:pt idx="8170">
                  <c:v>4.9921962414300923E-13</c:v>
                </c:pt>
                <c:pt idx="8171">
                  <c:v>4.9807039160679143E-13</c:v>
                </c:pt>
                <c:pt idx="8172">
                  <c:v>4.9693064576274182E-13</c:v>
                </c:pt>
                <c:pt idx="8173">
                  <c:v>4.9580063862625763E-13</c:v>
                </c:pt>
                <c:pt idx="8174">
                  <c:v>4.9468060426092205E-13</c:v>
                </c:pt>
                <c:pt idx="8175">
                  <c:v>4.9357075940304843E-13</c:v>
                </c:pt>
                <c:pt idx="8176">
                  <c:v>4.9247130408365565E-13</c:v>
                </c:pt>
                <c:pt idx="8177">
                  <c:v>4.9138242224625693E-13</c:v>
                </c:pt>
                <c:pt idx="8178">
                  <c:v>4.9030428235898716E-13</c:v>
                </c:pt>
                <c:pt idx="8179">
                  <c:v>4.8923703801973958E-13</c:v>
                </c:pt>
                <c:pt idx="8180">
                  <c:v>4.8818082855314E-13</c:v>
                </c:pt>
                <c:pt idx="8181">
                  <c:v>4.8713577959826236E-13</c:v>
                </c:pt>
                <c:pt idx="8182">
                  <c:v>4.8610200368620374E-13</c:v>
                </c:pt>
                <c:pt idx="8183">
                  <c:v>4.8507960080666393E-13</c:v>
                </c:pt>
                <c:pt idx="8184">
                  <c:v>4.8406865896283495E-13</c:v>
                </c:pt>
                <c:pt idx="8185">
                  <c:v>4.8306925471400896E-13</c:v>
                </c:pt>
                <c:pt idx="8186">
                  <c:v>4.8208145370536477E-13</c:v>
                </c:pt>
                <c:pt idx="8187">
                  <c:v>4.8110531118455349E-13</c:v>
                </c:pt>
                <c:pt idx="8188">
                  <c:v>4.8014087250468752E-13</c:v>
                </c:pt>
                <c:pt idx="8189">
                  <c:v>4.7918817361353357E-13</c:v>
                </c:pt>
                <c:pt idx="8190">
                  <c:v>4.7824724152865587E-13</c:v>
                </c:pt>
                <c:pt idx="8191">
                  <c:v>4.7731809479841138E-13</c:v>
                </c:pt>
                <c:pt idx="8192">
                  <c:v>4.7640074394871873E-13</c:v>
                </c:pt>
                <c:pt idx="8193">
                  <c:v>4.7549519191556371E-13</c:v>
                </c:pt>
                <c:pt idx="8194">
                  <c:v>4.7460143446329167E-13</c:v>
                </c:pt>
                <c:pt idx="8195">
                  <c:v>4.7371946058872883E-13</c:v>
                </c:pt>
                <c:pt idx="8196">
                  <c:v>4.7284925291127491E-13</c:v>
                </c:pt>
                <c:pt idx="8197">
                  <c:v>4.7199078804907096E-13</c:v>
                </c:pt>
                <c:pt idx="8198">
                  <c:v>4.7114403698145192E-13</c:v>
                </c:pt>
                <c:pt idx="8199">
                  <c:v>4.70308965397859E-13</c:v>
                </c:pt>
                <c:pt idx="8200">
                  <c:v>4.6948553403344923E-13</c:v>
                </c:pt>
                <c:pt idx="8201">
                  <c:v>4.6867369899165156E-13</c:v>
                </c:pt>
                <c:pt idx="8202">
                  <c:v>4.6787341205390535E-13</c:v>
                </c:pt>
                <c:pt idx="8203">
                  <c:v>4.6708462097690734E-13</c:v>
                </c:pt>
                <c:pt idx="8204">
                  <c:v>4.6630726977760318E-13</c:v>
                </c:pt>
                <c:pt idx="8205">
                  <c:v>4.6554129900627184E-13</c:v>
                </c:pt>
                <c:pt idx="8206">
                  <c:v>4.6478664600797928E-13</c:v>
                </c:pt>
                <c:pt idx="8207">
                  <c:v>4.6404324517273658E-13</c:v>
                </c:pt>
                <c:pt idx="8208">
                  <c:v>4.6331102817467401E-13</c:v>
                </c:pt>
                <c:pt idx="8209">
                  <c:v>4.6258992420055882E-13</c:v>
                </c:pt>
                <c:pt idx="8210">
                  <c:v>4.6187986016798728E-13</c:v>
                </c:pt>
                <c:pt idx="8211">
                  <c:v>4.6118076093355407E-13</c:v>
                </c:pt>
                <c:pt idx="8212">
                  <c:v>4.6049254949136889E-13</c:v>
                </c:pt>
                <c:pt idx="8213">
                  <c:v>4.5981514716218937E-13</c:v>
                </c:pt>
                <c:pt idx="8214">
                  <c:v>4.5914847377354161E-13</c:v>
                </c:pt>
                <c:pt idx="8215">
                  <c:v>4.5849244783111204E-13</c:v>
                </c:pt>
                <c:pt idx="8216">
                  <c:v>4.5784698668173954E-13</c:v>
                </c:pt>
                <c:pt idx="8217">
                  <c:v>4.5721200666831466E-13</c:v>
                </c:pt>
                <c:pt idx="8218">
                  <c:v>4.5658742327688929E-13</c:v>
                </c:pt>
                <c:pt idx="8219">
                  <c:v>4.5597315127629952E-13</c:v>
                </c:pt>
                <c:pt idx="8220">
                  <c:v>4.553691048505762E-13</c:v>
                </c:pt>
                <c:pt idx="8221">
                  <c:v>4.5477519772445901E-13</c:v>
                </c:pt>
                <c:pt idx="8222">
                  <c:v>4.5419134328226256E-13</c:v>
                </c:pt>
                <c:pt idx="8223">
                  <c:v>4.5361745468038403E-13</c:v>
                </c:pt>
                <c:pt idx="8224">
                  <c:v>4.5305344495371676E-13</c:v>
                </c:pt>
                <c:pt idx="8225">
                  <c:v>4.5249922711621937E-13</c:v>
                </c:pt>
                <c:pt idx="8226">
                  <c:v>4.5195471425589548E-13</c:v>
                </c:pt>
                <c:pt idx="8227">
                  <c:v>4.5141981962442609E-13</c:v>
                </c:pt>
                <c:pt idx="8228">
                  <c:v>4.5089445672169526E-13</c:v>
                </c:pt>
                <c:pt idx="8229">
                  <c:v>4.5037853937542889E-13</c:v>
                </c:pt>
                <c:pt idx="8230">
                  <c:v>4.4987198181616702E-13</c:v>
                </c:pt>
                <c:pt idx="8231">
                  <c:v>4.493746987477969E-13</c:v>
                </c:pt>
                <c:pt idx="8232">
                  <c:v>4.4888660541383786E-13</c:v>
                </c:pt>
                <c:pt idx="8233">
                  <c:v>4.4840761765967891E-13</c:v>
                </c:pt>
                <c:pt idx="8234">
                  <c:v>4.4793765199097705E-13</c:v>
                </c:pt>
                <c:pt idx="8235">
                  <c:v>4.474766256283711E-13</c:v>
                </c:pt>
                <c:pt idx="8236">
                  <c:v>4.4702445655872542E-13</c:v>
                </c:pt>
                <c:pt idx="8237">
                  <c:v>4.4658106358304575E-13</c:v>
                </c:pt>
                <c:pt idx="8238">
                  <c:v>4.461463663612489E-13</c:v>
                </c:pt>
                <c:pt idx="8239">
                  <c:v>4.4572028545393499E-13</c:v>
                </c:pt>
                <c:pt idx="8240">
                  <c:v>4.4530274236132592E-13</c:v>
                </c:pt>
                <c:pt idx="8241">
                  <c:v>4.4489365955950573E-13</c:v>
                </c:pt>
                <c:pt idx="8242">
                  <c:v>4.4449296053410945E-13</c:v>
                </c:pt>
                <c:pt idx="8243">
                  <c:v>4.4410056981159263E-13</c:v>
                </c:pt>
                <c:pt idx="8244">
                  <c:v>4.4371641298821539E-13</c:v>
                </c:pt>
                <c:pt idx="8245">
                  <c:v>4.4334041675685535E-13</c:v>
                </c:pt>
                <c:pt idx="8246">
                  <c:v>4.4297250893178565E-13</c:v>
                </c:pt>
                <c:pt idx="8247">
                  <c:v>4.4261261847150551E-13</c:v>
                </c:pt>
                <c:pt idx="8248">
                  <c:v>4.4226067549976109E-13</c:v>
                </c:pt>
                <c:pt idx="8249">
                  <c:v>4.4191661132484001E-13</c:v>
                </c:pt>
                <c:pt idx="8250">
                  <c:v>4.4158035845724586E-13</c:v>
                </c:pt>
                <c:pt idx="8251">
                  <c:v>4.4125185062585096E-13</c:v>
                </c:pt>
                <c:pt idx="8252">
                  <c:v>4.4093102279261598E-13</c:v>
                </c:pt>
                <c:pt idx="8253">
                  <c:v>4.4061781116595724E-13</c:v>
                </c:pt>
                <c:pt idx="8254">
                  <c:v>4.4031215321285421E-13</c:v>
                </c:pt>
                <c:pt idx="8255">
                  <c:v>4.4001398766977543E-13</c:v>
                </c:pt>
                <c:pt idx="8256">
                  <c:v>4.3972325455249056E-13</c:v>
                </c:pt>
                <c:pt idx="8257">
                  <c:v>4.3943989516484092E-13</c:v>
                </c:pt>
                <c:pt idx="8258">
                  <c:v>4.3916385210655479E-13</c:v>
                </c:pt>
                <c:pt idx="8259">
                  <c:v>4.388950692801465E-13</c:v>
                </c:pt>
                <c:pt idx="8260">
                  <c:v>4.38633491896981E-13</c:v>
                </c:pt>
                <c:pt idx="8261">
                  <c:v>4.3837906648255715E-13</c:v>
                </c:pt>
                <c:pt idx="8262">
                  <c:v>4.381317408810627E-13</c:v>
                </c:pt>
                <c:pt idx="8263">
                  <c:v>4.3789146425926019E-13</c:v>
                </c:pt>
                <c:pt idx="8264">
                  <c:v>4.3765818710975598E-13</c:v>
                </c:pt>
                <c:pt idx="8265">
                  <c:v>4.3743186125368883E-13</c:v>
                </c:pt>
                <c:pt idx="8266">
                  <c:v>4.3721243984290139E-13</c:v>
                </c:pt>
                <c:pt idx="8267">
                  <c:v>4.3699987736162769E-13</c:v>
                </c:pt>
                <c:pt idx="8268">
                  <c:v>4.3679412962773909E-13</c:v>
                </c:pt>
                <c:pt idx="8269">
                  <c:v>4.3659515379359191E-13</c:v>
                </c:pt>
                <c:pt idx="8270">
                  <c:v>4.3640290834651309E-13</c:v>
                </c:pt>
                <c:pt idx="8271">
                  <c:v>4.3621735310894977E-13</c:v>
                </c:pt>
                <c:pt idx="8272">
                  <c:v>4.3603844923834411E-13</c:v>
                </c:pt>
                <c:pt idx="8273">
                  <c:v>4.3586615922672257E-13</c:v>
                </c:pt>
                <c:pt idx="8274">
                  <c:v>4.3570044690007291E-13</c:v>
                </c:pt>
                <c:pt idx="8275">
                  <c:v>4.3554127741750982E-13</c:v>
                </c:pt>
                <c:pt idx="8276">
                  <c:v>4.3538861727026253E-13</c:v>
                </c:pt>
                <c:pt idx="8277">
                  <c:v>4.3524243428051502E-13</c:v>
                </c:pt>
                <c:pt idx="8278">
                  <c:v>4.3510269760012173E-13</c:v>
                </c:pt>
                <c:pt idx="8279">
                  <c:v>4.3496937770921462E-13</c:v>
                </c:pt>
                <c:pt idx="8280">
                  <c:v>4.3484244641472497E-13</c:v>
                </c:pt>
                <c:pt idx="8281">
                  <c:v>4.3472187684885566E-13</c:v>
                </c:pt>
                <c:pt idx="8282">
                  <c:v>4.3460764346749329E-13</c:v>
                </c:pt>
                <c:pt idx="8283">
                  <c:v>4.3449972204859974E-13</c:v>
                </c:pt>
                <c:pt idx="8284">
                  <c:v>4.3439808969060444E-13</c:v>
                </c:pt>
                <c:pt idx="8285">
                  <c:v>4.3430272481078035E-13</c:v>
                </c:pt>
                <c:pt idx="8286">
                  <c:v>4.3421360714365969E-13</c:v>
                </c:pt>
                <c:pt idx="8287">
                  <c:v>4.3413071773947443E-13</c:v>
                </c:pt>
                <c:pt idx="8288">
                  <c:v>4.3405403896263734E-13</c:v>
                </c:pt>
                <c:pt idx="8289">
                  <c:v>4.3398355449029322E-13</c:v>
                </c:pt>
                <c:pt idx="8290">
                  <c:v>4.3391924931092417E-13</c:v>
                </c:pt>
                <c:pt idx="8291">
                  <c:v>4.3386110972303702E-13</c:v>
                </c:pt>
                <c:pt idx="8292">
                  <c:v>4.3380912333393985E-13</c:v>
                </c:pt>
                <c:pt idx="8293">
                  <c:v>4.3376327905860614E-13</c:v>
                </c:pt>
                <c:pt idx="8294">
                  <c:v>4.3372356711864159E-13</c:v>
                </c:pt>
                <c:pt idx="8295">
                  <c:v>4.3368997904136373E-13</c:v>
                </c:pt>
                <c:pt idx="8296">
                  <c:v>4.3366250765897553E-13</c:v>
                </c:pt>
                <c:pt idx="8297">
                  <c:v>4.3364114710788796E-13</c:v>
                </c:pt>
                <c:pt idx="8298">
                  <c:v>4.3362589282812942E-13</c:v>
                </c:pt>
                <c:pt idx="8299">
                  <c:v>4.3361674156290246E-13</c:v>
                </c:pt>
                <c:pt idx="8300">
                  <c:v>4.3361369135825787E-13</c:v>
                </c:pt>
                <c:pt idx="8301">
                  <c:v>4.3361674156290246E-13</c:v>
                </c:pt>
                <c:pt idx="8302">
                  <c:v>4.3362589282812911E-13</c:v>
                </c:pt>
                <c:pt idx="8303">
                  <c:v>4.3364114710788761E-13</c:v>
                </c:pt>
                <c:pt idx="8304">
                  <c:v>4.3366250765897517E-13</c:v>
                </c:pt>
                <c:pt idx="8305">
                  <c:v>4.3368997904136317E-13</c:v>
                </c:pt>
                <c:pt idx="8306">
                  <c:v>4.3372356711864124E-13</c:v>
                </c:pt>
                <c:pt idx="8307">
                  <c:v>4.3376327905860558E-13</c:v>
                </c:pt>
                <c:pt idx="8308">
                  <c:v>4.3380912333393914E-13</c:v>
                </c:pt>
                <c:pt idx="8309">
                  <c:v>4.3386110972303616E-13</c:v>
                </c:pt>
                <c:pt idx="8310">
                  <c:v>4.3391924931092336E-13</c:v>
                </c:pt>
                <c:pt idx="8311">
                  <c:v>4.3398355449029196E-13</c:v>
                </c:pt>
                <c:pt idx="8312">
                  <c:v>4.3405403896263608E-13</c:v>
                </c:pt>
                <c:pt idx="8313">
                  <c:v>4.3413071773947317E-13</c:v>
                </c:pt>
                <c:pt idx="8314">
                  <c:v>4.3421360714365832E-13</c:v>
                </c:pt>
                <c:pt idx="8315">
                  <c:v>4.3430272481077899E-13</c:v>
                </c:pt>
                <c:pt idx="8316">
                  <c:v>4.3439808969060302E-13</c:v>
                </c:pt>
                <c:pt idx="8317">
                  <c:v>4.3449972204859833E-13</c:v>
                </c:pt>
                <c:pt idx="8318">
                  <c:v>4.3460764346749142E-13</c:v>
                </c:pt>
                <c:pt idx="8319">
                  <c:v>4.34721876848854E-13</c:v>
                </c:pt>
                <c:pt idx="8320">
                  <c:v>4.348424464147231E-13</c:v>
                </c:pt>
                <c:pt idx="8321">
                  <c:v>4.349693777092124E-13</c:v>
                </c:pt>
                <c:pt idx="8322">
                  <c:v>4.3510269760011996E-13</c:v>
                </c:pt>
                <c:pt idx="8323">
                  <c:v>4.3524243428051306E-13</c:v>
                </c:pt>
                <c:pt idx="8324">
                  <c:v>4.3538861727025975E-13</c:v>
                </c:pt>
                <c:pt idx="8325">
                  <c:v>4.355412774175075E-13</c:v>
                </c:pt>
                <c:pt idx="8326">
                  <c:v>4.3570044690007033E-13</c:v>
                </c:pt>
                <c:pt idx="8327">
                  <c:v>4.3586615922671999E-13</c:v>
                </c:pt>
                <c:pt idx="8328">
                  <c:v>4.3603844923834133E-13</c:v>
                </c:pt>
                <c:pt idx="8329">
                  <c:v>4.3621735310894699E-13</c:v>
                </c:pt>
                <c:pt idx="8330">
                  <c:v>4.3640290834650986E-13</c:v>
                </c:pt>
                <c:pt idx="8331">
                  <c:v>4.3659515379358898E-13</c:v>
                </c:pt>
                <c:pt idx="8332">
                  <c:v>4.3679412962773586E-13</c:v>
                </c:pt>
                <c:pt idx="8333">
                  <c:v>4.3699987736162461E-13</c:v>
                </c:pt>
                <c:pt idx="8334">
                  <c:v>4.3721243984289806E-13</c:v>
                </c:pt>
                <c:pt idx="8335">
                  <c:v>4.3743186125368545E-13</c:v>
                </c:pt>
                <c:pt idx="8336">
                  <c:v>4.3765818710975234E-13</c:v>
                </c:pt>
                <c:pt idx="8337">
                  <c:v>4.3789146425925701E-13</c:v>
                </c:pt>
                <c:pt idx="8338">
                  <c:v>4.3813174088105897E-13</c:v>
                </c:pt>
                <c:pt idx="8339">
                  <c:v>4.3837906648255321E-13</c:v>
                </c:pt>
                <c:pt idx="8340">
                  <c:v>4.3863349189697716E-13</c:v>
                </c:pt>
                <c:pt idx="8341">
                  <c:v>4.3889506928014241E-13</c:v>
                </c:pt>
                <c:pt idx="8342">
                  <c:v>4.391638521065506E-13</c:v>
                </c:pt>
                <c:pt idx="8343">
                  <c:v>4.3943989516483683E-13</c:v>
                </c:pt>
                <c:pt idx="8344">
                  <c:v>4.3972325455248622E-13</c:v>
                </c:pt>
                <c:pt idx="8345">
                  <c:v>4.4001398766977098E-13</c:v>
                </c:pt>
                <c:pt idx="8346">
                  <c:v>4.4031215321284942E-13</c:v>
                </c:pt>
                <c:pt idx="8347">
                  <c:v>4.4061781116595229E-13</c:v>
                </c:pt>
                <c:pt idx="8348">
                  <c:v>4.4093102279261094E-13</c:v>
                </c:pt>
                <c:pt idx="8349">
                  <c:v>4.4125185062584541E-13</c:v>
                </c:pt>
                <c:pt idx="8350">
                  <c:v>4.4158035845724066E-13</c:v>
                </c:pt>
                <c:pt idx="8351">
                  <c:v>4.4191661132483506E-13</c:v>
                </c:pt>
                <c:pt idx="8352">
                  <c:v>4.4226067549975549E-13</c:v>
                </c:pt>
                <c:pt idx="8353">
                  <c:v>4.4261261847150036E-13</c:v>
                </c:pt>
                <c:pt idx="8354">
                  <c:v>4.4297250893177984E-13</c:v>
                </c:pt>
                <c:pt idx="8355">
                  <c:v>4.433404167568497E-13</c:v>
                </c:pt>
                <c:pt idx="8356">
                  <c:v>4.4371641298820923E-13</c:v>
                </c:pt>
                <c:pt idx="8357">
                  <c:v>4.4410056981158668E-13</c:v>
                </c:pt>
                <c:pt idx="8358">
                  <c:v>4.4449296053410364E-13</c:v>
                </c:pt>
                <c:pt idx="8359">
                  <c:v>4.4489365955949952E-13</c:v>
                </c:pt>
                <c:pt idx="8360">
                  <c:v>4.4530274236132006E-13</c:v>
                </c:pt>
                <c:pt idx="8361">
                  <c:v>4.4572028545392832E-13</c:v>
                </c:pt>
                <c:pt idx="8362">
                  <c:v>4.4614636636124229E-13</c:v>
                </c:pt>
                <c:pt idx="8363">
                  <c:v>4.4658106358303893E-13</c:v>
                </c:pt>
                <c:pt idx="8364">
                  <c:v>4.4702445655871901E-13</c:v>
                </c:pt>
                <c:pt idx="8365">
                  <c:v>4.4747662562836409E-13</c:v>
                </c:pt>
                <c:pt idx="8366">
                  <c:v>4.4793765199096973E-13</c:v>
                </c:pt>
                <c:pt idx="8367">
                  <c:v>4.4840761765967174E-13</c:v>
                </c:pt>
                <c:pt idx="8368">
                  <c:v>4.4888660541382994E-13</c:v>
                </c:pt>
                <c:pt idx="8369">
                  <c:v>4.4937469874778943E-13</c:v>
                </c:pt>
                <c:pt idx="8370">
                  <c:v>4.4987198181615885E-13</c:v>
                </c:pt>
                <c:pt idx="8371">
                  <c:v>4.5037853937542137E-13</c:v>
                </c:pt>
                <c:pt idx="8372">
                  <c:v>4.5089445672168728E-13</c:v>
                </c:pt>
                <c:pt idx="8373">
                  <c:v>4.5141981962441827E-13</c:v>
                </c:pt>
                <c:pt idx="8374">
                  <c:v>4.519547142558873E-13</c:v>
                </c:pt>
                <c:pt idx="8375">
                  <c:v>4.5249922711621053E-13</c:v>
                </c:pt>
                <c:pt idx="8376">
                  <c:v>4.5305344495370823E-13</c:v>
                </c:pt>
                <c:pt idx="8377">
                  <c:v>4.5361745468037479E-13</c:v>
                </c:pt>
                <c:pt idx="8378">
                  <c:v>4.5419134328225393E-13</c:v>
                </c:pt>
                <c:pt idx="8379">
                  <c:v>4.5477519772444983E-13</c:v>
                </c:pt>
                <c:pt idx="8380">
                  <c:v>4.5536910485056762E-13</c:v>
                </c:pt>
                <c:pt idx="8381">
                  <c:v>4.5597315127628993E-13</c:v>
                </c:pt>
                <c:pt idx="8382">
                  <c:v>4.5658742327687939E-13</c:v>
                </c:pt>
                <c:pt idx="8383">
                  <c:v>4.5721200666830477E-13</c:v>
                </c:pt>
                <c:pt idx="8384">
                  <c:v>4.5784698668172934E-13</c:v>
                </c:pt>
                <c:pt idx="8385">
                  <c:v>4.5849244783110244E-13</c:v>
                </c:pt>
                <c:pt idx="8386">
                  <c:v>4.5914847377353152E-13</c:v>
                </c:pt>
                <c:pt idx="8387">
                  <c:v>4.5981514716217917E-13</c:v>
                </c:pt>
                <c:pt idx="8388">
                  <c:v>4.6049254949135829E-13</c:v>
                </c:pt>
                <c:pt idx="8389">
                  <c:v>4.6118076093354357E-13</c:v>
                </c:pt>
                <c:pt idx="8390">
                  <c:v>4.6187986016797587E-13</c:v>
                </c:pt>
                <c:pt idx="8391">
                  <c:v>4.6258992420054762E-13</c:v>
                </c:pt>
                <c:pt idx="8392">
                  <c:v>4.633110281746625E-13</c:v>
                </c:pt>
                <c:pt idx="8393">
                  <c:v>4.6404324517272497E-13</c:v>
                </c:pt>
                <c:pt idx="8394">
                  <c:v>4.6478664600796857E-13</c:v>
                </c:pt>
                <c:pt idx="8395">
                  <c:v>4.6554129900626002E-13</c:v>
                </c:pt>
                <c:pt idx="8396">
                  <c:v>4.6630726977759147E-13</c:v>
                </c:pt>
                <c:pt idx="8397">
                  <c:v>4.6708462097689482E-13</c:v>
                </c:pt>
                <c:pt idx="8398">
                  <c:v>4.6787341205389353E-13</c:v>
                </c:pt>
                <c:pt idx="8399">
                  <c:v>4.6867369899163884E-13</c:v>
                </c:pt>
                <c:pt idx="8400">
                  <c:v>4.6948553403343681E-13</c:v>
                </c:pt>
                <c:pt idx="8401">
                  <c:v>4.7030896539784577E-13</c:v>
                </c:pt>
                <c:pt idx="8402">
                  <c:v>4.711440369814388E-13</c:v>
                </c:pt>
                <c:pt idx="8403">
                  <c:v>4.7199078804905824E-13</c:v>
                </c:pt>
                <c:pt idx="8404">
                  <c:v>4.7284925291126158E-13</c:v>
                </c:pt>
                <c:pt idx="8405">
                  <c:v>4.7371946058871621E-13</c:v>
                </c:pt>
                <c:pt idx="8406">
                  <c:v>4.7460143446327784E-13</c:v>
                </c:pt>
                <c:pt idx="8407">
                  <c:v>4.7549519191555008E-13</c:v>
                </c:pt>
                <c:pt idx="8408">
                  <c:v>4.7640074394870439E-13</c:v>
                </c:pt>
                <c:pt idx="8409">
                  <c:v>4.7731809479839633E-13</c:v>
                </c:pt>
                <c:pt idx="8410">
                  <c:v>4.7824724152864103E-13</c:v>
                </c:pt>
                <c:pt idx="8411">
                  <c:v>4.7918817361351843E-13</c:v>
                </c:pt>
                <c:pt idx="8412">
                  <c:v>4.8014087250467318E-13</c:v>
                </c:pt>
                <c:pt idx="8413">
                  <c:v>4.8110531118453804E-13</c:v>
                </c:pt>
                <c:pt idx="8414">
                  <c:v>4.8208145370534932E-13</c:v>
                </c:pt>
                <c:pt idx="8415">
                  <c:v>4.8306925471399291E-13</c:v>
                </c:pt>
                <c:pt idx="8416">
                  <c:v>4.8406865896281991E-13</c:v>
                </c:pt>
                <c:pt idx="8417">
                  <c:v>4.8507960080664777E-13</c:v>
                </c:pt>
                <c:pt idx="8418">
                  <c:v>4.8610200368618769E-13</c:v>
                </c:pt>
                <c:pt idx="8419">
                  <c:v>4.8713577959824671E-13</c:v>
                </c:pt>
                <c:pt idx="8420">
                  <c:v>4.8818082855312334E-13</c:v>
                </c:pt>
                <c:pt idx="8421">
                  <c:v>4.8923703801972373E-13</c:v>
                </c:pt>
                <c:pt idx="8422">
                  <c:v>4.903042823589701E-13</c:v>
                </c:pt>
                <c:pt idx="8423">
                  <c:v>4.9138242224624098E-13</c:v>
                </c:pt>
                <c:pt idx="8424">
                  <c:v>4.9247130408363888E-13</c:v>
                </c:pt>
                <c:pt idx="8425">
                  <c:v>4.9357075940303227E-13</c:v>
                </c:pt>
                <c:pt idx="8426">
                  <c:v>4.9468060426090459E-13</c:v>
                </c:pt>
                <c:pt idx="8427">
                  <c:v>4.9580063862623996E-13</c:v>
                </c:pt>
                <c:pt idx="8428">
                  <c:v>4.9693064576272536E-13</c:v>
                </c:pt>
                <c:pt idx="8429">
                  <c:v>4.9807039160677396E-13</c:v>
                </c:pt>
                <c:pt idx="8430">
                  <c:v>4.9921962414299207E-13</c:v>
                </c:pt>
                <c:pt idx="8431">
                  <c:v>5.0037807277886893E-13</c:v>
                </c:pt>
                <c:pt idx="8432">
                  <c:v>5.0154544772065487E-13</c:v>
                </c:pt>
                <c:pt idx="8433">
                  <c:v>5.0272143935255189E-13</c:v>
                </c:pt>
                <c:pt idx="8434">
                  <c:v>5.0390571762153669E-13</c:v>
                </c:pt>
                <c:pt idx="8435">
                  <c:v>5.050979314303014E-13</c:v>
                </c:pt>
                <c:pt idx="8436">
                  <c:v>5.0629770804100331E-13</c:v>
                </c:pt>
                <c:pt idx="8437">
                  <c:v>5.0750465249271753E-13</c:v>
                </c:pt>
                <c:pt idx="8438">
                  <c:v>5.0871834703563796E-13</c:v>
                </c:pt>
                <c:pt idx="8439">
                  <c:v>5.099383505853458E-13</c:v>
                </c:pt>
                <c:pt idx="8440">
                  <c:v>5.1116419820057229E-13</c:v>
                </c:pt>
                <c:pt idx="8441">
                  <c:v>5.1239540058817316E-13</c:v>
                </c:pt>
                <c:pt idx="8442">
                  <c:v>5.1363144363913814E-13</c:v>
                </c:pt>
                <c:pt idx="8443">
                  <c:v>5.1487178799972264E-13</c:v>
                </c:pt>
                <c:pt idx="8444">
                  <c:v>5.1611586868191842E-13</c:v>
                </c:pt>
                <c:pt idx="8445">
                  <c:v>5.17363094717665E-13</c:v>
                </c:pt>
                <c:pt idx="8446">
                  <c:v>5.1861284886140767E-13</c:v>
                </c:pt>
                <c:pt idx="8447">
                  <c:v>5.1986448734566087E-13</c:v>
                </c:pt>
                <c:pt idx="8448">
                  <c:v>5.2111733969448521E-13</c:v>
                </c:pt>
                <c:pt idx="8449">
                  <c:v>5.2237070859976246E-13</c:v>
                </c:pt>
                <c:pt idx="8450">
                  <c:v>5.2362386986537728E-13</c:v>
                </c:pt>
                <c:pt idx="8451">
                  <c:v>5.2487607242433934E-13</c:v>
                </c:pt>
                <c:pt idx="8452">
                  <c:v>5.2612653843402284E-13</c:v>
                </c:pt>
                <c:pt idx="8453">
                  <c:v>5.2737446345460576E-13</c:v>
                </c:pt>
                <c:pt idx="8454">
                  <c:v>5.2861901671580794E-13</c:v>
                </c:pt>
                <c:pt idx="8455">
                  <c:v>5.2985934147692762E-13</c:v>
                </c:pt>
                <c:pt idx="8456">
                  <c:v>5.3109455548502274E-13</c:v>
                </c:pt>
                <c:pt idx="8457">
                  <c:v>5.3232375153597518E-13</c:v>
                </c:pt>
                <c:pt idx="8458">
                  <c:v>5.3354599814285431E-13</c:v>
                </c:pt>
                <c:pt idx="8459">
                  <c:v>5.3476034031584239E-13</c:v>
                </c:pt>
                <c:pt idx="8460">
                  <c:v>5.3596580045752669E-13</c:v>
                </c:pt>
                <c:pt idx="8461">
                  <c:v>5.3716137937707316E-13</c:v>
                </c:pt>
                <c:pt idx="8462">
                  <c:v>5.3834605742627756E-13</c:v>
                </c:pt>
                <c:pt idx="8463">
                  <c:v>5.3951879576002437E-13</c:v>
                </c:pt>
                <c:pt idx="8464">
                  <c:v>5.4067853772308324E-13</c:v>
                </c:pt>
                <c:pt idx="8465">
                  <c:v>5.4182421036453663E-13</c:v>
                </c:pt>
                <c:pt idx="8466">
                  <c:v>5.4295472608047279E-13</c:v>
                </c:pt>
                <c:pt idx="8467">
                  <c:v>5.440689843847696E-13</c:v>
                </c:pt>
                <c:pt idx="8468">
                  <c:v>5.451658738070307E-13</c:v>
                </c:pt>
                <c:pt idx="8469">
                  <c:v>5.4624427391583546E-13</c:v>
                </c:pt>
                <c:pt idx="8470">
                  <c:v>5.4730305746458795E-13</c:v>
                </c:pt>
                <c:pt idx="8471">
                  <c:v>5.4834109265625699E-13</c:v>
                </c:pt>
                <c:pt idx="8472">
                  <c:v>5.4935724552232818E-13</c:v>
                </c:pt>
                <c:pt idx="8473">
                  <c:v>5.5035038241027792E-13</c:v>
                </c:pt>
                <c:pt idx="8474">
                  <c:v>5.5131937257280758E-13</c:v>
                </c:pt>
                <c:pt idx="8475">
                  <c:v>5.5226309085105919E-13</c:v>
                </c:pt>
                <c:pt idx="8476">
                  <c:v>5.5318042044295882E-13</c:v>
                </c:pt>
                <c:pt idx="8477">
                  <c:v>5.5407025574680835E-13</c:v>
                </c:pt>
                <c:pt idx="8478">
                  <c:v>5.5493150526923198E-13</c:v>
                </c:pt>
                <c:pt idx="8479">
                  <c:v>5.5576309458559602E-13</c:v>
                </c:pt>
                <c:pt idx="8480">
                  <c:v>5.5656396934011286E-13</c:v>
                </c:pt>
                <c:pt idx="8481">
                  <c:v>5.5733309827193426E-13</c:v>
                </c:pt>
                <c:pt idx="8482">
                  <c:v>5.5806947625282347E-13</c:v>
                </c:pt>
                <c:pt idx="8483">
                  <c:v>5.5877212732121003E-13</c:v>
                </c:pt>
                <c:pt idx="8484">
                  <c:v>5.5944010769690888E-13</c:v>
                </c:pt>
                <c:pt idx="8485">
                  <c:v>5.6007250876025939E-13</c:v>
                </c:pt>
                <c:pt idx="8486">
                  <c:v>5.6066845997911568E-13</c:v>
                </c:pt>
                <c:pt idx="8487">
                  <c:v>5.6122713176687427E-13</c:v>
                </c:pt>
                <c:pt idx="8488">
                  <c:v>5.6174773825467651E-13</c:v>
                </c:pt>
                <c:pt idx="8489">
                  <c:v>5.6222953996097769E-13</c:v>
                </c:pt>
                <c:pt idx="8490">
                  <c:v>5.6267184634192513E-13</c:v>
                </c:pt>
                <c:pt idx="8491">
                  <c:v>5.6307401820638344E-13</c:v>
                </c:pt>
                <c:pt idx="8492">
                  <c:v>5.634354699799709E-13</c:v>
                </c:pt>
                <c:pt idx="8493">
                  <c:v>5.6375567180324343E-13</c:v>
                </c:pt>
                <c:pt idx="8494">
                  <c:v>5.6403415144994961E-13</c:v>
                </c:pt>
                <c:pt idx="8495">
                  <c:v>5.6427049605239176E-13</c:v>
                </c:pt>
                <c:pt idx="8496">
                  <c:v>5.6446435362201316E-13</c:v>
                </c:pt>
                <c:pt idx="8497">
                  <c:v>5.6461543435466951E-13</c:v>
                </c:pt>
                <c:pt idx="8498">
                  <c:v>5.6472351171144156E-13</c:v>
                </c:pt>
                <c:pt idx="8499">
                  <c:v>5.6478842326734223E-13</c:v>
                </c:pt>
                <c:pt idx="8500">
                  <c:v>5.648100713219166E-13</c:v>
                </c:pt>
                <c:pt idx="8501">
                  <c:v>5.6478842326734304E-13</c:v>
                </c:pt>
                <c:pt idx="8502">
                  <c:v>5.6472351171144267E-13</c:v>
                </c:pt>
                <c:pt idx="8503">
                  <c:v>5.6461543435467143E-13</c:v>
                </c:pt>
                <c:pt idx="8504">
                  <c:v>5.6446435362201588E-13</c:v>
                </c:pt>
                <c:pt idx="8505">
                  <c:v>5.642704960523951E-13</c:v>
                </c:pt>
                <c:pt idx="8506">
                  <c:v>5.6403415144995446E-13</c:v>
                </c:pt>
                <c:pt idx="8507">
                  <c:v>5.6375567180324798E-13</c:v>
                </c:pt>
                <c:pt idx="8508">
                  <c:v>5.6343546997997625E-13</c:v>
                </c:pt>
                <c:pt idx="8509">
                  <c:v>5.630740182063893E-13</c:v>
                </c:pt>
                <c:pt idx="8510">
                  <c:v>5.626718463419321E-13</c:v>
                </c:pt>
                <c:pt idx="8511">
                  <c:v>5.6222953996098466E-13</c:v>
                </c:pt>
                <c:pt idx="8512">
                  <c:v>5.6174773825468499E-13</c:v>
                </c:pt>
                <c:pt idx="8513">
                  <c:v>5.6122713176688305E-13</c:v>
                </c:pt>
                <c:pt idx="8514">
                  <c:v>5.6066845997912447E-13</c:v>
                </c:pt>
                <c:pt idx="8515">
                  <c:v>5.6007250876026959E-13</c:v>
                </c:pt>
                <c:pt idx="8516">
                  <c:v>5.5944010769691888E-13</c:v>
                </c:pt>
                <c:pt idx="8517">
                  <c:v>5.5877212732122103E-13</c:v>
                </c:pt>
                <c:pt idx="8518">
                  <c:v>5.5806947625283467E-13</c:v>
                </c:pt>
                <c:pt idx="8519">
                  <c:v>5.5733309827194607E-13</c:v>
                </c:pt>
                <c:pt idx="8520">
                  <c:v>5.5656396934012458E-13</c:v>
                </c:pt>
                <c:pt idx="8521">
                  <c:v>5.5576309458560925E-13</c:v>
                </c:pt>
                <c:pt idx="8522">
                  <c:v>5.5493150526924531E-13</c:v>
                </c:pt>
                <c:pt idx="8523">
                  <c:v>5.5407025574682178E-13</c:v>
                </c:pt>
                <c:pt idx="8524">
                  <c:v>5.5318042044297357E-13</c:v>
                </c:pt>
                <c:pt idx="8525">
                  <c:v>5.5226309085107343E-13</c:v>
                </c:pt>
                <c:pt idx="8526">
                  <c:v>5.5131937257282263E-13</c:v>
                </c:pt>
                <c:pt idx="8527">
                  <c:v>5.5035038241029276E-13</c:v>
                </c:pt>
                <c:pt idx="8528">
                  <c:v>5.4935724552234434E-13</c:v>
                </c:pt>
                <c:pt idx="8529">
                  <c:v>5.4834109265627224E-13</c:v>
                </c:pt>
                <c:pt idx="8530">
                  <c:v>5.4730305746460482E-13</c:v>
                </c:pt>
                <c:pt idx="8531">
                  <c:v>5.4624427391585222E-13</c:v>
                </c:pt>
                <c:pt idx="8532">
                  <c:v>5.4516587380704756E-13</c:v>
                </c:pt>
                <c:pt idx="8533">
                  <c:v>5.4406898438478767E-13</c:v>
                </c:pt>
                <c:pt idx="8534">
                  <c:v>5.4295472608048976E-13</c:v>
                </c:pt>
                <c:pt idx="8535">
                  <c:v>5.4182421036455511E-13</c:v>
                </c:pt>
                <c:pt idx="8536">
                  <c:v>5.4067853772310091E-13</c:v>
                </c:pt>
                <c:pt idx="8537">
                  <c:v>5.3951879576004325E-13</c:v>
                </c:pt>
                <c:pt idx="8538">
                  <c:v>5.3834605742629533E-13</c:v>
                </c:pt>
                <c:pt idx="8539">
                  <c:v>5.3716137937709214E-13</c:v>
                </c:pt>
                <c:pt idx="8540">
                  <c:v>5.3596580045754618E-13</c:v>
                </c:pt>
                <c:pt idx="8541">
                  <c:v>5.3476034031586127E-13</c:v>
                </c:pt>
                <c:pt idx="8542">
                  <c:v>5.33545998142874E-13</c:v>
                </c:pt>
                <c:pt idx="8543">
                  <c:v>5.3232375153599406E-13</c:v>
                </c:pt>
                <c:pt idx="8544">
                  <c:v>5.3109455548504273E-13</c:v>
                </c:pt>
                <c:pt idx="8545">
                  <c:v>5.298593414769466E-13</c:v>
                </c:pt>
                <c:pt idx="8546">
                  <c:v>5.2861901671582804E-13</c:v>
                </c:pt>
                <c:pt idx="8547">
                  <c:v>5.2737446345462485E-13</c:v>
                </c:pt>
                <c:pt idx="8548">
                  <c:v>5.2612653843404304E-13</c:v>
                </c:pt>
                <c:pt idx="8549">
                  <c:v>5.2487607242435964E-13</c:v>
                </c:pt>
                <c:pt idx="8550">
                  <c:v>5.2362386986539667E-13</c:v>
                </c:pt>
                <c:pt idx="8551">
                  <c:v>5.2237070859978266E-13</c:v>
                </c:pt>
                <c:pt idx="8552">
                  <c:v>5.2111733969450429E-13</c:v>
                </c:pt>
                <c:pt idx="8553">
                  <c:v>5.1986448734568117E-13</c:v>
                </c:pt>
                <c:pt idx="8554">
                  <c:v>5.1861284886142666E-13</c:v>
                </c:pt>
                <c:pt idx="8555">
                  <c:v>5.1736309471768519E-13</c:v>
                </c:pt>
                <c:pt idx="8556">
                  <c:v>5.1611586868193861E-13</c:v>
                </c:pt>
                <c:pt idx="8557">
                  <c:v>5.1487178799974293E-13</c:v>
                </c:pt>
                <c:pt idx="8558">
                  <c:v>5.1363144363915813E-13</c:v>
                </c:pt>
                <c:pt idx="8559">
                  <c:v>5.1239540058819144E-13</c:v>
                </c:pt>
                <c:pt idx="8560">
                  <c:v>5.1116419820059209E-13</c:v>
                </c:pt>
                <c:pt idx="8561">
                  <c:v>5.0993835058536509E-13</c:v>
                </c:pt>
                <c:pt idx="8562">
                  <c:v>5.0871834703565745E-13</c:v>
                </c:pt>
                <c:pt idx="8563">
                  <c:v>5.075046524927359E-13</c:v>
                </c:pt>
                <c:pt idx="8564">
                  <c:v>5.0629770804102259E-13</c:v>
                </c:pt>
                <c:pt idx="8565">
                  <c:v>5.0509793143032079E-13</c:v>
                </c:pt>
                <c:pt idx="8566">
                  <c:v>5.0390571762155588E-13</c:v>
                </c:pt>
                <c:pt idx="8567">
                  <c:v>5.0272143935257117E-13</c:v>
                </c:pt>
                <c:pt idx="8568">
                  <c:v>5.0154544772067244E-13</c:v>
                </c:pt>
                <c:pt idx="8569">
                  <c:v>5.0037807277888791E-13</c:v>
                </c:pt>
                <c:pt idx="8570">
                  <c:v>4.9921962414300974E-13</c:v>
                </c:pt>
                <c:pt idx="8571">
                  <c:v>4.9807039160679194E-13</c:v>
                </c:pt>
                <c:pt idx="8572">
                  <c:v>4.9693064576274263E-13</c:v>
                </c:pt>
                <c:pt idx="8573">
                  <c:v>4.9580063862625803E-13</c:v>
                </c:pt>
                <c:pt idx="8574">
                  <c:v>4.9468060426092256E-13</c:v>
                </c:pt>
                <c:pt idx="8575">
                  <c:v>4.9357075940304883E-13</c:v>
                </c:pt>
                <c:pt idx="8576">
                  <c:v>4.9247130408365645E-13</c:v>
                </c:pt>
                <c:pt idx="8577">
                  <c:v>4.9138242224625754E-13</c:v>
                </c:pt>
                <c:pt idx="8578">
                  <c:v>4.9030428235898777E-13</c:v>
                </c:pt>
                <c:pt idx="8579">
                  <c:v>4.8923703801973998E-13</c:v>
                </c:pt>
                <c:pt idx="8580">
                  <c:v>4.881808285531404E-13</c:v>
                </c:pt>
                <c:pt idx="8581">
                  <c:v>4.8713577959826317E-13</c:v>
                </c:pt>
                <c:pt idx="8582">
                  <c:v>4.8610200368620414E-13</c:v>
                </c:pt>
                <c:pt idx="8583">
                  <c:v>4.8507960080666423E-13</c:v>
                </c:pt>
                <c:pt idx="8584">
                  <c:v>4.8406865896283556E-13</c:v>
                </c:pt>
                <c:pt idx="8585">
                  <c:v>4.8306925471400926E-13</c:v>
                </c:pt>
                <c:pt idx="8586">
                  <c:v>4.8208145370536538E-13</c:v>
                </c:pt>
                <c:pt idx="8587">
                  <c:v>4.8110531118455379E-13</c:v>
                </c:pt>
                <c:pt idx="8588">
                  <c:v>4.8014087250468792E-13</c:v>
                </c:pt>
                <c:pt idx="8589">
                  <c:v>4.7918817361353398E-13</c:v>
                </c:pt>
                <c:pt idx="8590">
                  <c:v>4.7824724152865557E-13</c:v>
                </c:pt>
                <c:pt idx="8591">
                  <c:v>4.7731809479841168E-13</c:v>
                </c:pt>
                <c:pt idx="8592">
                  <c:v>4.7640074394871903E-13</c:v>
                </c:pt>
                <c:pt idx="8593">
                  <c:v>4.7549519191556412E-13</c:v>
                </c:pt>
                <c:pt idx="8594">
                  <c:v>4.7460143446329218E-13</c:v>
                </c:pt>
                <c:pt idx="8595">
                  <c:v>4.7371946058872924E-13</c:v>
                </c:pt>
                <c:pt idx="8596">
                  <c:v>4.7284925291127531E-13</c:v>
                </c:pt>
                <c:pt idx="8597">
                  <c:v>4.7199078804907136E-13</c:v>
                </c:pt>
                <c:pt idx="8598">
                  <c:v>4.7114403698145223E-13</c:v>
                </c:pt>
                <c:pt idx="8599">
                  <c:v>4.703089653978586E-13</c:v>
                </c:pt>
                <c:pt idx="8600">
                  <c:v>4.6948553403344943E-13</c:v>
                </c:pt>
                <c:pt idx="8601">
                  <c:v>4.6867369899165197E-13</c:v>
                </c:pt>
                <c:pt idx="8602">
                  <c:v>4.6787341205390595E-13</c:v>
                </c:pt>
                <c:pt idx="8603">
                  <c:v>4.6708462097690774E-13</c:v>
                </c:pt>
                <c:pt idx="8604">
                  <c:v>4.6630726977760358E-13</c:v>
                </c:pt>
                <c:pt idx="8605">
                  <c:v>4.6554129900627234E-13</c:v>
                </c:pt>
                <c:pt idx="8606">
                  <c:v>4.6478664600797948E-13</c:v>
                </c:pt>
                <c:pt idx="8607">
                  <c:v>4.6404324517273719E-13</c:v>
                </c:pt>
                <c:pt idx="8608">
                  <c:v>4.6331102817467371E-13</c:v>
                </c:pt>
                <c:pt idx="8609">
                  <c:v>4.6258992420055923E-13</c:v>
                </c:pt>
                <c:pt idx="8610">
                  <c:v>4.6187986016798748E-13</c:v>
                </c:pt>
                <c:pt idx="8611">
                  <c:v>4.6118076093355438E-13</c:v>
                </c:pt>
                <c:pt idx="8612">
                  <c:v>4.6049254949136929E-13</c:v>
                </c:pt>
                <c:pt idx="8613">
                  <c:v>4.5981514716218958E-13</c:v>
                </c:pt>
                <c:pt idx="8614">
                  <c:v>4.5914847377354202E-13</c:v>
                </c:pt>
                <c:pt idx="8615">
                  <c:v>4.5849244783111234E-13</c:v>
                </c:pt>
                <c:pt idx="8616">
                  <c:v>4.5784698668173984E-13</c:v>
                </c:pt>
                <c:pt idx="8617">
                  <c:v>4.5721200666831507E-13</c:v>
                </c:pt>
                <c:pt idx="8618">
                  <c:v>4.5658742327688949E-13</c:v>
                </c:pt>
                <c:pt idx="8619">
                  <c:v>4.5597315127629973E-13</c:v>
                </c:pt>
                <c:pt idx="8620">
                  <c:v>4.553691048505765E-13</c:v>
                </c:pt>
                <c:pt idx="8621">
                  <c:v>4.5477519772445942E-13</c:v>
                </c:pt>
                <c:pt idx="8622">
                  <c:v>4.5419134328226306E-13</c:v>
                </c:pt>
                <c:pt idx="8623">
                  <c:v>4.5361745468038408E-13</c:v>
                </c:pt>
                <c:pt idx="8624">
                  <c:v>4.5305344495371681E-13</c:v>
                </c:pt>
                <c:pt idx="8625">
                  <c:v>4.5249922711621957E-13</c:v>
                </c:pt>
                <c:pt idx="8626">
                  <c:v>4.5195471425589583E-13</c:v>
                </c:pt>
                <c:pt idx="8627">
                  <c:v>4.5141981962442619E-13</c:v>
                </c:pt>
                <c:pt idx="8628">
                  <c:v>4.5089445672169536E-13</c:v>
                </c:pt>
                <c:pt idx="8629">
                  <c:v>4.5037853937542909E-13</c:v>
                </c:pt>
                <c:pt idx="8630">
                  <c:v>4.4987198181616702E-13</c:v>
                </c:pt>
                <c:pt idx="8631">
                  <c:v>4.49374698747797E-13</c:v>
                </c:pt>
                <c:pt idx="8632">
                  <c:v>4.4888660541383811E-13</c:v>
                </c:pt>
                <c:pt idx="8633">
                  <c:v>4.4840761765967901E-13</c:v>
                </c:pt>
                <c:pt idx="8634">
                  <c:v>4.479376519909774E-13</c:v>
                </c:pt>
                <c:pt idx="8635">
                  <c:v>4.474766256283713E-13</c:v>
                </c:pt>
                <c:pt idx="8636">
                  <c:v>4.4702445655872552E-13</c:v>
                </c:pt>
                <c:pt idx="8637">
                  <c:v>4.46581063583046E-13</c:v>
                </c:pt>
                <c:pt idx="8638">
                  <c:v>4.46146366361249E-13</c:v>
                </c:pt>
                <c:pt idx="8639">
                  <c:v>4.4572028545393499E-13</c:v>
                </c:pt>
                <c:pt idx="8640">
                  <c:v>4.4530274236132627E-13</c:v>
                </c:pt>
                <c:pt idx="8641">
                  <c:v>4.4489365955950588E-13</c:v>
                </c:pt>
                <c:pt idx="8642">
                  <c:v>4.444929605341096E-13</c:v>
                </c:pt>
                <c:pt idx="8643">
                  <c:v>4.4410056981159289E-13</c:v>
                </c:pt>
                <c:pt idx="8644">
                  <c:v>4.4371641298821544E-13</c:v>
                </c:pt>
                <c:pt idx="8645">
                  <c:v>4.4334041675685555E-13</c:v>
                </c:pt>
                <c:pt idx="8646">
                  <c:v>4.42972508931786E-13</c:v>
                </c:pt>
                <c:pt idx="8647">
                  <c:v>4.4261261847150571E-13</c:v>
                </c:pt>
                <c:pt idx="8648">
                  <c:v>4.4226067549976124E-13</c:v>
                </c:pt>
                <c:pt idx="8649">
                  <c:v>4.4191661132484031E-13</c:v>
                </c:pt>
                <c:pt idx="8650">
                  <c:v>4.4158035845724586E-13</c:v>
                </c:pt>
                <c:pt idx="8651">
                  <c:v>4.4125185062585081E-13</c:v>
                </c:pt>
                <c:pt idx="8652">
                  <c:v>4.4093102279261619E-13</c:v>
                </c:pt>
                <c:pt idx="8653">
                  <c:v>4.4061781116595744E-13</c:v>
                </c:pt>
                <c:pt idx="8654">
                  <c:v>4.4031215321285432E-13</c:v>
                </c:pt>
                <c:pt idx="8655">
                  <c:v>4.4001398766977558E-13</c:v>
                </c:pt>
                <c:pt idx="8656">
                  <c:v>4.3972325455249066E-13</c:v>
                </c:pt>
                <c:pt idx="8657">
                  <c:v>4.3943989516484113E-13</c:v>
                </c:pt>
                <c:pt idx="8658">
                  <c:v>4.3916385210655479E-13</c:v>
                </c:pt>
                <c:pt idx="8659">
                  <c:v>4.388950692801466E-13</c:v>
                </c:pt>
                <c:pt idx="8660">
                  <c:v>4.386334918969807E-13</c:v>
                </c:pt>
                <c:pt idx="8661">
                  <c:v>4.3837906648255725E-13</c:v>
                </c:pt>
                <c:pt idx="8662">
                  <c:v>4.3813174088106311E-13</c:v>
                </c:pt>
                <c:pt idx="8663">
                  <c:v>4.3789146425926044E-13</c:v>
                </c:pt>
                <c:pt idx="8664">
                  <c:v>4.3765818710975598E-13</c:v>
                </c:pt>
                <c:pt idx="8665">
                  <c:v>4.3743186125368888E-13</c:v>
                </c:pt>
                <c:pt idx="8666">
                  <c:v>4.372124398429015E-13</c:v>
                </c:pt>
                <c:pt idx="8667">
                  <c:v>4.369998773616278E-13</c:v>
                </c:pt>
                <c:pt idx="8668">
                  <c:v>4.3679412962773924E-13</c:v>
                </c:pt>
                <c:pt idx="8669">
                  <c:v>4.3659515379359191E-13</c:v>
                </c:pt>
                <c:pt idx="8670">
                  <c:v>4.3640290834651314E-13</c:v>
                </c:pt>
                <c:pt idx="8671">
                  <c:v>4.3621735310894977E-13</c:v>
                </c:pt>
                <c:pt idx="8672">
                  <c:v>4.3603844923834411E-13</c:v>
                </c:pt>
                <c:pt idx="8673">
                  <c:v>4.3586615922672267E-13</c:v>
                </c:pt>
                <c:pt idx="8674">
                  <c:v>4.3570044690007301E-13</c:v>
                </c:pt>
                <c:pt idx="8675">
                  <c:v>4.3554127741750982E-13</c:v>
                </c:pt>
                <c:pt idx="8676">
                  <c:v>4.3538861727026253E-13</c:v>
                </c:pt>
                <c:pt idx="8677">
                  <c:v>4.3524243428051502E-13</c:v>
                </c:pt>
                <c:pt idx="8678">
                  <c:v>4.3510269760012193E-13</c:v>
                </c:pt>
                <c:pt idx="8679">
                  <c:v>4.3496937770921462E-13</c:v>
                </c:pt>
                <c:pt idx="8680">
                  <c:v>4.3484244641472477E-13</c:v>
                </c:pt>
                <c:pt idx="8681">
                  <c:v>4.3472187684885566E-13</c:v>
                </c:pt>
                <c:pt idx="8682">
                  <c:v>4.3460764346749329E-13</c:v>
                </c:pt>
                <c:pt idx="8683">
                  <c:v>4.3449972204859989E-13</c:v>
                </c:pt>
                <c:pt idx="8684">
                  <c:v>4.3439808969060444E-13</c:v>
                </c:pt>
                <c:pt idx="8685">
                  <c:v>4.3430272481078035E-13</c:v>
                </c:pt>
                <c:pt idx="8686">
                  <c:v>4.3421360714365969E-13</c:v>
                </c:pt>
                <c:pt idx="8687">
                  <c:v>4.3413071773947433E-13</c:v>
                </c:pt>
                <c:pt idx="8688">
                  <c:v>4.3405403896263734E-13</c:v>
                </c:pt>
                <c:pt idx="8689">
                  <c:v>4.3398355449029322E-13</c:v>
                </c:pt>
                <c:pt idx="8690">
                  <c:v>4.3391924931092442E-13</c:v>
                </c:pt>
                <c:pt idx="8691">
                  <c:v>4.3386110972303712E-13</c:v>
                </c:pt>
                <c:pt idx="8692">
                  <c:v>4.3380912333393985E-13</c:v>
                </c:pt>
                <c:pt idx="8693">
                  <c:v>4.3376327905860614E-13</c:v>
                </c:pt>
                <c:pt idx="8694">
                  <c:v>4.3372356711864159E-13</c:v>
                </c:pt>
                <c:pt idx="8695">
                  <c:v>4.3368997904136343E-13</c:v>
                </c:pt>
                <c:pt idx="8696">
                  <c:v>4.3366250765897543E-13</c:v>
                </c:pt>
                <c:pt idx="8697">
                  <c:v>4.3364114710788811E-13</c:v>
                </c:pt>
                <c:pt idx="8698">
                  <c:v>4.3362589282812931E-13</c:v>
                </c:pt>
                <c:pt idx="8699">
                  <c:v>4.3361674156290246E-13</c:v>
                </c:pt>
                <c:pt idx="8700">
                  <c:v>4.3361369135825787E-13</c:v>
                </c:pt>
                <c:pt idx="8701">
                  <c:v>4.3361674156290246E-13</c:v>
                </c:pt>
                <c:pt idx="8702">
                  <c:v>4.3362589282812911E-13</c:v>
                </c:pt>
                <c:pt idx="8703">
                  <c:v>4.3364114710788761E-13</c:v>
                </c:pt>
                <c:pt idx="8704">
                  <c:v>4.3366250765897507E-13</c:v>
                </c:pt>
                <c:pt idx="8705">
                  <c:v>4.3368997904136292E-13</c:v>
                </c:pt>
                <c:pt idx="8706">
                  <c:v>4.3372356711864124E-13</c:v>
                </c:pt>
                <c:pt idx="8707">
                  <c:v>4.3376327905860548E-13</c:v>
                </c:pt>
                <c:pt idx="8708">
                  <c:v>4.3380912333393914E-13</c:v>
                </c:pt>
                <c:pt idx="8709">
                  <c:v>4.3386110972303606E-13</c:v>
                </c:pt>
                <c:pt idx="8710">
                  <c:v>4.3391924931092336E-13</c:v>
                </c:pt>
                <c:pt idx="8711">
                  <c:v>4.3398355449029196E-13</c:v>
                </c:pt>
                <c:pt idx="8712">
                  <c:v>4.3405403896263608E-13</c:v>
                </c:pt>
                <c:pt idx="8713">
                  <c:v>4.3413071773947312E-13</c:v>
                </c:pt>
                <c:pt idx="8714">
                  <c:v>4.3421360714365832E-13</c:v>
                </c:pt>
                <c:pt idx="8715">
                  <c:v>4.3430272481077894E-13</c:v>
                </c:pt>
                <c:pt idx="8716">
                  <c:v>4.3439808969060302E-13</c:v>
                </c:pt>
                <c:pt idx="8717">
                  <c:v>4.3449972204859833E-13</c:v>
                </c:pt>
                <c:pt idx="8718">
                  <c:v>4.3460764346749142E-13</c:v>
                </c:pt>
                <c:pt idx="8719">
                  <c:v>4.3472187684885379E-13</c:v>
                </c:pt>
                <c:pt idx="8720">
                  <c:v>4.348424464147231E-13</c:v>
                </c:pt>
                <c:pt idx="8721">
                  <c:v>4.3496937770921255E-13</c:v>
                </c:pt>
                <c:pt idx="8722">
                  <c:v>4.3510269760011976E-13</c:v>
                </c:pt>
                <c:pt idx="8723">
                  <c:v>4.352424342805129E-13</c:v>
                </c:pt>
                <c:pt idx="8724">
                  <c:v>4.3538861727025995E-13</c:v>
                </c:pt>
                <c:pt idx="8725">
                  <c:v>4.3554127741750739E-13</c:v>
                </c:pt>
                <c:pt idx="8726">
                  <c:v>4.3570044690007033E-13</c:v>
                </c:pt>
                <c:pt idx="8727">
                  <c:v>4.3586615922671979E-13</c:v>
                </c:pt>
                <c:pt idx="8728">
                  <c:v>4.3603844923834108E-13</c:v>
                </c:pt>
                <c:pt idx="8729">
                  <c:v>4.3621735310894694E-13</c:v>
                </c:pt>
                <c:pt idx="8730">
                  <c:v>4.3640290834651006E-13</c:v>
                </c:pt>
                <c:pt idx="8731">
                  <c:v>4.3659515379358893E-13</c:v>
                </c:pt>
                <c:pt idx="8732">
                  <c:v>4.3679412962773586E-13</c:v>
                </c:pt>
                <c:pt idx="8733">
                  <c:v>4.3699987736162451E-13</c:v>
                </c:pt>
                <c:pt idx="8734">
                  <c:v>4.3721243984289796E-13</c:v>
                </c:pt>
                <c:pt idx="8735">
                  <c:v>4.3743186125368524E-13</c:v>
                </c:pt>
                <c:pt idx="8736">
                  <c:v>4.3765818710975214E-13</c:v>
                </c:pt>
                <c:pt idx="8737">
                  <c:v>4.3789146425925691E-13</c:v>
                </c:pt>
                <c:pt idx="8738">
                  <c:v>4.3813174088105887E-13</c:v>
                </c:pt>
                <c:pt idx="8739">
                  <c:v>4.3837906648255321E-13</c:v>
                </c:pt>
                <c:pt idx="8740">
                  <c:v>4.3863349189697691E-13</c:v>
                </c:pt>
                <c:pt idx="8741">
                  <c:v>4.3889506928014215E-13</c:v>
                </c:pt>
                <c:pt idx="8742">
                  <c:v>4.3916385210655055E-13</c:v>
                </c:pt>
                <c:pt idx="8743">
                  <c:v>4.3943989516483658E-13</c:v>
                </c:pt>
                <c:pt idx="8744">
                  <c:v>4.3972325455248622E-13</c:v>
                </c:pt>
                <c:pt idx="8745">
                  <c:v>4.4001398766977088E-13</c:v>
                </c:pt>
                <c:pt idx="8746">
                  <c:v>4.4031215321284917E-13</c:v>
                </c:pt>
                <c:pt idx="8747">
                  <c:v>4.4061781116595199E-13</c:v>
                </c:pt>
                <c:pt idx="8748">
                  <c:v>4.4093102279261063E-13</c:v>
                </c:pt>
                <c:pt idx="8749">
                  <c:v>4.4125185062584541E-13</c:v>
                </c:pt>
                <c:pt idx="8750">
                  <c:v>4.4158035845724036E-13</c:v>
                </c:pt>
                <c:pt idx="8751">
                  <c:v>4.4191661132483481E-13</c:v>
                </c:pt>
                <c:pt idx="8752">
                  <c:v>4.4226067549975539E-13</c:v>
                </c:pt>
                <c:pt idx="8753">
                  <c:v>4.4261261847150031E-13</c:v>
                </c:pt>
                <c:pt idx="8754">
                  <c:v>4.4297250893177959E-13</c:v>
                </c:pt>
                <c:pt idx="8755">
                  <c:v>4.4334041675684944E-13</c:v>
                </c:pt>
                <c:pt idx="8756">
                  <c:v>4.4371641298820908E-13</c:v>
                </c:pt>
                <c:pt idx="8757">
                  <c:v>4.4410056981158647E-13</c:v>
                </c:pt>
                <c:pt idx="8758">
                  <c:v>4.4449296053410339E-13</c:v>
                </c:pt>
                <c:pt idx="8759">
                  <c:v>4.4489365955949942E-13</c:v>
                </c:pt>
                <c:pt idx="8760">
                  <c:v>4.4530274236131996E-13</c:v>
                </c:pt>
                <c:pt idx="8761">
                  <c:v>4.4572028545392812E-13</c:v>
                </c:pt>
                <c:pt idx="8762">
                  <c:v>4.4614636636124229E-13</c:v>
                </c:pt>
                <c:pt idx="8763">
                  <c:v>4.4658106358303883E-13</c:v>
                </c:pt>
                <c:pt idx="8764">
                  <c:v>4.4702445655871891E-13</c:v>
                </c:pt>
                <c:pt idx="8765">
                  <c:v>4.4747662562836398E-13</c:v>
                </c:pt>
                <c:pt idx="8766">
                  <c:v>4.4793765199096968E-13</c:v>
                </c:pt>
                <c:pt idx="8767">
                  <c:v>4.4840761765967149E-13</c:v>
                </c:pt>
                <c:pt idx="8768">
                  <c:v>4.4888660541382958E-13</c:v>
                </c:pt>
                <c:pt idx="8769">
                  <c:v>4.4937469874778938E-13</c:v>
                </c:pt>
                <c:pt idx="8770">
                  <c:v>4.4987198181615839E-13</c:v>
                </c:pt>
                <c:pt idx="8771">
                  <c:v>4.5037853937542126E-13</c:v>
                </c:pt>
                <c:pt idx="8772">
                  <c:v>4.5089445672168728E-13</c:v>
                </c:pt>
                <c:pt idx="8773">
                  <c:v>4.5141981962441837E-13</c:v>
                </c:pt>
                <c:pt idx="8774">
                  <c:v>4.5195471425588715E-13</c:v>
                </c:pt>
                <c:pt idx="8775">
                  <c:v>4.5249922711621033E-13</c:v>
                </c:pt>
                <c:pt idx="8776">
                  <c:v>4.5305344495370798E-13</c:v>
                </c:pt>
                <c:pt idx="8777">
                  <c:v>4.5361745468037449E-13</c:v>
                </c:pt>
                <c:pt idx="8778">
                  <c:v>4.5419134328225387E-13</c:v>
                </c:pt>
                <c:pt idx="8779">
                  <c:v>4.5477519772444942E-13</c:v>
                </c:pt>
                <c:pt idx="8780">
                  <c:v>4.5536910485056731E-13</c:v>
                </c:pt>
                <c:pt idx="8781">
                  <c:v>4.5597315127628983E-13</c:v>
                </c:pt>
                <c:pt idx="8782">
                  <c:v>4.5658742327687949E-13</c:v>
                </c:pt>
                <c:pt idx="8783">
                  <c:v>4.5721200666830456E-13</c:v>
                </c:pt>
                <c:pt idx="8784">
                  <c:v>4.5784698668172914E-13</c:v>
                </c:pt>
                <c:pt idx="8785">
                  <c:v>4.5849244783110194E-13</c:v>
                </c:pt>
                <c:pt idx="8786">
                  <c:v>4.5914847377353142E-13</c:v>
                </c:pt>
                <c:pt idx="8787">
                  <c:v>4.5981514716217887E-13</c:v>
                </c:pt>
                <c:pt idx="8788">
                  <c:v>4.6049254949135788E-13</c:v>
                </c:pt>
                <c:pt idx="8789">
                  <c:v>4.6118076093354337E-13</c:v>
                </c:pt>
                <c:pt idx="8790">
                  <c:v>4.6187986016797557E-13</c:v>
                </c:pt>
                <c:pt idx="8791">
                  <c:v>4.6258992420054802E-13</c:v>
                </c:pt>
                <c:pt idx="8792">
                  <c:v>4.633110281746622E-13</c:v>
                </c:pt>
                <c:pt idx="8793">
                  <c:v>4.6404324517272477E-13</c:v>
                </c:pt>
                <c:pt idx="8794">
                  <c:v>4.6478664600796807E-13</c:v>
                </c:pt>
                <c:pt idx="8795">
                  <c:v>4.6554129900625982E-13</c:v>
                </c:pt>
                <c:pt idx="8796">
                  <c:v>4.6630726977759127E-13</c:v>
                </c:pt>
                <c:pt idx="8797">
                  <c:v>4.6708462097689451E-13</c:v>
                </c:pt>
                <c:pt idx="8798">
                  <c:v>4.6787341205389333E-13</c:v>
                </c:pt>
                <c:pt idx="8799">
                  <c:v>4.6867369899163844E-13</c:v>
                </c:pt>
                <c:pt idx="8800">
                  <c:v>4.694855340334363E-13</c:v>
                </c:pt>
                <c:pt idx="8801">
                  <c:v>4.7030896539784547E-13</c:v>
                </c:pt>
                <c:pt idx="8802">
                  <c:v>4.7114403698143849E-13</c:v>
                </c:pt>
                <c:pt idx="8803">
                  <c:v>4.7199078804905794E-13</c:v>
                </c:pt>
                <c:pt idx="8804">
                  <c:v>4.7284925291126128E-13</c:v>
                </c:pt>
                <c:pt idx="8805">
                  <c:v>4.7371946058871581E-13</c:v>
                </c:pt>
                <c:pt idx="8806">
                  <c:v>4.7460143446327733E-13</c:v>
                </c:pt>
                <c:pt idx="8807">
                  <c:v>4.7549519191554968E-13</c:v>
                </c:pt>
                <c:pt idx="8808">
                  <c:v>4.7640074394870409E-13</c:v>
                </c:pt>
                <c:pt idx="8809">
                  <c:v>4.7731809479839583E-13</c:v>
                </c:pt>
                <c:pt idx="8810">
                  <c:v>4.7824724152864063E-13</c:v>
                </c:pt>
                <c:pt idx="8811">
                  <c:v>4.7918817361351802E-13</c:v>
                </c:pt>
                <c:pt idx="8812">
                  <c:v>4.8014087250467257E-13</c:v>
                </c:pt>
                <c:pt idx="8813">
                  <c:v>4.8110531118453764E-13</c:v>
                </c:pt>
                <c:pt idx="8814">
                  <c:v>4.8208145370534922E-13</c:v>
                </c:pt>
                <c:pt idx="8815">
                  <c:v>4.830692547139924E-13</c:v>
                </c:pt>
                <c:pt idx="8816">
                  <c:v>4.8406865896281951E-13</c:v>
                </c:pt>
                <c:pt idx="8817">
                  <c:v>4.8507960080664747E-13</c:v>
                </c:pt>
                <c:pt idx="8818">
                  <c:v>4.8610200368618738E-13</c:v>
                </c:pt>
                <c:pt idx="8819">
                  <c:v>4.871357795982462E-13</c:v>
                </c:pt>
                <c:pt idx="8820">
                  <c:v>4.8818082855312273E-13</c:v>
                </c:pt>
                <c:pt idx="8821">
                  <c:v>4.8923703801972332E-13</c:v>
                </c:pt>
                <c:pt idx="8822">
                  <c:v>4.9030428235896959E-13</c:v>
                </c:pt>
                <c:pt idx="8823">
                  <c:v>4.9138242224624037E-13</c:v>
                </c:pt>
                <c:pt idx="8824">
                  <c:v>4.9247130408363848E-13</c:v>
                </c:pt>
                <c:pt idx="8825">
                  <c:v>4.9357075940303177E-13</c:v>
                </c:pt>
                <c:pt idx="8826">
                  <c:v>4.9468060426090408E-13</c:v>
                </c:pt>
                <c:pt idx="8827">
                  <c:v>4.9580063862623935E-13</c:v>
                </c:pt>
                <c:pt idx="8828">
                  <c:v>4.9693064576272486E-13</c:v>
                </c:pt>
                <c:pt idx="8829">
                  <c:v>4.9807039160677316E-13</c:v>
                </c:pt>
                <c:pt idx="8830">
                  <c:v>4.9921962414299156E-13</c:v>
                </c:pt>
                <c:pt idx="8831">
                  <c:v>5.0037807277886843E-13</c:v>
                </c:pt>
                <c:pt idx="8832">
                  <c:v>5.0154544772065426E-13</c:v>
                </c:pt>
                <c:pt idx="8833">
                  <c:v>5.0272143935255148E-13</c:v>
                </c:pt>
                <c:pt idx="8834">
                  <c:v>5.039057176215373E-13</c:v>
                </c:pt>
                <c:pt idx="8835">
                  <c:v>5.0509793143030049E-13</c:v>
                </c:pt>
                <c:pt idx="8836">
                  <c:v>5.062977080410025E-13</c:v>
                </c:pt>
                <c:pt idx="8837">
                  <c:v>5.0750465249271672E-13</c:v>
                </c:pt>
                <c:pt idx="8838">
                  <c:v>5.0871834703563726E-13</c:v>
                </c:pt>
                <c:pt idx="8839">
                  <c:v>5.099383505853454E-13</c:v>
                </c:pt>
                <c:pt idx="8840">
                  <c:v>5.1116419820057179E-13</c:v>
                </c:pt>
                <c:pt idx="8841">
                  <c:v>5.1239540058817226E-13</c:v>
                </c:pt>
                <c:pt idx="8842">
                  <c:v>5.1363144363913763E-13</c:v>
                </c:pt>
                <c:pt idx="8843">
                  <c:v>5.1487178799972334E-13</c:v>
                </c:pt>
                <c:pt idx="8844">
                  <c:v>5.1611586868191801E-13</c:v>
                </c:pt>
                <c:pt idx="8845">
                  <c:v>5.1736309471766449E-13</c:v>
                </c:pt>
                <c:pt idx="8846">
                  <c:v>5.1861284886140717E-13</c:v>
                </c:pt>
                <c:pt idx="8847">
                  <c:v>5.1986448734566007E-13</c:v>
                </c:pt>
                <c:pt idx="8848">
                  <c:v>5.211173396944847E-13</c:v>
                </c:pt>
                <c:pt idx="8849">
                  <c:v>5.2237070859976176E-13</c:v>
                </c:pt>
                <c:pt idx="8850">
                  <c:v>5.2362386986537668E-13</c:v>
                </c:pt>
                <c:pt idx="8851">
                  <c:v>5.2487607242433904E-13</c:v>
                </c:pt>
                <c:pt idx="8852">
                  <c:v>5.2612653843402365E-13</c:v>
                </c:pt>
                <c:pt idx="8853">
                  <c:v>5.2737446345460536E-13</c:v>
                </c:pt>
                <c:pt idx="8854">
                  <c:v>5.2861901671580734E-13</c:v>
                </c:pt>
                <c:pt idx="8855">
                  <c:v>5.2985934147692712E-13</c:v>
                </c:pt>
                <c:pt idx="8856">
                  <c:v>5.3109455548502234E-13</c:v>
                </c:pt>
                <c:pt idx="8857">
                  <c:v>5.3232375153597447E-13</c:v>
                </c:pt>
                <c:pt idx="8858">
                  <c:v>5.3354599814285361E-13</c:v>
                </c:pt>
                <c:pt idx="8859">
                  <c:v>5.3476034031584198E-13</c:v>
                </c:pt>
                <c:pt idx="8860">
                  <c:v>5.3596580045752629E-13</c:v>
                </c:pt>
                <c:pt idx="8861">
                  <c:v>5.3716137937707225E-13</c:v>
                </c:pt>
                <c:pt idx="8862">
                  <c:v>5.3834605742627715E-13</c:v>
                </c:pt>
                <c:pt idx="8863">
                  <c:v>5.3951879576002386E-13</c:v>
                </c:pt>
                <c:pt idx="8864">
                  <c:v>5.4067853772308294E-13</c:v>
                </c:pt>
                <c:pt idx="8865">
                  <c:v>5.4182421036453623E-13</c:v>
                </c:pt>
                <c:pt idx="8866">
                  <c:v>5.4295472608047209E-13</c:v>
                </c:pt>
                <c:pt idx="8867">
                  <c:v>5.440689843847692E-13</c:v>
                </c:pt>
                <c:pt idx="8868">
                  <c:v>5.451658738070304E-13</c:v>
                </c:pt>
                <c:pt idx="8869">
                  <c:v>5.4624427391583496E-13</c:v>
                </c:pt>
                <c:pt idx="8870">
                  <c:v>5.4730305746458725E-13</c:v>
                </c:pt>
                <c:pt idx="8871">
                  <c:v>5.4834109265625618E-13</c:v>
                </c:pt>
                <c:pt idx="8872">
                  <c:v>5.4935724552232778E-13</c:v>
                </c:pt>
                <c:pt idx="8873">
                  <c:v>5.5035038241027731E-13</c:v>
                </c:pt>
                <c:pt idx="8874">
                  <c:v>5.5131937257280708E-13</c:v>
                </c:pt>
                <c:pt idx="8875">
                  <c:v>5.5226309085105889E-13</c:v>
                </c:pt>
                <c:pt idx="8876">
                  <c:v>5.5318042044295842E-13</c:v>
                </c:pt>
                <c:pt idx="8877">
                  <c:v>5.5407025574680795E-13</c:v>
                </c:pt>
                <c:pt idx="8878">
                  <c:v>5.5493150526923148E-13</c:v>
                </c:pt>
                <c:pt idx="8879">
                  <c:v>5.5576309458559572E-13</c:v>
                </c:pt>
                <c:pt idx="8880">
                  <c:v>5.5656396934011266E-13</c:v>
                </c:pt>
                <c:pt idx="8881">
                  <c:v>5.5733309827193365E-13</c:v>
                </c:pt>
                <c:pt idx="8882">
                  <c:v>5.5806947625282326E-13</c:v>
                </c:pt>
                <c:pt idx="8883">
                  <c:v>5.5877212732120962E-13</c:v>
                </c:pt>
                <c:pt idx="8884">
                  <c:v>5.5944010769690848E-13</c:v>
                </c:pt>
                <c:pt idx="8885">
                  <c:v>5.6007250876025939E-13</c:v>
                </c:pt>
                <c:pt idx="8886">
                  <c:v>5.6066845997911538E-13</c:v>
                </c:pt>
                <c:pt idx="8887">
                  <c:v>5.6122713176687427E-13</c:v>
                </c:pt>
                <c:pt idx="8888">
                  <c:v>5.617477382546761E-13</c:v>
                </c:pt>
                <c:pt idx="8889">
                  <c:v>5.6222953996097739E-13</c:v>
                </c:pt>
                <c:pt idx="8890">
                  <c:v>5.6267184634192493E-13</c:v>
                </c:pt>
                <c:pt idx="8891">
                  <c:v>5.6307401820638334E-13</c:v>
                </c:pt>
                <c:pt idx="8892">
                  <c:v>5.634354699799709E-13</c:v>
                </c:pt>
                <c:pt idx="8893">
                  <c:v>5.6375567180324313E-13</c:v>
                </c:pt>
                <c:pt idx="8894">
                  <c:v>5.6403415144994961E-13</c:v>
                </c:pt>
                <c:pt idx="8895">
                  <c:v>5.6427049605239186E-13</c:v>
                </c:pt>
                <c:pt idx="8896">
                  <c:v>5.6446435362201265E-13</c:v>
                </c:pt>
                <c:pt idx="8897">
                  <c:v>5.6461543435466951E-13</c:v>
                </c:pt>
                <c:pt idx="8898">
                  <c:v>5.6472351171144136E-13</c:v>
                </c:pt>
                <c:pt idx="8899">
                  <c:v>5.6478842326734223E-13</c:v>
                </c:pt>
                <c:pt idx="8900">
                  <c:v>5.648100713219166E-13</c:v>
                </c:pt>
                <c:pt idx="8901">
                  <c:v>5.6478842326734304E-13</c:v>
                </c:pt>
                <c:pt idx="8902">
                  <c:v>5.6472351171144267E-13</c:v>
                </c:pt>
                <c:pt idx="8903">
                  <c:v>5.6461543435467153E-13</c:v>
                </c:pt>
                <c:pt idx="8904">
                  <c:v>5.6446435362201568E-13</c:v>
                </c:pt>
                <c:pt idx="8905">
                  <c:v>5.642704960523952E-13</c:v>
                </c:pt>
                <c:pt idx="8906">
                  <c:v>5.6403415144995446E-13</c:v>
                </c:pt>
                <c:pt idx="8907">
                  <c:v>5.6375567180324818E-13</c:v>
                </c:pt>
                <c:pt idx="8908">
                  <c:v>5.6343546997997645E-13</c:v>
                </c:pt>
                <c:pt idx="8909">
                  <c:v>5.630740182063894E-13</c:v>
                </c:pt>
                <c:pt idx="8910">
                  <c:v>5.626718463419322E-13</c:v>
                </c:pt>
                <c:pt idx="8911">
                  <c:v>5.6222953996098496E-13</c:v>
                </c:pt>
                <c:pt idx="8912">
                  <c:v>5.6174773825468499E-13</c:v>
                </c:pt>
                <c:pt idx="8913">
                  <c:v>5.6122713176688265E-13</c:v>
                </c:pt>
                <c:pt idx="8914">
                  <c:v>5.6066845997912487E-13</c:v>
                </c:pt>
                <c:pt idx="8915">
                  <c:v>5.6007250876026999E-13</c:v>
                </c:pt>
                <c:pt idx="8916">
                  <c:v>5.5944010769691918E-13</c:v>
                </c:pt>
                <c:pt idx="8917">
                  <c:v>5.5877212732122134E-13</c:v>
                </c:pt>
                <c:pt idx="8918">
                  <c:v>5.5806947625283508E-13</c:v>
                </c:pt>
                <c:pt idx="8919">
                  <c:v>5.5733309827194658E-13</c:v>
                </c:pt>
                <c:pt idx="8920">
                  <c:v>5.5656396934012518E-13</c:v>
                </c:pt>
                <c:pt idx="8921">
                  <c:v>5.5576309458560965E-13</c:v>
                </c:pt>
                <c:pt idx="8922">
                  <c:v>5.5493150526924561E-13</c:v>
                </c:pt>
                <c:pt idx="8923">
                  <c:v>5.5407025574682198E-13</c:v>
                </c:pt>
                <c:pt idx="8924">
                  <c:v>5.5318042044297407E-13</c:v>
                </c:pt>
                <c:pt idx="8925">
                  <c:v>5.5226309085107383E-13</c:v>
                </c:pt>
                <c:pt idx="8926">
                  <c:v>5.5131937257282324E-13</c:v>
                </c:pt>
                <c:pt idx="8927">
                  <c:v>5.5035038241029326E-13</c:v>
                </c:pt>
                <c:pt idx="8928">
                  <c:v>5.4935724552234464E-13</c:v>
                </c:pt>
                <c:pt idx="8929">
                  <c:v>5.4834109265627284E-13</c:v>
                </c:pt>
                <c:pt idx="8930">
                  <c:v>5.4730305746460512E-13</c:v>
                </c:pt>
                <c:pt idx="8931">
                  <c:v>5.4624427391585283E-13</c:v>
                </c:pt>
                <c:pt idx="8932">
                  <c:v>5.4516587380704817E-13</c:v>
                </c:pt>
                <c:pt idx="8933">
                  <c:v>5.4406898438478818E-13</c:v>
                </c:pt>
                <c:pt idx="8934">
                  <c:v>5.4295472608049046E-13</c:v>
                </c:pt>
                <c:pt idx="8935">
                  <c:v>5.4182421036455572E-13</c:v>
                </c:pt>
                <c:pt idx="8936">
                  <c:v>5.4067853772310151E-13</c:v>
                </c:pt>
                <c:pt idx="8937">
                  <c:v>5.3951879576004386E-13</c:v>
                </c:pt>
                <c:pt idx="8938">
                  <c:v>5.3834605742629593E-13</c:v>
                </c:pt>
                <c:pt idx="8939">
                  <c:v>5.3716137937709274E-13</c:v>
                </c:pt>
                <c:pt idx="8940">
                  <c:v>5.3596580045754678E-13</c:v>
                </c:pt>
                <c:pt idx="8941">
                  <c:v>5.3476034031586208E-13</c:v>
                </c:pt>
                <c:pt idx="8942">
                  <c:v>5.3354599814287451E-13</c:v>
                </c:pt>
                <c:pt idx="8943">
                  <c:v>5.3232375153599437E-13</c:v>
                </c:pt>
                <c:pt idx="8944">
                  <c:v>5.3109455548504334E-13</c:v>
                </c:pt>
                <c:pt idx="8945">
                  <c:v>5.2985934147694711E-13</c:v>
                </c:pt>
                <c:pt idx="8946">
                  <c:v>5.2861901671582834E-13</c:v>
                </c:pt>
                <c:pt idx="8947">
                  <c:v>5.2737446345462525E-13</c:v>
                </c:pt>
                <c:pt idx="8948">
                  <c:v>5.2612653843404365E-13</c:v>
                </c:pt>
                <c:pt idx="8949">
                  <c:v>5.2487607242436025E-13</c:v>
                </c:pt>
                <c:pt idx="8950">
                  <c:v>5.2362386986539687E-13</c:v>
                </c:pt>
                <c:pt idx="8951">
                  <c:v>5.2237070859978336E-13</c:v>
                </c:pt>
                <c:pt idx="8952">
                  <c:v>5.211173396945047E-13</c:v>
                </c:pt>
                <c:pt idx="8953">
                  <c:v>5.1986448734568178E-13</c:v>
                </c:pt>
                <c:pt idx="8954">
                  <c:v>5.1861284886142736E-13</c:v>
                </c:pt>
                <c:pt idx="8955">
                  <c:v>5.173630947176858E-13</c:v>
                </c:pt>
                <c:pt idx="8956">
                  <c:v>5.1611586868193821E-13</c:v>
                </c:pt>
                <c:pt idx="8957">
                  <c:v>5.1487178799974334E-13</c:v>
                </c:pt>
                <c:pt idx="8958">
                  <c:v>5.1363144363915853E-13</c:v>
                </c:pt>
                <c:pt idx="8959">
                  <c:v>5.1239540058819205E-13</c:v>
                </c:pt>
                <c:pt idx="8960">
                  <c:v>5.1116419820059279E-13</c:v>
                </c:pt>
                <c:pt idx="8961">
                  <c:v>5.0993835058536559E-13</c:v>
                </c:pt>
                <c:pt idx="8962">
                  <c:v>5.0871834703565816E-13</c:v>
                </c:pt>
                <c:pt idx="8963">
                  <c:v>5.0750465249273621E-13</c:v>
                </c:pt>
                <c:pt idx="8964">
                  <c:v>5.062977080410232E-13</c:v>
                </c:pt>
                <c:pt idx="8965">
                  <c:v>5.0509793143032038E-13</c:v>
                </c:pt>
                <c:pt idx="8966">
                  <c:v>5.0390571762155659E-13</c:v>
                </c:pt>
                <c:pt idx="8967">
                  <c:v>5.0272143935257158E-13</c:v>
                </c:pt>
                <c:pt idx="8968">
                  <c:v>5.0154544772067314E-13</c:v>
                </c:pt>
                <c:pt idx="8969">
                  <c:v>5.0037807277888842E-13</c:v>
                </c:pt>
                <c:pt idx="8970">
                  <c:v>4.9921962414301014E-13</c:v>
                </c:pt>
                <c:pt idx="8971">
                  <c:v>4.9807039160679244E-13</c:v>
                </c:pt>
                <c:pt idx="8972">
                  <c:v>4.9693064576274313E-13</c:v>
                </c:pt>
                <c:pt idx="8973">
                  <c:v>4.9580063862625854E-13</c:v>
                </c:pt>
                <c:pt idx="8974">
                  <c:v>4.9468060426092205E-13</c:v>
                </c:pt>
                <c:pt idx="8975">
                  <c:v>4.9357075940304934E-13</c:v>
                </c:pt>
                <c:pt idx="8976">
                  <c:v>4.9247130408365726E-13</c:v>
                </c:pt>
                <c:pt idx="8977">
                  <c:v>4.9138242224625794E-13</c:v>
                </c:pt>
                <c:pt idx="8978">
                  <c:v>4.9030428235898817E-13</c:v>
                </c:pt>
                <c:pt idx="8979">
                  <c:v>4.8923703801974029E-13</c:v>
                </c:pt>
                <c:pt idx="8980">
                  <c:v>4.8818082855314061E-13</c:v>
                </c:pt>
                <c:pt idx="8981">
                  <c:v>4.8713577959826337E-13</c:v>
                </c:pt>
                <c:pt idx="8982">
                  <c:v>4.8610200368620465E-13</c:v>
                </c:pt>
                <c:pt idx="8983">
                  <c:v>4.8507960080666474E-13</c:v>
                </c:pt>
                <c:pt idx="8984">
                  <c:v>4.8406865896283596E-13</c:v>
                </c:pt>
                <c:pt idx="8985">
                  <c:v>4.8306925471400967E-13</c:v>
                </c:pt>
                <c:pt idx="8986">
                  <c:v>4.8208145370536548E-13</c:v>
                </c:pt>
                <c:pt idx="8987">
                  <c:v>4.811053111845543E-13</c:v>
                </c:pt>
                <c:pt idx="8988">
                  <c:v>4.8014087250468832E-13</c:v>
                </c:pt>
                <c:pt idx="8989">
                  <c:v>4.7918817361353428E-13</c:v>
                </c:pt>
                <c:pt idx="8990">
                  <c:v>4.7824724152865597E-13</c:v>
                </c:pt>
                <c:pt idx="8991">
                  <c:v>4.7731809479841219E-13</c:v>
                </c:pt>
                <c:pt idx="8992">
                  <c:v>4.7640074394871943E-13</c:v>
                </c:pt>
                <c:pt idx="8993">
                  <c:v>4.7549519191556452E-13</c:v>
                </c:pt>
                <c:pt idx="8994">
                  <c:v>4.7460143446329258E-13</c:v>
                </c:pt>
                <c:pt idx="8995">
                  <c:v>4.7371946058872974E-13</c:v>
                </c:pt>
                <c:pt idx="8996">
                  <c:v>4.7284925291127552E-13</c:v>
                </c:pt>
                <c:pt idx="8997">
                  <c:v>4.7199078804907167E-13</c:v>
                </c:pt>
                <c:pt idx="8998">
                  <c:v>4.7114403698145283E-13</c:v>
                </c:pt>
                <c:pt idx="8999">
                  <c:v>4.70308965397859E-13</c:v>
                </c:pt>
                <c:pt idx="9000">
                  <c:v>4.6948553403344983E-13</c:v>
                </c:pt>
                <c:pt idx="9001">
                  <c:v>4.6867369899165217E-13</c:v>
                </c:pt>
                <c:pt idx="9002">
                  <c:v>4.6787341205390656E-13</c:v>
                </c:pt>
                <c:pt idx="9003">
                  <c:v>4.6708462097690804E-13</c:v>
                </c:pt>
                <c:pt idx="9004">
                  <c:v>4.6630726977760389E-13</c:v>
                </c:pt>
                <c:pt idx="9005">
                  <c:v>4.6554129900627275E-13</c:v>
                </c:pt>
                <c:pt idx="9006">
                  <c:v>4.6478664600797988E-13</c:v>
                </c:pt>
                <c:pt idx="9007">
                  <c:v>4.6404324517273749E-13</c:v>
                </c:pt>
                <c:pt idx="9008">
                  <c:v>4.6331102817467401E-13</c:v>
                </c:pt>
                <c:pt idx="9009">
                  <c:v>4.6258992420055933E-13</c:v>
                </c:pt>
                <c:pt idx="9010">
                  <c:v>4.6187986016798789E-13</c:v>
                </c:pt>
                <c:pt idx="9011">
                  <c:v>4.6118076093355458E-13</c:v>
                </c:pt>
                <c:pt idx="9012">
                  <c:v>4.604925494913694E-13</c:v>
                </c:pt>
                <c:pt idx="9013">
                  <c:v>4.5981514716218988E-13</c:v>
                </c:pt>
                <c:pt idx="9014">
                  <c:v>4.5914847377354222E-13</c:v>
                </c:pt>
                <c:pt idx="9015">
                  <c:v>4.5849244783111284E-13</c:v>
                </c:pt>
                <c:pt idx="9016">
                  <c:v>4.5784698668174004E-13</c:v>
                </c:pt>
                <c:pt idx="9017">
                  <c:v>4.5721200666831466E-13</c:v>
                </c:pt>
                <c:pt idx="9018">
                  <c:v>4.5658742327688989E-13</c:v>
                </c:pt>
                <c:pt idx="9019">
                  <c:v>4.5597315127630003E-13</c:v>
                </c:pt>
                <c:pt idx="9020">
                  <c:v>4.5536910485057691E-13</c:v>
                </c:pt>
                <c:pt idx="9021">
                  <c:v>4.5477519772445972E-13</c:v>
                </c:pt>
                <c:pt idx="9022">
                  <c:v>4.5419134328226327E-13</c:v>
                </c:pt>
                <c:pt idx="9023">
                  <c:v>4.5361745468038438E-13</c:v>
                </c:pt>
                <c:pt idx="9024">
                  <c:v>4.5305344495371737E-13</c:v>
                </c:pt>
                <c:pt idx="9025">
                  <c:v>4.5249922711621982E-13</c:v>
                </c:pt>
                <c:pt idx="9026">
                  <c:v>4.5195471425589558E-13</c:v>
                </c:pt>
                <c:pt idx="9027">
                  <c:v>4.5141981962442644E-13</c:v>
                </c:pt>
                <c:pt idx="9028">
                  <c:v>4.5089445672169571E-13</c:v>
                </c:pt>
                <c:pt idx="9029">
                  <c:v>4.5037853937542934E-13</c:v>
                </c:pt>
                <c:pt idx="9030">
                  <c:v>4.4987198181616738E-13</c:v>
                </c:pt>
                <c:pt idx="9031">
                  <c:v>4.4937469874779726E-13</c:v>
                </c:pt>
                <c:pt idx="9032">
                  <c:v>4.4888660541383842E-13</c:v>
                </c:pt>
                <c:pt idx="9033">
                  <c:v>4.4840761765967926E-13</c:v>
                </c:pt>
                <c:pt idx="9034">
                  <c:v>4.4793765199097755E-13</c:v>
                </c:pt>
                <c:pt idx="9035">
                  <c:v>4.474766256283711E-13</c:v>
                </c:pt>
                <c:pt idx="9036">
                  <c:v>4.4702445655872587E-13</c:v>
                </c:pt>
                <c:pt idx="9037">
                  <c:v>4.465810635830462E-13</c:v>
                </c:pt>
                <c:pt idx="9038">
                  <c:v>4.461463663612493E-13</c:v>
                </c:pt>
                <c:pt idx="9039">
                  <c:v>4.4572028545393534E-13</c:v>
                </c:pt>
                <c:pt idx="9040">
                  <c:v>4.4530274236132657E-13</c:v>
                </c:pt>
                <c:pt idx="9041">
                  <c:v>4.4489365955950599E-13</c:v>
                </c:pt>
                <c:pt idx="9042">
                  <c:v>4.444929605341097E-13</c:v>
                </c:pt>
                <c:pt idx="9043">
                  <c:v>4.4410056981159314E-13</c:v>
                </c:pt>
                <c:pt idx="9044">
                  <c:v>4.4371641298821544E-13</c:v>
                </c:pt>
                <c:pt idx="9045">
                  <c:v>4.433404167568559E-13</c:v>
                </c:pt>
                <c:pt idx="9046">
                  <c:v>4.4297250893178605E-13</c:v>
                </c:pt>
                <c:pt idx="9047">
                  <c:v>4.4261261847150591E-13</c:v>
                </c:pt>
                <c:pt idx="9048">
                  <c:v>4.4226067549976144E-13</c:v>
                </c:pt>
                <c:pt idx="9049">
                  <c:v>4.4191661132484036E-13</c:v>
                </c:pt>
                <c:pt idx="9050">
                  <c:v>4.4158035845724597E-13</c:v>
                </c:pt>
                <c:pt idx="9051">
                  <c:v>4.4125185062585096E-13</c:v>
                </c:pt>
                <c:pt idx="9052">
                  <c:v>4.4093102279261624E-13</c:v>
                </c:pt>
                <c:pt idx="9053">
                  <c:v>4.4061781116595749E-13</c:v>
                </c:pt>
                <c:pt idx="9054">
                  <c:v>4.4031215321285442E-13</c:v>
                </c:pt>
                <c:pt idx="9055">
                  <c:v>4.4001398766977578E-13</c:v>
                </c:pt>
                <c:pt idx="9056">
                  <c:v>4.3972325455249081E-13</c:v>
                </c:pt>
                <c:pt idx="9057">
                  <c:v>4.3943989516484118E-13</c:v>
                </c:pt>
                <c:pt idx="9058">
                  <c:v>4.3916385210655505E-13</c:v>
                </c:pt>
                <c:pt idx="9059">
                  <c:v>4.388950692801466E-13</c:v>
                </c:pt>
                <c:pt idx="9060">
                  <c:v>4.38633491896981E-13</c:v>
                </c:pt>
                <c:pt idx="9061">
                  <c:v>4.383790664825575E-13</c:v>
                </c:pt>
                <c:pt idx="9062">
                  <c:v>4.3813174088106306E-13</c:v>
                </c:pt>
                <c:pt idx="9063">
                  <c:v>4.3789146425926044E-13</c:v>
                </c:pt>
                <c:pt idx="9064">
                  <c:v>4.3765818710975633E-13</c:v>
                </c:pt>
                <c:pt idx="9065">
                  <c:v>4.3743186125368908E-13</c:v>
                </c:pt>
                <c:pt idx="9066">
                  <c:v>4.372124398429015E-13</c:v>
                </c:pt>
                <c:pt idx="9067">
                  <c:v>4.369998773616278E-13</c:v>
                </c:pt>
                <c:pt idx="9068">
                  <c:v>4.3679412962773924E-13</c:v>
                </c:pt>
                <c:pt idx="9069">
                  <c:v>4.3659515379359191E-13</c:v>
                </c:pt>
                <c:pt idx="9070">
                  <c:v>4.3640290834651324E-13</c:v>
                </c:pt>
                <c:pt idx="9071">
                  <c:v>4.3621735310894992E-13</c:v>
                </c:pt>
                <c:pt idx="9072">
                  <c:v>4.3603844923834411E-13</c:v>
                </c:pt>
                <c:pt idx="9073">
                  <c:v>4.3586615922672272E-13</c:v>
                </c:pt>
                <c:pt idx="9074">
                  <c:v>4.3570044690007311E-13</c:v>
                </c:pt>
                <c:pt idx="9075">
                  <c:v>4.3554127741750992E-13</c:v>
                </c:pt>
                <c:pt idx="9076">
                  <c:v>4.3538861727026263E-13</c:v>
                </c:pt>
                <c:pt idx="9077">
                  <c:v>4.3524243428051518E-13</c:v>
                </c:pt>
                <c:pt idx="9078">
                  <c:v>4.3510269760012173E-13</c:v>
                </c:pt>
                <c:pt idx="9079">
                  <c:v>4.3496937770921488E-13</c:v>
                </c:pt>
                <c:pt idx="9080">
                  <c:v>4.3484244641472497E-13</c:v>
                </c:pt>
                <c:pt idx="9081">
                  <c:v>4.3472187684885576E-13</c:v>
                </c:pt>
                <c:pt idx="9082">
                  <c:v>4.3460764346749329E-13</c:v>
                </c:pt>
                <c:pt idx="9083">
                  <c:v>4.3449972204859999E-13</c:v>
                </c:pt>
                <c:pt idx="9084">
                  <c:v>4.3439808969060444E-13</c:v>
                </c:pt>
                <c:pt idx="9085">
                  <c:v>4.343027248107805E-13</c:v>
                </c:pt>
                <c:pt idx="9086">
                  <c:v>4.3421360714365948E-13</c:v>
                </c:pt>
                <c:pt idx="9087">
                  <c:v>4.3413071773947443E-13</c:v>
                </c:pt>
                <c:pt idx="9088">
                  <c:v>4.3405403896263734E-13</c:v>
                </c:pt>
                <c:pt idx="9089">
                  <c:v>4.3398355449029322E-13</c:v>
                </c:pt>
                <c:pt idx="9090">
                  <c:v>4.3391924931092442E-13</c:v>
                </c:pt>
                <c:pt idx="9091">
                  <c:v>4.3386110972303727E-13</c:v>
                </c:pt>
                <c:pt idx="9092">
                  <c:v>4.3380912333393985E-13</c:v>
                </c:pt>
                <c:pt idx="9093">
                  <c:v>4.3376327905860619E-13</c:v>
                </c:pt>
                <c:pt idx="9094">
                  <c:v>4.3372356711864144E-13</c:v>
                </c:pt>
                <c:pt idx="9095">
                  <c:v>4.3368997904136373E-13</c:v>
                </c:pt>
                <c:pt idx="9096">
                  <c:v>4.3366250765897553E-13</c:v>
                </c:pt>
                <c:pt idx="9097">
                  <c:v>4.3364114710788811E-13</c:v>
                </c:pt>
                <c:pt idx="9098">
                  <c:v>4.3362589282812931E-13</c:v>
                </c:pt>
                <c:pt idx="9099">
                  <c:v>4.3361674156290246E-13</c:v>
                </c:pt>
                <c:pt idx="9100">
                  <c:v>4.3361369135825787E-13</c:v>
                </c:pt>
                <c:pt idx="9101">
                  <c:v>4.3361674156290246E-13</c:v>
                </c:pt>
                <c:pt idx="9102">
                  <c:v>4.3362589282812911E-13</c:v>
                </c:pt>
                <c:pt idx="9103">
                  <c:v>4.3364114710788761E-13</c:v>
                </c:pt>
                <c:pt idx="9104">
                  <c:v>4.3366250765897507E-13</c:v>
                </c:pt>
                <c:pt idx="9105">
                  <c:v>4.3368997904136292E-13</c:v>
                </c:pt>
                <c:pt idx="9106">
                  <c:v>4.3372356711864124E-13</c:v>
                </c:pt>
                <c:pt idx="9107">
                  <c:v>4.3376327905860548E-13</c:v>
                </c:pt>
                <c:pt idx="9108">
                  <c:v>4.3380912333393914E-13</c:v>
                </c:pt>
                <c:pt idx="9109">
                  <c:v>4.3386110972303606E-13</c:v>
                </c:pt>
                <c:pt idx="9110">
                  <c:v>4.3391924931092336E-13</c:v>
                </c:pt>
                <c:pt idx="9111">
                  <c:v>4.3398355449029186E-13</c:v>
                </c:pt>
                <c:pt idx="9112">
                  <c:v>4.3405403896263608E-13</c:v>
                </c:pt>
                <c:pt idx="9113">
                  <c:v>4.3413071773947302E-13</c:v>
                </c:pt>
                <c:pt idx="9114">
                  <c:v>4.3421360714365832E-13</c:v>
                </c:pt>
                <c:pt idx="9115">
                  <c:v>4.3430272481077894E-13</c:v>
                </c:pt>
                <c:pt idx="9116">
                  <c:v>4.3439808969060292E-13</c:v>
                </c:pt>
                <c:pt idx="9117">
                  <c:v>4.3449972204859823E-13</c:v>
                </c:pt>
                <c:pt idx="9118">
                  <c:v>4.3460764346749137E-13</c:v>
                </c:pt>
                <c:pt idx="9119">
                  <c:v>4.3472187684885379E-13</c:v>
                </c:pt>
                <c:pt idx="9120">
                  <c:v>4.348424464147229E-13</c:v>
                </c:pt>
                <c:pt idx="9121">
                  <c:v>4.349693777092124E-13</c:v>
                </c:pt>
                <c:pt idx="9122">
                  <c:v>4.3510269760011976E-13</c:v>
                </c:pt>
                <c:pt idx="9123">
                  <c:v>4.352424342805126E-13</c:v>
                </c:pt>
                <c:pt idx="9124">
                  <c:v>4.3538861727025975E-13</c:v>
                </c:pt>
                <c:pt idx="9125">
                  <c:v>4.3554127741750734E-13</c:v>
                </c:pt>
                <c:pt idx="9126">
                  <c:v>4.3570044690007028E-13</c:v>
                </c:pt>
                <c:pt idx="9127">
                  <c:v>4.3586615922671979E-13</c:v>
                </c:pt>
                <c:pt idx="9128">
                  <c:v>4.3603844923834108E-13</c:v>
                </c:pt>
                <c:pt idx="9129">
                  <c:v>4.3621735310894699E-13</c:v>
                </c:pt>
                <c:pt idx="9130">
                  <c:v>4.3640290834650986E-13</c:v>
                </c:pt>
                <c:pt idx="9131">
                  <c:v>4.3659515379358893E-13</c:v>
                </c:pt>
                <c:pt idx="9132">
                  <c:v>4.3679412962773571E-13</c:v>
                </c:pt>
                <c:pt idx="9133">
                  <c:v>4.3699987736162451E-13</c:v>
                </c:pt>
                <c:pt idx="9134">
                  <c:v>4.3721243984289786E-13</c:v>
                </c:pt>
                <c:pt idx="9135">
                  <c:v>4.3743186125368524E-13</c:v>
                </c:pt>
                <c:pt idx="9136">
                  <c:v>4.3765818710975209E-13</c:v>
                </c:pt>
                <c:pt idx="9137">
                  <c:v>4.3789146425925665E-13</c:v>
                </c:pt>
                <c:pt idx="9138">
                  <c:v>4.3813174088105861E-13</c:v>
                </c:pt>
                <c:pt idx="9139">
                  <c:v>4.3837906648255321E-13</c:v>
                </c:pt>
                <c:pt idx="9140">
                  <c:v>4.3863349189697691E-13</c:v>
                </c:pt>
                <c:pt idx="9141">
                  <c:v>4.3889506928014205E-13</c:v>
                </c:pt>
                <c:pt idx="9142">
                  <c:v>4.3916385210655035E-13</c:v>
                </c:pt>
                <c:pt idx="9143">
                  <c:v>4.3943989516483648E-13</c:v>
                </c:pt>
                <c:pt idx="9144">
                  <c:v>4.3972325455248612E-13</c:v>
                </c:pt>
                <c:pt idx="9145">
                  <c:v>4.4001398766977073E-13</c:v>
                </c:pt>
                <c:pt idx="9146">
                  <c:v>4.4031215321284917E-13</c:v>
                </c:pt>
                <c:pt idx="9147">
                  <c:v>4.4061781116595199E-13</c:v>
                </c:pt>
                <c:pt idx="9148">
                  <c:v>4.4093102279261094E-13</c:v>
                </c:pt>
                <c:pt idx="9149">
                  <c:v>4.4125185062584521E-13</c:v>
                </c:pt>
                <c:pt idx="9150">
                  <c:v>4.4158035845724066E-13</c:v>
                </c:pt>
                <c:pt idx="9151">
                  <c:v>4.419166113248346E-13</c:v>
                </c:pt>
                <c:pt idx="9152">
                  <c:v>4.4226067549975523E-13</c:v>
                </c:pt>
                <c:pt idx="9153">
                  <c:v>4.4261261847149965E-13</c:v>
                </c:pt>
                <c:pt idx="9154">
                  <c:v>4.4297250893177984E-13</c:v>
                </c:pt>
                <c:pt idx="9155">
                  <c:v>4.4334041675684924E-13</c:v>
                </c:pt>
                <c:pt idx="9156">
                  <c:v>4.4371641298820898E-13</c:v>
                </c:pt>
                <c:pt idx="9157">
                  <c:v>4.4410056981158632E-13</c:v>
                </c:pt>
                <c:pt idx="9158">
                  <c:v>4.4449296053410294E-13</c:v>
                </c:pt>
                <c:pt idx="9159">
                  <c:v>4.4489365955949952E-13</c:v>
                </c:pt>
                <c:pt idx="9160">
                  <c:v>4.4530274236131981E-13</c:v>
                </c:pt>
                <c:pt idx="9161">
                  <c:v>4.4572028545392797E-13</c:v>
                </c:pt>
                <c:pt idx="9162">
                  <c:v>4.4614636636124173E-13</c:v>
                </c:pt>
                <c:pt idx="9163">
                  <c:v>4.4658106358303909E-13</c:v>
                </c:pt>
                <c:pt idx="9164">
                  <c:v>4.4702445655871855E-13</c:v>
                </c:pt>
                <c:pt idx="9165">
                  <c:v>4.4747662562836373E-13</c:v>
                </c:pt>
                <c:pt idx="9166">
                  <c:v>4.4793765199096948E-13</c:v>
                </c:pt>
                <c:pt idx="9167">
                  <c:v>4.4840761765967083E-13</c:v>
                </c:pt>
                <c:pt idx="9168">
                  <c:v>4.4888660541382989E-13</c:v>
                </c:pt>
                <c:pt idx="9169">
                  <c:v>4.4937469874778908E-13</c:v>
                </c:pt>
                <c:pt idx="9170">
                  <c:v>4.4987198181615819E-13</c:v>
                </c:pt>
                <c:pt idx="9171">
                  <c:v>4.5037853937542046E-13</c:v>
                </c:pt>
                <c:pt idx="9172">
                  <c:v>4.5089445672168728E-13</c:v>
                </c:pt>
                <c:pt idx="9173">
                  <c:v>4.5141981962441816E-13</c:v>
                </c:pt>
                <c:pt idx="9174">
                  <c:v>4.5195471425588669E-13</c:v>
                </c:pt>
                <c:pt idx="9175">
                  <c:v>4.5249922711620997E-13</c:v>
                </c:pt>
                <c:pt idx="9176">
                  <c:v>4.5305344495370732E-13</c:v>
                </c:pt>
                <c:pt idx="9177">
                  <c:v>4.5361745468037469E-13</c:v>
                </c:pt>
                <c:pt idx="9178">
                  <c:v>4.5419134328225352E-13</c:v>
                </c:pt>
                <c:pt idx="9179">
                  <c:v>4.5477519772444932E-13</c:v>
                </c:pt>
                <c:pt idx="9180">
                  <c:v>4.5536910485056651E-13</c:v>
                </c:pt>
                <c:pt idx="9181">
                  <c:v>4.5597315127628983E-13</c:v>
                </c:pt>
                <c:pt idx="9182">
                  <c:v>4.5658742327687939E-13</c:v>
                </c:pt>
                <c:pt idx="9183">
                  <c:v>4.5721200666830426E-13</c:v>
                </c:pt>
                <c:pt idx="9184">
                  <c:v>4.5784698668172894E-13</c:v>
                </c:pt>
                <c:pt idx="9185">
                  <c:v>4.5849244783110123E-13</c:v>
                </c:pt>
                <c:pt idx="9186">
                  <c:v>4.5914847377353152E-13</c:v>
                </c:pt>
                <c:pt idx="9187">
                  <c:v>4.5981514716217867E-13</c:v>
                </c:pt>
                <c:pt idx="9188">
                  <c:v>4.6049254949135748E-13</c:v>
                </c:pt>
                <c:pt idx="9189">
                  <c:v>4.6118076093354216E-13</c:v>
                </c:pt>
                <c:pt idx="9190">
                  <c:v>4.6187986016797587E-13</c:v>
                </c:pt>
                <c:pt idx="9191">
                  <c:v>4.6258992420054762E-13</c:v>
                </c:pt>
                <c:pt idx="9192">
                  <c:v>4.633110281746619E-13</c:v>
                </c:pt>
                <c:pt idx="9193">
                  <c:v>4.6404324517272426E-13</c:v>
                </c:pt>
                <c:pt idx="9194">
                  <c:v>4.6478664600796696E-13</c:v>
                </c:pt>
                <c:pt idx="9195">
                  <c:v>4.6554129900626002E-13</c:v>
                </c:pt>
                <c:pt idx="9196">
                  <c:v>4.6630726977759106E-13</c:v>
                </c:pt>
                <c:pt idx="9197">
                  <c:v>4.6708462097689421E-13</c:v>
                </c:pt>
                <c:pt idx="9198">
                  <c:v>4.6787341205389202E-13</c:v>
                </c:pt>
                <c:pt idx="9199">
                  <c:v>4.6867369899163884E-13</c:v>
                </c:pt>
                <c:pt idx="9200">
                  <c:v>4.6948553403343681E-13</c:v>
                </c:pt>
                <c:pt idx="9201">
                  <c:v>4.7030896539784517E-13</c:v>
                </c:pt>
                <c:pt idx="9202">
                  <c:v>4.7114403698143819E-13</c:v>
                </c:pt>
                <c:pt idx="9203">
                  <c:v>4.7199078804905652E-13</c:v>
                </c:pt>
                <c:pt idx="9204">
                  <c:v>4.7284925291126158E-13</c:v>
                </c:pt>
                <c:pt idx="9205">
                  <c:v>4.737194605887154E-13</c:v>
                </c:pt>
                <c:pt idx="9206">
                  <c:v>4.7460143446327693E-13</c:v>
                </c:pt>
                <c:pt idx="9207">
                  <c:v>4.7549519191554867E-13</c:v>
                </c:pt>
                <c:pt idx="9208">
                  <c:v>4.7640074394870439E-13</c:v>
                </c:pt>
                <c:pt idx="9209">
                  <c:v>4.7731809479839633E-13</c:v>
                </c:pt>
                <c:pt idx="9210">
                  <c:v>4.7824724152864022E-13</c:v>
                </c:pt>
                <c:pt idx="9211">
                  <c:v>4.7918817361351762E-13</c:v>
                </c:pt>
                <c:pt idx="9212">
                  <c:v>4.8014087250467136E-13</c:v>
                </c:pt>
                <c:pt idx="9213">
                  <c:v>4.8110531118453804E-13</c:v>
                </c:pt>
                <c:pt idx="9214">
                  <c:v>4.8208145370534902E-13</c:v>
                </c:pt>
                <c:pt idx="9215">
                  <c:v>4.830692547139919E-13</c:v>
                </c:pt>
                <c:pt idx="9216">
                  <c:v>4.8406865896281829E-13</c:v>
                </c:pt>
                <c:pt idx="9217">
                  <c:v>4.8507960080664777E-13</c:v>
                </c:pt>
                <c:pt idx="9218">
                  <c:v>4.8610200368618769E-13</c:v>
                </c:pt>
                <c:pt idx="9219">
                  <c:v>4.871357795982458E-13</c:v>
                </c:pt>
                <c:pt idx="9220">
                  <c:v>4.8818082855312233E-13</c:v>
                </c:pt>
                <c:pt idx="9221">
                  <c:v>4.8923703801972171E-13</c:v>
                </c:pt>
                <c:pt idx="9222">
                  <c:v>4.903042823589701E-13</c:v>
                </c:pt>
                <c:pt idx="9223">
                  <c:v>4.9138242224623997E-13</c:v>
                </c:pt>
                <c:pt idx="9224">
                  <c:v>4.9247130408363797E-13</c:v>
                </c:pt>
                <c:pt idx="9225">
                  <c:v>4.9357075940302995E-13</c:v>
                </c:pt>
                <c:pt idx="9226">
                  <c:v>4.9468060426090459E-13</c:v>
                </c:pt>
                <c:pt idx="9227">
                  <c:v>4.9580063862623996E-13</c:v>
                </c:pt>
                <c:pt idx="9228">
                  <c:v>4.9693064576272435E-13</c:v>
                </c:pt>
                <c:pt idx="9229">
                  <c:v>4.9807039160677245E-13</c:v>
                </c:pt>
                <c:pt idx="9230">
                  <c:v>4.9921962414298985E-13</c:v>
                </c:pt>
                <c:pt idx="9231">
                  <c:v>5.0037807277886893E-13</c:v>
                </c:pt>
                <c:pt idx="9232">
                  <c:v>5.0154544772065386E-13</c:v>
                </c:pt>
                <c:pt idx="9233">
                  <c:v>5.0272143935255098E-13</c:v>
                </c:pt>
                <c:pt idx="9234">
                  <c:v>5.0390571762153568E-13</c:v>
                </c:pt>
                <c:pt idx="9235">
                  <c:v>5.050979314303014E-13</c:v>
                </c:pt>
                <c:pt idx="9236">
                  <c:v>5.0629770804100331E-13</c:v>
                </c:pt>
                <c:pt idx="9237">
                  <c:v>5.0750465249271632E-13</c:v>
                </c:pt>
                <c:pt idx="9238">
                  <c:v>5.0871834703563645E-13</c:v>
                </c:pt>
                <c:pt idx="9239">
                  <c:v>5.0993835058534368E-13</c:v>
                </c:pt>
                <c:pt idx="9240">
                  <c:v>5.1116419820057219E-13</c:v>
                </c:pt>
                <c:pt idx="9241">
                  <c:v>5.1239540058817165E-13</c:v>
                </c:pt>
                <c:pt idx="9242">
                  <c:v>5.1363144363913693E-13</c:v>
                </c:pt>
                <c:pt idx="9243">
                  <c:v>5.1487178799972142E-13</c:v>
                </c:pt>
                <c:pt idx="9244">
                  <c:v>5.1611586868191842E-13</c:v>
                </c:pt>
                <c:pt idx="9245">
                  <c:v>5.17363094717665E-13</c:v>
                </c:pt>
                <c:pt idx="9246">
                  <c:v>5.1861284886140646E-13</c:v>
                </c:pt>
                <c:pt idx="9247">
                  <c:v>5.1986448734565956E-13</c:v>
                </c:pt>
                <c:pt idx="9248">
                  <c:v>5.2111733969448309E-13</c:v>
                </c:pt>
                <c:pt idx="9249">
                  <c:v>5.2237070859976246E-13</c:v>
                </c:pt>
                <c:pt idx="9250">
                  <c:v>5.2362386986537607E-13</c:v>
                </c:pt>
                <c:pt idx="9251">
                  <c:v>5.2487607242433854E-13</c:v>
                </c:pt>
                <c:pt idx="9252">
                  <c:v>5.2612653843402163E-13</c:v>
                </c:pt>
                <c:pt idx="9253">
                  <c:v>5.2737446345460576E-13</c:v>
                </c:pt>
                <c:pt idx="9254">
                  <c:v>5.2861901671580794E-13</c:v>
                </c:pt>
                <c:pt idx="9255">
                  <c:v>5.2985934147692651E-13</c:v>
                </c:pt>
                <c:pt idx="9256">
                  <c:v>5.3109455548502173E-13</c:v>
                </c:pt>
                <c:pt idx="9257">
                  <c:v>5.3232375153597266E-13</c:v>
                </c:pt>
                <c:pt idx="9258">
                  <c:v>5.3354599814285431E-13</c:v>
                </c:pt>
                <c:pt idx="9259">
                  <c:v>5.3476034031584148E-13</c:v>
                </c:pt>
                <c:pt idx="9260">
                  <c:v>5.3596580045752558E-13</c:v>
                </c:pt>
                <c:pt idx="9261">
                  <c:v>5.3716137937707174E-13</c:v>
                </c:pt>
                <c:pt idx="9262">
                  <c:v>5.3834605742627534E-13</c:v>
                </c:pt>
                <c:pt idx="9263">
                  <c:v>5.3951879576002437E-13</c:v>
                </c:pt>
                <c:pt idx="9264">
                  <c:v>5.4067853772308213E-13</c:v>
                </c:pt>
                <c:pt idx="9265">
                  <c:v>5.4182421036453562E-13</c:v>
                </c:pt>
                <c:pt idx="9266">
                  <c:v>5.4295472608047087E-13</c:v>
                </c:pt>
                <c:pt idx="9267">
                  <c:v>5.440689843847696E-13</c:v>
                </c:pt>
                <c:pt idx="9268">
                  <c:v>5.4516587380702979E-13</c:v>
                </c:pt>
                <c:pt idx="9269">
                  <c:v>5.4624427391583435E-13</c:v>
                </c:pt>
                <c:pt idx="9270">
                  <c:v>5.4730305746458694E-13</c:v>
                </c:pt>
                <c:pt idx="9271">
                  <c:v>5.4834109265625517E-13</c:v>
                </c:pt>
                <c:pt idx="9272">
                  <c:v>5.4935724552232818E-13</c:v>
                </c:pt>
                <c:pt idx="9273">
                  <c:v>5.5035038241027691E-13</c:v>
                </c:pt>
                <c:pt idx="9274">
                  <c:v>5.5131937257280668E-13</c:v>
                </c:pt>
                <c:pt idx="9275">
                  <c:v>5.5226309085105768E-13</c:v>
                </c:pt>
                <c:pt idx="9276">
                  <c:v>5.5318042044295872E-13</c:v>
                </c:pt>
                <c:pt idx="9277">
                  <c:v>5.5407025574680764E-13</c:v>
                </c:pt>
                <c:pt idx="9278">
                  <c:v>5.5493150526923107E-13</c:v>
                </c:pt>
                <c:pt idx="9279">
                  <c:v>5.5576309458559521E-13</c:v>
                </c:pt>
                <c:pt idx="9280">
                  <c:v>5.5656396934011105E-13</c:v>
                </c:pt>
                <c:pt idx="9281">
                  <c:v>5.5733309827193426E-13</c:v>
                </c:pt>
                <c:pt idx="9282">
                  <c:v>5.5806947625282276E-13</c:v>
                </c:pt>
                <c:pt idx="9283">
                  <c:v>5.5877212732120932E-13</c:v>
                </c:pt>
                <c:pt idx="9284">
                  <c:v>5.5944010769690787E-13</c:v>
                </c:pt>
                <c:pt idx="9285">
                  <c:v>5.6007250876025939E-13</c:v>
                </c:pt>
                <c:pt idx="9286">
                  <c:v>5.6066845997911538E-13</c:v>
                </c:pt>
                <c:pt idx="9287">
                  <c:v>5.6122713176687397E-13</c:v>
                </c:pt>
                <c:pt idx="9288">
                  <c:v>5.617477382546759E-13</c:v>
                </c:pt>
                <c:pt idx="9289">
                  <c:v>5.6222953996097668E-13</c:v>
                </c:pt>
                <c:pt idx="9290">
                  <c:v>5.6267184634192513E-13</c:v>
                </c:pt>
                <c:pt idx="9291">
                  <c:v>5.6307401820638284E-13</c:v>
                </c:pt>
                <c:pt idx="9292">
                  <c:v>5.634354699799705E-13</c:v>
                </c:pt>
                <c:pt idx="9293">
                  <c:v>5.6375567180324283E-13</c:v>
                </c:pt>
                <c:pt idx="9294">
                  <c:v>5.6403415144994961E-13</c:v>
                </c:pt>
                <c:pt idx="9295">
                  <c:v>5.6427049605239176E-13</c:v>
                </c:pt>
                <c:pt idx="9296">
                  <c:v>5.6446435362201316E-13</c:v>
                </c:pt>
                <c:pt idx="9297">
                  <c:v>5.6461543435466941E-13</c:v>
                </c:pt>
                <c:pt idx="9298">
                  <c:v>5.6472351171144136E-13</c:v>
                </c:pt>
                <c:pt idx="9299">
                  <c:v>5.6478842326734223E-13</c:v>
                </c:pt>
                <c:pt idx="9300">
                  <c:v>5.648100713219166E-13</c:v>
                </c:pt>
                <c:pt idx="9301">
                  <c:v>5.6478842326734304E-13</c:v>
                </c:pt>
                <c:pt idx="9302">
                  <c:v>5.6472351171144308E-13</c:v>
                </c:pt>
                <c:pt idx="9303">
                  <c:v>5.6461543435467143E-13</c:v>
                </c:pt>
                <c:pt idx="9304">
                  <c:v>5.6446435362201588E-13</c:v>
                </c:pt>
                <c:pt idx="9305">
                  <c:v>5.642704960523952E-13</c:v>
                </c:pt>
                <c:pt idx="9306">
                  <c:v>5.6403415144995466E-13</c:v>
                </c:pt>
                <c:pt idx="9307">
                  <c:v>5.6375567180324828E-13</c:v>
                </c:pt>
                <c:pt idx="9308">
                  <c:v>5.6343546997997625E-13</c:v>
                </c:pt>
                <c:pt idx="9309">
                  <c:v>5.6307401820638981E-13</c:v>
                </c:pt>
                <c:pt idx="9310">
                  <c:v>5.626718463419324E-13</c:v>
                </c:pt>
                <c:pt idx="9311">
                  <c:v>5.6222953996098557E-13</c:v>
                </c:pt>
                <c:pt idx="9312">
                  <c:v>5.6174773825468489E-13</c:v>
                </c:pt>
                <c:pt idx="9313">
                  <c:v>5.6122713176688305E-13</c:v>
                </c:pt>
                <c:pt idx="9314">
                  <c:v>5.6066845997912497E-13</c:v>
                </c:pt>
                <c:pt idx="9315">
                  <c:v>5.600725087602701E-13</c:v>
                </c:pt>
                <c:pt idx="9316">
                  <c:v>5.5944010769691999E-13</c:v>
                </c:pt>
                <c:pt idx="9317">
                  <c:v>5.5877212732122124E-13</c:v>
                </c:pt>
                <c:pt idx="9318">
                  <c:v>5.5806947625283518E-13</c:v>
                </c:pt>
                <c:pt idx="9319">
                  <c:v>5.5733309827194688E-13</c:v>
                </c:pt>
                <c:pt idx="9320">
                  <c:v>5.5656396934012609E-13</c:v>
                </c:pt>
                <c:pt idx="9321">
                  <c:v>5.5576309458560935E-13</c:v>
                </c:pt>
                <c:pt idx="9322">
                  <c:v>5.5493150526924531E-13</c:v>
                </c:pt>
                <c:pt idx="9323">
                  <c:v>5.5407025574682249E-13</c:v>
                </c:pt>
                <c:pt idx="9324">
                  <c:v>5.5318042044297437E-13</c:v>
                </c:pt>
                <c:pt idx="9325">
                  <c:v>5.5226309085107514E-13</c:v>
                </c:pt>
                <c:pt idx="9326">
                  <c:v>5.5131937257282303E-13</c:v>
                </c:pt>
                <c:pt idx="9327">
                  <c:v>5.5035038241029367E-13</c:v>
                </c:pt>
                <c:pt idx="9328">
                  <c:v>5.4935724552234515E-13</c:v>
                </c:pt>
                <c:pt idx="9329">
                  <c:v>5.4834109265627456E-13</c:v>
                </c:pt>
                <c:pt idx="9330">
                  <c:v>5.4730305746460482E-13</c:v>
                </c:pt>
                <c:pt idx="9331">
                  <c:v>5.4624427391585243E-13</c:v>
                </c:pt>
                <c:pt idx="9332">
                  <c:v>5.4516587380704857E-13</c:v>
                </c:pt>
                <c:pt idx="9333">
                  <c:v>5.4406898438478868E-13</c:v>
                </c:pt>
                <c:pt idx="9334">
                  <c:v>5.4295472608049198E-13</c:v>
                </c:pt>
                <c:pt idx="9335">
                  <c:v>5.4182421036455511E-13</c:v>
                </c:pt>
                <c:pt idx="9336">
                  <c:v>5.4067853772310192E-13</c:v>
                </c:pt>
                <c:pt idx="9337">
                  <c:v>5.3951879576004426E-13</c:v>
                </c:pt>
                <c:pt idx="9338">
                  <c:v>5.3834605742629765E-13</c:v>
                </c:pt>
                <c:pt idx="9339">
                  <c:v>5.3716137937709224E-13</c:v>
                </c:pt>
                <c:pt idx="9340">
                  <c:v>5.3596580045754618E-13</c:v>
                </c:pt>
                <c:pt idx="9341">
                  <c:v>5.3476034031586258E-13</c:v>
                </c:pt>
                <c:pt idx="9342">
                  <c:v>5.3354599814287511E-13</c:v>
                </c:pt>
                <c:pt idx="9343">
                  <c:v>5.3232375153599588E-13</c:v>
                </c:pt>
                <c:pt idx="9344">
                  <c:v>5.3109455548504273E-13</c:v>
                </c:pt>
                <c:pt idx="9345">
                  <c:v>5.2985934147694792E-13</c:v>
                </c:pt>
                <c:pt idx="9346">
                  <c:v>5.2861901671582894E-13</c:v>
                </c:pt>
                <c:pt idx="9347">
                  <c:v>5.2737446345462727E-13</c:v>
                </c:pt>
                <c:pt idx="9348">
                  <c:v>5.2612653843404314E-13</c:v>
                </c:pt>
                <c:pt idx="9349">
                  <c:v>5.2487607242435964E-13</c:v>
                </c:pt>
                <c:pt idx="9350">
                  <c:v>5.2362386986539758E-13</c:v>
                </c:pt>
                <c:pt idx="9351">
                  <c:v>5.2237070859978407E-13</c:v>
                </c:pt>
                <c:pt idx="9352">
                  <c:v>5.2111733969450621E-13</c:v>
                </c:pt>
                <c:pt idx="9353">
                  <c:v>5.1986448734568117E-13</c:v>
                </c:pt>
                <c:pt idx="9354">
                  <c:v>5.1861284886142807E-13</c:v>
                </c:pt>
                <c:pt idx="9355">
                  <c:v>5.173630947176863E-13</c:v>
                </c:pt>
                <c:pt idx="9356">
                  <c:v>5.1611586868193972E-13</c:v>
                </c:pt>
                <c:pt idx="9357">
                  <c:v>5.1487178799974303E-13</c:v>
                </c:pt>
                <c:pt idx="9358">
                  <c:v>5.1363144363915813E-13</c:v>
                </c:pt>
                <c:pt idx="9359">
                  <c:v>5.1239540058819306E-13</c:v>
                </c:pt>
                <c:pt idx="9360">
                  <c:v>5.111641982005934E-13</c:v>
                </c:pt>
                <c:pt idx="9361">
                  <c:v>5.0993835058536721E-13</c:v>
                </c:pt>
                <c:pt idx="9362">
                  <c:v>5.0871834703565745E-13</c:v>
                </c:pt>
                <c:pt idx="9363">
                  <c:v>5.0750465249273702E-13</c:v>
                </c:pt>
                <c:pt idx="9364">
                  <c:v>5.062977080410238E-13</c:v>
                </c:pt>
                <c:pt idx="9365">
                  <c:v>5.050979314303219E-13</c:v>
                </c:pt>
                <c:pt idx="9366">
                  <c:v>5.0390571762155588E-13</c:v>
                </c:pt>
                <c:pt idx="9367">
                  <c:v>5.0272143935257117E-13</c:v>
                </c:pt>
                <c:pt idx="9368">
                  <c:v>5.0154544772067355E-13</c:v>
                </c:pt>
                <c:pt idx="9369">
                  <c:v>5.0037807277888892E-13</c:v>
                </c:pt>
                <c:pt idx="9370">
                  <c:v>4.9921962414301206E-13</c:v>
                </c:pt>
                <c:pt idx="9371">
                  <c:v>4.9807039160679184E-13</c:v>
                </c:pt>
                <c:pt idx="9372">
                  <c:v>4.9693064576274354E-13</c:v>
                </c:pt>
                <c:pt idx="9373">
                  <c:v>4.9580063862625904E-13</c:v>
                </c:pt>
                <c:pt idx="9374">
                  <c:v>4.9468060426092367E-13</c:v>
                </c:pt>
                <c:pt idx="9375">
                  <c:v>4.9357075940304883E-13</c:v>
                </c:pt>
                <c:pt idx="9376">
                  <c:v>4.9247130408365655E-13</c:v>
                </c:pt>
                <c:pt idx="9377">
                  <c:v>4.9138242224625845E-13</c:v>
                </c:pt>
                <c:pt idx="9378">
                  <c:v>4.9030428235898858E-13</c:v>
                </c:pt>
                <c:pt idx="9379">
                  <c:v>4.892370380197418E-13</c:v>
                </c:pt>
                <c:pt idx="9380">
                  <c:v>4.8818082855314051E-13</c:v>
                </c:pt>
                <c:pt idx="9381">
                  <c:v>4.8713577959826418E-13</c:v>
                </c:pt>
                <c:pt idx="9382">
                  <c:v>4.8610200368620515E-13</c:v>
                </c:pt>
                <c:pt idx="9383">
                  <c:v>4.8507960080666524E-13</c:v>
                </c:pt>
                <c:pt idx="9384">
                  <c:v>4.8406865896283748E-13</c:v>
                </c:pt>
                <c:pt idx="9385">
                  <c:v>4.8306925471400926E-13</c:v>
                </c:pt>
                <c:pt idx="9386">
                  <c:v>4.8208145370536609E-13</c:v>
                </c:pt>
                <c:pt idx="9387">
                  <c:v>4.811053111845546E-13</c:v>
                </c:pt>
                <c:pt idx="9388">
                  <c:v>4.8014087250468943E-13</c:v>
                </c:pt>
                <c:pt idx="9389">
                  <c:v>4.7918817361353398E-13</c:v>
                </c:pt>
                <c:pt idx="9390">
                  <c:v>4.7824724152865638E-13</c:v>
                </c:pt>
                <c:pt idx="9391">
                  <c:v>4.7731809479841259E-13</c:v>
                </c:pt>
                <c:pt idx="9392">
                  <c:v>4.7640074394871984E-13</c:v>
                </c:pt>
                <c:pt idx="9393">
                  <c:v>4.7549519191556563E-13</c:v>
                </c:pt>
                <c:pt idx="9394">
                  <c:v>4.7460143446329218E-13</c:v>
                </c:pt>
                <c:pt idx="9395">
                  <c:v>4.7371946058872994E-13</c:v>
                </c:pt>
                <c:pt idx="9396">
                  <c:v>4.7284925291127612E-13</c:v>
                </c:pt>
                <c:pt idx="9397">
                  <c:v>4.7199078804907288E-13</c:v>
                </c:pt>
                <c:pt idx="9398">
                  <c:v>4.7114403698145243E-13</c:v>
                </c:pt>
                <c:pt idx="9399">
                  <c:v>4.703089653978593E-13</c:v>
                </c:pt>
                <c:pt idx="9400">
                  <c:v>4.6948553403345024E-13</c:v>
                </c:pt>
                <c:pt idx="9401">
                  <c:v>4.6867369899165298E-13</c:v>
                </c:pt>
                <c:pt idx="9402">
                  <c:v>4.6787341205390757E-13</c:v>
                </c:pt>
                <c:pt idx="9403">
                  <c:v>4.6708462097690774E-13</c:v>
                </c:pt>
                <c:pt idx="9404">
                  <c:v>4.6630726977760419E-13</c:v>
                </c:pt>
                <c:pt idx="9405">
                  <c:v>4.6554129900627345E-13</c:v>
                </c:pt>
                <c:pt idx="9406">
                  <c:v>4.6478664600798079E-13</c:v>
                </c:pt>
                <c:pt idx="9407">
                  <c:v>4.6404324517273719E-13</c:v>
                </c:pt>
                <c:pt idx="9408">
                  <c:v>4.6331102817467421E-13</c:v>
                </c:pt>
                <c:pt idx="9409">
                  <c:v>4.6258992420055963E-13</c:v>
                </c:pt>
                <c:pt idx="9410">
                  <c:v>4.6187986016798829E-13</c:v>
                </c:pt>
                <c:pt idx="9411">
                  <c:v>4.6118076093355549E-13</c:v>
                </c:pt>
                <c:pt idx="9412">
                  <c:v>4.6049254949136929E-13</c:v>
                </c:pt>
                <c:pt idx="9413">
                  <c:v>4.5981514716219018E-13</c:v>
                </c:pt>
                <c:pt idx="9414">
                  <c:v>4.5914847377354283E-13</c:v>
                </c:pt>
                <c:pt idx="9415">
                  <c:v>4.5849244783111395E-13</c:v>
                </c:pt>
                <c:pt idx="9416">
                  <c:v>4.5784698668174004E-13</c:v>
                </c:pt>
                <c:pt idx="9417">
                  <c:v>4.5721200666831507E-13</c:v>
                </c:pt>
                <c:pt idx="9418">
                  <c:v>4.5658742327689009E-13</c:v>
                </c:pt>
                <c:pt idx="9419">
                  <c:v>4.5597315127630033E-13</c:v>
                </c:pt>
                <c:pt idx="9420">
                  <c:v>4.5536910485057782E-13</c:v>
                </c:pt>
                <c:pt idx="9421">
                  <c:v>4.5477519772445942E-13</c:v>
                </c:pt>
                <c:pt idx="9422">
                  <c:v>4.5419134328226352E-13</c:v>
                </c:pt>
                <c:pt idx="9423">
                  <c:v>4.5361745468038464E-13</c:v>
                </c:pt>
                <c:pt idx="9424">
                  <c:v>4.5305344495371792E-13</c:v>
                </c:pt>
                <c:pt idx="9425">
                  <c:v>4.5249922711621957E-13</c:v>
                </c:pt>
                <c:pt idx="9426">
                  <c:v>4.5195471425589583E-13</c:v>
                </c:pt>
                <c:pt idx="9427">
                  <c:v>4.514198196244268E-13</c:v>
                </c:pt>
                <c:pt idx="9428">
                  <c:v>4.5089445672169592E-13</c:v>
                </c:pt>
                <c:pt idx="9429">
                  <c:v>4.5037853937543015E-13</c:v>
                </c:pt>
                <c:pt idx="9430">
                  <c:v>4.4987198181616708E-13</c:v>
                </c:pt>
                <c:pt idx="9431">
                  <c:v>4.4937469874779761E-13</c:v>
                </c:pt>
                <c:pt idx="9432">
                  <c:v>4.4888660541383847E-13</c:v>
                </c:pt>
                <c:pt idx="9433">
                  <c:v>4.4840761765967982E-13</c:v>
                </c:pt>
                <c:pt idx="9434">
                  <c:v>4.479376519909774E-13</c:v>
                </c:pt>
                <c:pt idx="9435">
                  <c:v>4.474766256283713E-13</c:v>
                </c:pt>
                <c:pt idx="9436">
                  <c:v>4.4702445655872613E-13</c:v>
                </c:pt>
                <c:pt idx="9437">
                  <c:v>4.4658106358304646E-13</c:v>
                </c:pt>
                <c:pt idx="9438">
                  <c:v>4.4614636636124971E-13</c:v>
                </c:pt>
                <c:pt idx="9439">
                  <c:v>4.4572028545393499E-13</c:v>
                </c:pt>
                <c:pt idx="9440">
                  <c:v>4.4530274236132672E-13</c:v>
                </c:pt>
                <c:pt idx="9441">
                  <c:v>4.4489365955950614E-13</c:v>
                </c:pt>
                <c:pt idx="9442">
                  <c:v>4.4449296053411026E-13</c:v>
                </c:pt>
                <c:pt idx="9443">
                  <c:v>4.4410056981159289E-13</c:v>
                </c:pt>
                <c:pt idx="9444">
                  <c:v>4.4371641298821544E-13</c:v>
                </c:pt>
                <c:pt idx="9445">
                  <c:v>4.4334041675685601E-13</c:v>
                </c:pt>
                <c:pt idx="9446">
                  <c:v>4.429725089317864E-13</c:v>
                </c:pt>
                <c:pt idx="9447">
                  <c:v>4.4261261847150627E-13</c:v>
                </c:pt>
                <c:pt idx="9448">
                  <c:v>4.4226067549976134E-13</c:v>
                </c:pt>
                <c:pt idx="9449">
                  <c:v>4.4191661132484036E-13</c:v>
                </c:pt>
                <c:pt idx="9450">
                  <c:v>4.4158035845724627E-13</c:v>
                </c:pt>
                <c:pt idx="9451">
                  <c:v>4.4125185062585131E-13</c:v>
                </c:pt>
                <c:pt idx="9452">
                  <c:v>4.4093102279261619E-13</c:v>
                </c:pt>
                <c:pt idx="9453">
                  <c:v>4.4061781116595744E-13</c:v>
                </c:pt>
                <c:pt idx="9454">
                  <c:v>4.4031215321285457E-13</c:v>
                </c:pt>
                <c:pt idx="9455">
                  <c:v>4.4001398766977598E-13</c:v>
                </c:pt>
                <c:pt idx="9456">
                  <c:v>4.3972325455249107E-13</c:v>
                </c:pt>
                <c:pt idx="9457">
                  <c:v>4.3943989516484113E-13</c:v>
                </c:pt>
                <c:pt idx="9458">
                  <c:v>4.3916385210655505E-13</c:v>
                </c:pt>
                <c:pt idx="9459">
                  <c:v>4.3889506928014685E-13</c:v>
                </c:pt>
                <c:pt idx="9460">
                  <c:v>4.3863349189698135E-13</c:v>
                </c:pt>
                <c:pt idx="9461">
                  <c:v>4.3837906648255725E-13</c:v>
                </c:pt>
                <c:pt idx="9462">
                  <c:v>4.3813174088106311E-13</c:v>
                </c:pt>
                <c:pt idx="9463">
                  <c:v>4.3789146425926069E-13</c:v>
                </c:pt>
                <c:pt idx="9464">
                  <c:v>4.3765818710975633E-13</c:v>
                </c:pt>
                <c:pt idx="9465">
                  <c:v>4.3743186125368918E-13</c:v>
                </c:pt>
                <c:pt idx="9466">
                  <c:v>4.372124398429015E-13</c:v>
                </c:pt>
                <c:pt idx="9467">
                  <c:v>4.36999877361628E-13</c:v>
                </c:pt>
                <c:pt idx="9468">
                  <c:v>4.3679412962773924E-13</c:v>
                </c:pt>
                <c:pt idx="9469">
                  <c:v>4.3659515379359236E-13</c:v>
                </c:pt>
                <c:pt idx="9470">
                  <c:v>4.3640290834651314E-13</c:v>
                </c:pt>
                <c:pt idx="9471">
                  <c:v>4.3621735310894992E-13</c:v>
                </c:pt>
                <c:pt idx="9472">
                  <c:v>4.3603844923834411E-13</c:v>
                </c:pt>
                <c:pt idx="9473">
                  <c:v>4.3586615922672267E-13</c:v>
                </c:pt>
                <c:pt idx="9474">
                  <c:v>4.3570044690007336E-13</c:v>
                </c:pt>
                <c:pt idx="9475">
                  <c:v>4.3554127741750982E-13</c:v>
                </c:pt>
                <c:pt idx="9476">
                  <c:v>4.3538861727026263E-13</c:v>
                </c:pt>
                <c:pt idx="9477">
                  <c:v>4.3524243428051518E-13</c:v>
                </c:pt>
                <c:pt idx="9478">
                  <c:v>4.3510269760012208E-13</c:v>
                </c:pt>
                <c:pt idx="9479">
                  <c:v>4.3496937770921467E-13</c:v>
                </c:pt>
                <c:pt idx="9480">
                  <c:v>4.3484244641472497E-13</c:v>
                </c:pt>
                <c:pt idx="9481">
                  <c:v>4.3472187684885576E-13</c:v>
                </c:pt>
                <c:pt idx="9482">
                  <c:v>4.3460764346749339E-13</c:v>
                </c:pt>
                <c:pt idx="9483">
                  <c:v>4.344997220486001E-13</c:v>
                </c:pt>
                <c:pt idx="9484">
                  <c:v>4.3439808969060444E-13</c:v>
                </c:pt>
                <c:pt idx="9485">
                  <c:v>4.343027248107806E-13</c:v>
                </c:pt>
                <c:pt idx="9486">
                  <c:v>4.3421360714365969E-13</c:v>
                </c:pt>
                <c:pt idx="9487">
                  <c:v>4.3413071773947443E-13</c:v>
                </c:pt>
                <c:pt idx="9488">
                  <c:v>4.3405403896263734E-13</c:v>
                </c:pt>
                <c:pt idx="9489">
                  <c:v>4.3398355449029322E-13</c:v>
                </c:pt>
                <c:pt idx="9490">
                  <c:v>4.3391924931092442E-13</c:v>
                </c:pt>
                <c:pt idx="9491">
                  <c:v>4.3386110972303727E-13</c:v>
                </c:pt>
                <c:pt idx="9492">
                  <c:v>4.338091233339401E-13</c:v>
                </c:pt>
                <c:pt idx="9493">
                  <c:v>4.3376327905860614E-13</c:v>
                </c:pt>
                <c:pt idx="9494">
                  <c:v>4.3372356711864159E-13</c:v>
                </c:pt>
                <c:pt idx="9495">
                  <c:v>4.3368997904136373E-13</c:v>
                </c:pt>
                <c:pt idx="9496">
                  <c:v>4.3366250765897553E-13</c:v>
                </c:pt>
                <c:pt idx="9497">
                  <c:v>4.3364114710788811E-13</c:v>
                </c:pt>
                <c:pt idx="9498">
                  <c:v>4.3362589282812931E-13</c:v>
                </c:pt>
                <c:pt idx="9499">
                  <c:v>4.3361674156290246E-13</c:v>
                </c:pt>
                <c:pt idx="9500">
                  <c:v>4.3361369135825787E-13</c:v>
                </c:pt>
                <c:pt idx="9501">
                  <c:v>4.3361674156290246E-13</c:v>
                </c:pt>
                <c:pt idx="9502">
                  <c:v>4.3362589282812911E-13</c:v>
                </c:pt>
                <c:pt idx="9503">
                  <c:v>4.3364114710788761E-13</c:v>
                </c:pt>
                <c:pt idx="9504">
                  <c:v>4.3366250765897507E-13</c:v>
                </c:pt>
                <c:pt idx="9505">
                  <c:v>4.3368997904136292E-13</c:v>
                </c:pt>
                <c:pt idx="9506">
                  <c:v>4.3372356711864113E-13</c:v>
                </c:pt>
                <c:pt idx="9507">
                  <c:v>4.3376327905860548E-13</c:v>
                </c:pt>
                <c:pt idx="9508">
                  <c:v>4.3380912333393914E-13</c:v>
                </c:pt>
                <c:pt idx="9509">
                  <c:v>4.3386110972303596E-13</c:v>
                </c:pt>
                <c:pt idx="9510">
                  <c:v>4.3391924931092326E-13</c:v>
                </c:pt>
                <c:pt idx="9511">
                  <c:v>4.3398355449029196E-13</c:v>
                </c:pt>
                <c:pt idx="9512">
                  <c:v>4.3405403896263593E-13</c:v>
                </c:pt>
                <c:pt idx="9513">
                  <c:v>4.3413071773947302E-13</c:v>
                </c:pt>
                <c:pt idx="9514">
                  <c:v>4.3421360714365832E-13</c:v>
                </c:pt>
                <c:pt idx="9515">
                  <c:v>4.3430272481077873E-13</c:v>
                </c:pt>
                <c:pt idx="9516">
                  <c:v>4.3439808969060302E-13</c:v>
                </c:pt>
                <c:pt idx="9517">
                  <c:v>4.3449972204859823E-13</c:v>
                </c:pt>
                <c:pt idx="9518">
                  <c:v>4.3460764346749137E-13</c:v>
                </c:pt>
                <c:pt idx="9519">
                  <c:v>4.3472187684885369E-13</c:v>
                </c:pt>
                <c:pt idx="9520">
                  <c:v>4.348424464147231E-13</c:v>
                </c:pt>
                <c:pt idx="9521">
                  <c:v>4.349693777092124E-13</c:v>
                </c:pt>
                <c:pt idx="9522">
                  <c:v>4.3510269760011976E-13</c:v>
                </c:pt>
                <c:pt idx="9523">
                  <c:v>4.3524243428051235E-13</c:v>
                </c:pt>
                <c:pt idx="9524">
                  <c:v>4.353886172702597E-13</c:v>
                </c:pt>
                <c:pt idx="9525">
                  <c:v>4.3554127741750739E-13</c:v>
                </c:pt>
                <c:pt idx="9526">
                  <c:v>4.3570044690007018E-13</c:v>
                </c:pt>
                <c:pt idx="9527">
                  <c:v>4.3586615922671979E-13</c:v>
                </c:pt>
                <c:pt idx="9528">
                  <c:v>4.3603844923834083E-13</c:v>
                </c:pt>
                <c:pt idx="9529">
                  <c:v>4.3621735310894699E-13</c:v>
                </c:pt>
                <c:pt idx="9530">
                  <c:v>4.3640290834650981E-13</c:v>
                </c:pt>
                <c:pt idx="9531">
                  <c:v>4.3659515379358873E-13</c:v>
                </c:pt>
                <c:pt idx="9532">
                  <c:v>4.3679412962773571E-13</c:v>
                </c:pt>
                <c:pt idx="9533">
                  <c:v>4.3699987736162416E-13</c:v>
                </c:pt>
                <c:pt idx="9534">
                  <c:v>4.3721243984289796E-13</c:v>
                </c:pt>
                <c:pt idx="9535">
                  <c:v>4.3743186125368514E-13</c:v>
                </c:pt>
                <c:pt idx="9536">
                  <c:v>4.3765818710975199E-13</c:v>
                </c:pt>
                <c:pt idx="9537">
                  <c:v>4.3789146425925625E-13</c:v>
                </c:pt>
                <c:pt idx="9538">
                  <c:v>4.3813174088105887E-13</c:v>
                </c:pt>
                <c:pt idx="9539">
                  <c:v>4.3837906648255321E-13</c:v>
                </c:pt>
                <c:pt idx="9540">
                  <c:v>4.3863349189697661E-13</c:v>
                </c:pt>
                <c:pt idx="9541">
                  <c:v>4.388950692801419E-13</c:v>
                </c:pt>
                <c:pt idx="9542">
                  <c:v>4.3916385210654975E-13</c:v>
                </c:pt>
                <c:pt idx="9543">
                  <c:v>4.3943989516483638E-13</c:v>
                </c:pt>
                <c:pt idx="9544">
                  <c:v>4.3972325455248592E-13</c:v>
                </c:pt>
                <c:pt idx="9545">
                  <c:v>4.4001398766977053E-13</c:v>
                </c:pt>
                <c:pt idx="9546">
                  <c:v>4.4031215321284891E-13</c:v>
                </c:pt>
                <c:pt idx="9547">
                  <c:v>4.4061781116595199E-13</c:v>
                </c:pt>
                <c:pt idx="9548">
                  <c:v>4.4093102279261063E-13</c:v>
                </c:pt>
                <c:pt idx="9549">
                  <c:v>4.4125185062584521E-13</c:v>
                </c:pt>
                <c:pt idx="9550">
                  <c:v>4.4158035845724036E-13</c:v>
                </c:pt>
                <c:pt idx="9551">
                  <c:v>4.4191661132483415E-13</c:v>
                </c:pt>
                <c:pt idx="9552">
                  <c:v>4.4226067549975539E-13</c:v>
                </c:pt>
                <c:pt idx="9553">
                  <c:v>4.4261261847149996E-13</c:v>
                </c:pt>
                <c:pt idx="9554">
                  <c:v>4.4297250893177934E-13</c:v>
                </c:pt>
                <c:pt idx="9555">
                  <c:v>4.4334041675684879E-13</c:v>
                </c:pt>
                <c:pt idx="9556">
                  <c:v>4.4371641298820913E-13</c:v>
                </c:pt>
                <c:pt idx="9557">
                  <c:v>4.4410056981158647E-13</c:v>
                </c:pt>
                <c:pt idx="9558">
                  <c:v>4.4449296053410314E-13</c:v>
                </c:pt>
                <c:pt idx="9559">
                  <c:v>4.4489365955949907E-13</c:v>
                </c:pt>
                <c:pt idx="9560">
                  <c:v>4.453027423613192E-13</c:v>
                </c:pt>
                <c:pt idx="9561">
                  <c:v>4.4572028545392812E-13</c:v>
                </c:pt>
                <c:pt idx="9562">
                  <c:v>4.4614636636124193E-13</c:v>
                </c:pt>
                <c:pt idx="9563">
                  <c:v>4.4658106358303848E-13</c:v>
                </c:pt>
                <c:pt idx="9564">
                  <c:v>4.4702445655871795E-13</c:v>
                </c:pt>
                <c:pt idx="9565">
                  <c:v>4.4747662562836398E-13</c:v>
                </c:pt>
                <c:pt idx="9566">
                  <c:v>4.4793765199096968E-13</c:v>
                </c:pt>
                <c:pt idx="9567">
                  <c:v>4.4840761765967113E-13</c:v>
                </c:pt>
                <c:pt idx="9568">
                  <c:v>4.4888660541382923E-13</c:v>
                </c:pt>
                <c:pt idx="9569">
                  <c:v>4.4937469874778847E-13</c:v>
                </c:pt>
                <c:pt idx="9570">
                  <c:v>4.4987198181615854E-13</c:v>
                </c:pt>
                <c:pt idx="9571">
                  <c:v>4.5037853937542071E-13</c:v>
                </c:pt>
                <c:pt idx="9572">
                  <c:v>4.5089445672168647E-13</c:v>
                </c:pt>
                <c:pt idx="9573">
                  <c:v>4.5141981962441741E-13</c:v>
                </c:pt>
                <c:pt idx="9574">
                  <c:v>4.5195471425588704E-13</c:v>
                </c:pt>
                <c:pt idx="9575">
                  <c:v>4.5249922711621033E-13</c:v>
                </c:pt>
                <c:pt idx="9576">
                  <c:v>4.5305344495370742E-13</c:v>
                </c:pt>
                <c:pt idx="9577">
                  <c:v>4.5361745468037398E-13</c:v>
                </c:pt>
                <c:pt idx="9578">
                  <c:v>4.5419134328225271E-13</c:v>
                </c:pt>
                <c:pt idx="9579">
                  <c:v>4.5477519772444942E-13</c:v>
                </c:pt>
                <c:pt idx="9580">
                  <c:v>4.5536910485056691E-13</c:v>
                </c:pt>
                <c:pt idx="9581">
                  <c:v>4.5597315127628932E-13</c:v>
                </c:pt>
                <c:pt idx="9582">
                  <c:v>4.5658742327687848E-13</c:v>
                </c:pt>
                <c:pt idx="9583">
                  <c:v>4.5721200666830456E-13</c:v>
                </c:pt>
                <c:pt idx="9584">
                  <c:v>4.5784698668172914E-13</c:v>
                </c:pt>
                <c:pt idx="9585">
                  <c:v>4.5849244783110143E-13</c:v>
                </c:pt>
                <c:pt idx="9586">
                  <c:v>4.5914847377353071E-13</c:v>
                </c:pt>
                <c:pt idx="9587">
                  <c:v>4.5981514716217766E-13</c:v>
                </c:pt>
                <c:pt idx="9588">
                  <c:v>4.6049254949135788E-13</c:v>
                </c:pt>
                <c:pt idx="9589">
                  <c:v>4.6118076093354256E-13</c:v>
                </c:pt>
                <c:pt idx="9590">
                  <c:v>4.6187986016797507E-13</c:v>
                </c:pt>
                <c:pt idx="9591">
                  <c:v>4.6258992420054661E-13</c:v>
                </c:pt>
                <c:pt idx="9592">
                  <c:v>4.633110281746622E-13</c:v>
                </c:pt>
                <c:pt idx="9593">
                  <c:v>4.6404324517272477E-13</c:v>
                </c:pt>
                <c:pt idx="9594">
                  <c:v>4.6478664600796746E-13</c:v>
                </c:pt>
                <c:pt idx="9595">
                  <c:v>4.6554129900625912E-13</c:v>
                </c:pt>
                <c:pt idx="9596">
                  <c:v>4.6630726977758975E-13</c:v>
                </c:pt>
                <c:pt idx="9597">
                  <c:v>4.6708462097689451E-13</c:v>
                </c:pt>
                <c:pt idx="9598">
                  <c:v>4.6787341205389242E-13</c:v>
                </c:pt>
                <c:pt idx="9599">
                  <c:v>4.6867369899163783E-13</c:v>
                </c:pt>
                <c:pt idx="9600">
                  <c:v>4.694855340334355E-13</c:v>
                </c:pt>
                <c:pt idx="9601">
                  <c:v>4.7030896539784537E-13</c:v>
                </c:pt>
                <c:pt idx="9602">
                  <c:v>4.7114403698143849E-13</c:v>
                </c:pt>
                <c:pt idx="9603">
                  <c:v>4.7199078804905693E-13</c:v>
                </c:pt>
                <c:pt idx="9604">
                  <c:v>4.7284925291126017E-13</c:v>
                </c:pt>
                <c:pt idx="9605">
                  <c:v>4.7371946058871439E-13</c:v>
                </c:pt>
                <c:pt idx="9606">
                  <c:v>4.7460143446327733E-13</c:v>
                </c:pt>
                <c:pt idx="9607">
                  <c:v>4.7549519191554907E-13</c:v>
                </c:pt>
                <c:pt idx="9608">
                  <c:v>4.7640074394870318E-13</c:v>
                </c:pt>
                <c:pt idx="9609">
                  <c:v>4.7731809479839512E-13</c:v>
                </c:pt>
                <c:pt idx="9610">
                  <c:v>4.7824724152864063E-13</c:v>
                </c:pt>
                <c:pt idx="9611">
                  <c:v>4.7918817361351802E-13</c:v>
                </c:pt>
                <c:pt idx="9612">
                  <c:v>4.8014087250467176E-13</c:v>
                </c:pt>
                <c:pt idx="9613">
                  <c:v>4.8110531118453653E-13</c:v>
                </c:pt>
                <c:pt idx="9614">
                  <c:v>4.8208145370534771E-13</c:v>
                </c:pt>
                <c:pt idx="9615">
                  <c:v>4.830692547139924E-13</c:v>
                </c:pt>
                <c:pt idx="9616">
                  <c:v>4.840686589628186E-13</c:v>
                </c:pt>
                <c:pt idx="9617">
                  <c:v>4.8507960080664636E-13</c:v>
                </c:pt>
                <c:pt idx="9618">
                  <c:v>4.8610200368618617E-13</c:v>
                </c:pt>
                <c:pt idx="9619">
                  <c:v>4.871357795982462E-13</c:v>
                </c:pt>
                <c:pt idx="9620">
                  <c:v>4.8818082855312273E-13</c:v>
                </c:pt>
                <c:pt idx="9621">
                  <c:v>4.8923703801972221E-13</c:v>
                </c:pt>
                <c:pt idx="9622">
                  <c:v>4.9030428235896868E-13</c:v>
                </c:pt>
                <c:pt idx="9623">
                  <c:v>4.9138242224623845E-13</c:v>
                </c:pt>
                <c:pt idx="9624">
                  <c:v>4.9247130408363848E-13</c:v>
                </c:pt>
                <c:pt idx="9625">
                  <c:v>4.9357075940303036E-13</c:v>
                </c:pt>
                <c:pt idx="9626">
                  <c:v>4.9468060426090307E-13</c:v>
                </c:pt>
                <c:pt idx="9627">
                  <c:v>4.9580063862623834E-13</c:v>
                </c:pt>
                <c:pt idx="9628">
                  <c:v>4.9693064576272243E-13</c:v>
                </c:pt>
                <c:pt idx="9629">
                  <c:v>4.9807039160677316E-13</c:v>
                </c:pt>
                <c:pt idx="9630">
                  <c:v>4.9921962414299065E-13</c:v>
                </c:pt>
                <c:pt idx="9631">
                  <c:v>5.0037807277886752E-13</c:v>
                </c:pt>
                <c:pt idx="9632">
                  <c:v>5.0154544772065184E-13</c:v>
                </c:pt>
                <c:pt idx="9633">
                  <c:v>5.0272143935255148E-13</c:v>
                </c:pt>
                <c:pt idx="9634">
                  <c:v>5.0390571762153619E-13</c:v>
                </c:pt>
                <c:pt idx="9635">
                  <c:v>5.0509793143029958E-13</c:v>
                </c:pt>
                <c:pt idx="9636">
                  <c:v>5.0629770804100139E-13</c:v>
                </c:pt>
                <c:pt idx="9637">
                  <c:v>5.075046524927148E-13</c:v>
                </c:pt>
                <c:pt idx="9638">
                  <c:v>5.0871834703563726E-13</c:v>
                </c:pt>
                <c:pt idx="9639">
                  <c:v>5.0993835058534439E-13</c:v>
                </c:pt>
                <c:pt idx="9640">
                  <c:v>5.1116419820057078E-13</c:v>
                </c:pt>
                <c:pt idx="9641">
                  <c:v>5.1239540058817003E-13</c:v>
                </c:pt>
                <c:pt idx="9642">
                  <c:v>5.1363144363913753E-13</c:v>
                </c:pt>
                <c:pt idx="9643">
                  <c:v>5.1487178799972203E-13</c:v>
                </c:pt>
                <c:pt idx="9644">
                  <c:v>5.161158686819167E-13</c:v>
                </c:pt>
                <c:pt idx="9645">
                  <c:v>5.1736309471766348E-13</c:v>
                </c:pt>
                <c:pt idx="9646">
                  <c:v>5.1861284886140465E-13</c:v>
                </c:pt>
                <c:pt idx="9647">
                  <c:v>5.1986448734566017E-13</c:v>
                </c:pt>
                <c:pt idx="9648">
                  <c:v>5.2111733969448359E-13</c:v>
                </c:pt>
                <c:pt idx="9649">
                  <c:v>5.2237070859976034E-13</c:v>
                </c:pt>
                <c:pt idx="9650">
                  <c:v>5.2362386986537435E-13</c:v>
                </c:pt>
                <c:pt idx="9651">
                  <c:v>5.2487607242433904E-13</c:v>
                </c:pt>
                <c:pt idx="9652">
                  <c:v>5.2612653843402224E-13</c:v>
                </c:pt>
                <c:pt idx="9653">
                  <c:v>5.2737446345460415E-13</c:v>
                </c:pt>
                <c:pt idx="9654">
                  <c:v>5.2861901671580612E-13</c:v>
                </c:pt>
                <c:pt idx="9655">
                  <c:v>5.2985934147692499E-13</c:v>
                </c:pt>
                <c:pt idx="9656">
                  <c:v>5.3109455548502213E-13</c:v>
                </c:pt>
                <c:pt idx="9657">
                  <c:v>5.3232375153597347E-13</c:v>
                </c:pt>
                <c:pt idx="9658">
                  <c:v>5.3354599814285239E-13</c:v>
                </c:pt>
                <c:pt idx="9659">
                  <c:v>5.3476034031584006E-13</c:v>
                </c:pt>
                <c:pt idx="9660">
                  <c:v>5.3596580045752618E-13</c:v>
                </c:pt>
                <c:pt idx="9661">
                  <c:v>5.3716137937707225E-13</c:v>
                </c:pt>
                <c:pt idx="9662">
                  <c:v>5.3834605742627584E-13</c:v>
                </c:pt>
                <c:pt idx="9663">
                  <c:v>5.3951879576002265E-13</c:v>
                </c:pt>
                <c:pt idx="9664">
                  <c:v>5.4067853772308051E-13</c:v>
                </c:pt>
                <c:pt idx="9665">
                  <c:v>5.4182421036453603E-13</c:v>
                </c:pt>
                <c:pt idx="9666">
                  <c:v>5.4295472608047128E-13</c:v>
                </c:pt>
                <c:pt idx="9667">
                  <c:v>5.4406898438476829E-13</c:v>
                </c:pt>
                <c:pt idx="9668">
                  <c:v>5.4516587380702858E-13</c:v>
                </c:pt>
                <c:pt idx="9669">
                  <c:v>5.4624427391583475E-13</c:v>
                </c:pt>
                <c:pt idx="9670">
                  <c:v>5.4730305746458735E-13</c:v>
                </c:pt>
                <c:pt idx="9671">
                  <c:v>5.4834109265625548E-13</c:v>
                </c:pt>
                <c:pt idx="9672">
                  <c:v>5.4935724552232677E-13</c:v>
                </c:pt>
                <c:pt idx="9673">
                  <c:v>5.5035038241027539E-13</c:v>
                </c:pt>
                <c:pt idx="9674">
                  <c:v>5.5131937257280708E-13</c:v>
                </c:pt>
                <c:pt idx="9675">
                  <c:v>5.5226309085105808E-13</c:v>
                </c:pt>
                <c:pt idx="9676">
                  <c:v>5.5318042044295751E-13</c:v>
                </c:pt>
                <c:pt idx="9677">
                  <c:v>5.5407025574680623E-13</c:v>
                </c:pt>
                <c:pt idx="9678">
                  <c:v>5.5493150526923148E-13</c:v>
                </c:pt>
                <c:pt idx="9679">
                  <c:v>5.5576309458559572E-13</c:v>
                </c:pt>
                <c:pt idx="9680">
                  <c:v>5.5656396934011165E-13</c:v>
                </c:pt>
                <c:pt idx="9681">
                  <c:v>5.5733309827193284E-13</c:v>
                </c:pt>
                <c:pt idx="9682">
                  <c:v>5.5806947625282155E-13</c:v>
                </c:pt>
                <c:pt idx="9683">
                  <c:v>5.5877212732120962E-13</c:v>
                </c:pt>
                <c:pt idx="9684">
                  <c:v>5.5944010769690787E-13</c:v>
                </c:pt>
                <c:pt idx="9685">
                  <c:v>5.6007250876025879E-13</c:v>
                </c:pt>
                <c:pt idx="9686">
                  <c:v>5.6066845997911457E-13</c:v>
                </c:pt>
                <c:pt idx="9687">
                  <c:v>5.6122713176687397E-13</c:v>
                </c:pt>
                <c:pt idx="9688">
                  <c:v>5.617477382546761E-13</c:v>
                </c:pt>
                <c:pt idx="9689">
                  <c:v>5.6222953996097688E-13</c:v>
                </c:pt>
                <c:pt idx="9690">
                  <c:v>5.6267184634192432E-13</c:v>
                </c:pt>
                <c:pt idx="9691">
                  <c:v>5.6307401820638233E-13</c:v>
                </c:pt>
                <c:pt idx="9692">
                  <c:v>5.634354699799709E-13</c:v>
                </c:pt>
                <c:pt idx="9693">
                  <c:v>5.6375567180324283E-13</c:v>
                </c:pt>
                <c:pt idx="9694">
                  <c:v>5.6403415144994961E-13</c:v>
                </c:pt>
                <c:pt idx="9695">
                  <c:v>5.6427049605239146E-13</c:v>
                </c:pt>
                <c:pt idx="9696">
                  <c:v>5.6446435362201265E-13</c:v>
                </c:pt>
                <c:pt idx="9697">
                  <c:v>5.6461543435466951E-13</c:v>
                </c:pt>
                <c:pt idx="9698">
                  <c:v>5.6472351171144136E-13</c:v>
                </c:pt>
                <c:pt idx="9699">
                  <c:v>5.6478842326734203E-13</c:v>
                </c:pt>
                <c:pt idx="9700">
                  <c:v>5.648100713219166E-13</c:v>
                </c:pt>
                <c:pt idx="9701">
                  <c:v>5.6478842326734304E-13</c:v>
                </c:pt>
                <c:pt idx="9702">
                  <c:v>5.6472351171144298E-13</c:v>
                </c:pt>
                <c:pt idx="9703">
                  <c:v>5.6461543435467153E-13</c:v>
                </c:pt>
                <c:pt idx="9704">
                  <c:v>5.6446435362201608E-13</c:v>
                </c:pt>
                <c:pt idx="9705">
                  <c:v>5.642704960523952E-13</c:v>
                </c:pt>
                <c:pt idx="9706">
                  <c:v>5.6403415144995446E-13</c:v>
                </c:pt>
                <c:pt idx="9707">
                  <c:v>5.6375567180324828E-13</c:v>
                </c:pt>
                <c:pt idx="9708">
                  <c:v>5.6343546997997706E-13</c:v>
                </c:pt>
                <c:pt idx="9709">
                  <c:v>5.6307401820639011E-13</c:v>
                </c:pt>
                <c:pt idx="9710">
                  <c:v>5.626718463419322E-13</c:v>
                </c:pt>
                <c:pt idx="9711">
                  <c:v>5.6222953996098546E-13</c:v>
                </c:pt>
                <c:pt idx="9712">
                  <c:v>5.6174773825468539E-13</c:v>
                </c:pt>
                <c:pt idx="9713">
                  <c:v>5.6122713176688396E-13</c:v>
                </c:pt>
                <c:pt idx="9714">
                  <c:v>5.6066845997912487E-13</c:v>
                </c:pt>
                <c:pt idx="9715">
                  <c:v>5.6007250876026999E-13</c:v>
                </c:pt>
                <c:pt idx="9716">
                  <c:v>5.5944010769691978E-13</c:v>
                </c:pt>
                <c:pt idx="9717">
                  <c:v>5.5877212732122184E-13</c:v>
                </c:pt>
                <c:pt idx="9718">
                  <c:v>5.5806947625283609E-13</c:v>
                </c:pt>
                <c:pt idx="9719">
                  <c:v>5.5733309827194658E-13</c:v>
                </c:pt>
                <c:pt idx="9720">
                  <c:v>5.5656396934012569E-13</c:v>
                </c:pt>
                <c:pt idx="9721">
                  <c:v>5.5576309458561056E-13</c:v>
                </c:pt>
                <c:pt idx="9722">
                  <c:v>5.5493150526924642E-13</c:v>
                </c:pt>
                <c:pt idx="9723">
                  <c:v>5.5407025574682208E-13</c:v>
                </c:pt>
                <c:pt idx="9724">
                  <c:v>5.5318042044297417E-13</c:v>
                </c:pt>
                <c:pt idx="9725">
                  <c:v>5.5226309085107454E-13</c:v>
                </c:pt>
                <c:pt idx="9726">
                  <c:v>5.5131937257282414E-13</c:v>
                </c:pt>
                <c:pt idx="9727">
                  <c:v>5.5035038241029498E-13</c:v>
                </c:pt>
                <c:pt idx="9728">
                  <c:v>5.4935724552234464E-13</c:v>
                </c:pt>
                <c:pt idx="9729">
                  <c:v>5.4834109265627416E-13</c:v>
                </c:pt>
                <c:pt idx="9730">
                  <c:v>5.4730305746460613E-13</c:v>
                </c:pt>
                <c:pt idx="9731">
                  <c:v>5.4624427391585404E-13</c:v>
                </c:pt>
                <c:pt idx="9732">
                  <c:v>5.4516587380704807E-13</c:v>
                </c:pt>
                <c:pt idx="9733">
                  <c:v>5.4406898438478828E-13</c:v>
                </c:pt>
                <c:pt idx="9734">
                  <c:v>5.4295472608049147E-13</c:v>
                </c:pt>
                <c:pt idx="9735">
                  <c:v>5.4182421036455663E-13</c:v>
                </c:pt>
                <c:pt idx="9736">
                  <c:v>5.4067853772310364E-13</c:v>
                </c:pt>
                <c:pt idx="9737">
                  <c:v>5.3951879576004386E-13</c:v>
                </c:pt>
                <c:pt idx="9738">
                  <c:v>5.3834605742629725E-13</c:v>
                </c:pt>
                <c:pt idx="9739">
                  <c:v>5.3716137937709406E-13</c:v>
                </c:pt>
                <c:pt idx="9740">
                  <c:v>5.3596580045754799E-13</c:v>
                </c:pt>
                <c:pt idx="9741">
                  <c:v>5.3476034031586177E-13</c:v>
                </c:pt>
                <c:pt idx="9742">
                  <c:v>5.3354599814287451E-13</c:v>
                </c:pt>
                <c:pt idx="9743">
                  <c:v>5.3232375153599548E-13</c:v>
                </c:pt>
                <c:pt idx="9744">
                  <c:v>5.3109455548504445E-13</c:v>
                </c:pt>
                <c:pt idx="9745">
                  <c:v>5.2985934147694933E-13</c:v>
                </c:pt>
                <c:pt idx="9746">
                  <c:v>5.2861901671582854E-13</c:v>
                </c:pt>
                <c:pt idx="9747">
                  <c:v>5.2737446345462666E-13</c:v>
                </c:pt>
                <c:pt idx="9748">
                  <c:v>5.2612653843404506E-13</c:v>
                </c:pt>
                <c:pt idx="9749">
                  <c:v>5.2487607242436176E-13</c:v>
                </c:pt>
                <c:pt idx="9750">
                  <c:v>5.2362386986539919E-13</c:v>
                </c:pt>
                <c:pt idx="9751">
                  <c:v>5.2237070859978336E-13</c:v>
                </c:pt>
                <c:pt idx="9752">
                  <c:v>5.2111733969450581E-13</c:v>
                </c:pt>
                <c:pt idx="9753">
                  <c:v>5.1986448734568299E-13</c:v>
                </c:pt>
                <c:pt idx="9754">
                  <c:v>5.1861284886142949E-13</c:v>
                </c:pt>
                <c:pt idx="9755">
                  <c:v>5.173630947176858E-13</c:v>
                </c:pt>
                <c:pt idx="9756">
                  <c:v>5.1611586868193922E-13</c:v>
                </c:pt>
                <c:pt idx="9757">
                  <c:v>5.1487178799974435E-13</c:v>
                </c:pt>
                <c:pt idx="9758">
                  <c:v>5.1363144363915954E-13</c:v>
                </c:pt>
                <c:pt idx="9759">
                  <c:v>5.1239540058819457E-13</c:v>
                </c:pt>
                <c:pt idx="9760">
                  <c:v>5.1116419820059279E-13</c:v>
                </c:pt>
                <c:pt idx="9761">
                  <c:v>5.099383505853667E-13</c:v>
                </c:pt>
                <c:pt idx="9762">
                  <c:v>5.0871834703565907E-13</c:v>
                </c:pt>
                <c:pt idx="9763">
                  <c:v>5.0750465249273863E-13</c:v>
                </c:pt>
                <c:pt idx="9764">
                  <c:v>5.062977080410232E-13</c:v>
                </c:pt>
                <c:pt idx="9765">
                  <c:v>5.0509793143032139E-13</c:v>
                </c:pt>
                <c:pt idx="9766">
                  <c:v>5.039057176215577E-13</c:v>
                </c:pt>
                <c:pt idx="9767">
                  <c:v>5.0272143935257279E-13</c:v>
                </c:pt>
                <c:pt idx="9768">
                  <c:v>5.0154544772067536E-13</c:v>
                </c:pt>
                <c:pt idx="9769">
                  <c:v>5.0037807277888842E-13</c:v>
                </c:pt>
                <c:pt idx="9770">
                  <c:v>4.9921962414301166E-13</c:v>
                </c:pt>
                <c:pt idx="9771">
                  <c:v>4.9807039160679376E-13</c:v>
                </c:pt>
                <c:pt idx="9772">
                  <c:v>4.9693064576274525E-13</c:v>
                </c:pt>
                <c:pt idx="9773">
                  <c:v>4.9580063862625864E-13</c:v>
                </c:pt>
                <c:pt idx="9774">
                  <c:v>4.9468060426092327E-13</c:v>
                </c:pt>
                <c:pt idx="9775">
                  <c:v>4.9357075940305015E-13</c:v>
                </c:pt>
                <c:pt idx="9776">
                  <c:v>4.9247130408365817E-13</c:v>
                </c:pt>
                <c:pt idx="9777">
                  <c:v>4.9138242224626006E-13</c:v>
                </c:pt>
                <c:pt idx="9778">
                  <c:v>4.9030428235898827E-13</c:v>
                </c:pt>
                <c:pt idx="9779">
                  <c:v>4.892370380197414E-13</c:v>
                </c:pt>
                <c:pt idx="9780">
                  <c:v>4.8818082855314182E-13</c:v>
                </c:pt>
                <c:pt idx="9781">
                  <c:v>4.8713577959826539E-13</c:v>
                </c:pt>
                <c:pt idx="9782">
                  <c:v>4.8610200368620465E-13</c:v>
                </c:pt>
                <c:pt idx="9783">
                  <c:v>4.8507960080666474E-13</c:v>
                </c:pt>
                <c:pt idx="9784">
                  <c:v>4.8406865896283707E-13</c:v>
                </c:pt>
                <c:pt idx="9785">
                  <c:v>4.8306925471401058E-13</c:v>
                </c:pt>
                <c:pt idx="9786">
                  <c:v>4.820814537053676E-13</c:v>
                </c:pt>
                <c:pt idx="9787">
                  <c:v>4.811053111845543E-13</c:v>
                </c:pt>
                <c:pt idx="9788">
                  <c:v>4.8014087250468913E-13</c:v>
                </c:pt>
                <c:pt idx="9789">
                  <c:v>4.7918817361353519E-13</c:v>
                </c:pt>
                <c:pt idx="9790">
                  <c:v>4.7824724152865769E-13</c:v>
                </c:pt>
                <c:pt idx="9791">
                  <c:v>4.7731809479841219E-13</c:v>
                </c:pt>
                <c:pt idx="9792">
                  <c:v>4.7640074394871953E-13</c:v>
                </c:pt>
                <c:pt idx="9793">
                  <c:v>4.7549519191556533E-13</c:v>
                </c:pt>
                <c:pt idx="9794">
                  <c:v>4.7460143446329359E-13</c:v>
                </c:pt>
                <c:pt idx="9795">
                  <c:v>4.7371946058873186E-13</c:v>
                </c:pt>
                <c:pt idx="9796">
                  <c:v>4.7284925291127572E-13</c:v>
                </c:pt>
                <c:pt idx="9797">
                  <c:v>4.7199078804907248E-13</c:v>
                </c:pt>
                <c:pt idx="9798">
                  <c:v>4.7114403698145354E-13</c:v>
                </c:pt>
                <c:pt idx="9799">
                  <c:v>4.7030896539786021E-13</c:v>
                </c:pt>
                <c:pt idx="9800">
                  <c:v>4.6948553403344993E-13</c:v>
                </c:pt>
                <c:pt idx="9801">
                  <c:v>4.6867369899165227E-13</c:v>
                </c:pt>
                <c:pt idx="9802">
                  <c:v>4.6787341205390727E-13</c:v>
                </c:pt>
                <c:pt idx="9803">
                  <c:v>4.6708462097690895E-13</c:v>
                </c:pt>
                <c:pt idx="9804">
                  <c:v>4.663072697776052E-13</c:v>
                </c:pt>
                <c:pt idx="9805">
                  <c:v>4.6554129900627275E-13</c:v>
                </c:pt>
                <c:pt idx="9806">
                  <c:v>4.6478664600798069E-13</c:v>
                </c:pt>
                <c:pt idx="9807">
                  <c:v>4.640432451727382E-13</c:v>
                </c:pt>
                <c:pt idx="9808">
                  <c:v>4.6331102817467512E-13</c:v>
                </c:pt>
                <c:pt idx="9809">
                  <c:v>4.6258992420055933E-13</c:v>
                </c:pt>
                <c:pt idx="9810">
                  <c:v>4.6187986016798799E-13</c:v>
                </c:pt>
                <c:pt idx="9811">
                  <c:v>4.6118076093355508E-13</c:v>
                </c:pt>
                <c:pt idx="9812">
                  <c:v>4.604925494913701E-13</c:v>
                </c:pt>
                <c:pt idx="9813">
                  <c:v>4.5981514716219089E-13</c:v>
                </c:pt>
                <c:pt idx="9814">
                  <c:v>4.5914847377354222E-13</c:v>
                </c:pt>
                <c:pt idx="9815">
                  <c:v>4.5849244783111375E-13</c:v>
                </c:pt>
                <c:pt idx="9816">
                  <c:v>4.5784698668174075E-13</c:v>
                </c:pt>
                <c:pt idx="9817">
                  <c:v>4.5721200666831587E-13</c:v>
                </c:pt>
                <c:pt idx="9818">
                  <c:v>4.5658742327688989E-13</c:v>
                </c:pt>
                <c:pt idx="9819">
                  <c:v>4.5597315127630003E-13</c:v>
                </c:pt>
                <c:pt idx="9820">
                  <c:v>4.5536910485057751E-13</c:v>
                </c:pt>
                <c:pt idx="9821">
                  <c:v>4.5477519772446033E-13</c:v>
                </c:pt>
                <c:pt idx="9822">
                  <c:v>4.5419134328226443E-13</c:v>
                </c:pt>
                <c:pt idx="9823">
                  <c:v>4.5361745468038438E-13</c:v>
                </c:pt>
                <c:pt idx="9824">
                  <c:v>4.5305344495371782E-13</c:v>
                </c:pt>
                <c:pt idx="9825">
                  <c:v>4.5249922711622038E-13</c:v>
                </c:pt>
                <c:pt idx="9826">
                  <c:v>4.5195471425589644E-13</c:v>
                </c:pt>
                <c:pt idx="9827">
                  <c:v>4.5141981962442665E-13</c:v>
                </c:pt>
                <c:pt idx="9828">
                  <c:v>4.5089445672169571E-13</c:v>
                </c:pt>
                <c:pt idx="9829">
                  <c:v>4.503785393754296E-13</c:v>
                </c:pt>
                <c:pt idx="9830">
                  <c:v>4.4987198181616788E-13</c:v>
                </c:pt>
                <c:pt idx="9831">
                  <c:v>4.4937469874779827E-13</c:v>
                </c:pt>
                <c:pt idx="9832">
                  <c:v>4.4888660541383842E-13</c:v>
                </c:pt>
                <c:pt idx="9833">
                  <c:v>4.4840761765967957E-13</c:v>
                </c:pt>
                <c:pt idx="9834">
                  <c:v>4.4793765199097816E-13</c:v>
                </c:pt>
                <c:pt idx="9835">
                  <c:v>4.4747662562837191E-13</c:v>
                </c:pt>
                <c:pt idx="9836">
                  <c:v>4.4702445655872587E-13</c:v>
                </c:pt>
                <c:pt idx="9837">
                  <c:v>4.465810635830462E-13</c:v>
                </c:pt>
                <c:pt idx="9838">
                  <c:v>4.4614636636124966E-13</c:v>
                </c:pt>
                <c:pt idx="9839">
                  <c:v>4.4572028545393559E-13</c:v>
                </c:pt>
                <c:pt idx="9840">
                  <c:v>4.4530274236132743E-13</c:v>
                </c:pt>
                <c:pt idx="9841">
                  <c:v>4.4489365955950609E-13</c:v>
                </c:pt>
                <c:pt idx="9842">
                  <c:v>4.4449296053411006E-13</c:v>
                </c:pt>
                <c:pt idx="9843">
                  <c:v>4.4410056981159339E-13</c:v>
                </c:pt>
                <c:pt idx="9844">
                  <c:v>4.4371641298821589E-13</c:v>
                </c:pt>
                <c:pt idx="9845">
                  <c:v>4.4334041675685565E-13</c:v>
                </c:pt>
                <c:pt idx="9846">
                  <c:v>4.4297250893178615E-13</c:v>
                </c:pt>
                <c:pt idx="9847">
                  <c:v>4.4261261847150607E-13</c:v>
                </c:pt>
                <c:pt idx="9848">
                  <c:v>4.422606754997618E-13</c:v>
                </c:pt>
                <c:pt idx="9849">
                  <c:v>4.4191661132484091E-13</c:v>
                </c:pt>
                <c:pt idx="9850">
                  <c:v>4.4158035845724597E-13</c:v>
                </c:pt>
                <c:pt idx="9851">
                  <c:v>4.4125185062585116E-13</c:v>
                </c:pt>
                <c:pt idx="9852">
                  <c:v>4.4093102279261654E-13</c:v>
                </c:pt>
                <c:pt idx="9853">
                  <c:v>4.4061781116595795E-13</c:v>
                </c:pt>
                <c:pt idx="9854">
                  <c:v>4.4031215321285442E-13</c:v>
                </c:pt>
                <c:pt idx="9855">
                  <c:v>4.4001398766977598E-13</c:v>
                </c:pt>
                <c:pt idx="9856">
                  <c:v>4.3972325455249092E-13</c:v>
                </c:pt>
                <c:pt idx="9857">
                  <c:v>4.3943989516484138E-13</c:v>
                </c:pt>
                <c:pt idx="9858">
                  <c:v>4.391638521065556E-13</c:v>
                </c:pt>
                <c:pt idx="9859">
                  <c:v>4.388950692801467E-13</c:v>
                </c:pt>
                <c:pt idx="9860">
                  <c:v>4.3863349189698125E-13</c:v>
                </c:pt>
                <c:pt idx="9861">
                  <c:v>4.3837906648255775E-13</c:v>
                </c:pt>
                <c:pt idx="9862">
                  <c:v>4.3813174088106341E-13</c:v>
                </c:pt>
                <c:pt idx="9863">
                  <c:v>4.3789146425926044E-13</c:v>
                </c:pt>
                <c:pt idx="9864">
                  <c:v>4.3765818710975633E-13</c:v>
                </c:pt>
                <c:pt idx="9865">
                  <c:v>4.3743186125368918E-13</c:v>
                </c:pt>
                <c:pt idx="9866">
                  <c:v>4.372124398429016E-13</c:v>
                </c:pt>
                <c:pt idx="9867">
                  <c:v>4.3699987736162825E-13</c:v>
                </c:pt>
                <c:pt idx="9868">
                  <c:v>4.3679412962773924E-13</c:v>
                </c:pt>
                <c:pt idx="9869">
                  <c:v>4.3659515379359191E-13</c:v>
                </c:pt>
                <c:pt idx="9870">
                  <c:v>4.3640290834651345E-13</c:v>
                </c:pt>
                <c:pt idx="9871">
                  <c:v>4.3621735310895022E-13</c:v>
                </c:pt>
                <c:pt idx="9872">
                  <c:v>4.3603844923834436E-13</c:v>
                </c:pt>
                <c:pt idx="9873">
                  <c:v>4.3586615922672272E-13</c:v>
                </c:pt>
                <c:pt idx="9874">
                  <c:v>4.3570044690007326E-13</c:v>
                </c:pt>
                <c:pt idx="9875">
                  <c:v>4.3554127741751007E-13</c:v>
                </c:pt>
                <c:pt idx="9876">
                  <c:v>4.3538861727026288E-13</c:v>
                </c:pt>
                <c:pt idx="9877">
                  <c:v>4.3524243428051502E-13</c:v>
                </c:pt>
                <c:pt idx="9878">
                  <c:v>4.3510269760012208E-13</c:v>
                </c:pt>
                <c:pt idx="9879">
                  <c:v>4.3496937770921488E-13</c:v>
                </c:pt>
                <c:pt idx="9880">
                  <c:v>4.3484244641472523E-13</c:v>
                </c:pt>
                <c:pt idx="9881">
                  <c:v>4.3472187684885602E-13</c:v>
                </c:pt>
                <c:pt idx="9882">
                  <c:v>4.3460764346749329E-13</c:v>
                </c:pt>
                <c:pt idx="9883">
                  <c:v>4.344997220486001E-13</c:v>
                </c:pt>
                <c:pt idx="9884">
                  <c:v>4.3439808969060459E-13</c:v>
                </c:pt>
                <c:pt idx="9885">
                  <c:v>4.343027248107806E-13</c:v>
                </c:pt>
                <c:pt idx="9886">
                  <c:v>4.3421360714365969E-13</c:v>
                </c:pt>
                <c:pt idx="9887">
                  <c:v>4.3413071773947433E-13</c:v>
                </c:pt>
                <c:pt idx="9888">
                  <c:v>4.3405403896263749E-13</c:v>
                </c:pt>
                <c:pt idx="9889">
                  <c:v>4.3398355449029337E-13</c:v>
                </c:pt>
                <c:pt idx="9890">
                  <c:v>4.3391924931092442E-13</c:v>
                </c:pt>
                <c:pt idx="9891">
                  <c:v>4.3386110972303727E-13</c:v>
                </c:pt>
                <c:pt idx="9892">
                  <c:v>4.3380912333393985E-13</c:v>
                </c:pt>
                <c:pt idx="9893">
                  <c:v>4.3376327905860619E-13</c:v>
                </c:pt>
                <c:pt idx="9894">
                  <c:v>4.3372356711864179E-13</c:v>
                </c:pt>
                <c:pt idx="9895">
                  <c:v>4.3368997904136373E-13</c:v>
                </c:pt>
                <c:pt idx="9896">
                  <c:v>4.3366250765897543E-13</c:v>
                </c:pt>
                <c:pt idx="9897">
                  <c:v>4.3364114710788796E-13</c:v>
                </c:pt>
                <c:pt idx="9898">
                  <c:v>4.3362589282812942E-13</c:v>
                </c:pt>
                <c:pt idx="9899">
                  <c:v>4.3361674156290246E-13</c:v>
                </c:pt>
                <c:pt idx="9900">
                  <c:v>4.3361369135825787E-13</c:v>
                </c:pt>
                <c:pt idx="9901">
                  <c:v>4.3361674156290246E-13</c:v>
                </c:pt>
                <c:pt idx="9902">
                  <c:v>4.3362589282812906E-13</c:v>
                </c:pt>
                <c:pt idx="9903">
                  <c:v>4.3364114710788761E-13</c:v>
                </c:pt>
                <c:pt idx="9904">
                  <c:v>4.3366250765897507E-13</c:v>
                </c:pt>
                <c:pt idx="9905">
                  <c:v>4.3368997904136292E-13</c:v>
                </c:pt>
                <c:pt idx="9906">
                  <c:v>4.3372356711864113E-13</c:v>
                </c:pt>
                <c:pt idx="9907">
                  <c:v>4.3376327905860548E-13</c:v>
                </c:pt>
                <c:pt idx="9908">
                  <c:v>4.3380912333393914E-13</c:v>
                </c:pt>
                <c:pt idx="9909">
                  <c:v>4.3386110972303606E-13</c:v>
                </c:pt>
                <c:pt idx="9910">
                  <c:v>4.3391924931092311E-13</c:v>
                </c:pt>
                <c:pt idx="9911">
                  <c:v>4.3398355449029186E-13</c:v>
                </c:pt>
                <c:pt idx="9912">
                  <c:v>4.3405403896263593E-13</c:v>
                </c:pt>
                <c:pt idx="9913">
                  <c:v>4.3413071773947302E-13</c:v>
                </c:pt>
                <c:pt idx="9914">
                  <c:v>4.3421360714365832E-13</c:v>
                </c:pt>
                <c:pt idx="9915">
                  <c:v>4.3430272481077884E-13</c:v>
                </c:pt>
                <c:pt idx="9916">
                  <c:v>4.3439808969060292E-13</c:v>
                </c:pt>
                <c:pt idx="9917">
                  <c:v>4.3449972204859813E-13</c:v>
                </c:pt>
                <c:pt idx="9918">
                  <c:v>4.3460764346749137E-13</c:v>
                </c:pt>
                <c:pt idx="9919">
                  <c:v>4.3472187684885369E-13</c:v>
                </c:pt>
                <c:pt idx="9920">
                  <c:v>4.3484244641472255E-13</c:v>
                </c:pt>
                <c:pt idx="9921">
                  <c:v>4.349693777092122E-13</c:v>
                </c:pt>
                <c:pt idx="9922">
                  <c:v>4.3510269760011976E-13</c:v>
                </c:pt>
                <c:pt idx="9923">
                  <c:v>4.352424342805126E-13</c:v>
                </c:pt>
                <c:pt idx="9924">
                  <c:v>4.353886172702597E-13</c:v>
                </c:pt>
                <c:pt idx="9925">
                  <c:v>4.3554127741750724E-13</c:v>
                </c:pt>
                <c:pt idx="9926">
                  <c:v>4.3570044690006998E-13</c:v>
                </c:pt>
                <c:pt idx="9927">
                  <c:v>4.3586615922671979E-13</c:v>
                </c:pt>
                <c:pt idx="9928">
                  <c:v>4.3603844923834088E-13</c:v>
                </c:pt>
                <c:pt idx="9929">
                  <c:v>4.3621735310894684E-13</c:v>
                </c:pt>
                <c:pt idx="9930">
                  <c:v>4.3640290834650961E-13</c:v>
                </c:pt>
                <c:pt idx="9931">
                  <c:v>4.3659515379358893E-13</c:v>
                </c:pt>
                <c:pt idx="9932">
                  <c:v>4.3679412962773571E-13</c:v>
                </c:pt>
                <c:pt idx="9933">
                  <c:v>4.3699987736162436E-13</c:v>
                </c:pt>
                <c:pt idx="9934">
                  <c:v>4.3721243984289771E-13</c:v>
                </c:pt>
                <c:pt idx="9935">
                  <c:v>4.3743186125368489E-13</c:v>
                </c:pt>
                <c:pt idx="9936">
                  <c:v>4.3765818710975214E-13</c:v>
                </c:pt>
                <c:pt idx="9937">
                  <c:v>4.3789146425925655E-13</c:v>
                </c:pt>
                <c:pt idx="9938">
                  <c:v>4.3813174088105841E-13</c:v>
                </c:pt>
                <c:pt idx="9939">
                  <c:v>4.383790664825527E-13</c:v>
                </c:pt>
                <c:pt idx="9940">
                  <c:v>4.3863349189697661E-13</c:v>
                </c:pt>
                <c:pt idx="9941">
                  <c:v>4.3889506928014205E-13</c:v>
                </c:pt>
                <c:pt idx="9942">
                  <c:v>4.3916385210655E-13</c:v>
                </c:pt>
                <c:pt idx="9943">
                  <c:v>4.3943989516483603E-13</c:v>
                </c:pt>
                <c:pt idx="9944">
                  <c:v>4.3972325455248556E-13</c:v>
                </c:pt>
                <c:pt idx="9945">
                  <c:v>4.4001398766977073E-13</c:v>
                </c:pt>
                <c:pt idx="9946">
                  <c:v>4.4031215321284891E-13</c:v>
                </c:pt>
                <c:pt idx="9947">
                  <c:v>4.4061781116595164E-13</c:v>
                </c:pt>
                <c:pt idx="9948">
                  <c:v>4.4093102279261028E-13</c:v>
                </c:pt>
                <c:pt idx="9949">
                  <c:v>4.4125185062584531E-13</c:v>
                </c:pt>
                <c:pt idx="9950">
                  <c:v>4.4158035845724036E-13</c:v>
                </c:pt>
                <c:pt idx="9951">
                  <c:v>4.419166113248345E-13</c:v>
                </c:pt>
                <c:pt idx="9952">
                  <c:v>4.4226067549975523E-13</c:v>
                </c:pt>
                <c:pt idx="9953">
                  <c:v>4.426126184714994E-13</c:v>
                </c:pt>
                <c:pt idx="9954">
                  <c:v>4.4297250893177949E-13</c:v>
                </c:pt>
                <c:pt idx="9955">
                  <c:v>4.4334041675684904E-13</c:v>
                </c:pt>
                <c:pt idx="9956">
                  <c:v>4.4371641298820872E-13</c:v>
                </c:pt>
                <c:pt idx="9957">
                  <c:v>4.4410056981158597E-13</c:v>
                </c:pt>
                <c:pt idx="9958">
                  <c:v>4.4449296053410329E-13</c:v>
                </c:pt>
                <c:pt idx="9959">
                  <c:v>4.4489365955949922E-13</c:v>
                </c:pt>
                <c:pt idx="9960">
                  <c:v>4.4530274236131935E-13</c:v>
                </c:pt>
                <c:pt idx="9961">
                  <c:v>4.4572028545392762E-13</c:v>
                </c:pt>
                <c:pt idx="9962">
                  <c:v>4.4614636636124128E-13</c:v>
                </c:pt>
                <c:pt idx="9963">
                  <c:v>4.4658106358303863E-13</c:v>
                </c:pt>
                <c:pt idx="9964">
                  <c:v>4.470244565587184E-13</c:v>
                </c:pt>
                <c:pt idx="9965">
                  <c:v>4.4747662562836328E-13</c:v>
                </c:pt>
                <c:pt idx="9966">
                  <c:v>4.4793765199096902E-13</c:v>
                </c:pt>
                <c:pt idx="9967">
                  <c:v>4.4840761765967129E-13</c:v>
                </c:pt>
                <c:pt idx="9968">
                  <c:v>4.4888660541382953E-13</c:v>
                </c:pt>
                <c:pt idx="9969">
                  <c:v>4.4937469874778867E-13</c:v>
                </c:pt>
                <c:pt idx="9970">
                  <c:v>4.4987198181615794E-13</c:v>
                </c:pt>
                <c:pt idx="9971">
                  <c:v>4.503785393754201E-13</c:v>
                </c:pt>
                <c:pt idx="9972">
                  <c:v>4.5089445672168683E-13</c:v>
                </c:pt>
                <c:pt idx="9973">
                  <c:v>4.5141981962441756E-13</c:v>
                </c:pt>
                <c:pt idx="9974">
                  <c:v>4.5195471425588624E-13</c:v>
                </c:pt>
                <c:pt idx="9975">
                  <c:v>4.5249922711620952E-13</c:v>
                </c:pt>
                <c:pt idx="9976">
                  <c:v>4.5305344495370768E-13</c:v>
                </c:pt>
                <c:pt idx="9977">
                  <c:v>4.5361745468037408E-13</c:v>
                </c:pt>
                <c:pt idx="9978">
                  <c:v>4.5419134328225297E-13</c:v>
                </c:pt>
                <c:pt idx="9979">
                  <c:v>4.5477519772444872E-13</c:v>
                </c:pt>
                <c:pt idx="9980">
                  <c:v>4.553691048505659E-13</c:v>
                </c:pt>
                <c:pt idx="9981">
                  <c:v>4.5597315127628932E-13</c:v>
                </c:pt>
                <c:pt idx="9982">
                  <c:v>4.5658742327687889E-13</c:v>
                </c:pt>
                <c:pt idx="9983">
                  <c:v>4.5721200666830355E-13</c:v>
                </c:pt>
                <c:pt idx="9984">
                  <c:v>4.5784698668172833E-13</c:v>
                </c:pt>
                <c:pt idx="9985">
                  <c:v>4.5849244783110164E-13</c:v>
                </c:pt>
                <c:pt idx="9986">
                  <c:v>4.5914847377353101E-13</c:v>
                </c:pt>
                <c:pt idx="9987">
                  <c:v>4.5981514716217806E-13</c:v>
                </c:pt>
                <c:pt idx="9988">
                  <c:v>4.6049254949135687E-13</c:v>
                </c:pt>
                <c:pt idx="9989">
                  <c:v>4.6118076093354155E-13</c:v>
                </c:pt>
                <c:pt idx="9990">
                  <c:v>4.6187986016797527E-13</c:v>
                </c:pt>
                <c:pt idx="9991">
                  <c:v>4.6258992420054701E-13</c:v>
                </c:pt>
                <c:pt idx="9992">
                  <c:v>4.6331102817466109E-13</c:v>
                </c:pt>
                <c:pt idx="9993">
                  <c:v>4.6404324517272356E-13</c:v>
                </c:pt>
                <c:pt idx="9994">
                  <c:v>4.6478664600796605E-13</c:v>
                </c:pt>
                <c:pt idx="9995">
                  <c:v>4.6554129900625942E-13</c:v>
                </c:pt>
                <c:pt idx="9996">
                  <c:v>4.6630726977759016E-13</c:v>
                </c:pt>
                <c:pt idx="9997">
                  <c:v>4.670846209768935E-13</c:v>
                </c:pt>
                <c:pt idx="9998">
                  <c:v>4.6787341205389141E-13</c:v>
                </c:pt>
                <c:pt idx="9999">
                  <c:v>4.6867369899163813E-13</c:v>
                </c:pt>
                <c:pt idx="10000">
                  <c:v>4.694855340334358E-13</c:v>
                </c:pt>
                <c:pt idx="10001">
                  <c:v>4.7030896539784456E-13</c:v>
                </c:pt>
                <c:pt idx="10002">
                  <c:v>4.7114403698143728E-13</c:v>
                </c:pt>
                <c:pt idx="10003">
                  <c:v>4.7199078804905581E-13</c:v>
                </c:pt>
                <c:pt idx="10004">
                  <c:v>4.7284925291126057E-13</c:v>
                </c:pt>
                <c:pt idx="10005">
                  <c:v>4.737194605887146E-13</c:v>
                </c:pt>
                <c:pt idx="10006">
                  <c:v>4.7460143446327592E-13</c:v>
                </c:pt>
                <c:pt idx="10007">
                  <c:v>4.7549519191554796E-13</c:v>
                </c:pt>
                <c:pt idx="10008">
                  <c:v>4.7640074394870358E-13</c:v>
                </c:pt>
                <c:pt idx="10009">
                  <c:v>4.7731809479839553E-13</c:v>
                </c:pt>
                <c:pt idx="10010">
                  <c:v>4.7824724152863941E-13</c:v>
                </c:pt>
                <c:pt idx="10011">
                  <c:v>4.7918817361351681E-13</c:v>
                </c:pt>
                <c:pt idx="10012">
                  <c:v>4.8014087250467035E-13</c:v>
                </c:pt>
                <c:pt idx="10013">
                  <c:v>4.8110531118453723E-13</c:v>
                </c:pt>
                <c:pt idx="10014">
                  <c:v>4.8208145370534811E-13</c:v>
                </c:pt>
                <c:pt idx="10015">
                  <c:v>4.8306925471399119E-13</c:v>
                </c:pt>
                <c:pt idx="10016">
                  <c:v>4.8406865896281749E-13</c:v>
                </c:pt>
                <c:pt idx="10017">
                  <c:v>4.8507960080664686E-13</c:v>
                </c:pt>
                <c:pt idx="10018">
                  <c:v>4.8610200368618668E-13</c:v>
                </c:pt>
                <c:pt idx="10019">
                  <c:v>4.8713577959824489E-13</c:v>
                </c:pt>
                <c:pt idx="10020">
                  <c:v>4.8818082855312142E-13</c:v>
                </c:pt>
                <c:pt idx="10021">
                  <c:v>4.892370380197209E-13</c:v>
                </c:pt>
                <c:pt idx="10022">
                  <c:v>4.9030428235896919E-13</c:v>
                </c:pt>
                <c:pt idx="10023">
                  <c:v>4.9138242224623906E-13</c:v>
                </c:pt>
                <c:pt idx="10024">
                  <c:v>4.9247130408363697E-13</c:v>
                </c:pt>
                <c:pt idx="10025">
                  <c:v>4.9357075940302884E-13</c:v>
                </c:pt>
                <c:pt idx="10026">
                  <c:v>4.9468060426090358E-13</c:v>
                </c:pt>
                <c:pt idx="10027">
                  <c:v>4.9580063862623895E-13</c:v>
                </c:pt>
                <c:pt idx="10028">
                  <c:v>4.9693064576272314E-13</c:v>
                </c:pt>
                <c:pt idx="10029">
                  <c:v>4.9807039160677124E-13</c:v>
                </c:pt>
                <c:pt idx="10030">
                  <c:v>4.9921962414298904E-13</c:v>
                </c:pt>
                <c:pt idx="10031">
                  <c:v>5.0037807277886802E-13</c:v>
                </c:pt>
                <c:pt idx="10032">
                  <c:v>5.0154544772065224E-13</c:v>
                </c:pt>
                <c:pt idx="10033">
                  <c:v>5.0272143935254977E-13</c:v>
                </c:pt>
                <c:pt idx="10034">
                  <c:v>5.0390571762153467E-13</c:v>
                </c:pt>
                <c:pt idx="10035">
                  <c:v>5.0509793143030009E-13</c:v>
                </c:pt>
                <c:pt idx="10036">
                  <c:v>5.0629770804100199E-13</c:v>
                </c:pt>
                <c:pt idx="10037">
                  <c:v>5.0750465249271531E-13</c:v>
                </c:pt>
                <c:pt idx="10038">
                  <c:v>5.0871834703563524E-13</c:v>
                </c:pt>
                <c:pt idx="10039">
                  <c:v>5.0993835058534257E-13</c:v>
                </c:pt>
                <c:pt idx="10040">
                  <c:v>5.1116419820057118E-13</c:v>
                </c:pt>
                <c:pt idx="10041">
                  <c:v>5.1239540058817044E-13</c:v>
                </c:pt>
                <c:pt idx="10042">
                  <c:v>5.1363144363913571E-13</c:v>
                </c:pt>
                <c:pt idx="10043">
                  <c:v>5.1487178799972042E-13</c:v>
                </c:pt>
                <c:pt idx="10044">
                  <c:v>5.1611586868191741E-13</c:v>
                </c:pt>
                <c:pt idx="10045">
                  <c:v>5.1736309471766409E-13</c:v>
                </c:pt>
                <c:pt idx="10046">
                  <c:v>5.1861284886140525E-13</c:v>
                </c:pt>
                <c:pt idx="10047">
                  <c:v>5.1986448734565845E-13</c:v>
                </c:pt>
                <c:pt idx="10048">
                  <c:v>5.2111733969448177E-13</c:v>
                </c:pt>
                <c:pt idx="10049">
                  <c:v>5.2237070859976105E-13</c:v>
                </c:pt>
                <c:pt idx="10050">
                  <c:v>5.2362386986537486E-13</c:v>
                </c:pt>
                <c:pt idx="10051">
                  <c:v>5.2487607242433732E-13</c:v>
                </c:pt>
                <c:pt idx="10052">
                  <c:v>5.2612653843402082E-13</c:v>
                </c:pt>
                <c:pt idx="10053">
                  <c:v>5.2737446345460455E-13</c:v>
                </c:pt>
                <c:pt idx="10054">
                  <c:v>5.2861901671580653E-13</c:v>
                </c:pt>
                <c:pt idx="10055">
                  <c:v>5.298593414769254E-13</c:v>
                </c:pt>
                <c:pt idx="10056">
                  <c:v>5.3109455548502052E-13</c:v>
                </c:pt>
                <c:pt idx="10057">
                  <c:v>5.3232375153597134E-13</c:v>
                </c:pt>
                <c:pt idx="10058">
                  <c:v>5.335459981428531E-13</c:v>
                </c:pt>
                <c:pt idx="10059">
                  <c:v>5.3476034031584047E-13</c:v>
                </c:pt>
                <c:pt idx="10060">
                  <c:v>5.3596580045752467E-13</c:v>
                </c:pt>
                <c:pt idx="10061">
                  <c:v>5.3716137937707083E-13</c:v>
                </c:pt>
                <c:pt idx="10062">
                  <c:v>5.3834605742627614E-13</c:v>
                </c:pt>
                <c:pt idx="10063">
                  <c:v>5.3951879576002336E-13</c:v>
                </c:pt>
                <c:pt idx="10064">
                  <c:v>5.4067853772308112E-13</c:v>
                </c:pt>
                <c:pt idx="10065">
                  <c:v>5.4182421036453471E-13</c:v>
                </c:pt>
                <c:pt idx="10066">
                  <c:v>5.4295472608046997E-13</c:v>
                </c:pt>
                <c:pt idx="10067">
                  <c:v>5.4406898438476869E-13</c:v>
                </c:pt>
                <c:pt idx="10068">
                  <c:v>5.4516587380702898E-13</c:v>
                </c:pt>
                <c:pt idx="10069">
                  <c:v>5.4624427391583304E-13</c:v>
                </c:pt>
                <c:pt idx="10070">
                  <c:v>5.4730305746458563E-13</c:v>
                </c:pt>
                <c:pt idx="10071">
                  <c:v>5.4834109265625598E-13</c:v>
                </c:pt>
                <c:pt idx="10072">
                  <c:v>5.4935724552232728E-13</c:v>
                </c:pt>
                <c:pt idx="10073">
                  <c:v>5.5035038241027569E-13</c:v>
                </c:pt>
                <c:pt idx="10074">
                  <c:v>5.5131937257280567E-13</c:v>
                </c:pt>
                <c:pt idx="10075">
                  <c:v>5.5226309085105667E-13</c:v>
                </c:pt>
                <c:pt idx="10076">
                  <c:v>5.5318042044295792E-13</c:v>
                </c:pt>
                <c:pt idx="10077">
                  <c:v>5.5407025574680684E-13</c:v>
                </c:pt>
                <c:pt idx="10078">
                  <c:v>5.5493150526923016E-13</c:v>
                </c:pt>
                <c:pt idx="10079">
                  <c:v>5.5576309458559461E-13</c:v>
                </c:pt>
                <c:pt idx="10080">
                  <c:v>5.5656396934011205E-13</c:v>
                </c:pt>
                <c:pt idx="10081">
                  <c:v>5.5733309827193315E-13</c:v>
                </c:pt>
                <c:pt idx="10082">
                  <c:v>5.5806947625282195E-13</c:v>
                </c:pt>
                <c:pt idx="10083">
                  <c:v>5.5877212732120892E-13</c:v>
                </c:pt>
                <c:pt idx="10084">
                  <c:v>5.5944010769690706E-13</c:v>
                </c:pt>
                <c:pt idx="10085">
                  <c:v>5.6007250876025899E-13</c:v>
                </c:pt>
                <c:pt idx="10086">
                  <c:v>5.6066845997911477E-13</c:v>
                </c:pt>
                <c:pt idx="10087">
                  <c:v>5.6122713176687336E-13</c:v>
                </c:pt>
                <c:pt idx="10088">
                  <c:v>5.617477382546755E-13</c:v>
                </c:pt>
                <c:pt idx="10089">
                  <c:v>5.6222953996097729E-13</c:v>
                </c:pt>
                <c:pt idx="10090">
                  <c:v>5.6267184634192463E-13</c:v>
                </c:pt>
                <c:pt idx="10091">
                  <c:v>5.6307401820638233E-13</c:v>
                </c:pt>
                <c:pt idx="10092">
                  <c:v>5.6343546997997029E-13</c:v>
                </c:pt>
                <c:pt idx="10093">
                  <c:v>5.6375567180324242E-13</c:v>
                </c:pt>
                <c:pt idx="10094">
                  <c:v>5.6403415144994951E-13</c:v>
                </c:pt>
                <c:pt idx="10095">
                  <c:v>5.6427049605239146E-13</c:v>
                </c:pt>
                <c:pt idx="10096">
                  <c:v>5.6446435362201265E-13</c:v>
                </c:pt>
                <c:pt idx="10097">
                  <c:v>5.6461543435466921E-13</c:v>
                </c:pt>
                <c:pt idx="10098">
                  <c:v>5.6472351171144136E-13</c:v>
                </c:pt>
                <c:pt idx="10099">
                  <c:v>5.6478842326734223E-13</c:v>
                </c:pt>
                <c:pt idx="10100">
                  <c:v>5.648100713219166E-13</c:v>
                </c:pt>
                <c:pt idx="10101">
                  <c:v>5.6478842326734304E-13</c:v>
                </c:pt>
                <c:pt idx="10102">
                  <c:v>5.6472351171144298E-13</c:v>
                </c:pt>
                <c:pt idx="10103">
                  <c:v>5.6461543435467143E-13</c:v>
                </c:pt>
                <c:pt idx="10104">
                  <c:v>5.6446435362201598E-13</c:v>
                </c:pt>
                <c:pt idx="10105">
                  <c:v>5.642704960523954E-13</c:v>
                </c:pt>
                <c:pt idx="10106">
                  <c:v>5.6403415144995517E-13</c:v>
                </c:pt>
                <c:pt idx="10107">
                  <c:v>5.6375567180324828E-13</c:v>
                </c:pt>
                <c:pt idx="10108">
                  <c:v>5.6343546997997706E-13</c:v>
                </c:pt>
                <c:pt idx="10109">
                  <c:v>5.6307401820639011E-13</c:v>
                </c:pt>
                <c:pt idx="10110">
                  <c:v>5.6267184634193291E-13</c:v>
                </c:pt>
                <c:pt idx="10111">
                  <c:v>5.6222953996098607E-13</c:v>
                </c:pt>
                <c:pt idx="10112">
                  <c:v>5.6174773825468539E-13</c:v>
                </c:pt>
                <c:pt idx="10113">
                  <c:v>5.6122713176688386E-13</c:v>
                </c:pt>
                <c:pt idx="10114">
                  <c:v>5.6066845997912537E-13</c:v>
                </c:pt>
                <c:pt idx="10115">
                  <c:v>5.600725087602705E-13</c:v>
                </c:pt>
                <c:pt idx="10116">
                  <c:v>5.5944010769692039E-13</c:v>
                </c:pt>
                <c:pt idx="10117">
                  <c:v>5.5877212732122184E-13</c:v>
                </c:pt>
                <c:pt idx="10118">
                  <c:v>5.5806947625283578E-13</c:v>
                </c:pt>
                <c:pt idx="10119">
                  <c:v>5.5733309827194738E-13</c:v>
                </c:pt>
                <c:pt idx="10120">
                  <c:v>5.565639693401267E-13</c:v>
                </c:pt>
                <c:pt idx="10121">
                  <c:v>5.5576309458561005E-13</c:v>
                </c:pt>
                <c:pt idx="10122">
                  <c:v>5.5493150526924592E-13</c:v>
                </c:pt>
                <c:pt idx="10123">
                  <c:v>5.5407025574682329E-13</c:v>
                </c:pt>
                <c:pt idx="10124">
                  <c:v>5.5318042044297518E-13</c:v>
                </c:pt>
                <c:pt idx="10125">
                  <c:v>5.5226309085107585E-13</c:v>
                </c:pt>
                <c:pt idx="10126">
                  <c:v>5.5131937257282394E-13</c:v>
                </c:pt>
                <c:pt idx="10127">
                  <c:v>5.5035038241029458E-13</c:v>
                </c:pt>
                <c:pt idx="10128">
                  <c:v>5.4935724552234646E-13</c:v>
                </c:pt>
                <c:pt idx="10129">
                  <c:v>5.4834109265627537E-13</c:v>
                </c:pt>
                <c:pt idx="10130">
                  <c:v>5.4730305746460562E-13</c:v>
                </c:pt>
                <c:pt idx="10131">
                  <c:v>5.4624427391585343E-13</c:v>
                </c:pt>
                <c:pt idx="10132">
                  <c:v>5.4516587380704948E-13</c:v>
                </c:pt>
                <c:pt idx="10133">
                  <c:v>5.4406898438478959E-13</c:v>
                </c:pt>
                <c:pt idx="10134">
                  <c:v>5.4295472608049299E-13</c:v>
                </c:pt>
                <c:pt idx="10135">
                  <c:v>5.4182421036455612E-13</c:v>
                </c:pt>
                <c:pt idx="10136">
                  <c:v>5.4067853772310323E-13</c:v>
                </c:pt>
                <c:pt idx="10137">
                  <c:v>5.3951879576004537E-13</c:v>
                </c:pt>
                <c:pt idx="10138">
                  <c:v>5.3834605742629896E-13</c:v>
                </c:pt>
                <c:pt idx="10139">
                  <c:v>5.3716137937709325E-13</c:v>
                </c:pt>
                <c:pt idx="10140">
                  <c:v>5.3596580045754739E-13</c:v>
                </c:pt>
                <c:pt idx="10141">
                  <c:v>5.3476034031586379E-13</c:v>
                </c:pt>
                <c:pt idx="10142">
                  <c:v>5.3354599814287592E-13</c:v>
                </c:pt>
                <c:pt idx="10143">
                  <c:v>5.3232375153599699E-13</c:v>
                </c:pt>
                <c:pt idx="10144">
                  <c:v>5.3109455548504394E-13</c:v>
                </c:pt>
                <c:pt idx="10145">
                  <c:v>5.2985934147694882E-13</c:v>
                </c:pt>
                <c:pt idx="10146">
                  <c:v>5.2861901671583026E-13</c:v>
                </c:pt>
                <c:pt idx="10147">
                  <c:v>5.2737446345462848E-13</c:v>
                </c:pt>
                <c:pt idx="10148">
                  <c:v>5.2612653843404445E-13</c:v>
                </c:pt>
                <c:pt idx="10149">
                  <c:v>5.2487607242436095E-13</c:v>
                </c:pt>
                <c:pt idx="10150">
                  <c:v>5.2362386986539879E-13</c:v>
                </c:pt>
                <c:pt idx="10151">
                  <c:v>5.2237070859978508E-13</c:v>
                </c:pt>
                <c:pt idx="10152">
                  <c:v>5.2111733969450762E-13</c:v>
                </c:pt>
                <c:pt idx="10153">
                  <c:v>5.1986448734568218E-13</c:v>
                </c:pt>
                <c:pt idx="10154">
                  <c:v>5.1861284886142908E-13</c:v>
                </c:pt>
                <c:pt idx="10155">
                  <c:v>5.1736309471768752E-13</c:v>
                </c:pt>
                <c:pt idx="10156">
                  <c:v>5.1611586868194083E-13</c:v>
                </c:pt>
                <c:pt idx="10157">
                  <c:v>5.1487178799974404E-13</c:v>
                </c:pt>
                <c:pt idx="10158">
                  <c:v>5.1363144363915924E-13</c:v>
                </c:pt>
                <c:pt idx="10159">
                  <c:v>5.1239540058819407E-13</c:v>
                </c:pt>
                <c:pt idx="10160">
                  <c:v>5.1116419820059441E-13</c:v>
                </c:pt>
                <c:pt idx="10161">
                  <c:v>5.0993835058536822E-13</c:v>
                </c:pt>
                <c:pt idx="10162">
                  <c:v>5.0871834703565856E-13</c:v>
                </c:pt>
                <c:pt idx="10163">
                  <c:v>5.0750465249273823E-13</c:v>
                </c:pt>
                <c:pt idx="10164">
                  <c:v>5.0629770804102481E-13</c:v>
                </c:pt>
                <c:pt idx="10165">
                  <c:v>5.0509793143032301E-13</c:v>
                </c:pt>
                <c:pt idx="10166">
                  <c:v>5.0390571762155729E-13</c:v>
                </c:pt>
                <c:pt idx="10167">
                  <c:v>5.0272143935257208E-13</c:v>
                </c:pt>
                <c:pt idx="10168">
                  <c:v>5.0154544772067496E-13</c:v>
                </c:pt>
                <c:pt idx="10169">
                  <c:v>5.0037807277888983E-13</c:v>
                </c:pt>
                <c:pt idx="10170">
                  <c:v>4.9921962414301337E-13</c:v>
                </c:pt>
                <c:pt idx="10171">
                  <c:v>4.9807039160679325E-13</c:v>
                </c:pt>
                <c:pt idx="10172">
                  <c:v>4.9693064576274465E-13</c:v>
                </c:pt>
                <c:pt idx="10173">
                  <c:v>4.9580063862626036E-13</c:v>
                </c:pt>
                <c:pt idx="10174">
                  <c:v>4.9468060426092478E-13</c:v>
                </c:pt>
                <c:pt idx="10175">
                  <c:v>4.9357075940304984E-13</c:v>
                </c:pt>
                <c:pt idx="10176">
                  <c:v>4.9247130408365787E-13</c:v>
                </c:pt>
                <c:pt idx="10177">
                  <c:v>4.9138242224625946E-13</c:v>
                </c:pt>
                <c:pt idx="10178">
                  <c:v>4.9030428235898959E-13</c:v>
                </c:pt>
                <c:pt idx="10179">
                  <c:v>4.8923703801974291E-13</c:v>
                </c:pt>
                <c:pt idx="10180">
                  <c:v>4.8818082855314131E-13</c:v>
                </c:pt>
                <c:pt idx="10181">
                  <c:v>4.8713577959826508E-13</c:v>
                </c:pt>
                <c:pt idx="10182">
                  <c:v>4.8610200368620616E-13</c:v>
                </c:pt>
                <c:pt idx="10183">
                  <c:v>4.8507960080666585E-13</c:v>
                </c:pt>
                <c:pt idx="10184">
                  <c:v>4.8406865896283627E-13</c:v>
                </c:pt>
                <c:pt idx="10185">
                  <c:v>4.8306925471401017E-13</c:v>
                </c:pt>
                <c:pt idx="10186">
                  <c:v>4.820814537053672E-13</c:v>
                </c:pt>
                <c:pt idx="10187">
                  <c:v>4.8110531118455551E-13</c:v>
                </c:pt>
                <c:pt idx="10188">
                  <c:v>4.8014087250469024E-13</c:v>
                </c:pt>
                <c:pt idx="10189">
                  <c:v>4.7918817361353478E-13</c:v>
                </c:pt>
                <c:pt idx="10190">
                  <c:v>4.7824724152865749E-13</c:v>
                </c:pt>
                <c:pt idx="10191">
                  <c:v>4.773180947984135E-13</c:v>
                </c:pt>
                <c:pt idx="10192">
                  <c:v>4.7640074394872054E-13</c:v>
                </c:pt>
                <c:pt idx="10193">
                  <c:v>4.7549519191556492E-13</c:v>
                </c:pt>
                <c:pt idx="10194">
                  <c:v>4.7460143446329299E-13</c:v>
                </c:pt>
                <c:pt idx="10195">
                  <c:v>4.7371946058873095E-13</c:v>
                </c:pt>
                <c:pt idx="10196">
                  <c:v>4.7284925291127693E-13</c:v>
                </c:pt>
                <c:pt idx="10197">
                  <c:v>4.7199078804907389E-13</c:v>
                </c:pt>
                <c:pt idx="10198">
                  <c:v>4.7114403698145324E-13</c:v>
                </c:pt>
                <c:pt idx="10199">
                  <c:v>4.7030896539786011E-13</c:v>
                </c:pt>
                <c:pt idx="10200">
                  <c:v>4.6948553403345135E-13</c:v>
                </c:pt>
                <c:pt idx="10201">
                  <c:v>4.6867369899165358E-13</c:v>
                </c:pt>
                <c:pt idx="10202">
                  <c:v>4.6787341205390696E-13</c:v>
                </c:pt>
                <c:pt idx="10203">
                  <c:v>4.6708462097690845E-13</c:v>
                </c:pt>
                <c:pt idx="10204">
                  <c:v>4.663072697776049E-13</c:v>
                </c:pt>
                <c:pt idx="10205">
                  <c:v>4.6554129900627416E-13</c:v>
                </c:pt>
                <c:pt idx="10206">
                  <c:v>4.647866460079817E-13</c:v>
                </c:pt>
                <c:pt idx="10207">
                  <c:v>4.6404324517273789E-13</c:v>
                </c:pt>
                <c:pt idx="10208">
                  <c:v>4.6331102817467482E-13</c:v>
                </c:pt>
                <c:pt idx="10209">
                  <c:v>4.6258992420056044E-13</c:v>
                </c:pt>
                <c:pt idx="10210">
                  <c:v>4.618798601679887E-13</c:v>
                </c:pt>
                <c:pt idx="10211">
                  <c:v>4.6118076093355488E-13</c:v>
                </c:pt>
                <c:pt idx="10212">
                  <c:v>4.604925494913698E-13</c:v>
                </c:pt>
                <c:pt idx="10213">
                  <c:v>4.5981514716219079E-13</c:v>
                </c:pt>
                <c:pt idx="10214">
                  <c:v>4.5914847377354333E-13</c:v>
                </c:pt>
                <c:pt idx="10215">
                  <c:v>4.5849244783111476E-13</c:v>
                </c:pt>
                <c:pt idx="10216">
                  <c:v>4.5784698668174055E-13</c:v>
                </c:pt>
                <c:pt idx="10217">
                  <c:v>4.5721200666831567E-13</c:v>
                </c:pt>
                <c:pt idx="10218">
                  <c:v>4.565874232768904E-13</c:v>
                </c:pt>
                <c:pt idx="10219">
                  <c:v>4.5597315127630094E-13</c:v>
                </c:pt>
                <c:pt idx="10220">
                  <c:v>4.5536910485057721E-13</c:v>
                </c:pt>
                <c:pt idx="10221">
                  <c:v>4.5477519772445992E-13</c:v>
                </c:pt>
                <c:pt idx="10222">
                  <c:v>4.5419134328226407E-13</c:v>
                </c:pt>
                <c:pt idx="10223">
                  <c:v>4.5361745468038499E-13</c:v>
                </c:pt>
                <c:pt idx="10224">
                  <c:v>4.5305344495371843E-13</c:v>
                </c:pt>
                <c:pt idx="10225">
                  <c:v>4.5249922711622012E-13</c:v>
                </c:pt>
                <c:pt idx="10226">
                  <c:v>4.5195471425589644E-13</c:v>
                </c:pt>
                <c:pt idx="10227">
                  <c:v>4.514198196244274E-13</c:v>
                </c:pt>
                <c:pt idx="10228">
                  <c:v>4.5089445672169642E-13</c:v>
                </c:pt>
                <c:pt idx="10229">
                  <c:v>4.5037853937542954E-13</c:v>
                </c:pt>
                <c:pt idx="10230">
                  <c:v>4.4987198181616773E-13</c:v>
                </c:pt>
                <c:pt idx="10231">
                  <c:v>4.4937469874779786E-13</c:v>
                </c:pt>
                <c:pt idx="10232">
                  <c:v>4.4888660541383902E-13</c:v>
                </c:pt>
                <c:pt idx="10233">
                  <c:v>4.4840761765968017E-13</c:v>
                </c:pt>
                <c:pt idx="10234">
                  <c:v>4.4793765199097791E-13</c:v>
                </c:pt>
                <c:pt idx="10235">
                  <c:v>4.4747662562837181E-13</c:v>
                </c:pt>
                <c:pt idx="10236">
                  <c:v>4.4702445655872623E-13</c:v>
                </c:pt>
                <c:pt idx="10237">
                  <c:v>4.4658106358304691E-13</c:v>
                </c:pt>
                <c:pt idx="10238">
                  <c:v>4.4614636636125026E-13</c:v>
                </c:pt>
                <c:pt idx="10239">
                  <c:v>4.4572028545393549E-13</c:v>
                </c:pt>
                <c:pt idx="10240">
                  <c:v>4.4530274236132708E-13</c:v>
                </c:pt>
                <c:pt idx="10241">
                  <c:v>4.4489365955950679E-13</c:v>
                </c:pt>
                <c:pt idx="10242">
                  <c:v>4.4449296053411066E-13</c:v>
                </c:pt>
                <c:pt idx="10243">
                  <c:v>4.4410056981159324E-13</c:v>
                </c:pt>
                <c:pt idx="10244">
                  <c:v>4.4371641298821579E-13</c:v>
                </c:pt>
                <c:pt idx="10245">
                  <c:v>4.4334041675685641E-13</c:v>
                </c:pt>
                <c:pt idx="10246">
                  <c:v>4.4297250893178661E-13</c:v>
                </c:pt>
                <c:pt idx="10247">
                  <c:v>4.4261261847150667E-13</c:v>
                </c:pt>
                <c:pt idx="10248">
                  <c:v>4.422606754997616E-13</c:v>
                </c:pt>
                <c:pt idx="10249">
                  <c:v>4.4191661132484071E-13</c:v>
                </c:pt>
                <c:pt idx="10250">
                  <c:v>4.4158035845724652E-13</c:v>
                </c:pt>
                <c:pt idx="10251">
                  <c:v>4.4125185062585162E-13</c:v>
                </c:pt>
                <c:pt idx="10252">
                  <c:v>4.4093102279261644E-13</c:v>
                </c:pt>
                <c:pt idx="10253">
                  <c:v>4.4061781116595759E-13</c:v>
                </c:pt>
                <c:pt idx="10254">
                  <c:v>4.4031215321285487E-13</c:v>
                </c:pt>
                <c:pt idx="10255">
                  <c:v>4.4001398766977634E-13</c:v>
                </c:pt>
                <c:pt idx="10256">
                  <c:v>4.3972325455249142E-13</c:v>
                </c:pt>
                <c:pt idx="10257">
                  <c:v>4.3943989516484138E-13</c:v>
                </c:pt>
                <c:pt idx="10258">
                  <c:v>4.3916385210655525E-13</c:v>
                </c:pt>
                <c:pt idx="10259">
                  <c:v>4.3889506928014705E-13</c:v>
                </c:pt>
                <c:pt idx="10260">
                  <c:v>4.3863349189698171E-13</c:v>
                </c:pt>
                <c:pt idx="10261">
                  <c:v>4.383790664825576E-13</c:v>
                </c:pt>
                <c:pt idx="10262">
                  <c:v>4.3813174088106341E-13</c:v>
                </c:pt>
                <c:pt idx="10263">
                  <c:v>4.3789146425926079E-13</c:v>
                </c:pt>
                <c:pt idx="10264">
                  <c:v>4.3765818710975653E-13</c:v>
                </c:pt>
                <c:pt idx="10265">
                  <c:v>4.3743186125368943E-13</c:v>
                </c:pt>
                <c:pt idx="10266">
                  <c:v>4.372124398429016E-13</c:v>
                </c:pt>
                <c:pt idx="10267">
                  <c:v>4.3699987736162805E-13</c:v>
                </c:pt>
                <c:pt idx="10268">
                  <c:v>4.3679412962773934E-13</c:v>
                </c:pt>
                <c:pt idx="10269">
                  <c:v>4.3659515379359267E-13</c:v>
                </c:pt>
                <c:pt idx="10270">
                  <c:v>4.3640290834651334E-13</c:v>
                </c:pt>
                <c:pt idx="10271">
                  <c:v>4.3621735310895002E-13</c:v>
                </c:pt>
                <c:pt idx="10272">
                  <c:v>4.3603844923834436E-13</c:v>
                </c:pt>
                <c:pt idx="10273">
                  <c:v>4.3586615922672307E-13</c:v>
                </c:pt>
                <c:pt idx="10274">
                  <c:v>4.3570044690007336E-13</c:v>
                </c:pt>
                <c:pt idx="10275">
                  <c:v>4.3554127741750997E-13</c:v>
                </c:pt>
                <c:pt idx="10276">
                  <c:v>4.3538861727026288E-13</c:v>
                </c:pt>
                <c:pt idx="10277">
                  <c:v>4.3524243428051518E-13</c:v>
                </c:pt>
                <c:pt idx="10278">
                  <c:v>4.3510269760012208E-13</c:v>
                </c:pt>
                <c:pt idx="10279">
                  <c:v>4.3496937770921488E-13</c:v>
                </c:pt>
                <c:pt idx="10280">
                  <c:v>4.3484244641472507E-13</c:v>
                </c:pt>
                <c:pt idx="10281">
                  <c:v>4.3472187684885576E-13</c:v>
                </c:pt>
                <c:pt idx="10282">
                  <c:v>4.3460764346749349E-13</c:v>
                </c:pt>
                <c:pt idx="10283">
                  <c:v>4.344997220486001E-13</c:v>
                </c:pt>
                <c:pt idx="10284">
                  <c:v>4.3439808969060444E-13</c:v>
                </c:pt>
                <c:pt idx="10285">
                  <c:v>4.343027248107806E-13</c:v>
                </c:pt>
                <c:pt idx="10286">
                  <c:v>4.3421360714365969E-13</c:v>
                </c:pt>
                <c:pt idx="10287">
                  <c:v>4.3413071773947453E-13</c:v>
                </c:pt>
                <c:pt idx="10288">
                  <c:v>4.3405403896263734E-13</c:v>
                </c:pt>
                <c:pt idx="10289">
                  <c:v>4.3398355449029322E-13</c:v>
                </c:pt>
                <c:pt idx="10290">
                  <c:v>4.3391924931092442E-13</c:v>
                </c:pt>
                <c:pt idx="10291">
                  <c:v>4.3386110972303712E-13</c:v>
                </c:pt>
                <c:pt idx="10292">
                  <c:v>4.3380912333393995E-13</c:v>
                </c:pt>
                <c:pt idx="10293">
                  <c:v>4.3376327905860619E-13</c:v>
                </c:pt>
                <c:pt idx="10294">
                  <c:v>4.3372356711864159E-13</c:v>
                </c:pt>
                <c:pt idx="10295">
                  <c:v>4.3368997904136373E-13</c:v>
                </c:pt>
                <c:pt idx="10296">
                  <c:v>4.3366250765897532E-13</c:v>
                </c:pt>
                <c:pt idx="10297">
                  <c:v>4.3364114710788811E-13</c:v>
                </c:pt>
                <c:pt idx="10298">
                  <c:v>4.3362589282812931E-13</c:v>
                </c:pt>
                <c:pt idx="10299">
                  <c:v>4.3361674156290246E-13</c:v>
                </c:pt>
                <c:pt idx="10300">
                  <c:v>4.3361369135825787E-13</c:v>
                </c:pt>
                <c:pt idx="10301">
                  <c:v>4.3361674156290246E-13</c:v>
                </c:pt>
                <c:pt idx="10302">
                  <c:v>4.3362589282812906E-13</c:v>
                </c:pt>
                <c:pt idx="10303">
                  <c:v>4.3364114710788761E-13</c:v>
                </c:pt>
                <c:pt idx="10304">
                  <c:v>4.3366250765897507E-13</c:v>
                </c:pt>
                <c:pt idx="10305">
                  <c:v>4.3368997904136292E-13</c:v>
                </c:pt>
                <c:pt idx="10306">
                  <c:v>4.3372356711864124E-13</c:v>
                </c:pt>
                <c:pt idx="10307">
                  <c:v>4.3376327905860548E-13</c:v>
                </c:pt>
                <c:pt idx="10308">
                  <c:v>4.3380912333393914E-13</c:v>
                </c:pt>
                <c:pt idx="10309">
                  <c:v>4.3386110972303606E-13</c:v>
                </c:pt>
                <c:pt idx="10310">
                  <c:v>4.3391924931092311E-13</c:v>
                </c:pt>
                <c:pt idx="10311">
                  <c:v>4.3398355449029186E-13</c:v>
                </c:pt>
                <c:pt idx="10312">
                  <c:v>4.3405403896263593E-13</c:v>
                </c:pt>
                <c:pt idx="10313">
                  <c:v>4.3413071773947302E-13</c:v>
                </c:pt>
                <c:pt idx="10314">
                  <c:v>4.3421360714365832E-13</c:v>
                </c:pt>
                <c:pt idx="10315">
                  <c:v>4.3430272481077884E-13</c:v>
                </c:pt>
                <c:pt idx="10316">
                  <c:v>4.3439808969060282E-13</c:v>
                </c:pt>
                <c:pt idx="10317">
                  <c:v>4.3449972204859823E-13</c:v>
                </c:pt>
                <c:pt idx="10318">
                  <c:v>4.3460764346749137E-13</c:v>
                </c:pt>
                <c:pt idx="10319">
                  <c:v>4.3472187684885369E-13</c:v>
                </c:pt>
                <c:pt idx="10320">
                  <c:v>4.3484244641472275E-13</c:v>
                </c:pt>
                <c:pt idx="10321">
                  <c:v>4.349693777092121E-13</c:v>
                </c:pt>
                <c:pt idx="10322">
                  <c:v>4.3510269760011951E-13</c:v>
                </c:pt>
                <c:pt idx="10323">
                  <c:v>4.3524243428051235E-13</c:v>
                </c:pt>
                <c:pt idx="10324">
                  <c:v>4.353886172702597E-13</c:v>
                </c:pt>
                <c:pt idx="10325">
                  <c:v>4.3554127741750734E-13</c:v>
                </c:pt>
                <c:pt idx="10326">
                  <c:v>4.3570044690006998E-13</c:v>
                </c:pt>
                <c:pt idx="10327">
                  <c:v>4.3586615922671964E-13</c:v>
                </c:pt>
                <c:pt idx="10328">
                  <c:v>4.3603844923834063E-13</c:v>
                </c:pt>
                <c:pt idx="10329">
                  <c:v>4.3621735310894684E-13</c:v>
                </c:pt>
                <c:pt idx="10330">
                  <c:v>4.3640290834650961E-13</c:v>
                </c:pt>
                <c:pt idx="10331">
                  <c:v>4.3659515379358863E-13</c:v>
                </c:pt>
                <c:pt idx="10332">
                  <c:v>4.3679412962773545E-13</c:v>
                </c:pt>
                <c:pt idx="10333">
                  <c:v>4.3699987736162436E-13</c:v>
                </c:pt>
                <c:pt idx="10334">
                  <c:v>4.3721243984289776E-13</c:v>
                </c:pt>
                <c:pt idx="10335">
                  <c:v>4.3743186125368489E-13</c:v>
                </c:pt>
                <c:pt idx="10336">
                  <c:v>4.3765818710975179E-13</c:v>
                </c:pt>
                <c:pt idx="10337">
                  <c:v>4.37891464259256E-13</c:v>
                </c:pt>
                <c:pt idx="10338">
                  <c:v>4.3813174088105861E-13</c:v>
                </c:pt>
                <c:pt idx="10339">
                  <c:v>4.3837906648255285E-13</c:v>
                </c:pt>
                <c:pt idx="10340">
                  <c:v>4.3863349189697625E-13</c:v>
                </c:pt>
                <c:pt idx="10341">
                  <c:v>4.388950692801418E-13</c:v>
                </c:pt>
                <c:pt idx="10342">
                  <c:v>4.3916385210655025E-13</c:v>
                </c:pt>
                <c:pt idx="10343">
                  <c:v>4.3943989516483633E-13</c:v>
                </c:pt>
                <c:pt idx="10344">
                  <c:v>4.3972325455248577E-13</c:v>
                </c:pt>
                <c:pt idx="10345">
                  <c:v>4.4001398766977043E-13</c:v>
                </c:pt>
                <c:pt idx="10346">
                  <c:v>4.4031215321284846E-13</c:v>
                </c:pt>
                <c:pt idx="10347">
                  <c:v>4.4061781116595194E-13</c:v>
                </c:pt>
                <c:pt idx="10348">
                  <c:v>4.4093102279261038E-13</c:v>
                </c:pt>
                <c:pt idx="10349">
                  <c:v>4.4125185062584495E-13</c:v>
                </c:pt>
                <c:pt idx="10350">
                  <c:v>4.4158035845723996E-13</c:v>
                </c:pt>
                <c:pt idx="10351">
                  <c:v>4.419166113248346E-13</c:v>
                </c:pt>
                <c:pt idx="10352">
                  <c:v>4.4226067549975523E-13</c:v>
                </c:pt>
                <c:pt idx="10353">
                  <c:v>4.426126184714995E-13</c:v>
                </c:pt>
                <c:pt idx="10354">
                  <c:v>4.4297250893177898E-13</c:v>
                </c:pt>
                <c:pt idx="10355">
                  <c:v>4.4334041675684853E-13</c:v>
                </c:pt>
                <c:pt idx="10356">
                  <c:v>4.4371641298820872E-13</c:v>
                </c:pt>
                <c:pt idx="10357">
                  <c:v>4.4410056981158622E-13</c:v>
                </c:pt>
                <c:pt idx="10358">
                  <c:v>4.4449296053410258E-13</c:v>
                </c:pt>
                <c:pt idx="10359">
                  <c:v>4.4489365955949877E-13</c:v>
                </c:pt>
                <c:pt idx="10360">
                  <c:v>4.4530274236131875E-13</c:v>
                </c:pt>
                <c:pt idx="10361">
                  <c:v>4.4572028545392777E-13</c:v>
                </c:pt>
                <c:pt idx="10362">
                  <c:v>4.4614636636124148E-13</c:v>
                </c:pt>
                <c:pt idx="10363">
                  <c:v>4.4658106358303823E-13</c:v>
                </c:pt>
                <c:pt idx="10364">
                  <c:v>4.4702445655871749E-13</c:v>
                </c:pt>
                <c:pt idx="10365">
                  <c:v>4.4747662562836363E-13</c:v>
                </c:pt>
                <c:pt idx="10366">
                  <c:v>4.4793765199096937E-13</c:v>
                </c:pt>
                <c:pt idx="10367">
                  <c:v>4.4840761765967058E-13</c:v>
                </c:pt>
                <c:pt idx="10368">
                  <c:v>4.4888660541382888E-13</c:v>
                </c:pt>
                <c:pt idx="10369">
                  <c:v>4.4937469874778812E-13</c:v>
                </c:pt>
                <c:pt idx="10370">
                  <c:v>4.4987198181615814E-13</c:v>
                </c:pt>
                <c:pt idx="10371">
                  <c:v>4.5037853937542031E-13</c:v>
                </c:pt>
                <c:pt idx="10372">
                  <c:v>4.5089445672168602E-13</c:v>
                </c:pt>
                <c:pt idx="10373">
                  <c:v>4.514198196244167E-13</c:v>
                </c:pt>
                <c:pt idx="10374">
                  <c:v>4.5195471425588634E-13</c:v>
                </c:pt>
                <c:pt idx="10375">
                  <c:v>4.5249922711620972E-13</c:v>
                </c:pt>
                <c:pt idx="10376">
                  <c:v>4.5305344495370687E-13</c:v>
                </c:pt>
                <c:pt idx="10377">
                  <c:v>4.5361745468037353E-13</c:v>
                </c:pt>
                <c:pt idx="10378">
                  <c:v>4.5419134328225206E-13</c:v>
                </c:pt>
                <c:pt idx="10379">
                  <c:v>4.5477519772444892E-13</c:v>
                </c:pt>
                <c:pt idx="10380">
                  <c:v>4.553691048505661E-13</c:v>
                </c:pt>
                <c:pt idx="10381">
                  <c:v>4.5597315127628862E-13</c:v>
                </c:pt>
                <c:pt idx="10382">
                  <c:v>4.5658742327687798E-13</c:v>
                </c:pt>
                <c:pt idx="10383">
                  <c:v>4.5721200666830406E-13</c:v>
                </c:pt>
                <c:pt idx="10384">
                  <c:v>4.5784698668172853E-13</c:v>
                </c:pt>
                <c:pt idx="10385">
                  <c:v>4.5849244783110093E-13</c:v>
                </c:pt>
                <c:pt idx="10386">
                  <c:v>4.591484737735298E-13</c:v>
                </c:pt>
                <c:pt idx="10387">
                  <c:v>4.5981514716217695E-13</c:v>
                </c:pt>
                <c:pt idx="10388">
                  <c:v>4.6049254949135708E-13</c:v>
                </c:pt>
                <c:pt idx="10389">
                  <c:v>4.6118076093354186E-13</c:v>
                </c:pt>
                <c:pt idx="10390">
                  <c:v>4.6187986016797436E-13</c:v>
                </c:pt>
                <c:pt idx="10391">
                  <c:v>4.625899242005459E-13</c:v>
                </c:pt>
                <c:pt idx="10392">
                  <c:v>4.6331102817466149E-13</c:v>
                </c:pt>
                <c:pt idx="10393">
                  <c:v>4.6404324517272416E-13</c:v>
                </c:pt>
                <c:pt idx="10394">
                  <c:v>4.6478664600796645E-13</c:v>
                </c:pt>
                <c:pt idx="10395">
                  <c:v>4.6554129900625841E-13</c:v>
                </c:pt>
                <c:pt idx="10396">
                  <c:v>4.6630726977758894E-13</c:v>
                </c:pt>
                <c:pt idx="10397">
                  <c:v>4.6708462097689381E-13</c:v>
                </c:pt>
                <c:pt idx="10398">
                  <c:v>4.6787341205389151E-13</c:v>
                </c:pt>
                <c:pt idx="10399">
                  <c:v>4.6867369899163702E-13</c:v>
                </c:pt>
                <c:pt idx="10400">
                  <c:v>4.6948553403343489E-13</c:v>
                </c:pt>
                <c:pt idx="10401">
                  <c:v>4.7030896539784497E-13</c:v>
                </c:pt>
                <c:pt idx="10402">
                  <c:v>4.7114403698143799E-13</c:v>
                </c:pt>
                <c:pt idx="10403">
                  <c:v>4.7199078804905612E-13</c:v>
                </c:pt>
                <c:pt idx="10404">
                  <c:v>4.7284925291125956E-13</c:v>
                </c:pt>
                <c:pt idx="10405">
                  <c:v>4.7371946058871349E-13</c:v>
                </c:pt>
                <c:pt idx="10406">
                  <c:v>4.7460143446327632E-13</c:v>
                </c:pt>
                <c:pt idx="10407">
                  <c:v>4.7549519191554816E-13</c:v>
                </c:pt>
                <c:pt idx="10408">
                  <c:v>4.7640074394870237E-13</c:v>
                </c:pt>
                <c:pt idx="10409">
                  <c:v>4.7731809479839432E-13</c:v>
                </c:pt>
                <c:pt idx="10410">
                  <c:v>4.7824724152863982E-13</c:v>
                </c:pt>
                <c:pt idx="10411">
                  <c:v>4.7918817361351722E-13</c:v>
                </c:pt>
                <c:pt idx="10412">
                  <c:v>4.8014087250467096E-13</c:v>
                </c:pt>
                <c:pt idx="10413">
                  <c:v>4.8110531118453562E-13</c:v>
                </c:pt>
                <c:pt idx="10414">
                  <c:v>4.82081453705347E-13</c:v>
                </c:pt>
                <c:pt idx="10415">
                  <c:v>4.8306925471399149E-13</c:v>
                </c:pt>
                <c:pt idx="10416">
                  <c:v>4.8406865896281799E-13</c:v>
                </c:pt>
                <c:pt idx="10417">
                  <c:v>4.8507960080664505E-13</c:v>
                </c:pt>
                <c:pt idx="10418">
                  <c:v>4.8610200368618526E-13</c:v>
                </c:pt>
                <c:pt idx="10419">
                  <c:v>4.8713577959824529E-13</c:v>
                </c:pt>
                <c:pt idx="10420">
                  <c:v>4.8818082855312183E-13</c:v>
                </c:pt>
                <c:pt idx="10421">
                  <c:v>4.892370380197212E-13</c:v>
                </c:pt>
                <c:pt idx="10422">
                  <c:v>4.9030428235896777E-13</c:v>
                </c:pt>
                <c:pt idx="10423">
                  <c:v>4.9138242224623755E-13</c:v>
                </c:pt>
                <c:pt idx="10424">
                  <c:v>4.9247130408363757E-13</c:v>
                </c:pt>
                <c:pt idx="10425">
                  <c:v>4.9357075940302925E-13</c:v>
                </c:pt>
                <c:pt idx="10426">
                  <c:v>4.9468060426090196E-13</c:v>
                </c:pt>
                <c:pt idx="10427">
                  <c:v>4.9580063862623733E-13</c:v>
                </c:pt>
                <c:pt idx="10428">
                  <c:v>4.9693064576272365E-13</c:v>
                </c:pt>
                <c:pt idx="10429">
                  <c:v>4.9807039160677184E-13</c:v>
                </c:pt>
                <c:pt idx="10430">
                  <c:v>4.9921962414298934E-13</c:v>
                </c:pt>
                <c:pt idx="10431">
                  <c:v>5.003780727788662E-13</c:v>
                </c:pt>
                <c:pt idx="10432">
                  <c:v>5.0154544772065083E-13</c:v>
                </c:pt>
                <c:pt idx="10433">
                  <c:v>5.0272143935255017E-13</c:v>
                </c:pt>
                <c:pt idx="10434">
                  <c:v>5.0390571762153508E-13</c:v>
                </c:pt>
                <c:pt idx="10435">
                  <c:v>5.0509793143029867E-13</c:v>
                </c:pt>
                <c:pt idx="10436">
                  <c:v>5.0629770804100018E-13</c:v>
                </c:pt>
                <c:pt idx="10437">
                  <c:v>5.0750465249271551E-13</c:v>
                </c:pt>
                <c:pt idx="10438">
                  <c:v>5.0871834703563584E-13</c:v>
                </c:pt>
                <c:pt idx="10439">
                  <c:v>5.0993835058534318E-13</c:v>
                </c:pt>
                <c:pt idx="10440">
                  <c:v>5.1116419820056967E-13</c:v>
                </c:pt>
                <c:pt idx="10441">
                  <c:v>5.1239540058816902E-13</c:v>
                </c:pt>
                <c:pt idx="10442">
                  <c:v>5.1363144363913622E-13</c:v>
                </c:pt>
                <c:pt idx="10443">
                  <c:v>5.1487178799972102E-13</c:v>
                </c:pt>
                <c:pt idx="10444">
                  <c:v>5.1611586868191559E-13</c:v>
                </c:pt>
                <c:pt idx="10445">
                  <c:v>5.1736309471766217E-13</c:v>
                </c:pt>
                <c:pt idx="10446">
                  <c:v>5.1861284886140566E-13</c:v>
                </c:pt>
                <c:pt idx="10447">
                  <c:v>5.1986448734565906E-13</c:v>
                </c:pt>
                <c:pt idx="10448">
                  <c:v>5.2111733969448228E-13</c:v>
                </c:pt>
                <c:pt idx="10449">
                  <c:v>5.2237070859975933E-13</c:v>
                </c:pt>
                <c:pt idx="10450">
                  <c:v>5.2362386986537304E-13</c:v>
                </c:pt>
                <c:pt idx="10451">
                  <c:v>5.2487607242433783E-13</c:v>
                </c:pt>
                <c:pt idx="10452">
                  <c:v>5.2612653843402113E-13</c:v>
                </c:pt>
                <c:pt idx="10453">
                  <c:v>5.2737446345460293E-13</c:v>
                </c:pt>
                <c:pt idx="10454">
                  <c:v>5.2861901671580501E-13</c:v>
                </c:pt>
                <c:pt idx="10455">
                  <c:v>5.298593414769259E-13</c:v>
                </c:pt>
                <c:pt idx="10456">
                  <c:v>5.3109455548502112E-13</c:v>
                </c:pt>
                <c:pt idx="10457">
                  <c:v>5.3232375153597195E-13</c:v>
                </c:pt>
                <c:pt idx="10458">
                  <c:v>5.3354599814285139E-13</c:v>
                </c:pt>
                <c:pt idx="10459">
                  <c:v>5.3476034031583865E-13</c:v>
                </c:pt>
                <c:pt idx="10460">
                  <c:v>5.3596580045752507E-13</c:v>
                </c:pt>
                <c:pt idx="10461">
                  <c:v>5.3716137937707134E-13</c:v>
                </c:pt>
                <c:pt idx="10462">
                  <c:v>5.3834605742627483E-13</c:v>
                </c:pt>
                <c:pt idx="10463">
                  <c:v>5.3951879576002124E-13</c:v>
                </c:pt>
                <c:pt idx="10464">
                  <c:v>5.4067853772308162E-13</c:v>
                </c:pt>
                <c:pt idx="10465">
                  <c:v>5.4182421036453522E-13</c:v>
                </c:pt>
                <c:pt idx="10466">
                  <c:v>5.4295472608047017E-13</c:v>
                </c:pt>
                <c:pt idx="10467">
                  <c:v>5.4406898438476728E-13</c:v>
                </c:pt>
                <c:pt idx="10468">
                  <c:v>5.4516587380702767E-13</c:v>
                </c:pt>
                <c:pt idx="10469">
                  <c:v>5.4624427391583374E-13</c:v>
                </c:pt>
                <c:pt idx="10470">
                  <c:v>5.4730305746458624E-13</c:v>
                </c:pt>
                <c:pt idx="10471">
                  <c:v>5.4834109265625457E-13</c:v>
                </c:pt>
                <c:pt idx="10472">
                  <c:v>5.4935724552232576E-13</c:v>
                </c:pt>
                <c:pt idx="10473">
                  <c:v>5.503503824102764E-13</c:v>
                </c:pt>
                <c:pt idx="10474">
                  <c:v>5.5131937257280617E-13</c:v>
                </c:pt>
                <c:pt idx="10475">
                  <c:v>5.5226309085105737E-13</c:v>
                </c:pt>
                <c:pt idx="10476">
                  <c:v>5.531804204429565E-13</c:v>
                </c:pt>
                <c:pt idx="10477">
                  <c:v>5.5407025574680552E-13</c:v>
                </c:pt>
                <c:pt idx="10478">
                  <c:v>5.5493150526923057E-13</c:v>
                </c:pt>
                <c:pt idx="10479">
                  <c:v>5.5576309458559481E-13</c:v>
                </c:pt>
                <c:pt idx="10480">
                  <c:v>5.5656396934011054E-13</c:v>
                </c:pt>
                <c:pt idx="10481">
                  <c:v>5.5733309827193214E-13</c:v>
                </c:pt>
                <c:pt idx="10482">
                  <c:v>5.5806947625282094E-13</c:v>
                </c:pt>
                <c:pt idx="10483">
                  <c:v>5.5877212732120922E-13</c:v>
                </c:pt>
                <c:pt idx="10484">
                  <c:v>5.5944010769690726E-13</c:v>
                </c:pt>
                <c:pt idx="10485">
                  <c:v>5.6007250876025818E-13</c:v>
                </c:pt>
                <c:pt idx="10486">
                  <c:v>5.6066845997911417E-13</c:v>
                </c:pt>
                <c:pt idx="10487">
                  <c:v>5.6122713176687366E-13</c:v>
                </c:pt>
                <c:pt idx="10488">
                  <c:v>5.617477382546756E-13</c:v>
                </c:pt>
                <c:pt idx="10489">
                  <c:v>5.6222953996097658E-13</c:v>
                </c:pt>
                <c:pt idx="10490">
                  <c:v>5.6267184634192412E-13</c:v>
                </c:pt>
                <c:pt idx="10491">
                  <c:v>5.6307401820638223E-13</c:v>
                </c:pt>
                <c:pt idx="10492">
                  <c:v>5.634354699799704E-13</c:v>
                </c:pt>
                <c:pt idx="10493">
                  <c:v>5.6375567180324242E-13</c:v>
                </c:pt>
                <c:pt idx="10494">
                  <c:v>5.6403415144994931E-13</c:v>
                </c:pt>
                <c:pt idx="10495">
                  <c:v>5.6427049605239116E-13</c:v>
                </c:pt>
                <c:pt idx="10496">
                  <c:v>5.6446435362201265E-13</c:v>
                </c:pt>
                <c:pt idx="10497">
                  <c:v>5.6461543435466941E-13</c:v>
                </c:pt>
                <c:pt idx="10498">
                  <c:v>5.6472351171144126E-13</c:v>
                </c:pt>
                <c:pt idx="10499">
                  <c:v>5.6478842326734203E-13</c:v>
                </c:pt>
                <c:pt idx="10500">
                  <c:v>5.648100713219166E-13</c:v>
                </c:pt>
                <c:pt idx="10501">
                  <c:v>5.6478842326734304E-13</c:v>
                </c:pt>
                <c:pt idx="10502">
                  <c:v>5.6472351171144287E-13</c:v>
                </c:pt>
                <c:pt idx="10503">
                  <c:v>5.6461543435467173E-13</c:v>
                </c:pt>
                <c:pt idx="10504">
                  <c:v>5.6446435362201629E-13</c:v>
                </c:pt>
                <c:pt idx="10505">
                  <c:v>5.642704960523954E-13</c:v>
                </c:pt>
                <c:pt idx="10506">
                  <c:v>5.6403415144995466E-13</c:v>
                </c:pt>
                <c:pt idx="10507">
                  <c:v>5.6375567180324858E-13</c:v>
                </c:pt>
                <c:pt idx="10508">
                  <c:v>5.6343546997997736E-13</c:v>
                </c:pt>
                <c:pt idx="10509">
                  <c:v>5.6307401820639031E-13</c:v>
                </c:pt>
                <c:pt idx="10510">
                  <c:v>5.626718463419326E-13</c:v>
                </c:pt>
                <c:pt idx="10511">
                  <c:v>5.6222953996098587E-13</c:v>
                </c:pt>
                <c:pt idx="10512">
                  <c:v>5.617477382546861E-13</c:v>
                </c:pt>
                <c:pt idx="10513">
                  <c:v>5.6122713176688437E-13</c:v>
                </c:pt>
                <c:pt idx="10514">
                  <c:v>5.6066845997912527E-13</c:v>
                </c:pt>
                <c:pt idx="10515">
                  <c:v>5.600725087602704E-13</c:v>
                </c:pt>
                <c:pt idx="10516">
                  <c:v>5.5944010769692029E-13</c:v>
                </c:pt>
                <c:pt idx="10517">
                  <c:v>5.5877212732122265E-13</c:v>
                </c:pt>
                <c:pt idx="10518">
                  <c:v>5.5806947625283679E-13</c:v>
                </c:pt>
                <c:pt idx="10519">
                  <c:v>5.5733309827194718E-13</c:v>
                </c:pt>
                <c:pt idx="10520">
                  <c:v>5.565639693401266E-13</c:v>
                </c:pt>
                <c:pt idx="10521">
                  <c:v>5.5576309458561147E-13</c:v>
                </c:pt>
                <c:pt idx="10522">
                  <c:v>5.5493150526924733E-13</c:v>
                </c:pt>
                <c:pt idx="10523">
                  <c:v>5.5407025574682299E-13</c:v>
                </c:pt>
                <c:pt idx="10524">
                  <c:v>5.5318042044297488E-13</c:v>
                </c:pt>
                <c:pt idx="10525">
                  <c:v>5.5226309085107555E-13</c:v>
                </c:pt>
                <c:pt idx="10526">
                  <c:v>5.5131937257282495E-13</c:v>
                </c:pt>
                <c:pt idx="10527">
                  <c:v>5.5035038241029599E-13</c:v>
                </c:pt>
                <c:pt idx="10528">
                  <c:v>5.4935724552234555E-13</c:v>
                </c:pt>
                <c:pt idx="10529">
                  <c:v>5.4834109265627507E-13</c:v>
                </c:pt>
                <c:pt idx="10530">
                  <c:v>5.4730305746460724E-13</c:v>
                </c:pt>
                <c:pt idx="10531">
                  <c:v>5.4624427391585465E-13</c:v>
                </c:pt>
                <c:pt idx="10532">
                  <c:v>5.4516587380704908E-13</c:v>
                </c:pt>
                <c:pt idx="10533">
                  <c:v>5.4406898438478919E-13</c:v>
                </c:pt>
                <c:pt idx="10534">
                  <c:v>5.4295472608049228E-13</c:v>
                </c:pt>
                <c:pt idx="10535">
                  <c:v>5.4182421036455774E-13</c:v>
                </c:pt>
                <c:pt idx="10536">
                  <c:v>5.4067853772310454E-13</c:v>
                </c:pt>
                <c:pt idx="10537">
                  <c:v>5.3951879576004477E-13</c:v>
                </c:pt>
                <c:pt idx="10538">
                  <c:v>5.3834605742629846E-13</c:v>
                </c:pt>
                <c:pt idx="10539">
                  <c:v>5.3716137937709527E-13</c:v>
                </c:pt>
                <c:pt idx="10540">
                  <c:v>5.35965800457549E-13</c:v>
                </c:pt>
                <c:pt idx="10541">
                  <c:v>5.3476034031586319E-13</c:v>
                </c:pt>
                <c:pt idx="10542">
                  <c:v>5.3354599814287552E-13</c:v>
                </c:pt>
                <c:pt idx="10543">
                  <c:v>5.3232375153599659E-13</c:v>
                </c:pt>
                <c:pt idx="10544">
                  <c:v>5.3109455548504576E-13</c:v>
                </c:pt>
                <c:pt idx="10545">
                  <c:v>5.2985934147695034E-13</c:v>
                </c:pt>
                <c:pt idx="10546">
                  <c:v>5.2861901671582945E-13</c:v>
                </c:pt>
                <c:pt idx="10547">
                  <c:v>5.2737446345462798E-13</c:v>
                </c:pt>
                <c:pt idx="10548">
                  <c:v>5.2612653843404617E-13</c:v>
                </c:pt>
                <c:pt idx="10549">
                  <c:v>5.2487607242436297E-13</c:v>
                </c:pt>
                <c:pt idx="10550">
                  <c:v>5.2362386986539828E-13</c:v>
                </c:pt>
                <c:pt idx="10551">
                  <c:v>5.2237070859978478E-13</c:v>
                </c:pt>
                <c:pt idx="10552">
                  <c:v>5.2111733969450692E-13</c:v>
                </c:pt>
                <c:pt idx="10553">
                  <c:v>5.19864487345684E-13</c:v>
                </c:pt>
                <c:pt idx="10554">
                  <c:v>5.186128488614307E-13</c:v>
                </c:pt>
                <c:pt idx="10555">
                  <c:v>5.1736309471768701E-13</c:v>
                </c:pt>
                <c:pt idx="10556">
                  <c:v>5.1611586868194033E-13</c:v>
                </c:pt>
                <c:pt idx="10557">
                  <c:v>5.1487178799974566E-13</c:v>
                </c:pt>
                <c:pt idx="10558">
                  <c:v>5.1363144363916126E-13</c:v>
                </c:pt>
                <c:pt idx="10559">
                  <c:v>5.1239540058819376E-13</c:v>
                </c:pt>
                <c:pt idx="10560">
                  <c:v>5.11164198200594E-13</c:v>
                </c:pt>
                <c:pt idx="10561">
                  <c:v>5.0993835058536781E-13</c:v>
                </c:pt>
                <c:pt idx="10562">
                  <c:v>5.0871834703566018E-13</c:v>
                </c:pt>
                <c:pt idx="10563">
                  <c:v>5.0750465249273954E-13</c:v>
                </c:pt>
                <c:pt idx="10564">
                  <c:v>5.0629770804102421E-13</c:v>
                </c:pt>
                <c:pt idx="10565">
                  <c:v>5.050979314303224E-13</c:v>
                </c:pt>
                <c:pt idx="10566">
                  <c:v>5.0390571762155881E-13</c:v>
                </c:pt>
                <c:pt idx="10567">
                  <c:v>5.027214393525741E-13</c:v>
                </c:pt>
                <c:pt idx="10568">
                  <c:v>5.0154544772067446E-13</c:v>
                </c:pt>
                <c:pt idx="10569">
                  <c:v>5.0037807277888943E-13</c:v>
                </c:pt>
                <c:pt idx="10570">
                  <c:v>4.9921962414301287E-13</c:v>
                </c:pt>
                <c:pt idx="10571">
                  <c:v>4.9807039160679497E-13</c:v>
                </c:pt>
                <c:pt idx="10572">
                  <c:v>4.9693064576274616E-13</c:v>
                </c:pt>
                <c:pt idx="10573">
                  <c:v>4.9580063862625955E-13</c:v>
                </c:pt>
                <c:pt idx="10574">
                  <c:v>4.9468060426092417E-13</c:v>
                </c:pt>
                <c:pt idx="10575">
                  <c:v>4.9357075940305166E-13</c:v>
                </c:pt>
                <c:pt idx="10576">
                  <c:v>4.9247130408365918E-13</c:v>
                </c:pt>
                <c:pt idx="10577">
                  <c:v>4.9138242224625895E-13</c:v>
                </c:pt>
                <c:pt idx="10578">
                  <c:v>4.9030428235898908E-13</c:v>
                </c:pt>
                <c:pt idx="10579">
                  <c:v>4.8923703801974241E-13</c:v>
                </c:pt>
                <c:pt idx="10580">
                  <c:v>4.8818082855314293E-13</c:v>
                </c:pt>
                <c:pt idx="10581">
                  <c:v>4.871357795982663E-13</c:v>
                </c:pt>
                <c:pt idx="10582">
                  <c:v>4.8610200368620586E-13</c:v>
                </c:pt>
                <c:pt idx="10583">
                  <c:v>4.8507960080666554E-13</c:v>
                </c:pt>
                <c:pt idx="10584">
                  <c:v>4.8406865896283788E-13</c:v>
                </c:pt>
                <c:pt idx="10585">
                  <c:v>4.8306925471401169E-13</c:v>
                </c:pt>
                <c:pt idx="10586">
                  <c:v>4.8208145370536689E-13</c:v>
                </c:pt>
                <c:pt idx="10587">
                  <c:v>4.8110531118455521E-13</c:v>
                </c:pt>
                <c:pt idx="10588">
                  <c:v>4.8014087250468984E-13</c:v>
                </c:pt>
                <c:pt idx="10589">
                  <c:v>4.7918817361353579E-13</c:v>
                </c:pt>
                <c:pt idx="10590">
                  <c:v>4.782472415286586E-13</c:v>
                </c:pt>
                <c:pt idx="10591">
                  <c:v>4.773180947984131E-13</c:v>
                </c:pt>
                <c:pt idx="10592">
                  <c:v>4.7640074394872024E-13</c:v>
                </c:pt>
                <c:pt idx="10593">
                  <c:v>4.7549519191556603E-13</c:v>
                </c:pt>
                <c:pt idx="10594">
                  <c:v>4.746014344632943E-13</c:v>
                </c:pt>
                <c:pt idx="10595">
                  <c:v>4.7371946058873055E-13</c:v>
                </c:pt>
                <c:pt idx="10596">
                  <c:v>4.7284925291127663E-13</c:v>
                </c:pt>
                <c:pt idx="10597">
                  <c:v>4.7199078804907328E-13</c:v>
                </c:pt>
                <c:pt idx="10598">
                  <c:v>4.7114403698145424E-13</c:v>
                </c:pt>
                <c:pt idx="10599">
                  <c:v>4.7030896539786122E-13</c:v>
                </c:pt>
                <c:pt idx="10600">
                  <c:v>4.6948553403345084E-13</c:v>
                </c:pt>
                <c:pt idx="10601">
                  <c:v>4.6867369899165328E-13</c:v>
                </c:pt>
                <c:pt idx="10602">
                  <c:v>4.6787341205390797E-13</c:v>
                </c:pt>
                <c:pt idx="10603">
                  <c:v>4.6708462097690956E-13</c:v>
                </c:pt>
                <c:pt idx="10604">
                  <c:v>4.6630726977760581E-13</c:v>
                </c:pt>
                <c:pt idx="10605">
                  <c:v>4.6554129900627386E-13</c:v>
                </c:pt>
                <c:pt idx="10606">
                  <c:v>4.647866460079813E-13</c:v>
                </c:pt>
                <c:pt idx="10607">
                  <c:v>4.640432451727388E-13</c:v>
                </c:pt>
                <c:pt idx="10608">
                  <c:v>4.6331102817467573E-13</c:v>
                </c:pt>
                <c:pt idx="10609">
                  <c:v>4.6258992420056004E-13</c:v>
                </c:pt>
                <c:pt idx="10610">
                  <c:v>4.6187986016798839E-13</c:v>
                </c:pt>
                <c:pt idx="10611">
                  <c:v>4.6118076093355579E-13</c:v>
                </c:pt>
                <c:pt idx="10612">
                  <c:v>4.6049254949137061E-13</c:v>
                </c:pt>
                <c:pt idx="10613">
                  <c:v>4.5981514716219139E-13</c:v>
                </c:pt>
                <c:pt idx="10614">
                  <c:v>4.5914847377354323E-13</c:v>
                </c:pt>
                <c:pt idx="10615">
                  <c:v>4.5849244783111436E-13</c:v>
                </c:pt>
                <c:pt idx="10616">
                  <c:v>4.5784698668174146E-13</c:v>
                </c:pt>
                <c:pt idx="10617">
                  <c:v>4.5721200666831658E-13</c:v>
                </c:pt>
                <c:pt idx="10618">
                  <c:v>4.565874232768903E-13</c:v>
                </c:pt>
                <c:pt idx="10619">
                  <c:v>4.5597315127630063E-13</c:v>
                </c:pt>
                <c:pt idx="10620">
                  <c:v>4.5536910485057792E-13</c:v>
                </c:pt>
                <c:pt idx="10621">
                  <c:v>4.5477519772446103E-13</c:v>
                </c:pt>
                <c:pt idx="10622">
                  <c:v>4.5419134328226488E-13</c:v>
                </c:pt>
                <c:pt idx="10623">
                  <c:v>4.5361745468038479E-13</c:v>
                </c:pt>
                <c:pt idx="10624">
                  <c:v>4.5305344495371818E-13</c:v>
                </c:pt>
                <c:pt idx="10625">
                  <c:v>4.5249922711622073E-13</c:v>
                </c:pt>
                <c:pt idx="10626">
                  <c:v>4.5195471425589714E-13</c:v>
                </c:pt>
                <c:pt idx="10627">
                  <c:v>4.5141981962442715E-13</c:v>
                </c:pt>
                <c:pt idx="10628">
                  <c:v>4.5089445672169627E-13</c:v>
                </c:pt>
                <c:pt idx="10629">
                  <c:v>4.5037853937543025E-13</c:v>
                </c:pt>
                <c:pt idx="10630">
                  <c:v>4.4987198181616834E-13</c:v>
                </c:pt>
                <c:pt idx="10631">
                  <c:v>4.4937469874779862E-13</c:v>
                </c:pt>
                <c:pt idx="10632">
                  <c:v>4.4888660541383882E-13</c:v>
                </c:pt>
                <c:pt idx="10633">
                  <c:v>4.4840761765968007E-13</c:v>
                </c:pt>
                <c:pt idx="10634">
                  <c:v>4.4793765199097846E-13</c:v>
                </c:pt>
                <c:pt idx="10635">
                  <c:v>4.4747662562837237E-13</c:v>
                </c:pt>
                <c:pt idx="10636">
                  <c:v>4.4702445655872623E-13</c:v>
                </c:pt>
                <c:pt idx="10637">
                  <c:v>4.4658106358304666E-13</c:v>
                </c:pt>
                <c:pt idx="10638">
                  <c:v>4.4614636636125006E-13</c:v>
                </c:pt>
                <c:pt idx="10639">
                  <c:v>4.4572028545393595E-13</c:v>
                </c:pt>
                <c:pt idx="10640">
                  <c:v>4.4530274236132763E-13</c:v>
                </c:pt>
                <c:pt idx="10641">
                  <c:v>4.4489365955950644E-13</c:v>
                </c:pt>
                <c:pt idx="10642">
                  <c:v>4.4449296053411066E-13</c:v>
                </c:pt>
                <c:pt idx="10643">
                  <c:v>4.4410056981159385E-13</c:v>
                </c:pt>
                <c:pt idx="10644">
                  <c:v>4.437164129882165E-13</c:v>
                </c:pt>
                <c:pt idx="10645">
                  <c:v>4.4334041675685616E-13</c:v>
                </c:pt>
                <c:pt idx="10646">
                  <c:v>4.429725089317865E-13</c:v>
                </c:pt>
                <c:pt idx="10647">
                  <c:v>4.4261261847150627E-13</c:v>
                </c:pt>
                <c:pt idx="10648">
                  <c:v>4.4226067549976215E-13</c:v>
                </c:pt>
                <c:pt idx="10649">
                  <c:v>4.4191661132484107E-13</c:v>
                </c:pt>
                <c:pt idx="10650">
                  <c:v>4.4158035845724632E-13</c:v>
                </c:pt>
                <c:pt idx="10651">
                  <c:v>4.4125185062585142E-13</c:v>
                </c:pt>
                <c:pt idx="10652">
                  <c:v>4.4093102279261689E-13</c:v>
                </c:pt>
                <c:pt idx="10653">
                  <c:v>4.4061781116595805E-13</c:v>
                </c:pt>
                <c:pt idx="10654">
                  <c:v>4.4031215321285477E-13</c:v>
                </c:pt>
                <c:pt idx="10655">
                  <c:v>4.4001398766977624E-13</c:v>
                </c:pt>
                <c:pt idx="10656">
                  <c:v>4.3972325455249117E-13</c:v>
                </c:pt>
                <c:pt idx="10657">
                  <c:v>4.3943989516484173E-13</c:v>
                </c:pt>
                <c:pt idx="10658">
                  <c:v>4.391638521065558E-13</c:v>
                </c:pt>
                <c:pt idx="10659">
                  <c:v>4.3889506928014695E-13</c:v>
                </c:pt>
                <c:pt idx="10660">
                  <c:v>4.386334918969816E-13</c:v>
                </c:pt>
                <c:pt idx="10661">
                  <c:v>4.3837906648255795E-13</c:v>
                </c:pt>
                <c:pt idx="10662">
                  <c:v>4.3813174088106351E-13</c:v>
                </c:pt>
                <c:pt idx="10663">
                  <c:v>4.3789146425926069E-13</c:v>
                </c:pt>
                <c:pt idx="10664">
                  <c:v>4.3765818710975653E-13</c:v>
                </c:pt>
                <c:pt idx="10665">
                  <c:v>4.3743186125368933E-13</c:v>
                </c:pt>
                <c:pt idx="10666">
                  <c:v>4.3721243984290205E-13</c:v>
                </c:pt>
                <c:pt idx="10667">
                  <c:v>4.3699987736162835E-13</c:v>
                </c:pt>
                <c:pt idx="10668">
                  <c:v>4.3679412962773934E-13</c:v>
                </c:pt>
                <c:pt idx="10669">
                  <c:v>4.3659515379359247E-13</c:v>
                </c:pt>
                <c:pt idx="10670">
                  <c:v>4.3640290834651355E-13</c:v>
                </c:pt>
                <c:pt idx="10671">
                  <c:v>4.3621735310895022E-13</c:v>
                </c:pt>
                <c:pt idx="10672">
                  <c:v>4.3603844923834436E-13</c:v>
                </c:pt>
                <c:pt idx="10673">
                  <c:v>4.3586615922672302E-13</c:v>
                </c:pt>
                <c:pt idx="10674">
                  <c:v>4.3570044690007336E-13</c:v>
                </c:pt>
                <c:pt idx="10675">
                  <c:v>4.3554127741751017E-13</c:v>
                </c:pt>
                <c:pt idx="10676">
                  <c:v>4.3538861727026313E-13</c:v>
                </c:pt>
                <c:pt idx="10677">
                  <c:v>4.3524243428051528E-13</c:v>
                </c:pt>
                <c:pt idx="10678">
                  <c:v>4.3510269760012208E-13</c:v>
                </c:pt>
                <c:pt idx="10679">
                  <c:v>4.3496937770921498E-13</c:v>
                </c:pt>
                <c:pt idx="10680">
                  <c:v>4.3484244641472523E-13</c:v>
                </c:pt>
                <c:pt idx="10681">
                  <c:v>4.3472187684885576E-13</c:v>
                </c:pt>
                <c:pt idx="10682">
                  <c:v>4.3460764346749349E-13</c:v>
                </c:pt>
                <c:pt idx="10683">
                  <c:v>4.3449972204860025E-13</c:v>
                </c:pt>
                <c:pt idx="10684">
                  <c:v>4.3439808969060459E-13</c:v>
                </c:pt>
                <c:pt idx="10685">
                  <c:v>4.3430272481078106E-13</c:v>
                </c:pt>
                <c:pt idx="10686">
                  <c:v>4.3421360714365969E-13</c:v>
                </c:pt>
                <c:pt idx="10687">
                  <c:v>4.3413071773947443E-13</c:v>
                </c:pt>
                <c:pt idx="10688">
                  <c:v>4.3405403896263749E-13</c:v>
                </c:pt>
                <c:pt idx="10689">
                  <c:v>4.3398355449029347E-13</c:v>
                </c:pt>
                <c:pt idx="10690">
                  <c:v>4.3391924931092442E-13</c:v>
                </c:pt>
                <c:pt idx="10691">
                  <c:v>4.3386110972303727E-13</c:v>
                </c:pt>
                <c:pt idx="10692">
                  <c:v>4.3380912333393985E-13</c:v>
                </c:pt>
                <c:pt idx="10693">
                  <c:v>4.3376327905860619E-13</c:v>
                </c:pt>
                <c:pt idx="10694">
                  <c:v>4.3372356711864194E-13</c:v>
                </c:pt>
                <c:pt idx="10695">
                  <c:v>4.3368997904136343E-13</c:v>
                </c:pt>
                <c:pt idx="10696">
                  <c:v>4.3366250765897553E-13</c:v>
                </c:pt>
                <c:pt idx="10697">
                  <c:v>4.3364114710788796E-13</c:v>
                </c:pt>
                <c:pt idx="10698">
                  <c:v>4.3362589282812942E-13</c:v>
                </c:pt>
                <c:pt idx="10699">
                  <c:v>4.3361674156290246E-13</c:v>
                </c:pt>
                <c:pt idx="10700">
                  <c:v>4.3361369135825787E-13</c:v>
                </c:pt>
                <c:pt idx="10701">
                  <c:v>4.3361674156290246E-13</c:v>
                </c:pt>
                <c:pt idx="10702">
                  <c:v>4.3362589282812921E-13</c:v>
                </c:pt>
                <c:pt idx="10703">
                  <c:v>4.3364114710788761E-13</c:v>
                </c:pt>
                <c:pt idx="10704">
                  <c:v>4.3366250765897507E-13</c:v>
                </c:pt>
                <c:pt idx="10705">
                  <c:v>4.3368997904136292E-13</c:v>
                </c:pt>
                <c:pt idx="10706">
                  <c:v>4.3372356711864113E-13</c:v>
                </c:pt>
                <c:pt idx="10707">
                  <c:v>4.3376327905860543E-13</c:v>
                </c:pt>
                <c:pt idx="10708">
                  <c:v>4.3380912333393914E-13</c:v>
                </c:pt>
                <c:pt idx="10709">
                  <c:v>4.3386110972303596E-13</c:v>
                </c:pt>
                <c:pt idx="10710">
                  <c:v>4.3391924931092311E-13</c:v>
                </c:pt>
                <c:pt idx="10711">
                  <c:v>4.3398355449029176E-13</c:v>
                </c:pt>
                <c:pt idx="10712">
                  <c:v>4.3405403896263583E-13</c:v>
                </c:pt>
                <c:pt idx="10713">
                  <c:v>4.3413071773947302E-13</c:v>
                </c:pt>
                <c:pt idx="10714">
                  <c:v>4.3421360714365822E-13</c:v>
                </c:pt>
                <c:pt idx="10715">
                  <c:v>4.3430272481077873E-13</c:v>
                </c:pt>
                <c:pt idx="10716">
                  <c:v>4.3439808969060272E-13</c:v>
                </c:pt>
                <c:pt idx="10717">
                  <c:v>4.3449972204859813E-13</c:v>
                </c:pt>
                <c:pt idx="10718">
                  <c:v>4.3460764346749127E-13</c:v>
                </c:pt>
                <c:pt idx="10719">
                  <c:v>4.3472187684885354E-13</c:v>
                </c:pt>
                <c:pt idx="10720">
                  <c:v>4.3484244641472255E-13</c:v>
                </c:pt>
                <c:pt idx="10721">
                  <c:v>4.3496937770921205E-13</c:v>
                </c:pt>
                <c:pt idx="10722">
                  <c:v>4.3510269760011976E-13</c:v>
                </c:pt>
                <c:pt idx="10723">
                  <c:v>4.3524243428051255E-13</c:v>
                </c:pt>
                <c:pt idx="10724">
                  <c:v>4.353886172702595E-13</c:v>
                </c:pt>
                <c:pt idx="10725">
                  <c:v>4.3554127741750704E-13</c:v>
                </c:pt>
                <c:pt idx="10726">
                  <c:v>4.3570044690006983E-13</c:v>
                </c:pt>
                <c:pt idx="10727">
                  <c:v>4.3586615922671974E-13</c:v>
                </c:pt>
                <c:pt idx="10728">
                  <c:v>4.3603844923834063E-13</c:v>
                </c:pt>
                <c:pt idx="10729">
                  <c:v>4.3621735310894639E-13</c:v>
                </c:pt>
                <c:pt idx="10730">
                  <c:v>4.3640290834650926E-13</c:v>
                </c:pt>
                <c:pt idx="10731">
                  <c:v>4.3659515379358873E-13</c:v>
                </c:pt>
                <c:pt idx="10732">
                  <c:v>4.3679412962773545E-13</c:v>
                </c:pt>
                <c:pt idx="10733">
                  <c:v>4.3699987736162416E-13</c:v>
                </c:pt>
                <c:pt idx="10734">
                  <c:v>4.3721243984289761E-13</c:v>
                </c:pt>
                <c:pt idx="10735">
                  <c:v>4.3743186125368474E-13</c:v>
                </c:pt>
                <c:pt idx="10736">
                  <c:v>4.3765818710975179E-13</c:v>
                </c:pt>
                <c:pt idx="10737">
                  <c:v>4.3789146425925625E-13</c:v>
                </c:pt>
                <c:pt idx="10738">
                  <c:v>4.3813174088105831E-13</c:v>
                </c:pt>
                <c:pt idx="10739">
                  <c:v>4.3837906648255235E-13</c:v>
                </c:pt>
                <c:pt idx="10740">
                  <c:v>4.3863349189697661E-13</c:v>
                </c:pt>
                <c:pt idx="10741">
                  <c:v>4.388950692801418E-13</c:v>
                </c:pt>
                <c:pt idx="10742">
                  <c:v>4.3916385210654975E-13</c:v>
                </c:pt>
                <c:pt idx="10743">
                  <c:v>4.3943989516483577E-13</c:v>
                </c:pt>
                <c:pt idx="10744">
                  <c:v>4.3972325455248541E-13</c:v>
                </c:pt>
                <c:pt idx="10745">
                  <c:v>4.4001398766977053E-13</c:v>
                </c:pt>
                <c:pt idx="10746">
                  <c:v>4.4031215321284881E-13</c:v>
                </c:pt>
                <c:pt idx="10747">
                  <c:v>4.4061781116595138E-13</c:v>
                </c:pt>
                <c:pt idx="10748">
                  <c:v>4.4093102279260993E-13</c:v>
                </c:pt>
                <c:pt idx="10749">
                  <c:v>4.412518506258451E-13</c:v>
                </c:pt>
                <c:pt idx="10750">
                  <c:v>4.4158035845724011E-13</c:v>
                </c:pt>
                <c:pt idx="10751">
                  <c:v>4.41916611324834E-13</c:v>
                </c:pt>
                <c:pt idx="10752">
                  <c:v>4.4226067549975458E-13</c:v>
                </c:pt>
                <c:pt idx="10753">
                  <c:v>4.4261261847149905E-13</c:v>
                </c:pt>
                <c:pt idx="10754">
                  <c:v>4.4297250893177934E-13</c:v>
                </c:pt>
                <c:pt idx="10755">
                  <c:v>4.4334041675684869E-13</c:v>
                </c:pt>
                <c:pt idx="10756">
                  <c:v>4.4371641298820842E-13</c:v>
                </c:pt>
                <c:pt idx="10757">
                  <c:v>4.4410056981158562E-13</c:v>
                </c:pt>
                <c:pt idx="10758">
                  <c:v>4.4449296053410269E-13</c:v>
                </c:pt>
                <c:pt idx="10759">
                  <c:v>4.4489365955949887E-13</c:v>
                </c:pt>
                <c:pt idx="10760">
                  <c:v>4.45302742361319E-13</c:v>
                </c:pt>
                <c:pt idx="10761">
                  <c:v>4.4572028545392706E-13</c:v>
                </c:pt>
                <c:pt idx="10762">
                  <c:v>4.4614636636124092E-13</c:v>
                </c:pt>
                <c:pt idx="10763">
                  <c:v>4.4658106358303838E-13</c:v>
                </c:pt>
                <c:pt idx="10764">
                  <c:v>4.4702445655871769E-13</c:v>
                </c:pt>
                <c:pt idx="10765">
                  <c:v>4.4747662562836267E-13</c:v>
                </c:pt>
                <c:pt idx="10766">
                  <c:v>4.4793765199096887E-13</c:v>
                </c:pt>
                <c:pt idx="10767">
                  <c:v>4.4840761765967083E-13</c:v>
                </c:pt>
                <c:pt idx="10768">
                  <c:v>4.4888660541382908E-13</c:v>
                </c:pt>
                <c:pt idx="10769">
                  <c:v>4.4937469874778837E-13</c:v>
                </c:pt>
                <c:pt idx="10770">
                  <c:v>4.4987198181615748E-13</c:v>
                </c:pt>
                <c:pt idx="10771">
                  <c:v>4.503785393754194E-13</c:v>
                </c:pt>
                <c:pt idx="10772">
                  <c:v>4.5089445672168637E-13</c:v>
                </c:pt>
                <c:pt idx="10773">
                  <c:v>4.514198196244171E-13</c:v>
                </c:pt>
                <c:pt idx="10774">
                  <c:v>4.5195471425588563E-13</c:v>
                </c:pt>
                <c:pt idx="10775">
                  <c:v>4.5249922711620907E-13</c:v>
                </c:pt>
                <c:pt idx="10776">
                  <c:v>4.5305344495370732E-13</c:v>
                </c:pt>
                <c:pt idx="10777">
                  <c:v>4.5361745468037378E-13</c:v>
                </c:pt>
                <c:pt idx="10778">
                  <c:v>4.5419134328225226E-13</c:v>
                </c:pt>
                <c:pt idx="10779">
                  <c:v>4.5477519772444821E-13</c:v>
                </c:pt>
                <c:pt idx="10780">
                  <c:v>4.553691048505654E-13</c:v>
                </c:pt>
                <c:pt idx="10781">
                  <c:v>4.5597315127628892E-13</c:v>
                </c:pt>
                <c:pt idx="10782">
                  <c:v>4.5658742327687838E-13</c:v>
                </c:pt>
                <c:pt idx="10783">
                  <c:v>4.5721200666830285E-13</c:v>
                </c:pt>
                <c:pt idx="10784">
                  <c:v>4.5784698668172783E-13</c:v>
                </c:pt>
                <c:pt idx="10785">
                  <c:v>4.5849244783110123E-13</c:v>
                </c:pt>
                <c:pt idx="10786">
                  <c:v>4.591484737735302E-13</c:v>
                </c:pt>
                <c:pt idx="10787">
                  <c:v>4.5981514716217756E-13</c:v>
                </c:pt>
                <c:pt idx="10788">
                  <c:v>4.6049254949135607E-13</c:v>
                </c:pt>
                <c:pt idx="10789">
                  <c:v>4.6118076093354065E-13</c:v>
                </c:pt>
                <c:pt idx="10790">
                  <c:v>4.6187986016797466E-13</c:v>
                </c:pt>
                <c:pt idx="10791">
                  <c:v>4.625899242005462E-13</c:v>
                </c:pt>
                <c:pt idx="10792">
                  <c:v>4.6331102817466038E-13</c:v>
                </c:pt>
                <c:pt idx="10793">
                  <c:v>4.6404324517272255E-13</c:v>
                </c:pt>
                <c:pt idx="10794">
                  <c:v>4.6478664600796696E-13</c:v>
                </c:pt>
                <c:pt idx="10795">
                  <c:v>4.6554129900625881E-13</c:v>
                </c:pt>
                <c:pt idx="10796">
                  <c:v>4.6630726977758925E-13</c:v>
                </c:pt>
                <c:pt idx="10797">
                  <c:v>4.670846209768928E-13</c:v>
                </c:pt>
                <c:pt idx="10798">
                  <c:v>4.6787341205389081E-13</c:v>
                </c:pt>
                <c:pt idx="10799">
                  <c:v>4.6867369899163733E-13</c:v>
                </c:pt>
                <c:pt idx="10800">
                  <c:v>4.6948553403343509E-13</c:v>
                </c:pt>
                <c:pt idx="10801">
                  <c:v>4.7030896539784355E-13</c:v>
                </c:pt>
                <c:pt idx="10802">
                  <c:v>4.7114403698143657E-13</c:v>
                </c:pt>
                <c:pt idx="10803">
                  <c:v>4.7199078804905652E-13</c:v>
                </c:pt>
                <c:pt idx="10804">
                  <c:v>4.7284925291125986E-13</c:v>
                </c:pt>
                <c:pt idx="10805">
                  <c:v>4.7371946058871389E-13</c:v>
                </c:pt>
                <c:pt idx="10806">
                  <c:v>4.7460143446327521E-13</c:v>
                </c:pt>
                <c:pt idx="10807">
                  <c:v>4.7549519191554675E-13</c:v>
                </c:pt>
                <c:pt idx="10808">
                  <c:v>4.7640074394870287E-13</c:v>
                </c:pt>
                <c:pt idx="10809">
                  <c:v>4.7731809479839472E-13</c:v>
                </c:pt>
                <c:pt idx="10810">
                  <c:v>4.7824724152863861E-13</c:v>
                </c:pt>
                <c:pt idx="10811">
                  <c:v>4.791881736135158E-13</c:v>
                </c:pt>
                <c:pt idx="10812">
                  <c:v>4.8014087250467136E-13</c:v>
                </c:pt>
                <c:pt idx="10813">
                  <c:v>4.8110531118453612E-13</c:v>
                </c:pt>
                <c:pt idx="10814">
                  <c:v>4.820814537053472E-13</c:v>
                </c:pt>
                <c:pt idx="10815">
                  <c:v>4.8306925471399028E-13</c:v>
                </c:pt>
                <c:pt idx="10816">
                  <c:v>4.8406865896281648E-13</c:v>
                </c:pt>
                <c:pt idx="10817">
                  <c:v>4.8507960080664555E-13</c:v>
                </c:pt>
                <c:pt idx="10818">
                  <c:v>4.8610200368618556E-13</c:v>
                </c:pt>
                <c:pt idx="10819">
                  <c:v>4.8713577959824408E-13</c:v>
                </c:pt>
                <c:pt idx="10820">
                  <c:v>4.8818082855312051E-13</c:v>
                </c:pt>
                <c:pt idx="10821">
                  <c:v>4.8923703801972171E-13</c:v>
                </c:pt>
                <c:pt idx="10822">
                  <c:v>4.9030428235896828E-13</c:v>
                </c:pt>
                <c:pt idx="10823">
                  <c:v>4.9138242224623805E-13</c:v>
                </c:pt>
                <c:pt idx="10824">
                  <c:v>4.9247130408363565E-13</c:v>
                </c:pt>
                <c:pt idx="10825">
                  <c:v>4.9357075940302803E-13</c:v>
                </c:pt>
                <c:pt idx="10826">
                  <c:v>4.9468060426090257E-13</c:v>
                </c:pt>
                <c:pt idx="10827">
                  <c:v>4.9580063862623774E-13</c:v>
                </c:pt>
                <c:pt idx="10828">
                  <c:v>4.9693064576272203E-13</c:v>
                </c:pt>
                <c:pt idx="10829">
                  <c:v>4.9807039160677053E-13</c:v>
                </c:pt>
                <c:pt idx="10830">
                  <c:v>4.9921962414298974E-13</c:v>
                </c:pt>
                <c:pt idx="10831">
                  <c:v>5.0037807277886691E-13</c:v>
                </c:pt>
                <c:pt idx="10832">
                  <c:v>5.0154544772065133E-13</c:v>
                </c:pt>
                <c:pt idx="10833">
                  <c:v>5.0272143935254876E-13</c:v>
                </c:pt>
                <c:pt idx="10834">
                  <c:v>5.0390571762153377E-13</c:v>
                </c:pt>
                <c:pt idx="10835">
                  <c:v>5.0509793143029897E-13</c:v>
                </c:pt>
                <c:pt idx="10836">
                  <c:v>5.0629770804100068E-13</c:v>
                </c:pt>
                <c:pt idx="10837">
                  <c:v>5.0750465249271409E-13</c:v>
                </c:pt>
                <c:pt idx="10838">
                  <c:v>5.0871834703563433E-13</c:v>
                </c:pt>
                <c:pt idx="10839">
                  <c:v>5.0993835058534368E-13</c:v>
                </c:pt>
                <c:pt idx="10840">
                  <c:v>5.1116419820057017E-13</c:v>
                </c:pt>
                <c:pt idx="10841">
                  <c:v>5.1239540058816943E-13</c:v>
                </c:pt>
                <c:pt idx="10842">
                  <c:v>5.1363144363913491E-13</c:v>
                </c:pt>
                <c:pt idx="10843">
                  <c:v>5.1487178799971951E-13</c:v>
                </c:pt>
                <c:pt idx="10844">
                  <c:v>5.1611586868191619E-13</c:v>
                </c:pt>
                <c:pt idx="10845">
                  <c:v>5.1736309471766268E-13</c:v>
                </c:pt>
                <c:pt idx="10846">
                  <c:v>5.1861284886140414E-13</c:v>
                </c:pt>
                <c:pt idx="10847">
                  <c:v>5.1986448734565724E-13</c:v>
                </c:pt>
                <c:pt idx="10848">
                  <c:v>5.2111733969448056E-13</c:v>
                </c:pt>
                <c:pt idx="10849">
                  <c:v>5.2237070859975974E-13</c:v>
                </c:pt>
                <c:pt idx="10850">
                  <c:v>5.2362386986537365E-13</c:v>
                </c:pt>
                <c:pt idx="10851">
                  <c:v>5.2487607242433611E-13</c:v>
                </c:pt>
                <c:pt idx="10852">
                  <c:v>5.2612653843401971E-13</c:v>
                </c:pt>
                <c:pt idx="10853">
                  <c:v>5.2737446345460344E-13</c:v>
                </c:pt>
                <c:pt idx="10854">
                  <c:v>5.2861901671580542E-13</c:v>
                </c:pt>
                <c:pt idx="10855">
                  <c:v>5.2985934147692429E-13</c:v>
                </c:pt>
                <c:pt idx="10856">
                  <c:v>5.3109455548501951E-13</c:v>
                </c:pt>
                <c:pt idx="10857">
                  <c:v>5.3232375153597044E-13</c:v>
                </c:pt>
                <c:pt idx="10858">
                  <c:v>5.3354599814285179E-13</c:v>
                </c:pt>
                <c:pt idx="10859">
                  <c:v>5.3476034031583936E-13</c:v>
                </c:pt>
                <c:pt idx="10860">
                  <c:v>5.3596580045752356E-13</c:v>
                </c:pt>
                <c:pt idx="10861">
                  <c:v>5.3716137937707003E-13</c:v>
                </c:pt>
                <c:pt idx="10862">
                  <c:v>5.3834605742627513E-13</c:v>
                </c:pt>
                <c:pt idx="10863">
                  <c:v>5.3951879576002144E-13</c:v>
                </c:pt>
                <c:pt idx="10864">
                  <c:v>5.4067853772307991E-13</c:v>
                </c:pt>
                <c:pt idx="10865">
                  <c:v>5.4182421036453381E-13</c:v>
                </c:pt>
                <c:pt idx="10866">
                  <c:v>5.4295472608046855E-13</c:v>
                </c:pt>
                <c:pt idx="10867">
                  <c:v>5.4406898438476778E-13</c:v>
                </c:pt>
                <c:pt idx="10868">
                  <c:v>5.4516587380702787E-13</c:v>
                </c:pt>
                <c:pt idx="10869">
                  <c:v>5.4624427391583203E-13</c:v>
                </c:pt>
                <c:pt idx="10870">
                  <c:v>5.4730305746458492E-13</c:v>
                </c:pt>
                <c:pt idx="10871">
                  <c:v>5.4834109265625517E-13</c:v>
                </c:pt>
                <c:pt idx="10872">
                  <c:v>5.4935724552232627E-13</c:v>
                </c:pt>
                <c:pt idx="10873">
                  <c:v>5.5035038241027519E-13</c:v>
                </c:pt>
                <c:pt idx="10874">
                  <c:v>5.5131937257280476E-13</c:v>
                </c:pt>
                <c:pt idx="10875">
                  <c:v>5.5226309085105596E-13</c:v>
                </c:pt>
                <c:pt idx="10876">
                  <c:v>5.5318042044295701E-13</c:v>
                </c:pt>
                <c:pt idx="10877">
                  <c:v>5.5407025574680572E-13</c:v>
                </c:pt>
                <c:pt idx="10878">
                  <c:v>5.5493150526922946E-13</c:v>
                </c:pt>
                <c:pt idx="10879">
                  <c:v>5.557630945855939E-13</c:v>
                </c:pt>
                <c:pt idx="10880">
                  <c:v>5.5656396934011105E-13</c:v>
                </c:pt>
                <c:pt idx="10881">
                  <c:v>5.5733309827193234E-13</c:v>
                </c:pt>
                <c:pt idx="10882">
                  <c:v>5.5806947625282124E-13</c:v>
                </c:pt>
                <c:pt idx="10883">
                  <c:v>5.5877212732120831E-13</c:v>
                </c:pt>
                <c:pt idx="10884">
                  <c:v>5.5944010769690625E-13</c:v>
                </c:pt>
                <c:pt idx="10885">
                  <c:v>5.6007250876025848E-13</c:v>
                </c:pt>
                <c:pt idx="10886">
                  <c:v>5.6066845997911437E-13</c:v>
                </c:pt>
                <c:pt idx="10887">
                  <c:v>5.6122713176687245E-13</c:v>
                </c:pt>
                <c:pt idx="10888">
                  <c:v>5.6174773825467499E-13</c:v>
                </c:pt>
                <c:pt idx="10889">
                  <c:v>5.6222953996097668E-13</c:v>
                </c:pt>
                <c:pt idx="10890">
                  <c:v>5.6267184634192432E-13</c:v>
                </c:pt>
                <c:pt idx="10891">
                  <c:v>5.6307401820638223E-13</c:v>
                </c:pt>
                <c:pt idx="10892">
                  <c:v>5.6343546997997009E-13</c:v>
                </c:pt>
                <c:pt idx="10893">
                  <c:v>5.6375567180324202E-13</c:v>
                </c:pt>
                <c:pt idx="10894">
                  <c:v>5.6403415144994931E-13</c:v>
                </c:pt>
                <c:pt idx="10895">
                  <c:v>5.6427049605239126E-13</c:v>
                </c:pt>
                <c:pt idx="10896">
                  <c:v>5.6446435362201265E-13</c:v>
                </c:pt>
                <c:pt idx="10897">
                  <c:v>5.6461543435466921E-13</c:v>
                </c:pt>
                <c:pt idx="10898">
                  <c:v>5.6472351171144136E-13</c:v>
                </c:pt>
                <c:pt idx="10899">
                  <c:v>5.6478842326734203E-13</c:v>
                </c:pt>
                <c:pt idx="10900">
                  <c:v>5.648100713219166E-13</c:v>
                </c:pt>
                <c:pt idx="10901">
                  <c:v>5.6478842326734314E-13</c:v>
                </c:pt>
                <c:pt idx="10902">
                  <c:v>5.6472351171144308E-13</c:v>
                </c:pt>
                <c:pt idx="10903">
                  <c:v>5.6461543435467173E-13</c:v>
                </c:pt>
                <c:pt idx="10904">
                  <c:v>5.6446435362201608E-13</c:v>
                </c:pt>
                <c:pt idx="10905">
                  <c:v>5.642704960523957E-13</c:v>
                </c:pt>
                <c:pt idx="10906">
                  <c:v>5.6403415144995517E-13</c:v>
                </c:pt>
                <c:pt idx="10907">
                  <c:v>5.6375567180324828E-13</c:v>
                </c:pt>
                <c:pt idx="10908">
                  <c:v>5.6343546997997726E-13</c:v>
                </c:pt>
                <c:pt idx="10909">
                  <c:v>5.6307401820639021E-13</c:v>
                </c:pt>
                <c:pt idx="10910">
                  <c:v>5.6267184634193331E-13</c:v>
                </c:pt>
                <c:pt idx="10911">
                  <c:v>5.6222953996098647E-13</c:v>
                </c:pt>
                <c:pt idx="10912">
                  <c:v>5.6174773825468569E-13</c:v>
                </c:pt>
                <c:pt idx="10913">
                  <c:v>5.6122713176688427E-13</c:v>
                </c:pt>
                <c:pt idx="10914">
                  <c:v>5.6066845997912598E-13</c:v>
                </c:pt>
                <c:pt idx="10915">
                  <c:v>5.6007250876027121E-13</c:v>
                </c:pt>
                <c:pt idx="10916">
                  <c:v>5.5944010769691999E-13</c:v>
                </c:pt>
                <c:pt idx="10917">
                  <c:v>5.5877212732122225E-13</c:v>
                </c:pt>
                <c:pt idx="10918">
                  <c:v>5.5806947625283659E-13</c:v>
                </c:pt>
                <c:pt idx="10919">
                  <c:v>5.5733309827194819E-13</c:v>
                </c:pt>
                <c:pt idx="10920">
                  <c:v>5.565639693401276E-13</c:v>
                </c:pt>
                <c:pt idx="10921">
                  <c:v>5.5576309458561127E-13</c:v>
                </c:pt>
                <c:pt idx="10922">
                  <c:v>5.5493150526924682E-13</c:v>
                </c:pt>
                <c:pt idx="10923">
                  <c:v>5.540702557468243E-13</c:v>
                </c:pt>
                <c:pt idx="10924">
                  <c:v>5.5318042044297589E-13</c:v>
                </c:pt>
                <c:pt idx="10925">
                  <c:v>5.5226309085107504E-13</c:v>
                </c:pt>
                <c:pt idx="10926">
                  <c:v>5.5131937257282455E-13</c:v>
                </c:pt>
                <c:pt idx="10927">
                  <c:v>5.5035038241029548E-13</c:v>
                </c:pt>
                <c:pt idx="10928">
                  <c:v>5.4935724552234717E-13</c:v>
                </c:pt>
                <c:pt idx="10929">
                  <c:v>5.4834109265627628E-13</c:v>
                </c:pt>
                <c:pt idx="10930">
                  <c:v>5.4730305746460653E-13</c:v>
                </c:pt>
                <c:pt idx="10931">
                  <c:v>5.4624427391585455E-13</c:v>
                </c:pt>
                <c:pt idx="10932">
                  <c:v>5.4516587380705039E-13</c:v>
                </c:pt>
                <c:pt idx="10933">
                  <c:v>5.440689843847905E-13</c:v>
                </c:pt>
                <c:pt idx="10934">
                  <c:v>5.4295472608049188E-13</c:v>
                </c:pt>
                <c:pt idx="10935">
                  <c:v>5.4182421036455723E-13</c:v>
                </c:pt>
                <c:pt idx="10936">
                  <c:v>5.4067853772310424E-13</c:v>
                </c:pt>
                <c:pt idx="10937">
                  <c:v>5.3951879576004628E-13</c:v>
                </c:pt>
                <c:pt idx="10938">
                  <c:v>5.3834605742629987E-13</c:v>
                </c:pt>
                <c:pt idx="10939">
                  <c:v>5.3716137937709476E-13</c:v>
                </c:pt>
                <c:pt idx="10940">
                  <c:v>5.359658004575484E-13</c:v>
                </c:pt>
                <c:pt idx="10941">
                  <c:v>5.347603403158648E-13</c:v>
                </c:pt>
                <c:pt idx="10942">
                  <c:v>5.3354599814287734E-13</c:v>
                </c:pt>
                <c:pt idx="10943">
                  <c:v>5.3232375153599598E-13</c:v>
                </c:pt>
                <c:pt idx="10944">
                  <c:v>5.3109455548504536E-13</c:v>
                </c:pt>
                <c:pt idx="10945">
                  <c:v>5.2985934147694983E-13</c:v>
                </c:pt>
                <c:pt idx="10946">
                  <c:v>5.2861901671583147E-13</c:v>
                </c:pt>
                <c:pt idx="10947">
                  <c:v>5.2737446345462939E-13</c:v>
                </c:pt>
                <c:pt idx="10948">
                  <c:v>5.2612653843404556E-13</c:v>
                </c:pt>
                <c:pt idx="10949">
                  <c:v>5.2487607242436237E-13</c:v>
                </c:pt>
                <c:pt idx="10950">
                  <c:v>5.236238698653998E-13</c:v>
                </c:pt>
                <c:pt idx="10951">
                  <c:v>5.2237070859978609E-13</c:v>
                </c:pt>
                <c:pt idx="10952">
                  <c:v>5.2111733969450641E-13</c:v>
                </c:pt>
                <c:pt idx="10953">
                  <c:v>5.1986448734568359E-13</c:v>
                </c:pt>
                <c:pt idx="10954">
                  <c:v>5.1861284886142999E-13</c:v>
                </c:pt>
                <c:pt idx="10955">
                  <c:v>5.1736309471768873E-13</c:v>
                </c:pt>
                <c:pt idx="10956">
                  <c:v>5.1611586868194174E-13</c:v>
                </c:pt>
                <c:pt idx="10957">
                  <c:v>5.1487178799974536E-13</c:v>
                </c:pt>
                <c:pt idx="10958">
                  <c:v>5.1363144363916045E-13</c:v>
                </c:pt>
                <c:pt idx="10959">
                  <c:v>5.1239540058819518E-13</c:v>
                </c:pt>
                <c:pt idx="10960">
                  <c:v>5.1116419820059562E-13</c:v>
                </c:pt>
                <c:pt idx="10961">
                  <c:v>5.0993835058536721E-13</c:v>
                </c:pt>
                <c:pt idx="10962">
                  <c:v>5.0871834703565977E-13</c:v>
                </c:pt>
                <c:pt idx="10963">
                  <c:v>5.0750465249273914E-13</c:v>
                </c:pt>
                <c:pt idx="10964">
                  <c:v>5.0629770804102572E-13</c:v>
                </c:pt>
                <c:pt idx="10965">
                  <c:v>5.0509793143032422E-13</c:v>
                </c:pt>
                <c:pt idx="10966">
                  <c:v>5.039057176215583E-13</c:v>
                </c:pt>
                <c:pt idx="10967">
                  <c:v>5.0272143935257339E-13</c:v>
                </c:pt>
                <c:pt idx="10968">
                  <c:v>5.0154544772067587E-13</c:v>
                </c:pt>
                <c:pt idx="10969">
                  <c:v>5.0037807277889074E-13</c:v>
                </c:pt>
                <c:pt idx="10970">
                  <c:v>4.9921962414301438E-13</c:v>
                </c:pt>
                <c:pt idx="10971">
                  <c:v>4.9807039160679446E-13</c:v>
                </c:pt>
                <c:pt idx="10972">
                  <c:v>4.9693064576274586E-13</c:v>
                </c:pt>
                <c:pt idx="10973">
                  <c:v>4.9580063862626147E-13</c:v>
                </c:pt>
                <c:pt idx="10974">
                  <c:v>4.9468060426092559E-13</c:v>
                </c:pt>
                <c:pt idx="10975">
                  <c:v>4.9357075940305085E-13</c:v>
                </c:pt>
                <c:pt idx="10976">
                  <c:v>4.9247130408365878E-13</c:v>
                </c:pt>
                <c:pt idx="10977">
                  <c:v>4.9138242224626057E-13</c:v>
                </c:pt>
                <c:pt idx="10978">
                  <c:v>4.9030428235899039E-13</c:v>
                </c:pt>
                <c:pt idx="10979">
                  <c:v>4.8923703801974382E-13</c:v>
                </c:pt>
                <c:pt idx="10980">
                  <c:v>4.8818082855314222E-13</c:v>
                </c:pt>
                <c:pt idx="10981">
                  <c:v>4.8713577959826589E-13</c:v>
                </c:pt>
                <c:pt idx="10982">
                  <c:v>4.8610200368620727E-13</c:v>
                </c:pt>
                <c:pt idx="10983">
                  <c:v>4.8507960080666736E-13</c:v>
                </c:pt>
                <c:pt idx="10984">
                  <c:v>4.8406865896283758E-13</c:v>
                </c:pt>
                <c:pt idx="10985">
                  <c:v>4.8306925471401128E-13</c:v>
                </c:pt>
                <c:pt idx="10986">
                  <c:v>4.82081453705368E-13</c:v>
                </c:pt>
                <c:pt idx="10987">
                  <c:v>4.8110531118455622E-13</c:v>
                </c:pt>
                <c:pt idx="10988">
                  <c:v>4.8014087250469125E-13</c:v>
                </c:pt>
                <c:pt idx="10989">
                  <c:v>4.7918817361353549E-13</c:v>
                </c:pt>
                <c:pt idx="10990">
                  <c:v>4.782472415286582E-13</c:v>
                </c:pt>
                <c:pt idx="10991">
                  <c:v>4.7731809479841431E-13</c:v>
                </c:pt>
                <c:pt idx="10992">
                  <c:v>4.7640074394872155E-13</c:v>
                </c:pt>
                <c:pt idx="10993">
                  <c:v>4.7549519191556583E-13</c:v>
                </c:pt>
                <c:pt idx="10994">
                  <c:v>4.7460143446329399E-13</c:v>
                </c:pt>
                <c:pt idx="10995">
                  <c:v>4.7371946058873217E-13</c:v>
                </c:pt>
                <c:pt idx="10996">
                  <c:v>4.7284925291127774E-13</c:v>
                </c:pt>
                <c:pt idx="10997">
                  <c:v>4.7199078804907439E-13</c:v>
                </c:pt>
                <c:pt idx="10998">
                  <c:v>4.7114403698145394E-13</c:v>
                </c:pt>
                <c:pt idx="10999">
                  <c:v>4.7030896539786092E-13</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numCache>
            </c:numRef>
          </c:yVal>
          <c:smooth val="1"/>
          <c:extLst xmlns:c16r2="http://schemas.microsoft.com/office/drawing/2015/06/chart">
            <c:ext xmlns:c16="http://schemas.microsoft.com/office/drawing/2014/chart" uri="{C3380CC4-5D6E-409C-BE32-E72D297353CC}">
              <c16:uniqueId val="{00000001-8876-4581-A453-EFD07710BF46}"/>
            </c:ext>
          </c:extLst>
        </c:ser>
        <c:axId val="94433280"/>
        <c:axId val="94434816"/>
      </c:scatterChart>
      <c:valAx>
        <c:axId val="94433280"/>
        <c:scaling>
          <c:orientation val="minMax"/>
          <c:max val="12000"/>
          <c:min val="0"/>
        </c:scaling>
        <c:axPos val="b"/>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434816"/>
        <c:crosses val="autoZero"/>
        <c:crossBetween val="midCat"/>
        <c:majorUnit val="4000"/>
      </c:valAx>
      <c:valAx>
        <c:axId val="94434816"/>
        <c:scaling>
          <c:orientation val="minMax"/>
          <c:max val="2.5"/>
          <c:min val="1"/>
        </c:scaling>
        <c:axPos val="l"/>
        <c:numFmt formatCode="General" sourceLinked="1"/>
        <c:majorTickMark val="in"/>
        <c:tickLblPos val="nextTo"/>
        <c:spPr>
          <a:noFill/>
          <a:ln w="31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433280"/>
        <c:crosses val="autoZero"/>
        <c:crossBetween val="midCat"/>
      </c:valAx>
      <c:spPr>
        <a:noFill/>
        <a:ln>
          <a:noFill/>
        </a:ln>
        <a:effectLst/>
      </c:spPr>
    </c:plotArea>
    <c:plotVisOnly val="1"/>
    <c:dispBlanksAs val="gap"/>
  </c:chart>
  <c:spPr>
    <a:solidFill>
      <a:schemeClr val="bg1"/>
    </a:solidFill>
    <a:ln w="3175" cap="flat" cmpd="sng" algn="ctr">
      <a:solidFill>
        <a:sysClr val="windowText" lastClr="000000"/>
      </a:solidFill>
      <a:round/>
    </a:ln>
    <a:effectLst/>
  </c:spPr>
  <c:txPr>
    <a:bodyPr rot="0"/>
    <a:lstStyle/>
    <a:p>
      <a:pPr>
        <a:defRPr/>
      </a:pPr>
      <a:endParaRPr lang="en-US"/>
    </a:p>
  </c:txPr>
  <c:externalData r:id="rId2"/>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0.04925</cdr:x>
      <cdr:y>0.03312</cdr:y>
    </cdr:from>
    <cdr:to>
      <cdr:x>0.118</cdr:x>
      <cdr:y>0.14423</cdr:y>
    </cdr:to>
    <cdr:sp macro="" textlink="">
      <cdr:nvSpPr>
        <cdr:cNvPr id="2" name="TextBox 1"/>
        <cdr:cNvSpPr txBox="1"/>
      </cdr:nvSpPr>
      <cdr:spPr>
        <a:xfrm xmlns:a="http://schemas.openxmlformats.org/drawingml/2006/main">
          <a:off x="259959" y="54260"/>
          <a:ext cx="362871" cy="182032"/>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I</a:t>
          </a:r>
        </a:p>
      </cdr:txBody>
    </cdr:sp>
  </cdr:relSizeAnchor>
  <cdr:relSizeAnchor xmlns:cdr="http://schemas.openxmlformats.org/drawingml/2006/chartDrawing">
    <cdr:from>
      <cdr:x>0.92813</cdr:x>
      <cdr:y>0.01563</cdr:y>
    </cdr:from>
    <cdr:to>
      <cdr:x>0.98646</cdr:x>
      <cdr:y>0.13715</cdr:y>
    </cdr:to>
    <cdr:sp macro="" textlink="">
      <cdr:nvSpPr>
        <cdr:cNvPr id="4" name="TextBox 3"/>
        <cdr:cNvSpPr txBox="1"/>
      </cdr:nvSpPr>
      <cdr:spPr>
        <a:xfrm xmlns:a="http://schemas.openxmlformats.org/drawingml/2006/main">
          <a:off x="4243388" y="42863"/>
          <a:ext cx="266700" cy="33337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a</a:t>
          </a:r>
        </a:p>
      </cdr:txBody>
    </cdr:sp>
  </cdr:relSizeAnchor>
  <cdr:relSizeAnchor xmlns:cdr="http://schemas.openxmlformats.org/drawingml/2006/chartDrawing">
    <cdr:from>
      <cdr:x>0.748</cdr:x>
      <cdr:y>0.92468</cdr:y>
    </cdr:from>
    <cdr:to>
      <cdr:x>0.87279</cdr:x>
      <cdr:y>1</cdr:y>
    </cdr:to>
    <cdr:sp macro="" textlink="">
      <cdr:nvSpPr>
        <cdr:cNvPr id="5" name="TextBox 4"/>
        <cdr:cNvSpPr txBox="1"/>
      </cdr:nvSpPr>
      <cdr:spPr>
        <a:xfrm xmlns:a="http://schemas.openxmlformats.org/drawingml/2006/main">
          <a:off x="2257110" y="1834243"/>
          <a:ext cx="376554" cy="14940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solidFill>
                <a:sysClr val="windowText" lastClr="000000"/>
              </a:solidFill>
              <a:latin typeface="Times New Roman" panose="02020603050405020304" pitchFamily="18" charset="0"/>
              <a:cs typeface="Times New Roman" panose="02020603050405020304" pitchFamily="18" charset="0"/>
            </a:rPr>
            <a:t>z</a:t>
          </a:r>
          <a:r>
            <a:rPr lang="en-US" sz="800">
              <a:solidFill>
                <a:sysClr val="windowText" lastClr="000000"/>
              </a:solidFill>
              <a:latin typeface="Times New Roman" panose="02020603050405020304" pitchFamily="18" charset="0"/>
              <a:cs typeface="Times New Roman" panose="02020603050405020304" pitchFamily="18" charset="0"/>
            </a:rPr>
            <a:t> (nm)</a:t>
          </a:r>
        </a:p>
      </cdr:txBody>
    </cdr:sp>
  </cdr:relSizeAnchor>
  <cdr:relSizeAnchor xmlns:cdr="http://schemas.openxmlformats.org/drawingml/2006/chartDrawing">
    <cdr:from>
      <cdr:x>0.10237</cdr:x>
      <cdr:y>0</cdr:y>
    </cdr:from>
    <cdr:to>
      <cdr:x>0.10462</cdr:x>
      <cdr:y>0.8807</cdr:y>
    </cdr:to>
    <cdr:cxnSp macro="">
      <cdr:nvCxnSpPr>
        <cdr:cNvPr id="6" name="Straight Connector 5"/>
        <cdr:cNvCxnSpPr/>
      </cdr:nvCxnSpPr>
      <cdr:spPr>
        <a:xfrm xmlns:a="http://schemas.openxmlformats.org/drawingml/2006/main" flipH="1" flipV="1">
          <a:off x="540328" y="0"/>
          <a:ext cx="11875" cy="1442852"/>
        </a:xfrm>
        <a:prstGeom xmlns:a="http://schemas.openxmlformats.org/drawingml/2006/main" prst="line">
          <a:avLst/>
        </a:prstGeom>
        <a:ln xmlns:a="http://schemas.openxmlformats.org/drawingml/2006/main" w="31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0.86509</cdr:x>
      <cdr:y>0</cdr:y>
    </cdr:from>
    <cdr:to>
      <cdr:x>0.86734</cdr:x>
      <cdr:y>0.8807</cdr:y>
    </cdr:to>
    <cdr:cxnSp macro="">
      <cdr:nvCxnSpPr>
        <cdr:cNvPr id="7" name="Straight Connector 6"/>
        <cdr:cNvCxnSpPr/>
      </cdr:nvCxnSpPr>
      <cdr:spPr>
        <a:xfrm xmlns:a="http://schemas.openxmlformats.org/drawingml/2006/main" flipH="1" flipV="1">
          <a:off x="4566062" y="0"/>
          <a:ext cx="11875" cy="1442852"/>
        </a:xfrm>
        <a:prstGeom xmlns:a="http://schemas.openxmlformats.org/drawingml/2006/main" prst="line">
          <a:avLst/>
        </a:prstGeom>
        <a:ln xmlns:a="http://schemas.openxmlformats.org/drawingml/2006/main" w="31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0.23077</cdr:x>
      <cdr:y>0.15686</cdr:y>
    </cdr:from>
    <cdr:to>
      <cdr:x>0.56464</cdr:x>
      <cdr:y>0.33286</cdr:y>
    </cdr:to>
    <cdr:sp macro="" textlink="">
      <cdr:nvSpPr>
        <cdr:cNvPr id="8" name="Rectangle 7"/>
        <cdr:cNvSpPr/>
      </cdr:nvSpPr>
      <cdr:spPr>
        <a:xfrm xmlns:a="http://schemas.openxmlformats.org/drawingml/2006/main">
          <a:off x="1728192" y="576064"/>
          <a:ext cx="2500298"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342900" indent="-342900" algn="just"/>
          <a:r>
            <a:rPr lang="en-US" sz="1800" dirty="0" smtClean="0">
              <a:solidFill>
                <a:srgbClr val="0070C0"/>
              </a:solidFill>
              <a:latin typeface="Times New Roman" pitchFamily="18" charset="0"/>
              <a:cs typeface="Times New Roman" pitchFamily="18" charset="0"/>
            </a:rPr>
            <a:t>1.   </a:t>
          </a:r>
          <a:r>
            <a:rPr lang="en-US" sz="1800" i="1" dirty="0" smtClean="0">
              <a:solidFill>
                <a:srgbClr val="0070C0"/>
              </a:solidFill>
              <a:latin typeface="Times New Roman" pitchFamily="18" charset="0"/>
              <a:cs typeface="Times New Roman" pitchFamily="18" charset="0"/>
            </a:rPr>
            <a:t>s- </a:t>
          </a:r>
          <a:r>
            <a:rPr lang="en-US" sz="1800" dirty="0" smtClean="0">
              <a:solidFill>
                <a:srgbClr val="0070C0"/>
              </a:solidFill>
              <a:latin typeface="Times New Roman" pitchFamily="18" charset="0"/>
              <a:cs typeface="Times New Roman" pitchFamily="18" charset="0"/>
            </a:rPr>
            <a:t>polarization</a:t>
          </a:r>
        </a:p>
        <a:p xmlns:a="http://schemas.openxmlformats.org/drawingml/2006/main">
          <a:pPr algn="just"/>
          <a:r>
            <a:rPr lang="en-US" sz="1800" i="1" dirty="0" smtClean="0">
              <a:solidFill>
                <a:srgbClr val="FF0000"/>
              </a:solidFill>
              <a:latin typeface="Times New Roman" pitchFamily="18" charset="0"/>
              <a:cs typeface="Times New Roman" pitchFamily="18" charset="0"/>
            </a:rPr>
            <a:t>2.   p- </a:t>
          </a:r>
          <a:r>
            <a:rPr lang="en-US" sz="1800" dirty="0" smtClean="0">
              <a:solidFill>
                <a:srgbClr val="FF0000"/>
              </a:solidFill>
              <a:latin typeface="Times New Roman" pitchFamily="18" charset="0"/>
              <a:cs typeface="Times New Roman" pitchFamily="18" charset="0"/>
            </a:rPr>
            <a:t>polarization</a:t>
          </a:r>
          <a:endParaRPr lang="en-US" sz="1800" i="1" dirty="0" smtClean="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0.09615</cdr:x>
      <cdr:y>0.21569</cdr:y>
    </cdr:from>
    <cdr:to>
      <cdr:x>0.24038</cdr:x>
      <cdr:y>0.31373</cdr:y>
    </cdr:to>
    <cdr:cxnSp macro="">
      <cdr:nvCxnSpPr>
        <cdr:cNvPr id="9" name="Straight Arrow Connector 8"/>
        <cdr:cNvCxnSpPr/>
      </cdr:nvCxnSpPr>
      <cdr:spPr bwMode="auto">
        <a:xfrm xmlns:a="http://schemas.openxmlformats.org/drawingml/2006/main" flipV="1">
          <a:off x="720080" y="792088"/>
          <a:ext cx="1080120" cy="36004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0.056</cdr:x>
      <cdr:y>0.02579</cdr:y>
    </cdr:from>
    <cdr:to>
      <cdr:x>0.12475</cdr:x>
      <cdr:y>0.1369</cdr:y>
    </cdr:to>
    <cdr:sp macro="" textlink="">
      <cdr:nvSpPr>
        <cdr:cNvPr id="2" name="TextBox 1"/>
        <cdr:cNvSpPr txBox="1"/>
      </cdr:nvSpPr>
      <cdr:spPr>
        <a:xfrm xmlns:a="http://schemas.openxmlformats.org/drawingml/2006/main">
          <a:off x="295584" y="41797"/>
          <a:ext cx="362871" cy="18005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I</a:t>
          </a:r>
        </a:p>
      </cdr:txBody>
    </cdr:sp>
  </cdr:relSizeAnchor>
  <cdr:relSizeAnchor xmlns:cdr="http://schemas.openxmlformats.org/drawingml/2006/chartDrawing">
    <cdr:from>
      <cdr:x>0.92813</cdr:x>
      <cdr:y>0.01563</cdr:y>
    </cdr:from>
    <cdr:to>
      <cdr:x>0.98646</cdr:x>
      <cdr:y>0.13715</cdr:y>
    </cdr:to>
    <cdr:sp macro="" textlink="">
      <cdr:nvSpPr>
        <cdr:cNvPr id="4" name="TextBox 3"/>
        <cdr:cNvSpPr txBox="1"/>
      </cdr:nvSpPr>
      <cdr:spPr>
        <a:xfrm xmlns:a="http://schemas.openxmlformats.org/drawingml/2006/main">
          <a:off x="4243388" y="42863"/>
          <a:ext cx="266700" cy="33337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b</a:t>
          </a:r>
        </a:p>
      </cdr:txBody>
    </cdr:sp>
  </cdr:relSizeAnchor>
  <cdr:relSizeAnchor xmlns:cdr="http://schemas.openxmlformats.org/drawingml/2006/chartDrawing">
    <cdr:from>
      <cdr:x>0.748</cdr:x>
      <cdr:y>0.92468</cdr:y>
    </cdr:from>
    <cdr:to>
      <cdr:x>0.87279</cdr:x>
      <cdr:y>1</cdr:y>
    </cdr:to>
    <cdr:sp macro="" textlink="">
      <cdr:nvSpPr>
        <cdr:cNvPr id="5" name="TextBox 4"/>
        <cdr:cNvSpPr txBox="1"/>
      </cdr:nvSpPr>
      <cdr:spPr>
        <a:xfrm xmlns:a="http://schemas.openxmlformats.org/drawingml/2006/main">
          <a:off x="2257110" y="1834243"/>
          <a:ext cx="376554" cy="14940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solidFill>
                <a:sysClr val="windowText" lastClr="000000"/>
              </a:solidFill>
              <a:latin typeface="Times New Roman" panose="02020603050405020304" pitchFamily="18" charset="0"/>
              <a:cs typeface="Times New Roman" panose="02020603050405020304" pitchFamily="18" charset="0"/>
            </a:rPr>
            <a:t>z</a:t>
          </a:r>
          <a:r>
            <a:rPr lang="en-US" sz="800">
              <a:solidFill>
                <a:sysClr val="windowText" lastClr="000000"/>
              </a:solidFill>
              <a:latin typeface="Times New Roman" panose="02020603050405020304" pitchFamily="18" charset="0"/>
              <a:cs typeface="Times New Roman" panose="02020603050405020304" pitchFamily="18" charset="0"/>
            </a:rPr>
            <a:t> (nm)</a:t>
          </a:r>
        </a:p>
      </cdr:txBody>
    </cdr:sp>
  </cdr:relSizeAnchor>
  <cdr:relSizeAnchor xmlns:cdr="http://schemas.openxmlformats.org/drawingml/2006/chartDrawing">
    <cdr:from>
      <cdr:x>0.87394</cdr:x>
      <cdr:y>0</cdr:y>
    </cdr:from>
    <cdr:to>
      <cdr:x>0.88166</cdr:x>
      <cdr:y>0.88294</cdr:y>
    </cdr:to>
    <cdr:cxnSp macro="">
      <cdr:nvCxnSpPr>
        <cdr:cNvPr id="6" name="Straight Connector 5"/>
        <cdr:cNvCxnSpPr/>
      </cdr:nvCxnSpPr>
      <cdr:spPr>
        <a:xfrm xmlns:a="http://schemas.openxmlformats.org/drawingml/2006/main" flipH="1" flipV="1">
          <a:off x="4612741" y="-378"/>
          <a:ext cx="40740" cy="1430825"/>
        </a:xfrm>
        <a:prstGeom xmlns:a="http://schemas.openxmlformats.org/drawingml/2006/main" prst="line">
          <a:avLst/>
        </a:prstGeom>
        <a:ln xmlns:a="http://schemas.openxmlformats.org/drawingml/2006/main" w="31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0.11056</cdr:x>
      <cdr:y>0</cdr:y>
    </cdr:from>
    <cdr:to>
      <cdr:x>0.11362</cdr:x>
      <cdr:y>0.88294</cdr:y>
    </cdr:to>
    <cdr:cxnSp macro="">
      <cdr:nvCxnSpPr>
        <cdr:cNvPr id="7" name="Straight Connector 6"/>
        <cdr:cNvCxnSpPr/>
      </cdr:nvCxnSpPr>
      <cdr:spPr>
        <a:xfrm xmlns:a="http://schemas.openxmlformats.org/drawingml/2006/main" flipV="1">
          <a:off x="583570" y="0"/>
          <a:ext cx="16133" cy="1430822"/>
        </a:xfrm>
        <a:prstGeom xmlns:a="http://schemas.openxmlformats.org/drawingml/2006/main" prst="line">
          <a:avLst/>
        </a:prstGeom>
        <a:ln xmlns:a="http://schemas.openxmlformats.org/drawingml/2006/main" w="31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0.65873</cdr:x>
      <cdr:y>0.24753</cdr:y>
    </cdr:from>
    <cdr:to>
      <cdr:x>0.68347</cdr:x>
      <cdr:y>0.35378</cdr:y>
    </cdr:to>
    <cdr:sp macro="" textlink="">
      <cdr:nvSpPr>
        <cdr:cNvPr id="8" name="Text Box 1"/>
        <cdr:cNvSpPr txBox="1"/>
      </cdr:nvSpPr>
      <cdr:spPr>
        <a:xfrm xmlns:a="http://schemas.openxmlformats.org/drawingml/2006/main">
          <a:off x="3476831" y="401122"/>
          <a:ext cx="130629" cy="172192"/>
        </a:xfrm>
        <a:prstGeom xmlns:a="http://schemas.openxmlformats.org/drawingml/2006/main" prst="rect">
          <a:avLst/>
        </a:prstGeom>
      </cdr:spPr>
    </cdr:sp>
  </cdr:relSizeAnchor>
  <cdr:relSizeAnchor xmlns:cdr="http://schemas.openxmlformats.org/drawingml/2006/chartDrawing">
    <cdr:from>
      <cdr:x>0.57502</cdr:x>
      <cdr:y>0.25444</cdr:y>
    </cdr:from>
    <cdr:to>
      <cdr:x>0.67956</cdr:x>
      <cdr:y>0.39316</cdr:y>
    </cdr:to>
    <cdr:cxnSp macro="">
      <cdr:nvCxnSpPr>
        <cdr:cNvPr id="17" name="Straight Arrow Connector 16"/>
        <cdr:cNvCxnSpPr/>
      </cdr:nvCxnSpPr>
      <cdr:spPr bwMode="auto">
        <a:xfrm xmlns:a="http://schemas.openxmlformats.org/drawingml/2006/main" flipV="1">
          <a:off x="3960440" y="792448"/>
          <a:ext cx="720080" cy="432048"/>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0.06163</cdr:x>
      <cdr:y>0.023</cdr:y>
    </cdr:from>
    <cdr:to>
      <cdr:x>0.13038</cdr:x>
      <cdr:y>0.13411</cdr:y>
    </cdr:to>
    <cdr:sp macro="" textlink="">
      <cdr:nvSpPr>
        <cdr:cNvPr id="2" name="TextBox 1"/>
        <cdr:cNvSpPr txBox="1"/>
      </cdr:nvSpPr>
      <cdr:spPr>
        <a:xfrm xmlns:a="http://schemas.openxmlformats.org/drawingml/2006/main">
          <a:off x="325272" y="40507"/>
          <a:ext cx="362871" cy="19564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I</a:t>
          </a:r>
        </a:p>
      </cdr:txBody>
    </cdr:sp>
  </cdr:relSizeAnchor>
  <cdr:relSizeAnchor xmlns:cdr="http://schemas.openxmlformats.org/drawingml/2006/chartDrawing">
    <cdr:from>
      <cdr:x>0.92813</cdr:x>
      <cdr:y>0.01563</cdr:y>
    </cdr:from>
    <cdr:to>
      <cdr:x>0.98646</cdr:x>
      <cdr:y>0.13715</cdr:y>
    </cdr:to>
    <cdr:sp macro="" textlink="">
      <cdr:nvSpPr>
        <cdr:cNvPr id="4" name="TextBox 3"/>
        <cdr:cNvSpPr txBox="1"/>
      </cdr:nvSpPr>
      <cdr:spPr>
        <a:xfrm xmlns:a="http://schemas.openxmlformats.org/drawingml/2006/main">
          <a:off x="4243388" y="42863"/>
          <a:ext cx="266700" cy="33337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c</a:t>
          </a:r>
        </a:p>
      </cdr:txBody>
    </cdr:sp>
  </cdr:relSizeAnchor>
  <cdr:relSizeAnchor xmlns:cdr="http://schemas.openxmlformats.org/drawingml/2006/chartDrawing">
    <cdr:from>
      <cdr:x>0.748</cdr:x>
      <cdr:y>0.92468</cdr:y>
    </cdr:from>
    <cdr:to>
      <cdr:x>0.87279</cdr:x>
      <cdr:y>1</cdr:y>
    </cdr:to>
    <cdr:sp macro="" textlink="">
      <cdr:nvSpPr>
        <cdr:cNvPr id="5" name="TextBox 4"/>
        <cdr:cNvSpPr txBox="1"/>
      </cdr:nvSpPr>
      <cdr:spPr>
        <a:xfrm xmlns:a="http://schemas.openxmlformats.org/drawingml/2006/main">
          <a:off x="2257110" y="1834243"/>
          <a:ext cx="376554" cy="14940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solidFill>
                <a:sysClr val="windowText" lastClr="000000"/>
              </a:solidFill>
              <a:latin typeface="Times New Roman" panose="02020603050405020304" pitchFamily="18" charset="0"/>
              <a:cs typeface="Times New Roman" panose="02020603050405020304" pitchFamily="18" charset="0"/>
            </a:rPr>
            <a:t>z</a:t>
          </a:r>
          <a:r>
            <a:rPr lang="en-US" sz="800">
              <a:solidFill>
                <a:sysClr val="windowText" lastClr="000000"/>
              </a:solidFill>
              <a:latin typeface="Times New Roman" panose="02020603050405020304" pitchFamily="18" charset="0"/>
              <a:cs typeface="Times New Roman" panose="02020603050405020304" pitchFamily="18" charset="0"/>
            </a:rPr>
            <a:t> (nm)</a:t>
          </a:r>
        </a:p>
      </cdr:txBody>
    </cdr:sp>
  </cdr:relSizeAnchor>
  <cdr:relSizeAnchor xmlns:cdr="http://schemas.openxmlformats.org/drawingml/2006/chartDrawing">
    <cdr:from>
      <cdr:x>0.8748</cdr:x>
      <cdr:y>0</cdr:y>
    </cdr:from>
    <cdr:to>
      <cdr:x>0.88166</cdr:x>
      <cdr:y>0.88691</cdr:y>
    </cdr:to>
    <cdr:cxnSp macro="">
      <cdr:nvCxnSpPr>
        <cdr:cNvPr id="6" name="Straight Connector 5"/>
        <cdr:cNvCxnSpPr/>
      </cdr:nvCxnSpPr>
      <cdr:spPr>
        <a:xfrm xmlns:a="http://schemas.openxmlformats.org/drawingml/2006/main" flipH="1" flipV="1">
          <a:off x="4617273" y="0"/>
          <a:ext cx="36208" cy="156172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0.12028</cdr:x>
      <cdr:y>0</cdr:y>
    </cdr:from>
    <cdr:to>
      <cdr:x>0.12371</cdr:x>
      <cdr:y>0.89205</cdr:y>
    </cdr:to>
    <cdr:cxnSp macro="">
      <cdr:nvCxnSpPr>
        <cdr:cNvPr id="10" name="Straight Connector 9"/>
        <cdr:cNvCxnSpPr/>
      </cdr:nvCxnSpPr>
      <cdr:spPr>
        <a:xfrm xmlns:a="http://schemas.openxmlformats.org/drawingml/2006/main" flipV="1">
          <a:off x="634852" y="0"/>
          <a:ext cx="18104" cy="1570771"/>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0.28971</cdr:x>
      <cdr:y>0</cdr:y>
    </cdr:from>
    <cdr:to>
      <cdr:x>0.64897</cdr:x>
      <cdr:y>0.20764</cdr:y>
    </cdr:to>
    <cdr:sp macro="" textlink="">
      <cdr:nvSpPr>
        <cdr:cNvPr id="11" name="Rectangle 10"/>
        <cdr:cNvSpPr/>
      </cdr:nvSpPr>
      <cdr:spPr>
        <a:xfrm xmlns:a="http://schemas.openxmlformats.org/drawingml/2006/main">
          <a:off x="2016224" y="0"/>
          <a:ext cx="2500298"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342900" indent="-342900" algn="just"/>
          <a:r>
            <a:rPr lang="en-US" sz="1800" dirty="0" smtClean="0">
              <a:solidFill>
                <a:srgbClr val="0070C0"/>
              </a:solidFill>
              <a:latin typeface="Times New Roman" pitchFamily="18" charset="0"/>
              <a:cs typeface="Times New Roman" pitchFamily="18" charset="0"/>
            </a:rPr>
            <a:t>1.   </a:t>
          </a:r>
          <a:r>
            <a:rPr lang="en-US" sz="1800" i="1" dirty="0" smtClean="0">
              <a:solidFill>
                <a:srgbClr val="0070C0"/>
              </a:solidFill>
              <a:latin typeface="Times New Roman" pitchFamily="18" charset="0"/>
              <a:cs typeface="Times New Roman" pitchFamily="18" charset="0"/>
            </a:rPr>
            <a:t>s- </a:t>
          </a:r>
          <a:r>
            <a:rPr lang="en-US" sz="1800" dirty="0" smtClean="0">
              <a:solidFill>
                <a:srgbClr val="0070C0"/>
              </a:solidFill>
              <a:latin typeface="Times New Roman" pitchFamily="18" charset="0"/>
              <a:cs typeface="Times New Roman" pitchFamily="18" charset="0"/>
            </a:rPr>
            <a:t>polarization</a:t>
          </a:r>
        </a:p>
        <a:p xmlns:a="http://schemas.openxmlformats.org/drawingml/2006/main">
          <a:pPr marL="342900" indent="-342900" algn="just">
            <a:buAutoNum type="arabicPeriod" startAt="2"/>
          </a:pPr>
          <a:r>
            <a:rPr lang="en-US" sz="1800" i="1" dirty="0" smtClean="0">
              <a:solidFill>
                <a:srgbClr val="FF0000"/>
              </a:solidFill>
              <a:latin typeface="Times New Roman" pitchFamily="18" charset="0"/>
              <a:cs typeface="Times New Roman" pitchFamily="18" charset="0"/>
            </a:rPr>
            <a:t>p- </a:t>
          </a:r>
          <a:r>
            <a:rPr lang="en-US" sz="1800" dirty="0" smtClean="0">
              <a:solidFill>
                <a:srgbClr val="FF0000"/>
              </a:solidFill>
              <a:latin typeface="Times New Roman" pitchFamily="18" charset="0"/>
              <a:cs typeface="Times New Roman" pitchFamily="18" charset="0"/>
            </a:rPr>
            <a:t>polarization</a:t>
          </a:r>
          <a:endParaRPr lang="en-US" sz="1800" i="1" dirty="0" smtClean="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0.14485</cdr:x>
      <cdr:y>0.09254</cdr:y>
    </cdr:from>
    <cdr:to>
      <cdr:x>0.30005</cdr:x>
      <cdr:y>0.5</cdr:y>
    </cdr:to>
    <cdr:cxnSp macro="">
      <cdr:nvCxnSpPr>
        <cdr:cNvPr id="14" name="Straight Arrow Connector 13"/>
        <cdr:cNvCxnSpPr/>
      </cdr:nvCxnSpPr>
      <cdr:spPr bwMode="auto">
        <a:xfrm xmlns:a="http://schemas.openxmlformats.org/drawingml/2006/main" flipV="1">
          <a:off x="1008112" y="288032"/>
          <a:ext cx="1080120" cy="126830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0.18624</cdr:x>
      <cdr:y>0.18902</cdr:y>
    </cdr:from>
    <cdr:to>
      <cdr:x>0.30005</cdr:x>
      <cdr:y>0.48976</cdr:y>
    </cdr:to>
    <cdr:cxnSp macro="">
      <cdr:nvCxnSpPr>
        <cdr:cNvPr id="18" name="Straight Arrow Connector 17"/>
        <cdr:cNvCxnSpPr/>
      </cdr:nvCxnSpPr>
      <cdr:spPr bwMode="auto">
        <a:xfrm xmlns:a="http://schemas.openxmlformats.org/drawingml/2006/main" flipV="1">
          <a:off x="1296144" y="588371"/>
          <a:ext cx="792088" cy="936104"/>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userShapes>
</file>

<file path=ppt/drawings/drawing4.xml><?xml version="1.0" encoding="utf-8"?>
<c:userShapes xmlns:c="http://schemas.openxmlformats.org/drawingml/2006/chart">
  <cdr:relSizeAnchor xmlns:cdr="http://schemas.openxmlformats.org/drawingml/2006/chartDrawing">
    <cdr:from>
      <cdr:x>0.04588</cdr:x>
      <cdr:y>0.03678</cdr:y>
    </cdr:from>
    <cdr:to>
      <cdr:x>0.11463</cdr:x>
      <cdr:y>0.14789</cdr:y>
    </cdr:to>
    <cdr:sp macro="" textlink="">
      <cdr:nvSpPr>
        <cdr:cNvPr id="2" name="TextBox 1"/>
        <cdr:cNvSpPr txBox="1"/>
      </cdr:nvSpPr>
      <cdr:spPr>
        <a:xfrm xmlns:a="http://schemas.openxmlformats.org/drawingml/2006/main">
          <a:off x="242145" y="59610"/>
          <a:ext cx="362871" cy="18005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I</a:t>
          </a:r>
        </a:p>
      </cdr:txBody>
    </cdr:sp>
  </cdr:relSizeAnchor>
  <cdr:relSizeAnchor xmlns:cdr="http://schemas.openxmlformats.org/drawingml/2006/chartDrawing">
    <cdr:from>
      <cdr:x>0.92813</cdr:x>
      <cdr:y>0.01563</cdr:y>
    </cdr:from>
    <cdr:to>
      <cdr:x>0.98646</cdr:x>
      <cdr:y>0.13715</cdr:y>
    </cdr:to>
    <cdr:sp macro="" textlink="">
      <cdr:nvSpPr>
        <cdr:cNvPr id="4" name="TextBox 3"/>
        <cdr:cNvSpPr txBox="1"/>
      </cdr:nvSpPr>
      <cdr:spPr>
        <a:xfrm xmlns:a="http://schemas.openxmlformats.org/drawingml/2006/main">
          <a:off x="4243388" y="42863"/>
          <a:ext cx="266700" cy="33337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d</a:t>
          </a:r>
        </a:p>
      </cdr:txBody>
    </cdr:sp>
  </cdr:relSizeAnchor>
  <cdr:relSizeAnchor xmlns:cdr="http://schemas.openxmlformats.org/drawingml/2006/chartDrawing">
    <cdr:from>
      <cdr:x>0.748</cdr:x>
      <cdr:y>0.92468</cdr:y>
    </cdr:from>
    <cdr:to>
      <cdr:x>0.87279</cdr:x>
      <cdr:y>1</cdr:y>
    </cdr:to>
    <cdr:sp macro="" textlink="">
      <cdr:nvSpPr>
        <cdr:cNvPr id="5" name="TextBox 4"/>
        <cdr:cNvSpPr txBox="1"/>
      </cdr:nvSpPr>
      <cdr:spPr>
        <a:xfrm xmlns:a="http://schemas.openxmlformats.org/drawingml/2006/main">
          <a:off x="2257110" y="1834243"/>
          <a:ext cx="376554" cy="14940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solidFill>
                <a:sysClr val="windowText" lastClr="000000"/>
              </a:solidFill>
              <a:latin typeface="Times New Roman" panose="02020603050405020304" pitchFamily="18" charset="0"/>
              <a:cs typeface="Times New Roman" panose="02020603050405020304" pitchFamily="18" charset="0"/>
            </a:rPr>
            <a:t>z</a:t>
          </a:r>
          <a:r>
            <a:rPr lang="en-US" sz="800">
              <a:solidFill>
                <a:sysClr val="windowText" lastClr="000000"/>
              </a:solidFill>
              <a:latin typeface="Times New Roman" panose="02020603050405020304" pitchFamily="18" charset="0"/>
              <a:cs typeface="Times New Roman" panose="02020603050405020304" pitchFamily="18" charset="0"/>
            </a:rPr>
            <a:t> (nm)</a:t>
          </a:r>
        </a:p>
      </cdr:txBody>
    </cdr:sp>
  </cdr:relSizeAnchor>
  <cdr:relSizeAnchor xmlns:cdr="http://schemas.openxmlformats.org/drawingml/2006/chartDrawing">
    <cdr:from>
      <cdr:x>0.10212</cdr:x>
      <cdr:y>0.00213</cdr:y>
    </cdr:from>
    <cdr:to>
      <cdr:x>0.10555</cdr:x>
      <cdr:y>0.88205</cdr:y>
    </cdr:to>
    <cdr:cxnSp macro="">
      <cdr:nvCxnSpPr>
        <cdr:cNvPr id="6" name="Straight Connector 5"/>
        <cdr:cNvCxnSpPr/>
      </cdr:nvCxnSpPr>
      <cdr:spPr>
        <a:xfrm xmlns:a="http://schemas.openxmlformats.org/drawingml/2006/main" flipV="1">
          <a:off x="539002" y="3457"/>
          <a:ext cx="18104" cy="1425928"/>
        </a:xfrm>
        <a:prstGeom xmlns:a="http://schemas.openxmlformats.org/drawingml/2006/main" prst="line">
          <a:avLst/>
        </a:prstGeom>
        <a:ln xmlns:a="http://schemas.openxmlformats.org/drawingml/2006/main" w="31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0.05825</cdr:x>
      <cdr:y>0.03312</cdr:y>
    </cdr:from>
    <cdr:to>
      <cdr:x>0.127</cdr:x>
      <cdr:y>0.14423</cdr:y>
    </cdr:to>
    <cdr:sp macro="" textlink="">
      <cdr:nvSpPr>
        <cdr:cNvPr id="2" name="TextBox 1"/>
        <cdr:cNvSpPr txBox="1"/>
      </cdr:nvSpPr>
      <cdr:spPr>
        <a:xfrm xmlns:a="http://schemas.openxmlformats.org/drawingml/2006/main">
          <a:off x="307460" y="48119"/>
          <a:ext cx="362871" cy="16143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n(z)</a:t>
          </a:r>
        </a:p>
      </cdr:txBody>
    </cdr:sp>
  </cdr:relSizeAnchor>
  <cdr:relSizeAnchor xmlns:cdr="http://schemas.openxmlformats.org/drawingml/2006/chartDrawing">
    <cdr:from>
      <cdr:x>0.94167</cdr:x>
      <cdr:y>0</cdr:y>
    </cdr:from>
    <cdr:to>
      <cdr:x>1</cdr:x>
      <cdr:y>0.12152</cdr:y>
    </cdr:to>
    <cdr:sp macro="" textlink="">
      <cdr:nvSpPr>
        <cdr:cNvPr id="4" name="TextBox 3"/>
        <cdr:cNvSpPr txBox="1"/>
      </cdr:nvSpPr>
      <cdr:spPr>
        <a:xfrm xmlns:a="http://schemas.openxmlformats.org/drawingml/2006/main">
          <a:off x="4970248" y="0"/>
          <a:ext cx="307872" cy="176553"/>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latin typeface="Times New Roman" panose="02020603050405020304" pitchFamily="18" charset="0"/>
              <a:cs typeface="Times New Roman" panose="02020603050405020304" pitchFamily="18" charset="0"/>
            </a:rPr>
            <a:t>e</a:t>
          </a:r>
        </a:p>
      </cdr:txBody>
    </cdr:sp>
  </cdr:relSizeAnchor>
  <cdr:relSizeAnchor xmlns:cdr="http://schemas.openxmlformats.org/drawingml/2006/chartDrawing">
    <cdr:from>
      <cdr:x>0.748</cdr:x>
      <cdr:y>0.90044</cdr:y>
    </cdr:from>
    <cdr:to>
      <cdr:x>0.87279</cdr:x>
      <cdr:y>1</cdr:y>
    </cdr:to>
    <cdr:sp macro="" textlink="">
      <cdr:nvSpPr>
        <cdr:cNvPr id="5" name="TextBox 4"/>
        <cdr:cNvSpPr txBox="1"/>
      </cdr:nvSpPr>
      <cdr:spPr>
        <a:xfrm xmlns:a="http://schemas.openxmlformats.org/drawingml/2006/main">
          <a:off x="3948034" y="1308225"/>
          <a:ext cx="658656" cy="14465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800" i="1">
              <a:solidFill>
                <a:sysClr val="windowText" lastClr="000000"/>
              </a:solidFill>
              <a:latin typeface="Times New Roman" panose="02020603050405020304" pitchFamily="18" charset="0"/>
              <a:cs typeface="Times New Roman" panose="02020603050405020304" pitchFamily="18" charset="0"/>
            </a:rPr>
            <a:t>z</a:t>
          </a:r>
          <a:r>
            <a:rPr lang="en-US" sz="800">
              <a:solidFill>
                <a:sysClr val="windowText" lastClr="000000"/>
              </a:solidFill>
              <a:latin typeface="Times New Roman" panose="02020603050405020304" pitchFamily="18" charset="0"/>
              <a:cs typeface="Times New Roman" panose="02020603050405020304" pitchFamily="18" charset="0"/>
            </a:rPr>
            <a:t> (nm)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ru-RU"/>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ru-RU"/>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FA5223D-4DFD-4998-9FEC-274AB1C8455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A5223D-4DFD-4998-9FEC-274AB1C84552}" type="slidenum">
              <a:rPr lang="ru-RU" smtClean="0"/>
              <a:pPr>
                <a:defRPr/>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BFA5223D-4DFD-4998-9FEC-274AB1C84552}" type="slidenum">
              <a:rPr lang="ru-RU" smtClean="0"/>
              <a:pPr>
                <a:defRPr/>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2C74BE-C82A-46AC-9A67-302E4634DBB0}"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893326-9EB0-444C-958E-DC45B85D74BA}"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3A21C5-DC75-452F-8383-6F5D6F85E60E}" type="slidenum">
              <a:rPr lang="ru-RU"/>
              <a:pPr>
                <a:defRPr/>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7D0B910-1A1F-4D91-B2F4-44F445F35071}" type="slidenum">
              <a:rPr lang="ru-RU"/>
              <a:pPr>
                <a:defRPr/>
              </a:pPr>
              <a:t>‹#›</a:t>
            </a:fld>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74FDA87-D399-4EE9-A329-FBABC86F3F13}"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FA65ED-0385-4224-B6E0-C51DE34AD900}"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FCD529-4C6A-4942-B160-001D401F9B07}"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387855-2AF8-4178-BF1E-85B4211206C7}"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08E505B-1B2D-4D69-8B51-0C33A8082BE4}"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F69D603-F3DC-4F04-BF86-C4A6CE4296BB}"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E2CF2ED-3924-4B81-A1C9-721FDD353C9E}"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47FAF46-BDCF-4B3C-A696-0B6B922D9922}"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688657-AF58-4CFD-82FC-02382A4F2F1D}"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6D43466-9981-4D48-B5C9-1638892B583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5692" y="-24"/>
            <a:ext cx="9144000" cy="2727884"/>
          </a:xfrm>
          <a:prstGeom prst="rect">
            <a:avLst/>
          </a:prstGeom>
          <a:noFill/>
          <a:ln w="9525">
            <a:noFill/>
            <a:miter lim="800000"/>
            <a:headEnd/>
            <a:tailEnd/>
          </a:ln>
          <a:effectLst>
            <a:softEdge rad="635000"/>
          </a:effectLst>
        </p:spPr>
      </p:pic>
      <p:sp>
        <p:nvSpPr>
          <p:cNvPr id="9" name="Rectangle 8"/>
          <p:cNvSpPr/>
          <p:nvPr/>
        </p:nvSpPr>
        <p:spPr>
          <a:xfrm>
            <a:off x="1000100" y="3786190"/>
            <a:ext cx="7143800" cy="584775"/>
          </a:xfrm>
          <a:prstGeom prst="rect">
            <a:avLst/>
          </a:prstGeom>
        </p:spPr>
        <p:txBody>
          <a:bodyPr wrap="square">
            <a:spAutoFit/>
          </a:bodyPr>
          <a:lstStyle/>
          <a:p>
            <a:r>
              <a:rPr lang="en-US" sz="3200" b="1" dirty="0" smtClean="0">
                <a:latin typeface="Times New Roman" pitchFamily="18" charset="0"/>
                <a:cs typeface="Times New Roman" pitchFamily="18" charset="0"/>
              </a:rPr>
              <a:t>A.R. Mkrtchyan</a:t>
            </a:r>
            <a:endParaRPr lang="en-US" sz="3200" b="1" i="1" dirty="0">
              <a:latin typeface="Times New Roman" pitchFamily="18" charset="0"/>
              <a:cs typeface="Times New Roman" pitchFamily="18" charset="0"/>
            </a:endParaRPr>
          </a:p>
        </p:txBody>
      </p:sp>
      <p:sp>
        <p:nvSpPr>
          <p:cNvPr id="10" name="Rectangle 9"/>
          <p:cNvSpPr/>
          <p:nvPr/>
        </p:nvSpPr>
        <p:spPr>
          <a:xfrm>
            <a:off x="404758" y="4544335"/>
            <a:ext cx="8286808" cy="954107"/>
          </a:xfrm>
          <a:prstGeom prst="rect">
            <a:avLst/>
          </a:prstGeom>
        </p:spPr>
        <p:txBody>
          <a:bodyPr wrap="square">
            <a:spAutoFit/>
          </a:bodyPr>
          <a:lstStyle/>
          <a:p>
            <a:r>
              <a:rPr lang="en-US" sz="2800" dirty="0" smtClean="0"/>
              <a:t>Institute of Applied Problems of Physics of NAS RA</a:t>
            </a:r>
          </a:p>
          <a:p>
            <a:r>
              <a:rPr lang="en-US" sz="2800" dirty="0" smtClean="0"/>
              <a:t>Yerevan, Armenia</a:t>
            </a:r>
          </a:p>
        </p:txBody>
      </p:sp>
      <p:sp>
        <p:nvSpPr>
          <p:cNvPr id="12" name="Rectangle 11"/>
          <p:cNvSpPr/>
          <p:nvPr/>
        </p:nvSpPr>
        <p:spPr>
          <a:xfrm>
            <a:off x="0" y="6000768"/>
            <a:ext cx="9144000" cy="400110"/>
          </a:xfrm>
          <a:prstGeom prst="rect">
            <a:avLst/>
          </a:prstGeom>
        </p:spPr>
        <p:txBody>
          <a:bodyPr wrap="square">
            <a:spAutoFit/>
          </a:bodyPr>
          <a:lstStyle/>
          <a:p>
            <a:r>
              <a:rPr lang="en-US" sz="2000" b="1" dirty="0" smtClean="0"/>
              <a:t>RREPS-2017</a:t>
            </a:r>
            <a:endParaRPr lang="en-US" sz="2000" b="1" dirty="0"/>
          </a:p>
        </p:txBody>
      </p:sp>
      <p:sp>
        <p:nvSpPr>
          <p:cNvPr id="7" name="TextBox 6"/>
          <p:cNvSpPr txBox="1"/>
          <p:nvPr/>
        </p:nvSpPr>
        <p:spPr>
          <a:xfrm>
            <a:off x="285720" y="2566096"/>
            <a:ext cx="857256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Absorption and Emission of </a:t>
            </a:r>
            <a:r>
              <a:rPr lang="en-US" sz="3200" b="1" dirty="0" err="1" smtClean="0">
                <a:latin typeface="Times New Roman" pitchFamily="18" charset="0"/>
                <a:cs typeface="Times New Roman" pitchFamily="18" charset="0"/>
              </a:rPr>
              <a:t>Metamaterial</a:t>
            </a:r>
            <a:r>
              <a:rPr lang="hy-AM"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Based One-Dimensional Photonic Crystals</a:t>
            </a:r>
            <a:endParaRPr lang="en-US" sz="3200" dirty="0" smtClean="0">
              <a:latin typeface="Times New Roman" pitchFamily="18" charset="0"/>
              <a:cs typeface="Times New Roman" pitchFamily="18" charset="0"/>
            </a:endParaRPr>
          </a:p>
        </p:txBody>
      </p:sp>
      <p:graphicFrame>
        <p:nvGraphicFramePr>
          <p:cNvPr id="13" name="Object 2"/>
          <p:cNvGraphicFramePr>
            <a:graphicFrameLocks noChangeAspect="1"/>
          </p:cNvGraphicFramePr>
          <p:nvPr>
            <p:extLst>
              <p:ext uri="{D42A27DB-BD31-4B8C-83A1-F6EECF244321}">
                <p14:modId xmlns="" xmlns:p14="http://schemas.microsoft.com/office/powerpoint/2010/main" val="2490949204"/>
              </p:ext>
            </p:extLst>
          </p:nvPr>
        </p:nvGraphicFramePr>
        <p:xfrm>
          <a:off x="9030" y="115114"/>
          <a:ext cx="1763065" cy="1684705"/>
        </p:xfrm>
        <a:graphic>
          <a:graphicData uri="http://schemas.openxmlformats.org/presentationml/2006/ole">
            <p:oleObj spid="_x0000_s1071" name="Document" r:id="rId4" imgW="1975104" imgH="1887543" progId="">
              <p:embed/>
            </p:oleObj>
          </a:graphicData>
        </a:graphic>
      </p:graphicFrame>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10</a:t>
            </a:fld>
            <a:endParaRPr lang="ru-RU"/>
          </a:p>
        </p:txBody>
      </p:sp>
      <mc:AlternateContent xmlns:mc="http://schemas.openxmlformats.org/markup-compatibility/2006">
        <mc:Choice xmlns="" xmlns:a14="http://schemas.microsoft.com/office/drawing/2010/main" Requires="a14">
          <p:sp>
            <p:nvSpPr>
              <p:cNvPr id="6" name="Rectangle 5"/>
              <p:cNvSpPr/>
              <p:nvPr/>
            </p:nvSpPr>
            <p:spPr>
              <a:xfrm>
                <a:off x="850651" y="3861048"/>
                <a:ext cx="7848872" cy="1477328"/>
              </a:xfrm>
              <a:prstGeom prst="rect">
                <a:avLst/>
              </a:prstGeom>
            </p:spPr>
            <p:txBody>
              <a:bodyPr wrap="square">
                <a:spAutoFit/>
              </a:bodyPr>
              <a:lstStyle/>
              <a:p>
                <a:pPr algn="just"/>
                <a14:m>
                  <m:oMath xmlns:m="http://schemas.openxmlformats.org/officeDocument/2006/math">
                    <m:r>
                      <a:rPr lang="ru-RU"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𝝀</m:t>
                    </m:r>
                    <m:r>
                      <a:rPr lang="en-US"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𝟏𝟑</m:t>
                    </m:r>
                    <m:r>
                      <a:rPr lang="en-US"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𝟏𝟕</m:t>
                    </m:r>
                    <m:r>
                      <a:rPr lang="en-US"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𝒏𝒎</m:t>
                    </m:r>
                  </m:oMath>
                </a14:m>
                <a:r>
                  <a:rPr lang="ru-RU" dirty="0" smtClean="0">
                    <a:latin typeface="Times New Roman" panose="02020603050405020304" pitchFamily="18" charset="0"/>
                    <a:ea typeface="Calibri" panose="020F0502020204030204" pitchFamily="34" charset="0"/>
                  </a:rPr>
                  <a:t/>
                </a:r>
                <a:r>
                  <a:rPr lang="en-US" dirty="0" smtClean="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d</a:t>
                </a:r>
                <a:r>
                  <a:rPr lang="en-US" dirty="0">
                    <a:latin typeface="Times New Roman" panose="02020603050405020304" pitchFamily="18" charset="0"/>
                    <a:ea typeface="Calibri" panose="020F0502020204030204" pitchFamily="34" charset="0"/>
                  </a:rPr>
                  <a:t>: the second short-wave minimum). Here on the second minimum of the diffraction reflection this envelop already like sinus but in the interval [0; 3</a:t>
                </a:r>
                <a:r>
                  <a:rPr lang="en-US"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Calibri" panose="020F0502020204030204" pitchFamily="34" charset="0"/>
                  </a:rPr>
                  <a:t>] and with a comparatively small height in envelope maximum. Therefore, on this wavelength anomalous (strong) absorption expresses itself more weakly. At the third minimum, this envelope has three maximums, etc.</a:t>
                </a:r>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850651" y="3861048"/>
                <a:ext cx="7848872" cy="1477328"/>
              </a:xfrm>
              <a:prstGeom prst="rect">
                <a:avLst/>
              </a:prstGeom>
              <a:blipFill>
                <a:blip r:embed="rId3"/>
                <a:stretch>
                  <a:fillRect l="-699" t="-2058" r="-622" b="-5350"/>
                </a:stretch>
              </a:blipFill>
            </p:spPr>
            <p:txBody>
              <a:bodyPr/>
              <a:lstStyle/>
              <a:p>
                <a:r>
                  <a:rPr lang="en-US">
                    <a:noFill/>
                  </a:rPr>
                  <a:t> </a:t>
                </a:r>
              </a:p>
            </p:txBody>
          </p:sp>
        </mc:Fallback>
      </mc:AlternateContent>
      <p:grpSp>
        <p:nvGrpSpPr>
          <p:cNvPr id="10" name="Group 9"/>
          <p:cNvGrpSpPr/>
          <p:nvPr/>
        </p:nvGrpSpPr>
        <p:grpSpPr>
          <a:xfrm>
            <a:off x="1259632" y="332656"/>
            <a:ext cx="7103556" cy="3258532"/>
            <a:chOff x="1259632" y="332656"/>
            <a:chExt cx="7103556" cy="3258532"/>
          </a:xfrm>
        </p:grpSpPr>
        <p:graphicFrame>
          <p:nvGraphicFramePr>
            <p:cNvPr id="5" name="Chart 4"/>
            <p:cNvGraphicFramePr/>
            <p:nvPr>
              <p:extLst>
                <p:ext uri="{D42A27DB-BD31-4B8C-83A1-F6EECF244321}">
                  <p14:modId xmlns="" xmlns:p14="http://schemas.microsoft.com/office/powerpoint/2010/main" val="3897684359"/>
                </p:ext>
              </p:extLst>
            </p:nvPr>
          </p:nvGraphicFramePr>
          <p:xfrm>
            <a:off x="1259632" y="332656"/>
            <a:ext cx="7103556" cy="325853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851920" y="332656"/>
              <a:ext cx="2500298"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indent="-342900" algn="just"/>
              <a:r>
                <a:rPr lang="en-US" sz="1800" dirty="0" smtClean="0">
                  <a:solidFill>
                    <a:srgbClr val="0070C0"/>
                  </a:solidFill>
                  <a:latin typeface="Times New Roman" pitchFamily="18" charset="0"/>
                  <a:cs typeface="Times New Roman" pitchFamily="18" charset="0"/>
                </a:rPr>
                <a:t>1.   </a:t>
              </a:r>
              <a:r>
                <a:rPr lang="en-US" sz="1800" i="1" dirty="0" smtClean="0">
                  <a:solidFill>
                    <a:srgbClr val="0070C0"/>
                  </a:solidFill>
                  <a:latin typeface="Times New Roman" pitchFamily="18" charset="0"/>
                  <a:cs typeface="Times New Roman" pitchFamily="18" charset="0"/>
                </a:rPr>
                <a:t>s- </a:t>
              </a:r>
              <a:r>
                <a:rPr lang="en-US" sz="1800" dirty="0" smtClean="0">
                  <a:solidFill>
                    <a:srgbClr val="0070C0"/>
                  </a:solidFill>
                  <a:latin typeface="Times New Roman" pitchFamily="18" charset="0"/>
                  <a:cs typeface="Times New Roman" pitchFamily="18" charset="0"/>
                </a:rPr>
                <a:t>polarization</a:t>
              </a:r>
            </a:p>
            <a:p>
              <a:pPr marL="342900" indent="-342900" algn="just">
                <a:buAutoNum type="arabicPeriod" startAt="2"/>
              </a:pPr>
              <a:r>
                <a:rPr lang="en-US" sz="1800" i="1" dirty="0" smtClean="0">
                  <a:solidFill>
                    <a:srgbClr val="FF0000"/>
                  </a:solidFill>
                  <a:latin typeface="Times New Roman" pitchFamily="18" charset="0"/>
                  <a:cs typeface="Times New Roman" pitchFamily="18" charset="0"/>
                </a:rPr>
                <a:t>p- </a:t>
              </a:r>
              <a:r>
                <a:rPr lang="en-US" sz="1800" dirty="0" smtClean="0">
                  <a:solidFill>
                    <a:srgbClr val="FF0000"/>
                  </a:solidFill>
                  <a:latin typeface="Times New Roman" pitchFamily="18" charset="0"/>
                  <a:cs typeface="Times New Roman" pitchFamily="18" charset="0"/>
                </a:rPr>
                <a:t>polarization</a:t>
              </a:r>
              <a:endParaRPr lang="en-US" sz="1800" i="1" dirty="0" smtClean="0">
                <a:solidFill>
                  <a:srgbClr val="FF0000"/>
                </a:solidFill>
                <a:latin typeface="Times New Roman" pitchFamily="18" charset="0"/>
                <a:cs typeface="Times New Roman" pitchFamily="18" charset="0"/>
              </a:endParaRPr>
            </a:p>
          </p:txBody>
        </p:sp>
        <p:cxnSp>
          <p:nvCxnSpPr>
            <p:cNvPr id="3" name="Straight Arrow Connector 2"/>
            <p:cNvCxnSpPr/>
            <p:nvPr/>
          </p:nvCxnSpPr>
          <p:spPr bwMode="auto">
            <a:xfrm flipV="1">
              <a:off x="3635896" y="908720"/>
              <a:ext cx="288032" cy="36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flipV="1">
              <a:off x="3059832" y="620688"/>
              <a:ext cx="864096"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 xmlns:p14="http://schemas.microsoft.com/office/powerpoint/2010/main" val="10018170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11</a:t>
            </a:fld>
            <a:endParaRPr lang="ru-RU"/>
          </a:p>
        </p:txBody>
      </p:sp>
      <p:graphicFrame>
        <p:nvGraphicFramePr>
          <p:cNvPr id="5" name="Chart 4"/>
          <p:cNvGraphicFramePr/>
          <p:nvPr>
            <p:extLst>
              <p:ext uri="{D42A27DB-BD31-4B8C-83A1-F6EECF244321}">
                <p14:modId xmlns="" xmlns:p14="http://schemas.microsoft.com/office/powerpoint/2010/main" val="2798761483"/>
              </p:ext>
            </p:extLst>
          </p:nvPr>
        </p:nvGraphicFramePr>
        <p:xfrm>
          <a:off x="1187624" y="1312112"/>
          <a:ext cx="7031548" cy="310270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059832" y="4624480"/>
            <a:ext cx="2839239" cy="388696"/>
          </a:xfrm>
          <a:prstGeom prst="rect">
            <a:avLst/>
          </a:prstGeom>
        </p:spPr>
        <p:txBody>
          <a:bodyPr wrap="non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Refraction index modulation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311991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9"/>
          <p:cNvSpPr>
            <a:spLocks noChangeArrowheads="1"/>
          </p:cNvSpPr>
          <p:nvPr/>
        </p:nvSpPr>
        <p:spPr bwMode="auto">
          <a:xfrm flipV="1">
            <a:off x="0" y="-1"/>
            <a:ext cx="9144000" cy="369332"/>
          </a:xfrm>
          <a:prstGeom prst="rect">
            <a:avLst/>
          </a:prstGeom>
          <a:noFill/>
          <a:ln w="9525">
            <a:noFill/>
            <a:miter lim="800000"/>
            <a:headEnd/>
            <a:tailEnd/>
          </a:ln>
        </p:spPr>
        <p:txBody>
          <a:bodyPr wrap="square" anchor="ctr">
            <a:spAutoFit/>
          </a:bodyPr>
          <a:lstStyle/>
          <a:p>
            <a:endParaRPr lang="en-US"/>
          </a:p>
        </p:txBody>
      </p:sp>
      <p:sp>
        <p:nvSpPr>
          <p:cNvPr id="9" name="Rectangle 8"/>
          <p:cNvSpPr/>
          <p:nvPr/>
        </p:nvSpPr>
        <p:spPr>
          <a:xfrm>
            <a:off x="3571868" y="214290"/>
            <a:ext cx="1776448" cy="461665"/>
          </a:xfrm>
          <a:prstGeom prst="rect">
            <a:avLst/>
          </a:prstGeom>
        </p:spPr>
        <p:txBody>
          <a:bodyPr wrap="square">
            <a:spAutoFit/>
          </a:bodyPr>
          <a:lstStyle/>
          <a:p>
            <a:r>
              <a:rPr lang="en-US" sz="2400" b="1" dirty="0" smtClean="0">
                <a:latin typeface="Times New Roman" pitchFamily="18" charset="0"/>
                <a:cs typeface="Times New Roman" pitchFamily="18" charset="0"/>
              </a:rPr>
              <a:t>Conclusions</a:t>
            </a:r>
            <a:endParaRPr lang="en-US" sz="2400" b="1" dirty="0">
              <a:latin typeface="Times New Roman" pitchFamily="18" charset="0"/>
              <a:cs typeface="Times New Roman" pitchFamily="18" charset="0"/>
            </a:endParaRPr>
          </a:p>
        </p:txBody>
      </p:sp>
      <p:sp>
        <p:nvSpPr>
          <p:cNvPr id="15" name="Rectangle 14"/>
          <p:cNvSpPr/>
          <p:nvPr/>
        </p:nvSpPr>
        <p:spPr>
          <a:xfrm>
            <a:off x="377788" y="1556792"/>
            <a:ext cx="8388424" cy="3785652"/>
          </a:xfrm>
          <a:prstGeom prst="rect">
            <a:avLst/>
          </a:prstGeom>
        </p:spPr>
        <p:txBody>
          <a:bodyPr wrap="square">
            <a:spAutoFit/>
          </a:bodyPr>
          <a:lstStyle/>
          <a:p>
            <a:pPr algn="just"/>
            <a:r>
              <a:rPr lang="en-US" sz="2000" dirty="0" smtClean="0">
                <a:latin typeface="Times New Roman" pitchFamily="18" charset="0"/>
                <a:cs typeface="Times New Roman" pitchFamily="18" charset="0"/>
              </a:rPr>
              <a:t>We have investigated the peculiarities of the absorption and emission in </a:t>
            </a:r>
            <a:r>
              <a:rPr lang="en-US" sz="2000" dirty="0" err="1" smtClean="0">
                <a:latin typeface="Times New Roman" pitchFamily="18" charset="0"/>
                <a:cs typeface="Times New Roman" pitchFamily="18" charset="0"/>
              </a:rPr>
              <a:t>metamaterial</a:t>
            </a:r>
            <a:r>
              <a:rPr lang="en-US" sz="2000" dirty="0" smtClean="0">
                <a:latin typeface="Times New Roman" pitchFamily="18" charset="0"/>
                <a:cs typeface="Times New Roman" pitchFamily="18" charset="0"/>
              </a:rPr>
              <a:t>-based 1D PCs with continuum distribution of the refraction </a:t>
            </a:r>
            <a:r>
              <a:rPr lang="en-US" sz="2000" dirty="0" err="1" smtClean="0">
                <a:latin typeface="Times New Roman" pitchFamily="18" charset="0"/>
                <a:cs typeface="Times New Roman" pitchFamily="18" charset="0"/>
              </a:rPr>
              <a:t>index.The</a:t>
            </a:r>
            <a:r>
              <a:rPr lang="en-US" sz="2000" dirty="0" smtClean="0">
                <a:latin typeface="Times New Roman" pitchFamily="18" charset="0"/>
                <a:cs typeface="Times New Roman" pitchFamily="18" charset="0"/>
              </a:rPr>
              <a:t> absorption effects are revealed and it is shown that the absorption of light by the PC strongly depends whether it is caused by nonzero imaginary part of the dielectric permittivity (i.e., near the ferroelectric resonance) or by nonzero imaginary part of the magnetic permeability (i.e., near the ferromagnetic resonance).</a:t>
            </a:r>
            <a:r>
              <a:rPr lang="en-US" sz="2000" b="1" dirty="0" smtClean="0">
                <a:latin typeface="Times New Roman" pitchFamily="18" charset="0"/>
                <a:cs typeface="Times New Roman" pitchFamily="18" charset="0"/>
              </a:rPr>
              <a:t>The mechanisms of absorption suppression in PBG and the mechanisms of anomalous strong (weak) absorption outside the PBG are revealed. It is shown that the anomalous strong absorption is due to large light energy accumulation. However, it is not the only mechanism. Some of the observed regularities are also observed in </a:t>
            </a:r>
            <a:r>
              <a:rPr lang="en-US" sz="2000" b="1" dirty="0" err="1" smtClean="0">
                <a:latin typeface="Times New Roman" pitchFamily="18" charset="0"/>
                <a:cs typeface="Times New Roman" pitchFamily="18" charset="0"/>
              </a:rPr>
              <a:t>chiral</a:t>
            </a:r>
            <a:r>
              <a:rPr lang="en-US" sz="2000" b="1" dirty="0" smtClean="0">
                <a:latin typeface="Times New Roman" pitchFamily="18" charset="0"/>
                <a:cs typeface="Times New Roman" pitchFamily="18" charset="0"/>
              </a:rPr>
              <a:t> photonic crystals (</a:t>
            </a:r>
            <a:r>
              <a:rPr lang="en-US" sz="2000" b="1" dirty="0" err="1" smtClean="0">
                <a:latin typeface="Times New Roman" pitchFamily="18" charset="0"/>
                <a:cs typeface="Times New Roman" pitchFamily="18" charset="0"/>
              </a:rPr>
              <a:t>cholesteric</a:t>
            </a:r>
            <a:r>
              <a:rPr lang="en-US" sz="2000" b="1" dirty="0" smtClean="0">
                <a:latin typeface="Times New Roman" pitchFamily="18" charset="0"/>
                <a:cs typeface="Times New Roman" pitchFamily="18" charset="0"/>
              </a:rPr>
              <a:t> liquid crystals, </a:t>
            </a:r>
            <a:r>
              <a:rPr lang="en-US" sz="2000" b="1" dirty="0" err="1" smtClean="0">
                <a:latin typeface="Times New Roman" pitchFamily="18" charset="0"/>
                <a:cs typeface="Times New Roman" pitchFamily="18" charset="0"/>
              </a:rPr>
              <a:t>chiral</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smectics</a:t>
            </a:r>
            <a:r>
              <a:rPr lang="en-US" sz="2000" b="1" dirty="0" smtClean="0">
                <a:latin typeface="Times New Roman" pitchFamily="18" charset="0"/>
                <a:cs typeface="Times New Roman" pitchFamily="18" charset="0"/>
              </a:rPr>
              <a:t>, etc.).</a:t>
            </a:r>
            <a:r>
              <a:rPr lang="en-US" sz="2000"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13</a:t>
            </a:fld>
            <a:endParaRPr lang="ru-RU"/>
          </a:p>
        </p:txBody>
      </p:sp>
      <p:sp>
        <p:nvSpPr>
          <p:cNvPr id="5" name="Rectangle 4"/>
          <p:cNvSpPr/>
          <p:nvPr/>
        </p:nvSpPr>
        <p:spPr>
          <a:xfrm>
            <a:off x="3571868" y="214290"/>
            <a:ext cx="1776448" cy="461665"/>
          </a:xfrm>
          <a:prstGeom prst="rect">
            <a:avLst/>
          </a:prstGeom>
        </p:spPr>
        <p:txBody>
          <a:bodyPr wrap="square">
            <a:spAutoFit/>
          </a:bodyPr>
          <a:lstStyle/>
          <a:p>
            <a:r>
              <a:rPr lang="en-US" sz="2400" b="1" dirty="0" smtClean="0">
                <a:latin typeface="Times New Roman" pitchFamily="18" charset="0"/>
                <a:cs typeface="Times New Roman" pitchFamily="18" charset="0"/>
              </a:rPr>
              <a:t>Conclusions</a:t>
            </a:r>
            <a:endParaRPr lang="en-US" sz="2400" b="1" dirty="0">
              <a:latin typeface="Times New Roman" pitchFamily="18" charset="0"/>
              <a:cs typeface="Times New Roman" pitchFamily="18" charset="0"/>
            </a:endParaRPr>
          </a:p>
        </p:txBody>
      </p:sp>
      <p:sp>
        <p:nvSpPr>
          <p:cNvPr id="6" name="TextBox 5"/>
          <p:cNvSpPr txBox="1"/>
          <p:nvPr/>
        </p:nvSpPr>
        <p:spPr>
          <a:xfrm>
            <a:off x="467544" y="920690"/>
            <a:ext cx="8358246" cy="5324535"/>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However, if in the latter they are due to the peculiarities of modulation of the amplitude and polarization of the total wave arising in the medium, while, here they are due to the peculiarities of the modulation of the amplitude of the total wave arising in the medium. </a:t>
            </a:r>
            <a:r>
              <a:rPr lang="en-US" sz="2000" b="1" dirty="0" smtClean="0">
                <a:latin typeface="Times New Roman" pitchFamily="18" charset="0"/>
                <a:cs typeface="Times New Roman" pitchFamily="18" charset="0"/>
              </a:rPr>
              <a:t>The obtained results can be used in the design of low-threshold lasers, in systems strongly absorbing light at certain wavelengths and when designing systems with absorption suppression created on the basis of absorbing media, etc.</a:t>
            </a:r>
          </a:p>
          <a:p>
            <a:pPr algn="just"/>
            <a:r>
              <a:rPr lang="en-US" sz="2000" b="1" dirty="0" smtClean="0">
                <a:latin typeface="Times New Roman" pitchFamily="18" charset="0"/>
                <a:cs typeface="Times New Roman" pitchFamily="18" charset="0"/>
              </a:rPr>
              <a:t>Let us note that in </a:t>
            </a:r>
            <a:r>
              <a:rPr lang="en-US" sz="2000" b="1" dirty="0" err="1" smtClean="0">
                <a:latin typeface="Times New Roman" pitchFamily="18" charset="0"/>
                <a:cs typeface="Times New Roman" pitchFamily="18" charset="0"/>
              </a:rPr>
              <a:t>metamaterial</a:t>
            </a:r>
            <a:r>
              <a:rPr lang="en-US" sz="2000" b="1" dirty="0" smtClean="0">
                <a:latin typeface="Times New Roman" pitchFamily="18" charset="0"/>
                <a:cs typeface="Times New Roman" pitchFamily="18" charset="0"/>
              </a:rPr>
              <a:t>-based 1D PCs these effects can expressed more strongly.</a:t>
            </a:r>
          </a:p>
          <a:p>
            <a:pPr algn="just"/>
            <a:r>
              <a:rPr lang="en-US" sz="2000" b="1" dirty="0" smtClean="0">
                <a:latin typeface="Times New Roman" pitchFamily="18" charset="0"/>
                <a:cs typeface="Times New Roman" pitchFamily="18" charset="0"/>
              </a:rPr>
              <a:t>Let us also note, that introducing in the system ferroelectric or ferromagnetic </a:t>
            </a:r>
            <a:r>
              <a:rPr lang="en-US" sz="2000" b="1" dirty="0" err="1" smtClean="0">
                <a:latin typeface="Times New Roman" pitchFamily="18" charset="0"/>
                <a:cs typeface="Times New Roman" pitchFamily="18" charset="0"/>
              </a:rPr>
              <a:t>nanoparticles</a:t>
            </a:r>
            <a:r>
              <a:rPr lang="en-US" sz="2000" b="1" dirty="0" smtClean="0">
                <a:latin typeface="Times New Roman" pitchFamily="18" charset="0"/>
                <a:cs typeface="Times New Roman" pitchFamily="18" charset="0"/>
              </a:rPr>
              <a:t> we can essentially control the optical properties of discussed system.</a:t>
            </a:r>
          </a:p>
          <a:p>
            <a:pPr algn="just"/>
            <a:r>
              <a:rPr lang="en-US" sz="2000" b="1" dirty="0" smtClean="0">
                <a:latin typeface="Times New Roman" pitchFamily="18" charset="0"/>
                <a:cs typeface="Times New Roman" pitchFamily="18" charset="0"/>
              </a:rPr>
              <a:t>So, choosing corresponding metamaterial we can obtain media with before given properties.</a:t>
            </a:r>
            <a:endParaRPr lang="ru-RU" sz="2000" b="1" dirty="0" smtClean="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It should be noted that </a:t>
            </a:r>
            <a:r>
              <a:rPr lang="en-US" sz="2000" b="1" dirty="0" smtClean="0">
                <a:latin typeface="Times New Roman" pitchFamily="18" charset="0"/>
                <a:cs typeface="Times New Roman" pitchFamily="18" charset="0"/>
              </a:rPr>
              <a:t>in</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previous works using metamaterials we can obtain terahertz </a:t>
            </a:r>
            <a:r>
              <a:rPr lang="en-US" sz="2000" b="1" dirty="0">
                <a:latin typeface="Times New Roman" pitchFamily="18" charset="0"/>
                <a:cs typeface="Times New Roman" pitchFamily="18" charset="0"/>
              </a:rPr>
              <a:t>frequency sources </a:t>
            </a:r>
            <a:r>
              <a:rPr lang="en-US" sz="2000" b="1" dirty="0" smtClean="0">
                <a:latin typeface="Times New Roman" pitchFamily="18" charset="0"/>
                <a:cs typeface="Times New Roman" pitchFamily="18" charset="0"/>
              </a:rPr>
              <a:t>based on difference of the </a:t>
            </a:r>
            <a:r>
              <a:rPr lang="en-US" sz="2000" b="1" dirty="0">
                <a:latin typeface="Times New Roman" pitchFamily="18" charset="0"/>
                <a:cs typeface="Times New Roman" pitchFamily="18" charset="0"/>
              </a:rPr>
              <a:t>optical </a:t>
            </a:r>
            <a:r>
              <a:rPr lang="en-US" sz="2000" b="1" dirty="0" smtClean="0">
                <a:latin typeface="Times New Roman" pitchFamily="18" charset="0"/>
                <a:cs typeface="Times New Roman" pitchFamily="18" charset="0"/>
              </a:rPr>
              <a:t>and metamaterials generation frequencies.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1.1LAB\Desktop\Nu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6386" name="Slide Number Placeholder 3"/>
          <p:cNvSpPr>
            <a:spLocks noGrp="1"/>
          </p:cNvSpPr>
          <p:nvPr>
            <p:ph type="sldNum" sz="quarter" idx="12"/>
          </p:nvPr>
        </p:nvSpPr>
        <p:spPr>
          <a:noFill/>
        </p:spPr>
        <p:txBody>
          <a:bodyPr/>
          <a:lstStyle/>
          <a:p>
            <a:fld id="{113201F9-FDF7-4369-824B-65655D98BCAC}" type="slidenum">
              <a:rPr lang="ru-RU" smtClean="0">
                <a:latin typeface="Arial" charset="0"/>
                <a:cs typeface="Arial" charset="0"/>
              </a:rPr>
              <a:pPr/>
              <a:t>14</a:t>
            </a:fld>
            <a:endParaRPr lang="ru-RU" dirty="0">
              <a:latin typeface="Arial" charset="0"/>
              <a:cs typeface="Arial" charset="0"/>
            </a:endParaRPr>
          </a:p>
        </p:txBody>
      </p:sp>
      <p:sp>
        <p:nvSpPr>
          <p:cNvPr id="16387" name="Text Box 4"/>
          <p:cNvSpPr txBox="1">
            <a:spLocks noChangeArrowheads="1"/>
          </p:cNvSpPr>
          <p:nvPr/>
        </p:nvSpPr>
        <p:spPr bwMode="auto">
          <a:xfrm>
            <a:off x="1671638" y="2152650"/>
            <a:ext cx="184150" cy="366713"/>
          </a:xfrm>
          <a:prstGeom prst="rect">
            <a:avLst/>
          </a:prstGeom>
          <a:noFill/>
          <a:ln w="9525">
            <a:noFill/>
            <a:miter lim="800000"/>
            <a:headEnd/>
            <a:tailEnd/>
          </a:ln>
        </p:spPr>
        <p:txBody>
          <a:bodyPr wrap="none">
            <a:spAutoFit/>
          </a:bodyPr>
          <a:lstStyle/>
          <a:p>
            <a:endParaRPr lang="en-US"/>
          </a:p>
        </p:txBody>
      </p:sp>
      <p:sp>
        <p:nvSpPr>
          <p:cNvPr id="16388" name="Rectangle 5"/>
          <p:cNvSpPr>
            <a:spLocks noChangeArrowheads="1"/>
          </p:cNvSpPr>
          <p:nvPr/>
        </p:nvSpPr>
        <p:spPr bwMode="auto">
          <a:xfrm>
            <a:off x="381000" y="228600"/>
            <a:ext cx="8763000" cy="5509200"/>
          </a:xfrm>
          <a:prstGeom prst="rect">
            <a:avLst/>
          </a:prstGeom>
          <a:noFill/>
          <a:ln w="9525">
            <a:noFill/>
            <a:miter lim="800000"/>
            <a:headEnd/>
            <a:tailEnd/>
          </a:ln>
        </p:spPr>
        <p:txBody>
          <a:bodyPr wrap="square">
            <a:spAutoFit/>
          </a:bodyPr>
          <a:lstStyle/>
          <a:p>
            <a:r>
              <a:rPr lang="en-US" sz="4400" b="1" i="1" dirty="0" smtClean="0">
                <a:solidFill>
                  <a:srgbClr val="0000CC"/>
                </a:solidFill>
                <a:latin typeface="Times New Roman" pitchFamily="18" charset="0"/>
                <a:cs typeface="Times New Roman" pitchFamily="18" charset="0"/>
              </a:rPr>
              <a:t>Thank you for your attention!</a:t>
            </a:r>
            <a:endParaRPr lang="ru-RU" sz="4400" b="1" i="1" dirty="0" smtClean="0">
              <a:solidFill>
                <a:srgbClr val="0000CC"/>
              </a:solidFill>
              <a:latin typeface="Times New Roman" pitchFamily="18" charset="0"/>
              <a:cs typeface="Times New Roman" pitchFamily="18" charset="0"/>
            </a:endParaRPr>
          </a:p>
          <a:p>
            <a:endParaRPr lang="en-US" sz="4400" b="1" i="1" dirty="0" smtClean="0">
              <a:solidFill>
                <a:srgbClr val="0000CC"/>
              </a:solidFill>
              <a:latin typeface="Times New Roman" pitchFamily="18" charset="0"/>
              <a:cs typeface="Times New Roman" pitchFamily="18" charset="0"/>
            </a:endParaRPr>
          </a:p>
          <a:p>
            <a:r>
              <a:rPr lang="en-US" sz="4000" b="1" i="1" dirty="0" smtClean="0">
                <a:solidFill>
                  <a:srgbClr val="0000CC"/>
                </a:solidFill>
                <a:latin typeface="Times New Roman" pitchFamily="18" charset="0"/>
                <a:cs typeface="Times New Roman" pitchFamily="18" charset="0"/>
              </a:rPr>
              <a:t>International  </a:t>
            </a:r>
            <a:r>
              <a:rPr lang="en-US" sz="4000" b="1" i="1" dirty="0" smtClean="0">
                <a:solidFill>
                  <a:srgbClr val="0000CC"/>
                </a:solidFill>
                <a:latin typeface="Times New Roman" pitchFamily="18" charset="0"/>
                <a:cs typeface="Times New Roman" pitchFamily="18" charset="0"/>
              </a:rPr>
              <a:t>Conference </a:t>
            </a:r>
            <a:r>
              <a:rPr lang="en-US" sz="4000" b="1" i="1" dirty="0" smtClean="0">
                <a:solidFill>
                  <a:srgbClr val="0000CC"/>
                </a:solidFill>
                <a:latin typeface="Times New Roman" pitchFamily="18" charset="0"/>
                <a:cs typeface="Times New Roman" pitchFamily="18" charset="0"/>
              </a:rPr>
              <a:t>Meghri-17</a:t>
            </a:r>
            <a:endParaRPr lang="en-US" sz="4000" b="1" i="1" dirty="0" smtClean="0">
              <a:solidFill>
                <a:srgbClr val="0000CC"/>
              </a:solidFill>
              <a:latin typeface="Times New Roman" pitchFamily="18" charset="0"/>
              <a:cs typeface="Times New Roman" pitchFamily="18" charset="0"/>
            </a:endParaRPr>
          </a:p>
          <a:p>
            <a:r>
              <a:rPr lang="en-US" sz="4400" b="1" i="1" dirty="0" smtClean="0">
                <a:solidFill>
                  <a:srgbClr val="0000CC"/>
                </a:solidFill>
                <a:latin typeface="Times New Roman" pitchFamily="18" charset="0"/>
                <a:cs typeface="Times New Roman" pitchFamily="18" charset="0"/>
              </a:rPr>
              <a:t>Organizer committee</a:t>
            </a:r>
          </a:p>
          <a:p>
            <a:r>
              <a:rPr lang="en-US" sz="4400" b="1" i="1" dirty="0" smtClean="0">
                <a:solidFill>
                  <a:srgbClr val="0000CC"/>
                </a:solidFill>
                <a:latin typeface="Times New Roman" pitchFamily="18" charset="0"/>
                <a:cs typeface="Times New Roman" pitchFamily="18" charset="0"/>
              </a:rPr>
              <a:t>and</a:t>
            </a:r>
          </a:p>
          <a:p>
            <a:r>
              <a:rPr lang="en-US" sz="4400" b="1" i="1" dirty="0" smtClean="0">
                <a:solidFill>
                  <a:srgbClr val="0000CC"/>
                </a:solidFill>
                <a:latin typeface="Times New Roman" pitchFamily="18" charset="0"/>
                <a:cs typeface="Times New Roman" pitchFamily="18" charset="0"/>
              </a:rPr>
              <a:t>IAPP NAS Armenia</a:t>
            </a:r>
          </a:p>
          <a:p>
            <a:r>
              <a:rPr lang="en-US" sz="4400" b="1" i="1" dirty="0" smtClean="0">
                <a:solidFill>
                  <a:srgbClr val="0000CC"/>
                </a:solidFill>
                <a:latin typeface="Times New Roman" pitchFamily="18" charset="0"/>
                <a:cs typeface="Times New Roman" pitchFamily="18" charset="0"/>
              </a:rPr>
              <a:t>with Pleasure are Inviting  You </a:t>
            </a:r>
          </a:p>
          <a:p>
            <a:r>
              <a:rPr lang="en-US" sz="4400" b="1" i="1" dirty="0" smtClean="0">
                <a:solidFill>
                  <a:srgbClr val="0000CC"/>
                </a:solidFill>
                <a:latin typeface="Times New Roman" pitchFamily="18" charset="0"/>
                <a:cs typeface="Times New Roman" pitchFamily="18" charset="0"/>
              </a:rPr>
              <a:t>to Armenia, October 16 – 22, 2017.</a:t>
            </a:r>
            <a:endParaRPr lang="ru-RU" sz="4400" b="1" i="1" dirty="0">
              <a:solidFill>
                <a:srgbClr val="0000CC"/>
              </a:solidFill>
              <a:latin typeface="Times New Roman" pitchFamily="18" charset="0"/>
              <a:cs typeface="Times New Roman" pitchFamily="18" charset="0"/>
            </a:endParaRPr>
          </a:p>
        </p:txBody>
      </p:sp>
      <p:sp>
        <p:nvSpPr>
          <p:cNvPr id="16389" name="Rectangle 6"/>
          <p:cNvSpPr>
            <a:spLocks noChangeArrowheads="1"/>
          </p:cNvSpPr>
          <p:nvPr/>
        </p:nvSpPr>
        <p:spPr bwMode="auto">
          <a:xfrm>
            <a:off x="571472" y="5943600"/>
            <a:ext cx="7489825" cy="646331"/>
          </a:xfrm>
          <a:prstGeom prst="rect">
            <a:avLst/>
          </a:prstGeom>
          <a:noFill/>
          <a:ln w="9525">
            <a:noFill/>
            <a:miter lim="800000"/>
            <a:headEnd/>
            <a:tailEnd/>
          </a:ln>
        </p:spPr>
        <p:txBody>
          <a:bodyPr>
            <a:spAutoFit/>
          </a:bodyPr>
          <a:lstStyle/>
          <a:p>
            <a:r>
              <a:rPr lang="en-US" b="1" dirty="0" smtClean="0">
                <a:latin typeface="Times New Roman" pitchFamily="18" charset="0"/>
                <a:cs typeface="Times New Roman" pitchFamily="18" charset="0"/>
              </a:rPr>
              <a:t>Institute of Applied Problems of Physics of NAS RA, Yerevan, </a:t>
            </a:r>
            <a:r>
              <a:rPr lang="en-US" b="1" dirty="0" smtClean="0">
                <a:latin typeface="Times New Roman" pitchFamily="18" charset="0"/>
                <a:cs typeface="Times New Roman" pitchFamily="18" charset="0"/>
              </a:rPr>
              <a:t>Armenia</a:t>
            </a:r>
          </a:p>
          <a:p>
            <a:r>
              <a:rPr lang="en-US" b="1" dirty="0" err="1" smtClean="0">
                <a:latin typeface="Times New Roman" pitchFamily="18" charset="0"/>
                <a:cs typeface="Times New Roman" pitchFamily="18" charset="0"/>
              </a:rPr>
              <a:t>Artak</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Mkrtchyan and </a:t>
            </a:r>
            <a:r>
              <a:rPr lang="en-US" b="1" dirty="0" err="1" smtClean="0">
                <a:latin typeface="Times New Roman" pitchFamily="18" charset="0"/>
                <a:cs typeface="Times New Roman" pitchFamily="18" charset="0"/>
              </a:rPr>
              <a:t>Alpik</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Mkrtchyan</a:t>
            </a:r>
            <a:endParaRPr lang="en-US" b="1"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2</a:t>
            </a:fld>
            <a:endParaRPr lang="ru-RU"/>
          </a:p>
        </p:txBody>
      </p:sp>
      <p:sp>
        <p:nvSpPr>
          <p:cNvPr id="7" name="Rectangle 6"/>
          <p:cNvSpPr/>
          <p:nvPr/>
        </p:nvSpPr>
        <p:spPr>
          <a:xfrm>
            <a:off x="299575" y="574706"/>
            <a:ext cx="8643998" cy="6186309"/>
          </a:xfrm>
          <a:prstGeom prst="rect">
            <a:avLst/>
          </a:prstGeom>
        </p:spPr>
        <p:txBody>
          <a:bodyPr wrap="square">
            <a:spAutoFit/>
          </a:bodyPr>
          <a:lstStyle/>
          <a:p>
            <a:pPr algn="just"/>
            <a:r>
              <a:rPr lang="en-US" sz="2200" dirty="0" smtClean="0">
                <a:latin typeface="Times New Roman" pitchFamily="18" charset="0"/>
                <a:cs typeface="Times New Roman" pitchFamily="18" charset="0"/>
              </a:rPr>
              <a:t>The features of absorption and emission in </a:t>
            </a:r>
            <a:r>
              <a:rPr lang="en-US" sz="2200" dirty="0" err="1" smtClean="0">
                <a:latin typeface="Times New Roman" pitchFamily="18" charset="0"/>
                <a:cs typeface="Times New Roman" pitchFamily="18" charset="0"/>
              </a:rPr>
              <a:t>metamaterial</a:t>
            </a:r>
            <a:r>
              <a:rPr lang="en-US" sz="2200" dirty="0" smtClean="0">
                <a:latin typeface="Times New Roman" pitchFamily="18" charset="0"/>
                <a:cs typeface="Times New Roman" pitchFamily="18" charset="0"/>
              </a:rPr>
              <a:t>-based one-dimensional photonic crystals with continuum distribution of the refraction index is investigated. For determining the reflection, transmission, absorption, the field arising in the medium etc. a theory is presented. The case where the medium is periodically inhomogeneous with respect to both the dielectric and magnetic properties is considered. The features of the zone structure, absorption and emission are discussed. At normal light incidence, the medium exhibits the same reflection, transmission and absorption for s- and p- waves; however, as it was shown the modulation of light for these waves is different in the media. It is shown that the absorption suppression effect takes place in the photonic band gap. Near the band edges, the effects of anomalously strong absorption and anomalously weak absorption take place, and this depends on whether the absorption is due to the imaginary part of the dielectric permittivity or the imaginary part of the magnetic permeability. In the presence of periodic </a:t>
            </a:r>
            <a:r>
              <a:rPr lang="en-US" sz="2200" dirty="0" err="1" smtClean="0">
                <a:latin typeface="Times New Roman" pitchFamily="18" charset="0"/>
                <a:cs typeface="Times New Roman" pitchFamily="18" charset="0"/>
              </a:rPr>
              <a:t>inhomogeneity</a:t>
            </a:r>
            <a:r>
              <a:rPr lang="en-US" sz="2200" dirty="0" smtClean="0">
                <a:latin typeface="Times New Roman" pitchFamily="18" charset="0"/>
                <a:cs typeface="Times New Roman" pitchFamily="18" charset="0"/>
              </a:rPr>
              <a:t> of absorption, these effects are expressed more strongly.</a:t>
            </a: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They also depend on whether the absorption varies with the real part of the corresponding permeability in-phase or out-of-phase.</a:t>
            </a:r>
          </a:p>
        </p:txBody>
      </p:sp>
      <p:sp>
        <p:nvSpPr>
          <p:cNvPr id="5" name="Rectangle 4"/>
          <p:cNvSpPr/>
          <p:nvPr/>
        </p:nvSpPr>
        <p:spPr>
          <a:xfrm>
            <a:off x="3714744" y="101287"/>
            <a:ext cx="1776448" cy="461665"/>
          </a:xfrm>
          <a:prstGeom prst="rect">
            <a:avLst/>
          </a:prstGeom>
        </p:spPr>
        <p:txBody>
          <a:bodyPr wrap="square">
            <a:spAutoFit/>
          </a:bodyPr>
          <a:lstStyle/>
          <a:p>
            <a:r>
              <a:rPr lang="hy-AM" sz="2400" b="1" dirty="0" smtClean="0">
                <a:latin typeface="Times New Roman" pitchFamily="18" charset="0"/>
                <a:cs typeface="Times New Roman" pitchFamily="18" charset="0"/>
              </a:rPr>
              <a:t>Abstract</a:t>
            </a:r>
            <a:endParaRPr lang="en-US" sz="24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
          <p:cNvGraphicFramePr>
            <a:graphicFrameLocks noChangeAspect="1"/>
          </p:cNvGraphicFramePr>
          <p:nvPr/>
        </p:nvGraphicFramePr>
        <p:xfrm>
          <a:off x="2428860" y="1643050"/>
          <a:ext cx="3500463" cy="796980"/>
        </p:xfrm>
        <a:graphic>
          <a:graphicData uri="http://schemas.openxmlformats.org/presentationml/2006/ole">
            <p:oleObj spid="_x0000_s37912" r:id="rId3" imgW="2133600" imgH="482600" progId="">
              <p:embed/>
            </p:oleObj>
          </a:graphicData>
        </a:graphic>
      </p:graphicFrame>
      <p:sp>
        <p:nvSpPr>
          <p:cNvPr id="16" name="Rectangle 15"/>
          <p:cNvSpPr/>
          <p:nvPr/>
        </p:nvSpPr>
        <p:spPr>
          <a:xfrm>
            <a:off x="0" y="0"/>
            <a:ext cx="8929718" cy="1477328"/>
          </a:xfrm>
          <a:prstGeom prst="rect">
            <a:avLst/>
          </a:prstGeom>
        </p:spPr>
        <p:txBody>
          <a:bodyPr wrap="square">
            <a:spAutoFit/>
          </a:bodyPr>
          <a:lstStyle/>
          <a:p>
            <a:pPr algn="just"/>
            <a:r>
              <a:rPr lang="en-US" dirty="0" smtClean="0">
                <a:latin typeface="Times New Roman" pitchFamily="18" charset="0"/>
                <a:cs typeface="Times New Roman" pitchFamily="18" charset="0"/>
              </a:rPr>
              <a:t>Let us consider light reflection and transmission through a finite layer of a PC. We assume that the medium layer is sandwiched between the planes </a:t>
            </a:r>
            <a:r>
              <a:rPr lang="en-US" b="1" dirty="0" smtClean="0">
                <a:solidFill>
                  <a:srgbClr val="FF0000"/>
                </a:solidFill>
                <a:latin typeface="Times New Roman" pitchFamily="18" charset="0"/>
                <a:cs typeface="Times New Roman" pitchFamily="18" charset="0"/>
              </a:rPr>
              <a:t>z = 0 and z = d (d is the layer thickness) </a:t>
            </a:r>
            <a:r>
              <a:rPr lang="en-US" dirty="0" smtClean="0">
                <a:latin typeface="Times New Roman" pitchFamily="18" charset="0"/>
                <a:cs typeface="Times New Roman" pitchFamily="18" charset="0"/>
              </a:rPr>
              <a:t>and the parameters ε and μ of PC are functions of the z coordinate (medium axis; ε is the dielectric permittivity and μ is the magnetic permeability of the PC layer). Here we consider the following expressions for these parameters: </a:t>
            </a:r>
            <a:endParaRPr lang="en-US" dirty="0">
              <a:latin typeface="Times New Roman" pitchFamily="18" charset="0"/>
              <a:cs typeface="Times New Roman" pitchFamily="18" charset="0"/>
            </a:endParaRPr>
          </a:p>
        </p:txBody>
      </p:sp>
      <p:sp>
        <p:nvSpPr>
          <p:cNvPr id="17" name="Rectangle 16"/>
          <p:cNvSpPr/>
          <p:nvPr/>
        </p:nvSpPr>
        <p:spPr>
          <a:xfrm>
            <a:off x="214282" y="2571744"/>
            <a:ext cx="8715436" cy="646331"/>
          </a:xfrm>
          <a:prstGeom prst="rect">
            <a:avLst/>
          </a:prstGeom>
        </p:spPr>
        <p:txBody>
          <a:bodyPr wrap="square">
            <a:spAutoFit/>
          </a:bodyPr>
          <a:lstStyle/>
          <a:p>
            <a:pPr algn="just"/>
            <a:r>
              <a:rPr lang="en-US" dirty="0" smtClean="0">
                <a:latin typeface="Times New Roman" pitchFamily="18" charset="0"/>
                <a:cs typeface="Times New Roman" pitchFamily="18" charset="0"/>
              </a:rPr>
              <a:t>where </a:t>
            </a:r>
            <a:r>
              <a:rPr lang="en-US" i="1"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and </a:t>
            </a:r>
            <a:r>
              <a:rPr lang="en-US" i="1"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are the modulation depths of the corresponding parameters and K=2</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 </a:t>
            </a:r>
            <a:r>
              <a:rPr lang="en-US" b="1" i="1" dirty="0" smtClean="0">
                <a:solidFill>
                  <a:srgbClr val="FF0000"/>
                </a:solidFill>
                <a:latin typeface="Times New Roman" pitchFamily="18" charset="0"/>
                <a:cs typeface="Times New Roman" pitchFamily="18" charset="0"/>
              </a:rPr>
              <a:t>where </a:t>
            </a:r>
            <a:r>
              <a:rPr lang="en-US" b="1" i="1" dirty="0" smtClean="0">
                <a:solidFill>
                  <a:srgbClr val="FF0000"/>
                </a:solidFill>
                <a:latin typeface="Times New Roman" pitchFamily="18" charset="0"/>
                <a:cs typeface="Times New Roman" pitchFamily="18" charset="0"/>
                <a:sym typeface="Symbol"/>
              </a:rPr>
              <a:t></a:t>
            </a:r>
            <a:r>
              <a:rPr lang="en-US" b="1" i="1" dirty="0" smtClean="0">
                <a:solidFill>
                  <a:srgbClr val="FF0000"/>
                </a:solidFill>
                <a:latin typeface="Times New Roman" pitchFamily="18" charset="0"/>
                <a:cs typeface="Times New Roman" pitchFamily="18" charset="0"/>
              </a:rPr>
              <a:t> is the spatial period of the modulation</a:t>
            </a:r>
            <a:r>
              <a:rPr lang="en-US" b="1"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5"/>
          <p:cNvPicPr>
            <a:picLocks noChangeAspect="1" noChangeArrowheads="1"/>
          </p:cNvPicPr>
          <p:nvPr/>
        </p:nvPicPr>
        <p:blipFill>
          <a:blip r:embed="rId4"/>
          <a:srcRect/>
          <a:stretch>
            <a:fillRect/>
          </a:stretch>
        </p:blipFill>
        <p:spPr bwMode="auto">
          <a:xfrm>
            <a:off x="2500298" y="3143248"/>
            <a:ext cx="4144195" cy="3245640"/>
          </a:xfrm>
          <a:prstGeom prst="rect">
            <a:avLst/>
          </a:prstGeom>
          <a:noFill/>
          <a:ln w="9525">
            <a:noFill/>
            <a:miter lim="800000"/>
            <a:headEnd/>
            <a:tailEnd/>
          </a:ln>
          <a:effectLst/>
        </p:spPr>
      </p:pic>
      <p:sp>
        <p:nvSpPr>
          <p:cNvPr id="20" name="Rectangle 19"/>
          <p:cNvSpPr/>
          <p:nvPr/>
        </p:nvSpPr>
        <p:spPr>
          <a:xfrm>
            <a:off x="3214678" y="6286520"/>
            <a:ext cx="3589444" cy="369332"/>
          </a:xfrm>
          <a:prstGeom prst="rect">
            <a:avLst/>
          </a:prstGeom>
        </p:spPr>
        <p:txBody>
          <a:bodyPr wrap="none">
            <a:spAutoFit/>
          </a:bodyPr>
          <a:lstStyle/>
          <a:p>
            <a:r>
              <a:rPr lang="en-US" dirty="0" smtClean="0">
                <a:latin typeface="Times New Roman" pitchFamily="18" charset="0"/>
                <a:cs typeface="Times New Roman" pitchFamily="18" charset="0"/>
              </a:rPr>
              <a:t>Fig.1. The geometry of the problem </a:t>
            </a:r>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4</a:t>
            </a:fld>
            <a:endParaRPr lang="ru-RU"/>
          </a:p>
        </p:txBody>
      </p:sp>
      <p:grpSp>
        <p:nvGrpSpPr>
          <p:cNvPr id="16" name="Group 15"/>
          <p:cNvGrpSpPr/>
          <p:nvPr/>
        </p:nvGrpSpPr>
        <p:grpSpPr>
          <a:xfrm>
            <a:off x="-36512" y="428604"/>
            <a:ext cx="9180512" cy="5286412"/>
            <a:chOff x="0" y="428604"/>
            <a:chExt cx="9296432" cy="5286412"/>
          </a:xfrm>
        </p:grpSpPr>
        <p:sp>
          <p:nvSpPr>
            <p:cNvPr id="13" name="Rectangle 8"/>
            <p:cNvSpPr>
              <a:spLocks noChangeArrowheads="1"/>
            </p:cNvSpPr>
            <p:nvPr/>
          </p:nvSpPr>
          <p:spPr bwMode="auto">
            <a:xfrm>
              <a:off x="32" y="4286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7"/>
            <p:cNvGraphicFramePr>
              <a:graphicFrameLocks noChangeAspect="1"/>
            </p:cNvGraphicFramePr>
            <p:nvPr/>
          </p:nvGraphicFramePr>
          <p:xfrm>
            <a:off x="3071802" y="3429000"/>
            <a:ext cx="3076508" cy="2286016"/>
          </p:xfrm>
          <a:graphic>
            <a:graphicData uri="http://schemas.openxmlformats.org/presentationml/2006/ole">
              <p:oleObj spid="_x0000_s45155" name="Equation" r:id="rId3" imgW="1358900" imgH="1016000" progId="">
                <p:embed/>
              </p:oleObj>
            </a:graphicData>
          </a:graphic>
        </p:graphicFrame>
        <p:sp>
          <p:nvSpPr>
            <p:cNvPr id="45062" name="Rectangle 6"/>
            <p:cNvSpPr>
              <a:spLocks noChangeArrowheads="1"/>
            </p:cNvSpPr>
            <p:nvPr/>
          </p:nvSpPr>
          <p:spPr bwMode="auto">
            <a:xfrm>
              <a:off x="32" y="4286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0" y="713848"/>
              <a:ext cx="9001156" cy="2400657"/>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In accordance with our modified theory </a:t>
              </a:r>
              <a:r>
                <a:rPr lang="en-US" sz="2000" dirty="0">
                  <a:latin typeface="Times New Roman" pitchFamily="18" charset="0"/>
                  <a:cs typeface="Times New Roman" pitchFamily="18" charset="0"/>
                </a:rPr>
                <a:t>(which obtained after </a:t>
              </a:r>
              <a:r>
                <a:rPr lang="en-US" sz="2000" dirty="0">
                  <a:solidFill>
                    <a:srgbClr val="FF0000"/>
                  </a:solidFill>
                  <a:latin typeface="Times New Roman" pitchFamily="18" charset="0"/>
                  <a:cs typeface="Times New Roman" pitchFamily="18" charset="0"/>
                </a:rPr>
                <a:t>transformation</a:t>
              </a:r>
              <a:r>
                <a:rPr lang="en-US" sz="2000" dirty="0">
                  <a:latin typeface="Times New Roman" pitchFamily="18" charset="0"/>
                  <a:cs typeface="Times New Roman" pitchFamily="18" charset="0"/>
                </a:rPr>
                <a:t> of Maxwell's </a:t>
              </a:r>
              <a:r>
                <a:rPr lang="en-US" sz="2000" dirty="0" smtClean="0">
                  <a:latin typeface="Times New Roman" pitchFamily="18" charset="0"/>
                  <a:cs typeface="Times New Roman" pitchFamily="18" charset="0"/>
                </a:rPr>
                <a:t>equations taking </a:t>
              </a:r>
              <a:r>
                <a:rPr lang="en-US" sz="2000" dirty="0">
                  <a:latin typeface="Times New Roman" pitchFamily="18" charset="0"/>
                  <a:cs typeface="Times New Roman" pitchFamily="18" charset="0"/>
                </a:rPr>
                <a:t>into account boundary conditions), </a:t>
              </a:r>
              <a:r>
                <a:rPr lang="en-US" sz="2000" dirty="0" smtClean="0">
                  <a:latin typeface="Times New Roman" pitchFamily="18" charset="0"/>
                  <a:cs typeface="Times New Roman" pitchFamily="18" charset="0"/>
                </a:rPr>
                <a:t>the </a:t>
              </a:r>
              <a:r>
                <a:rPr lang="en-US" sz="2000" dirty="0" smtClean="0">
                  <a:solidFill>
                    <a:srgbClr val="FF0000"/>
                  </a:solidFill>
                  <a:latin typeface="Times New Roman" pitchFamily="18" charset="0"/>
                  <a:cs typeface="Times New Roman" pitchFamily="18" charset="0"/>
                </a:rPr>
                <a:t>transmission and reflection amplitude coefficients</a:t>
              </a:r>
              <a:r>
                <a:rPr lang="en-US" sz="2000" dirty="0" smtClean="0">
                  <a:latin typeface="Times New Roman" pitchFamily="18" charset="0"/>
                  <a:cs typeface="Times New Roman" pitchFamily="18" charset="0"/>
                </a:rPr>
                <a:t>       and        for the layer that has a refractive index</a:t>
              </a:r>
            </a:p>
            <a:p>
              <a:pPr algn="just">
                <a:lnSpc>
                  <a:spcPct val="150000"/>
                </a:lnSpc>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hy-AM" sz="2000" dirty="0" smtClean="0">
                  <a:latin typeface="Times New Roman" pitchFamily="18" charset="0"/>
                  <a:cs typeface="Times New Roman" pitchFamily="18" charset="0"/>
                </a:rPr>
                <a:t>a</a:t>
              </a:r>
              <a:r>
                <a:rPr lang="en-US" sz="2000" dirty="0" err="1"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borders with the isotropic lossless dielectric with refractive index</a:t>
              </a:r>
            </a:p>
            <a:p>
              <a:pPr algn="just">
                <a:lnSpc>
                  <a:spcPct val="150000"/>
                </a:lnSpc>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on both sides can also be expressed by these functions:</a:t>
              </a:r>
              <a:endParaRPr lang="en-US" sz="2000" dirty="0">
                <a:latin typeface="Times New Roman" pitchFamily="18" charset="0"/>
                <a:cs typeface="Times New Roman" pitchFamily="18" charset="0"/>
              </a:endParaRPr>
            </a:p>
          </p:txBody>
        </p:sp>
        <p:sp>
          <p:nvSpPr>
            <p:cNvPr id="20" name="Rectangle 8"/>
            <p:cNvSpPr>
              <a:spLocks noChangeArrowheads="1"/>
            </p:cNvSpPr>
            <p:nvPr/>
          </p:nvSpPr>
          <p:spPr bwMode="auto">
            <a:xfrm>
              <a:off x="152432" y="581003"/>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45066" name="Rectangle 10"/>
            <p:cNvSpPr>
              <a:spLocks noChangeArrowheads="1"/>
            </p:cNvSpPr>
            <p:nvPr/>
          </p:nvSpPr>
          <p:spPr bwMode="auto">
            <a:xfrm>
              <a:off x="32" y="4286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65" name="Object 9"/>
            <p:cNvGraphicFramePr>
              <a:graphicFrameLocks noChangeAspect="1"/>
            </p:cNvGraphicFramePr>
            <p:nvPr>
              <p:extLst>
                <p:ext uri="{D42A27DB-BD31-4B8C-83A1-F6EECF244321}">
                  <p14:modId xmlns="" xmlns:p14="http://schemas.microsoft.com/office/powerpoint/2010/main" val="491416258"/>
                </p:ext>
              </p:extLst>
            </p:nvPr>
          </p:nvGraphicFramePr>
          <p:xfrm>
            <a:off x="53419" y="2202862"/>
            <a:ext cx="1417770" cy="428628"/>
          </p:xfrm>
          <a:graphic>
            <a:graphicData uri="http://schemas.openxmlformats.org/presentationml/2006/ole">
              <p:oleObj spid="_x0000_s45156" r:id="rId4" imgW="812447" imgH="253890" progId="">
                <p:embed/>
              </p:oleObj>
            </a:graphicData>
          </a:graphic>
        </p:graphicFrame>
        <p:sp>
          <p:nvSpPr>
            <p:cNvPr id="45068" name="Rectangle 12"/>
            <p:cNvSpPr>
              <a:spLocks noChangeArrowheads="1"/>
            </p:cNvSpPr>
            <p:nvPr/>
          </p:nvSpPr>
          <p:spPr bwMode="auto">
            <a:xfrm>
              <a:off x="32" y="4286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67" name="Object 11"/>
            <p:cNvGraphicFramePr>
              <a:graphicFrameLocks noChangeAspect="1"/>
            </p:cNvGraphicFramePr>
            <p:nvPr>
              <p:extLst>
                <p:ext uri="{D42A27DB-BD31-4B8C-83A1-F6EECF244321}">
                  <p14:modId xmlns="" xmlns:p14="http://schemas.microsoft.com/office/powerpoint/2010/main" val="4225023413"/>
                </p:ext>
              </p:extLst>
            </p:nvPr>
          </p:nvGraphicFramePr>
          <p:xfrm>
            <a:off x="53419" y="2631490"/>
            <a:ext cx="2000264" cy="500066"/>
          </p:xfrm>
          <a:graphic>
            <a:graphicData uri="http://schemas.openxmlformats.org/presentationml/2006/ole">
              <p:oleObj spid="_x0000_s45157" r:id="rId5" imgW="1066337" imgH="266584" progId="">
                <p:embed/>
              </p:oleObj>
            </a:graphicData>
          </a:graphic>
        </p:graphicFrame>
        <p:graphicFrame>
          <p:nvGraphicFramePr>
            <p:cNvPr id="2" name="Object 12"/>
            <p:cNvGraphicFramePr>
              <a:graphicFrameLocks noChangeAspect="1"/>
            </p:cNvGraphicFramePr>
            <p:nvPr>
              <p:extLst>
                <p:ext uri="{D42A27DB-BD31-4B8C-83A1-F6EECF244321}">
                  <p14:modId xmlns="" xmlns:p14="http://schemas.microsoft.com/office/powerpoint/2010/main" val="2315419823"/>
                </p:ext>
              </p:extLst>
            </p:nvPr>
          </p:nvGraphicFramePr>
          <p:xfrm>
            <a:off x="3490162" y="1684062"/>
            <a:ext cx="428628" cy="383509"/>
          </p:xfrm>
          <a:graphic>
            <a:graphicData uri="http://schemas.openxmlformats.org/presentationml/2006/ole">
              <p:oleObj spid="_x0000_s45158" name="Equation" r:id="rId6" imgW="241091" imgH="215713" progId="">
                <p:embed/>
              </p:oleObj>
            </a:graphicData>
          </a:graphic>
        </p:graphicFrame>
        <p:graphicFrame>
          <p:nvGraphicFramePr>
            <p:cNvPr id="45069" name="Object 13"/>
            <p:cNvGraphicFramePr>
              <a:graphicFrameLocks noChangeAspect="1"/>
            </p:cNvGraphicFramePr>
            <p:nvPr>
              <p:extLst>
                <p:ext uri="{D42A27DB-BD31-4B8C-83A1-F6EECF244321}">
                  <p14:modId xmlns="" xmlns:p14="http://schemas.microsoft.com/office/powerpoint/2010/main" val="2338979865"/>
                </p:ext>
              </p:extLst>
            </p:nvPr>
          </p:nvGraphicFramePr>
          <p:xfrm>
            <a:off x="4232230" y="1685316"/>
            <a:ext cx="500066" cy="381003"/>
          </p:xfrm>
          <a:graphic>
            <a:graphicData uri="http://schemas.openxmlformats.org/presentationml/2006/ole">
              <p:oleObj spid="_x0000_s45159" name="Equation" r:id="rId7" imgW="266469" imgH="203024" progId="">
                <p:embed/>
              </p:oleObj>
            </a:graphicData>
          </a:graphic>
        </p:graphicFrame>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5</a:t>
            </a:fld>
            <a:endParaRPr lang="ru-RU"/>
          </a:p>
        </p:txBody>
      </p:sp>
      <p:sp>
        <p:nvSpPr>
          <p:cNvPr id="5" name="Rectangle 4"/>
          <p:cNvSpPr/>
          <p:nvPr/>
        </p:nvSpPr>
        <p:spPr>
          <a:xfrm>
            <a:off x="0" y="428604"/>
            <a:ext cx="9144000" cy="707886"/>
          </a:xfrm>
          <a:prstGeom prst="rect">
            <a:avLst/>
          </a:prstGeom>
        </p:spPr>
        <p:txBody>
          <a:bodyPr wrap="square">
            <a:spAutoFit/>
          </a:bodyPr>
          <a:lstStyle/>
          <a:p>
            <a:pPr algn="just"/>
            <a:r>
              <a:rPr lang="en-US" sz="2000" dirty="0" smtClean="0">
                <a:latin typeface="Times New Roman" pitchFamily="18" charset="0"/>
                <a:cs typeface="Times New Roman" pitchFamily="18" charset="0"/>
              </a:rPr>
              <a:t>The functions </a:t>
            </a:r>
            <a:r>
              <a:rPr lang="en-US" sz="2000" i="1" dirty="0" smtClean="0">
                <a:latin typeface="Times New Roman" pitchFamily="18" charset="0"/>
                <a:cs typeface="Times New Roman" pitchFamily="18" charset="0"/>
              </a:rPr>
              <a:t>F </a:t>
            </a:r>
            <a:r>
              <a:rPr lang="en-US" sz="2000" i="1" baseline="30000" dirty="0" err="1" smtClean="0">
                <a:latin typeface="Times New Roman" pitchFamily="18" charset="0"/>
                <a:cs typeface="Times New Roman" pitchFamily="18" charset="0"/>
              </a:rPr>
              <a:t>s,p</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Q </a:t>
            </a:r>
            <a:r>
              <a:rPr lang="en-US" sz="2000" i="1" baseline="30000" dirty="0" err="1" smtClean="0">
                <a:latin typeface="Times New Roman" pitchFamily="18" charset="0"/>
                <a:cs typeface="Times New Roman" pitchFamily="18" charset="0"/>
              </a:rPr>
              <a:t>s,p</a:t>
            </a:r>
            <a:r>
              <a:rPr lang="en-US" sz="2000" i="1"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are the solutions of the following system of differential equations:</a:t>
            </a:r>
            <a:endParaRPr lang="en-US" sz="2000" dirty="0">
              <a:latin typeface="Times New Roman" pitchFamily="18" charset="0"/>
              <a:cs typeface="Times New Roman" pitchFamily="18" charset="0"/>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nvGraphicFramePr>
        <p:xfrm>
          <a:off x="2928926" y="1214423"/>
          <a:ext cx="2020901" cy="1357322"/>
        </p:xfrm>
        <a:graphic>
          <a:graphicData uri="http://schemas.openxmlformats.org/presentationml/2006/ole">
            <p:oleObj spid="_x0000_s48200" r:id="rId3" imgW="1269449" imgH="863225" progId="">
              <p:embed/>
            </p:oleObj>
          </a:graphicData>
        </a:graphic>
      </p:graphicFrame>
      <p:sp>
        <p:nvSpPr>
          <p:cNvPr id="8" name="Rectangle 7"/>
          <p:cNvSpPr/>
          <p:nvPr/>
        </p:nvSpPr>
        <p:spPr>
          <a:xfrm>
            <a:off x="214282" y="2571744"/>
            <a:ext cx="2869696" cy="400110"/>
          </a:xfrm>
          <a:prstGeom prst="rect">
            <a:avLst/>
          </a:prstGeom>
        </p:spPr>
        <p:txBody>
          <a:bodyPr wrap="none">
            <a:spAutoFit/>
          </a:bodyPr>
          <a:lstStyle/>
          <a:p>
            <a:pPr algn="l"/>
            <a:r>
              <a:rPr lang="en-GB" sz="2000" dirty="0" smtClean="0">
                <a:latin typeface="Times New Roman" pitchFamily="18" charset="0"/>
                <a:cs typeface="Times New Roman" pitchFamily="18" charset="0"/>
              </a:rPr>
              <a:t>with the initial conditions </a:t>
            </a:r>
            <a:endParaRPr lang="en-US" sz="2000" dirty="0">
              <a:latin typeface="Times New Roman" pitchFamily="18" charset="0"/>
              <a:cs typeface="Times New Roman" pitchFamily="18" charset="0"/>
            </a:endParaRPr>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1" name="Object 3"/>
          <p:cNvGraphicFramePr>
            <a:graphicFrameLocks noChangeAspect="1"/>
          </p:cNvGraphicFramePr>
          <p:nvPr/>
        </p:nvGraphicFramePr>
        <p:xfrm>
          <a:off x="2982902" y="2572455"/>
          <a:ext cx="3071834" cy="427917"/>
        </p:xfrm>
        <a:graphic>
          <a:graphicData uri="http://schemas.openxmlformats.org/presentationml/2006/ole">
            <p:oleObj spid="_x0000_s48201" r:id="rId4" imgW="1916868" imgH="266584" progId="">
              <p:embed/>
            </p:oleObj>
          </a:graphicData>
        </a:graphic>
      </p:graphicFrame>
      <p:sp>
        <p:nvSpPr>
          <p:cNvPr id="11" name="Rectangle 10"/>
          <p:cNvSpPr/>
          <p:nvPr/>
        </p:nvSpPr>
        <p:spPr>
          <a:xfrm>
            <a:off x="285720" y="3143248"/>
            <a:ext cx="683200" cy="400110"/>
          </a:xfrm>
          <a:prstGeom prst="rect">
            <a:avLst/>
          </a:prstGeom>
        </p:spPr>
        <p:txBody>
          <a:bodyPr wrap="none">
            <a:spAutoFit/>
          </a:bodyPr>
          <a:lstStyle/>
          <a:p>
            <a:r>
              <a:rPr lang="en-GB" sz="2000" dirty="0" smtClean="0">
                <a:latin typeface="Times New Roman" pitchFamily="18" charset="0"/>
                <a:cs typeface="Times New Roman" pitchFamily="18" charset="0"/>
              </a:rPr>
              <a:t>Here</a:t>
            </a:r>
            <a:endParaRPr lang="en-US" sz="2000" dirty="0">
              <a:latin typeface="Times New Roman" pitchFamily="18" charset="0"/>
              <a:cs typeface="Times New Roman" pitchFamily="18" charset="0"/>
            </a:endParaRPr>
          </a:p>
        </p:txBody>
      </p:sp>
      <p:sp>
        <p:nvSpPr>
          <p:cNvPr id="48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3" name="Object 5"/>
          <p:cNvGraphicFramePr>
            <a:graphicFrameLocks noChangeAspect="1"/>
          </p:cNvGraphicFramePr>
          <p:nvPr/>
        </p:nvGraphicFramePr>
        <p:xfrm>
          <a:off x="1785918" y="3071810"/>
          <a:ext cx="6215106" cy="1441409"/>
        </p:xfrm>
        <a:graphic>
          <a:graphicData uri="http://schemas.openxmlformats.org/presentationml/2006/ole">
            <p:oleObj spid="_x0000_s48202" r:id="rId5" imgW="3822700" imgH="889000" progId="">
              <p:embed/>
            </p:oleObj>
          </a:graphicData>
        </a:graphic>
      </p:graphicFrame>
      <p:sp>
        <p:nvSpPr>
          <p:cNvPr id="481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5" name="Object 7"/>
          <p:cNvGraphicFramePr>
            <a:graphicFrameLocks noChangeAspect="1"/>
          </p:cNvGraphicFramePr>
          <p:nvPr/>
        </p:nvGraphicFramePr>
        <p:xfrm>
          <a:off x="1643042" y="4928903"/>
          <a:ext cx="6715172" cy="1429055"/>
        </p:xfrm>
        <a:graphic>
          <a:graphicData uri="http://schemas.openxmlformats.org/presentationml/2006/ole">
            <p:oleObj spid="_x0000_s48203" r:id="rId6" imgW="4622800" imgH="990600" progId="">
              <p:embed/>
            </p:oleObj>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6</a:t>
            </a:fld>
            <a:endParaRPr lang="ru-RU" dirty="0"/>
          </a:p>
        </p:txBody>
      </p:sp>
      <p:grpSp>
        <p:nvGrpSpPr>
          <p:cNvPr id="11" name="Group 10"/>
          <p:cNvGrpSpPr/>
          <p:nvPr/>
        </p:nvGrpSpPr>
        <p:grpSpPr>
          <a:xfrm>
            <a:off x="222087" y="1114824"/>
            <a:ext cx="8636193" cy="4357360"/>
            <a:chOff x="222087" y="1114824"/>
            <a:chExt cx="8636193" cy="4357360"/>
          </a:xfrm>
        </p:grpSpPr>
        <p:sp>
          <p:nvSpPr>
            <p:cNvPr id="14" name="Rectangle 13"/>
            <p:cNvSpPr/>
            <p:nvPr/>
          </p:nvSpPr>
          <p:spPr>
            <a:xfrm>
              <a:off x="785786" y="5072074"/>
              <a:ext cx="7429552" cy="400110"/>
            </a:xfrm>
            <a:prstGeom prst="rect">
              <a:avLst/>
            </a:prstGeom>
          </p:spPr>
          <p:txBody>
            <a:bodyPr wrap="square">
              <a:spAutoFit/>
            </a:bodyPr>
            <a:lstStyle/>
            <a:p>
              <a:r>
                <a:rPr lang="en-US" sz="2000" dirty="0" smtClean="0">
                  <a:latin typeface="Times New Roman" pitchFamily="18" charset="0"/>
                  <a:cs typeface="Times New Roman" pitchFamily="18" charset="0"/>
                </a:rPr>
                <a:t>Fig.2. The spectra of absorption at normal light incidence. </a:t>
              </a:r>
              <a:endParaRPr lang="en-US" sz="2000" dirty="0">
                <a:latin typeface="Times New Roman" pitchFamily="18" charset="0"/>
                <a:cs typeface="Times New Roman" pitchFamily="18" charset="0"/>
              </a:endParaRPr>
            </a:p>
          </p:txBody>
        </p:sp>
        <p:sp>
          <p:nvSpPr>
            <p:cNvPr id="5" name="TextBox 4"/>
            <p:cNvSpPr txBox="1"/>
            <p:nvPr/>
          </p:nvSpPr>
          <p:spPr>
            <a:xfrm>
              <a:off x="436402" y="4043782"/>
              <a:ext cx="3857652" cy="369332"/>
            </a:xfrm>
            <a:prstGeom prst="rect">
              <a:avLst/>
            </a:prstGeom>
            <a:noFill/>
          </p:spPr>
          <p:txBody>
            <a:bodyPr wrap="square" rtlCol="0">
              <a:spAutoFit/>
            </a:bodyPr>
            <a:lstStyle/>
            <a:p>
              <a:r>
                <a:rPr lang="en-US" dirty="0" smtClean="0"/>
                <a:t>Without </a:t>
              </a:r>
              <a:r>
                <a:rPr lang="en-US" dirty="0" err="1" smtClean="0"/>
                <a:t>metamaterials</a:t>
              </a:r>
              <a:endParaRPr lang="en-US" dirty="0"/>
            </a:p>
          </p:txBody>
        </p:sp>
        <p:sp>
          <p:nvSpPr>
            <p:cNvPr id="6" name="TextBox 5"/>
            <p:cNvSpPr txBox="1"/>
            <p:nvPr/>
          </p:nvSpPr>
          <p:spPr>
            <a:xfrm>
              <a:off x="4722682" y="4131238"/>
              <a:ext cx="3857652" cy="369332"/>
            </a:xfrm>
            <a:prstGeom prst="rect">
              <a:avLst/>
            </a:prstGeom>
            <a:noFill/>
          </p:spPr>
          <p:txBody>
            <a:bodyPr wrap="square" rtlCol="0">
              <a:spAutoFit/>
            </a:bodyPr>
            <a:lstStyle/>
            <a:p>
              <a:r>
                <a:rPr lang="en-US" dirty="0" smtClean="0"/>
                <a:t>With </a:t>
              </a:r>
              <a:r>
                <a:rPr lang="en-US" dirty="0" err="1" smtClean="0"/>
                <a:t>metamaterials</a:t>
              </a:r>
              <a:endParaRPr lang="en-US" dirty="0"/>
            </a:p>
          </p:txBody>
        </p:sp>
        <p:pic>
          <p:nvPicPr>
            <p:cNvPr id="7" name="Picture 6" descr="Fig3 -croped.jpg"/>
            <p:cNvPicPr>
              <a:picLocks noChangeAspect="1"/>
            </p:cNvPicPr>
            <p:nvPr/>
          </p:nvPicPr>
          <p:blipFill>
            <a:blip r:embed="rId2"/>
            <a:stretch>
              <a:fillRect/>
            </a:stretch>
          </p:blipFill>
          <p:spPr>
            <a:xfrm>
              <a:off x="222087" y="1114824"/>
              <a:ext cx="4317363" cy="2786082"/>
            </a:xfrm>
            <a:prstGeom prst="rect">
              <a:avLst/>
            </a:prstGeom>
          </p:spPr>
        </p:pic>
        <p:pic>
          <p:nvPicPr>
            <p:cNvPr id="8" name="Picture 7" descr="Fig3 - Croped2.jpg"/>
            <p:cNvPicPr>
              <a:picLocks noChangeAspect="1"/>
            </p:cNvPicPr>
            <p:nvPr/>
          </p:nvPicPr>
          <p:blipFill>
            <a:blip r:embed="rId3"/>
            <a:stretch>
              <a:fillRect/>
            </a:stretch>
          </p:blipFill>
          <p:spPr>
            <a:xfrm>
              <a:off x="4579805" y="1114824"/>
              <a:ext cx="4278475" cy="2786082"/>
            </a:xfrm>
            <a:prstGeom prst="rect">
              <a:avLst/>
            </a:prstGeom>
          </p:spPr>
        </p:pic>
        <p:sp>
          <p:nvSpPr>
            <p:cNvPr id="9" name="TextBox 8"/>
            <p:cNvSpPr txBox="1"/>
            <p:nvPr/>
          </p:nvSpPr>
          <p:spPr>
            <a:xfrm>
              <a:off x="8286776" y="1214422"/>
              <a:ext cx="428628" cy="369332"/>
            </a:xfrm>
            <a:prstGeom prst="rect">
              <a:avLst/>
            </a:prstGeom>
            <a:solidFill>
              <a:schemeClr val="bg1"/>
            </a:solidFill>
            <a:ln>
              <a:noFill/>
            </a:ln>
            <a:effectLst>
              <a:outerShdw blurRad="50800" dist="50800" dir="5400000" algn="ctr" rotWithShape="0">
                <a:schemeClr val="bg1"/>
              </a:outerShdw>
            </a:effectLst>
          </p:spPr>
          <p:txBody>
            <a:bodyPr wrap="square" rtlCol="0">
              <a:spAutoFit/>
            </a:bodyPr>
            <a:lstStyle/>
            <a:p>
              <a:endParaRPr lang="en-US" dirty="0"/>
            </a:p>
          </p:txBody>
        </p:sp>
        <p:sp>
          <p:nvSpPr>
            <p:cNvPr id="10" name="TextBox 9"/>
            <p:cNvSpPr txBox="1"/>
            <p:nvPr/>
          </p:nvSpPr>
          <p:spPr>
            <a:xfrm>
              <a:off x="4000496" y="1142984"/>
              <a:ext cx="428628" cy="369332"/>
            </a:xfrm>
            <a:prstGeom prst="rect">
              <a:avLst/>
            </a:prstGeom>
            <a:solidFill>
              <a:schemeClr val="bg1"/>
            </a:solidFill>
            <a:ln>
              <a:noFill/>
            </a:ln>
            <a:effectLst>
              <a:outerShdw blurRad="50800" dist="50800" dir="5400000" algn="ctr" rotWithShape="0">
                <a:schemeClr val="bg1"/>
              </a:outerShdw>
            </a:effectLst>
          </p:spPr>
          <p:txBody>
            <a:bodyPr wrap="square" rtlCol="0">
              <a:spAutoFit/>
            </a:bodyPr>
            <a:lstStyle/>
            <a:p>
              <a:endParaRPr lang="en-US" dirty="0"/>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7</a:t>
            </a:fld>
            <a:endParaRPr lang="ru-RU"/>
          </a:p>
        </p:txBody>
      </p:sp>
      <p:grpSp>
        <p:nvGrpSpPr>
          <p:cNvPr id="5" name="Group 4"/>
          <p:cNvGrpSpPr/>
          <p:nvPr/>
        </p:nvGrpSpPr>
        <p:grpSpPr>
          <a:xfrm>
            <a:off x="827584" y="908720"/>
            <a:ext cx="7488833" cy="5112568"/>
            <a:chOff x="827584" y="908720"/>
            <a:chExt cx="7488833" cy="5112568"/>
          </a:xfrm>
        </p:grpSpPr>
        <mc:AlternateContent xmlns:mc="http://schemas.openxmlformats.org/markup-compatibility/2006">
          <mc:Choice xmlns="" xmlns:a14="http://schemas.microsoft.com/office/drawing/2010/main" Requires="a14">
            <p:graphicFrame>
              <p:nvGraphicFramePr>
                <p:cNvPr id="9" name="Chart 8"/>
                <p:cNvGraphicFramePr/>
                <p:nvPr>
                  <p:extLst>
                    <p:ext uri="{D42A27DB-BD31-4B8C-83A1-F6EECF244321}">
                      <p14:modId xmlns:p14="http://schemas.microsoft.com/office/powerpoint/2010/main" val="573532244"/>
                    </p:ext>
                  </p:extLst>
                </p:nvPr>
              </p:nvGraphicFramePr>
              <p:xfrm>
                <a:off x="827584" y="908720"/>
                <a:ext cx="7488832" cy="3672408"/>
              </p:xfrm>
              <a:graphic>
                <a:graphicData uri="http://schemas.openxmlformats.org/drawingml/2006/chart">
                  <c:chart xmlns:c="http://schemas.openxmlformats.org/drawingml/2006/chart" xmlns:r="http://schemas.openxmlformats.org/officeDocument/2006/relationships" r:id="rId2"/>
                </a:graphicData>
              </a:graphic>
            </p:graphicFrame>
          </mc:Choice>
          <mc:Fallback>
            <p:graphicFrame>
              <p:nvGraphicFramePr>
                <p:cNvPr id="9" name="Chart 8"/>
                <p:cNvGraphicFramePr/>
                <p:nvPr>
                  <p:extLst>
                    <p:ext uri="{D42A27DB-BD31-4B8C-83A1-F6EECF244321}">
                      <p14:modId xmlns="" xmlns:p14="http://schemas.microsoft.com/office/powerpoint/2010/main" val="573532244"/>
                    </p:ext>
                  </p:extLst>
                </p:nvPr>
              </p:nvGraphicFramePr>
              <p:xfrm>
                <a:off x="827584" y="908720"/>
                <a:ext cx="7488832" cy="3672408"/>
              </p:xfrm>
              <a:graphic>
                <a:graphicData uri="http://schemas.openxmlformats.org/drawingml/2006/chart">
                  <c:chart xmlns:c="http://schemas.openxmlformats.org/drawingml/2006/chart" xmlns:r="http://schemas.openxmlformats.org/officeDocument/2006/relationships" r:id="rId3"/>
                </a:graphicData>
              </a:graphic>
            </p:graphicFrame>
          </mc:Fallback>
        </mc:AlternateContent>
        <mc:AlternateContent xmlns:mc="http://schemas.openxmlformats.org/markup-compatibility/2006">
          <mc:Choice xmlns="" xmlns:a14="http://schemas.microsoft.com/office/drawing/2010/main" Requires="a14">
            <p:sp>
              <p:nvSpPr>
                <p:cNvPr id="16" name="Rectangle 15"/>
                <p:cNvSpPr/>
                <p:nvPr/>
              </p:nvSpPr>
              <p:spPr>
                <a:xfrm>
                  <a:off x="899593" y="4743502"/>
                  <a:ext cx="7416824" cy="1277786"/>
                </a:xfrm>
                <a:prstGeom prst="rect">
                  <a:avLst/>
                </a:prstGeom>
              </p:spPr>
              <p:txBody>
                <a:bodyPr wrap="square">
                  <a:spAutoFit/>
                </a:bodyPr>
                <a:lstStyle/>
                <a:p>
                  <a:pPr algn="just">
                    <a:lnSpc>
                      <a:spcPct val="107000"/>
                    </a:lnSpc>
                    <a:spcAft>
                      <a:spcPts val="0"/>
                    </a:spcAft>
                  </a:pPr>
                  <a14:m>
                    <m:oMath xmlns:m="http://schemas.openxmlformats.org/officeDocument/2006/math">
                      <m:r>
                        <a:rPr lang="ru-RU"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𝝀</m:t>
                      </m:r>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𝟏𝟒𝟏𝟑</m:t>
                      </m:r>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𝒏𝒎</m:t>
                      </m:r>
                    </m:oMath>
                  </a14:m>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wavelength in</a:t>
                  </a:r>
                  <a:r>
                    <a:rPr lang="hy-AM" dirty="0">
                      <a:latin typeface="Times New Roman" panose="02020603050405020304" pitchFamily="18" charset="0"/>
                      <a:ea typeface="Calibri" panose="020F0502020204030204" pitchFamily="34" charset="0"/>
                      <a:cs typeface="Times New Roman" panose="02020603050405020304" pitchFamily="18" charset="0"/>
                    </a:rPr>
                    <a:t> PBG the wave </a:t>
                  </a:r>
                  <a:r>
                    <a:rPr lang="en-US" dirty="0">
                      <a:latin typeface="Times New Roman" panose="02020603050405020304" pitchFamily="18" charset="0"/>
                      <a:ea typeface="Calibri" panose="020F0502020204030204" pitchFamily="34" charset="0"/>
                      <a:cs typeface="Times New Roman" panose="02020603050405020304" pitchFamily="18" charset="0"/>
                    </a:rPr>
                    <a:t>in 1D PC </a:t>
                  </a:r>
                  <a:r>
                    <a:rPr lang="hy-AM" dirty="0">
                      <a:latin typeface="Times New Roman" panose="02020603050405020304" pitchFamily="18" charset="0"/>
                      <a:ea typeface="Calibri" panose="020F0502020204030204" pitchFamily="34" charset="0"/>
                      <a:cs typeface="Times New Roman" panose="02020603050405020304" pitchFamily="18" charset="0"/>
                    </a:rPr>
                    <a:t>is evanescent, it </a:t>
                  </a:r>
                  <a:r>
                    <a:rPr lang="hy-AM" dirty="0" smtClean="0">
                      <a:latin typeface="Times New Roman" panose="02020603050405020304" pitchFamily="18" charset="0"/>
                      <a:ea typeface="Calibri" panose="020F0502020204030204" pitchFamily="34" charset="0"/>
                      <a:cs typeface="Times New Roman" panose="02020603050405020304" pitchFamily="18" charset="0"/>
                    </a:rPr>
                    <a:t>decreases </a:t>
                  </a:r>
                  <a:r>
                    <a:rPr lang="hy-AM" dirty="0">
                      <a:latin typeface="Times New Roman" panose="02020603050405020304" pitchFamily="18" charset="0"/>
                      <a:ea typeface="Calibri" panose="020F0502020204030204" pitchFamily="34" charset="0"/>
                      <a:cs typeface="Times New Roman" panose="02020603050405020304" pitchFamily="18" charset="0"/>
                    </a:rPr>
                    <a:t>exponentially oscillating, penetrates little into the interior of the medium, and therefore the absorption is small</a:t>
                  </a:r>
                  <a:r>
                    <a:rPr lang="en-US" dirty="0">
                      <a:latin typeface="Times New Roman" panose="02020603050405020304" pitchFamily="18" charset="0"/>
                      <a:ea typeface="Calibri" panose="020F0502020204030204" pitchFamily="34" charset="0"/>
                      <a:cs typeface="Times New Roman" panose="02020603050405020304" pitchFamily="18" charset="0"/>
                    </a:rPr>
                    <a:t> and suppression of absorption takes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899593" y="4743502"/>
                  <a:ext cx="7416824" cy="1277786"/>
                </a:xfrm>
                <a:prstGeom prst="rect">
                  <a:avLst/>
                </a:prstGeom>
                <a:blipFill>
                  <a:blip r:embed="rId4"/>
                  <a:stretch>
                    <a:fillRect l="-740" t="-2381" r="-658" b="-5238"/>
                  </a:stretch>
                </a:blipFill>
              </p:spPr>
              <p:txBody>
                <a:bodyPr/>
                <a:lstStyle/>
                <a:p>
                  <a:r>
                    <a:rPr lang="en-US">
                      <a:noFill/>
                    </a:rPr>
                    <a:t> </a:t>
                  </a:r>
                </a:p>
              </p:txBody>
            </p:sp>
          </mc:Fallback>
        </mc:AlternateContent>
        <p:cxnSp>
          <p:nvCxnSpPr>
            <p:cNvPr id="3" name="Straight Arrow Connector 2"/>
            <p:cNvCxnSpPr/>
            <p:nvPr/>
          </p:nvCxnSpPr>
          <p:spPr bwMode="auto">
            <a:xfrm flipV="1">
              <a:off x="1763688" y="2060848"/>
              <a:ext cx="864096" cy="36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 xmlns:p14="http://schemas.microsoft.com/office/powerpoint/2010/main" val="16567441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0888" y="6174832"/>
            <a:ext cx="2133600" cy="476250"/>
          </a:xfrm>
        </p:spPr>
        <p:txBody>
          <a:bodyPr/>
          <a:lstStyle/>
          <a:p>
            <a:pPr>
              <a:defRPr/>
            </a:pPr>
            <a:fld id="{E6FA65ED-0385-4224-B6E0-C51DE34AD900}" type="slidenum">
              <a:rPr lang="ru-RU" smtClean="0"/>
              <a:pPr>
                <a:defRPr/>
              </a:pPr>
              <a:t>8</a:t>
            </a:fld>
            <a:endParaRPr lang="ru-RU"/>
          </a:p>
        </p:txBody>
      </p:sp>
      <mc:AlternateContent xmlns:mc="http://schemas.openxmlformats.org/markup-compatibility/2006">
        <mc:Choice xmlns="" xmlns:a14="http://schemas.microsoft.com/office/drawing/2010/main" Requires="a14">
          <p:sp>
            <p:nvSpPr>
              <p:cNvPr id="6" name="Rectangle 5"/>
              <p:cNvSpPr/>
              <p:nvPr/>
            </p:nvSpPr>
            <p:spPr>
              <a:xfrm>
                <a:off x="683568" y="3356992"/>
                <a:ext cx="8280920" cy="3055965"/>
              </a:xfrm>
              <a:prstGeom prst="rect">
                <a:avLst/>
              </a:prstGeom>
            </p:spPr>
            <p:txBody>
              <a:bodyPr wrap="square">
                <a:spAutoFit/>
              </a:bodyPr>
              <a:lstStyle/>
              <a:p>
                <a:pPr algn="just">
                  <a:lnSpc>
                    <a:spcPct val="107000"/>
                  </a:lnSpc>
                  <a:spcAft>
                    <a:spcPts val="0"/>
                  </a:spcAft>
                </a:pPr>
                <a14:m>
                  <m:oMath xmlns:m="http://schemas.openxmlformats.org/officeDocument/2006/math">
                    <m:r>
                      <a:rPr lang="ru-RU"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𝝀</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𝟏𝟑</m:t>
                    </m:r>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𝟒𝟕</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𝒏𝒎</m:t>
                    </m:r>
                  </m:oMath>
                </a14:m>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the first short-wave minimum). Here the envelope of light field oscillations is like sinus in the interval [0; </a:t>
                </a:r>
                <a:r>
                  <a:rPr lang="en-US"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The maximum of this envelope is in the center of PC layer and the two minimums coincide with PC layer boundaries. Then, here the amplitude of the total wave in the center of PC layer is much larger than the one outside the PC layer or for the other wavelengths inside the PC layer. Here the accumulation of radiation in the center of the PC layer takes place. The light energy density in the specimen for this wavelength is maximum and is much larger than that outside the specimen or than that in the specimen but for other wavelengths. That is why the existence of small absorption (small values of </a:t>
                </a:r>
                <a:r>
                  <a:rPr lang="en-US" dirty="0" err="1">
                    <a:latin typeface="Times New Roman" panose="02020603050405020304" pitchFamily="18" charset="0"/>
                    <a:ea typeface="Calibri" panose="020F0502020204030204" pitchFamily="34" charset="0"/>
                    <a:cs typeface="Times New Roman" panose="02020603050405020304" pitchFamily="18" charset="0"/>
                  </a:rPr>
                  <a:t>Im</a:t>
                </a:r>
                <a:r>
                  <a:rPr lang="en-US"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i="1" dirty="0">
                    <a:latin typeface="Times New Roman" panose="02020603050405020304" pitchFamily="18" charset="0"/>
                    <a:ea typeface="Calibri" panose="020F0502020204030204" pitchFamily="34" charset="0"/>
                    <a:cs typeface="Times New Roman" panose="02020603050405020304" pitchFamily="18" charset="0"/>
                  </a:rPr>
                  <a:t>z</a:t>
                </a:r>
                <a:r>
                  <a:rPr lang="en-US" dirty="0">
                    <a:latin typeface="Times New Roman" panose="02020603050405020304" pitchFamily="18" charset="0"/>
                    <a:ea typeface="Calibri" panose="020F0502020204030204" pitchFamily="34" charset="0"/>
                    <a:cs typeface="Times New Roman" panose="02020603050405020304" pitchFamily="18" charset="0"/>
                  </a:rPr>
                  <a:t>) (or </a:t>
                </a:r>
                <a:r>
                  <a:rPr lang="en-US" dirty="0" err="1">
                    <a:latin typeface="Times New Roman" panose="02020603050405020304" pitchFamily="18" charset="0"/>
                    <a:ea typeface="Calibri" panose="020F0502020204030204" pitchFamily="34" charset="0"/>
                    <a:cs typeface="Times New Roman" panose="02020603050405020304" pitchFamily="18" charset="0"/>
                  </a:rPr>
                  <a:t>Im</a:t>
                </a:r>
                <a:r>
                  <a:rPr lang="en-US" i="1" dirty="0" err="1">
                    <a:latin typeface="Times New Roman" panose="02020603050405020304" pitchFamily="18" charset="0"/>
                    <a:ea typeface="Calibri" panose="020F0502020204030204" pitchFamily="34" charset="0"/>
                    <a:cs typeface="Times New Roman" panose="02020603050405020304" pitchFamily="18" charset="0"/>
                  </a:rPr>
                  <a:t>μ</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i="1" dirty="0">
                    <a:latin typeface="Times New Roman" panose="02020603050405020304" pitchFamily="18" charset="0"/>
                    <a:ea typeface="Calibri" panose="020F0502020204030204" pitchFamily="34" charset="0"/>
                    <a:cs typeface="Times New Roman" panose="02020603050405020304" pitchFamily="18" charset="0"/>
                  </a:rPr>
                  <a:t>z</a:t>
                </a:r>
                <a:r>
                  <a:rPr lang="en-US" dirty="0">
                    <a:latin typeface="Times New Roman" panose="02020603050405020304" pitchFamily="18" charset="0"/>
                    <a:ea typeface="Calibri" panose="020F0502020204030204" pitchFamily="34" charset="0"/>
                    <a:cs typeface="Times New Roman" panose="02020603050405020304" pitchFamily="18" charset="0"/>
                  </a:rPr>
                  <a:t>)) causes the light anomalous strong absorption.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683568" y="3356992"/>
                <a:ext cx="8280920" cy="3055965"/>
              </a:xfrm>
              <a:prstGeom prst="rect">
                <a:avLst/>
              </a:prstGeom>
              <a:blipFill>
                <a:blip r:embed="rId2"/>
                <a:stretch>
                  <a:fillRect l="-589" t="-1198" r="-589" b="-1597"/>
                </a:stretch>
              </a:blipFill>
            </p:spPr>
            <p:txBody>
              <a:bodyPr/>
              <a:lstStyle/>
              <a:p>
                <a:r>
                  <a:rPr lang="en-US">
                    <a:noFill/>
                  </a:rPr>
                  <a:t> </a:t>
                </a:r>
              </a:p>
            </p:txBody>
          </p:sp>
        </mc:Fallback>
      </mc:AlternateContent>
      <p:grpSp>
        <p:nvGrpSpPr>
          <p:cNvPr id="10" name="Group 9"/>
          <p:cNvGrpSpPr/>
          <p:nvPr/>
        </p:nvGrpSpPr>
        <p:grpSpPr>
          <a:xfrm>
            <a:off x="1475656" y="116272"/>
            <a:ext cx="7180818" cy="3114516"/>
            <a:chOff x="1475656" y="116272"/>
            <a:chExt cx="7180818" cy="3114516"/>
          </a:xfrm>
        </p:grpSpPr>
        <p:graphicFrame>
          <p:nvGraphicFramePr>
            <p:cNvPr id="5" name="Chart 4"/>
            <p:cNvGraphicFramePr/>
            <p:nvPr>
              <p:extLst>
                <p:ext uri="{D42A27DB-BD31-4B8C-83A1-F6EECF244321}">
                  <p14:modId xmlns="" xmlns:p14="http://schemas.microsoft.com/office/powerpoint/2010/main" val="3424800705"/>
                </p:ext>
              </p:extLst>
            </p:nvPr>
          </p:nvGraphicFramePr>
          <p:xfrm>
            <a:off x="1475656" y="116272"/>
            <a:ext cx="6887532" cy="31145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156176" y="332656"/>
              <a:ext cx="2500298" cy="646331"/>
            </a:xfrm>
            <a:prstGeom prst="rect">
              <a:avLst/>
            </a:prstGeom>
          </p:spPr>
          <p:txBody>
            <a:bodyPr wrap="square">
              <a:spAutoFit/>
            </a:bodyPr>
            <a:lstStyle/>
            <a:p>
              <a:pPr marL="342900" indent="-342900" algn="just"/>
              <a:r>
                <a:rPr lang="en-US" dirty="0" smtClean="0">
                  <a:solidFill>
                    <a:srgbClr val="0070C0"/>
                  </a:solidFill>
                  <a:latin typeface="Times New Roman" pitchFamily="18" charset="0"/>
                  <a:cs typeface="Times New Roman" pitchFamily="18" charset="0"/>
                </a:rPr>
                <a:t>1.   </a:t>
              </a:r>
              <a:r>
                <a:rPr lang="en-US" i="1" dirty="0" smtClean="0">
                  <a:solidFill>
                    <a:srgbClr val="0070C0"/>
                  </a:solidFill>
                  <a:latin typeface="Times New Roman" pitchFamily="18" charset="0"/>
                  <a:cs typeface="Times New Roman" pitchFamily="18" charset="0"/>
                </a:rPr>
                <a:t>s- </a:t>
              </a:r>
              <a:r>
                <a:rPr lang="en-US" dirty="0" smtClean="0">
                  <a:solidFill>
                    <a:srgbClr val="0070C0"/>
                  </a:solidFill>
                  <a:latin typeface="Times New Roman" pitchFamily="18" charset="0"/>
                  <a:cs typeface="Times New Roman" pitchFamily="18" charset="0"/>
                </a:rPr>
                <a:t>polarization</a:t>
              </a:r>
            </a:p>
            <a:p>
              <a:pPr marL="342900" indent="-342900" algn="just">
                <a:buAutoNum type="arabicPeriod" startAt="2"/>
              </a:pPr>
              <a:r>
                <a:rPr lang="en-US" i="1" dirty="0" smtClean="0">
                  <a:solidFill>
                    <a:srgbClr val="FF0000"/>
                  </a:solidFill>
                  <a:latin typeface="Times New Roman" pitchFamily="18" charset="0"/>
                  <a:cs typeface="Times New Roman" pitchFamily="18" charset="0"/>
                </a:rPr>
                <a:t>p- </a:t>
              </a:r>
              <a:r>
                <a:rPr lang="en-US" dirty="0" smtClean="0">
                  <a:solidFill>
                    <a:srgbClr val="FF0000"/>
                  </a:solidFill>
                  <a:latin typeface="Times New Roman" pitchFamily="18" charset="0"/>
                  <a:cs typeface="Times New Roman" pitchFamily="18" charset="0"/>
                </a:rPr>
                <a:t>polarization</a:t>
              </a:r>
              <a:endParaRPr lang="en-US" i="1" dirty="0" smtClean="0">
                <a:solidFill>
                  <a:srgbClr val="FF0000"/>
                </a:solidFill>
                <a:latin typeface="Times New Roman" pitchFamily="18" charset="0"/>
                <a:cs typeface="Times New Roman" pitchFamily="18" charset="0"/>
              </a:endParaRPr>
            </a:p>
          </p:txBody>
        </p:sp>
        <p:cxnSp>
          <p:nvCxnSpPr>
            <p:cNvPr id="9" name="Straight Arrow Connector 8"/>
            <p:cNvCxnSpPr/>
            <p:nvPr/>
          </p:nvCxnSpPr>
          <p:spPr bwMode="auto">
            <a:xfrm flipV="1">
              <a:off x="4932040" y="620688"/>
              <a:ext cx="1224136" cy="7200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 xmlns:p14="http://schemas.microsoft.com/office/powerpoint/2010/main" val="18782515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9</a:t>
            </a:fld>
            <a:endParaRPr lang="ru-RU"/>
          </a:p>
        </p:txBody>
      </p:sp>
      <p:graphicFrame>
        <p:nvGraphicFramePr>
          <p:cNvPr id="5" name="Chart 4"/>
          <p:cNvGraphicFramePr/>
          <p:nvPr>
            <p:extLst>
              <p:ext uri="{D42A27DB-BD31-4B8C-83A1-F6EECF244321}">
                <p14:modId xmlns="" xmlns:p14="http://schemas.microsoft.com/office/powerpoint/2010/main" val="606869319"/>
              </p:ext>
            </p:extLst>
          </p:nvPr>
        </p:nvGraphicFramePr>
        <p:xfrm>
          <a:off x="1331640" y="332656"/>
          <a:ext cx="6959540" cy="311267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 xmlns:a14="http://schemas.microsoft.com/office/drawing/2010/main" Requires="a14">
          <p:sp>
            <p:nvSpPr>
              <p:cNvPr id="6" name="Rectangle 5"/>
              <p:cNvSpPr/>
              <p:nvPr/>
            </p:nvSpPr>
            <p:spPr>
              <a:xfrm>
                <a:off x="526934" y="3746746"/>
                <a:ext cx="8568952" cy="2463238"/>
              </a:xfrm>
              <a:prstGeom prst="rect">
                <a:avLst/>
              </a:prstGeom>
            </p:spPr>
            <p:txBody>
              <a:bodyPr wrap="square">
                <a:spAutoFit/>
              </a:bodyPr>
              <a:lstStyle/>
              <a:p>
                <a:pPr algn="just">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
                </a:r>
                <a14:m>
                  <m:oMath xmlns:m="http://schemas.openxmlformats.org/officeDocument/2006/math">
                    <m:r>
                      <a:rPr lang="ru-RU"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𝝀</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𝟏𝟑</m:t>
                    </m:r>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𝟑𝟓</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𝒏𝒎</m:t>
                    </m:r>
                  </m:oMath>
                </a14:m>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the first short-wave maximum). Here the envelope is like sinus but in the interval [</a:t>
                </a:r>
                <a:r>
                  <a:rPr lang="en-US"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/2; 2</a:t>
                </a:r>
                <a:r>
                  <a:rPr lang="en-US"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Calibri" panose="020F0502020204030204" pitchFamily="34" charset="0"/>
                    <a:cs typeface="Times New Roman" panose="02020603050405020304" pitchFamily="18" charset="0"/>
                  </a:rPr>
                  <a:t>] having two maximums and two minimums. The first maximum of this envelop coincides with the left boundary of PC layer, while the second minimum coincides with the right boundary. However, the heights of these maximums are much smaller than the ones at the wavelengths of corresponding reflection minimum. Therefore, as in this case, the energy density in the specimen is small, and strong absorption takes place only in the small region of the medium and the integrated absorption of the radiation received is weak.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526934" y="3746746"/>
                <a:ext cx="8568952" cy="2463238"/>
              </a:xfrm>
              <a:prstGeom prst="rect">
                <a:avLst/>
              </a:prstGeom>
              <a:blipFill>
                <a:blip r:embed="rId3"/>
                <a:stretch>
                  <a:fillRect l="-569" t="-1485" r="-640" b="-2228"/>
                </a:stretch>
              </a:blipFill>
            </p:spPr>
            <p:txBody>
              <a:bodyPr/>
              <a:lstStyle/>
              <a:p>
                <a:r>
                  <a:rPr lang="en-US">
                    <a:noFill/>
                  </a:rPr>
                  <a:t> </a:t>
                </a:r>
              </a:p>
            </p:txBody>
          </p:sp>
        </mc:Fallback>
      </mc:AlternateContent>
    </p:spTree>
    <p:extLst>
      <p:ext uri="{BB962C8B-B14F-4D97-AF65-F5344CB8AC3E}">
        <p14:creationId xmlns="" xmlns:p14="http://schemas.microsoft.com/office/powerpoint/2010/main" val="28038742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5056</TotalTime>
  <Words>894</Words>
  <Application>Microsoft Office PowerPoint</Application>
  <PresentationFormat>On-screen Show (4:3)</PresentationFormat>
  <Paragraphs>78</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Default Design</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IAPP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Vahan</dc:creator>
  <cp:lastModifiedBy>Dell</cp:lastModifiedBy>
  <cp:revision>508</cp:revision>
  <dcterms:created xsi:type="dcterms:W3CDTF">2009-08-25T06:02:24Z</dcterms:created>
  <dcterms:modified xsi:type="dcterms:W3CDTF">2017-09-20T07:20:20Z</dcterms:modified>
</cp:coreProperties>
</file>